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8.xml" ContentType="application/inkml+xml"/>
  <Override PartName="/ppt/ink/ink9.xml" ContentType="application/inkml+xml"/>
  <Override PartName="/ppt/notesSlides/notesSlide1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notesSlides/notesSlide15.xml" ContentType="application/vnd.openxmlformats-officedocument.presentationml.notesSlide+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6.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17.xml" ContentType="application/vnd.openxmlformats-officedocument.presentationml.notesSlide+xml"/>
  <Override PartName="/ppt/ink/ink170.xml" ContentType="application/inkml+xml"/>
  <Override PartName="/ppt/ink/ink171.xml" ContentType="application/inkml+xml"/>
  <Override PartName="/ppt/notesSlides/notesSlide18.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9.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20.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notesSlides/notesSlide21.xml" ContentType="application/vnd.openxmlformats-officedocument.presentationml.notesSlide+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notesSlides/notesSlide22.xml" ContentType="application/vnd.openxmlformats-officedocument.presentationml.notesSlide+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notesSlides/notesSlide23.xml" ContentType="application/vnd.openxmlformats-officedocument.presentationml.notesSlide+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notesSlides/notesSlide24.xml" ContentType="application/vnd.openxmlformats-officedocument.presentationml.notesSlide+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notesSlides/notesSlide25.xml" ContentType="application/vnd.openxmlformats-officedocument.presentationml.notesSlide+xml"/>
  <Override PartName="/ppt/ink/ink819.xml" ContentType="application/inkml+xml"/>
  <Override PartName="/ppt/ink/ink820.xml" ContentType="application/inkml+xml"/>
  <Override PartName="/ppt/notesSlides/notesSlide26.xml" ContentType="application/vnd.openxmlformats-officedocument.presentationml.notesSlide+xml"/>
  <Override PartName="/ppt/ink/ink821.xml" ContentType="application/inkml+xml"/>
  <Override PartName="/ppt/ink/ink822.xml" ContentType="application/inkml+xml"/>
  <Override PartName="/ppt/ink/ink823.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1372" r:id="rId2"/>
    <p:sldId id="830" r:id="rId3"/>
    <p:sldId id="975" r:id="rId4"/>
    <p:sldId id="833" r:id="rId5"/>
    <p:sldId id="453" r:id="rId6"/>
    <p:sldId id="1203" r:id="rId7"/>
    <p:sldId id="1204" r:id="rId8"/>
    <p:sldId id="1362" r:id="rId9"/>
    <p:sldId id="1206" r:id="rId10"/>
    <p:sldId id="1207" r:id="rId11"/>
    <p:sldId id="1208" r:id="rId12"/>
    <p:sldId id="1364" r:id="rId13"/>
    <p:sldId id="1211" r:id="rId14"/>
    <p:sldId id="1212" r:id="rId15"/>
    <p:sldId id="1213" r:id="rId16"/>
    <p:sldId id="1214" r:id="rId17"/>
    <p:sldId id="1215" r:id="rId18"/>
    <p:sldId id="1361" r:id="rId19"/>
    <p:sldId id="1216" r:id="rId20"/>
    <p:sldId id="1255" r:id="rId21"/>
    <p:sldId id="1218" r:id="rId22"/>
    <p:sldId id="1219" r:id="rId23"/>
    <p:sldId id="1222" r:id="rId24"/>
    <p:sldId id="1223" r:id="rId25"/>
    <p:sldId id="1224" r:id="rId26"/>
    <p:sldId id="1225" r:id="rId27"/>
    <p:sldId id="1256" r:id="rId28"/>
    <p:sldId id="1253"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38" r:id="rId42"/>
    <p:sldId id="1239" r:id="rId43"/>
    <p:sldId id="1240" r:id="rId44"/>
    <p:sldId id="1241" r:id="rId45"/>
    <p:sldId id="1242" r:id="rId46"/>
    <p:sldId id="1243" r:id="rId47"/>
    <p:sldId id="1244" r:id="rId48"/>
    <p:sldId id="1245" r:id="rId49"/>
    <p:sldId id="1246" r:id="rId50"/>
    <p:sldId id="1247" r:id="rId51"/>
    <p:sldId id="1248" r:id="rId52"/>
    <p:sldId id="1249" r:id="rId53"/>
    <p:sldId id="1250" r:id="rId54"/>
    <p:sldId id="1251" r:id="rId5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77" d="100"/>
          <a:sy n="77" d="100"/>
        </p:scale>
        <p:origin x="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29.895"/>
    </inkml:context>
    <inkml:brush xml:id="br0">
      <inkml:brushProperty name="width" value="0.05" units="cm"/>
      <inkml:brushProperty name="height" value="0.05" units="cm"/>
    </inkml:brush>
  </inkml:definitions>
  <inkml:trace contextRef="#ctx0" brushRef="#br0">22 0 13467,'-3'4'200,"0"-1"0,1 1 1,0 0-1,0-1 0,0 1 1,1 0-1,-1 0 0,1 1 1,0-1-1,0 0 0,0 0 0,1 1 1,0-1-1,-1 0 0,2 0 1,-1 1-1,0-1 0,1 0 1,1 7-1,1-2-146,-1-1 0,1 0 0,1 0 0,-1 0 0,1 0 0,1 0 0,0-1 0,9 12 0,13 8-76,0-1 0,2-2 1,1-1-1,49 29 1,16 12-380,-83-55 311,83 66-850,-85-66 789,-1 0 0,1 1-1,-2 0 1,1 0 0,-1 1 0,10 19 0,-14-12-264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8:10.063"/>
    </inkml:context>
    <inkml:brush xml:id="br0">
      <inkml:brushProperty name="width" value="0.05" units="cm"/>
      <inkml:brushProperty name="height" value="0.05" units="cm"/>
    </inkml:brush>
  </inkml:definitions>
  <inkml:trace contextRef="#ctx0" brushRef="#br0">7337 543 8706,'-1024'-169'4649,"-570"-67"-4638,-13 116 5,1049 102 176,2 40 324,-46 73-63,466-62-414,1 7 0,-134 58 0,209-71-27,0 4 0,2 2 0,-83 62 0,68-38-20,-128 133 0,172-159-8,2 2 0,1 0 0,2 2 0,1 1 0,2 1 0,2 1 0,1 0-1,-13 43 1,20-44-27,1 1-1,2 0 0,1 0 0,3 1 1,1-1-1,1 1 0,3 0 0,10 75 1,1-48-67,4-1 0,32 86 1,65 121-152,-97-234 239,43 89-6,6-2 1,4-3-1,7-3 1,116 141-1,-138-198 51,75 68 0,73 44 26,-143-124-36,497 362 43,40-58-13,-331-220-54,5-11 0,450 139 0,-493-198 11,2-10-1,391 41 1,-435-81 11,1-9 1,-1-7-1,354-52 0,-416 30 8,-2-5 1,-1-5-1,-1-5 1,-2-6-1,-2-5 1,-3-4-1,144-95 1,-166 85 20,-2-4 0,-4-4 0,-3-3 1,106-128-1,-141 146-38,-2-2-1,-3-2 1,-3-2 0,-3-1-1,-2-2 1,-3-1 0,-4-1 0,-2-2-1,-3 0 1,-3-1 0,-4-1-1,-3-1 1,-2 0 0,-3-103-1,-11 48-128,-6-1 0,-5 2 0,-47-180-1,18 150-104,-6 2 0,-91-193 0,84 231 12,-5 1 0,-100-138 0,104 175 110,-3 3 0,-4 3 0,-133-115 0,-9 31-35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2.074"/>
    </inkml:context>
    <inkml:brush xml:id="br0">
      <inkml:brushProperty name="width" value="0.05" units="cm"/>
      <inkml:brushProperty name="height" value="0.05" units="cm"/>
    </inkml:brush>
  </inkml:definitions>
  <inkml:trace contextRef="#ctx0" brushRef="#br0">589 90 15115,'1'-1'65,"-1"0"0,0 0 0,0 0 0,0 0 0,0 0-1,0-1 1,0 1 0,0 0 0,0 0 0,0 0 0,-1 0 0,1 0-1,0 0 1,-1 0 0,1 0 0,-1 0 0,1 0 0,-1 0 0,0 0-1,1 0 1,-1 0 0,0 0 0,1 0 0,-1 0 0,0 1 0,0-1-1,0 0 1,0 1 0,0-1 0,0 0 0,0 1 0,0-1 0,-1 1-1,-5-4 165,-1 2-1,1-1 0,-13-2 1,20 5-220,-18-4 250,0 1 1,-1 1 0,1 0 0,0 2 0,-1 0 0,1 1 0,-1 0 0,-30 8 0,39-6-238,1-1 1,0 1-1,-1 0 1,1 1-1,1 0 1,-1 1-1,1 0 0,-1 0 1,1 0-1,1 1 1,-1 1-1,1-1 1,0 1-1,1 0 1,-1 1-1,2-1 1,-1 1-1,-4 10 0,7-13-22,1 0-1,0 0 0,0 1 0,1-1 0,0 1 1,0-1-1,0 1 0,0-1 0,1 1 0,0-1 1,0 1-1,1-1 0,-1 1 0,1-1 0,1 1 1,-1-1-1,1 1 0,-1-1 0,2 0 0,-1 0 1,0 0-1,1 0 0,0 0 0,0-1 0,6 7 1,8 7-7,0 0 1,1-1 0,1-1 0,30 20 0,-26-19 7,-13-10 2,3 2-8,0 1 1,-1 0-1,0 1 1,0 0-1,10 14 1,-20-22 2,0 0 0,0 0 1,0 0-1,0 0 0,-1 0 0,1 0 1,-1 1-1,0-1 0,0 0 1,0 1-1,0-1 0,-1 1 0,1-1 1,-1 1-1,0-1 0,0 1 0,-1-1 1,1 1-1,-1-1 0,1 1 0,-1-1 1,0 0-1,0 1 0,0-1 0,-1 0 1,1 0-1,-1 0 0,0 0 1,-4 5-1,-3 3-2,-1 0-1,0-1 1,0-1 0,-2 1 0,1-2 0,-1 1 0,-22 10-1,-5 1 19,-52 17 0,87-35-12,-23 8 30,-34 7 0,55-15-25,-1 0 0,0-1 0,1-1 0,-1 1 0,0-1 0,0 0 0,0 0 0,0-1 0,1 0 0,-1 0 0,-6-3 0,12 4-6,-1-1 0,1 1-1,0-1 1,0 1 0,0-1 0,0 1 0,0-1 0,0 0 0,0 0 0,0 0 0,0 1-1,0-1 1,0 0 0,1 0 0,-1 0 0,0 0 0,0 0 0,1-1 0,-1 1 0,1 0-1,-1 0 1,1 0 0,-1-2 0,1 1 0,0 0 0,0 0-1,0-1 1,1 1 0,-1 0 0,0-1-1,1 1 1,-1 0 0,1 0 0,0 0 0,2-4-1,2-4 0,1 1-1,1-1 0,0 1 0,9-9 0,13-11 18,1 0-1,52-37 1,77-40 184,-84 58 97,73-60 0,-137 99-207,0-1 0,-1 0-1,-1 0 1,1-1-1,-1 0 1,14-24 0,-21 32-62,0-1 1,-1 0 0,1 0 0,-1-1-1,0 1 1,0 0 0,0 0 0,0 0-1,-1-1 1,0 1 0,0 0 0,0-1-1,0 1 1,-1 0 0,1-1 0,-1 1-1,0 0 1,0 0 0,-1 0 0,1 0-1,-1 0 1,0 0 0,0 0 0,-1 0-1,1 1 1,-6-7 0,2 3-45,-1 0 1,0 1-1,0 0 1,0 0-1,-1 1 0,0 0 1,0 0-1,0 0 1,-1 1-1,1 1 0,-1-1 1,0 1-1,0 1 1,0 0-1,-1 0 0,1 1 1,0 0-1,-1 0 1,-10 2-1,2 4-691,18-5 675,0 0 1,0 0-1,-1 0 0,1 0 1,0 1-1,0-1 0,-1 0 0,1 0 1,0 0-1,0 1 0,0-1 1,-1 0-1,1 0 0,0 1 1,0-1-1,0 0 0,0 1 1,0-1-1,0 0 0,0 0 0,-1 1 1,1-1-1,0 0 0,0 1 1,0-1-1,0 0 0,0 1 1,0-1-1,1 1 0,-1 0-21,1 0-1,0 1 1,0-1 0,1 0-1,-1 1 1,0-1-1,0 0 1,0 0-1,1 0 1,-1 0 0,1 0-1,-1-1 1,1 1-1,-1 0 1,1 0-1,1 0 1,30 10-519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2.504"/>
    </inkml:context>
    <inkml:brush xml:id="br0">
      <inkml:brushProperty name="width" value="0.05" units="cm"/>
      <inkml:brushProperty name="height" value="0.05" units="cm"/>
    </inkml:brush>
  </inkml:definitions>
  <inkml:trace contextRef="#ctx0" brushRef="#br0">5 241 13915,'-4'14'1752,"15"-10"-759,9-6-313,16-13 1680,8-5-1032,14-3-319,3-3-185,7-1-208,2 0-120,-7 0-432,-4 4-264,-16 7-696,-6 5-264,-18-2 880,-13 0-217,-17-3-199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2.951"/>
    </inkml:context>
    <inkml:brush xml:id="br0">
      <inkml:brushProperty name="width" value="0.05" units="cm"/>
      <inkml:brushProperty name="height" value="0.05" units="cm"/>
    </inkml:brush>
  </inkml:definitions>
  <inkml:trace contextRef="#ctx0" brushRef="#br0">82 1 17140,'-3'28'1472,"-10"1"-1016,0 5-184,-1 5 448,1 3-176,0 3-104,5-3-95,3-8-409,5-4-257,8-8-527,2-5-16,4-11 608,2-6-192,5-7-176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3.368"/>
    </inkml:context>
    <inkml:brush xml:id="br0">
      <inkml:brushProperty name="width" value="0.05" units="cm"/>
      <inkml:brushProperty name="height" value="0.05" units="cm"/>
    </inkml:brush>
  </inkml:definitions>
  <inkml:trace contextRef="#ctx0" brushRef="#br0">176 123 13899,'-1'2'210,"1"-1"-1,0 1 1,-1-1 0,1 1-1,-1-1 1,1 1 0,-1-1-1,0 0 1,1 1 0,-1-1-1,0 0 1,-2 2 0,0 2 322,-3 6 76,0 1 0,0 0 1,1 1-1,1 0 0,-6 25 0,9-31-602,-1 0-1,2 1 0,-1-1 0,0 0 1,1 1-1,1-1 0,-1 1 1,1-1-1,1 0 0,-1 1 1,1-1-1,4 9 0,-5-13-1,2 1-1,-1-1 1,0 0 0,0 1-1,1-1 1,0 0 0,0-1-1,0 1 1,0 0 0,0-1-1,0 0 1,1 0 0,3 2-1,4 1 7,0 0 0,23 5-1,-21-7-5,-1 0-1,17 8 0,-26-9-3,1 0 0,-1 0-1,1 0 1,-1 0 0,0 1 0,0-1-1,0 1 1,0 0 0,0 0-1,-1 0 1,5 6 0,-6-6-1,1 1-1,-1-1 1,0 1 0,0-1-1,0 1 1,0-1 0,-1 1-1,1-1 1,-1 1 0,0 0 0,0-1-1,0 1 1,-1 0 0,1-1-1,-1 1 1,0-1 0,0 1-1,0-1 1,-1 1 0,1-1-1,-1 0 1,0 1 0,1-1 0,-2 0-1,1 0 1,-3 3 0,-2 3 19,-1 0 1,-1 0-1,0-1 1,0 0-1,0 0 1,-19 10-1,10-8 63,1-1-1,-1-1 0,-23 6 0,33-11-120,0-1 0,0 0 0,0 0 0,0-1 0,0 0 0,0-1 0,0 0 1,0 0-1,-1-1 0,-10-2 0,17 3 5,0-1-1,0 0 1,0 0 0,0 1 0,0-1 0,0-1 0,0 1-1,0 0 1,1 0 0,-1-1 0,1 1 0,-1-1-1,1 1 1,-1-1 0,1 0 0,0 1 0,0-1-1,0 0 1,0 0 0,0 0 0,0 0 0,0 0 0,0-3-1,0-1 1,0-1-1,0 1 1,1-1-1,0 1 0,0-1 1,2-8-1,9-49-332</inkml:trace>
  <inkml:trace contextRef="#ctx0" brushRef="#br0" timeOffset="1">257 0 15755,'6'0'1665,"1"4"-1145,6 1-232,4 0 704,13 3-416,2-3-296,10 0-656,-1-2-1792,11-3 1920,1-3-320,-5-3-217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3.788"/>
    </inkml:context>
    <inkml:brush xml:id="br0">
      <inkml:brushProperty name="width" value="0.05" units="cm"/>
      <inkml:brushProperty name="height" value="0.05" units="cm"/>
    </inkml:brush>
  </inkml:definitions>
  <inkml:trace contextRef="#ctx0" brushRef="#br0">1962 78 10946,'-34'-14'266,"-1"0"-1,-1 2 1,0 2-1,-1 1 1,0 2 0,0 2-1,-41-2 1,28 7 89,0 2 0,1 2 0,-1 2 0,-89 23 0,34 1 234,2 4 1,-117 55-1,162-61-415,1 3 1,2 2-1,1 3 0,1 2 0,-49 47 1,63-49-148,2 3 1,2 0-1,2 3 0,1 0 1,2 2-1,2 2 1,2 0-1,-21 55 0,8 7-21,4 3 0,5 0 0,5 2 0,5 1-1,-6 124 1,22-177-8,3-1 1,3 1-1,13 87 0,-10-121-4,1 1-1,1-1 1,2 0-1,0 0 1,2-1-1,1-1 1,1 0-1,1 0 1,29 37-1,-31-49 0,0 0 0,0 0-1,1-2 1,1 1 0,0-2-1,1 0 1,29 16 0,-21-16 8,1 0 1,-1-2-1,2 0 1,47 7-1,-20-9 92,0-2-1,0-3 0,1-2 1,93-14-1,-61-1 161,0-3 1,-2-4-1,0-3 1,80-39-1,-19-2 446,175-112-1,-223 118-223,141-119-1,-184 134-314,-3-3 0,-2-2 1,75-103-1,-106 129-148,-1-1 1,-1 0-1,-1-2 0,-2 0 1,0 0-1,-2-1 0,-2 0 1,8-41-1,-13 46-49,-1-1 0,-1 1 1,-1 0-1,-1-1 0,-1 1 0,-1 0 1,-1 0-1,-1 0 0,-1 1 0,-17-40 1,11 37-54,-1 1 0,-1 0 0,-2 1 0,0 0 0,-1 2 0,-30-30 0,-1 6-407,-86-66-1,87 78 34,-2 2 0,-1 1-1,-64-27 1,77 42 226,0 1 0,-1 3 0,-1 1 0,0 2-1,-60-7 1,-4 12-280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4:56.228"/>
    </inkml:context>
    <inkml:brush xml:id="br0">
      <inkml:brushProperty name="width" value="0.05" units="cm"/>
      <inkml:brushProperty name="height" value="0.05" units="cm"/>
    </inkml:brush>
  </inkml:definitions>
  <inkml:trace contextRef="#ctx0" brushRef="#br0">390 2084 13531,'0'1'28,"-1"-1"1,0 0-1,1 0 1,-1 0-1,0 1 1,1-1-1,-1 0 1,1 1-1,-1-1 1,1 0-1,-1 1 1,1-1-1,-1 1 0,1-1 1,-1 1-1,1-1 1,-1 1-1,1-1 1,0 1-1,-1-1 1,1 1-1,0 0 1,-1 0-1,1-1-21,1 1 0,-1-1-1,0 1 1,1-1 0,-1 1-1,0-1 1,1 1 0,-1-1-1,1 0 1,-1 1 0,1-1 0,-1 0-1,1 1 1,-1-1 0,1 0-1,-1 0 1,1 1 0,-1-1-1,1 0 1,0 0 0,37 6-64,80-3-343,167-16 1,-127 2 121,388-10-183,17-1 434,-123-3 73,526-23 50,158 23-75,0 43 223,93 53 767,-136-6-252,203-54-443,-1-65-144,121-3-127,-694 61-5,-317 2-32,161-23-13,-2-24-236,-282 25 190,29-3 174,-211 9-65,119-28 1,126-60-30,-118 32-17,-111 41-17,152-16 0,-23 5-1,-162 22 5,684-114-38,-511 110 76,375 19 0,-421 6-39,348-30 1,-122-37-6,-417 59-4,1-1 0,-1 0 0,1 0 0,-1-1 0,0 1 0,1-1 0,-2-1 0,1 0 0,12-8-1,-17 9 1,1 1-1,0-1 0,-1 0 1,1 0-1,-1 0 0,0 0 1,0-1-1,0 1 0,-1 0 1,1-1-1,-1 1 0,0-1 0,0 0 1,0 0-1,0 1 0,-1-1 1,1 0-1,-1 0 0,0 0 1,0 1-1,-1-8 0,-1 3 4,0 0-1,-1 0 0,0 0 1,0 0-1,0 1 0,-1-1 1,0 1-1,-1 0 0,0 0 1,0 0-1,0 1 0,-1 0 1,-6-6-1,-12-10 11,0 2-1,-29-18 1,20 17 10,-1 2-1,-1 2 0,-1 0 1,-1 3-1,0 1 0,0 1 1,-74-11-1,-17 7-22,-135 0-1,207 14 3,-654-23-69,-179-8-60,214 5-198,-938-53-140,1113 46 498,-687-51 142,3-31-52,-1710-173-841,1687 200 551,1 27 197,-1261 17-41,2309 46 11,-706 11 51,5 69 84,435 2 16,10 40 135,364-102-261,0 2 0,2 3 0,0 1 0,2 3 0,1 1 1,1 3-1,2 1 0,2 2 0,1 2 0,1 2 0,3 1 1,-47 70-1,20-9-44,5 3 0,5 2 0,4 2 0,5 2 0,-37 148 0,71-226 66,2 1 0,0-1 0,2 1 1,0 36-1,5-59-7,0 0 1,1 0 0,0 0 0,1 0-1,0-1 1,1 1 0,0 0 0,1-1-1,0 0 1,0 0 0,1 0 0,1 0-1,0-1 1,0 0 0,0 0 0,13 13-1,-5-10 257,1 1-1,0-2 0,1 0 0,26 14 0,74 27 114,-31-20-32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5:58.314"/>
    </inkml:context>
    <inkml:brush xml:id="br0">
      <inkml:brushProperty name="width" value="0.05" units="cm"/>
      <inkml:brushProperty name="height" value="0.05" units="cm"/>
    </inkml:brush>
  </inkml:definitions>
  <inkml:trace contextRef="#ctx0" brushRef="#br0">9052 500 10954,'-351'-78'2388,"-192"-5"-2630,-5 45 397,421 31-2,-1010-81 282,806 51-349,-410-42 98,-4 25-34,-1074 18 6,1140 62-175,549-13 81,1 6 0,1 6 0,-151 49 0,194-43-55,-152 80-1,-70 68-246,169-96 111,135-81 128,-255 158 45,201-121 136,2 3 0,-67 65 0,109-94-106,1 0 1,0 1-1,1 0 0,1 1 1,-15 27-1,22-35-52,0-1 1,0 1-1,1 0 1,0 0-1,0 0 0,1 1 1,-1-1-1,2 0 1,-1 1-1,1-1 0,0 0 1,1 1-1,-1-1 1,2 0-1,-1 1 1,4 11-1,0-7-29,1 0-1,0 0 1,1-1 0,14 19-1,39 41-231,-53-63 202,31 31-346,2-1 0,83 60-1,102 49-1019,-165-111 1423,1-2 0,1-2 0,2-4-1,1-2 1,1-3 0,1-4 0,112 20 0,293-5 458,9-42-381,1069-67-130,-539 21-162,0 22 2,1043 23 549,-1887 9-257,255 3 137,296-2 5,-4-44-11,-590 27-55,0-5-1,202-64 1,-289 73-72,-1-2-1,51-27 1,-75 34-42,0 1 1,-1-2 0,0 0-1,0 0 1,-1-1-1,0 0 1,-1-1 0,0 0-1,0-1 1,12-19 0,-18 24-39,-1 0 0,1 1 0,-1-1 0,0 0 0,-1 0 0,0-1 0,0 1 1,0 0-1,-1 0 0,0-12 0,-1 7 42,-1 0 0,0 1 0,0-1 0,-1 1 0,-7-18 0,-5-2 64,-1 1-1,-2 1 1,-20-28 0,0 7-306,-2 1 1,-2 2-1,-2 2 0,-2 2 1,-1 2-1,-3 2 1,-78-46-1,43 36-191,-2 3 0,-2 4-1,-98-30 1,106 44-65,-245-84-256,178 57 432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00.412"/>
    </inkml:context>
    <inkml:brush xml:id="br0">
      <inkml:brushProperty name="width" value="0.05" units="cm"/>
      <inkml:brushProperty name="height" value="0.05" units="cm"/>
    </inkml:brush>
  </inkml:definitions>
  <inkml:trace contextRef="#ctx0" brushRef="#br0">208 1338 12483,'62'0'1560,"462"-19"-9,-375 3-1479,0 7 1,190 12-1,374 65-24,-316-4 9,195 19 70,-61-79 86,2-37-140,-447 27-72,293-25 7,376-20 9,-314 21-43,-350 19 14,0-5 0,156-48 0,-212 50 36,-1-1-1,0-2 1,-1-1 0,0-1 0,-2-2-1,-1-2 1,0 0 0,-2-2-1,40-45 1,-57 59 8,-1-2 0,0 1 0,-1-2-1,0 1 1,10-24 0,-17 33-29,0-1 0,0 1 0,-1-1-1,0 1 1,0-1 0,0 0 0,0 0 0,-1 1 0,0-1-1,0 0 1,0 0 0,0 0 0,-1 1 0,0-1-1,0 0 1,0 1 0,-1-1 0,1 0 0,-1 1 0,0 0-1,0-1 1,-1 1 0,-2-4 0,-5-3-24,1 1-1,-1 0 1,0 0 0,-1 1-1,0 0 1,-1 1-1,-17-9 1,-96-41-199,93 44 180,-163-64-39,-59-26 123,213 85-43,-293-127-4,235 108 0,-150-36 0,-348-31 9,-10 48-12,-172 19-537,-2 50-6,581 3 530,1 8 0,2 9 1,1 9-1,2 8 0,-189 75 0,-122 101 114,444-195-35,3 2 1,1 3-1,1 2 1,-56 50 0,84-63-48,2 1 1,1 2-1,1 0 1,2 2 0,1 1-1,1 0 1,1 2-1,2 0 1,-16 40-1,22-42-14,1 1 0,1 0-1,2 0 1,1 1-1,2 0 1,0 0-1,3 39 1,2-49-33,0-1 1,2 0-1,1 1 1,1-1-1,0 0 1,2-1-1,0 0 1,1 0-1,2 0 1,0-1-1,22 32 1,-15-30 1,1 0-1,0-1 1,2-1 0,37 27 0,29 12-58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36.743"/>
    </inkml:context>
    <inkml:brush xml:id="br0">
      <inkml:brushProperty name="width" value="0.05" units="cm"/>
      <inkml:brushProperty name="height" value="0.05" units="cm"/>
    </inkml:brush>
  </inkml:definitions>
  <inkml:trace contextRef="#ctx0" brushRef="#br0">5905 349 12123,'-77'-19'1302,"-1"3"0,-112-8 0,121 17-830,-229-17 374,-140-20-893,246 10-175,-288-37-200,95 48 283,-35-3 143,-427-26 29,240 43-67,436 16 120,-261 42 0,260-14-193,3 7 0,1 8 0,2 7 0,-169 84 0,313-131 178,1 1 0,0 1 0,0 1 0,1 0 0,-35 32-1,50-40-53,1 0 0,-1-1 0,1 2-1,0-1 1,0 0 0,1 1-1,-1 0 1,1 0 0,1 0-1,-1 0 1,1 0 0,0 0-1,0 1 1,1-1 0,0 1-1,0-1 1,0 1 0,1-1-1,0 1 1,1 0 0,-1-1 0,1 1-1,0-1 1,1 1 0,-1-1-1,5 9 1,-1-4-18,0-1 1,1 0-1,0-1 0,0 1 1,1-1-1,1 0 1,-1-1-1,1 0 0,12 10 1,13 6-22,44 27 0,-45-31 17,200 119-44,-186-116 38,1-1 0,0-3 1,66 18-1,-33-19-110,0-4 1,1-3-1,91 0 0,249-18-741,-268 2 551,328-7-152,760-38 276,-249-69-827,-486 24-1164,-305 56 1620,-69 14 82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37.176"/>
    </inkml:context>
    <inkml:brush xml:id="br0">
      <inkml:brushProperty name="width" value="0.05" units="cm"/>
      <inkml:brushProperty name="height" value="0.05" units="cm"/>
    </inkml:brush>
  </inkml:definitions>
  <inkml:trace contextRef="#ctx0" brushRef="#br0">1805 616 9722,'14'-2'129,"147"-29"512,-141 25-595,0 0 1,0-1-1,-1-1 0,0 0 1,32-21-1,-46 26-15,-1 0-1,0-1 0,0 1 0,0-1 0,0 0 1,-1 0-1,0 0 0,1 0 0,-2 0 1,1-1-1,3-7 0,-4 8 16,-1 0 0,0 0 0,0 1 0,-1-1 0,1 0-1,-1 0 1,0 0 0,0 0 0,0 0 0,-1 0 0,1 1 0,-1-1 0,0 0 0,0 0-1,0 0 1,-4-6 0,-4-8 53,-2-1 0,0 1 1,-1 1-1,-1 0 0,0 1 0,-1 0 0,-1 1 0,-30-23 0,18 18-103,-2 0-1,0 2 1,-1 1-1,-54-21 1,24 17 166,0 3 0,-1 2 1,-1 3-1,-63-4 1,-252-3 674,-532 47-402,734-9-435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8:17.247"/>
    </inkml:context>
    <inkml:brush xml:id="br0">
      <inkml:brushProperty name="width" value="0.05" units="cm"/>
      <inkml:brushProperty name="height" value="0.05" units="cm"/>
    </inkml:brush>
  </inkml:definitions>
  <inkml:trace contextRef="#ctx0" brushRef="#br0">7762 127 12299,'-171'-43'971,"-14"-3"-809,74 30-63,-223-5 0,-114 34-172,270-5 63,-1157-6 2,-890-5-72,1268 97 118,725-51-27,2 10 1,-238 88-1,364-103-8,1 4 0,-110 64 1,167-79-2,1 2 0,2 2 0,1 1 1,1 3-1,2 1 0,-54 65 0,79-82 0,0 0 0,2 1 0,0 0 0,1 1-1,1 1 1,1-1 0,1 2 0,1-1 0,1 1 0,-6 40-1,10-47-8,1-1-1,1 1 1,0-1-1,1 1 1,1-1-1,0 0 1,1 1 0,1-1-1,0-1 1,1 1-1,0 0 1,1-1-1,1 0 1,0-1-1,1 1 1,1-1-1,14 17 1,-2-9-18,0-1 1,1 0-1,1-2 1,1-1-1,26 15 1,-1-5-43,92 37-1,-55-35 15,0-3 0,2-4 1,0-4-1,120 10 0,365-12-55,260-55 139,1-38 145,594-81 70,-551 57-165,-684 80-68,733-89-78,-14-56-72,-750 126 155,-2-7 0,-2-6-1,198-98 1,-328 138-7,-1-2-1,-1-1 1,-1 0 0,0-2-1,34-33 1,-54 46-5,0 0-1,-1 0 0,1 0 1,-1-1-1,-1 1 1,1-1-1,3-7 0,-6 10 0,0 0 0,0 0 0,-1 0 0,1 0 0,0 0 0,-1 0 0,0 0 0,0 0-1,0 0 1,0-1 0,0 1 0,0 0 0,-1 0 0,0 0 0,0 0 0,0 0-1,0 0 1,-1-3 0,-3-2 11,0 0 0,-1 0 0,1 1 0,-1 0 0,-1 0-1,-13-12 1,-50-33 79,31 27-38,-1 1 0,-2 3 0,-75-29 0,-142-29 313,106 43-303,-8 3 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1.021"/>
    </inkml:context>
    <inkml:brush xml:id="br0">
      <inkml:brushProperty name="width" value="0.05" units="cm"/>
      <inkml:brushProperty name="height" value="0.05" units="cm"/>
    </inkml:brush>
  </inkml:definitions>
  <inkml:trace contextRef="#ctx0" brushRef="#br0">8 460 16235,'-1'-1'89,"1"0"-1,-1 0 0,0 1 1,1-1-1,-1 0 0,1 0 0,-1 0 1,1 0-1,-1 0 0,1 0 1,0 0-1,-1 0 0,1 0 1,0 0-1,0 0 0,0 0 0,-1 0 1,1 0-1,0 0 0,1 0 1,-1 0-1,0 0 0,0 0 0,0 0 1,1 0-1,-1 0 0,0 0 1,1 0-1,-1 1 0,1-1 0,-1 0 1,1 0-1,-1 0 0,2-1 1,1 0 53,1 0 0,0-1 0,-1 1 0,1 1 0,0-1 0,0 0 0,5 0 0,7-4-32,160-69 818,281-163-1,-329 161-3639,-128 77 2704,0 0 0,0 0 0,0 0 1,0 0-1,1-1 0,-1 1 0,0 0 0,0 0 0,0 0 1,0 0-1,1 0 0,-1 0 0,0 0 0,0 0 0,0 0 0,0-1 1,0 1-1,0 0 0,1 0 0,-1 0 0,0 0 0,0 0 1,0-1-1,0 1 0,0 0 0,0 0 0,0 0 0,0 0 1,0-1-1,0 1 0,0 0 0,0 0 0,0 0 0,0 0 1,0-1-1,0 1 0,0 0 0,0 0 0,0 0 0,0 0 1,0-1-1,0 1 0,0 0 0,0 0 0,0 0 0,0 0 1,0-1-1,0 1 0,0 0 0,-1 0 0,1 0 0,0 0 0,0 0 1,0-1-1,0 1 0,0 0 0,0 0 0,-1 0 0,1 0 1,0 0-1,0 0 0,0 0 0,0 0 0,-1 0 0,-10-3-368,-9 1-57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1.454"/>
    </inkml:context>
    <inkml:brush xml:id="br0">
      <inkml:brushProperty name="width" value="0.05" units="cm"/>
      <inkml:brushProperty name="height" value="0.05" units="cm"/>
    </inkml:brush>
  </inkml:definitions>
  <inkml:trace contextRef="#ctx0" brushRef="#br0">505 1 15195,'-33'21'789,"1"2"-1,1 2 0,1 1 1,1 1-1,-47 57 1,32-28-412,3 0 0,2 3 0,3 1 0,3 2 1,-34 87-1,64-142-384,0 0 1,1 1 0,0-1 0,1 0-1,0 1 1,-1 7 0,2-13 4,0 0 0,0-1 1,0 1-1,1-1 0,-1 1 0,0-1 0,1 1 1,-1-1-1,1 1 0,-1-1 0,1 1 1,0-1-1,0 1 0,0-1 0,0 0 1,-1 0-1,2 1 0,-1-1 0,0 0 0,0 0 1,0 0-1,0 0 0,1 0 0,-1 0 1,0-1-1,1 1 0,-1 0 0,1-1 1,-1 1-1,1-1 0,-1 1 0,1-1 1,2 1-1,9-1 23,1 1 0,-1-1 0,1-1 1,-1-1-1,1 0 0,-1-1 0,0 0 1,20-8-1,-1 2-44,43-11-657,1 3-1,114-11 1,-122 23 208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2.340"/>
    </inkml:context>
    <inkml:brush xml:id="br0">
      <inkml:brushProperty name="width" value="0.05" units="cm"/>
      <inkml:brushProperty name="height" value="0.05" units="cm"/>
    </inkml:brush>
  </inkml:definitions>
  <inkml:trace contextRef="#ctx0" brushRef="#br0">194 52 15507,'0'-2'154,"1"0"0,-1 1 0,0-1-1,0 1 1,0-1 0,0 1 0,0-1-1,0 0 1,0 1 0,-1-1 0,1 1-1,0-1 1,-1 1 0,1-1 0,-1 1-1,0 0 1,1-1 0,-1 1 0,0-1-1,0 1 1,0 0 0,0 0 0,0 0-1,0 0 1,0-1 0,-3 0 0,3 1-31,-1-1 1,0 1-1,0 0 1,0 0 0,0 0-1,0 0 1,0 0 0,0 0-1,0 1 1,0-1-1,0 1 1,0 0 0,-1-1-1,1 1 1,0 0-1,0 0 1,0 0 0,-5 1-1,1 1 12,1 1 0,-1 0 0,0 0 0,1 0 0,-1 1 0,1 0 0,0 0 0,-8 9 0,-1 1 159,-18 25 0,9-3-78,21-34-208,1 0 0,0 0 0,0 0 0,0 0 0,1 0 0,-1 0 0,0 0 0,1 0 0,-1 0 0,1 1 0,0-1 0,0 0-1,0 0 1,0 0 0,0 0 0,1 4 0,0-5-9,0 0 0,1 0 0,-1 1 0,1-1 0,0 0-1,-1 0 1,1-1 0,0 1 0,0 0 0,-1 0 0,1-1 0,0 1-1,0-1 1,0 0 0,0 1 0,0-1 0,-1 0 0,1 0 0,2-1 0,2 2-6,18 1-28,75 10-169,-89-10 173,0 0-1,0 1 1,-1 0 0,1 1-1,-1 0 1,1 0 0,10 9-1,-18-13 35,-1 1-1,0 0 1,1-1-1,-1 1 1,0 0-1,1 0 1,-1 0-1,0 0 1,0 0-1,0 0 1,0 1-1,0-1 1,0 0-1,-1 0 1,1 1-1,0-1 1,-1 1-1,1-1 1,-1 0-1,1 1 1,-1-1-1,0 1 1,1-1-1,-1 1 1,0 0-1,0-1 1,0 1-1,0-1 1,0 1-1,-1-1 1,1 1-1,0-1 1,-1 1-1,1-1 1,-1 1-1,1-1 1,-1 0-1,0 1 1,0-1-1,1 0 1,-1 0-1,0 1 1,0-1-1,0 0 1,0 0-1,-3 2 1,-4 4 96,-1-1 0,0 1 0,0-2-1,-1 1 1,-11 4 0,7-3 52,-1 0 1,0-1-1,-1-1 0,1 0 1,-1-1-1,0-1 0,0 0 1,-29 0-1,44-3-190,0 0 1,0 0 0,0 0-1,0 0 1,-1 0 0,1 0-1,0-1 1,0 1 0,0 0-1,0-1 1,0 1-1,0-1 1,0 1 0,0-1-1,0 1 1,0-1 0,0 0-1,0 1 1,0-1-1,0 0 1,1 0 0,-1 0-1,0 0 1,1 1 0,-2-3-1,2 2-62,0-1-1,0 1 1,0 0-1,0-1 1,0 1-1,0-1 1,1 1-1,-1 0 1,0-1 0,1 1-1,-1 0 1,1 0-1,0-1 1,-1 1-1,1 0 1,0 0-1,-1 0 1,1 0-1,0 0 1,0 0-1,2-2 1,29-25-1047,-12 12 391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2.772"/>
    </inkml:context>
    <inkml:brush xml:id="br0">
      <inkml:brushProperty name="width" value="0.05" units="cm"/>
      <inkml:brushProperty name="height" value="0.05" units="cm"/>
    </inkml:brush>
  </inkml:definitions>
  <inkml:trace contextRef="#ctx0" brushRef="#br0">55 146 17412,'2'1'141,"-1"0"0,1 0 0,0 0-1,-1-1 1,1 1 0,0 0 0,-1-1 0,1 1 0,0-1 0,0 0 0,-1 1 0,1-1 0,0 0 0,0 0 0,0 0 0,-1-1 0,1 1 0,0 0-1,0-1 1,0 1 0,-1-1 0,1 1 0,0-1 0,-1 0 0,1 0 0,2-1 0,2-1 67,-1-1 0,0 1-1,0-1 1,0 0 0,0 0 0,6-7 0,-9 9-147,0-1 1,0 1 0,-1-1-1,1 0 1,0 1 0,-1-1-1,0 0 1,0 0 0,0 0 0,0 0-1,0 0 1,-1 0 0,1 0-1,-1 0 1,0 0 0,0 0-1,0 0 1,0 0 0,-1 0 0,1-1-1,-1 1 1,0 0 0,1 0-1,-1 1 1,-1-1 0,1 0-1,0 0 1,-3-3 0,3 4-27,-1 0 1,0 0 0,0 0-1,0 0 1,0 0-1,0 1 1,0-1-1,-1 1 1,1-1 0,0 1-1,-1 0 1,1 0-1,-1 0 1,1 0-1,-1 0 1,1 1 0,-1-1-1,0 1 1,0 0-1,1-1 1,-1 1-1,0 0 1,1 1 0,-1-1-1,0 0 1,1 1-1,-1 0 1,0-1 0,1 1-1,-1 0 1,1 1-1,-3 0 1,0 2-23,0-1-1,0 0 1,1 1 0,-1 0 0,1 0 0,0 1-1,0-1 1,1 1 0,-1 0 0,1 0-1,0 0 1,0 0 0,1 0 0,0 1 0,0-1-1,-2 9 1,2-8-18,0 0 0,1 0-1,0 0 1,0 0 0,1 1 0,0-1-1,0 0 1,0 0 0,1 0 0,0 0-1,0 0 1,0 0 0,1 0 0,0 0-1,4 9 1,-4-12-57,0 0-1,-1-1 1,1 0 0,0 1-1,0-1 1,1 0-1,-1 0 1,0 0 0,1-1-1,-1 1 1,1 0-1,-1-1 1,1 0 0,0 1-1,0-1 1,0 0-1,-1-1 1,1 1 0,0 0-1,0-1 1,0 0-1,0 1 1,0-1 0,0 0-1,0-1 1,0 1-1,0 0 1,0-1 0,4-1-1,0 0-84,0 0 0,0-1 1,0 0-1,-1 0 0,1-1 0,-1 1 0,0-1 0,0-1 0,0 1 1,9-11-1,12-22-497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3.222"/>
    </inkml:context>
    <inkml:brush xml:id="br0">
      <inkml:brushProperty name="width" value="0.05" units="cm"/>
      <inkml:brushProperty name="height" value="0.05" units="cm"/>
    </inkml:brush>
  </inkml:definitions>
  <inkml:trace contextRef="#ctx0" brushRef="#br0">5 1 17220,'1'5'328,"0"0"1,0 0 0,-1 0-1,0 0 1,0 0 0,0 0 0,-2 7-1,1 6 126,-3 48 532,4-1 1,2 1-1,4-1 0,19 96 1,-23-151-909,1-1-1,0 0 1,0 1 0,1-1 0,0-1 0,9 16 0,-11-22-58,-1 0 0,0 0 1,1-1-1,-1 1 0,1 0 1,0-1-1,-1 1 0,1-1 1,0 0-1,0 0 1,0 0-1,0 0 0,0 0 1,0 0-1,0 0 0,0 0 1,1-1-1,-1 1 0,0-1 1,0 0-1,1 0 0,-1 1 1,0-1-1,0-1 0,1 1 1,-1 0-1,0-1 1,0 1-1,0-1 0,0 1 1,1-1-1,-1 0 0,0 0 1,0 0-1,3-2 0,3-3 36,1 0-1,-1-1 1,0 0-1,-1 0 0,1-1 1,-1 0-1,-1 0 1,10-15-1,39-80 239,-54 101-289,16-31-335,-2-1 0,-1-1-1,-2 0 1,-1 0 0,-2-2 0,9-67 0,-21 81-1900,3 23 2171,-1 0 0,1-1 0,0 1 0,0-1 0,-1 1 0,1 0-1,0-1 1,-1 1 0,1 0 0,0-1 0,-1 1 0,1 0 0,0 0 0,-1-1 0,1 1 0,-1 0 0,1 0 0,-1 0 0,1-1 0,-1 1 0,1 0 0,0 0-1,-1 0 1,1 0 0,-1 0 0,1 0 0,-1 0 0,1 0 0,-1 0 0,1 0 0,-1 0 0,1 1 0,-1-1 0,1 0 0,0 0 0,-1 0 0,1 1 0,-1-1 0,1 0-1,0 0 1,-1 1 0,-10 7-969</inkml:trace>
  <inkml:trace contextRef="#ctx0" brushRef="#br0" timeOffset="1">313 286 14555,'12'47'2249,"1"0"-1145,1-5-400,2-2 1552,-1-5-943,1-10-217,-2-6-632,1-8-360,2-12-888,0-8-400,-1-18 888,1-12-249,-2-18-207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3.702"/>
    </inkml:context>
    <inkml:brush xml:id="br0">
      <inkml:brushProperty name="width" value="0.05" units="cm"/>
      <inkml:brushProperty name="height" value="0.05" units="cm"/>
    </inkml:brush>
  </inkml:definitions>
  <inkml:trace contextRef="#ctx0" brushRef="#br0">65 0 16291,'2'7'347,"-1"1"0,0-1 0,0 1 0,-1-1-1,1 0 1,-2 1 0,1-1 0,-3 10 0,1 11 446,0 23-137,3 0 0,2-1-1,2 1 1,2-1 0,2 0 0,25 75 0,-31-118-632,-2-2-11,1 0-1,0 0 0,0 0 0,0 0 0,0 0 0,1-1 0,0 1 1,7 7-1,-11-27-166,-15-29-87,-2 1 0,-2 0-1,-48-74 1,39 78 470,33 42-340,0-1 1,0 1-1,0-1 0,0 0 0,1 0 1,-1 0-1,1 0 0,-1-1 0,1 0 0,0 0 1,0 0-1,-1 0 0,1-1 0,0 0 1,0 0-1,5-1 0,16-4-258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4.649"/>
    </inkml:context>
    <inkml:brush xml:id="br0">
      <inkml:brushProperty name="width" value="0.05" units="cm"/>
      <inkml:brushProperty name="height" value="0.05" units="cm"/>
    </inkml:brush>
  </inkml:definitions>
  <inkml:trace contextRef="#ctx0" brushRef="#br0">94 49 16227,'-7'23'860,"1"-1"0,0 1-1,2 1 1,1-1-1,1 1 1,1-1-1,3 25 1,-3-46-859,1-1 1,0 0 0,0 0 0,0 0 0,0 0 0,1 0 0,-1 0-1,0 0 1,0 0 0,0 0 0,1 0 0,-1 0 0,1 0 0,-1 0-1,1 0 1,-1 0 0,1 0 0,-1 0 0,1-1 0,0 1 0,0 0 0,-1 0-1,1-1 1,0 1 0,0 0 0,0-1 0,0 1 0,0-1 0,0 1-1,0-1 1,0 1 0,0-1 0,0 0 0,0 0 0,0 1 0,0-1-1,0 0 1,0 0 0,0 0 0,0 0 0,0 0 0,0 0 0,0 0-1,0-1 1,0 1 0,0 0 0,0-1 0,0 1 0,2-1 0,6-3 3,0 0 0,-1 0 0,1-1 0,9-7 0,-14 10 2,18-15 10,-14 11-9,0 0 0,1 1 0,-1-1 0,1 1-1,0 1 1,0 0 0,0 0 0,12-3 0,-19 7-1,-1 0 0,0 0 0,0 0 0,1 1 0,-1-1 0,0 0 0,1 0 0,-1 1 0,0-1 1,0 1-1,0-1 0,0 1 0,1 0 0,-1-1 0,0 1 0,0 0 0,0 0 0,0 0 0,0 0 0,-1 0 0,1 0 0,0 0 0,0 0 0,-1 0 0,1 0 0,0 0 0,-1 0 0,1 1 1,-1-1-1,0 0 0,1 0 0,-1 0 0,0 3 0,1 0 65,0 1 0,0-1-1,-1 1 1,1-1 0,-1 1 0,0-1 0,-1 1 0,-1 7 0,2-12-57,0 1 0,0-1 1,0 0-1,0 1 0,0-1 0,0 0 1,0 0-1,0 1 0,0-1 1,0 0-1,0 1 0,-1-1 0,1 0 1,0 1-1,0-1 0,0 0 0,-1 0 1,1 1-1,0-1 0,0 0 1,0 0-1,-1 0 0,1 1 0,0-1 1,-1 0-1,1 0 0,0 0 0,0 0 1,-1 0-1,1 0 0,0 1 1,-1-1-1,0 0 0,-7-8 338,-4-18-10,3-1-142,-12-28 19,19 51-213,0-1 0,-1 0 0,0 1 0,0-1-1,0 1 1,0 0 0,-1 0 0,-4-5 0,7 9-7,0-1 1,1 1-1,-1-1 1,0 1-1,1 0 1,-1-1 0,0 1-1,1 0 1,-1-1-1,0 1 1,0 0-1,0 0 1,1 0 0,-1 0-1,0-1 1,0 1-1,0 0 1,1 0-1,-1 1 1,0-1 0,0 0-1,0 0 1,1 0-1,-1 0 1,0 1-1,0-1 1,1 0 0,-2 1-1,0 1 1,0-1 0,0 1 0,0 0 0,0 0 0,1-1 0,-1 1 1,1 0-1,-1 1 0,-1 2 0,0 1-2,1-1 1,-1 1-1,1 0 0,0 0 1,0 0-1,1 0 1,-1 8-1,1-13-5,5-26 52,-4 25-55,0-1 0,1 0-1,-1 1 1,1-1 0,-1 0-1,0 0 1,0 0 0,1 1-1,-1-1 1,0 0 0,0 0-1,0 0 1,0 0 0,0 1-1,0-1 1,0 0 0,0 0-1,0 0 1,0 0-1,-1 1 1,1-1 0,0 0-1,-1 0 1,1 1 0,0-1-1,-1 0 1,1 0 0,-1 1-1,1-1 1,-1 0 0,1 1-1,-1-1 1,0 1 0,1-1-1,-1 1 1,0-1 0,1 1-1,-1-1 1,0 1 0,1 0-1,-1-1 1,0 1 0,-1 0-1,-14-11-132,16 10 142,-1 0 1,0 1-1,1-1 0,-1 0 0,0 1 0,1-1 0,-1 1 0,0-1 1,0 1-1,0-1 0,1 1 0,-1 0 0,0-1 0,0 1 1,0 0-1,0 0 0,0-1 0,0 1 0,1 0 0,-1 0 1,0 0-1,0 0 0,0 0 0,0 0 0,0 1 0,0-1 0,0 0 1,0 0-1,0 1 0,0-1 0,-6 3 39,0 0 0,0 0 0,1 0 0,-1 1 0,1 0 0,0 0 0,0 1 0,1-1 0,-1 1 0,1 1 0,-8 9 0,9-10-7,1 0 0,1 0 0,-1 0-1,1 0 1,0 0 0,0 0 0,0 1 0,1-1 0,0 1 0,0-1-1,0 1 1,1 0 0,0-1 0,0 1 0,1 11 0,0-13-17,0 1 1,0 0 0,0-1 0,0 1-1,1-1 1,0 0 0,-1 1 0,2-1 0,-1 0-1,0 0 1,5 5 0,-6-8-13,0 0 1,0 0-1,0 0 1,0-1-1,0 1 1,1 0-1,-1 0 0,0-1 1,0 1-1,1-1 1,-1 1-1,0-1 1,1 1-1,-1-1 1,0 0-1,3 0 1,-2 0-2,1 0 0,-1-1 0,0 1 0,0-1 0,1 1 0,-1-1 0,0 0 0,0 0 1,0 0-1,0 0 0,0-1 0,0 1 0,2-2 0,7-8 19,1 0 0,-2-1 0,0 0 0,0-1 0,-2 0 0,1 0-1,12-29 1,15-23 57,-36 64-77,1 0 0,-1 1 0,1-1 0,-1 0 0,1 0 0,-1 0 0,1 1 0,0-1 0,-1 0 0,1 1 0,0-1 0,0 0 0,-1 1 0,1-1 0,0 1 0,0-1 0,0 1 0,0 0 0,0-1 0,0 1 0,0 0 0,0 0 0,0-1 0,-1 1 0,1 0 0,0 0 0,2 0 0,-2 1-2,1 0 1,0-1-1,-1 1 1,0 0-1,1 0 0,-1 0 1,0 0-1,1 0 0,-1 0 1,0 1-1,0-1 0,0 0 1,0 1-1,1 1 0,3 5-5,-1 0 0,0 1 0,0 0-1,3 14 1,5 52 41,-10-75 47,1-8-32,2-8 26,1-54 315,-5 53-271,0 1-1,1 0 1,6-27-1,-8 41-123,1 1 1,0-1-1,-1 0 0,1 1 0,0-1 0,0 1 0,0-1 0,0 1 1,0 0-1,1-1 0,-1 1 0,0 0 0,0 0 0,1 0 0,-1 0 1,3-1-1,28-10-1370,-28 11 1157,0 0 1,0 0-1,0 0 0,0-1 1,0 0-1,0 0 1,0 0-1,5-4 1,4-9-350,-5-2-170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5.578"/>
    </inkml:context>
    <inkml:brush xml:id="br0">
      <inkml:brushProperty name="width" value="0.05" units="cm"/>
      <inkml:brushProperty name="height" value="0.05" units="cm"/>
    </inkml:brush>
  </inkml:definitions>
  <inkml:trace contextRef="#ctx0" brushRef="#br0">81 197 17412,'2'-8'689,"0"-1"-1,0 0 1,-1 0 0,0-15 0,-1 21-543,0 1 1,0-1 0,-1 0 0,1 1 0,-1-1 0,1 0-1,-1 1 1,0-1 0,-1-2 0,1 4-63,1 0 0,-1 1 0,0-1 1,1 0-1,-1 0 0,0 0 0,0 1 0,1-1 0,-1 0 1,0 1-1,0-1 0,0 1 0,0-1 0,0 1 0,0-1 1,0 1-1,0 0 0,0 0 0,0-1 0,0 1 0,0 0 1,0 0-1,-1 0 0,0 0-55,0 1 1,0-1 0,0 1-1,0 0 1,0 0 0,0-1-1,0 1 1,0 1-1,1-1 1,-1 0 0,0 0-1,1 1 1,-1-1 0,1 0-1,-1 1 1,1 0-1,0-1 1,0 1 0,-1 0-1,1 0 1,1 0 0,-1-1-1,-1 4 1,-2 4-2,0 1 0,1 0 1,-3 11-1,4-12-19,1 0-1,0 0 1,0 0-1,0 16 1,2-23-9,-1 0 1,0-1 0,0 1-1,1 0 1,-1-1 0,1 1-1,-1 0 1,1-1 0,0 1-1,-1-1 1,1 1 0,0-1-1,0 0 1,2 2 0,-3-2-1,1 0 1,1-1 0,-1 1 0,0-1-1,0 1 1,0-1 0,0 1 0,0-1-1,0 0 1,0 1 0,1-1 0,-1 0-1,0 0 1,0 0 0,0 0 0,0 0-1,1 0 1,-1-1 0,0 1 0,0 0-1,0 0 1,0-1 0,2 0 0,4-2 5,1-1 1,-1 1-1,0-2 1,0 1-1,0-1 1,-1 0-1,0 0 1,8-9 0,6-8 61,17-24 1,-11 10 243,42-80 0,-72 129-280,0 1-1,1-1 1,0 1 0,1 0 0,0 0 0,2 27-1,-1-27-17,1-1-11,0 0 1,1 0-1,0 1 1,1-1-1,1 0 1,7 22 0,-9-32-3,1 1 1,-1-1 0,1 0-1,0 1 1,0-1 0,0 0-1,0 0 1,1 0 0,-1-1-1,1 1 1,0 0 0,4 2-1,-4-3 2,0-1-1,-1 0 0,1 0 0,0 0 0,0 0 0,-1-1 1,1 1-1,0-1 0,0 1 0,0-1 0,0 0 1,0 0-1,0 0 0,0-1 0,0 1 0,0-1 1,-1 0-1,5-1 0,2-1 11,-1-1 0,1-1-1,-1 0 1,0 0 0,0 0 0,0-1 0,-1 0-1,0-1 1,0 1 0,10-14 0,-7 8 16,-1-1 1,-1 0-1,0 0 0,0 0 1,-2-1-1,6-15 1,-9 12 16,-3 17-45,0 0 0,0 0 0,0-1-1,0 1 1,0 0 0,0 0 0,0 0-1,0 0 1,0 0 0,0-1 0,0 1-1,0 0 1,0 0 0,0 0 0,0 0 0,0 0-1,0 0 1,0-1 0,0 1 0,0 0-1,-1 0 1,1 0 0,0 0 0,0 0 0,0 0-1,0 0 1,0 0 0,0 0 0,-1 0-1,1 0 1,0 0 0,0-1 0,0 1 0,0 0-1,0 0 1,-1 0 0,1 0 0,0 0-1,0 0 1,0 0 0,0 0 0,0 0 0,0 0-1,-1 1 1,1-1 0,0 0 0,0 0-1,-2 1 3,1 0-1,-1 0 1,1 0-1,-1 1 1,1-1-1,0 1 1,-1-1-1,1 1 1,0-1-1,0 1 1,0 0-1,-1 2 1,-5 13 7,0 1 0,-5 20 0,10-31-10,0-1 1,1 1-1,0 0 0,0 0 0,1 0 0,0 0 0,0 0 0,0 0 1,2 7-1,-1-13 0,-1 1 0,1-1 0,0 1 0,0-1 0,-1 0 0,1 1 0,0-1 0,0 0 0,0 0 0,0 0 0,0 0 0,1 0 0,-1 0 0,0 0 0,0 0 0,1 0 0,-1 0 0,1-1 0,-1 1 0,0-1 0,1 1 0,-1-1 0,1 1 0,-1-1 0,1 0 0,0 0 0,-1 0 0,1 0 0,-1 0 0,1 0 0,-1 0 0,3-1 0,7 0-3,0-2 0,0 1 0,16-7 0,-18 6-5,32-11-43,-15 5-34,0 0 0,35-6 0,-60 15 85,0 1-1,-1-1 0,1 0 1,0 0-1,-1 0 0,1-1 1,0 1-1,-1 0 1,1 0-1,0 0 0,-1 0 1,1 0-1,0-1 0,-1 1 1,1 0-1,-1-1 0,1 1 1,-1 0-1,1-1 0,-1 1 1,1-1-1,-1 1 0,1-1 1,-1 1-1,1-1 1,-1 1-1,0-1 0,1 1 1,-1-1-1,0 0 0,0 1 1,1-2-1,-2 1 16,1-1 0,-1 1 0,0-1 0,1 1-1,-1-1 1,0 1 0,0-1 0,0 1 0,0 0 0,0-1 0,-3-1 0,-1-2-14,1 0-1,-1-1 1,1 1 0,0-1 0,0 0 0,1 0 0,-4-10 0,6 15-45,0-1-1,1 0 1,-1 0 0,1 0 0,0 0 0,0 0 0,0 0 0,0 0 0,0 1 0,0-1 0,0 0-1,0 0 1,1 0 0,-1 0 0,1 0 0,0 0 0,-1 1 0,1-1 0,0 0 0,0 0 0,0 1-1,0-1 1,0 1 0,1-1 0,-1 1 0,0-1 0,1 1 0,-1 0 0,1 0 0,-1 0 0,1 0-1,1-1 1,18-10-316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6.303"/>
    </inkml:context>
    <inkml:brush xml:id="br0">
      <inkml:brushProperty name="width" value="0.05" units="cm"/>
      <inkml:brushProperty name="height" value="0.05" units="cm"/>
    </inkml:brush>
  </inkml:definitions>
  <inkml:trace contextRef="#ctx0" brushRef="#br0">0 0 14307,'7'34'5445,"-4"-19"-4663,5 32 470,-1 1 1,-1 58-1,-8 97 65,2-184-1201,-6 86 264,1-43-156,6 83 0,3-129-165,-4-16-56,0 0 0,0 0 1,0 0-1,0 0 0,0 0 0,1 0 0,-1 0 0,0 0 0,0 0 0,0 0 0,0 1 0,1-1 0,-1 0 1,0 0-1,0 0 0,0 0 0,0 0 0,1 0 0,-1 0 0,0-1 0,0 1 0,0 0 0,0 0 0,1 0 1,-1 0-1,0 0 0,0 0 0,0 0 0,0 0 0,1 0 0,-1 0 0,0 0 0,0-1 0,0 1 0,0 0 1,0 0-1,0 0 0,0 0 0,1 0 0,-1-1 0,0 1 0,0 0 0,0 0 0,2-4 26,0-1-1,1 1 1,-2 0-1,1-1 0,1-6 1,35-150 234,11-42-162,-38 167-113,2 2 0,0 0 0,31-52 0,-37 74-6,1 0 0,0 1 0,1 0 0,0 1 1,16-13-1,-21 19 0,0 0 1,1 1-1,-1-1 1,1 1-1,0 0 0,0 1 1,0-1-1,1 1 1,-1 0-1,1 0 1,-1 1-1,1 0 1,-1 0-1,1 0 0,0 0 1,6 1-1,-12 0 15,1 0-1,0 0 1,0 1 0,-1-1-1,1 0 1,0 0-1,0 1 1,-1-1-1,1 0 1,0 1-1,-1-1 1,1 0-1,-1 1 1,1-1-1,0 1 1,-1 0-1,1-1 1,-1 1-1,1-1 1,-1 1-1,1 0 1,-1-1-1,0 1 1,1 0-1,-1-1 1,0 1 0,0 0-1,1-1 1,-1 1-1,0 0 1,0 0-1,0 0 1,0-1-1,0 1 1,0 0-1,0 0 1,0-1-1,0 1 1,0 0-1,-1 0 1,1-1-1,0 1 1,0 0-1,-1-1 1,1 1-1,-1 1 1,-2 5-1,0 0 0,0-1 0,-8 12-1,-15 18 80,-2-1 0,-1-2-1,-1 0 1,-63 49 0,86-76-109,-1 0 0,-1 0 0,1-1 0,-11 5 0,19-9 14,0-1-1,0 0 0,0 0 1,-1 0-1,1 1 0,0-1 1,0 0-1,-1 0 0,1 0 0,0 0 1,-1 0-1,1 1 0,0-1 1,0 0-1,-1 0 0,1 0 1,0 0-1,-1 0 0,1 0 1,0 0-1,0 0 0,-1 0 0,1 0 1,0 0-1,-1 0 0,1 0 1,0 0-1,-1-1 0,1 1 1,0 0-1,0 0 0,-1 0 0,1 0 1,0 0-1,0-1 0,-1 1 1,1 0-1,0 0 0,0 0 1,0-1-1,-1 1 0,1 0 1,0-1-1,4-15-841,17-19 370,-5 13 120,24-26 0,-2 11-227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7.716"/>
    </inkml:context>
    <inkml:brush xml:id="br0">
      <inkml:brushProperty name="width" value="0.05" units="cm"/>
      <inkml:brushProperty name="height" value="0.05" units="cm"/>
    </inkml:brush>
  </inkml:definitions>
  <inkml:trace contextRef="#ctx0" brushRef="#br0">45 0 18372,'2'15'925,"-2"0"-1,0 0 1,0 0 0,-2 0-1,0-1 1,-5 23 0,-1 5-267,-16 111 613,29-264-301,-4 76-861,0-38-37,-2 70-80,-1 3-6,-2 3 6,1-1 10,3-1 19,0 2-19,1 1-1,-1-1 1,1 1 0,0-1 0,0 1-1,0-1 1,0 0 0,0 1 0,1-1-1,0 0 1,0 0 0,0 0-1,0 0 1,3 3 0,-4-5-1,1 1-1,-1-1 1,1 0 0,0 1 0,-1-1-1,1 0 1,0 0 0,0 0-1,0-1 1,0 1 0,0 0-1,0-1 1,0 1 0,0-1 0,0 1-1,0-1 1,0 0 0,0 0-1,0 0 1,0 0 0,0-1 0,0 1-1,0 0 1,0-1 0,0 0-1,0 1 1,0-1 0,0 0 0,0 0-1,3-2 1,7-6 4,0 0-1,0 0 1,-1-1 0,-1-1-1,1 0 1,-2 0-1,0-1 1,9-14 0,7-9 1,-18 29-9,-6 11-4,-6 16-12,4-17 15,-3 19 1,1 0 0,1 0 0,1 0 0,2 32 0,0-44 3,0 1-1,1-1 0,0 1 0,1-1 1,0 0-1,1 0 0,0 0 0,1-1 0,0 1 1,11 15-1,-15-25 1,-1 0 0,1 0 0,-1 0 0,1 0 0,0 0 0,0-1 0,-1 1 1,1 0-1,0 0 0,0-1 0,0 1 0,0 0 0,0-1 0,0 1 0,0-1 0,0 1 0,0-1 0,0 0 0,0 1 0,0-1 0,0 0 0,0 0 1,0 0-1,0 0 0,0 0 0,0 0 0,0 0 0,1 0 0,-1 0 0,0 0 0,0-1 0,0 1 0,0 0 0,0-1 0,0 1 0,0-1 0,0 1 1,0-1-1,0 1 0,1-2 0,3-3 1,0 0-1,1-1 1,-2 0 0,1 0-1,4-7 1,4-7 0,50-41-137,-45 34-172,-10 14 315,1-1 0,0 2 0,13-15 0,-18 24-8,-1 0 1,1 0-1,-1 0 0,1 1 1,0 0-1,0 0 0,0 0 1,0 0-1,0 1 0,0-1 1,0 1-1,6-1 0,-8 2-1,0 0-1,-1 0 0,1 0 0,0 0 1,0 0-1,-1 0 0,1 1 1,0-1-1,-1 1 0,1-1 0,0 1 1,-1 0-1,1-1 0,-1 1 0,1 0 1,-1 0-1,0 0 0,1 0 0,-1 0 1,0 0-1,1 1 0,-1-1 1,0 0-1,0 1 0,0-1 0,0 1 1,-1-1-1,1 1 0,0-1 0,0 1 1,-1 0-1,1-1 0,-1 1 1,1 3-1,1 10-7,0 1 1,-1 0 0,-1 0-1,0-1 1,-4 22-1,2-21 13,1 0 0,1-1 0,0 1 0,1-1 0,3 23 0,-4-36 0,1-1-1,-1 1 0,0-1 1,1 1-1,-1-1 1,1 1-1,-1-1 0,1 1 1,0-1-1,0 0 1,0 1-1,-1-1 1,1 0-1,0 0 0,1 0 1,-1 0-1,0 0 1,0 0-1,0 0 0,3 1 1,-3-1 1,0-1 1,0 0-1,1 0 0,-1 0 1,0 0-1,1 0 1,-1 0-1,0 0 1,1 0-1,-1-1 0,0 1 1,0-1-1,1 1 1,-1 0-1,0-1 0,0 0 1,0 1-1,2-2 1,4-4 18,0 1-1,-1-1 1,0 0 0,0-1 0,8-11 0,-3 3 12,-2 0 0,1-1-1,-2-1 1,-1 1 0,7-20-1,-11 26-20,0-1 0,0 1-1,-1 0 1,-1-1 0,0 0 0,0 1-1,-1-1 1,0 1 0,-1-1-1,-2-13 1,3 23-13,-1 0 0,1 0 0,0 0 0,0 0 1,-1 0-1,1 0 0,0 0 0,-1 0 0,1 0 0,-1 1 0,1-1 0,-1 0 0,1 0 1,-1 0-1,0 0 0,0 1 0,1-1 0,-1 0 0,0 1 0,0-1 0,0 0 0,0 1 1,-1-1-1,9 10 11,3-5-152,1-1-1,-1 0 1,1-1 0,-1 0 0,1-1 0,0 0 0,0 0-1,-1-1 1,17-2 0,-6-4-868,-21 6 983,1 0-1,-1-1 0,1 1 1,-1-1-1,1 1 0,-1 0 1,1-1-1,-1 1 0,1-1 1,-1 1-1,1-1 0,-1 1 1,0-1-1,1 1 0,-1-1 1,0 0-1,0 1 0,1-1 1,-1 0-1,0 1 0,0-1 1,0 1-1,0-1 0,0 0 1,0 1-1,0-1 0,0 0 1,0 1-1,0-2 0,-5-9-562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16.344"/>
    </inkml:context>
    <inkml:brush xml:id="br0">
      <inkml:brushProperty name="width" value="0.05" units="cm"/>
      <inkml:brushProperty name="height" value="0.05" units="cm"/>
    </inkml:brush>
  </inkml:definitions>
  <inkml:trace contextRef="#ctx0" brushRef="#br0">369 23 18468,'3'-23'43,"-6"29"6,-8 42 22,-17 130 28,-5 191 0,21 183-64,11-422-24,-19 148 20,-22-4 52,13-88-4,-19 368 63,-1 1-51,-34-89 216,76-446-309,4-17 255,0-13 112,3-6-287,2-8 40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8.156"/>
    </inkml:context>
    <inkml:brush xml:id="br0">
      <inkml:brushProperty name="width" value="0.05" units="cm"/>
      <inkml:brushProperty name="height" value="0.05" units="cm"/>
    </inkml:brush>
  </inkml:definitions>
  <inkml:trace contextRef="#ctx0" brushRef="#br0">8 7 15395,'-7'-6'1393,"11"7"-969,5 2-296,6 0 592,1 1-232,7 6-440,4 3-112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8.563"/>
    </inkml:context>
    <inkml:brush xml:id="br0">
      <inkml:brushProperty name="width" value="0.05" units="cm"/>
      <inkml:brushProperty name="height" value="0.05" units="cm"/>
    </inkml:brush>
  </inkml:definitions>
  <inkml:trace contextRef="#ctx0" brushRef="#br0">181 108 18444,'-3'0'171,"1"-1"0,-1 1 1,0 0-1,1 0 0,-1 0 0,0 0 0,1 0 1,-1 1-1,0-1 0,1 1 0,-1 0 1,1-1-1,-1 1 0,1 0 0,-1 1 0,1-1 1,0 0-1,-1 1 0,1-1 0,-3 3 1,-3 4-29,-1 0 0,1 0 1,-10 12-1,6-4 50,1 0 1,1 1-1,-11 20 0,17-27-84,-1-1 0,2 1 0,-1 1 0,1-1 0,1 0 0,0 1 1,-1 14-1,2-23-94,1-1 0,0 0 0,0 1 0,0-1 0,0 0 0,0 0 0,0 1 0,0-1 1,0 0-1,1 1 0,-1-1 0,1 0 0,-1 0 0,0 0 0,1 1 0,0-1 1,-1 0-1,1 0 0,0 0 0,0 0 0,-1 0 0,1 0 0,0 0 0,0 0 1,0 0-1,0-1 0,0 1 0,0 0 0,1 0 0,-1-1 0,0 1 0,0-1 1,0 1-1,1-1 0,-1 0 0,0 1 0,0-1 0,1 0 0,-1 0 0,0 0 1,1 0-1,-1 0 0,0 0 0,0 0 0,1-1 0,-1 1 0,0 0 0,0-1 1,1 1-1,-1-1 0,0 1 0,2-2 0,8-3 9,-1 0 0,0-1 0,0-1 0,0 1 0,-1-1 0,0-1 1,11-12-1,54-66 131,-3-17 72,-62 88-157,-1-1-1,0 0 1,-1 0-1,10-35 1,-17 38 42,-6 20-50,-9 23-36,6-6-3,2 2-1,-5 29 1,11-46-10,0 1 1,0 0 0,0 0-1,1 0 1,1 0 0,0 0-1,0 0 1,5 17 0,-5-25-26,-1 0 1,1 0-1,0 0 1,0-1 0,0 1-1,0 0 1,0-1-1,0 1 1,0-1-1,0 1 1,1-1 0,-1 0-1,1 1 1,-1-1-1,1 0 1,2 1-1,-3-1-25,0-1-1,0 0 0,0 0 1,0 1-1,1-1 0,-1 0 1,0 0-1,0 0 0,0 0 1,0 0-1,1-1 0,-1 1 1,0 0-1,0 0 0,0-1 1,0 1-1,0-1 0,0 1 0,0-1 1,0 1-1,0-1 0,0 0 1,0 0-1,0 1 0,0-1 1,-1 0-1,1 0 0,1-1 1,1-2-240,1-1-1,0 0 1,-1-1 0,0 1 0,0-1 0,-1 1 0,0-1 0,0 0 0,2-6 0,7-57-1513,-9 55 1475,1-15-588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9.067"/>
    </inkml:context>
    <inkml:brush xml:id="br0">
      <inkml:brushProperty name="width" value="0.05" units="cm"/>
      <inkml:brushProperty name="height" value="0.05" units="cm"/>
    </inkml:brush>
  </inkml:definitions>
  <inkml:trace contextRef="#ctx0" brushRef="#br0">44 11 17220,'7'-11'1371,"-5"18"-277,-4 25 370,2-28-1332,-17 150 1923,-16 304 321,33-448-2339,2 35 90,-1-42-121,-1-1 0,0 1 0,1-1 1,-1 1-1,1-1 0,0 0 0,0 1 0,0-1 0,0 0 1,0 0-1,0 0 0,1 0 0,-1 0 0,3 3 0,-3-5-5,-1 0-1,0 0 1,1 0-1,-1 1 1,0-1-1,1 0 1,-1 0-1,0 0 1,1 0-1,-1 0 1,0 0-1,1 0 1,-1 0-1,0 0 1,1 0-1,-1 0 1,1 0-1,-1 0 1,0 0-1,1 0 1,-1 0-1,0-1 1,1 1-1,-1 0 1,0 0-1,0 0 1,1 0-1,-1-1 1,0 1-1,1 0 1,-1 0-1,0-1 1,0 1-1,1 0 1,-1-1 0,0 1-1,0 0 1,0 0-1,0-1 1,1 0-1,6-15 14,-1-1-10,-1-1 0,-1 0 1,-1 0-1,0-1 0,-1-19 1,-1 8-14,-2 0 0,-6-40 1,-2 40-34,5 24-2,4 20-6,0-8 45,2 0-1,-1 0 1,1 1 0,0-1 0,0 0-1,1 0 1,-1-1 0,1 1-1,1-1 1,-1 1 0,1-1 0,0 0-1,0 0 1,0 0 0,1-1 0,0 0-1,-1 0 1,2 0 0,-1 0 0,0-1-1,1 0 1,0 0 0,-1 0-1,1-1 1,0 0 0,0 0 0,1 0-1,-1-1 1,0 0 0,0 0 0,1-1-1,-1 1 1,1-1 0,-1-1 0,0 1-1,1-1 1,-1 0 0,8-3-1,-5 0 5,-1 1 0,0-2 0,0 1 0,0-1 0,14-11 0,-19 13 4,0 1-1,-1-1 0,1 1 0,0-1 0,-1 0 0,0 0 0,1 0 0,-1 0 0,-1-1 1,1 1-1,0-1 0,-1 1 0,0-1 0,1 1 0,-2-1 0,1 0 0,0-4 0,-1 8-2,1-1 0,-1 1 0,0 0 0,-1-1 0,1 1-1,0 0 1,0 0 0,0-1 0,0 1 0,0 0 0,0-1-1,0 1 1,0 0 0,0 0 0,-1-1 0,1 1-1,0 0 1,0 0 0,0-1 0,-1 1 0,1 0 0,0 0-1,0-1 1,-1 1 0,1 0 0,0 0 0,0 0 0,-1 0-1,1 0 1,0-1 0,-1 1 0,1 0 0,0 0-1,0 0 1,-1 0 0,1 0 0,0 0 0,-1 0 0,1 0-1,0 0 1,-1 0 0,1 0 0,0 0 0,0 0-1,-1 0 1,1 1 0,0-1 0,-1 0 0,1 0 0,0 0-1,0 0 1,-1 0 0,1 1 0,0-1 0,0 0 0,-1 0-1,1 0 1,0 1 0,0-1 0,-19 15 8,11-8 15,1 1 0,1 1 0,-1-1 0,2 1 0,-1 0 0,1 0 0,0 1 0,1-1 0,0 1 0,1 0 0,0 0 0,0 0 0,1 1 0,-1 14 0,3-24-15,-1 0-1,1 1 0,0-1 1,0 0-1,1 0 0,-1 0 1,0 0-1,0 0 0,0 0 1,1 1-1,-1-1 0,1 0 1,-1 0-1,1 0 0,-1 0 1,1 0-1,-1 0 0,1-1 0,0 1 1,0 0-1,-1 0 0,1 0 1,0 0-1,0-1 0,2 2 1,-1-1 1,0-1 1,0 1 0,0-1-1,0 0 1,0 0 0,0 0-1,0 0 1,0 0-1,0 0 1,0 0 0,0-1-1,0 1 1,3-2 0,7-2 18,0-1 1,0-1 0,17-10 0,-26 14-28,41-26 1,-27 17-45,0 0 0,1 1 1,0 0-1,21-7 0,-37 16 31,1 1 0,0-1 0,-1 0 1,1 1-1,0-1 0,0 1 1,-1 0-1,1 0 0,0 0 0,0 1 1,-1-1-1,1 0 0,0 1 1,-1 0-1,1 0 0,-1 0 0,1 0 1,-1 0-1,1 0 0,-1 0 0,1 1 1,-1 0-1,0-1 0,0 1 1,0 0-1,0 0 0,0 0 0,3 4 1,2 5-8,-1 0-1,0 1 1,0-1 0,7 26 0,-3-8 68,10 10 73,-19-37-139,0 0-1,0-1 0,1 1 1,-1 0-1,1-1 1,-1 1-1,1-1 0,-1 1 1,1-1-1,0 0 0,0 0 1,0 0-1,-1 0 1,1 0-1,0 0 0,0 0 1,4 0-1,-6-1-3,1 0 1,-1 0-1,0 0 0,1 0 0,-1 0 1,1 0-1,-1 0 0,1 0 0,-1 0 0,1 0 1,-1 0-1,0 0 0,1 0 0,-1 0 1,1-1-1,-1 1 0,0 0 0,1 0 0,-1 0 1,0-1-1,1 1 0,-1 0 0,0 0 1,1-1-1,-1 1 0,0 0 0,1-1 1,-1 1-1,0-1 0,0 1 0,1 0 0,-1-1 1,0 1-1,0-1 0,0 0 0,0-17-200,-5-4-33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0.105"/>
    </inkml:context>
    <inkml:brush xml:id="br0">
      <inkml:brushProperty name="width" value="0.05" units="cm"/>
      <inkml:brushProperty name="height" value="0.05" units="cm"/>
    </inkml:brush>
  </inkml:definitions>
  <inkml:trace contextRef="#ctx0" brushRef="#br0">6 56 18476,'6'-14'1370,"-6"15"-1352,0-1 0,0 0 0,0 0 0,0 0 0,0 0 0,0 0 0,0 0 0,0 0 0,0 0 0,0 0 1,0 0-1,0 0 0,1 0 0,-1 0 0,0 0 0,0 0 0,0 0 0,0 0 0,0 0 0,0 0 0,0 0 0,0 1 1,0-1-1,0 0 0,0 0 0,0 0 0,0 0 0,0 0 0,0 0 0,0 0 0,0 0 0,0 0 0,0 0 0,0 0 1,0 0-1,1 0 0,-1 0 0,0 0 0,0 0 0,0 0 0,0 0 0,0 0 0,0 0 0,0 0 0,0 0 0,0 0 1,0 0-1,0 0 0,0 0 0,0-1 0,0 1 0,0 0 0,0 0 0,0 0 0,0 0 0,0 0 0,1 0 0,-4 26 1470,2-10-878,-9 155 1279,10-134-1740,1 0-1,12 60 1,-13-92-147,1-1 0,0 1 0,1-1 0,-1 0 0,1 0 0,0 1 0,0-1 0,0 0 1,0 0-1,1-1 0,0 1 0,4 5 0,-5-8-4,0 0 1,-1 0-1,1 0 0,0 0 1,0 0-1,0 0 0,0-1 1,0 1-1,0 0 0,0-1 1,0 0-1,0 1 0,0-1 1,0 0-1,0 0 0,0 0 1,0-1-1,0 1 0,0 0 1,0-1-1,0 1 0,0-1 1,0 0-1,0 1 0,0-1 1,0 0-1,-1 0 0,1 0 1,2-2-1,6-5-12,-1 1 1,0-1-1,0 0 0,-1-1 0,0 1 0,-1-2 1,0 1-1,9-18 0,43-91-114,-52 102 105,70-191-300,-64 168 201,-8 28-68,-2 15 122,-3 19 40,0-19 6,-5 99-83,-2 79 53,8-146 67,1 0 0,14 71 0,-14-102-14,-2-3 0,0-1 0,0 1-1,0-1 1,0 1 0,1-1 0,-1 1 0,1-1-1,-1 1 1,1-1 0,0 1 0,-1-1 0,1 0-1,0 0 1,0 1 0,0-1 0,0 0 0,0 0 0,0 0-1,3 2 1,-4-3 0,0 0-1,1 0 0,-1 0 1,0 0-1,0 0 1,1 0-1,-1 0 1,0 0-1,0 0 1,1 0-1,-1 0 1,0 0-1,0-1 0,1 1 1,-1 0-1,0 0 1,0 0-1,0 0 1,1 0-1,-1-1 1,0 1-1,0 0 0,0 0 1,0 0-1,1-1 1,-1 1-1,0 0 1,0 0-1,0 0 1,0-1-1,0 1 0,0 0 1,0 0-1,1-1 1,-1 1-1,0 0 1,0 0-1,0-1 1,0 1-1,0 0 0,0-1 1,0 1-1,0-14 3,0 12-2,-1-8-1,-1 0 1,0 0-1,0 0 0,-1 0 1,0 1-1,-1-1 1,-9-17-1,3 10 1,0-1 0,-2 2 1,-13-17-1,21 28-5,1 1 1,-1 0-1,0 0 1,0 0 0,0 1-1,0-1 1,-1 1-1,0 0 1,1 0-1,-1 1 1,0-1-1,0 1 1,-1 0-1,-9-2 1,14 4-5,0 0 0,0 0 0,0-1 0,0 1 1,0 0-1,0 0 0,1 0 0,-1 1 0,0-1 0,0 0 0,0 0 1,0 0-1,0 1 0,1-1 0,-1 0 0,0 1 0,0-1 1,1 1-1,-1-1 0,0 1 0,0-1 0,1 1 0,-1 0 0,1-1 1,-1 1-1,0 0 0,1-1 0,-1 1 0,1 0 0,0 0 1,-1-1-1,1 1 0,0 0 0,-1 0 0,1 0 0,0 0 0,0-1 1,0 1-1,-1 0 0,1 0 0,0 0 0,0 0 0,1 0 0,-1 0 1,0-1-1,0 1 0,0 1 0,1 1-62,-1 0 1,1 0-1,0 0 0,0-1 1,0 1-1,0 0 0,0-1 1,1 1-1,-1-1 0,1 1 1,0-1-1,-1 1 0,5 3 1,0-3 112,0 0 0,0-1 1,-1 1-1,2-1 1,-1-1-1,0 1 0,0-1 1,1 0-1,-1 0 0,0-1 1,1 0-1,11-1 1,26-2-195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0.692"/>
    </inkml:context>
    <inkml:brush xml:id="br0">
      <inkml:brushProperty name="width" value="0.05" units="cm"/>
      <inkml:brushProperty name="height" value="0.05" units="cm"/>
    </inkml:brush>
  </inkml:definitions>
  <inkml:trace contextRef="#ctx0" brushRef="#br0">167 31 16460,'-13'6'470,"0"-1"0,0 1 1,1 1-1,0 1 1,0-1-1,-12 11 0,18-12-268,0-1 0,0 1 0,0 1 0,0-1-1,1 1 1,0 0 0,0 0 0,1 0 0,0 1-1,0-1 1,-3 11 0,6-15-160,1 0 0,-1 0 1,0 0-1,1-1 0,0 1 0,0 0 0,0 0 1,0 0-1,0 0 0,0 0 0,1 0 0,-1 0 0,1 0 1,0 0-1,1 3 0,-1-5-32,0 1 0,0-1 0,0 0 1,1 1-1,-1-1 0,0 0 0,0 0 0,1 0 0,-1 0 1,1 0-1,-1 0 0,1 0 0,-1 0 0,1 0 0,0-1 0,-1 1 1,1-1-1,0 1 0,0-1 0,-1 0 0,1 1 0,0-1 0,0 0 1,0 0-1,3-1 0,4 0 10,0-1 0,1 0 0,-1-1 0,0 0 0,-1 0 0,1-1 0,-1 0 0,1 0 0,-1-1 0,14-11 0,2-4 109,42-43-1,21-46 278,-81 100-364,-6 9-40,0 0 0,0 0-1,0 0 1,0 0-1,0 1 1,0-1 0,0 0-1,0 0 1,0 0-1,0 0 1,0 0 0,0 0-1,0 0 1,1 0-1,-1 0 1,0 0-1,0 0 1,0 0 0,0 0-1,0 0 1,0 0-1,0 0 1,0 0 0,0 0-1,0 0 1,0 0-1,0 0 1,0 0 0,0 0-1,0 0 1,0 1-1,0-1 1,0 0-1,0 0 1,0 0 0,0 0-1,0 0 1,1 0-1,-1 0 1,0 0 0,0 0-1,0 0 1,0 0-1,0 0 1,0 0 0,0 0-1,0-1 1,0 1-1,0 0 1,0 0-1,0 0 1,0 0 0,0 0-1,0 0 1,0 0-1,0 0 1,0 0 0,0 10 18,-4 13-8,3-21-10,-3 14 53,1 0 0,1 1 0,0-1 0,1 1 1,1 24-1,0-40-44,0 0 0,0 1-1,0-1 1,1 0 0,-1 1 0,0-1 0,1 1 0,-1-1 0,1 0 0,-1 0-1,1 1 1,-1-1 0,1 0 0,0 0 0,0 0 0,0 0 0,0 0-1,0 0 1,0 0 0,0 0 0,0 0 0,0 0 0,0 0 0,0-1-1,0 1 1,1 0 0,-1-1 0,0 1 0,1-1 0,-1 1 0,0-1 0,1 0-1,-1 0 1,0 0 0,1 1 0,-1-1 0,1 0 0,-1-1 0,0 1-1,1 0 1,1-1 0,3 0 30,0-1-1,0 0 1,0-1-1,-1 0 1,1 0-1,0 0 1,7-6-1,7-8 18,-1-1-1,-1 0 1,-1-2-1,-1 0 1,28-44-1,-42 64-68,-1 6 2,-1 7-4,-3 11-5,-3 36-12,6-56 34,0 1 0,0-1 0,1 0 0,-1 0 0,1 0 0,0 0-1,0 0 1,0 0 0,1-1 0,-1 1 0,4 6 0,-4-9 4,0 0 1,0 0 0,0 1-1,0-1 1,0 0-1,0 0 1,0 0 0,1 0-1,-1 0 1,0 0-1,1-1 1,-1 1 0,0 0-1,1-1 1,-1 1-1,1-1 1,-1 1 0,1-1-1,-1 0 1,1 1-1,-1-1 1,3 0 0,-1-1 8,0 1 1,0-1 0,0 0 0,0 1 0,0-1-1,0-1 1,0 1 0,0 0 0,0-1-1,3-2 1,5-4 63,0-1-1,-1 0 0,17-19 1,40-56 223,-67 84-305,0 0 1,0-1 0,1 1-1,-1 0 1,0 0 0,0 0-1,0 0 1,0 0 0,0 0-1,0 0 1,0-1 0,0 1-1,0 0 1,1 0 0,-1 0-1,0 0 1,0 0 0,0 0-1,0 0 1,0 0 0,0 0-1,1 0 1,-1 0 0,0 0-1,0 0 1,0 0 0,0 0-1,0 0 1,1 0 0,-1 0-1,0 0 1,0 0 0,0 0-1,0 0 1,0 0 0,1 0-1,-1 0 1,0 0 0,0 0-1,0 0 1,0 0 0,0 0-1,0 0 1,1 0 0,-1 0 0,0 1-1,0-1 1,0 0 0,0 0-1,0 0 1,0 0 0,0 0-1,0 0 1,0 0 0,0 1-1,0-1 1,1 0 0,-1 0-1,0 0 1,0 0 0,0 0-1,0 1 1,0-1 0,0 0-1,0 0 1,0 0 0,0 0-1,0 1 1,0 10-23,-3 15-177,1-18-264,1 0 0,0 0 0,0-1 0,1 1 0,0 0-1,0 0 1,1 0 0,3 13 0,-4-20 393,0-1 0,1 1 0,-1 0 0,1 0 0,-1-1 0,0 1 0,1-1 0,-1 1-1,1 0 1,0-1 0,-1 1 0,1-1 0,-1 1 0,1-1 0,0 1 0,-1-1 0,1 0-1,0 1 1,0-1 0,-1 0 0,1 1 0,0-1 0,0 0 0,0 0 0,9 1-1043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1.110"/>
    </inkml:context>
    <inkml:brush xml:id="br0">
      <inkml:brushProperty name="width" value="0.05" units="cm"/>
      <inkml:brushProperty name="height" value="0.05" units="cm"/>
    </inkml:brush>
  </inkml:definitions>
  <inkml:trace contextRef="#ctx0" brushRef="#br0">112 0 20164,'-6'0'333,"1"1"0,-1 0 1,0 0-1,1 0 0,-1 1 0,1 0 0,0 0 0,-1 0 0,1 1 0,-6 3 0,8-4-304,1-1-1,-1 1 0,1 0 1,0-1-1,0 1 1,0 0-1,0 0 0,0 0 1,0 1-1,0-1 1,1 0-1,-1 1 0,1-1 1,0 1-1,0-1 1,-1 1-1,2 0 0,-1-1 1,0 1-1,1 0 0,-1 0 1,1 3-1,0-4-42,0-1 1,1 1-1,-1-1 0,1 1 1,0-1-1,0 1 0,-1-1 0,1 0 1,0 1-1,0-1 0,0 0 0,0 0 1,0 0-1,0 0 0,1 0 0,-1 0 1,0 0-1,1 0 0,-1 0 1,0-1-1,1 1 0,-1 0 0,1-1 1,-1 1-1,1-1 0,-1 0 0,1 1 1,0-1-1,-1 0 0,2 0 0,9 1-307,-1 0-1,22-2 1,-29 1 227,23-3-428,-19 2 307,0 0 1,0 0 0,-1 1 0,1 0 0,0 1-1,11 1 1,-18-2 204,-1 0 0,1 0 0,-1 1 0,1-1 0,0 0 0,-1 0 1,1 0-1,-1 1 0,1-1 0,-1 0 0,1 1 0,-1-1 0,1 0 0,-1 1 0,0-1 0,1 1 0,-1-1 0,1 1 0,-1-1 0,0 1 0,1-1 0,-1 1 0,0-1 1,0 1-1,1-1 0,-1 1 0,0 1 0,0-1 36,0 0-1,0 1 1,0-1 0,-1 0 0,1 1-1,0-1 1,-1 0 0,1 0 0,-1 1-1,0-1 1,1 0 0,-2 1 0,-1 3 169,-1 0-1,0 0 1,0 0 0,-9 6 0,5-5 37,0 0-1,-1 0 0,0-1 1,0-1-1,0 1 1,-16 4-1,21-7-171,-1-1 0,0 0 0,0 0 0,0 0 0,0-1-1,0 0 1,0 0 0,1 0 0,-1 0 0,0-1 0,0 0 0,0 0-1,0 0 1,0 0 0,-8-5 0,-2-3-31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1.615"/>
    </inkml:context>
    <inkml:brush xml:id="br0">
      <inkml:brushProperty name="width" value="0.05" units="cm"/>
      <inkml:brushProperty name="height" value="0.05" units="cm"/>
    </inkml:brush>
  </inkml:definitions>
  <inkml:trace contextRef="#ctx0" brushRef="#br0">46 0 17620,'-2'23'1742,"0"0"1,-7 32 0,-1 1-340,8-43-1209,-8 58 871,0 123 0,10-189-1030,0 0 1,0 0-1,1 0 0,0 0 1,0 0-1,0 0 0,1-1 1,1 6-1,-2-9-27,0 0 1,-1 0-1,1 0 1,0 0-1,0 0 1,0 0-1,0 0 1,0 0-1,0 0 0,0-1 1,0 1-1,0 0 1,0-1-1,0 1 1,1-1-1,-1 1 1,0-1-1,0 0 1,1 1-1,-1-1 1,0 0-1,1 0 0,-1 0 1,0 0-1,0 0 1,1 0-1,-1 0 1,0 0-1,1-1 1,-1 1-1,0 0 1,0-1-1,3 0 0,6-4 9,0-1 0,0 1 0,-1-2 0,0 1-1,0-1 1,0-1 0,-1 1 0,0-1 0,7-10-1,-4 6-10,0 0 0,1 1-1,17-12 1,-28 22-8,0 0 1,0 0-1,0 1 0,0-1 0,0 0 1,0 1-1,0-1 0,1 1 0,-1 0 1,0-1-1,0 1 0,1 0 0,-1-1 1,0 1-1,0 0 0,1 0 0,-1 0 1,0 0-1,1 0 0,1 1 0,-2 0 1,0-1-1,0 1 0,-1 0 0,1-1 1,0 1-1,0 0 0,0 0 0,-1 0 0,1 0 1,-1 0-1,1 0 0,0-1 0,-1 1 1,0 0-1,1 1 0,-1-1 0,0 0 1,1 2-1,0 6-9,0 0 1,-1 0-1,0 0 1,-1 14-1,0-17 6,-3 19-39,3-20-72,0 0-1,0 0 1,0 0-1,0 0 1,1 0 0,0 0-1,0 0 1,0 1-1,2 7 1,-1-13 44,-1 1 0,1-1 0,-1 1 0,1-1 0,-1 0 0,1 1 0,-1-1 1,1 0-1,-1 1 0,1-1 0,-1 0 0,1 1 0,0-1 0,-1 0 0,1 0 0,-1 0 0,1 0 0,0 0 0,-1 0 0,1 1 1,0-1-1,-1-1 0,1 1 0,-1 0 0,1 0 0,0 0 0,-1 0 0,1 0 0,-1-1 0,1 1 0,1-1 0,18-9-681,2-7 59,4-6-203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2.529"/>
    </inkml:context>
    <inkml:brush xml:id="br0">
      <inkml:brushProperty name="width" value="0.05" units="cm"/>
      <inkml:brushProperty name="height" value="0.05" units="cm"/>
    </inkml:brush>
  </inkml:definitions>
  <inkml:trace contextRef="#ctx0" brushRef="#br0">106 486 14491,'-3'1'395,"-1"1"-1,0-1 1,1 1-1,-1-1 1,1 1 0,0 0-1,0 1 1,0-1-1,0 0 1,0 1 0,0 0-1,-2 3 1,-29 38 2968,29-37-3030,1 1 1,0-1-1,-5 13 1,8-17-279,0 0 1,0-1-1,0 1 1,1 0-1,-1-1 1,1 1-1,0 0 1,-1 0-1,1-1 1,1 1 0,-1 0-1,0 0 1,1 0-1,0 4 1,0-6-47,0 0 0,-1 0 0,1 0 0,0-1 1,0 1-1,-1 0 0,1 0 0,0-1 0,0 1 1,0-1-1,0 1 0,0 0 0,0-1 0,0 0 0,0 1 1,0-1-1,0 0 0,0 1 0,0-1 0,0 0 1,0 0-1,1 0 0,-1 0 0,0 0 0,0 0 0,0 0 1,0-1-1,0 1 0,0 0 0,0 0 0,0-1 1,0 1-1,0-1 0,0 1 0,0-1 0,1 0 1,6-3 12,-1 0 0,0 0 1,10-8-1,-1-2-1,-2 0-1,0-1 1,0-1 0,-2 0-1,0-1 1,0 0 0,-2-1-1,0 0 1,-1 0 0,-1-1 0,6-24-1,-11 33-35,-6 18 2,-4 18-1,2 1-8,-1 30 0,6-49 19,0 0-1,0 0 0,0 0 1,1 1-1,1-1 1,-1 0-1,1-1 0,4 11 1,-5-16 3,0 1 0,0-1 0,0 0 0,0 0 0,1 0 0,-1 0 0,1 0 0,-1-1 0,1 1 0,0 0 0,0-1 0,-1 1 0,1-1 0,0 0 0,0 0 0,0 1 0,1-1 0,-1 0 0,4 0 0,-3 0 0,1 0 0,0-1 1,0 0-1,-1 0 0,1 0 0,0-1 0,0 1 0,-1-1 0,1 0 1,0 0-1,4-2 0,4-2 0,0-1 1,-1 0 0,0-1-1,0 0 1,0-1 0,10-10-1,-4 1-5,-2 0 0,0 0 0,-1-2 1,0 1-1,-2-2 0,16-33 0,-13 21-55,-2-2 0,-1 1 0,12-57-1,-16 29-67,-7 56 109,-1 0 1,0-1-1,-1 1 0,0 0 0,1 0 0,-1 0 1,-1 0-1,1 0 0,-4-7 0,5 11 14,-1 1 0,1-1 0,0 0 0,-1 0 0,1 0 0,-1 1 0,1-1 0,-1 0 0,0 1 0,1-1 0,-1 1 0,0-1 0,1 0 0,-1 1 0,0-1 0,0 1 0,1 0 0,-1-1 0,0 1 0,0 0 0,0-1 0,0 1 0,0 0 0,1 0 0,-3 0 0,1 0 0,1 0 0,-1 1 0,0-1 0,0 1 0,0-1 0,1 1 0,-1 0 0,0 0 1,1 0-1,-1 0 0,-2 2 0,-4 3 0,1 1 1,-1 1-1,-8 11 1,15-18 3,-16 21 28,0 1-1,1 1 0,1 1 0,2 0 1,-15 37-1,23-48-4,1 0 0,1 0 0,0 0 1,0 1-1,0 18 0,3-24-7,0 0 0,1 0 0,0 0 0,0-1 0,1 1 0,0 0 0,1 0 0,0-1-1,5 12 1,-5-15-10,0 0-1,1 0 0,-1 0 1,1 0-1,0 0 0,0-1 0,1 0 1,0 0-1,-1 0 0,1 0 1,0-1-1,1 0 0,-1 0 0,1 0 1,-1-1-1,1 1 0,0-2 1,0 1-1,0 0 0,0-1 0,11 1 1,-9-2-8,1 0 1,-1 0 0,1 0-1,-1-1 1,1-1-1,-1 1 1,0-1 0,0-1-1,0 1 1,0-1-1,0-1 1,0 0 0,-1 0-1,0 0 1,12-10-1,-5 1-2,-1 0-1,-1-1 0,0-1 0,-1 0 0,-1 0 1,0-1-1,-1-1 0,8-20 0,46-146 19,-59 170-10,-2 7 0,12-38 38,-3-1 0,8-50 0,-20 85 9,-5 19-36,-6 22-8,4 9-2,3-1 0,1 1 0,2 0 0,1 0 0,3 0 0,1 0 0,1 0-1,3-1 1,17 59 0,-19-82-1,1 1 0,1-1 0,10 18 0,-14-30-13,-1 1 0,1-1 0,-1 0-1,1-1 1,1 1 0,-1 0 0,0-1 0,1 0-1,0 1 1,-1-1 0,1-1 0,0 1 0,1-1-1,-1 1 1,0-1 0,6 1 0,-10-2 5,0-1 1,1 0-1,-1 0 1,0 0-1,0 0 1,0 0 0,1 0-1,-1 0 1,0 0-1,0 0 1,0 0-1,1 0 1,-1 0-1,0 0 1,0 0-1,0 0 1,1 0 0,-1 0-1,0 0 1,0 0-1,0 0 1,1 0-1,-1 0 1,0 0-1,0 0 1,0 0-1,0 0 1,1 0 0,-1-1-1,0 1 1,0 0-1,0 0 1,0 0-1,0 0 1,1 0-1,-1-1 1,0 1-1,0 0 1,0 0 0,0 0-1,0 0 1,0-1-1,0 1 1,0 0-1,0 0 1,0 0-1,1-1 1,-1 1-1,0 0 1,0 0 0,0 0-1,0-1 1,0 1-1,-1 0 1,1 0-1,0 0 1,0-1-1,0 1 1,0 0-1,0 0 1,0 0 0,0-1-1,0 1 1,0 0-1,0 0 1,-1 0-1,-6-13-151,-7 0-12,0-1 1,0 2-1,-30-20 1,4 4-5,19 12 122,-38-33 279,59 49-215,0 0 0,-1 0-1,1 0 1,0 0 0,0-1-1,0 1 1,-1 0 0,1 0 0,0 0-1,0-1 1,0 1 0,0 0-1,-1-1 1,1 1 0,0 0 0,0 0-1,0-1 1,0 1 0,0 0-1,0-1 1,0 1 0,0 0 0,0 0-1,0-1 1,0 1 0,0 0-1,0-1 1,0 1 0,0 0 0,0-1-1,0 1 1,10-5 320,25 3 0,-21 2-345,6-2-424,0-1-1,0 0 0,32-11 0,-23 3 43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2.947"/>
    </inkml:context>
    <inkml:brush xml:id="br0">
      <inkml:brushProperty name="width" value="0.05" units="cm"/>
      <inkml:brushProperty name="height" value="0.05" units="cm"/>
    </inkml:brush>
  </inkml:definitions>
  <inkml:trace contextRef="#ctx0" brushRef="#br0">141 238 18916,'4'0'194,"-1"-1"-1,0 0 1,1 0-1,-1 0 1,0 0-1,0 0 1,0-1-1,0 1 1,0-1-1,0 0 1,0 0-1,-1 0 1,1 0-1,3-4 1,32-38 1345,-31 34-1361,0 0 0,-1-1-1,-1 0 1,1 0 0,-2 0 0,6-19-1,-9 27-161,0-1 0,0 1 0,-1 0 1,0-1-1,1 1 0,-1 0 0,-1 0 0,1-1 0,0 1 0,-1 0 0,0-1 0,-1-4 0,1 6-11,0 0-1,-1 0 1,1 1-1,0-1 1,-1 0-1,1 1 1,-1-1 0,1 1-1,-1 0 1,1-1-1,-1 1 1,0 0-1,0 0 1,0 0 0,0 0-1,0 1 1,0-1-1,0 0 1,0 1-1,0-1 1,0 1-1,-2 0 1,-2-1-1,1 1 0,-1 1 0,1-1 1,-1 1-1,1 0 0,0 0 0,-1 0 0,1 1 0,0 0 0,0 0 0,0 0 1,0 0-1,0 1 0,1 0 0,-1 0 0,-5 6 0,-3 2 11,1 0 0,0 1 0,1 0 0,-10 16 0,11-15 33,1 1-1,1 0 0,1 1 1,0 0-1,1 0 1,-8 29-1,12-37-17,0-1 0,1 1 0,0 0 0,0 0 0,1 0-1,0 0 1,0 0 0,0 0 0,1 0 0,0 0 0,0 0 0,1-1 0,0 1 0,0 0 0,1-1 0,0 0 0,0 1 0,5 7 0,-3-9-28,-1-1 0,1 0 0,0 0 0,0 0 0,0 0 0,0-1 0,1 0 1,-1 0-1,1-1 0,0 1 0,-1-1 0,1 0 0,0-1 0,1 0 0,-1 0 1,0 0-1,8 0 0,-9-1-111,1 0 0,-1 0 0,0 0 1,1 0-1,-1-1 0,0 0 0,0 0 0,1-1 0,-1 1 1,0-1-1,0 0 0,-1-1 0,1 1 0,0-1 0,-1 0 1,1 0-1,-1 0 0,0-1 0,0 1 0,5-7 0,2-8-376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3.645"/>
    </inkml:context>
    <inkml:brush xml:id="br0">
      <inkml:brushProperty name="width" value="0.05" units="cm"/>
      <inkml:brushProperty name="height" value="0.05" units="cm"/>
    </inkml:brush>
  </inkml:definitions>
  <inkml:trace contextRef="#ctx0" brushRef="#br0">5 148 14875,'-5'-6'1697,"5"5"-865,3 1-272,6 0 1112,5-1-432,11 1-263,3 0-129,11 0-288,5 1-104,5-1-232,1-4-152,2-5-320,-2-2-248,-7-7-544,-6 0-145,-10-7 825,-5-3-264,-6 1-136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17.448"/>
    </inkml:context>
    <inkml:brush xml:id="br0">
      <inkml:brushProperty name="width" value="0.05" units="cm"/>
      <inkml:brushProperty name="height" value="0.05" units="cm"/>
    </inkml:brush>
  </inkml:definitions>
  <inkml:trace contextRef="#ctx0" brushRef="#br0">0 373 12387,'75'-3'1043,"127"-24"0,-73 7-750,423-36 185,-17 2-429,-332 27-43,353-39 38,6 30 419,231 60 357,205-27-144,259-23 895,-1168 26-1770,-1-4-1,164-29 1,-237 30 3,0-1 0,0 0 0,-1-1 0,15-8 1,-5 1-121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4.060"/>
    </inkml:context>
    <inkml:brush xml:id="br0">
      <inkml:brushProperty name="width" value="0.05" units="cm"/>
      <inkml:brushProperty name="height" value="0.05" units="cm"/>
    </inkml:brush>
  </inkml:definitions>
  <inkml:trace contextRef="#ctx0" brushRef="#br0">441 1 15819,'0'0'52,"0"0"0,0 0-1,0 0 1,0 0-1,0 0 1,0 0 0,0 0-1,0 0 1,0 0-1,0 1 1,0-1-1,0 0 1,0 0 0,0 0-1,0 0 1,0 0-1,0 0 1,0 0 0,0 0-1,0 0 1,1 0-1,-1 0 1,0 0 0,0 0-1,0 0 1,0 1-1,0-1 1,0 0-1,0 0 1,0 0 0,0 0-1,0 0 1,1 0-1,-1 0 1,0 0 0,0 0-1,0 0 1,0 0-1,0 0 1,0 0 0,0 0-1,0 0 1,0 0-1,1 0 1,-1 0-1,0 0 1,0-1 0,0 1-1,0 0 1,0 0-1,0 0 1,0 0 0,0 0-1,0 0 1,0 0-1,0 0 1,0 0 0,1 0-1,-1 0 1,0 0-1,0 0 1,0 0-1,0-1 1,0 1 0,0 0-1,0 0 1,0 0-1,0 0 1,-2 12 1024,-8 19-693,-8 8-226,-1-1-1,-2-1 1,-2-1 0,-46 55 0,-127 121 880,146-162-658,42-42-315,5-5-35,0 0 0,0 0 1,0 0-1,0 0 1,1 1-1,-1-1 0,1 1 1,-3 6-1,5-9-26,0-1 0,-1 1 0,1-1 0,0 0 0,0 1 0,0-1 0,0 1-1,0-1 1,0 1 0,0-1 0,0 0 0,0 1 0,0-1 0,0 1 0,0-1 0,0 0-1,0 1 1,1-1 0,-1 1 0,0-1 0,0 0 0,0 1 0,1-1 0,-1 0 0,0 1-1,0-1 1,1 0 0,-1 1 0,0-1 0,1 0 0,-1 0 0,0 1 0,1-1 0,-1 0 0,0 0-1,1 1 1,21 2 45,26-8-4,-46 5-40,100-20-152,-59 11-361,0 1-1,80-4 1,-85 12 197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5.494"/>
    </inkml:context>
    <inkml:brush xml:id="br0">
      <inkml:brushProperty name="width" value="0.05" units="cm"/>
      <inkml:brushProperty name="height" value="0.05" units="cm"/>
    </inkml:brush>
  </inkml:definitions>
  <inkml:trace contextRef="#ctx0" brushRef="#br0">50 423 17220,'0'-3'258,"0"0"1,-1 1-1,1-1 1,0 0-1,-1 0 1,0 1 0,0-1-1,-1-2 1,2 4-228,0 1 1,0-1 0,0 1-1,-1 0 1,1-1 0,0 1-1,0-1 1,-1 1 0,1 0-1,0-1 1,-1 1 0,1 0-1,0-1 1,-1 1 0,1 0-1,-1 0 1,1-1 0,0 1-1,-1 0 1,1 0 0,-1-1-1,0 2 25,0-1-1,1 0 1,-1 0-1,1 1 1,-1-1-1,1 0 1,-1 0 0,1 1-1,-1-1 1,1 1-1,-1-1 1,1 0-1,-1 1 1,1-1-1,0 1 1,-1-1-1,1 1 1,0-1-1,0 1 1,-1 0 0,1-1-1,0 2 1,-6 13 88,1 0 1,1 1-1,0 0 1,1 0-1,1 0 1,0 0 0,1 1-1,1-1 1,2 18-1,-1-24-116,1 1 0,-1-1 0,2 0 0,-1 1 0,2-1 0,4 10 0,-7-17-12,0-1 1,0 0-1,0 0 0,0 0 1,0 0-1,0 0 0,1 0 1,-1 0-1,1 0 0,0-1 1,-1 1-1,1-1 0,0 1 1,0-1-1,0 1 0,0-1 1,0 0-1,0 0 0,0 0 1,0 0-1,1-1 0,-1 1 1,0 0-1,0-1 0,1 0 1,-1 1-1,1-1 0,-1 0 0,0 0 1,1 0-1,-1-1 0,0 1 1,3-1-1,2-2 41,0 0 1,0-1-1,-1 0 1,1 0-1,-1 0 1,0-1-1,0 0 0,0 0 1,-1 0-1,0-1 1,0 0-1,6-9 0,3-6 177,-1-1-1,15-32 0,-22 44-128,-2-1 0,1 0 0,-1 0 0,-1 0 0,0-1 0,1-11 0,-12 37 172,0 12-210,1 0-1,-6 42 1,11-52-67,1 1 0,0-1 0,1 0 0,1 1 0,4 23 0,-5-38 1,0-1 0,0 1-1,1-1 1,-1 1 0,1 0 0,-1-1-1,1 0 1,-1 1 0,1-1 0,0 1 0,-1-1-1,1 0 1,0 1 0,0-1 0,0 0 0,0 0-1,0 0 1,1 0 0,-1 0 0,0 0-1,2 1 1,-2-2 3,0 0 0,1 1-1,-1-1 1,0 0-1,0-1 1,1 1 0,-1 0-1,0 0 1,0 0 0,0-1-1,1 1 1,-1-1-1,0 1 1,0-1 0,0 1-1,0-1 1,0 1 0,0-1-1,0 0 1,1-1-1,5-4 29,-1 0-1,0-1 0,0 1 0,-1-1 0,8-14 0,3-7 145,19-52 0,-30 68-109,-1-1 1,0 0 0,-1-1 0,-1 1 0,0 0 0,0-25 0,-6 26 16,-2 14-23,-8 20-27,0 29-47,14-48 12,-1 0-1,1 0 1,-1 0 0,1 0 0,0 0 0,0 0-1,0 0 1,1 0 0,-1 1 0,1-1 0,-1 0-1,1 0 1,0 0 0,2 3 0,-2-5 1,-1 0 0,1-1 1,0 1-1,0 0 0,0 0 1,0-1-1,0 1 0,0-1 0,0 1 1,0-1-1,1 1 0,-1-1 0,0 0 1,0 1-1,0-1 0,0 0 1,1 0-1,-1 0 0,0 0 0,0 0 1,0 0-1,0 0 0,1 0 0,1-1 1,31-10 6,-28 8-4,47-16 16,-25 9-39,1-1 0,38-21 0,-62 29 17,-1 0-1,1-1 1,-1 0 0,0 1-1,0-1 1,0-1 0,-1 1-1,1-1 1,-1 1 0,0-1-1,0 0 1,-1 0 0,0 0 0,1 0-1,-2-1 1,1 1 0,-1-1-1,1 1 1,-2-1 0,1 1-1,0-1 1,-1 0 0,0 1-1,-1-1 1,1 0 0,-1 1 0,0-1-1,-3-9 1,4 14 3,-1 1-1,1-1 1,0 0 0,0 0 0,0 1-1,-1-1 1,1 0 0,0 0 0,-1 1-1,1-1 1,-1 0 0,1 1 0,-1-1-1,1 1 1,-1-1 0,1 0 0,-1 1-1,1-1 1,-1 1 0,0-1 0,1 1-1,-1 0 1,0-1 0,1 1 0,-1 0-1,0 0 1,0-1 0,1 1 0,-1 0-1,0 0 1,0 0 0,0 0 0,1 0-1,-1 0 1,0 0 0,0 0 0,1 0-1,-1 0 1,0 0 0,0 1 0,0-1-1,1 0 1,-1 0 0,0 1 0,1-1-1,-1 1 1,0-1 0,1 0 0,-1 1-1,0 0 1,-4 3-4,1-1 0,1 1 0,-1 0 1,0 0-1,1 0 0,-4 6 0,-5 13-9,1 0 1,1 1-1,1 0 1,1 1-1,1 0 0,-7 47 1,11-53 9,1-1-1,1 29 1,0-42 1,2 0 0,-1 0 0,1 0 0,-1-1 0,1 1 0,1 0 0,-1 0 0,1-1 0,0 1 0,0-1 0,0 1 0,0-1 0,1 0 0,4 6 0,-5-8 0,0-1 1,0 1-1,1-1 1,-1 1-1,0-1 1,1 0-1,-1 0 1,1 0-1,-1 0 1,1-1 0,-1 1-1,1-1 1,0 1-1,-1-1 1,1 0-1,0 0 1,-1 0-1,1 0 1,0-1-1,-1 1 1,1-1-1,-1 1 1,1-1-1,-1 0 1,5-2-1,3-2 0,0 0-1,0-1 0,-1 0 1,0 0-1,9-8 0,12-14 1,-1 0-1,45-58 0,39-76 26,-81 112-2,-3-1 1,41-100-1,-65 138-19,-1-1 0,0 1 0,1-14 0,-4 25-3,0-1 0,-1 1 0,0 0 0,1-1 0,-1 1 0,0-1 0,0 1 0,0 0 0,-1-1 0,1 1 0,0-1 0,-1 1 0,0 0 0,1-1 0,-1 1 0,0 0 0,0 0 0,0 0 0,-1 0 0,1 0 0,0 0 0,-1 0 0,1 0 0,-5-3 0,5 5-1,0-1 0,-1 1 1,1-1-1,-1 1 1,1 0-1,-1-1 1,1 1-1,-1 0 1,0 0-1,1 0 1,-1 0-1,1 0 1,-1 1-1,1-1 1,-1 0-1,1 1 1,-1-1-1,1 1 1,-1 0-1,1-1 1,0 1-1,-1 0 1,1 0-1,-2 2 1,-4 2-8,0 1 1,1 0 0,-7 8 0,-3 7-5,0 0 1,1 1-1,2 0 0,0 1 1,1 1-1,2 0 1,-11 33-1,13-27 9,0 1 1,2-1-1,1 2 0,2-1 1,0 57-1,4-77-119,0 0 0,0 0 1,1 0-1,0 0 0,1 0 0,8 19 0,-9-27 46,-1 0 0,0-1 0,0 1 0,1 0 0,0-1 0,-1 0 0,1 1 0,0-1 0,0 0-1,0 0 1,1 0 0,-1 0 0,0 0 0,1 0 0,-1-1 0,1 1 0,0-1 0,-1 0 0,1 0-1,0 0 1,0 0 0,0 0 0,0-1 0,-1 1 0,1-1 0,0 0 0,0 0 0,0 0 0,6-1-1,-4 0-8,1 0-1,-1 0 0,0-1 0,0 0 0,5-3 0,29-19-601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6.045"/>
    </inkml:context>
    <inkml:brush xml:id="br0">
      <inkml:brushProperty name="width" value="0.05" units="cm"/>
      <inkml:brushProperty name="height" value="0.05" units="cm"/>
    </inkml:brush>
  </inkml:definitions>
  <inkml:trace contextRef="#ctx0" brushRef="#br0">123 223 18300,'-3'1'205,"0"1"1,-1-1-1,1 1 1,0 0-1,0 0 1,0 0-1,0 1 1,0-1-1,1 1 1,-1-1-1,-1 4 1,1-4 7,-7 10 162,0-1 0,1 2 0,0-1 0,1 1 0,-8 15 0,13-21-316,0-1-1,0 1 1,0 0 0,1 0 0,0 0 0,1 1 0,0-1 0,0 0 0,0 1 0,1-1 0,0 1 0,1 10-1,-1-18-53,0 1 0,0 0 0,1 0 0,-1 0 0,0 0 0,0-1-1,1 1 1,-1 0 0,0 0 0,1-1 0,-1 1 0,1 0-1,-1 0 1,1-1 0,-1 1 0,1 0 0,0-1 0,-1 1 0,1-1-1,0 1 1,-1-1 0,1 1 0,0-1 0,0 0 0,-1 1-1,1-1 1,1 1 0,0-1 0,0 0 0,0 0 0,0 0 0,0-1 0,0 1 0,0 0 1,0-1-1,0 1 0,0-1 0,0 0 0,3-1 0,3-3 4,0 0 1,0 0-1,-1 0 1,9-9 0,2-5 11,0 0 1,-2-1 0,0-1 0,-2 0 0,0-1 0,11-25 0,-8 10 29,-1-2 0,-2 0 0,10-43 0,-21 70-33,-2 9-11,0 0 1,0 0-1,0-1 0,-1 1 0,1-1 0,-1 1 1,0 0-1,0-1 0,0 1 0,-1-6 0,1 9-6,0 0 0,0 0 0,0-1 0,0 1-1,0 0 1,0 0 0,-1 0 0,1-1 0,0 1 0,0 0-1,0 0 1,0 0 0,0 0 0,0 0 0,-1 0-1,1-1 1,0 1 0,0 0 0,0 0 0,0 0 0,-1 0-1,1 0 1,0 0 0,0 0 0,0 0 0,-1 0 0,1 0-1,0 0 1,0 0 0,0 0 0,-1 0 0,1 0-1,0 0 1,0 0 0,0 0 0,-1 0 0,1 0 0,0 0-1,0 0 1,0 0 0,-1 0 0,1 0 0,0 0 0,0 1-1,0-1 1,0 0 0,0 0 0,-1 0 0,1 0-1,0 0 1,0 1 0,0-1 0,0 0 0,0 0 0,0 0-1,0 0 1,-1 1 0,1-1 0,0 0 0,-9 13 12,9-13-13,-16 30 16,1 0-1,2 2 1,1 0-1,2 0 1,-10 47-1,18-67-4,-3 8 18,-3 34-1,7-50-22,1 0-1,0 1 1,0-1-1,0 1 1,1-1-1,-1 0 0,1 1 1,0-1-1,1 0 1,-1 0-1,0 0 0,1 0 1,4 7-1,-4-9-1,0 0 0,-1 0 0,1-1 0,0 1 0,1 0 0,-1-1 0,0 0 0,0 0 0,0 1 0,1-1 0,-1 0 0,1-1 0,-1 1 0,1 0 0,-1-1 0,1 1 0,-1-1 0,1 0 0,0 0 0,-1 0 0,1 0-1,-1-1 1,1 1 0,-1-1 0,4 0 0,3-2-10,0 1 0,0-2 0,0 1 0,0-1 0,11-7 0,-9 3-12,0 1 1,-1-2-1,1 1 0,-2-1 1,1-1-1,-1 0 0,9-13 1,-13 16 14,0 0 1,-1-1 0,0 1-1,0-1 1,-1 0 0,0 0-1,0-1 1,0 1 0,-2-1-1,1 1 1,1-18 0,-3 26 3,0-1 0,0 0 1,0 1-1,0-1 0,0 0 0,0 1 1,0-1-1,0 1 0,0-1 1,0 0-1,0 1 0,0-1 1,-1 0-1,1 1 0,0-1 1,0 1-1,0-1 0,-1 1 0,1-1 1,-1 0-1,1 1 0,0-1 1,-1 1-1,1 0 0,-1-1 1,0 0-1,0 1 0,1 0 0,-1 0 0,0 1 1,1-1-1,-1 0 0,0 0 0,1 1 0,-1-1 1,0 0-1,1 1 0,-1-1 0,0 1 0,1-1 0,-1 1 1,1-1-1,-1 1 0,1-1 0,-1 2 0,-21 31 39,16-16-12,0 0 1,1 0-1,1 0 0,0 1 1,-1 28-1,4-35-9,1 0 1,0 0 0,0-1-1,2 1 1,-1 0-1,1-1 1,1 1 0,0-1-1,0 1 1,7 13-1,-8-20-61,0 0 0,0-1 0,1 0 0,-1 1-1,1-1 1,0 0 0,0 0 0,0 0 0,0-1-1,0 1 1,1-1 0,-1 0 0,1 1 0,0-2-1,5 4 1,-5-5-13,-1 1 1,0 0-1,1-1 1,-1 1-1,1-1 0,-1 0 1,1 0-1,-1-1 0,0 1 1,1-1-1,-1 0 0,0 1 1,1-1-1,-1-1 0,0 1 1,0 0-1,0-1 0,5-3 1,26-22-244,3-7-99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6.955"/>
    </inkml:context>
    <inkml:brush xml:id="br0">
      <inkml:brushProperty name="width" value="0.05" units="cm"/>
      <inkml:brushProperty name="height" value="0.05" units="cm"/>
    </inkml:brush>
  </inkml:definitions>
  <inkml:trace contextRef="#ctx0" brushRef="#br0">477 75 17796,'0'-3'121,"0"0"0,0 0 0,0 1 0,-1-1 1,1 0-1,-1 1 0,0-1 0,0 1 0,0-1 1,0 1-1,0-1 0,0 1 0,-1 0 0,1-1 0,-1 1 1,1 0-1,-3-2 0,1 1 8,-1 1 0,1-1-1,0 1 1,-1 0 0,0 0 0,1 0-1,-1 1 1,0-1 0,0 1 0,-5-1 0,-3 0 118,0 0 0,0 1 1,0 1-1,-1 0 0,1 1 1,-21 3-1,18-1-167,0 1 0,0 1 1,1 1-1,0 0 0,0 0 0,0 2 1,0-1-1,1 2 0,1 0 0,-1 0 1,2 1-1,-1 1 0,1 0 0,1 0 1,0 1-1,-12 20 0,11-15-58,1 0 0,0 1-1,2 1 1,0 0-1,1 0 1,1 0 0,1 1-1,0 0 1,2 0 0,0 0-1,1 0 1,2 23 0,0-35-16,0-1 1,1 1-1,1 0 1,-1 0-1,1-1 0,0 1 1,1-1-1,0 0 1,0 1-1,7 10 1,-6-13-5,-1-1 1,0 0 0,1 0-1,0 0 1,0 0 0,0-1-1,1 1 1,-1-1 0,1 0-1,0-1 1,0 1-1,0-1 1,0 0 0,0 0-1,0 0 1,6 0 0,1 0 2,-1-1 0,1 0 1,0-1-1,0 0 1,0-1-1,0 0 0,-1-1 1,1 0-1,11-4 1,-4 0 19,-1-1 1,0 0-1,0-2 1,28-17-1,-42 24 4,0-1-1,0 0 0,0 0 1,0-1-1,-1 1 1,1-1-1,-1 0 1,0 1-1,0-2 1,4-7-1,-6 11-13,-1 0 0,0 0 0,1 0 0,-1-1 0,0 1 0,0 0 0,1 0 0,-1-1 0,0 1 0,0 0-1,0-1 1,-1 1 0,1 0 0,0 0 0,0-1 0,-1 1 0,1 0 0,-1-2 0,-1 1 6,1 1 1,0-1-1,-1 0 0,1 1 1,-1-1-1,0 1 1,1-1-1,-1 1 0,0 0 1,0-1-1,0 1 0,0 0 1,-4-1-1,-19-6 103,0 1-1,-1 2 1,1 0 0,-1 2-1,-51-1 1,58 3-112,9 0-13,11-1-7,16-2-30,41-4-245,-1 1 0,1 4 0,77 4 0,-133-1 269,0 0 1,0 0 0,-1 1 0,1-1-1,0 0 1,0 0 0,-1 1-1,1-1 1,0 1 0,-1 0-1,1-1 1,0 1 0,-1 0 0,1 0-1,-1 0 1,1 0 0,-1 0-1,0 0 1,1 1 0,0 1-1,-1-1 21,0 1-1,0-1 0,-1 1 0,1-1 0,-1 1 0,0 0 0,0-1 0,0 1 0,0-1 0,0 1 1,-1 0-1,0 4 0,-7 34 121,-2 18 23,-4 73-1,14-129-238,0-1 0,0 1-1,0-1 1,0 1-1,1 0 1,-1-1-1,1 1 1,0 0 0,-1-1-1,1 1 1,0-1-1,3 5 1,-3-7 25,-1 1 1,0-1-1,1 1 1,-1-1 0,1 0-1,-1 1 1,1-1-1,-1 0 1,1 1-1,-1-1 1,1 0 0,0 0-1,-1 1 1,1-1-1,-1 0 1,1 0-1,0 0 1,-1 0-1,1 0 1,-1 0 0,2 0-1,0 0-30,-1-1 0,1 1 0,-1-1 0,1 1 0,-1-1 0,1 0 0,-1 0-1,1 0 1,-1 0 0,0 0 0,3-2 0,4-5-228,-1 0 0,0-1 0,8-11 0,5-13-512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7.430"/>
    </inkml:context>
    <inkml:brush xml:id="br0">
      <inkml:brushProperty name="width" value="0.05" units="cm"/>
      <inkml:brushProperty name="height" value="0.05" units="cm"/>
    </inkml:brush>
  </inkml:definitions>
  <inkml:trace contextRef="#ctx0" brushRef="#br0">13 1 15915,'0'2'134,"1"-1"0,-1 1 0,1 0 0,-1-1 0,0 1 0,0 0 0,0-1 0,0 1 0,0 0 0,0-1 0,-1 1 0,1 0 0,0-1 0,-1 3 0,-1 2 146,-2 20 108,1 0 0,1 0 0,1 0 0,1 0 0,2 0 0,4 28-1,-5-50-368,0-1-1,0 0 1,0 0-1,0 0 1,0 0-1,1-1 0,-1 1 1,1 0-1,0 0 1,3 3-1,-4-5-14,0 0-1,0-1 1,0 1-1,0 0 1,0-1-1,0 1 1,0-1-1,0 1 1,0-1-1,0 0 1,1 1-1,-1-1 1,0 0-1,0 0 1,0 0-1,0 0 1,1 0-1,-1 0 1,0 0-1,0 0 1,0 0-1,0 0 1,1-1-1,-1 1 1,0-1-1,0 1 1,0-1-1,0 1 1,0-1-1,0 1 1,1-2-1,3-2-100,0 0-1,0 0 0,-1-1 1,0 0-1,0 0 0,0 0 1,-1 0-1,0 0 0,0-1 1,0 1-1,2-8 0,4-10-565,8-34-1,-10 27 221,-6 3-158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8.017"/>
    </inkml:context>
    <inkml:brush xml:id="br0">
      <inkml:brushProperty name="width" value="0.05" units="cm"/>
      <inkml:brushProperty name="height" value="0.05" units="cm"/>
    </inkml:brush>
  </inkml:definitions>
  <inkml:trace contextRef="#ctx0" brushRef="#br0">73 1 14251,'-2'4'400,"-1"-1"-1,1 1 1,0 0-1,0 0 1,1 0 0,-1 0-1,-1 5 1,-1 4 459,-7 18 107,2 0 0,1 0 1,1 0-1,-4 63 1,9-26-472,7 88 0,-5-148-480,4 27 38,-4-33-47,1 0 0,-1 0 0,0 0 0,1 0 0,0-1-1,-1 1 1,1 0 0,0 0 0,0-1 0,0 1 0,0-1 0,0 1-1,0-1 1,2 3 0,-3-4-4,0 0-1,1 0 0,-1 0 1,0 0-1,0 0 0,0 0 1,0 0-1,1 0 0,-1 0 1,0 0-1,0 0 1,0 0-1,0 0 0,1 0 1,-1 0-1,0 0 0,0 0 1,0 0-1,0 0 0,1 0 1,-1 0-1,0 0 1,0 0-1,0 0 0,0 0 1,1 0-1,-1 0 0,0 0 1,0 0-1,0-1 0,0 1 1,0 0-1,1 0 1,-1 0-1,0 0 0,0 0 1,0-1-1,0 1 0,0 0 1,0 0-1,0 0 1,1-1-1,2-11 30,0-14-5,-3 26-24,1-24-19,-1-1 0,-2 1 0,0 0 0,-1 0 0,-2 0 0,-11-36 0,9 46-65,7 14 79,0 0 1,0 0 0,0 0 0,0 0-1,-1 0 1,1 0 0,0 0 0,0 0 0,0 0-1,0 0 1,0 0 0,0 0 0,0 0 0,0 0-1,-1 0 1,1 0 0,0 0 0,0 0 0,0 0-1,0 0 1,0 0 0,0 0 0,0 0 0,-1 0-1,1 0 1,0 0 0,0 0 0,0 0 0,0 0-1,0 0 1,0 0 0,0 0 0,0 0-1,0 0 1,0 0 0,-1 0 0,1 1 0,0-1-1,0 0 1,0 0 0,0 0 0,0 0 0,0 0-1,0 0 1,0 0 0,0 0 0,0 1 0,0-1-1,0 0 1,0 0 0,0 0 0,0 0 0,0 0-1,0 0 1,0 0 0,0 1 0,0-1-1,0 2-7,0 1-1,0-1 0,0 0 0,0 1 0,1-1 1,-1 1-1,1-1 0,-1 0 0,1 1 0,2 3 0,-1-2 6,0 0-1,0 0 0,1 0 0,0 0 0,0 0 1,0-1-1,0 1 0,0-1 0,1 0 0,-1 0 1,1 0-1,0 0 0,0-1 0,0 0 0,0 0 1,1 0-1,4 2 0,-2-2 3,0-1 0,0 0 0,0 0 0,0 0 0,0-1 0,0 0 0,0 0 0,0-1 0,-1 0 0,15-3 0,-13 1 8,1 1 1,-1-1-1,1-1 0,-1 0 0,0 0 0,0 0 0,-1-1 0,1 0 0,-1-1 0,0 1 1,-1-1-1,1-1 0,-1 1 0,-1-1 0,1 0 0,-1-1 0,0 1 0,6-14 0,-10 19 4,-1 1-1,1-1 0,-1 0 0,1 1 1,-1-1-1,0 0 0,1 1 0,-1-1 1,0 0-1,-1-2 0,1 3-4,0 1-1,0 0 0,0 0 0,0-1 1,0 1-1,0 0 0,0 0 1,-1-1-1,1 1 0,0 0 0,0 0 1,0 0-1,0-1 0,-1 1 1,1 0-1,0 0 0,0 0 1,-1 0-1,1-1 0,0 1 0,0 0 1,-1 0-1,1 0 0,0 0 1,0 0-1,-1 0 0,1 0 0,0 0 1,-1 0-1,1 0 0,0 0 1,0 0-1,-1 0 0,1 0 1,-1 0-1,-1 1 13,-1 0 0,1 0 0,0 0 0,0 0 0,-1 1 0,1-1 0,0 1 0,0-1 0,0 1 0,0 0 0,-3 4 0,-7 9 78,0 2-1,1-1 1,-12 27 0,18-34-57,1 0 1,0 1 0,1-1-1,0 1 1,0 0 0,1 0-1,0 0 1,0 15-1,2-23-28,0-1-1,0 1 1,0-1-1,0 0 0,1 1 1,-1-1-1,0 1 1,1-1-1,-1 0 1,1 1-1,0-1 0,-1 0 1,1 1-1,0-1 1,0 0-1,-1 0 1,1 0-1,0 0 0,0 0 1,3 2-1,-2-2 0,0 0 0,0 0 0,0 0 0,0 0 0,0-1-1,0 1 1,1-1 0,-1 1 0,0-1 0,0 0 0,1 0 0,2 0 0,8-2 11,0-1 0,0 0 1,23-8-1,-20 5-8,-5 3 1,17-6 3,53-9-1,-74 17-11,0 0 0,1 0 0,-1 1 1,0 0-1,1 0 0,-1 1 0,0 0 1,1 0-1,-1 1 0,0 0 1,0 0-1,12 6 0,-19-7 0,1-1 0,-1 0 0,0 0 0,0 0 0,0 0 0,1 0 0,-1 0 0,0 0 0,0 0 0,0 0 0,1 0-1,-1 0 1,0 0 0,0 0 0,0 0 0,1 0 0,-1 0 0,0-1 0,0 1 0,0 0 0,0 0 0,1 0 0,-1 0 0,0 0 0,0 0 0,0 0 0,0-1 0,0 1 0,1 0-1,-1 0 1,0 0 0,0 0 0,0 0 0,0-1 0,0 1 0,0 0 0,0 0 0,0 0 0,0-1 0,0 1 0,1 0 0,-1 0 0,0 0 0,0-1 0,0 1 0,0 0 0,0 0-1,0 0 1,-1-1 0,1 1 0,0 0 0,0 0 0,0 0 0,0-1 0,-1-12 81,-22-62 228,16 55-243,0-1-1,1-1 1,-4-34-1,10 55-84,0-1-1,0 1 0,0 0 1,0 0-1,0 0 1,0 0-1,1 0 0,-1 0 1,0 0-1,1 0 1,-1 0-1,1 0 0,-1 0 1,1 0-1,-1 0 1,1 0-1,0 0 0,0 0 1,-1 0-1,1 1 1,0-1-1,0 0 0,0 1 1,0-1-1,0 0 1,0 1-1,0-1 0,0 1 1,0-1-1,0 1 1,0 0-1,0 0 0,0-1 1,2 1-1,6-1-458,1 0 0,-1 0 0,15 2 1,7-1-1343,-29-1 1735,-1 1-1,0 0 0,1 0 0,-1 0 1,1-1-1,-1 1 0,1-1 0,-1 1 1,0-1-1,1 0 0,-1 1 0,0-1 1,0 0-1,0 0 0,1 0 0,-1 0 0,1-2 1,-9-4-808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8.421"/>
    </inkml:context>
    <inkml:brush xml:id="br0">
      <inkml:brushProperty name="width" value="0.05" units="cm"/>
      <inkml:brushProperty name="height" value="0.05" units="cm"/>
    </inkml:brush>
  </inkml:definitions>
  <inkml:trace contextRef="#ctx0" brushRef="#br0">0 11 17052,'17'4'1552,"11"-1"-1320,0-3-440,0-2 752,-1-2 56,-9-7-272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8.979"/>
    </inkml:context>
    <inkml:brush xml:id="br0">
      <inkml:brushProperty name="width" value="0.05" units="cm"/>
      <inkml:brushProperty name="height" value="0.05" units="cm"/>
    </inkml:brush>
  </inkml:definitions>
  <inkml:trace contextRef="#ctx0" brushRef="#br0">0 3 18996,'7'-3'1712,"-2"12"-1215,-5 5-225,0 12 976,0 6-464,1 8-488,3 3-136,3 1-200,2 1-112,1-8-280,0-6-104,-3-9-184,0-6-248,-7-15 639,-7 5-239,-6-15-64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9.398"/>
    </inkml:context>
    <inkml:brush xml:id="br0">
      <inkml:brushProperty name="width" value="0.05" units="cm"/>
      <inkml:brushProperty name="height" value="0.05" units="cm"/>
    </inkml:brush>
  </inkml:definitions>
  <inkml:trace contextRef="#ctx0" brushRef="#br0">1 81 15875,'0'0'1937,"10"0"-945,4-2-368,9-1 1409,7-1-697,8 0-544,3-3-288,4-3-904,-2-2 1624,2-1-1168,-2 0-24,-7 0-24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9.830"/>
    </inkml:context>
    <inkml:brush xml:id="br0">
      <inkml:brushProperty name="width" value="0.05" units="cm"/>
      <inkml:brushProperty name="height" value="0.05" units="cm"/>
    </inkml:brush>
  </inkml:definitions>
  <inkml:trace contextRef="#ctx0" brushRef="#br0">283 82 17180,'9'5'1544,"-3"8"-1072,-1 4-224,2 4 664,2 4-232,-2 3-319,2 2-249,-2-1-617,0-3-287,-5-9 640,-1-7-120,-2-8-112</inkml:trace>
  <inkml:trace contextRef="#ctx0" brushRef="#br0" timeOffset="1">1 67 17556,'6'-6'295,"0"0"0,1 1 1,0 0-1,0 1 0,0 0 1,1 0-1,-1 0 0,1 1 1,0 0-1,0 0 0,12-2 0,6 0 197,0 1 0,34-1-1,-31 4-272,-1 1 1,0 1-1,50 10 0,-65-9-206,-1 1 0,0 1 0,0 0 0,0 0 0,-1 1-1,1 1 1,-1 0 0,-1 1 0,1 0 0,18 16 0,-25-19-1,0 0 0,-1-1 0,0 2-1,0-1 1,0 0 0,0 1 0,-1-1 0,1 1 0,-1 0 0,-1-1-1,1 1 1,0 0 0,-1 0 0,1 7 0,-2-5 44,0 1-1,0-1 1,-1 0 0,1 0-1,-2 0 1,1 1 0,-1-1-1,0 0 1,-4 8-1,-3 4 209,-1 0 0,-2 0 0,1-1-1,-2 0 1,-28 29 0,31-36-96,0-2 0,-1 1 1,0-1-1,-1-1 1,0 0-1,-22 11 0,30-17-170,-1 0-1,1 0 0,-1-1 0,0 1 0,0-1 0,1-1 0,-1 1 0,0-1 0,0 1 0,-7-2 0,9 1-72,0-1 0,1 0 0,-1 0 0,0 0 0,0 0 0,0 0 0,1 0-1,-1-1 1,1 1 0,-1-1 0,1 0 0,0 0 0,-1 0 0,1 0 0,0 0 0,0 0 0,0-1 0,-2-3-1,2 2-60,0 0 0,0 0-1,0-1 1,1 1-1,0-1 1,0 1 0,0-1-1,0 0 1,0 1-1,1-1 1,0 0-1,0 0 1,0 1 0,1-1-1,0 0 1,1-5-1,8-20-656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18.025"/>
    </inkml:context>
    <inkml:brush xml:id="br0">
      <inkml:brushProperty name="width" value="0.05" units="cm"/>
      <inkml:brushProperty name="height" value="0.05" units="cm"/>
    </inkml:brush>
  </inkml:definitions>
  <inkml:trace contextRef="#ctx0" brushRef="#br0">48 5 13795,'0'-1'146,"0"1"1,1-1-1,-1 1 1,1 0-1,-1 0 1,0-1-1,1 1 1,-1 0-1,1 0 1,-1-1-1,1 1 0,-1 0 1,1 0-1,-1 0 1,1 0-1,-1 0 1,1 0-1,0 0 1,-1 0-1,1 0 1,-1 0-1,1 0 0,-1 0 1,1 0-1,-1 0 1,2 1-1,28 2 306,-13-1-1,64 6-210,-1 4 1,0 3-1,140 45 1,-220-60-242,14 5 1,-1 0 1,1 1-1,-1 1 1,14 9 0,-25-15-1,1 1 1,-1-1-1,0 1 1,1 0-1,-1 0 1,0 0-1,0 0 1,-1 0-1,1 1 1,0-1-1,-1 1 1,1-1-1,-1 1 1,0-1-1,0 1 1,0 0-1,0-1 1,0 1-1,-1 0 1,1 0-1,-1 0 1,0-1-1,1 1 1,-1 0-1,-1 0 1,1 0-1,0 0 1,-2 4 0,-1 1 4,0-1 0,0-1 0,-1 1 0,0 0 0,0-1 0,0 0 0,-1 0 0,-8 9 0,-7 3 20,-22 18 0,37-32-22,-105 75 65,-144 80 0,93-63-674,130-73 504,15-7-43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0.264"/>
    </inkml:context>
    <inkml:brush xml:id="br0">
      <inkml:brushProperty name="width" value="0.05" units="cm"/>
      <inkml:brushProperty name="height" value="0.05" units="cm"/>
    </inkml:brush>
  </inkml:definitions>
  <inkml:trace contextRef="#ctx0" brushRef="#br0">15 1 17132,'-3'20'1816,"2"11"-1272,-3 10-176,-1 6 929,4 3-657,1 0-8,0-5-208,4-2-120,-1-15-160,1-3-40,-1-20-512,2-9-368,-5-17 656,1-10-128,2-6-96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0.702"/>
    </inkml:context>
    <inkml:brush xml:id="br0">
      <inkml:brushProperty name="width" value="0.05" units="cm"/>
      <inkml:brushProperty name="height" value="0.05" units="cm"/>
    </inkml:brush>
  </inkml:definitions>
  <inkml:trace contextRef="#ctx0" brushRef="#br0">39 145 16428,'4'-2'282,"0"0"1,1 1 0,-1-1 0,0-1-1,0 1 1,0-1 0,-1 1 0,1-1-1,-1 0 1,1 0 0,-1-1 0,0 1 0,0-1-1,0 1 1,-1-1 0,4-6 0,-5 7-170,1 1 1,-1-1-1,0 1 1,0-1-1,0 0 1,0 0 0,-1 1-1,1-1 1,-1 0-1,1 0 1,-1 0-1,0 0 1,0 0 0,-1 0-1,1 1 1,0-1-1,-1 0 1,0 0-1,0 0 1,0 1 0,0-1-1,0 0 1,0 1-1,-1-1 1,1 1-1,-1-1 1,-2-2 0,3 4-96,1 0 1,-1 1 0,0-1-1,0 0 1,0 0 0,0 0-1,0 1 1,0-1 0,0 0-1,0 1 1,0-1 0,0 1-1,0-1 1,-1 1 0,1 0-1,0-1 1,0 1 0,0 0-1,-1 0 1,1 0 0,0 0-1,0 0 1,-3 0 0,2 1-10,1 0 0,-1 0 0,0 0 0,0 0 0,0 0 0,1 0 0,-1 0 0,1 1 0,-1-1 0,1 0 0,-1 1 1,-2 3-1,0 1-20,-1 1 1,1 1 0,1-1-1,-1 0 1,-4 17 0,4-8-6,1 0 1,0 0-1,0 22 1,2-33 14,1 1 0,0-1-1,0 0 1,1 0 0,-1 0 0,1 0 0,0 0 0,1 0 0,-1 0 0,1-1 0,0 1 0,0 0 0,1-1 0,-1 1 0,4 3 0,-4-6 2,0 0 1,1-1-1,-1 1 0,0-1 1,0 0-1,1 0 1,-1 0-1,1 0 0,-1 0 1,1 0-1,-1-1 0,1 1 1,0-1-1,-1 0 1,1 0-1,0 0 0,-1 0 1,1 0-1,0 0 0,-1-1 1,1 1-1,-1-1 1,1 0-1,4-2 0,7-2-6,-1-1-1,0-1 1,14-9-1,79-61-82,-3 1-41,-100 74 117,0 0 0,0 0 0,1 1 0,-1-1 1,0 1-1,1 0 0,0 0 0,5-1 0,-8 2 11,0 0 0,0 0-1,0 0 1,0 0-1,0 0 1,0 1-1,0-1 1,-1 0 0,1 0-1,0 1 1,0-1-1,0 1 1,0-1 0,-1 1-1,1-1 1,0 1-1,0 0 1,-1-1-1,1 1 1,0 0 0,-1-1-1,1 1 1,-1 0-1,1 0 1,-1 0-1,1-1 1,-1 1 0,0 0-1,1 0 1,-1 0-1,0 0 1,0 0 0,0 0-1,0 0 1,1 1-1,3 62 8,-4-47 46,4 31 1,-4-47-46,0 0-1,1 0 1,-1 0 0,0 0-1,0 0 1,1 0 0,-1 0-1,1 0 1,-1-1-1,0 1 1,1 0 0,0 0-1,-1 0 1,1-1 0,-1 1-1,1 0 1,0-1 0,0 1-1,-1 0 1,1-1 0,0 1-1,0-1 1,0 0 0,0 1-1,-1-1 1,1 0 0,0 1-1,0-1 1,0 0 0,0 0-1,0 0 1,0 1 0,0-1-1,0 0 1,0-1 0,0 1-1,0 0 1,0 0 0,0 0-1,0 0 1,0-1-1,-1 1 1,1 0 0,0-1-1,2 0 1,5-3 6,1-1-1,-1 1 1,14-11 0,-13 9-46,-5 3-62,1-1-167,0 1-1,-1 0 0,1 0 0,1 0 1,-1 0-1,0 1 0,1 0 1,-1 0-1,1 0 0,-1 1 0,8-1 1,-12 2 140,-1-1 1,1 1 0,-1 0 0,1-1-1,-1 1 1,0 0 0,1-1-1,-1 1 1,0 0 0,1-1 0,-1 1-1,0-1 1,0 1 0,0-1-1,1 1 1,-1-1 0,0 1 0,0-1-1,0 1 1,0-1 0,0 1 0,0-1-1,0 1 1,0-1 0,0 1-1,0-1 1,0 1 0,0-1 0,0 1-1,0-1 1,-1 0 0,-1-10-955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1.162"/>
    </inkml:context>
    <inkml:brush xml:id="br0">
      <inkml:brushProperty name="width" value="0.05" units="cm"/>
      <inkml:brushProperty name="height" value="0.05" units="cm"/>
    </inkml:brush>
  </inkml:definitions>
  <inkml:trace contextRef="#ctx0" brushRef="#br0">1 0 14035,'23'14'3865,"5"-4"-3889,5 2-120,10-1 728</inkml:trace>
  <inkml:trace contextRef="#ctx0" brushRef="#br0" timeOffset="1">425 83 17644,'-29'15'2294,"23"-13"-1981,0 1 1,1-1-1,0 1 0,-1 0 1,1 1-1,0 0 0,-5 4 1,10-7-306,-1-1 1,1 0 0,0 0 0,0 0-1,0 1 1,0-1 0,-1 0-1,1 1 1,0-1 0,0 0-1,0 0 1,0 1 0,0-1-1,0 0 1,0 1 0,0-1-1,0 0 1,-1 1 0,1-1 0,1 0-1,-1 0 1,0 1 0,0-1-1,0 0 1,0 1 0,0-1-1,0 0 1,0 1 0,0-1-1,0 0 1,1 0 0,-1 1-1,0-1 1,0 0 0,1 1 0,13 7 10,23 3-222,-32-10 214,39 8-127,-18-5-33,34 12 0,-53-14 106,-1 0 0,0 1 0,0 0 0,0 0 0,0 0-1,0 1 1,-1 0 0,1 0 0,-1 0 0,6 7 0,-9-9 40,0 1 1,-1-1 0,1 0 0,-1 1 0,0-1 0,1 1-1,-1 0 1,0-1 0,0 1 0,-1 0 0,1-1 0,-1 1-1,1 0 1,-1 0 0,0 0 0,0 4 0,-1-2 36,0 0 0,0 0 1,0 0-1,-1 0 0,0-1 0,0 1 1,0-1-1,-5 9 0,0-3 111,0-1 0,-1 0-1,0 0 1,-1-1-1,1 0 1,-1-1-1,-14 9 1,20-14-117,0 1 0,0-2 0,-1 1 0,1 0-1,0-1 1,-1 0 0,0 1 0,1-1 0,-1-1 0,0 1 0,1-1 0,-1 1 0,0-1 0,0 0-1,1 0 1,-1-1 0,0 1 0,0-1 0,1 0 0,-1 0 0,1 0 0,-1 0 0,1 0-1,-7-4 1,5 1-151,0 0 0,0 0 0,1 0-1,0-1 1,-1 1 0,1-1 0,1 0 0,-1 0-1,1 0 1,0-1 0,0 1 0,0-1-1,1 0 1,-2-8 0,0 3-32,2-1 0,0 0 0,0 0 0,1 0 0,0-14 0,3-17-501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1.676"/>
    </inkml:context>
    <inkml:brush xml:id="br0">
      <inkml:brushProperty name="width" value="0.05" units="cm"/>
      <inkml:brushProperty name="height" value="0.05" units="cm"/>
    </inkml:brush>
  </inkml:definitions>
  <inkml:trace contextRef="#ctx0" brushRef="#br0">113 53 16468,'1'18'720,"-2"0"0,0 0 1,0-1-1,-2 1 0,-5 20 1,-5 31 958,5 68 85,8-118-1636,1 1 1,1-1-1,1 0 0,1 0 0,6 19 1,-5-27-102,-2-13-87,-2-19-135,-4 9 59,-1 0 0,0 0 0,0 1 0,-1-1 0,-12-20 0,13 26 91,0 0 1,0 0 0,0 0 0,-1 1-1,0 0 1,0-1 0,0 1 0,-1 1-1,1-1 1,-1 1 0,-10-5 0,14 9 304,10 5-66,16 6 61,-10-8-222,0-1-1,-1 0 1,1 0-1,0-2 1,0 0-1,0 0 1,0-2-1,-1 1 1,1-2-1,0 0 1,-1 0-1,0-1 1,0-1 0,0 0-1,0-1 1,-1-1-1,0 1 1,17-14-1,-13 8-38,1-2 0,-2 0 0,0-1 0,0 0-1,-2-1 1,0-1 0,-1 0 0,0-1 0,-1 0 0,-2-1-1,13-32 1,-18 41 18,-2 0-1,1 0 1,1-13 0,-4 21-10,0 0 0,0 1 0,0-1 0,0 0 0,0 1 1,0-1-1,0 0 0,-1 1 0,1-1 0,-1 1 0,1-1 1,-1 0-1,0-1 0,0 3-1,1-1 0,-1 1-1,0-1 1,1 1 0,-1-1 0,0 1-1,1 0 1,-1-1 0,0 1 0,1 0-1,-1 0 1,0-1 0,0 1 0,1 0-1,-1 0 1,0 0 0,0 0 0,1 0-1,-1 0 1,0 0 0,0 0 0,1 0-1,-1 1 1,0-1 0,0 0 0,1 0-1,-1 1 1,0-1 0,1 0 0,-2 1-1,-4 2 2,1 1-1,0-1 1,0 1-1,0 0 1,1 0-1,-1 0 1,1 1 0,0-1-1,-5 9 1,-30 50 0,26-38 18,2 1 1,0 0 0,-11 42 0,19-57 0,0 1 0,1-1 0,0 1 1,1-1-1,1 1 0,0 0 0,0-1 0,1 1 0,1 0 1,0-1-1,4 16 0,-4-23-77,-1 0 0,1 0 1,0-1-1,0 1 0,0 0 0,1-1 0,-1 1 0,1-1 1,0 0-1,0 0 0,0 0 0,0-1 0,1 1 0,-1 0 1,1-1-1,-1 0 0,1 0 0,0 0 0,0-1 0,0 1 1,0-1-1,0 0 0,0 0 0,0 0 0,0-1 0,0 1 1,1-1-1,6 0 0,14-4-256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2.071"/>
    </inkml:context>
    <inkml:brush xml:id="br0">
      <inkml:brushProperty name="width" value="0.05" units="cm"/>
      <inkml:brushProperty name="height" value="0.05" units="cm"/>
    </inkml:brush>
  </inkml:definitions>
  <inkml:trace contextRef="#ctx0" brushRef="#br0">9 12 18340,'4'10'1680,"-4"-3"-1168,0-2-192,5-3 657,-8-2-553,4-6-1432,-1-2 1048,-5-2-273,-6-2-167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3.300"/>
    </inkml:context>
    <inkml:brush xml:id="br0">
      <inkml:brushProperty name="width" value="0.05" units="cm"/>
      <inkml:brushProperty name="height" value="0.05" units="cm"/>
    </inkml:brush>
  </inkml:definitions>
  <inkml:trace contextRef="#ctx0" brushRef="#br0">8 39 17476,'-2'-9'2469,"-1"24"-1271,0 64-589,4 1 0,15 103 0,-14-170-602,7 47 19,-8-56-17,0 0 0,0 1 0,1-1 0,-1 0 0,1 0 0,0 0 0,1 0 0,-1 0 0,6 7 0,-7-10 0,0 0 0,1 0 0,-1 0 1,0 0-1,0 0 0,1-1 0,-1 1 0,1-1 0,-1 1 1,1-1-1,-1 1 0,1-1 0,-1 0 0,1 1 1,-1-1-1,1 0 0,-1 0 0,1 0 0,0-1 0,-1 1 1,1 0-1,-1 0 0,1-1 0,-1 1 0,1-1 0,-1 0 1,0 1-1,1-1 0,-1 0 0,0 0 0,3-1 0,3-3 27,-1-1-1,1 1 1,-1-1-1,6-8 1,23-29 214,54-88 1,15-57 64,-98 176-334,0 2-210,-1 0 0,0-1 0,-1 0 0,0 0 0,3-14 1,-7 24 198,1 0 0,-1 0-1,0 0 1,0 0 0,0 0 0,0 0 0,0 1 0,0-1 0,-1 0 0,1 0 0,0 0 0,0 0 0,0 0 0,-1 1 0,1-1 0,-1 0 0,1 0 0,-2-1 0,-4 0-350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3.745"/>
    </inkml:context>
    <inkml:brush xml:id="br0">
      <inkml:brushProperty name="width" value="0.05" units="cm"/>
      <inkml:brushProperty name="height" value="0.05" units="cm"/>
    </inkml:brush>
  </inkml:definitions>
  <inkml:trace contextRef="#ctx0" brushRef="#br0">0 1 14059,'13'37'1600,"0"-1"-1040,3 1-239,1-2 615,5-2-264,2-2-160,3-7-576,0-3-312,-1-14 344,3-6-144,1-18-80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4.510"/>
    </inkml:context>
    <inkml:brush xml:id="br0">
      <inkml:brushProperty name="width" value="0.05" units="cm"/>
      <inkml:brushProperty name="height" value="0.05" units="cm"/>
    </inkml:brush>
  </inkml:definitions>
  <inkml:trace contextRef="#ctx0" brushRef="#br0">93 342 15635,'-24'21'1436,"19"-17"-1306,0 0 0,-1 1 0,2 0 0,-1 0 0,1 0-1,-1 1 1,1-1 0,-4 10 0,3-5 65,1 1 0,-6 21 0,9-28-159,0 0 0,1 0 0,-1 0 0,1 0 1,0 0-1,0 0 0,0 0 0,0 0 0,1 0 0,0 0 0,0 0 1,1 4-1,-2-8-18,1 1 0,-1 0 0,1-1 0,-1 1 0,1 0 0,-1-1 0,1 1 0,0 0 0,-1-1 0,1 1 0,0-1 0,-1 1 0,1-1 0,0 0 0,0 1 0,-1-1 0,1 0 0,0 1 0,0-1 0,0 0 0,0 0 0,-1 0 0,1 1 0,0-1 0,0 0 0,0 0 0,0-1 0,-1 1 0,1 0 0,0 0 0,0 0 0,0 0 0,0-1 0,-1 1 0,1 0 0,0-1 0,0 1 0,-1-1 0,1 1 0,0-1 0,-1 1 0,1-1 0,1 0 0,3-3 96,0 0-1,0-1 1,0 1-1,6-8 1,3-5 155,-1-1 1,-1-1-1,-1 0 0,0 0 0,-1-1 0,-1 0 1,7-26-1,-19 56 88,-1 3-302,0 1 0,-3 22 1,3 35-54,5-65-2,-1 0-1,0 0 1,1 0-1,0 0 1,1 0-1,-1-1 1,1 1-1,0-1 1,5 11-1,-6-15 4,0 1-1,0-1 1,0 1 0,0-1-1,0 0 1,0 0 0,1 0 0,-1 0-1,0 0 1,0 0 0,1 0-1,-1 0 1,1 0 0,-1-1-1,1 1 1,-1 0 0,1-1-1,-1 0 1,1 1 0,0-1 0,-1 0-1,4 1 1,-2-2 5,0 1 0,0-1 0,0 0 0,0 0 0,0 0 0,0 0 0,0 0 0,-1-1 0,1 1 0,0-1 1,2-2-1,5-4 31,0-1 1,0-1 0,-1 0 0,10-13-1,-4 2 46,-1 0 0,0-1 0,-2-1 0,-1 0 0,0 0 0,12-46 0,-28 100-95,1 0 0,2 1 0,1-1 0,4 45 0,-2-70 9,0 0 1,0 1 0,0-1-1,4 12 1,-5-17 1,0-1 0,0 1 0,1 0-1,-1 0 1,0-1 0,0 1 0,1 0 0,-1-1 0,0 1 0,1 0-1,-1-1 1,1 1 0,-1-1 0,1 1 0,-1-1 0,1 1 0,0-1-1,-1 1 1,1-1 0,-1 1 0,1-1 0,0 0 0,-1 1 0,1-1-1,0 0 1,0 1 0,-1-1 0,1 0 0,0 0 0,0 0 0,-1 0 0,1 0-1,0 0 1,0 0 0,-1 0 0,1 0 0,0 0 0,0 0 0,-1-1-1,1 1 1,0 0 0,0 0 0,-1-1 0,1 1 0,0-1 0,-1 1-1,1 0 1,-1-1 0,1 1 0,0-1 0,-1 1 0,1-2 0,5-3 6,-1-1 1,-1 0-1,1 0 1,-1 0-1,0 0 1,6-12-1,17-47 48,-22 52-44,34-101-55,-35 150-126,-6 1 81,1-14 40,0-1 0,1 0 0,5 25 0,-5-47 49,0-1-1,0 1 0,0 0 0,0 0 1,0-1-1,0 1 0,1 0 0,-1 0 1,0-1-1,0 1 0,0 0 0,1 0 1,-1 0-1,0-1 0,0 1 0,1 0 1,-1 0-1,0 0 0,0 0 0,1 0 1,-1 0-1,0 0 0,1-1 0,-1 1 1,0 0-1,0 0 0,1 0 0,-1 0 1,0 0-1,1 0 0,-1 0 0,0 1 1,0-1-1,1 0 0,-1 0 0,0 0 0,1 0 1,-1 0-1,0 0 0,0 0 0,1 1 1,-1-1-1,0 0 0,0 0 0,0 0 1,1 0-1,-1 1 0,0-1 0,0 0 1,0 0-1,0 1 0,1-1 0,-1 0 1,0 0-1,0 1 0,0-1 0,0 0 1,0 0-1,0 1 0,0-1 0,0 0 1,0 1-1,0-1 0,0 0 0,0 1 1,0-1-1,0 0 0,0 0 0,0 1 1,12-20-49,62-154-515,-34 79 68,-30 71 353,9-21-365,23-76 0,-43 118 603,-4 7-51,-6 11 20,-1 10 44,2 1 0,1 0-1,1 0 1,1 1 0,1 0 0,2 1 0,-1 37 0,3 3 308,16 129 0,46 101 266,-51-260-587,-9-39-82,1 1-1,-1 0 1,0 0-1,1 0 0,-1 0 1,0 0-1,0 0 1,0-1-1,1 1 1,-1 0-1,0 0 0,0 0 1,-1 0-1,1 0 1,0 0-1,0 0 1,0 0-1,0 0 1,-1 1-1,0-2 1,0 0-1,0-1 1,1 1-1,-1 0 1,0-1 0,1 1-1,-1 0 1,0-1 0,1 1-1,-1-1 1,1 1-1,-1-1 1,1 1 0,-1-1-1,1 1 1,-1-1 0,0-1-1,-25-37 231,6 3-49,-29-75-1,43 92-184,0-1-1,1 1 1,1-1-1,0 0 1,2 0-1,0-23 1,2 41-26,0-1 1,0 0-1,0 0 1,1 0-1,0 0 1,-1 0-1,1 0 1,0 0-1,0 1 1,1-1-1,-1 0 1,1 1-1,-1-1 1,1 1-1,0-1 1,0 1-1,0 0 1,0 0-1,0 0 1,0 0-1,0 0 1,1 0-1,-1 1 1,1-1-1,0 1 1,-1 0-1,1 0 1,0 0 0,4-1-1,8-3-530,0-1 1,0 0-1,-1-1 1,0-1-1,0 0 0,-1 0 1,22-20-1,-9 1-316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4.981"/>
    </inkml:context>
    <inkml:brush xml:id="br0">
      <inkml:brushProperty name="width" value="0.05" units="cm"/>
      <inkml:brushProperty name="height" value="0.05" units="cm"/>
    </inkml:brush>
  </inkml:definitions>
  <inkml:trace contextRef="#ctx0" brushRef="#br0">0 88 15235,'3'4'206,"-1"1"0,1 0 0,0-1 0,0 0 1,1 1-1,-1-1 0,1 0 0,0-1 0,0 1 0,0-1 0,1 0 0,-1 0 0,8 4 0,-10-6-113,1 0 0,0 0-1,0 0 1,0-1 0,0 1 0,0-1-1,0 1 1,0-1 0,0 0 0,0 0 0,0-1-1,0 1 1,0 0 0,0-1 0,0 0 0,0 0-1,0 0 1,0 0 0,-1 0 0,1 0-1,0-1 1,-1 0 0,1 1 0,-1-1 0,3-3-1,-1 1 51,0 0 0,0 0 0,0 0 0,-1 0 0,0-1 0,0 0 0,0 1 0,-1-1 0,4-10 0,-5 12-66,0 0 0,0-1 0,0 1 0,-1 0 0,1-1 1,-1 1-1,0-1 0,0 1 0,0-1 0,0 1 0,-1-1 0,1 1 0,-1 0 1,0-1-1,0 1 0,-2-6 0,2 8-59,1 1 0,-1-1 0,1 0 0,-1 0 0,1 0 0,-1 0 0,1 0 0,-1 1 0,0-1 0,0 0 0,1 1 0,-1-1 0,0 0 0,0 1 0,0-1 0,0 1 0,0-1 0,1 1 0,-1 0 0,0-1 0,0 1 0,0 0 0,0 0 0,0-1 0,-2 1 0,1 1-1,1-1 0,-1 0-1,0 1 1,1 0 0,-1-1 0,0 1-1,1 0 1,-1 0 0,1 0-1,-1 0 1,1 0 0,-1 0-1,0 2 1,-4 2 0,2 1 1,-1-1-1,1 1 0,0 0 0,0 0 1,-3 8-1,2-4-21,1 0 1,1 0-1,0 1 0,0-1 1,1 1-1,0-1 0,1 1 1,0 0-1,1-1 0,2 18 1,-2-27 3,0 0 0,0 1 0,0-1 0,1 0 0,-1 0 0,1 0 0,-1 1 0,1-1 0,-1 0 0,1 0 0,-1 0 0,1 0 0,0 0 0,0 0 1,0 0-1,-1 0 0,1-1 0,0 1 0,2 1 0,-2-2 0,0 1 0,0-1 1,0 0-1,0 0 0,0 0 0,0 0 1,0 0-1,0 0 0,0 0 0,0 0 1,0 0-1,0 0 0,0-1 1,0 1-1,0 0 0,0-1 0,0 1 1,1-2-1,5-2 2,0-1 1,-1 1-1,0-2 1,9-9-1,-9 9 0,9-10 1,-7 7 3,1 0-1,0 0 1,0 1-1,15-10 1,-22 17-7,0 0 0,0-1 0,0 1 0,0 0 1,0 1-1,0-1 0,0 0 0,0 0 0,0 1 0,0 0 0,1-1 0,-1 1 1,0 0-1,0 0 0,0 0 0,1 0 0,-1 0 0,0 1 0,0-1 0,0 1 1,1-1-1,-1 1 0,0 0 0,0 0 0,0 0 0,0 0 0,0 0 0,-1 0 1,1 1-1,2 1 0,2 4-5,0 0 1,0 1-1,-1-1 0,0 1 1,8 16-1,-10-16 3,1-1 0,1 1 1,-1-1-1,1 0 0,12 13 0,-16-19 4,0 0 0,1 0 0,-1 0 0,0-1 0,1 1 0,-1 0 0,0-1 0,1 1 0,-1-1 0,0 0 0,1 1 0,-1-1 0,1 0 0,-1 0 0,1 0 0,-1 0 0,0 0 0,1 0 0,-1 0 0,1 0 0,-1-1 0,1 1 0,-1-1 0,0 1 0,1-1 0,-1 1 0,0-1 0,1 0 0,0-1 0,5-2 11,-1-1 0,0 0 1,11-11-1,-14 13-10,19-21 28,-18 18-23,1 0 1,0 0-1,0 0 0,1 1 1,0 0-1,0 0 0,0 0 1,0 1-1,8-4 0,-13 8-7,-1 0 1,1 0-1,0-1 0,0 1 0,0 0 1,0 0-1,0 0 0,0 1 0,-1-1 1,1 0-1,0 0 0,0 0 1,0 1-1,0-1 0,-1 0 0,1 1 1,0-1-1,0 1 0,-1-1 0,1 1 1,0-1-1,-1 1 0,1-1 0,0 1 1,-1 0-1,1-1 0,-1 1 0,1 0 1,-1-1-1,1 1 0,-1 0 0,0 0 1,1 0-1,-1-1 0,0 1 0,0 0 1,1 0-1,-1 1 0,6 39-22,-6-36 10,1 11-656,-1-1 0,-4 28 0,3-43 626,1-1 1,-1 1-1,0 0 1,1-1-1,-1 1 1,0 0-1,1-1 1,-1 1 0,1-1-1,-1 1 1,1-1-1,-1 1 1,1-1-1,-1 0 1,1 1-1,-1-1 1,1 1-1,0-1 1,-1 0-1,1-1 1,-8-20-477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5.961"/>
    </inkml:context>
    <inkml:brush xml:id="br0">
      <inkml:brushProperty name="width" value="0.05" units="cm"/>
      <inkml:brushProperty name="height" value="0.05" units="cm"/>
    </inkml:brush>
  </inkml:definitions>
  <inkml:trace contextRef="#ctx0" brushRef="#br0">158 286 15035,'0'0'51,"1"0"-1,-1 0 1,0-1-1,0 1 0,0 0 1,0 0-1,0 0 1,0-1-1,0 1 1,0 0-1,0 0 1,0 0-1,0-1 1,0 1-1,0 0 0,0 0 1,0-1-1,0 1 1,0 0-1,0 0 1,0 0-1,0-1 1,0 1-1,0 0 1,0 0-1,-1 0 0,1-1 1,0 1-1,0 0 1,0 0-1,0 0 1,0 0-1,0 0 1,-1-1-1,1 1 1,0 0-1,0 0 0,0 0 1,-1 0-1,1 0 1,0 0-1,-14-2 1045,-15 6 496,21 0-1487,1 0-1,0 1 1,0 0-1,0 0 0,0 0 1,1 1-1,0 0 1,0 0-1,0 0 1,1 1-1,0 0 1,0 0-1,1 0 0,0 1 1,0-1-1,0 1 1,1 0-1,1 0 1,-1 0-1,1 1 1,1-1-1,-2 12 0,3-18-94,0 0-1,0 1 0,0-1 0,0 1 0,0-1 0,1 0 0,-1 1 1,1-1-1,1 4 0,-2-5-5,1 0 0,-1-1 0,0 1 0,1-1 0,-1 1 0,1 0 0,0-1 0,-1 1 0,1-1 0,-1 1 0,1-1 0,0 0 0,-1 1 0,1-1 0,0 0 0,-1 1 0,1-1 0,0 0 0,0 0 0,-1 1 0,1-1 0,0 0 0,0 0 0,0 0 0,-1 0 0,1 0 0,0 0 0,0 0 0,-1 0 0,1-1 0,0 1 0,0 0 0,-1 0 0,1-1 0,1 0 0,6-2 22,-1-1-1,1 0 1,-1-1 0,1 0 0,-1 0 0,-1-1 0,1 1 0,-1-2-1,8-8 1,7-11 121,19-31 0,-16 22 110,31-69 0,-46 83-131,0 0 0,-2-1-1,0 1 1,6-47 0,-12 64-96,0 2-20,-1 0 1,1 1-1,-1-1 1,0 0 0,0 1-1,0-1 1,0 0-1,0 1 1,0-1 0,0 0-1,0 0 1,0 1 0,-1-1-1,1 0 1,-1 1-1,1-1 1,-1 1 0,0-1-1,0 1 1,0-1-1,0 1 1,-1-3 0,1 4-8,1 0 0,-1 0 0,1 0 0,-1 0 0,1 0 0,-1-1 0,1 1 0,0 0 0,-1 0 0,1 0 0,-1 0 0,1 0 0,-1 0 0,1 1 0,-1-1 0,1 0 0,-1 0 0,1 0 1,-1 0-1,1 0 0,-1 1 0,1-1 0,-1 0 0,1 1 0,0-1 0,-1 0 0,1 0 0,0 1 0,-1-1 0,1 1 0,-1 0 0,-9 15 6,8-13-3,-7 16-2,0 0 0,1 1 0,2 0 0,0 0 0,-5 28 0,6-17-4,2 1 1,0 58-1,3-85 1,1 0 0,-1 0-1,1 0 1,0-1 0,0 1-1,0 0 1,1 0 0,-1-1 0,1 1-1,1-1 1,-1 1 0,0-1-1,5 6 1,-5-9 0,-1 1 1,1-1-1,0 1 0,0-1 1,-1 0-1,1 0 0,0 0 1,0 0-1,0 0 0,0 0 1,0-1-1,1 1 0,-1-1 1,0 1-1,0-1 0,0 0 1,0 0-1,1 0 0,-1 0 1,0 0-1,0 0 0,0-1 1,1 1-1,-1-1 0,0 0 1,0 1-1,0-1 0,0 0 1,0 0-1,0 0 0,0 0 1,2-3-1,6-3 4,0 0 0,-1-1 0,0 0 0,-1 0 0,1-1 0,-2-1 0,1 1 0,6-12 1,-3 2 1,0 0 1,-1 0 0,11-34 0,-16 34-11,-5 19 4,0 0-1,0 0 1,0 0 0,0 0-1,0 0 1,0 1 0,0-1-1,0 0 1,0 0 0,0 0-1,0 0 1,0 0 0,0 0-1,0 0 1,0 0-1,0 0 1,0 1 0,-1-1-1,1 0 1,0 0 0,0 0-1,0 0 1,0 0 0,0 0-1,0 0 1,0 0-1,0 0 1,0 0 0,0 0-1,0 0 1,0 0 0,-1 0-1,1 0 1,0 0 0,0 0-1,0 0 1,0 0 0,0 0-1,0 0 1,0 0-1,0 0 1,0 0 0,-1 0-1,1 0 1,0 0 0,0 0-1,0 0 1,0 0 0,0 0-1,0 0 1,0 0 0,0 0-1,0 0 1,0 0-1,-1 0 1,1 0 0,0 0-1,0 0 1,0 0 0,0 0-1,0 0 1,0 0 0,0-1-1,0 1 1,0 0 0,0 0-1,0 0 1,0 0-1,0 0 1,-2 3-5,0 0 0,0 1 1,0-1-1,0 1 0,1-1 0,-2 8 0,0 0-1,1 1-1,1 0 1,0-1-1,0 1 1,1 0-1,4 23 1,-4-33 6,0 1 1,1-1 0,-1 1-1,1-1 1,0 0-1,0 1 1,0-1-1,0 0 1,0 1-1,0-1 1,1 0-1,-1 0 1,1 0 0,-1 0-1,1 0 1,0-1-1,0 1 1,0 0-1,0-1 1,0 0-1,0 1 1,0-1 0,0 0-1,1 0 1,-1 0-1,0 0 1,1 0-1,-1-1 1,1 1-1,-1-1 1,1 1-1,-1-1 1,1 0 0,-1 0-1,1 0 1,-1-1-1,1 1 1,2-1-1,7-2 1,-1-1 1,1 0-1,-1 0 0,0-1 0,0-1 0,-1 0 0,0 0 0,0-1 1,0 0-1,-1-1 0,0 0 0,0-1 0,-1 1 0,14-21 1,-20 26 1,-1-1-1,1 0 1,-1 1 0,0-1 0,0 0 0,-1 0 0,1 0 0,-1 0 0,0 0 0,0 0 0,0 0 0,0 0 0,-1 0 0,-1-5 0,2 7-2,0 0 1,-1 1-1,1-1 1,-1 0-1,1 1 0,-1-1 1,0 0-1,1 1 1,-1-1-1,0 1 1,0-1-1,0 1 1,0 0-1,-1-1 0,1 1 1,0 0-1,-1 0 1,1 0-1,0 0 1,-1 0-1,1 0 1,-1 0-1,1 0 0,-1 0 1,0 1-1,1-1 1,-1 1-1,0-1 1,0 1-1,1 0 1,-1 0-1,0 0 0,-2 0 1,2 0-2,0 1 0,1 0 0,-1-1 0,1 1 0,-1 0 0,1 0 0,-1 0 0,1 0 0,0 0 1,-1 0-1,1 1 0,0-1 0,0 0 0,0 1 0,0-1 0,0 0 0,0 1 0,0-1 0,1 1 0,-1 0 0,0-1 0,1 1 0,-1 0 0,1-1 1,-1 3-1,-1 5-1,1 0 1,0 1 0,-1 10 0,2-15-35,1 0 0,-1 0 0,1 0 0,-1 0 0,1 0 0,1 0 0,-1 0 0,1 0 0,0-1-1,0 1 1,0-1 0,0 1 0,1-1 0,0 0 0,0 0 0,0 0 0,1 0 0,3 3 0,-5-5 0,1 0 0,0 0 0,0 0 0,0 0 0,0-1 0,0 0 0,0 1 0,0-1 0,0 0 0,0 0 0,1 0 0,-1-1 0,0 1 0,1-1-1,-1 0 1,0 0 0,1 0 0,-1 0 0,0-1 0,1 0 0,-1 1 0,0-1 0,0 0 0,0 0 0,1-1 0,-1 1 0,4-3 0,-4 2-9,-1 1 0,1-1 0,-1 0 0,0 1 0,1-1 0,-1 0 0,0 0 0,0-1 0,-1 1 0,1 0 0,0-1 0,-1 1 0,1-1 0,1-4 0,5-17-401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19.234"/>
    </inkml:context>
    <inkml:brush xml:id="br0">
      <inkml:brushProperty name="width" value="0.05" units="cm"/>
      <inkml:brushProperty name="height" value="0.05" units="cm"/>
    </inkml:brush>
  </inkml:definitions>
  <inkml:trace contextRef="#ctx0" brushRef="#br0">33 722 11819,'-25'25'1432,"18"-10"-763,7-15-633,0 1-1,0-1 0,0 0 1,0 1-1,1-1 0,-1 0 1,0 1-1,0-1 0,0 0 1,1 1-1,-1-1 0,0 0 1,0 0-1,1 1 0,-1-1 1,0 0-1,1 0 1,-1 1-1,0-1 0,0 0 1,1 0-1,-1 0 0,1 0 1,-1 0-1,0 1 0,1-1 1,-1 0-1,0 0 0,1 0 1,-1 0-1,0 0 0,1 0 1,-1 0-1,1 0 0,-1 0 1,0 0-1,1-1 0,3 1 63,-1-1-1,0 1 0,0-1 1,1 0-1,-1 0 0,0 0 1,0-1-1,0 1 1,0-1-1,0 0 0,3-2 1,33-29 379,-29 25-336,110-106 456,-4-5-1,169-228 1,-233 264-530,-28 42-27,-24 40-40,0 1 0,1 0 0,-1-1 0,0 1 0,1-1 0,-1 1 0,0 0 0,1-1 0,-1 1 0,1 0 0,-1 0 0,0-1 0,1 1 0,-1 0 0,1 0 0,-1 0 0,1-1 0,-1 1 0,1 0 0,-1 0 0,1 0 0,-1 0 0,1 0 0,-1 0 0,1 0 0,-1 0 0,1 0 0,-1 0 0,1 0 0,-1 0 0,1 1 0,-1-1 0,1 0 0,0 1 0,21 15-13,-13-6 5,-1 0-1,11 16 1,-11-11-85,0 1 0,-1 1 1,8 26-1,-9-24-99,1-1 1,14 28 0,-11-29 23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6.362"/>
    </inkml:context>
    <inkml:brush xml:id="br0">
      <inkml:brushProperty name="width" value="0.05" units="cm"/>
      <inkml:brushProperty name="height" value="0.05" units="cm"/>
    </inkml:brush>
  </inkml:definitions>
  <inkml:trace contextRef="#ctx0" brushRef="#br0">8 1 18300,'-4'9'1200,"2"-5"-1552,1 1 296,2-8 240,2-3-184,0-4-88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6.781"/>
    </inkml:context>
    <inkml:brush xml:id="br0">
      <inkml:brushProperty name="width" value="0.05" units="cm"/>
      <inkml:brushProperty name="height" value="0.05" units="cm"/>
    </inkml:brush>
  </inkml:definitions>
  <inkml:trace contextRef="#ctx0" brushRef="#br0">1 76 16748,'1'9'1616,"3"9"-1168,-4 12-176,2 11 1056,-2 10-824,1 6-127,1 7-121,-2 0-16,1-5-40,0-6-40,1-12-72,1-9-88,1-18-312,5-9-272,1-21 1888,5-11-1328,3-24 48,0-10-24</inkml:trace>
  <inkml:trace contextRef="#ctx0" brushRef="#br0" timeOffset="1">207 0 14059,'-2'29'1216,"-5"15"-776,-1 6-128,2 11 473,3 0-41,3 1-96,0-2-96,6-8-128,1-7-160,-1-10-456,-1-6-240,-5-14 400,-2-6-144,-11-8-96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7.222"/>
    </inkml:context>
    <inkml:brush xml:id="br0">
      <inkml:brushProperty name="width" value="0.05" units="cm"/>
      <inkml:brushProperty name="height" value="0.05" units="cm"/>
    </inkml:brush>
  </inkml:definitions>
  <inkml:trace contextRef="#ctx0" brushRef="#br0">5 422 16123,'-4'-10'1705,"7"5"-1097,1 3-240,8-1 968,5 3-432,7-3-351,5-3-225,5-1-544,3 0-432,-2-3 591,-2 1-127,-3-4-40</inkml:trace>
  <inkml:trace contextRef="#ctx0" brushRef="#br0" timeOffset="1">554 0 15555,'-4'32'1313,"2"17"-873,0 4-104,0 11 528,-1 5-192,2 0-128,-2-2-56,2-10-288,-1-9-200,4-18-432,3-12-264,4-22 552,2-10-184,1-22-104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7.650"/>
    </inkml:context>
    <inkml:brush xml:id="br0">
      <inkml:brushProperty name="width" value="0.05" units="cm"/>
      <inkml:brushProperty name="height" value="0.05" units="cm"/>
    </inkml:brush>
  </inkml:definitions>
  <inkml:trace contextRef="#ctx0" brushRef="#br0">171 6 14195,'5'-5'1502,"-2"12"-918,-3 16-192,-5 76 1212,-3 96 13,8-150-1380,3 0-1,9 56 0,-6-80-135,-1-1-1661,-9-20 730,-7-9 333,-5-8-76</inkml:trace>
  <inkml:trace contextRef="#ctx0" brushRef="#br0" timeOffset="1">25 397 15235,'-16'-14'1825,"10"4"-969,4 1-264,6 5 1016,6 0-247,4 0-353,3 1-224,6-3-368,2 0-304,1-4-856,-2 0 744,-4-10-152,-3-3-128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9.745"/>
    </inkml:context>
    <inkml:brush xml:id="br0">
      <inkml:brushProperty name="width" value="0.05" units="cm"/>
      <inkml:brushProperty name="height" value="0.05" units="cm"/>
    </inkml:brush>
  </inkml:definitions>
  <inkml:trace contextRef="#ctx0" brushRef="#br0">14 1 17116,'0'0'77,"-1"0"1,1 0-1,-1 0 1,1 1 0,-1-1-1,1 0 1,-1 1-1,1-1 1,-1 1-1,1-1 1,0 0-1,-1 1 1,1-1 0,0 1-1,-1-1 1,1 1-1,0-1 1,-1 1-1,1-1 1,0 1 0,0-1-1,0 1 1,0 0-1,-1-1 1,1 1-1,-3 18 247,2 14 228,1 0 0,1-1 0,2 1 0,11 52-1,-13-79-505,1 0 1,-1 0-1,1-1 0,0 1 0,4 6 0,-6-11-32,0 0-1,1-1 1,-1 1 0,1 0 0,-1 0 0,1-1 0,0 1-1,-1 0 1,1-1 0,0 1 0,-1-1 0,1 1 0,0-1-1,0 1 1,-1-1 0,1 1 0,0-1 0,0 0 0,0 0-1,-1 1 1,1-1 0,0 0 0,0 0 0,0 0 0,0 0-1,0 0 1,0 0 0,0 0 0,-1 0 0,1 0 0,0 0-1,0-1 1,0 1 0,0 0 0,-1-1 0,1 1 0,0 0-1,0-1 1,0 1 0,-1-1 0,1 1 0,0-1 0,-1 1-1,2-2 1,3-3 55,0 0 0,1 0 0,-2-1 0,1 1 0,-1-1 0,0-1 0,4-6 0,23-52 303,-24 49-272,9-24 119,-10 22-86,18-31 0,-24 48-131,1 0 0,-1 0-1,1 0 1,-1 0 0,1 0 0,-1 0 0,1 1 0,0-1 0,0 0 0,-1 0 0,1 1 0,0-1 0,0 0 0,0 1 0,0-1 0,-1 1 0,3-1 0,-2 1-2,-1 0 1,1 0-1,-1 0 1,1 0-1,-1 0 1,1 1-1,-1-1 1,1 0-1,-1 0 0,1 1 1,-1-1-1,0 0 1,1 0-1,-1 1 1,0-1-1,1 1 1,-1-1-1,0 0 1,1 1-1,-1-1 0,0 1 1,0-1-1,1 1 1,-1-1-1,0 1 1,3 6-3,-1 0 0,0 1 1,2 12-1,-3-12 2,4 25-5,-3-18 3,1 0-1,0 0 1,9 23 0,-12-37 4,0 0 0,0-1-1,1 1 1,-1 0 0,0-1-1,0 1 1,1-1 0,-1 1-1,0 0 1,1-1 0,-1 1-1,1-1 1,-1 1 0,1-1-1,-1 1 1,1-1 0,-1 0-1,1 1 1,0-1 0,-1 0-1,1 1 1,-1-1-1,1 0 1,0 0 0,-1 1-1,1-1 1,0 0 0,-1 0-1,1 0 1,0 0 0,-1 0-1,1 0 1,0 0 0,-1 0-1,1 0 1,0 0 0,-1 0-1,1-1 1,0 1 0,-1 0-1,1 0 1,0-1 0,-1 1-1,1 0 1,-1-1 0,1 1-1,-1-1 1,1 1 0,-1-1-1,2 0 1,3-4 10,-1 0-1,1 0 1,-1 0 0,4-7-1,-4 6-2,-3 6-7,4-8 16,1 0 0,1 1 0,-1 0 0,11-9 0,-15 14-17,0 1 0,0-1 0,0 1 1,0 0-1,0 0 0,0 0 1,0 0-1,0 0 0,1 0 1,-1 1-1,0-1 0,0 1 1,1 0-1,-1-1 0,0 1 1,1 0-1,-1 0 0,0 1 0,1-1 1,-1 0-1,0 1 0,0-1 1,1 1-1,3 2 0,1 1-1,0 2 0,0-1 0,0 1 0,0 0 0,-1 0 0,0 1 0,0-1 0,5 11 0,26 25-5,-36-40 6,0-1 1,1 0-1,-1 0 0,1 0 1,0 0-1,-1 0 0,1 0 1,0 0-1,-1 0 0,1-1 1,0 1-1,0-1 0,0 1 0,0-1 1,-1 0-1,1 1 0,0-1 1,0 0-1,0 0 0,0 0 1,0-1-1,0 1 0,0 0 1,-1-1-1,1 0 0,0 1 1,0-1-1,-1 0 0,1 0 1,0 1-1,-1-2 0,1 1 1,-1 0-1,4-2 0,3-5 10,0-1 0,0 1 0,-1-1 0,10-17 1,-9 15-6,1-2-2,22-29 8,-29 40-13,0-1 1,1 1-1,-1-1 1,1 1-1,0 0 1,0 0-1,0 0 1,0 0-1,0 1 0,0-1 1,6-1-1,-8 3 1,0 0-1,1-1 0,-1 1 1,0 0-1,0 0 0,0 0 0,1 0 1,-1 1-1,0-1 0,0 0 1,0 0-1,0 1 0,1-1 1,-1 1-1,0-1 0,0 1 0,0-1 1,0 1-1,0 0 0,1 1 1,1 0-2,-1 0-1,0 1 1,0-1 0,-1 1 0,1-1 0,0 1 0,-1 0-1,1 3 1,2 4-1,-1 0-1,0 0 1,2 20-1,-5-28-1,2 18-98,-4-16-407,-4-10-627,-33-68-1621,13 24 1918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0.190"/>
    </inkml:context>
    <inkml:brush xml:id="br0">
      <inkml:brushProperty name="width" value="0.05" units="cm"/>
      <inkml:brushProperty name="height" value="0.05" units="cm"/>
    </inkml:brush>
  </inkml:definitions>
  <inkml:trace contextRef="#ctx0" brushRef="#br0">35 10 19724,'-3'14'1465,"-4"-6"-1161,3 0-184,4-4 0,1-4 136,-5-10-168,-3-6-136,-3-1-96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0.843"/>
    </inkml:context>
    <inkml:brush xml:id="br0">
      <inkml:brushProperty name="width" value="0.05" units="cm"/>
      <inkml:brushProperty name="height" value="0.05" units="cm"/>
    </inkml:brush>
  </inkml:definitions>
  <inkml:trace contextRef="#ctx0" brushRef="#br0">121 127 14195,'0'0'61,"1"0"0,-1-1 0,0 1-1,1 0 1,-1 0 0,0 0 0,1 0 0,-1 0 0,0 0-1,1 0 1,-1 1 0,0-1 0,1 0 0,-1 0 0,0 0-1,1 0 1,-1 0 0,0 0 0,1 1 0,-1-1 0,0 0-1,1 0 1,-1 1 0,0-1 0,0 0 0,1 0 0,-1 1-1,0-1 1,0 0 0,1 1 0,1 13 968,-7 23-108,3-29-595,-7 36 334,-2 0 1,-2-1-1,-2 0 0,-38 75 0,49-109-570,4-7-71,-1-1 0,1 1-1,-1-1 1,0 1 0,0-1-1,1 1 1,-1-1 0,0 0 0,0 1-1,-1-1 1,1 0 0,0 0-1,0 0 1,0 1 0,-3 0-1,4-2-17,0 0-1,0 0 1,0 0-1,0 0 1,-1 0 0,1 0-1,0 0 1,0 0-1,0 0 1,0 0-1,0 0 1,0 0-1,0 0 1,-1 0-1,1 0 1,0 0-1,0 0 1,0 0-1,0 0 1,0 0-1,0 0 1,0-1 0,0 1-1,0 0 1,0 0-1,-1 0 1,1 0-1,0 0 1,0 0-1,0 0 1,0 0-1,0 0 1,0 0-1,0-1 1,0 1-1,0 0 1,0 0-1,0 0 1,0 0 0,0 0-1,0 0 1,0 0-1,0 0 1,0-1-1,0 1 1,0 0-1,0 0 1,0 0-1,0 0 1,0 0-1,0 0 1,0 0-1,0-1 1,0 1-1,0 0 1,0 0 0,0 0-1,0 0 1,1 0-1,-1 0 1,0 0-1,0 0 1,4-21-203,1 1 0,1 0 1,1 0-1,10-20 0,3-8-170,25-80-588,26-66-371,-71 193 1325,1 0-1,-1 0 0,0 0 1,1 0-1,-1 0 1,1 0-1,-1 0 0,1 0 1,-1 0-1,1 0 0,0 0 1,-1 0-1,1 0 1,0 0-1,0 0 0,0 0 1,0 1-1,1-2 0,-1 3 13,-1-1-1,1 0 0,-1 1 0,1-1 0,-1 1 1,0 0-1,1-1 0,-1 1 0,1-1 0,-1 1 0,0-1 1,0 1-1,1 0 0,-1-1 0,0 1 0,0 0 1,0-1-1,0 1 0,0 0 0,0-1 0,0 2 0,2 47 419,-18 120 1120,9-113-915,1-1 0,6 108 1,0-158-614,0-2-12,0 0 0,0 0 0,1 0-1,-1 0 1,1 0 0,-1 0 0,1 0 0,0 0 0,0 0 0,0-1 0,1 1 0,2 4-1,-4-14-89,-5-6 24,-19-28-114,-44-57 0,59 87 180,2-6 60,7 17-61,0-1 1,0 1-1,0 0 1,0-1-1,0 1 0,0 0 1,0-1-1,1 1 1,-1 0-1,0-1 0,0 1 1,0 0-1,1-1 0,-1 1 1,0 0-1,0 0 1,0-1-1,1 1 0,-1 0 1,0 0-1,1-1 1,-1 1-1,0 0 0,1 0 1,-1 0-1,0 0 1,1-1-1,3 0 20,0 1-1,0-1 1,0 1 0,0 0-1,0 0 1,5 1-1,13-1-33,-13-1-103,-1-1 0,1 1 0,0-2-1,-1 1 1,1-1 0,-1 0 0,0-1 0,0 0 0,-1 0 0,1-1 0,-1 0 0,0 0 0,0-1 0,0 1 0,-1-2 0,10-11 0,13-20-248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1.270"/>
    </inkml:context>
    <inkml:brush xml:id="br0">
      <inkml:brushProperty name="width" value="0.05" units="cm"/>
      <inkml:brushProperty name="height" value="0.05" units="cm"/>
    </inkml:brush>
  </inkml:definitions>
  <inkml:trace contextRef="#ctx0" brushRef="#br0">8 61 15379,'-4'121'2746,"1"50"-712,4-148-1897,1 0-1,1 0 1,1-1-1,1 1 0,10 26 1,-14-47-127,-1 0 0,1 0 0,0 0 0,0 0-1,0 0 1,0 0 0,0 0 0,0 0 0,0-1 0,0 1 0,1 0 0,-1-1 0,1 1 0,-1-1 0,1 1 0,0-1 0,0 0 0,-1 0 0,1 0 0,3 2-1,-4-3-3,1 0-1,-1 0 1,1-1-1,0 1 0,-1 0 1,1 0-1,-1-1 0,1 1 1,-1-1-1,1 1 0,-1-1 1,1 0-1,-1 1 1,1-1-1,-1 0 0,0 0 1,0 0-1,1 0 0,-1 0 1,1-2-1,6-6-6,0-1 0,-1 0 0,0 0 0,-1-1 0,7-15 0,18-53-273,-4-2 0,26-123 1,-30 107-195,-38 208 943,11-87-353,-17 130 1157,19-131-1240,2 0 1,0-1 0,1 1-1,8 40 1,-6-53-265,0 1-1,1-1 1,0 0 0,8 14-1,-4-10-169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1.860"/>
    </inkml:context>
    <inkml:brush xml:id="br0">
      <inkml:brushProperty name="width" value="0.05" units="cm"/>
      <inkml:brushProperty name="height" value="0.05" units="cm"/>
    </inkml:brush>
  </inkml:definitions>
  <inkml:trace contextRef="#ctx0" brushRef="#br0">181 107 15547,'1'-11'867,"1"4"-493,-1-1 0,-1 1 0,1 0 0,-1 0-1,-1 0 1,1 0 0,-1 0 0,0 0 0,-4-13-1,5 19-304,-1 1 0,1-1 0,0 0 0,0 1 0,-1-1 0,1 0 0,-1 1 0,1-1 0,0 1 0,-1-1 0,1 1 0,-1-1 0,1 1 0,-1-1 0,0 1 0,1 0 0,-1-1 0,1 1 0,-1 0 0,0-1 0,1 1 0,-1 0 0,0 0 0,1 0 0,-1-1-1,0 1 1,0 0 0,-1 0 5,0 1 0,1-1 0,-1 1 0,1-1 0,0 1 0,-1-1 0,1 1 0,-1 0 0,1 0 0,0 0 0,0 0 0,-2 1-1,-2 3 44,0 0-1,0 0 1,0 1-1,-6 10 0,5-6-95,0 0 0,0 0 0,1 1-1,1 0 1,0 0 0,0 1 0,1-1-1,-2 15 1,5-25-22,0 0 0,0 0-1,0 0 1,0 1 0,0-1 0,0 0-1,0 0 1,0 1 0,0-1 0,1 0-1,-1 0 1,0 0 0,1 0 0,-1 1-1,1-1 1,-1 0 0,1 0 0,0 0-1,0 0 1,1 1 0,-1-1-3,0-1 1,0 1 0,0-1-1,0 1 1,0-1-1,0 0 1,0 0-1,0 1 1,0-1-1,0 0 1,0 0-1,0 0 1,0 0 0,1 0-1,-1 0 1,0 0-1,2-1 1,4-1-20,0-1 1,0 0 0,0 0-1,-1-1 1,7-4-1,-11 7 10,0 0-1,-1 0 0,1-1 1,0 1-1,0 0 0,0 0 1,0 1-1,0-1 0,0 0 0,0 1 1,1-1-1,-1 1 0,0 0 1,0 0-1,0 0 0,0 0 1,1 0-1,-1 0 0,0 0 1,0 1-1,3 0 0,-3 1-2,1-1-1,-1 1 1,1 0-1,-1 0 0,0 1 1,0-1-1,0 0 1,0 1-1,0 0 1,-1-1-1,1 1 1,-1 0-1,1 0 0,0 3 1,18 46 61,-2 0 0,-3 1 0,-2 1 0,-2 0 1,4 66-1,-13-106 44,-1 1 1,-1-1 0,-1 0 0,0 0 0,-3 17-1,4-28-67,-1 0-1,1-1 1,-1 1-1,0 0 1,0 0-1,0-1 1,-1 1-1,1-1 1,0 1-1,-1-1 1,0 1-1,1-1 1,-1 0-1,0 0 1,0 0-1,-1 0 1,1 0-1,0 0 1,0 0-1,-1-1 1,1 1-1,-1-1 1,0 0 0,1 0-1,-1 0 1,0 0-1,0 0 1,1-1-1,-1 1 1,0-1-1,-5 0 1,1 0-3,0-1 0,-1-1 0,1 0 0,0 0 0,0 0 0,1-1 1,-1 1-1,0-2 0,1 1 0,0-1 0,0 0 0,0 0 0,0-1 0,-7-7 1,-3-4-1,0-1 0,1-1 0,-16-23 1,22 28-39,1 0 1,0-1 0,1 0 0,0 0-1,1 0 1,-5-21 0,10 31-59,0-1 1,0 0-1,0 0 1,1 0-1,-1 0 0,1 1 1,0-1-1,1 0 1,-1 0-1,1 0 0,0 0 1,0 0-1,1 1 1,-1-1-1,1 0 1,0 1-1,0-1 0,1 1 1,-1 0-1,1 0 1,0 0-1,0 0 0,6-6 1,9-3-421,0 0 0,1 1 1,30-15-1,-5 4-153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2.245"/>
    </inkml:context>
    <inkml:brush xml:id="br0">
      <inkml:brushProperty name="width" value="0.05" units="cm"/>
      <inkml:brushProperty name="height" value="0.05" units="cm"/>
    </inkml:brush>
  </inkml:definitions>
  <inkml:trace contextRef="#ctx0" brushRef="#br0">72 112 17012,'2'1'146,"1"-1"0,0 1 0,0-1 1,0 1-1,0-1 0,0 0 0,0 0 1,0-1-1,0 1 0,0 0 0,0-1 1,0 0-1,0 0 0,0 0 0,0 0 1,0 0-1,-1 0 0,1-1 1,-1 1-1,1-1 0,-1 0 0,1 0 1,-1 0-1,2-2 0,-2 2-81,0 0-1,-1 0 0,1 0 1,-1 0-1,0 0 1,0 0-1,0 0 1,0 0-1,0-1 1,0 1-1,0 0 1,-1-1-1,1 1 0,-1 0 1,0-1-1,1 1 1,-1-1-1,0 1 1,0 0-1,-1-1 1,1 1-1,-1-1 1,1 1-1,-1 0 0,0 0 1,1-1-1,-1 1 1,0 0-1,-1 0 1,0-3-1,1 4-26,0 0 0,0-1-1,0 1 1,0-1 0,0 1 0,-1 0-1,1 0 1,0 0 0,0 0 0,-1 0-1,1 0 1,-1 0 0,1 0 0,-1 0-1,1 1 1,-1-1 0,0 1 0,1-1-1,-1 1 1,0 0 0,-1-1 0,0 1-2,1 1 1,0-1 0,-1 1-1,1-1 1,0 1 0,0 0 0,-1 0-1,1 0 1,0 0 0,0 0-1,0 0 1,0 1 0,-2 1-1,-3 3 5,2 0-1,-1 0 1,1 1 0,0-1-1,0 1 1,1 0-1,-6 12 1,2-2-41,2 1 1,0-1 0,1 1 0,1 1 0,1-1-1,0 0 1,1 1 0,1-1 0,2 22 0,-1-37-5,1 0 0,-1 0 0,1-1 0,-1 1 0,1 0 0,0-1 0,0 1 1,0-1-1,0 1 0,1-1 0,-1 1 0,3 2 0,-3-5-14,0 1-1,0 0 1,-1-1 0,1 1-1,0 0 1,0-1 0,0 0-1,0 1 1,1-1 0,-1 1-1,0-1 1,0 0 0,0 0-1,0 0 1,0 1 0,0-1-1,0 0 1,1-1 0,-1 1-1,0 0 1,0 0 0,0 0-1,0-1 1,0 1 0,0 0-1,0-1 1,0 1 0,0-1-1,0 1 1,2-2 0,5-4-269,0 1 0,-1-1 0,0-1 1,0 1-1,-1-1 0,1 0 0,-1-1 0,-1 1 0,0-1 1,6-11-1,5-13-821,15-45 1,-29 72 1037,12-34-842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23.302"/>
    </inkml:context>
    <inkml:brush xml:id="br0">
      <inkml:brushProperty name="width" value="0.05" units="cm"/>
      <inkml:brushProperty name="height" value="0.05" units="cm"/>
    </inkml:brush>
  </inkml:definitions>
  <inkml:trace contextRef="#ctx0" brushRef="#br0">51 14 14707,'0'-1'124,"1"0"-1,-1 0 1,1 0 0,-1 0-1,1 0 1,0 0-1,0 0 1,-1 0 0,1 1-1,0-1 1,0 0-1,0 0 1,0 1 0,2-2-1,-3 2-81,0 0 1,1 0-1,-1 0 0,0 0 1,1 0-1,-1 0 0,1 0 0,-1 0 1,0 0-1,1 1 0,-1-1 0,0 0 1,1 0-1,-1 0 0,0 0 0,1 0 1,-1 1-1,0-1 0,1 0 1,-1 0-1,0 1 0,0-1 0,1 0 1,-1 1-1,0-1 0,0 0 0,0 0 1,1 1-1,1 3 88,-1 0 1,0 0-1,1 0 1,-1 0-1,0 0 1,0 7-1,2 54 163,-3 0 1,-14 110-1,5-89-213,1 10-28,-28 297 72,29-351 123,7-42-236,0-1-1,0 1 1,0 0-1,0 0 1,0 0-1,0 0 1,0 0-1,0-1 1,0 1 0,-1 0-1,1 0 1,0 0-1,0 0 1,0 0-1,0 0 1,0 0 0,0-1-1,0 1 1,-1 0-1,1 0 1,0 0-1,0 0 1,0 0 0,0 0-1,0 0 1,-1 0-1,1 0 1,0 0-1,0 0 1,0 0 0,0 0-1,0 0 1,-1 0-1,1 0 1,0 0-1,0 0 1,0 0-1,0 0 1,0 0 0,-1 0-1,1 0 1,0 0-1,0 0 1,0 0-1,0 1 1,0-1 0,-1 0-1,1 0 1,0 0-1,0 0 1,0 0-1,0 0 1,0 0 0,0 1-1,0-1 1,0 0-1,0 0 1,-1 0-1,1 0 1,0 0-1,0 1 1,0-1 0,0 0-1,0 0 1,-1-5 82,0 0-1,1 0 1,-1-1 0,1 1 0,0 0 0,1-7-1,-1 0 24,4-52 309,3 0-1,25-103 0,57-121-307,-27 143-127,-53 127 5,1 1 0,1 0 0,0 0 0,2 1 0,24-26 0,-34 39-8,1 0 0,-1 0 0,1 0 0,0 0 0,-1 1 0,1-1 0,0 1 0,1 0 0,-1 0 0,0 1 0,0-1 0,1 1 0,-1 0 0,1 0 0,-1 0 0,1 1 0,0 0 0,-1 0 0,1 0 0,-1 0 0,1 1 0,0-1 0,-1 1 0,0 0 0,1 1 0,-1-1 0,1 1 0,-1 0 0,0 0 0,0 0 0,0 1 0,0-1 0,-1 1 0,1 0 0,-1 0 0,1 0 0,-1 0 0,0 1 0,0 0 0,-1-1 0,1 1 0,-1 0 0,0 0 0,0 0 0,2 5 0,-2-4-9,-1 1-1,1-1 0,-1 0 0,0 1 0,0-1 1,0 1-1,-1-1 0,0 1 0,0-1 0,-1 1 1,1-1-1,-1 1 0,-1-1 0,-1 6 0,0-3 18,0-1 1,-1 0-1,1 0 0,-2 0 0,1 0 0,-1-1 0,0 1 0,0-1 0,-7 5 0,1-1 38,-1 0-1,0-1 0,0-1 0,-1 0 0,-1-1 0,1 0 1,-1-1-1,0 0 0,-28 6 0,38-11-90,1 0 0,-1-1-1,0 1 1,1-1 0,-1 0 0,0 0 0,-5-1-1,8 1 47,1 0 0,-1 0 0,0-1-1,1 1 1,-1 0 0,0-1 0,1 1 0,-1 0-1,1-1 1,-1 1 0,0-1 0,1 1-1,-1-1 1,1 0 0,0 1 0,-1-1 0,1 1-1,-1-1 1,1 0 0,0 1 0,-1-1-1,1 0 1,0 0 0,0 1 0,0-1 0,-1 0-1,1 1 1,0-1 0,0 0 0,0 0-1,0 1 1,0-1 0,0 0 0,1 0 0,-1 1-1,0-1 1,0 0 0,0 0 0,1 1-1,-1-2 1,14-35-156,9-15-87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2.739"/>
    </inkml:context>
    <inkml:brush xml:id="br0">
      <inkml:brushProperty name="width" value="0.05" units="cm"/>
      <inkml:brushProperty name="height" value="0.05" units="cm"/>
    </inkml:brush>
  </inkml:definitions>
  <inkml:trace contextRef="#ctx0" brushRef="#br0">1 35 13283,'0'3'169,"0"-1"0,0 1 0,0 0 0,0 0 0,0 0 0,1-1 0,-1 1 0,1 0 0,0 0 0,0-1 0,0 1 0,0 0 0,0-1 0,1 1 0,-1-1 0,1 0 0,0 1 0,-1-1 1,1 0-1,0 0 0,0 0 0,0 0 0,1-1 0,-1 1 0,0 0 0,1-1 0,-1 0 0,1 1 0,-1-1 0,1 0 0,5 1 0,-3-1 3,0 1 0,0-1 0,0 0-1,0-1 1,0 1 0,0-1 0,0 0 0,0-1 0,0 1-1,0-1 1,0 0 0,7-2 0,1-2 357,-1 0-1,0-1 1,15-11 0,-17 11-229,-9 6-262,1-1 0,-1 0 0,0 1 0,0-1 0,0 1 0,0-1 0,0 1 0,1-1 0,-1 1 0,0 0 0,0 0 0,3 0 0,-4 0-26,1 0-1,-1 0 0,1 0 1,-1 0-1,0 0 0,1 1 1,-1-1-1,1 0 0,-1 0 1,0 0-1,1 1 0,-1-1 0,0 0 1,1 1-1,-1-1 0,0 0 1,1 1-1,-1-1 0,0 0 1,0 1-1,1-1 0,-1 1 0,0 0 1,1 2 8,0 1-1,-1 0 1,1 0 0,-1 0 0,0-1 0,0 8-1,-1 0-20,0 11 13,-2 0 0,0 0 0,-7 26 0,6-35 33,4-13-43,1 0 0,-1 0 0,0 0 0,0 0 0,0 0 0,0 0 0,0 0 0,0 0 0,0 0 0,0 0-1,0 0 1,0 0 0,0 0 0,0 0 0,0 0 0,1 0 0,-1 0 0,0 0 0,0 0 0,0 0 0,0 0 0,0 0 0,0 0 0,0 0 0,0 0-1,0 0 1,0 0 0,0 0 0,0 1 0,0-1 0,0 0 0,0 0 0,0 0 0,0 0 0,0 0 0,0 0 0,0 0 0,0 0 0,1 0 0,-1 0-1,0 0 1,0 0 0,0 0 0,0 1 0,0-1 0,0 0 0,0 0 0,-1 0 0,1 0 0,0 0 0,0 0 0,0 0 0,0 0 0,0 0 0,0 0-1,0 0 1,0 0 0,0 0 0,0 0 0,0 1 0,0-1 0,0 0 0,0 0 0,4-5 45,6-12 52,14-33 1,3-8 17,-15 37-85,17-30 8,-26 47-40,0-1 0,0 1-1,1 0 1,-1 0-1,1 0 1,0 1 0,9-7-1,-12 10 1,-1-1 0,1 1-1,0 0 1,-1-1-1,1 1 1,0 0 0,0 0-1,-1 0 1,1 0 0,0 0-1,-1 0 1,1 0-1,0 0 1,0 0 0,-1 0-1,1 0 1,0 0 0,-1 0-1,1 1 1,0-1-1,-1 0 1,1 0 0,0 1-1,-1-1 1,1 0 0,0 1-1,-1-1 1,1 1-1,-1-1 1,1 1 0,-1-1-1,1 1 1,-1-1 0,1 1-1,-1 0 1,0-1-1,1 1 1,-1 0 0,0-1-1,0 1 1,1 0-1,-1-1 1,0 1 0,0 1-1,7 31-20,-3 48 15,-4-81 8,0 0 0,0 0 0,1 0-1,-1 0 1,0 0 0,1 0-1,-1 1 1,0-1 0,0 0 0,1 0-1,-1 0 1,0 0 0,1 0 0,-1 0-1,0 0 1,0 0 0,1 0 0,-1 0-1,0 0 1,1-1 0,-1 1 0,0 0-1,0 0 1,1 0 0,-1 0-1,0 0 1,0 0 0,1-1 0,-1 1-1,0 0 1,0 0 0,0 0 0,1-1-1,-1 1 1,0 0 0,0 0 0,0 0-1,0-1 1,1 1 0,-1 0-1,0-1 1,0 1 0,27-36 77,7-10-7,-31 42-71,1 1 1,-1 0-1,1-1 1,0 1-1,0 1 0,0-1 1,0 0-1,0 1 1,6-2-1,-9 3-4,1 1 1,-1-1-1,0 1 0,1 0 0,-1-1 0,0 1 0,1 0 0,-1 0 1,1 0-1,-1 0 0,1 0 0,-1 0 0,0 0 0,1 1 0,-1-1 0,1 0 1,-1 1-1,0-1 0,1 1 0,-1 0 0,0-1 0,0 1 0,2 1 1,-1 0 2,0 0 1,0 1-1,0-1 1,-1 0 0,1 1-1,-1-1 1,0 1 0,1-1-1,-1 1 1,0 0-1,0 3 1,1 3-121,0-1-1,-1 1 1,0 0-1,0 0 1,-1 0 0,-2 14-1,2-23 78,0 1-1,0 0 1,0 0 0,0-1-1,0 1 1,0 0 0,-1 0-1,1-1 1,0 1-1,-1 0 1,1-1 0,0 1-1,-1 0 1,1-1 0,-1 1-1,1 0 1,-1-1-1,1 1 1,-1-1 0,0 1-1,0-1 27,1 0 0,-1 0 1,1 0-1,-1 0 0,1 0 0,-1-1 0,0 1 0,1 0 0,-1 0 0,1-1 0,-1 1 0,1 0 0,0-1 0,-1 1 0,1 0 1,-1-1-1,1 1 0,0-1 0,-1 1 0,1-1 0,0 1 0,-1-1 0,1 1 0,0-1 0,0 1 0,-1-1 0,1 1 0,0-2 1,-8-18-387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3.717"/>
    </inkml:context>
    <inkml:brush xml:id="br0">
      <inkml:brushProperty name="width" value="0.05" units="cm"/>
      <inkml:brushProperty name="height" value="0.05" units="cm"/>
    </inkml:brush>
  </inkml:definitions>
  <inkml:trace contextRef="#ctx0" brushRef="#br0">164 99 12443,'-4'5'489,"2"0"0,-1 0 0,0 0 0,1 1-1,0-1 1,0 1 0,1 0 0,0-1 0,0 1 0,0 0 0,1 0 0,-1 0 0,2 10 0,3-1 701,-4-15-1152,0 0 0,0 1 1,1-1-1,-1 0 0,0 0 1,1 0-1,-1 0 0,0 1 0,0-1 1,1 0-1,-1 0 0,0 0 1,1 0-1,-1 0 0,0 0 1,1 0-1,-1 0 0,0 0 0,1 0 1,-1 0-1,0 0 0,1 0 1,-1 0-1,0 0 0,1 0 0,0 0 1,0-1 35,1 0 0,0 0 0,-1 0 1,1-1-1,0 1 0,-1 0 0,0-1 1,1 1-1,-1-1 0,0 1 0,0-1 1,2-2-1,1-4 23,0 0 0,-1-1 0,0 0 0,0 0 1,-1 0-1,0 0 0,-1 0 0,0-1 0,0 1 1,-1-10-1,0 14-70,-1 1-1,1 0 1,-1 0 0,0 0 0,0-1 0,0 1 0,-1 0-1,1 0 1,-1 1 0,-4-8 0,4 9-21,1 0 1,-1 0-1,0 0 1,0 0-1,1 1 1,-1-1-1,-1 1 1,1 0-1,0-1 1,0 1-1,0 0 1,-1 0-1,1 0 1,0 1-1,-1-1 1,1 1-1,-1-1 0,1 1 1,-5 0-1,2 0-2,1 0-1,0 1 1,0 0-1,0 0 1,-1 0-1,1 0 1,0 1-1,1 0 1,-1 0-1,0 0 0,0 0 1,1 0-1,-1 1 1,1-1-1,0 1 1,0 0-1,0 0 1,0 0-1,0 1 1,1-1-1,-4 7 0,-1 2-5,0 1-1,1-1 0,0 1 1,1 0-1,-4 18 0,5-14-1,0 0 0,2 0 0,0 0-1,1 0 1,1 19 0,0-29 3,1-1 1,-1 1-1,1-1 1,1 1 0,-1-1-1,1 0 1,0 1-1,0-1 1,1 0-1,0 0 1,0-1-1,1 1 1,-1-1-1,1 1 1,0-1 0,6 6-1,-6-9 2,-1 0-1,0 0 1,0 0 0,1 0-1,-1-1 1,1 1-1,-1-1 1,1 0-1,-1 0 1,1 0 0,0-1-1,0 1 1,-1-1-1,1 0 1,0 0 0,0 0-1,0-1 1,-1 1-1,1-1 1,0 0 0,-1 0-1,1 0 1,-1 0-1,1-1 1,-1 1 0,1-1-1,2-2 1,6-3 3,-1-1 0,0 0 1,0-1-1,-1 0 0,0 0 1,10-13-1,-1-3 2,0 0 1,24-43-1,-36 54-2,0 1 0,-1-1-1,0 0 1,-1-1 0,-1 1 0,-1-1-1,3-21 1,-5 35-4,-1 1 0,0-1 0,0 1 0,0-1-1,0 1 1,1-1 0,-1 1 0,0-1 0,0 1 0,0-1 0,0 1-1,0-1 1,0 1 0,-1-1 0,1 1 0,0-1 0,0 1 0,0-1-1,0 1 1,0-1 0,-1 1 0,1-1 0,0 1 0,0 0 0,-1-2 0,-7 13-4,-5 26 3,13-36 1,-21 92 51,19-82-25,0 0-1,1 1 1,1 0-1,0-1 1,3 23-1,-3-33-20,0 0-1,0 0 0,0 0 1,0 0-1,1 0 0,-1 0 1,0 0-1,0-1 0,1 1 1,-1 0-1,0 0 1,1 0-1,-1-1 0,1 1 1,-1 0-1,1 0 0,-1-1 1,1 1-1,-1 0 0,1-1 1,0 1-1,0 0 0,-1-1 1,1 1-1,0-1 1,0 0-1,-1 1 0,1-1 1,0 0-1,0 1 0,0-1 1,0 0-1,0 0 0,-1 1 1,1-1-1,0 0 0,0 0 1,0 0-1,0 0 1,0-1-1,0 1 0,0 0 1,0 0-1,-1 0 0,3-1 1,1-1 10,1-1 1,-1 1-1,0-1 0,0 0 1,0 0-1,0 0 1,4-5-1,52-62 64,-37 42-60,37-36 1,-59 63-22,0 0 1,0 0 0,1 0-1,-1 0 1,0 0 0,1 0-1,-1 0 1,1 0 0,-1 0 0,1 1-1,-1-1 1,1 0 0,-1 1-1,1 0 1,0-1 0,-1 1-1,1 0 1,0 0 0,-1 0 0,1 0-1,2 0 1,-3 1 0,0-1 0,1 1 0,-1 0 1,0 0-1,0 0 0,0 0 0,0 0 0,0 0 0,0 0 1,0 0-1,0 1 0,0-1 0,0 0 0,0 1 0,-1-1 1,1 0-1,-1 1 0,1-1 0,-1 1 0,1-1 0,-1 1 0,0 2 1,6 42-19,-5-34 18,1 1-1,0-1 1,6 19 0,-8-29 4,0-1 0,1 0 0,-1 0 0,0 0 0,1 0 0,-1 0 0,1 0 0,0 0 0,-1 0 0,1 0 0,0 0 0,0 0 0,0 0 0,-1 0 1,1 0-1,0 0 0,0-1 0,0 1 0,2 1 0,-2-2 1,0 0 0,0 0 0,0 0 0,0 0 1,0 0-1,0 0 0,0-1 0,0 1 0,0 0 0,0 0 1,0-1-1,0 1 0,0 0 0,0-1 0,0 1 1,-1-1-1,1 1 0,0-1 0,1 0 0,4-5 23,0-1-1,0 1 1,-1-1-1,7-10 1,-8 11-20,24-39 70,-17 27-38,0 1-1,19-23 1,-29 39-40,0 0 0,-1 0 0,1 0 1,0 0-1,0 0 0,0 1 0,0-1 0,0 0 0,0 0 0,0 1 1,1-1-1,-1 0 0,0 1 0,0-1 0,0 1 0,1 0 0,1-1 1,-2 1-2,-1 0 1,1 1-1,0-1 1,-1 0-1,1 0 1,-1 1 0,1-1-1,-1 0 1,1 1-1,-1-1 1,1 1-1,-1-1 1,1 1 0,-1-1-1,0 1 1,1-1-1,-1 1 1,1-1 0,-1 1-1,0-1 1,0 1-1,1-1 1,-1 1-1,0 1 1,2 4-10,-1 0 0,-1 0 1,1 0-1,-1 0 0,0 9 0,0-9-16,0 5-60,-1 0 0,0 0 0,0 0 0,-1 0 0,-1 0 0,-6 18 0,9-28 84,0-1 1,0 0-1,0 0 1,0 1-1,0-1 1,0 0-1,-1 0 1,1 1-1,0-1 0,0 0 1,0 0-1,0 1 1,-1-1-1,1 0 1,0 0-1,0 0 1,0 1-1,-1-1 1,1 0-1,0 0 1,0 0-1,-1 0 0,1 0 1,0 1-1,0-1 1,-1 0-1,1 0 1,0 0-1,0 0 1,-1 0-1,1 0 1,0 0-1,-1 0 1,1 0-1,0 0 0,-1 0 1,-6-10 101,-3-23 29,9 28-226,-9-29-12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4.127"/>
    </inkml:context>
    <inkml:brush xml:id="br0">
      <inkml:brushProperty name="width" value="0.05" units="cm"/>
      <inkml:brushProperty name="height" value="0.05" units="cm"/>
    </inkml:brush>
  </inkml:definitions>
  <inkml:trace contextRef="#ctx0" brushRef="#br0">0 0 14763,'9'8'1216,"-1"3"-1216,-1 0-56,6 0 633,3 3-529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4.545"/>
    </inkml:context>
    <inkml:brush xml:id="br0">
      <inkml:brushProperty name="width" value="0.05" units="cm"/>
      <inkml:brushProperty name="height" value="0.05" units="cm"/>
    </inkml:brush>
  </inkml:definitions>
  <inkml:trace contextRef="#ctx0" brushRef="#br0">1 202 17908,'0'0'81,"0"1"0,0 0 0,1-1 0,-1 1 0,0-1 0,1 1 0,-1-1 0,0 1 0,1-1 0,-1 1 0,0-1 0,1 0 0,-1 1 0,1-1 0,-1 1 0,1-1 0,-1 0 0,1 1 0,-1-1 1,1 0-1,-1 0 0,1 1 0,-1-1 0,1 0 0,-1 0 0,1 0 0,0 0 0,0 0 0,1 0 25,-1 0 1,0-1-1,1 1 1,-1-1-1,0 1 1,0-1-1,0 0 1,1 1-1,-1-1 1,0 0-1,0 0 1,1-1-1,27-34 1149,-26 33-1130,3-7-3,1 1 0,-2-2-1,1 1 1,-1-1 0,-1 0 0,0 0-1,0 0 1,-1 0 0,-1-1-1,2-21 1,-3 32-112,-1 0 0,0 0 0,0-1 0,0 1 1,0 0-1,0-1 0,0 1 0,-1 0 0,1 0 0,0-1 0,0 1 0,-1 0 0,1 0 0,-1 0 0,0 0 0,-1-3 0,2 4-5,0 0-1,-1 0 1,1 0-1,-1 0 1,1-1 0,-1 1-1,1 0 1,-1 0-1,1 0 1,-1 0-1,1 0 1,-1 0-1,1 0 1,-1 0-1,1 0 1,-1 0-1,1 1 1,-1-1 0,1 0-1,0 0 1,-1 0-1,1 1 1,-1-1-1,1 0 1,-1 0-1,1 1 1,0-1-1,-1 1 1,-2 1 4,0 1 1,0 0-1,0 0 0,0 1 1,1-1-1,-1 1 0,1-1 1,-2 6-1,-5 15 6,1 0 0,1 1-1,1-1 1,2 1 0,0 0 0,1 0 0,2 1-1,2 25 1,-1-48-7,0-1 0,0 0-1,0 1 1,1-1-1,-1 0 1,1 0-1,-1 1 1,1-1 0,0 0-1,0 0 1,0 0-1,0 0 1,1 0 0,-1 0-1,0 0 1,3 2-1,-3-3-2,1-1 0,-1 1 0,0-1 0,1 0-1,-1 1 1,0-1 0,1 0 0,-1 0 0,1 0-1,-1 0 1,0 0 0,1 0 0,-1 0-1,1 0 1,-1-1 0,0 1 0,1 0 0,-1-1-1,0 1 1,1-1 0,-1 0 0,0 1 0,0-1-1,0 0 1,0 0 0,0 0 0,1 0 0,0-1-1,18-16 28,-2 0 0,0-1 1,-1-1-1,19-27 0,-18 22-22,1 1 0,32-32 0,-50 56-10,-1-1 0,0 1 0,1-1 0,-1 1 0,0 0-1,1-1 1,-1 1 0,1-1 0,-1 1 0,1 0 0,-1 0 0,1-1 0,-1 1-1,1 0 1,-1 0 0,1-1 0,-1 1 0,1 0 0,-1 0 0,1 0 0,0 0 0,-1 0-1,1 0 1,-1 0 0,1 0 0,-1 0 0,2 0 0,-2 1 0,0-1 0,1 1 0,-1 0 1,0-1-1,1 1 0,-1 0 0,0 0 1,0-1-1,0 1 0,0 0 0,1-1 1,-1 1-1,0 0 0,0 0 0,0-1 1,-1 1-1,1 1 0,-9 42 11,7-38-11,-1 6 17,0 1 1,1-1-1,1 1 0,-1 21 1,2-33-15,0-1 1,0 1 0,0 0 0,0 0-1,0 0 1,0-1 0,1 1-1,-1 0 1,0 0 0,0 0-1,1-1 1,-1 1 0,0 0-1,1 0 1,-1-1 0,1 1-1,-1 0 1,1-1 0,-1 1-1,1 0 1,-1-1 0,1 1 0,0-1-1,-1 1 1,1-1 0,1 1-1,-1-1 1,0 0 1,0 0-1,0 0 0,1 0 0,-1 0 1,0 0-1,0 0 0,1 0 0,-1-1 1,0 1-1,0 0 0,0-1 0,0 1 0,1-1 1,0 0-1,6-4 17,-1-1 0,1 1 1,9-11-1,-15 15-15,23-25 20,-15 15-66,1 1 1,-1 0-1,1 1 1,17-10-1,-27 18 32,0 0-1,-1 1 0,1-1 1,0 1-1,0-1 0,0 1 1,0-1-1,0 1 0,0 0 1,0-1-1,0 1 0,0 0 1,0 0-1,0 0 0,0 0 1,0 0-1,0 0 0,0 0 1,0 0-1,0 0 0,0 0 1,0 1-1,0-1 0,0 0 1,0 1-1,0-1 0,0 0 1,0 2-1,0-1-5,1 0 1,-2 1-1,1-1 0,0 1 1,0 0-1,0-1 0,-1 1 0,1 0 1,-1-1-1,1 1 0,-1 0 0,0-1 1,1 1-1,-1 3 0,-1 7-33,1 0 1,-1 0-1,-5 19 0,2-11-44,0 1-365,-1 0 1,-13 33 0,18-54 390,0 1 0,0-1 1,0 1-1,0-1 1,-1 1-1,1-1 0,0 0 1,0 1-1,0-1 1,-1 0-1,1 1 0,0-1 1,-1 0-1,1 1 1,0-1-1,0 0 0,-1 0 1,1 1-1,-1-1 1,1 0-1,0 0 0,-1 1 1,1-1-1,-1 0 1,1 0-1,0 0 0,-1 0 1,1 0-1,-1 0 1,1 0-1,-1 0 0,1 0 1,0 0-1,-1 0 1,1 0-1,-1 0 0,1 0 1,-1 0-1,1 0 1,0 0-1,-1-1 0,1 1 1,-1 0-1,0-1 1,-15-15-691,2-7-195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0:07.146"/>
    </inkml:context>
    <inkml:brush xml:id="br0">
      <inkml:brushProperty name="width" value="0.05" units="cm"/>
      <inkml:brushProperty name="height" value="0.05" units="cm"/>
    </inkml:brush>
  </inkml:definitions>
  <inkml:trace contextRef="#ctx0" brushRef="#br0">5 59 12667,'-1'-2'121,"0"0"116,1-1 0,-1 1 0,0 0 0,1-1 0,0 1 0,-1 0-1,1-1 1,0 1 0,0-3 0,1 4-170,-1 0 1,1 1-1,-1-1 1,1 1-1,-1-1 0,1 1 1,0-1-1,-1 1 0,1-1 1,-1 1-1,1-1 1,0 1-1,0 0 0,-1-1 1,1 1-1,0 0 0,0 0 1,-1-1-1,1 1 1,0 0-1,0 0 0,0 0 1,-1 0-1,1 0 0,0 0 1,0 0-1,0 0 1,-1 1-1,2-1 0,94 2 79,115-14 0,60 0-772,-131 22 774,184 38 0,-58-5 24,174-10-106,1-28 36,79 4 143,-79 2-90,-1-36 60,-422 22-173,114-7 692,-153 11-1757,19 0 979,0-1 0,0 1 0,0-1 0,0 1 1,-1-1-1,1 0 0,0 0 0,-4 0 0,-6-3-205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0:56.247"/>
    </inkml:context>
    <inkml:brush xml:id="br0">
      <inkml:brushProperty name="width" value="0.05" units="cm"/>
      <inkml:brushProperty name="height" value="0.05" units="cm"/>
    </inkml:brush>
  </inkml:definitions>
  <inkml:trace contextRef="#ctx0" brushRef="#br0">15 231 11554,'-7'-77'1627,"4"50"-512,0 0-1,2 0 1,3-45 0,7 156 94,16 558-697,16 228-217,-32-767-254,33 152 0,-43-266-707,1 7 506,0-1 0,0 0-1,-1 0 1,0 0 0,0 0 0,-4-8 0,-6-6-127,-4 2-69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0:58.055"/>
    </inkml:context>
    <inkml:brush xml:id="br0">
      <inkml:brushProperty name="width" value="0.05" units="cm"/>
      <inkml:brushProperty name="height" value="0.05" units="cm"/>
    </inkml:brush>
  </inkml:definitions>
  <inkml:trace contextRef="#ctx0" brushRef="#br0">5222 111 12459,'-26'7'482,"-1"-1"1,1-1 0,-1-2 0,-38 1-1,-111-9 482,58-1-795,-96 5-129,-304-20 10,274-12 96,-295-29 319,-155 54-46,-1 36-179,372-13-193,174-8 12,0 6 0,-216 47 0,273-37 64,1 3 1,2 5-1,1 3 1,2 5-1,-117 69 0,188-99-92,-21 13 118,-39 32 0,66-46-118,0 0-1,0 1 1,1 0 0,0 0 0,0 1-1,1-1 1,1 2 0,-11 19 0,15-25-46,0 1 0,0-1 0,1 1 1,0-1-1,0 1 0,0 0 0,1-1 0,0 1 1,0 0-1,0 0 0,2 10 0,1-7-23,-1 0 0,1 0 0,0 0-1,1-1 1,0 1 0,9 12 0,3 0-37,0 0 1,2-1-1,1 0 1,22 17-1,43 34 10,3-4-1,176 102 0,-144-106 68,2-6-1,128 43 0,-108-56-11,3-7 0,226 31 0,-147-45 0,0-10-1,310-21 0,446-87-16,-891 85 26,1023-113 25,-686 55-32,-326 46-38,-2-5 1,116-48-1,-194 67 21,-1 0 0,-1-1 0,0-1 0,0-1 0,-1 0 0,0-1-1,19-20 1,-26 23 10,-1-1 0,0 0 1,-1-1-1,0 1 0,0-2 0,-1 1 0,0-1 0,-1 1 0,-1-2 0,0 1 0,0 0 0,1-17 0,-2 11 15,-2 0 0,0 0-1,-1 0 1,-1 0-1,-1 0 1,0 1 0,-1-1-1,-1 0 1,-1 1-1,0 0 1,-2 0 0,0 0-1,0 1 1,-2 0-1,-17-26 1,7 17-5,-1 1 1,0 1-1,-2 1 1,-1 0-1,-1 2 0,0 1 1,-2 1-1,-34-19 0,0 5-75,-1 2 0,-2 3 0,-87-24 0,54 26 191,-164-22 0,-38 17 37,132 19-96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1:01.990"/>
    </inkml:context>
    <inkml:brush xml:id="br0">
      <inkml:brushProperty name="width" value="0.05" units="cm"/>
      <inkml:brushProperty name="height" value="0.05" units="cm"/>
    </inkml:brush>
  </inkml:definitions>
  <inkml:trace contextRef="#ctx0" brushRef="#br0">0 63 14459,'7'7'69,"0"-1"0,0 0-1,0 0 1,1-1 0,0 0-1,0 0 1,0-1 0,0 0 0,1 0-1,0-1 1,0-1 0,0 1-1,0-1 1,0-1 0,0 1 0,17-1-1,88-2-57,130-16 0,59-3 7,-158 27 106,214 37-1,-15 0 233,-165-35-106,307-24-1,178-62-152,-109 9-150,182 34-53,2 48 96,191-4 59,277 14-191,-419 21 95,-724-41-15,0 3-1,104 25 1,-153-28-1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1:25.673"/>
    </inkml:context>
    <inkml:brush xml:id="br0">
      <inkml:brushProperty name="width" value="0.05" units="cm"/>
      <inkml:brushProperty name="height" value="0.05" units="cm"/>
    </inkml:brush>
  </inkml:definitions>
  <inkml:trace contextRef="#ctx0" brushRef="#br0">302 223 11658,'-9'-7'246,"2"-1"-1,-1-1 0,1 1 0,-13-19 0,17 21-190,1 1 0,-1-1 0,1 0 0,0 0 0,0 0 0,0 0 0,1 0 1,0 0-1,0 0 0,1-9 0,-1 6 160,1-1 1,1 1-1,0 0 1,0 0 0,0 1-1,1-1 1,1 0-1,3-8 1,-6 17-194,0 0 0,0 0 0,0 0 0,0 1 0,0-1 0,0 0 0,0 0 0,0 0 0,0 0 0,0 0 0,0 1 0,0-1 0,0 0 0,0 0 0,0 0 0,0 0-1,0 0 1,0 0 0,1 1 0,-1-1 0,0 0 0,0 0 0,0 0 0,0 0 0,0 0 0,0 0 0,0 0 0,1 0 0,-1 0 0,0 0 0,0 0 0,0 0 0,0 0 0,0 0 0,1 0 0,-1 0 0,0 1 0,0-1 0,0-1 0,0 1 0,0 0 0,1 0 0,-1 0 0,0 0 0,0 0 0,0 0 0,0 0 0,0 0 0,0 0 0,1 0 0,-1 0 0,0 0-1,0 0 1,0 0 0,0 0 0,0-1 0,2 19 301,-1-16-215,16 106 627,0-7-503,-6 34 38,-10 196 1,-37 132 47,-68 425 409,-35 418-27,119-814-658,22-374-44,5 0 0,25 136 0,-27-220-32,8 28-1633,-33-109 1045,2 6 187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1:29.595"/>
    </inkml:context>
    <inkml:brush xml:id="br0">
      <inkml:brushProperty name="width" value="0.05" units="cm"/>
      <inkml:brushProperty name="height" value="0.05" units="cm"/>
    </inkml:brush>
  </inkml:definitions>
  <inkml:trace contextRef="#ctx0" brushRef="#br0">162 1760 11939,'3'2'82,"-1"0"1,1 0 0,0-1-1,-1 1 1,1-1 0,0 1 0,0-1-1,0 0 1,0 0 0,0-1 0,0 1-1,0 0 1,0-1 0,1 0-1,5 0 1,5-1-15,0 0 1,17-4-1,-19 3 15,106-21 50,-71 11-79,0 3 0,1 2 0,94-1 0,-109 11 257,65 15-1,8 2 91,2-12-225,131-6 1,108-24-253,-135 6 19,642 10 48,-592 11 72,850-12 169,-23 29-162,-452-1-28,157-28 75,118 4 22,-451 4-121,64 3 6,-368-3-24,173-23 1,-146 7 14,-108 6-12,-1-3 1,1-3 0,117-40-1,3-2 87,76-26 83,-223 65-109,66-34 1,-96 41-52,0 0-1,-1-2 1,0 0 0,-1-1 0,0 0 0,15-20 0,-10 10 22,-5 6-15,0-1-1,-1-1 1,17-28-1,-30 41-15,1 1 0,-1-1 0,0 1 0,-1-1 0,0 0 0,0 0 0,0 0 0,-1-1 0,0 1 0,0 0 0,-1-1 0,0 1 0,0 0 0,-1 0 0,0-1 0,-2-7 0,-2 0 5,0 1 0,-1 0 0,-1 0-1,0 0 1,-1 1 0,0 0 0,-1 0 0,-1 1-1,-21-22 1,-8-3-3,-66-46 0,81 65-20,-38-26-90,-81-43 1,-74-25 18,164 86 78,-33-15-25,-1 5 1,-159-43-1,102 45-54,-151-15 0,-737-44-219,764 73 285,-2929-113-396,693 219-390,1955-39 856,8 41 64,444-65-56,-110 41-1,169-50-16,0 2-1,2 2 1,0 1 0,1 2-1,-55 43 1,73-49-9,0 1 1,1 1-1,1 1 0,0 0 0,1 0 1,2 1-1,0 1 0,0 0 1,-8 25-1,10-18-5,0 1 1,3 1-1,0-1 1,2 1-1,0 0 0,1 51 1,22 394 65,-12-415-24,21 89-1,-21-124-54,1 0 0,2 0 0,0-1 0,1 0 0,1 0 0,19 27 0,-26-44 109,1 0 1,-1-1 0,1 1-1,0-1 1,1 0 0,-1 0-1,1-1 1,0 0 0,0 0-1,9 5 1,-11-8-78,0 1 1,-1-1-1,1 0 0,0 0 0,0-1 1,0 1-1,0-1 0,0 0 0,0 0 1,0 0-1,0 0 0,0-1 1,0 1-1,0-1 0,0 0 0,-1-1 1,1 1-1,0-1 0,6-3 1,39-26 346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24.327"/>
    </inkml:context>
    <inkml:brush xml:id="br0">
      <inkml:brushProperty name="width" value="0.05" units="cm"/>
      <inkml:brushProperty name="height" value="0.05" units="cm"/>
    </inkml:brush>
  </inkml:definitions>
  <inkml:trace contextRef="#ctx0" brushRef="#br0">597 36 12243,'5'-3'496,"19"-12"686,-23 15-1113,0-1 1,-1 1-1,1-1 0,0 0 1,0 1-1,0-1 0,-1 0 1,1 0-1,0 1 0,-1-1 1,1 0-1,0 0 0,-1 0 0,1 0 1,-1 0-1,0 0 0,1 0 1,-1 0-1,1-1 0,-8 2 1165,-4 6-888,0 1-1,0 1 1,0-1 0,1 2-1,-13 12 1,6-5-120,-101 99 614,-200 255-1,302-350-850,-52 62-1059,57-74 449,11-8 609,0 0 1,0 0 0,0 0-1,-1 0 1,1 0 0,0 0 0,0 0-1,-1 0 1,1 0 0,0 0-1,0 0 1,0 0 0,-1 0 0,1 0-1,0 0 1,0 0 0,-1 0-1,1 0 1,0 0 0,0 0 0,0 0-1,-1 0 1,1-1 0,0 1 0,0 0-1,0 0 1,0 0 0,0 0-1,-1-1 1,1 1 0,0 0 0,0 0-1,0 0 1,0-1 0,0 1-1,0 0 1,0 0 0,-1 0 0,1-1-1,0 1 1,0 0 0,0 0-1,0 0 1,0-1 0,0 1 0,0 0-1,0 0 1,0-1 0,0 1 0,0 0-1,1 0 1,-1 0 0,0-1-1,0 1 1,0 0 0,0 0 0,1-14-440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2:50.606"/>
    </inkml:context>
    <inkml:brush xml:id="br0">
      <inkml:brushProperty name="width" value="0.05" units="cm"/>
      <inkml:brushProperty name="height" value="0.05" units="cm"/>
    </inkml:brush>
  </inkml:definitions>
  <inkml:trace contextRef="#ctx0" brushRef="#br0">17 104 11506,'-11'2'1238,"6"0"-236,12 0-486,145 30-380,-91-18-76,86 11 0,-20-18 175,197-14 0,127-39 106,167-8-219,51 51-62,115-3 232,188 9-74,-6-17 605,-938 12-553,-19 2 47,0 0 0,-1-1 0,1 0 0,11-3 0,-21 1 938,-9-3-466,-21-9-582,13 6-1073,2 1 652,-4-4-108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2:55.865"/>
    </inkml:context>
    <inkml:brush xml:id="br0">
      <inkml:brushProperty name="width" value="0.05" units="cm"/>
      <inkml:brushProperty name="height" value="0.05" units="cm"/>
    </inkml:brush>
  </inkml:definitions>
  <inkml:trace contextRef="#ctx0" brushRef="#br0">8 97 12131,'-1'-1'127,"0"-1"0,0 0 0,0 0 0,0 0 0,0 0 0,1 0 0,-1 0 1,1 0-1,0 0 0,-1 0 0,1 0 0,0 0 0,0 0 0,0 0 0,0 0 1,1-3-1,0 4-115,0 0 0,-1 1 0,1-1 0,0 0 0,0 0 0,0 0 0,0 1 0,-1-1 0,1 0 0,0 1 0,0-1 0,0 1 0,1-1 0,-1 1 0,0 0 0,0-1 0,0 1 0,0 0 0,0 0 0,0 0 0,0-1 0,1 1 0,-1 1 0,0-1 0,0 0 0,0 0 0,0 0 0,0 0 0,0 1 0,2 0 0,33 6-7,44 16 0,13 4-4,-20-14 7,121 7 1,76-15 92,-123-5-41,776 4 71,-145-2-13,290-15 461,-384 0-314,1122-37-357,-1477 37 91,218-16 12,246-6 0,-375 49-88,-32 1 12,-37-5 53,-47 1-59,-159-10 24,420 15 33,-189 2 684,448-34 1,-762 12-925,71 5-1,-123-1 125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18.829"/>
    </inkml:context>
    <inkml:brush xml:id="br0">
      <inkml:brushProperty name="width" value="0.05" units="cm"/>
      <inkml:brushProperty name="height" value="0.05" units="cm"/>
    </inkml:brush>
  </inkml:definitions>
  <inkml:trace contextRef="#ctx0" brushRef="#br0">75 126 11122,'-4'-3'130,"-6"-3"289,0-2 0,1 1 0,0-1 0,-10-12 0,17 18-337,1 1 1,-1-1 0,1 0-1,0 0 1,0 0-1,0-1 1,0 1-1,0 0 1,0 0-1,0-1 1,1 1-1,-1-4 1,1 4-45,0 1 0,0-1 0,1 1 0,-1-1 0,0 1 0,1-1 0,-1 1 0,1-1 0,0 1 0,-1 0 0,1-1 0,0 1 0,0 0 0,0-1 0,0 1 0,0 0 0,0 0 0,0 0 1,0 0-1,1 0 0,1-1 0,0 0-17,1 0 1,-1 1-1,1-1 1,-1 1-1,1 0 0,0 0 1,0 0-1,-1 0 1,1 1-1,0 0 1,0 0-1,0 0 1,0 0-1,-1 0 1,7 2-1,8 1 4,35 13-1,-30-9-7,43 10-29,1-3 0,133 10 1,140-18 24,-258-6 4,565 6 52,534-8 84,-948-6-146,332-8 45,-1 27 12,-427-2 1,870 29 425,-257-74-357,14 1-50,-673 34-96,12-1-101,161 17 1,-235-8-872,-18-1 591,-11-6 387,0 0 0,0 1 0,0-1 0,0 0 0,0 0 0,0 0 0,0 1 0,0-1-1,0 0 1,0 0 0,0 1 0,0-1 0,0 0 0,0 0 0,0 0 0,0 1 0,0-1 0,0 0 0,0 0-1,0 1 1,0-1 0,0 0 0,0 0 0,0 0 0,-1 1 0,1-1 0,0 0 0,0 0 0,0 0 0,0 0-1,0 1 1,-1-1 0,1 0 0,0 0 0,0 0 0,0 0 0,-1 0 0,1 0 0,0 1 0,0-1 0,-1 0-1,-16 7-377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27.209"/>
    </inkml:context>
    <inkml:brush xml:id="br0">
      <inkml:brushProperty name="width" value="0.05" units="cm"/>
      <inkml:brushProperty name="height" value="0.05" units="cm"/>
    </inkml:brush>
  </inkml:definitions>
  <inkml:trace contextRef="#ctx0" brushRef="#br0">0 12 10170,'31'9'197,"0"-1"0,0-2 0,0-1-1,1-1 1,-1-2 0,1-1 0,0-1-1,32-5 1,71-10-49,218-11 534,40 48 51,-101-3-453,570-16 93,-57-3-120,-485 11-164,997 27 47,-1126-35-122,1575 4 108,-585-22-102,103-3 1,1206-9 82,-1699 34-80,301-8 25,-1016-1-54,240 0 283,-224 6-132,129 21 0,-200-21-466,1-1 0,0-1 0,36 0 0,-34-6 53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29.450"/>
    </inkml:context>
    <inkml:brush xml:id="br0">
      <inkml:brushProperty name="width" value="0.05" units="cm"/>
      <inkml:brushProperty name="height" value="0.05" units="cm"/>
    </inkml:brush>
  </inkml:definitions>
  <inkml:trace contextRef="#ctx0" brushRef="#br0">15267 389 11306,'-643'-33'1646,"499"29"-1490,-686-6 564,396 8-561,354 2-151,-1029-19 44,1-45-48,295-17-9,-257-23 7,-3 39 1,-210 58 324,5 97 70,-321 26 367,462-72-438,905-32-473,101-5 47,-614 35-215,3 26 657,506-37 292,-266 70 0,497-100-624,-1 1 0,1 0 0,0-1 0,0 2-1,0-1 1,0 1 0,0-1 0,0 1 0,-5 5 0,8-6-25,0 1 0,0-1 0,0 1 0,0-1 0,0 1 0,1 0 0,0 0 0,-1 0-1,1 0 1,0 0 0,0 0 0,1 0 0,-1 0 0,0 0 0,1 1 0,0-1 0,0 5 0,0 4-26,1 0 0,1 1 1,-1-1-1,2 0 0,0 0 0,0-1 0,1 1 1,0 0-1,12 19 0,-7-16 21,1 0-1,0-1 1,1 0-1,1-1 1,0-1-1,18 15 1,0-4 2,1-2 0,1-1 1,1-1-1,0-2 0,66 23 0,12-4-111,149 28 0,122 1-294,-270-48 296,1342 149-576,1430-69 686,-2581-96 21,1528-20 40,-771-26-46,1001-32-4,368 60 45,-1117 26-46,-712-7 16,-86-20 15,-395 7-13,-2-7 1,150-40-1,-249 53 9,0 0 1,0-1 0,-1-1-1,0-1 1,30-18-1,-44 24-8,0-1 0,1 1-1,-1-1 1,0 1 0,-1-1-1,1 0 1,0 0 0,-1 0-1,0-1 1,0 1 0,0 0-1,0-1 1,0 1 0,-1-1-1,1 0 1,-1 0 0,0 1-1,0-1 1,-1 0 0,1 0-1,-1 0 1,0 0 0,0 0-1,0 0 1,0 0 0,-1 0-1,1 0 1,-1 0 0,0 1-1,0-1 1,-1 0 0,1 0-1,-4-5 1,-2-4-15,-1 0 1,-1 0-1,0 0 1,-1 1-1,0 1 0,-1-1 1,0 2-1,-16-13 1,-14-7-48,-53-29 0,-26-8 35,-3 6-1,-2 5 1,-181-53-1,-415-62-321,550 140 248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43.721"/>
    </inkml:context>
    <inkml:brush xml:id="br0">
      <inkml:brushProperty name="width" value="0.05" units="cm"/>
      <inkml:brushProperty name="height" value="0.05" units="cm"/>
    </inkml:brush>
  </inkml:definitions>
  <inkml:trace contextRef="#ctx0" brushRef="#br0">10 1 14803,'-2'1'36,"1"1"0,0 0-1,1-1 1,-1 1 0,0 0-1,0 0 1,1-1 0,-1 1 0,1 0-1,0 0 1,-1 0 0,1 0-1,0 0 1,0-1 0,0 1 0,0 0-1,0 0 1,1 0 0,-1 0-1,1 0 1,-1-1 0,2 4 0,-1-3-27,1 0 1,0 0-1,0 0 1,0 0-1,0 0 1,0 0 0,0-1-1,0 1 1,0-1-1,1 1 1,-1-1-1,1 0 1,4 2 0,7 1-21,-1-1 1,1 0 0,1-1 0,22 1-1,73-3 15,160-22 0,-143 9-2,135-7 162,347 17 0,165 62 770,-85-5-173,-533-45-648,567 22 606,-719-31-753,1-1 0,0 1 0,-1-1 0,1 0 0,8-2 0,-13 2 28,1 1 1,-1 0-1,1 0 0,-1 0 0,0 0 0,1 0 1,-1-1-1,0 1 0,0 0 0,1 0 0,-1 0 0,0-1 1,1 1-1,-1 0 0,0 0 0,0-1 0,1 1 1,-1 0-1,0-1 0,0 1 0,0 0 0,1-1 0,-1 1 1,0 0-1,0-1 0,0 1 0,0-1 0,0 1 1,0-1-1,0 0 1,-1 0 0,0 0 0,1 0 0,-1 0 0,0 1 0,0-1 0,1 0 1,-1 0-1,0 1 0,0-1 0,0 0 0,0 1 0,0-1 0,0 1 0,0-1 0,-1 0 1,-34-12-103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44.876"/>
    </inkml:context>
    <inkml:brush xml:id="br0">
      <inkml:brushProperty name="width" value="0.05" units="cm"/>
      <inkml:brushProperty name="height" value="0.05" units="cm"/>
    </inkml:brush>
  </inkml:definitions>
  <inkml:trace contextRef="#ctx0" brushRef="#br0">1 81 13243,'86'-23'241,"0"4"0,2 3 0,0 5 0,0 3 1,102 5-1,70 8-192,140-1 57,-172-7-26,336-3 307,0 23 147,834 48-18,-1283-65-668,-114 0 141,0 0 0,0 0-1,-1 0 1,1 0 0,0 0 0,-1 0 0,1 0-1,0 0 1,-1-1 0,1 1 0,0 0 0,-1 0-1,1-1 1,-1 1 0,1 0 0,-1-1 0,1 1-1,-1-1 1,1 1 0,-1-1 0,1 1-1,-1-1 1,1 1 0,-1-1 0,0 1 0,1-2-1,1-17-89,-6-7-22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3.033"/>
    </inkml:context>
    <inkml:brush xml:id="br0">
      <inkml:brushProperty name="width" value="0.05" units="cm"/>
      <inkml:brushProperty name="height" value="0.05" units="cm"/>
    </inkml:brush>
  </inkml:definitions>
  <inkml:trace contextRef="#ctx0" brushRef="#br0">806 123 14083,'-144'21'1097,"20"-5"-872,104-12-180,-1 1-1,1 1 1,-39 18-1,31-10-46,0 2 0,2 0-1,0 2 1,1 1 0,1 1-1,0 1 1,2 1 0,1 1-1,1 1 1,-31 47-1,33-41 3,1 1 0,2 0 0,2 1 0,0 0 0,2 1 0,2 0 0,1 1 0,1 0 0,-3 55 0,8-53 16,2 1 1,2 0 0,1-1-1,1 1 1,2-1 0,2 0-1,2 0 1,0-1 0,3-1-1,1 0 1,35 63 0,-27-60 19,2-1 1,2-1-1,0-1 1,3-1-1,1-1 1,44 36 0,-58-56 10,0-1 0,1 0 1,0-1-1,1-1 0,0-1 1,35 12-1,-38-17 11,0 0 0,0 0 0,0-1 0,0-1 1,0 0-1,0-2 0,0 1 0,0-2 0,30-6 0,-22 1 29,-1-1-1,0-1 1,0 0 0,-1-2 0,0-1-1,-1 0 1,0-2 0,-1 0-1,32-31 1,-16 9 59,-2-1-1,-1-2 1,45-72 0,-41 49-98,-2-1 1,-3-3 0,-3 0-1,-3-2 1,-3 0 0,-3-2-1,11-74 1,-26 114 34,0-1 1,-2 0-1,-2 0 0,-1 0 1,-1 0-1,-1 0 0,-2 1 1,-1-1-1,-1 1 1,-2 1-1,-1-1 0,-1 1 1,-2 1-1,-1 0 0,-1 1 1,-1 1-1,-39-49 0,20 40-256,28 29 108,0 0 0,1 0 0,0 0 0,0-1 0,1 0 0,0 0 0,0-1 0,0 1 0,-4-12 0,2-8-148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5.607"/>
    </inkml:context>
    <inkml:brush xml:id="br0">
      <inkml:brushProperty name="width" value="0.05" units="cm"/>
      <inkml:brushProperty name="height" value="0.05" units="cm"/>
    </inkml:brush>
  </inkml:definitions>
  <inkml:trace contextRef="#ctx0" brushRef="#br0">352 390 10994,'-25'8'1722,"16"-4"-889,0-2 1,0 1-1,0-1 0,0 0 0,-13 0 1,21-2-774,0 0 0,0 0 0,0 0 0,0 0 0,0 0-1,0 0 1,0 0 0,1 0 0,-1 0 0,0-1 0,0 1 0,0 0 0,0 0 0,1-1 0,-1 1 0,0-1 0,0 1 0,1-1 0,-1 1 0,0-1 0,1 0 0,-1 1-1,0-1 1,1 0 0,-1 1 0,1-1 0,-1 0 0,1 0 0,0 1 0,-1-1 0,1 0 0,0 0 0,-1 0 0,1 0 0,0 1 0,0-1 0,0 0 0,0 0 0,0 0 0,0 0-1,0 0 1,0 0 0,0 0 0,0-1 0,2-5-62,0 0 1,0 0-1,0 0 0,6-10 0,-3 4 158,0-2-47,-7 16 38,-10 24 74,7-13-239,-3 5 35,5-9 2,0-1-1,-1 1 1,0-1 0,0 0 0,-9 11 0,13-18-16,0 1 0,0-1 0,0 0 1,-1 0-1,1 0 0,0 0 1,0 0-1,0 0 0,0 0 0,0 0 1,0 0-1,-1 0 0,1 0 1,0 0-1,0 0 0,0 0 0,0 0 1,-1 0-1,1 0 0,0 0 1,0 0-1,0 0 0,0 0 1,0 0-1,-1 0 0,1 0 0,0 0 1,0 0-1,0 0 0,0 0 1,0-1-1,0 1 0,-1 0 0,1 0 1,0 0-1,0 0 0,0 0 1,0 0-1,0 0 0,0-1 1,0 1-1,0 0 0,0 0 0,0 0 1,0 0-1,0 0 0,-1-1 1,1 1-1,0 0 0,-4-14 112,2-15-53,3 27-61,-1 0 0,1 0-1,-1 0 1,1 0 0,-1 0 0,0 1 0,0-1-1,0 0 1,0 0 0,0 0 0,0 0 0,0 0-1,-1 0 1,1 0 0,-1 0 0,1 0 0,-1 1-1,0-1 1,0 0 0,0 0 0,0 1 0,0-1-1,-1-1 1,-1 1 13,1 1-1,0 0 1,0-1 0,-1 1-1,1 0 1,-1 0-1,1 1 1,-1-1 0,1 1-1,-1-1 1,0 1-1,1 0 1,-1 0 0,1 0-1,-1 0 1,0 0-1,-2 1 1,-3 1 8,1 0 0,-1 0 0,1 0 0,0 1 0,0 0 0,0 1 0,1-1 0,-1 1 0,1 1 0,0-1 0,-7 7 0,9-7-19,0 0 0,0-1-1,0 1 1,1 1 0,-1-1 0,1 0 0,0 1 0,0 0 0,1 0 0,-1-1 0,1 2 0,0-1 0,1 0 0,-1 0 0,1 0-1,-1 8 1,2-11-5,0-1-1,0 0 0,0 1 0,0-1 1,0 0-1,1 1 0,-1-1 0,0 0 1,1 0-1,-1 1 0,1-1 0,0 0 1,-1 0-1,1 0 0,0 0 0,0 1 1,0-1-1,0 0 0,-1 0 0,1-1 1,1 1-1,-1 0 0,0 0 0,0 0 1,0-1-1,0 1 0,0-1 0,1 1 1,-1-1-1,0 1 0,1-1 0,-1 0 1,0 1-1,1-1 0,-1 0 0,0 0 1,1 0-1,-1 0 0,0 0 0,2-1 1,5 1-17,0-2 1,0 1 0,0-1-1,-1 0 1,12-4 0,8-6-20,0-1 0,0-1 0,33-24 0,-46 29 41,-2-1-1,1 0 1,-1-1-1,-1 0 1,0-1 0,-1-1-1,17-24 1,-26 35 0,0 1 0,0-1 0,0 1 0,-1-1-1,1 1 1,0-1 0,-1 0 0,1 1 0,-1-1 0,1 0 0,-1 0 0,0 1-1,0-1 1,0 0 0,0-3 0,0 4-2,-1 1 0,1 0 1,0-1-1,-1 1 0,1-1 0,-1 1 0,1-1 1,0 1-1,-1 0 0,1-1 0,-1 1 0,1 0 1,-1-1-1,0 1 0,1 0 0,-1 0 1,1 0-1,-1-1 0,1 1 0,-1 0 0,0 0 1,1 0-1,-1 0 0,1 0 0,-1 0 0,1 0 1,-1 0-1,0 0 0,0 1 0,-4 0 3,1 0-1,-1 0 1,1 1-1,0 0 1,0 0 0,-1 0-1,1 0 1,0 0-1,1 1 1,-5 3-1,0 2 0,-1 1-1,2 0 0,0 0 1,0 1-1,0-1 1,1 2-1,1-1 0,0 1 1,0-1-1,1 1 1,0 0-1,1 1 0,0-1 1,1 1-1,0-1 1,1 1-1,1 0 0,0-1 1,0 1-1,1 0 0,0 0 1,1-1-1,4 16 1,3 5 0,20 102 53,-26-117-41,-2-1-1,0 1 0,-1 0 0,0 0 1,-6 33-1,5-45 19,0 0 0,-1 0 0,0 0 0,0-1 0,0 1 0,-4 7 0,5-11-25,1-1 0,-1 1 0,1 0 0,-1-1 0,1 1 0,-1 0 0,1-1 0,-1 1 0,1-1-1,-1 1 1,0-1 0,0 1 0,1-1 0,-1 1 0,0-1 0,0 0 0,1 1 0,-1-1 0,0 0 0,0 0-1,0 0 1,1 1 0,-1-1 0,0 0 0,0 0 0,0 0 0,0 0 0,1-1 0,-1 1 0,0 0 0,0 0 0,0 0-1,1-1 1,-1 1 0,0 0 0,0-1 0,1 1 0,-1-1 0,0 1 0,1-1 0,-1 1 0,0-1 0,1 1-1,-1-1 1,1 1 0,-1-1 0,1 0 0,-1 0 0,1 1 0,-1-2 0,-4-4 7,1-1-1,1 1 1,-1-1 0,1 0 0,0 0 0,1-1-1,-1 1 1,2 0 0,-3-12 0,2-1-29,0-1-1,1-27 1,2 35 8,0-1-1,0 1 0,2 0 1,0 0-1,0 0 0,1 0 1,0 0-1,1 1 0,1 0 1,0 0-1,1 0 0,0 1 1,0 0-1,1 0 0,1 1 1,0 0-1,0 1 0,13-11 1,63-46-14,19-16-19,-88 68 32,-1 0 0,-1-1 0,-1-1 0,15-21 0,-16 15 24,-12 21-17,0 1 1,0 0 0,1 0 0,-1-1 0,0 1 0,0 0 0,0-1 0,0 1 0,0 0 0,1-1-1,-1 1 1,0 0 0,0 0 0,0-1 0,0 1 0,0 0 0,0-1 0,0 1 0,0 0-1,0-1 1,0 1 0,0 0 0,0-1 0,0 1 0,-1 0 0,1-1 0,0 1 0,0 0 0,0 0-1,0-1 1,-1 1 0,1 0 0,0 0 0,0-1 0,0 1 0,-1 0 0,1 0 0,0-1 0,0 1-1,-1 0 1,1 0 0,0 0 0,0 0 0,-1 0 0,1-1 0,0 1 0,-1 0 0,1 0-1,0 0 1,-1 0 0,1 0 0,0 0 0,-1 0 0,1 0 0,0 0 0,-1 0 0,1 0 0,0 0-1,-1 0 1,1 0 0,0 1 0,0-1 0,-1 0 0,1 0 0,0 0 0,-1 0 0,1 1-1,-4 1 5,0-1 0,0 2 0,1-1 0,-1 0 0,1 1 0,-1 0 0,1-1 0,0 1 0,0 1 0,0-1 0,0 0 0,-2 5 0,-29 49 19,28-46-23,3-6 0,0 1 1,0 1-1,1-1 1,0 0-1,0 1 0,0-1 1,1 1-1,-1 8 1,2-13-3,0-1-1,0 1 1,0-1 0,0 1 0,0-1 0,0 0-1,0 1 1,1-1 0,-1 1 0,1-1 0,-1 0-1,1 1 1,-1-1 0,1 0 0,0 0-1,-1 1 1,1-1 0,0 0 0,0 0 0,0 0-1,0 0 1,0 0 0,0 0 0,0 0 0,0 0-1,1 0 1,-1-1 0,0 1 0,1-1 0,-1 1-1,0 0 1,1-1 0,-1 0 0,0 1 0,1-1-1,-1 0 1,1 0 0,-1 0 0,1 0 0,-1 0-1,0 0 1,1 0 0,2-1 0,3 0-5,1-1 1,-1 0 0,0-1-1,0 0 1,0 0-1,0 0 1,0-1 0,-1 0-1,0 0 1,1 0-1,-1-1 1,-1 0 0,1 0-1,8-11 1,0-2 5,0 0 0,-1 0 1,17-36-1,-20 35 45,-2 0-1,0-1 1,-1 0 0,5-25 0,-16 74 25,2 0 0,1 1 0,4 46 0,-3-71-70,0-1 1,1 1-1,-1-1 0,1 0 0,0 1 1,1-1-1,-1 0 0,1 0 0,0 0 1,0 0-1,3 5 0,-4-8-1,-1 0 0,1 0 0,0-1 0,0 1 0,0 0 0,0 0-1,0-1 1,0 1 0,0 0 0,0-1 0,0 1 0,1-1 0,-1 0 0,0 1-1,0-1 1,0 0 0,2 1 0,0-2-1,-1 1-1,0 0 1,0 0-1,1-1 1,-1 0 0,0 1-1,0-1 1,0 0 0,0 0-1,0 0 1,0 0-1,3-2 1,4-4-1,-1-1-1,1 1 1,-2-1 0,1-1 0,-1 1 0,0-1-1,8-15 1,-1-1 52,18-47 0,-20 35 29,-6 14 69,-8 46-43,-8 63-33,10-77-69,0-1 0,0 1-1,1 0 1,0-1 0,0 1 0,1-1 0,0 1-1,4 7 1,-5-14-3,0 1 0,0-1 0,0 0 1,0 0-1,1 0 0,-1 1 0,1-2 0,0 1 0,0 0 0,-1 0 0,1 0 1,0-1-1,1 1 0,-1-1 0,0 0 0,0 1 0,0-1 0,5 1 0,-4-1 1,1-1-1,-1 1 1,1-1-1,0 0 1,0 0-1,-1 0 1,1 0-1,0-1 1,-1 1-1,1-1 0,5-2 1,0 0 7,0-1 0,-1 0-1,0-1 1,1 1 0,-1-2 0,-1 1 0,1-1 0,-1 0 0,7-8-1,-8 6 23,0 0 0,0-1 0,0 1-1,-1-1 1,-1 0 0,0-1 0,0 1 0,-1-1-1,0 0 1,0 0 0,-1 0 0,0 0-1,0-13 1,-2 23-19,2 32 75,-2-32-87,1 1 1,-1 0-1,0 0 1,0 0-1,1 0 1,-1-1-1,0 1 1,1 0-1,-1 0 1,1-1-1,-1 1 1,1 0-1,0-1 1,-1 1-1,1 0 1,-1-1-1,2 2 1,-1-2-1,0 0 0,0 0 0,0 0 1,-1 0-1,1 0 0,0 0 0,0 0 1,0 0-1,0 0 0,-1-1 0,1 1 1,0 0-1,0 0 0,-1-1 1,1 1-1,0 0 0,0-1 0,-1 1 1,1-1-1,0 1 0,-1-1 0,1 1 1,-1-1-1,2 0 0,5-7-6,0 1 1,-1-1-1,1 0 0,-1 0 0,-1-1 0,9-16 1,19-58 22,-30 75-7,-6 20 0,1 1-1,0-1 1,0 20-1,1-11 6,0-15-13,-2 30 12,1-1-1,4 48 1,-2-82-22,0 1-1,1-1 1,-1 1 0,1-1 0,-1 1 0,1 0-1,-1-1 1,1 0 0,0 1 0,0-1 0,0 1-1,0-1 1,1 2 0,6-1-558,-1-13-400,-4 0 633,0 1 1,-1-1-1,-1 0 1,1-12-1,0 4 18,2-28-350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6.029"/>
    </inkml:context>
    <inkml:brush xml:id="br0">
      <inkml:brushProperty name="width" value="0.05" units="cm"/>
      <inkml:brushProperty name="height" value="0.05" units="cm"/>
    </inkml:brush>
  </inkml:definitions>
  <inkml:trace contextRef="#ctx0" brushRef="#br0">12 0 16516,'-1'0'1272,"-2"3"-1016,-2 1-104,4 2 248,0 0-464,1-1 120,1-2-96,8 2-88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24.728"/>
    </inkml:context>
    <inkml:brush xml:id="br0">
      <inkml:brushProperty name="width" value="0.05" units="cm"/>
      <inkml:brushProperty name="height" value="0.05" units="cm"/>
    </inkml:brush>
  </inkml:definitions>
  <inkml:trace contextRef="#ctx0" brushRef="#br0">2 1 14339,'-2'3'1264,"2"12"-720,5 5-143,9 12 479,6 4-128,10 10-136,6 2-16,7 4-264,3 1-296,3-4-536,-2-5 488,-16-4-144,-6-5-104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6.601"/>
    </inkml:context>
    <inkml:brush xml:id="br0">
      <inkml:brushProperty name="width" value="0.05" units="cm"/>
      <inkml:brushProperty name="height" value="0.05" units="cm"/>
    </inkml:brush>
  </inkml:definitions>
  <inkml:trace contextRef="#ctx0" brushRef="#br0">66 457 13219,'0'2'175,"0"1"0,-1-1 0,1 1 0,-1-1 0,0 1 0,0-1 0,0 1 0,0-1 0,0 1 0,-1-1 0,1 0 0,-1 0 0,1 0 0,-1 0 0,-2 3 0,-8 9 742,7-3-640,0-1 1,0 1 0,1 0-1,0 0 1,1 0-1,1 1 1,-3 21 0,4-26-247,0 0 0,1 0 0,0 1 1,1-1-1,-1 0 0,1 0 0,1 0 0,-1 0 1,1 0-1,1 0 0,-1 0 0,1 0 0,6 10 1,-7-15-22,0 1 1,-1 0 0,2-1 0,-1 0 0,0 1 0,0-1-1,1 0 1,0 0 0,-1 0 0,1-1 0,0 1 0,0-1-1,-1 1 1,1-1 0,0 0 0,1 0 0,-1 0 0,4 0-1,-2-1 14,-1 0 0,1 0 0,0-1 0,-1 1-1,1-1 1,-1 0 0,1 0 0,-1-1 0,1 0-1,-1 1 1,6-5 0,4-2 60,-1-1 0,0-1 0,0-1 0,-1 0 1,0 0-1,11-15 0,-4 3 84,0-2 1,-2 0 0,-1-2-1,25-53 1,-34 63-108,-1-1 0,0 1 0,-1-1-1,-1 0 1,-1 0 0,0 0 0,-1-1 0,-2 1 0,-1-28 0,1 41-49,-1 0 0,0 0 0,0 1 0,0-1 1,0 1-1,-1-1 0,1 1 0,-1-1 0,0 1 0,-1 0 0,1 0 0,-1 0 0,0 0 0,-5-6 0,5 8-4,0 0 0,-1 0-1,1 0 1,0 0 0,-1 0-1,1 1 1,-1-1 0,1 1-1,-1 0 1,0 0 0,1 0-1,-1 1 1,0-1 0,0 1-1,0 0 1,1 0-1,-1 0 1,-6 2 0,1-1 7,-1 2 0,1-1-1,0 2 1,0-1 0,0 1 0,0 0 0,0 1 0,1 0 0,0 0 0,-12 11 0,9-7 2,1 1 1,0 0 0,1 0 0,0 1-1,1 1 1,-13 21 0,18-29-10,1 1-1,0 0 1,0 0 0,0 0-1,-2 10 1,4-13-7,0-1 0,0 0-1,0 1 1,0-1 0,0 0 0,0 1 0,0-1 0,0 0 0,0 1 0,1-1-1,-1 0 1,1 1 0,-1-1 0,1 0 0,-1 0 0,1 1 0,0-1-1,-1 0 1,1 0 0,0 0 0,0 0 0,0 0 0,0 0 0,0 0 0,0 0-1,0-1 1,0 1 0,0 0 0,2 0 0,4 2-4,-1-1-1,1 0 1,0-1 0,-1 0 0,1 0 0,0 0-1,0-1 1,0 0 0,11-1 0,63-13-45,-44 5 20,-24 5 10,0 1 1,1 0-1,-1 1 0,1 0 0,-1 1 0,1 0 0,17 2 0,-28 0 12,0 0-1,0 0 1,0 0 0,-1 0-1,1 1 1,0-1-1,-1 1 1,1 0-1,-1-1 1,1 1 0,-1 0-1,0 1 1,0-1-1,0 0 1,0 0 0,0 1-1,-1 0 1,1-1-1,-1 1 1,1 0 0,-1-1-1,0 1 1,0 0-1,0 0 1,-1 0 0,1 0-1,0 4 1,1 10-14,-1 0 1,0 0 0,-3 28-1,1-32 17,-2 12-4,2-20 3,0 0 0,0 0 0,1 1 1,-1-1-1,1 0 0,1 0 0,-1 0 0,1 1 0,0-1 1,1 5-1,-2-9 2,0-1 1,0 0 0,1 0-1,-1 1 1,0-1 0,0 0-1,0 1 1,1-1-1,-1 0 1,0 0 0,0 1-1,1-1 1,-1 0 0,0 0-1,0 0 1,1 0 0,-1 1-1,0-1 1,0 0-1,1 0 1,-1 0 0,0 0-1,1 0 1,-1 0 0,0 0-1,1 0 1,-1 0 0,0 0-1,1 0 1,-1 0-1,0 0 1,1 0 0,-1 0-1,0 0 1,1 0 0,-1 0-1,0 0 1,1 0 0,-1 0-1,0-1 1,1 1-1,12-11-54,-10 8 40,29-30-192,0-1 0,-3-2 0,41-62-1,-27 27-200,37-86 0,-74 144 369,4-7-28,-1 0 0,0-1 1,-2 0-1,0 0 0,4-32 1,-11 53 67,1-21-15,-1 21 18,0-1-1,0 1 0,1 0 1,-1-1-1,0 1 0,0 0 1,0 0-1,0-1 1,0 1-1,0 0 0,-1-1 1,1 1-1,0 0 1,0-1-1,0 1 0,0 0 1,0-1-1,0 1 1,0 0-1,-1 0 0,1-1 1,0 1-1,0 0 0,0 0 1,-1-1-1,1 1 1,0 0-1,0 0 0,-1 0 1,1 0-1,0-1 1,0 1-1,-1 0 0,1 0 1,0 0-1,-1 0 0,1 0 1,0 0-1,0 0 1,-1-1-1,1 1 0,0 0 1,-1 0-1,1 0 1,0 0-1,-1 1 0,1-1 1,0 0-1,-1 0 1,1 0-1,0 0 0,-1 0 1,-1 2 19,0 0 0,0 0 0,0-1 0,0 2 0,1-1 0,-1 0 0,1 0 0,-1 0 0,1 1 0,0-1 0,0 1 0,0-1 0,0 1 0,0-1 0,0 1 0,0 3 0,-1 1 29,-3 12 50,1 0 0,1 0 0,0 0 0,2 0 0,0 1 0,1-1 0,1 0 0,4 29 1,1-21-30,0-1 0,2 0 0,1-1 1,1 0-1,20 37 0,-25-54-66,8 16 9,10 27-1,-20-45-37,-1 0 1,0 0-1,0 0 0,-1 0 1,0 0-1,0 1 0,0-1 0,-1 1 1,0-1-1,-1 9 0,1-14 13,0 0-1,0 0 0,-1-1 0,1 1 0,0 0 1,0 0-1,-1 0 0,1-1 0,0 1 0,-1 0 1,1-1-1,-1 1 0,1 0 0,-1-1 0,1 1 1,-1 0-1,0-1 0,1 1 0,-1-1 0,0 1 1,1-1-1,-1 0 0,0 1 0,1-1 1,-1 0-1,-1 1 0,0-1-7,1 0-1,-1 1 1,0-1-1,0-1 1,0 1 0,0 0-1,0 0 1,1-1 0,-1 1-1,0-1 1,-2 0 0,-4-3-65,0 0 1,0-1 0,-15-10 0,-18-19 5,1-2-1,1-2 0,2-1 1,-46-64-1,80 99 115,-2-4 38,0 1 0,0-1 0,-5-12 0,9 19-58,1 0-1,-1 0 0,1 1 0,-1-1 1,1 0-1,-1 0 0,1 0 1,0 0-1,0 0 0,0 0 1,-1 0-1,1 0 0,0 0 0,0 0 1,0 0-1,0 0 0,1 0 1,-1 0-1,0 0 0,0 0 1,1 0-1,-1 0 0,0 0 0,1 0 1,-1 0-1,1 0 0,-1 0 1,1 0-1,0 0 0,-1 1 1,1-1-1,0 0 0,0 1 0,-1-1 1,1 0-1,0 1 0,0-1 1,0 1-1,0-1 0,1 0 1,18-4 34,0 0 1,0 2-1,21-2 1,16-2-624,-51 6 539,28-5-140,37-11 0,-19-3-83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7.552"/>
    </inkml:context>
    <inkml:brush xml:id="br0">
      <inkml:brushProperty name="width" value="0.05" units="cm"/>
      <inkml:brushProperty name="height" value="0.05" units="cm"/>
    </inkml:brush>
  </inkml:definitions>
  <inkml:trace contextRef="#ctx0" brushRef="#br0">491 51 13683,'2'-1'173,"-1"-1"1,0 0-1,0 0 0,1 0 1,-1 0-1,0 0 0,-1 0 0,1 0 1,0-1-1,0 1 0,-1 0 1,0 0-1,1-1 0,-1-2 1,0 5-108,0-1 1,0 0 0,-1 1 0,1-1-1,0 0 1,0 1 0,-1-1 0,1 0-1,0 1 1,-1-1 0,1 1-1,0-1 1,-1 0 0,1 1 0,-1-1-1,1 1 1,-1 0 0,1-1 0,-2 0-1,0 0 60,1 1-1,-1-1 0,1 1 1,-1-1-1,0 1 0,0-1 1,1 1-1,-1 0 0,0 0 1,0 0-1,-1 0 0,-5 1 73,-1 0 0,1 1 0,0 0 1,0 1-1,1-1 0,-1 1 0,0 1 0,1 0 0,0 0 0,0 0 0,0 1 0,0 0 0,-7 7 0,-10 10 141,-41 51-1,17-12-19,2 2-1,3 3 1,-59 120-1,96-175-296,1 1 0,0 0 0,1 0 0,1 1 0,0-1 0,0 1 1,0 18-1,3-28-22,0 0 0,0 0 1,0 0-1,1 0 1,-1 1-1,1-1 0,0 0 1,0 0-1,0 0 1,0 0-1,0 0 0,1 0 1,0-1-1,-1 1 1,1 0-1,0-1 0,0 1 1,0-1-1,1 0 1,-1 0-1,0 0 1,1 0-1,0 0 0,-1 0 1,1-1-1,0 1 1,0-1-1,0 0 0,0 0 1,0 0-1,0 0 1,0 0-1,0-1 0,4 1 1,2 0-1,0 0 0,0-1 0,0-1 0,-1 1 0,1-1 0,0-1 1,-1 1-1,1-1 0,-1-1 0,1 0 0,-1 0 0,14-8 0,-15 8 19,-1-1-1,0 0 1,1-1-1,-2 1 1,1-1-1,0 0 1,-1 0-1,0-1 1,0 0-1,0 0 1,-1 0-1,0 0 1,0-1-1,-1 1 1,4-10-1,-6 14-6,-1 1 1,1-1-1,-1 0 0,1 1 1,-1-1-1,0 0 0,0 1 0,0-1 1,0 0-1,0 1 0,0-1 0,0 0 1,0 0-1,0 1 0,-1-1 1,1 0-1,-1 1 0,0-1 0,1 1 1,-1-1-1,0 1 0,0-1 0,0 1 1,-1-2-1,0 1 3,0 1-1,1 0 1,-1 0 0,0 0-1,0 0 1,0 0 0,0 0-1,-1 0 1,1 1 0,0-1-1,0 1 1,0-1-1,-1 1 1,1 0 0,0 0-1,-3 0 1,0 0 1,1 1 0,-1-1 0,1 1 0,0 0 0,-1 1 0,1-1 0,0 1 0,-6 3 1,7-4-18,1 0 1,0 0-1,0 0 1,0 1-1,1-1 1,-1 1 0,0 0-1,0-1 1,1 1-1,-1 0 1,1 0-1,0 0 1,0 0 0,-1 0-1,0 4 1,2-6-2,0 1-1,0 0 1,0-1 0,-1 1 0,2-1 0,-1 1 0,0-1 0,0 1 0,0 0 0,0-1 0,0 1 0,0-1 0,1 1-1,-1-1 1,0 1 0,0-1 0,1 1 0,-1-1 0,0 1 0,1-1 0,-1 0 0,0 1 0,1-1 0,-1 1-1,1-1 1,-1 0 0,1 1 0,-1-1 0,1 0 0,-1 0 0,1 1 0,-1-1 0,1 0 0,-1 0 0,1 0 0,-1 0-1,1 0 1,-1 1 0,1-1 0,0 0 0,-1 0 0,1 0 0,-1-1 0,1 1 0,0 0 0,29-2-58,-1-6 43,-1 0 1,1-2 0,-2-1 0,1-1 0,-2-1-1,39-26 1,-51 28 106,-34 26-21,9-3-41,1 1 0,0-1-1,1 2 1,-9 14 0,14-21-106,1 1-1,-1-1 1,1 1-1,0 0 1,1 1-1,0-1 1,0 0-1,1 1 1,-1 10 0,2-19 67,0 1 0,0 0 0,0 0 0,0-1 0,0 1 0,0 0 0,0-1 0,0 1 0,0 0 1,0 0-1,1-1 0,-1 1 0,0 0 0,0-1 0,1 1 0,-1 0 0,0-1 0,1 1 0,-1 0 1,1-1-1,-1 1 0,0-1 0,1 1 0,0-1 0,-1 1 0,1-1 0,-1 1 0,2 0 0,8-2-178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8.343"/>
    </inkml:context>
    <inkml:brush xml:id="br0">
      <inkml:brushProperty name="width" value="0.05" units="cm"/>
      <inkml:brushProperty name="height" value="0.05" units="cm"/>
    </inkml:brush>
  </inkml:definitions>
  <inkml:trace contextRef="#ctx0" brushRef="#br0">13 694 14379,'-1'2'286,"-11"22"1028,13-17-676,10-11 147,26-21 488,64-58 0,25-41-341,-125 123-918,401-452 217,-393 443-467,-7 8 114,-1 0-1,1 0 1,-1 0-1,1 1 1,-1-2-1,0 1 1,1 0-1,-1 0 1,1-5-1,-2 7 73,-1 0 0,1 0-1,-1-1 1,1 1 0,0 0 0,-1 0 0,1 0-1,-1 0 1,1-1 0,-1 1 0,1 0-1,-1 0 1,1 0 0,-1 0 0,1 0-1,-1 0 1,1 0 0,-1 1 0,1-1-1,-1 0 1,1 0 0,-1 0 0,1 0-1,0 1 1,-1-1 0,1 0 0,-1 0-1,1 1 1,0-1 0,-1 1 0,-21 9-381,-4 3-89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8.776"/>
    </inkml:context>
    <inkml:brush xml:id="br0">
      <inkml:brushProperty name="width" value="0.05" units="cm"/>
      <inkml:brushProperty name="height" value="0.05" units="cm"/>
    </inkml:brush>
  </inkml:definitions>
  <inkml:trace contextRef="#ctx0" brushRef="#br0">255 0 15283,'-1'3'225,"-1"-1"-1,1 0 0,0 0 0,0 0 0,0 1 1,0-1-1,1 0 0,-2 4 0,2-5-71,-143 417 2384,71-224-2416,65-174-121,3-9-12,0 0 0,0 0 0,1 1 0,0 0-1,1 0 1,-1 12 0,3-24 10,0 0 0,0 0 0,0 0 0,0 1 0,0-1 0,0 0 0,0 0 0,0 0 0,0 1 0,0-1 0,0 0-1,0 0 1,0 0 0,1 0 0,-1 1 0,0-1 0,0 0 0,0 0 0,0 0 0,0 0 0,0 0 0,0 1 0,0-1 0,1 0 0,-1 0 0,0 0 0,0 0 0,0 0 0,0 0 0,0 0 0,1 0 0,-1 1 0,0-1 0,0 0 0,0 0 0,0 0 0,0 0-1,1 0 1,-1 0 0,0 0 0,0 0 0,0 0 0,1 0 0,-1 0 0,11-5-52,13-15 3,-21 17 39,53-41-300,110-64 1,-98 66 221,-3 2-51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9.284"/>
    </inkml:context>
    <inkml:brush xml:id="br0">
      <inkml:brushProperty name="width" value="0.05" units="cm"/>
      <inkml:brushProperty name="height" value="0.05" units="cm"/>
    </inkml:brush>
  </inkml:definitions>
  <inkml:trace contextRef="#ctx0" brushRef="#br0">0 0 12115,'2'5'1448,"2"5"-856,1 10-120,0 8 1008,1 15-719,0 10-89,-1 13-80,3 6-32,-4 4-184,0 0-136,-2-9-304,-1-2-152,-1-17-344,-3-9-128,-3-15 496,-4-11-136,-8-11-136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9.720"/>
    </inkml:context>
    <inkml:brush xml:id="br0">
      <inkml:brushProperty name="width" value="0.05" units="cm"/>
      <inkml:brushProperty name="height" value="0.05" units="cm"/>
    </inkml:brush>
  </inkml:definitions>
  <inkml:trace contextRef="#ctx0" brushRef="#br0">1 347 12283,'1'-15'285,"1"0"0,0-1 0,1 2 0,1-1 0,0 0 0,1 1 0,1-1-1,0 1 1,1 1 0,0-1 0,1 1 0,1 1 0,13-16 0,-11 15-42,0 1 0,1 0 0,1 1 0,0 0 0,1 1 0,0 0-1,0 2 1,1-1 0,0 2 0,0 0 0,32-9 0,-40 14-196,0 0 0,-1 1 1,1 0-1,0 0 1,0 1-1,0 0 0,0 0 1,0 1-1,0-1 0,0 2 1,0-1-1,0 1 0,0 0 1,-1 0-1,1 1 1,-1 0-1,8 4 0,-8-2-30,1 0 0,-2 0 0,1 0 0,-1 0 0,0 1 0,0 0 0,0 0-1,-1 1 1,0-1 0,0 1 0,0 0 0,-1 0 0,0 0 0,-1 0 0,3 12 0,-2-7 39,-1 1 1,-1-1 0,0 1-1,-1 0 1,0-1 0,-1 1-1,0 0 1,-1-1 0,0 1-1,-1-1 1,-7 19 0,6-21-6,0 0 1,-1 0-1,0-1 1,-1 1-1,0-1 1,0 0 0,-1-1-1,0 1 1,0-1-1,-1-1 1,0 0-1,-1 0 1,-15 10-1,21-15-81,-1 0-1,1 0 1,-1 0-1,1 0 1,-1-1-1,0 0 0,0 0 1,0 0-1,0 0 1,1-1-1,-1 1 1,0-1-1,0 0 1,0 0-1,0 0 0,0-1 1,0 1-1,0-1 1,0 0-1,0 0 1,1-1-1,-1 1 1,0-1-1,1 0 0,-1 0 1,1 0-1,0 0 1,0 0-1,-1-1 1,1 1-1,1-1 1,-1 0-1,-3-5 0,-11-24-261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0.165"/>
    </inkml:context>
    <inkml:brush xml:id="br0">
      <inkml:brushProperty name="width" value="0.05" units="cm"/>
      <inkml:brushProperty name="height" value="0.05" units="cm"/>
    </inkml:brush>
  </inkml:definitions>
  <inkml:trace contextRef="#ctx0" brushRef="#br0">0 17 15243,'4'-15'1473,"-2"14"-223,0 23 352,-2-9-1368,40 479 830,-41-473-2292,1-19 1197,-1 0 0,1 0 1,-1 0-1,1 0 0,-1 0 0,1 0 0,-1 0 1,1-1-1,-1 1 0,1 0 0,-1 0 1,1-1-1,-1 1 0,1 0 0,-1-1 0,1 1 1,-1 0-1,1-1 0,0 1 0,-1-1 1,1 1-1,0-1 0,-1 1 0,1 0 0,0-1 1,0 1-1,0-1 0,-1 0 0,-10-13-486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0.563"/>
    </inkml:context>
    <inkml:brush xml:id="br0">
      <inkml:brushProperty name="width" value="0.05" units="cm"/>
      <inkml:brushProperty name="height" value="0.05" units="cm"/>
    </inkml:brush>
  </inkml:definitions>
  <inkml:trace contextRef="#ctx0" brushRef="#br0">0 238 14203,'0'27'683,"2"-1"-1,0 1 1,2-1 0,11 41 0,-13-57-557,2 0 0,-1-1 0,1 1 0,0-1 0,1 0 0,0 0 0,0-1 0,1 1 0,0-1 0,1 0 0,0-1 0,0 0 0,1 0 0,16 12 0,-21-17-75,1 0 0,0 0 0,0 0 0,0-1 0,0 0 0,0 0 1,0 0-1,1 0 0,-1 0 0,0-1 0,0 0 0,1 0 0,-1 0 0,5-1 0,-2 0 26,0-1 0,0 0 1,-1 0-1,1-1 0,-1 0 0,0 0 0,0 0 0,6-5 0,4-4 93,-1 0 1,-1-1-1,0-1 1,-1-1-1,16-21 1,4-12-549,-3-1 0,-2-1 0,-2-2 1,-2-1-1,26-86 0,-36 96-269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1.079"/>
    </inkml:context>
    <inkml:brush xml:id="br0">
      <inkml:brushProperty name="width" value="0.05" units="cm"/>
      <inkml:brushProperty name="height" value="0.05" units="cm"/>
    </inkml:brush>
  </inkml:definitions>
  <inkml:trace contextRef="#ctx0" brushRef="#br0">535 37 14579,'0'-2'64,"0"1"-1,0-1 1,0 0 0,-1 1-1,1-1 1,0 1 0,-1-1-1,0 1 1,1-1 0,-1 1-1,0-1 1,0 1 0,0 0-1,0 0 1,0-1 0,0 1-1,0 0 1,0 0 0,0 0-1,0 0 1,-1 0 0,1 0-1,0 0 1,-1 0 0,1 1-1,-1-1 1,1 1 0,-1-1-1,1 1 1,-1-1 0,0 1-1,1 0 1,-1 0 0,1 0-1,-1 0 1,0 0 0,-2 0 0,-2 2 54,0-1 1,0 1 0,0 0 0,0 1 0,1-1-1,-1 1 1,1 1 0,0-1 0,-8 6 0,-19 19 99,1 1-1,2 1 1,0 1 0,3 2 0,0 1 0,-32 58 0,23-28-155,3 1 0,2 2-1,-19 71 1,36-99-49,2 1-1,2 0 1,2 0 0,2 1 0,1 0-1,3 71 1,2-93-17,2-1 1,0 0-1,1 1 1,1-1-1,1-1 0,0 1 1,12 22-1,-10-28-5,-1 1 0,2-1 0,-1-1 0,1 0 0,1 0 0,0-1 0,1 0 0,0 0 0,0-1 0,20 11 0,-18-13-6,1 0 0,0-1 0,0-1 0,0 0 0,1 0 0,0-2 0,0 0 0,0-1 0,0 0 0,0-1 0,1 0 0,-1-2 0,0 0 0,28-5 0,-23 1 19,-1 0-1,0-1 0,-1 0 0,1-2 0,-1 0 1,-1-2-1,0 1 0,0-2 0,-1 0 0,0-1 1,15-16-1,-5 1 92,-1-2 1,-2 0 0,-1-2-1,-1 0 1,-2-2-1,-1 0 1,-1-1-1,-2-1 1,12-41-1,-22 56-40,0 0 1,-2 0-1,0 0 0,-1 0 0,-1 0 0,-1-1 0,-1 1 0,-1 0 0,-1-1 0,0 1 0,-1 0 0,-10-26 0,9 33-131,0 0 1,-1 1-1,0 0 1,-1 0-1,0 0 1,-1 1-1,0 0 0,-1 1 1,0-1-1,-1 2 1,0-1-1,0 2 1,-1-1-1,0 1 0,-1 1 1,0 0-1,0 1 1,0 0-1,-15-5 1,16 8-87,0 0 0,0 0 1,0 1-1,-17 0 0,22 1 104,1 1-1,0 1 0,0-1 0,0 1 0,0 0 0,0 0 1,0 0-1,0 1 0,1 0 0,-1 0 0,0 0 0,-4 3 1,-13 17-490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1.995"/>
    </inkml:context>
    <inkml:brush xml:id="br0">
      <inkml:brushProperty name="width" value="0.05" units="cm"/>
      <inkml:brushProperty name="height" value="0.05" units="cm"/>
    </inkml:brush>
  </inkml:definitions>
  <inkml:trace contextRef="#ctx0" brushRef="#br0">45 17 16604,'-3'3'134,"0"1"0,-1 0 1,1 0-1,1 0 0,-1 0 1,0 0-1,1 1 0,0-1 1,0 1-1,0 0 1,1-1-1,0 1 0,-1 7 1,-2 10 131,0 36 0,3-50-95,-2 56 98,3 1-1,3-1 1,3 1-1,20 96 1,-24-152-259,-1-4 1,0 0-1,1 0 1,-1-1 0,1 1-1,0-1 1,0 1-1,0-1 1,0 1-1,6 5 1,-8-9-5,1-1 0,-1 1 0,0-1 0,1 1-1,-1-1 1,1 1 0,-1-1 0,1 0 0,-1 1 0,1-1 0,-1 0 0,1 1 0,0-1-1,-1 0 1,1 0 0,-1 0 0,1 0 0,0 0 0,-1 1 0,1-1 0,-1 0-1,1 0 1,0 0 0,-1-1 0,1 1 0,0 0 0,-1 0 0,1 0 0,-1 0 0,1 0-1,-1-1 1,1 1 0,0 0 0,-1-1 0,1 1 0,-1 0 0,1-1 0,-1 1-1,1-1 1,-1 1 0,0 0 0,1-1 0,-1 1 0,1-1 0,-1 0 0,0 1-1,0-1 1,1 1 0,-1-1 0,2-4 36,1 1-1,-1-1 1,-1 0 0,1 1 0,1-9-1,2-17 126,-2-1 0,-1 0 0,-2-41 1,-16-95 401,15 152-529,-1 1 1,0 0 0,-1-1-1,-1 1 1,0 0 0,-1 1 0,-8-15-1,13 28-39,0 0 0,0 0 1,0 0-1,0 0 0,0 0 0,0 0 0,0 1 0,0-1 0,0 0 1,0 0-1,0 0 0,0 0 0,0 0 0,-1 0 0,1 0 1,0 0-1,0 0 0,0 0 0,0 0 0,0 0 0,0 1 0,0-1 1,0 0-1,-1 0 0,1 0 0,0 0 0,0 0 0,0 0 0,0 0 1,0 0-1,0 0 0,0 0 0,-1 0 0,1 0 0,0 0 0,0 0 1,0 0-1,0 0 0,0 0 0,0-1 0,0 1 0,0 0 0,-1 0 1,1 0-1,0 0 0,0 0 0,0 0 0,0 0 0,0 0 0,0 0 1,0 0-1,0 0 0,0 0 0,0-1 0,-1 1 0,2 12 15,1-1-15,1 0 0,0 1 0,1-1-1,0 0 1,0-1 0,2 1 0,-1-1-1,8 11 1,-11-18-8,0 0 0,0 0 0,1 0 0,-1 0-1,1-1 1,0 1 0,-1-1 0,1 1 0,0-1 0,1 0 0,-1 0-1,0 0 1,0-1 0,1 1 0,-1-1 0,1 0 0,0 0 0,-1 0 0,1 0-1,0-1 1,-1 1 0,1-1 0,0 0 0,0 0 0,-1 0 0,1-1-1,0 0 1,6-1 0,-1-2-9,0 0 1,0-1-1,-1 0 0,1 0 1,-1-1-1,0 0 0,0-1 1,-1 1-1,0-1 0,0-1 0,-1 0 1,0 0-1,6-10 0,2-5 2,-1 0-1,-1-1 0,15-44 0,-23 57 14,0 0 0,-2 0-1,4-22 1,-7 22 13,-3 15-1,-6 21 2,1 14 0,2-1-1,1 1 1,3 1 0,0-1-1,4 44 1,0-74-6,0 0 0,0 0 0,0 0 0,1-1 1,1 1-1,-1-1 0,6 12 0,-7-18-4,0 0 0,1 1 0,-1-1 0,1 0 0,-1 0 1,1 0-1,0 0 0,-1-1 0,1 1 0,0 0 0,0-1 0,1 1 1,-1-1-1,0 0 0,0 0 0,1 1 0,-1-2 0,0 1 0,1 0 0,-1 0 1,1-1-1,-1 1 0,1-1 0,-1 0 0,1 0 0,0 0 0,-1 0 1,1 0-1,2-1 0,5-2 9,-1 1 0,0-1 0,0-1 0,0 0 0,0 0 0,0-1-1,-1 0 1,1 0 0,-2-1 0,13-11 0,3-5 20,-2 0 0,20-27 0,26-42 57,-60 80-71,0 0-1,-1 0 0,-1 0 0,0-1 1,0 0-1,5-21 0,-10 20 16,-5 16 3,-9 23 10,4 0-30,2 1 0,1 0 0,1 0 1,1 1-1,2-1 0,1 1 0,1 35 0,1-56-27,1-1-1,0 1 1,1-1-1,-1 1 0,1-1 1,4 8-1,-6-13-4,1 0 0,-1 0 1,1 0-1,-1 0 0,1 0 0,-1-1 0,1 1 0,0 0 0,-1 0 0,1-1 1,0 1-1,0 0 0,-1-1 0,1 1 0,0-1 0,0 1 0,0-1 0,0 0 1,1 1-1,-1-1-13,1 0 1,-1 0-1,0 0 1,0-1 0,0 1-1,0 0 1,0-1-1,1 1 1,-1-1-1,0 1 1,0-1-1,0 0 1,0 1 0,-1-1-1,1 0 1,0 0-1,0 0 1,0 0-1,-1 0 1,1 1 0,1-3-1,7-11 88,-1 0-1,0 0 1,-1-1 0,0 0-1,-2-1 1,1 1 0,2-17 0,8-32-162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3.395"/>
    </inkml:context>
    <inkml:brush xml:id="br0">
      <inkml:brushProperty name="width" value="0.05" units="cm"/>
      <inkml:brushProperty name="height" value="0.05" units="cm"/>
    </inkml:brush>
  </inkml:definitions>
  <inkml:trace contextRef="#ctx0" brushRef="#br0">100 2635 12627,'-100'55'2127,"136"-77"-1116,40-33 0,-40 28-794,395-306 396,-138 101-551,131-114-8,-98 78-38,3-2-6,33-23-20,-40 80-1,-224 155 5,147-63-1,-1 10-42,-194 84 23,-2-2 1,78-59-1,-108 74 29,-1-2 1,23-26-1,-35 36-53,0 0 0,-1 0 0,0 0-1,0 0 1,-1 0 0,1-1 0,-1 0 0,-1 0-1,1 0 1,-1 0 0,2-14 0,-4 18-28,0 1 1,0-1 0,-1 0 0,1 1 0,-1-1-1,1 1 1,-1 0 0,-1-4 0,-1 0-149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2.425"/>
    </inkml:context>
    <inkml:brush xml:id="br0">
      <inkml:brushProperty name="width" value="0.05" units="cm"/>
      <inkml:brushProperty name="height" value="0.05" units="cm"/>
    </inkml:brush>
  </inkml:definitions>
  <inkml:trace contextRef="#ctx0" brushRef="#br0">53 1 16556,'-20'29'1488,"4"-2"-1064,2-6-208,11-8 664,6-3-536,14-10-728,7-4-264,8-7 480,5-2-168,6-3-144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2.859"/>
    </inkml:context>
    <inkml:brush xml:id="br0">
      <inkml:brushProperty name="width" value="0.05" units="cm"/>
      <inkml:brushProperty name="height" value="0.05" units="cm"/>
    </inkml:brush>
  </inkml:definitions>
  <inkml:trace contextRef="#ctx0" brushRef="#br0">154 1 15587,'-9'15'567,"-2"-1"0,1 0 0,-2 0-1,0-1 1,0 0 0,-26 18 0,-12 14 1525,85-55-1621,-23 5-503,0 1 0,0 1 1,0 0-1,1 1 0,-1 0 0,1 1 1,-1 0-1,1 1 0,0 1 0,-1 0 0,25 5 1,-29-4 14,-1 0 1,1 1 0,-1 0-1,0 0 1,0 1 0,0-1-1,0 2 1,-1-1 0,0 1-1,0 0 1,0 0 0,0 1-1,-1 0 1,0 0 0,0 0-1,-1 0 1,1 1 0,-1 0 0,-1 0-1,5 11 1,-4-6 80,-1 0 1,0 0 0,-1 0-1,-1 1 1,0-1-1,0 0 1,-1 1-1,-1-1 1,0 1-1,-1-1 1,0 0-1,-1 0 1,0 0-1,-1 0 1,0 0 0,-1-1-1,-11 20 1,11-23 36,0 1-1,-1-1 1,0 0 0,-1-1 0,0 1 0,0-1 0,0-1 0,-1 1 0,-16 9 0,17-12-57,0 0 0,0-1 0,0-1 0,-1 1 0,1-1-1,-1 0 1,1-1 0,-1 1 0,0-2 0,0 1 0,1-1 0,-1 0 0,-14-3 0,18 3-102,0-1 1,0 0 0,0 0-1,0 0 1,0-1-1,0 1 1,0-1-1,1 0 1,-1 0 0,1-1-1,-1 1 1,1 0-1,0-1 1,0 0-1,0 0 1,0 0 0,1 0-1,-1-1 1,1 1-1,-1-1 1,-2-7 0,2 4 39,1 0 1,0 0 0,0-1-1,1 1 1,0 0 0,0-1-1,1 1 1,0-1 0,0 0-1,1 1 1,1-10 0,7-19-295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3.811"/>
    </inkml:context>
    <inkml:brush xml:id="br0">
      <inkml:brushProperty name="width" value="0.05" units="cm"/>
      <inkml:brushProperty name="height" value="0.05" units="cm"/>
    </inkml:brush>
  </inkml:definitions>
  <inkml:trace contextRef="#ctx0" brushRef="#br0">1 803 12075,'282'-88'2555,"1117"-338"-1297,-1207 370-1189,627-147 100,-755 191-25,106-6 0,-168 18-47,18 2 1297,-20-2-1373,1 0 0,-1 0 0,0 0 0,1 0 0,-1 1 0,1-1 0,-1 0 0,0 0 0,1 1 0,-1-1 0,0 0 0,1 1 0,-1-1 0,0 0 0,0 1 0,1-1 0,-1 0 0,0 1 0,0-1 0,0 1 0,1-1 0,-1 0 0,0 1 0,0-1 0,0 1 0,0-1 0,0 1 0,0-1 0,0 1 0,0-1 0,0 0 0,0 1 0,0-1 0,0 1 0,-3 9 415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9.913"/>
    </inkml:context>
    <inkml:brush xml:id="br0">
      <inkml:brushProperty name="width" value="0.05" units="cm"/>
      <inkml:brushProperty name="height" value="0.05" units="cm"/>
    </inkml:brush>
  </inkml:definitions>
  <inkml:trace contextRef="#ctx0" brushRef="#br0">0 619 16692,'25'-24'996,"0"1"0,56-38 1,-18 14-331,69-58 161,252-191-594,-299 244-1950,-84 52 1694,-1 0 0,0 0 1,0 0-1,0 0 0,0 0 1,0-1-1,1 1 0,-1 0 1,0 0-1,0 0 1,0 0-1,0 0 0,0 0 1,0 0-1,0 0 0,0-1 1,0 1-1,1 0 0,-1 0 1,0 0-1,0 0 0,0 0 1,0 0-1,0-1 1,0 1-1,0 0 0,0 0 1,0 0-1,0 0 0,0 0 1,0-1-1,0 1 0,0 0 1,0 0-1,0 0 1,0 0-1,0 0 0,0-1 1,0 1-1,0 0 0,-1 0 1,1 0-1,0 0 0,0 0 1,0 0-1,0-1 0,-9-2-382,-10 1 51,19 2 349,-26 0-580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0.309"/>
    </inkml:context>
    <inkml:brush xml:id="br0">
      <inkml:brushProperty name="width" value="0.05" units="cm"/>
      <inkml:brushProperty name="height" value="0.05" units="cm"/>
    </inkml:brush>
  </inkml:definitions>
  <inkml:trace contextRef="#ctx0" brushRef="#br0">475 0 15291,'-1'2'183,"0"-1"-1,0 1 1,0 0-1,0-1 0,0 1 1,0 0-1,1-1 1,-1 1-1,1 0 1,-1 0-1,1 0 0,0 0 1,0 0-1,0-1 1,0 4-1,-2 8 643,-6 26-445,-2-1 1,-2 0-1,-1-1 1,-2 0-1,-1-1 1,-2-1-1,-36 52 1,0-12-96,-3-3 0,-75 73 0,121-134-250,-29 33 65,37-40-97,0-1 0,1 1 0,-1 1 0,1-1 0,0 0 0,0 0-1,0 1 1,1 0 0,-2 6 0,3-10-4,0 1 0,0 0 0,0-1 0,0 1 0,0-1-1,1 1 1,-1 0 0,0-1 0,1 1 0,0-1 0,-1 1 0,1-1 0,0 1-1,0-1 1,0 0 0,0 1 0,0-1 0,0 0 0,0 0 0,0 0-1,0 1 1,0-1 0,1-1 0,-1 1 0,1 0 0,-1 0 0,1 0 0,-1-1-1,1 1 1,-1-1 0,1 1 0,2 0 0,7 2-14,0-1-1,0 0 1,17 1-1,-24-3 9,27 2-224,0 0 0,0-3 1,0 0-1,0-2 1,0-1-1,0-2 1,51-16-1,-24-1-104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1.503"/>
    </inkml:context>
    <inkml:brush xml:id="br0">
      <inkml:brushProperty name="width" value="0.05" units="cm"/>
      <inkml:brushProperty name="height" value="0.05" units="cm"/>
    </inkml:brush>
  </inkml:definitions>
  <inkml:trace contextRef="#ctx0" brushRef="#br0">296 251 15411,'2'-17'820,"-1"0"0,-1 1 0,-3-28 0,2 40-638,0-1-1,0 0 1,0 1 0,-1-1 0,1 1-1,-1-1 1,-4-7 0,4 11-79,1-1-1,0 0 1,-1 1 0,1-1-1,-1 1 1,1-1 0,-1 1-1,0 0 1,0-1-1,0 1 1,1 0 0,-1 0-1,0 0 1,0 1 0,0-1-1,0 0 1,-4 0 0,2 1-25,1 0 0,0 0 1,0 0-1,0 1 1,0-1-1,0 1 0,0-1 1,-1 1-1,1 0 0,1 1 1,-1-1-1,0 0 0,0 1 1,0 0-1,-4 3 1,-4 4 103,1 0 0,-12 14 0,16-17-121,-13 15 63,2 1 0,0 0 0,1 2-1,1-1 1,2 2 0,0 0-1,-18 53 1,31-77-118,-1 0-1,1 1 1,-1-1 0,1 1 0,0-1-1,-1 0 1,1 1 0,0-1-1,0 1 1,0-1 0,0 1 0,0-1-1,1 1 1,-1-1 0,0 0-1,1 1 1,-1-1 0,1 2 0,0-2-1,0 0 0,0-1 0,0 1 0,0 0 0,0-1-1,1 1 1,-1-1 0,0 1 0,0-1 0,0 1 0,0-1 0,1 0 0,-1 1 0,0-1 0,0 0 0,1 0 0,-1 0 0,0 0 0,0 0 0,1 0 0,-1-1 0,0 1 0,2-1 0,17-4 24,-1-2 1,0 0-1,-1-1 0,0-1 0,25-16 1,-5 4 11,-22 12-29,2-2 3,0 1 0,2 1 1,-1 1-1,1 0 0,0 2 1,28-6-1,-45 11-14,-1 1 0,1 0-1,-1 0 1,1 1 0,-1-1 0,1 0 0,-1 1-1,1-1 1,-1 1 0,1 0 0,-1 0 0,0 0-1,1 0 1,-1 0 0,0 1 0,0-1-1,0 1 1,0-1 0,0 1 0,0 0 0,0 0-1,-1 0 1,1 0 0,-1 0 0,1 0 0,1 3-1,-1-1 13,-1-1-1,1 1 1,-1 0-1,0-1 1,0 1-1,0 0 1,0 0-1,-1 0 1,1 0-1,-1 0 1,0 0-1,0 0 1,-1 0-1,1 0 1,-1-1-1,-1 5 0,-3-13 287,0-12-108,1 0-1,-4-26 1,6 29-123,-1-1 0,0 1-1,-1 0 1,-9-24 0,7 30-71,6 14-21,6 16-13,-4-18 34,0 0-1,1-1 1,-1 1-1,1 0 1,0-1 0,0 1-1,0-1 1,0 0-1,0 0 1,1 0 0,-1-1-1,1 1 1,0-1-1,0 0 1,0 0 0,0 0-1,0 0 1,1-1 0,-1 0-1,0 0 1,1 0-1,-1 0 1,1-1 0,-1 0-1,1 1 1,-1-2-1,1 1 1,-1 0 0,0-1-1,7-1 1,1-2-6,0 1 0,0-1 0,0-1 0,0 0 0,0-1 0,-1 0 0,0-1 0,0 0 0,13-12 0,-9 5 24,-1 0-1,0-1 0,22-33 0,-30 39-8,0 0 0,-1 0 0,-1 0 0,1 0 0,-1-1 0,-1 0 0,0 0 0,0 0-1,1-15 1,-5 20-4,-3 10-5,-4 16-9,5-8 4,-2 9 1,1 0-1,1 1 1,0-1-1,2 40 1,1-61 10,0 0 0,0 0 0,0 1 0,0-1 0,0 0 1,0 1-1,0-1 0,1 0 0,-1 0 0,1 1 0,-1-1 1,1 0-1,-1 0 0,1 0 0,-1 0 0,1 0 0,0 0 0,0 0 1,0 0-1,0 0 0,0 0 0,-1 0 0,1 0 0,1 0 0,-1-1 1,0 1-1,0-1 0,0 1 0,0 0 0,0-1 0,1 0 1,-1 1-1,0-1 0,0 0 0,1 0 0,-1 1 0,0-1 0,0 0 1,1 0-1,-1 0 0,0-1 0,1 1 0,-1 0 0,0 0 1,0-1-1,1 1 0,-1-1 0,0 1 0,0-1 0,0 1 0,0-1 1,0 0-1,0 0 0,2-1 0,6-5 18,-1 0 0,0 0-1,0-1 1,0 0 0,-1-1-1,10-15 1,12-13 2,-28 36-26,-1 1-1,0-1 1,1 1 0,-1-1-1,0 1 1,1-1 0,-1 1-1,1-1 1,-1 1 0,1-1-1,-1 1 1,1 0 0,-1-1-1,1 1 1,0 0 0,-1 0-1,1 0 1,-1-1 0,1 1-1,0 0 1,-1 0 0,1 0-1,0 0 1,0 0 0,-1 1 0,0-1 0,1 0-1,-1 1 1,0-1 0,1 1 0,-1-1 0,0 1 0,0-1 0,0 1-1,1-1 1,-1 1 0,0-1 0,0 1 0,0-1 0,0 1 0,0-1 0,0 1-1,0 0 1,0 0 0,-5 37-89,4-34 79,-23 135-1446,25-128-93,5-13 420,9-18 126,-1-12 123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1.986"/>
    </inkml:context>
    <inkml:brush xml:id="br0">
      <inkml:brushProperty name="width" value="0.05" units="cm"/>
      <inkml:brushProperty name="height" value="0.05" units="cm"/>
    </inkml:brush>
  </inkml:definitions>
  <inkml:trace contextRef="#ctx0" brushRef="#br0">7 38 12939,'-3'-7'856,"3"1"-736,-2 2-72,2 1 168,3-1-72,-1 1-56,-2-1 0,0-2-112,-3 7-752,1 1 696,1 1-64,1 2-80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3.893"/>
    </inkml:context>
    <inkml:brush xml:id="br0">
      <inkml:brushProperty name="width" value="0.05" units="cm"/>
      <inkml:brushProperty name="height" value="0.05" units="cm"/>
    </inkml:brush>
  </inkml:definitions>
  <inkml:trace contextRef="#ctx0" brushRef="#br0">326 367 14419,'2'-2'181,"-1"0"0,1 1 0,-1-1 0,0 0-1,1 0 1,-1 1 0,0-1 0,0 0 0,-1 0 0,1 0 0,0 0-1,-1-1 1,1 1 0,-1 0 0,1 0 0,-1 0 0,0 0 0,0-1 0,0 1-1,-1-4 1,0 4-23,0 0 0,0 1-1,0-1 1,0 1-1,0-1 1,-1 1 0,1-1-1,0 1 1,-1 0 0,1 0-1,-1-1 1,0 1-1,1 0 1,-1 1 0,0-1-1,0 0 1,1 0 0,-1 1-1,0-1 1,0 1 0,0-1-1,0 1 1,0 0-1,-2 0 1,-7-1 44,1 1 0,-1 1-1,1 0 1,-1 0 0,1 1 0,-1 0-1,1 1 1,0 0 0,0 1 0,0 0-1,1 0 1,-1 1 0,1 0 0,0 1-1,-14 12 1,11-8-144,0 0 0,1 1-1,0 0 1,0 1 0,2 0 0,-1 0-1,2 1 1,0 1 0,0-1 0,-5 16 0,10-23-35,1 1-1,0-1 1,0 1 0,1 0 0,0 0 0,0 0 0,1 12 0,0-17-20,0 0 1,0 0-1,1 0 1,-1-1-1,0 1 0,1 0 1,0 0-1,-1 0 0,1 0 1,0-1-1,0 1 1,0 0-1,0-1 0,0 1 1,1-1-1,-1 1 0,0-1 1,1 0-1,-1 1 0,1-1 1,-1 0-1,1 0 1,0 0-1,-1 0 0,1 0 1,0 0-1,0-1 0,0 1 1,0-1-1,0 1 1,-1-1-1,3 1 0,5-1 0,0 0-1,-1 0 1,1-1-1,0 0 0,-1-1 1,1 1-1,-1-2 1,0 1-1,0-1 1,0 0-1,0-1 0,0 0 1,-1 0-1,9-6 1,3-4 1,-1 0 0,0 0-1,-1-2 1,18-21 0,-14 12 14,20-30 0,-34 44-10,0 0 0,-1-1-1,0 0 1,0 0 0,4-20 0,-7 20-4,-3 12-4,0 0 0,0 0 0,0 0 0,0 0 0,0 0 0,-1 0 0,1 0 0,0 0 0,0 0 0,0 0 0,0 0 0,0 0 0,0 0 0,0 0 0,0 0 0,0 0 1,0 0-1,0 0 0,0 0 0,0 0 0,0 0 0,0 0 0,0 0 0,0 0 0,0 0 0,0 0 0,0 0 0,0 0 0,-1 0 0,1 0 0,0 0 0,0 0 0,0 0 0,0 0 0,0 0 0,0 0 0,0 0 0,0 0 0,0 0 0,0 0 0,0 0 0,0 0 0,0 0 1,0 0-1,0 0 0,0 0 0,0 0 0,0 0 0,0 0 0,0 0 0,0 0 0,0 0 0,0 0 0,0 0 0,-1 0 0,1 0 0,0 0 0,0 0 0,0-1 0,0 1 0,-10 22 1,0 8 2,2 1 0,-8 49-1,0 66 66,16-142-64,-9 306 248,3-38-66,6-265-182,-8 64 31,7-65-27,0-1 0,-1 0 1,1 1-1,-1-1 0,0 0 0,-1 0 1,1 0-1,-1 0 0,0-1 1,-5 7-1,7-10-5,1 0 1,-1 0-1,0 0 0,0 0 1,0 0-1,0 0 0,0 0 1,0-1-1,0 1 0,-1 0 1,1-1-1,0 1 0,0-1 1,0 1-1,-1-1 1,1 1-1,0-1 0,-1 0 1,1 0-1,0 0 0,-1 1 1,1-1-1,0-1 0,-1 1 1,1 0-1,0 0 1,-2-1-1,1 0 1,0 0 0,0-1 1,0 1-1,0-1 0,0 1 0,1-1 1,-1 0-1,0 0 0,1 0 0,0 0 1,-1 0-1,1 0 0,-2-3 0,-1-6 1,-1 0-1,2 0 0,-1 0 0,2 0 0,-3-13 1,4 1-41,1 0 0,1 0 0,1 0 0,0 0 0,2 0 0,1 1 0,1 0 0,1 0 0,13-30 0,12-17-145,61-96 0,-17 45 41,71-129 63,-144 242 76,30-65 11,-30 65-8,-1 0-1,0 0 1,0 0-1,0 0 1,-1-1-1,0 1 0,-1 0 1,0-9-1,0 16-1,0 0 0,0 0 0,0 0-1,1 0 1,-1 0 0,0-1-1,0 1 1,0 0 0,0 0 0,0 0-1,0 0 1,0 0 0,0 0 0,-1 0-1,1-1 1,0 1 0,0 0 0,0 0-1,0 0 1,0 0 0,0 0 0,0 0-1,0 0 1,0 0 0,0-1 0,0 1-1,0 0 1,0 0 0,0 0 0,0 0-1,-1 0 1,1 0 0,0 0-1,0 0 1,0 0 0,0 0 0,0 0-1,0 0 1,0 0 0,-1 0 0,1 0-1,0 0 1,0 0 0,0 0 0,0 0-1,0 0 1,0 0 0,0 0 0,-1 0-1,1 0 1,0 0 0,0 0 0,0 0-1,0 0 1,0 0 0,0 0-1,0 0 1,-1 0 0,-6 9-13,-7 16-5,3-2 14,2 1 0,0 0 0,2 0 0,0 1 0,2-1 0,1 2 0,1-1 0,1 0 0,2 33 0,0-55 7,0 1 0,1 0 0,-1-1 0,1 1 0,0 0-1,0-1 1,1 1 0,-1-1 0,1 1 0,-1-1 0,1 0 0,0 0 0,0 0 0,1 0 0,-1 0 0,1 0 0,-1 0 0,1-1 0,0 1 0,0-1 0,4 2 0,-3-2 3,1 0 0,0 0 0,-1-1 0,1 0 0,0 0 0,0 0-1,0-1 1,0 1 0,0-1 0,0 0 0,0-1 0,0 1 0,0-1 0,0 0 0,5-2 0,2-1 9,-1 0 0,1-2 0,-1 1 0,1-1 0,-2-1 0,1 0 0,-1-1 0,0 0 0,-1 0 1,1-1-1,-2 0 0,1-1 0,-1 0 0,-1 0 0,0 0 0,7-16 0,-2 4 24,-1-1 0,-1-1-1,-1 0 1,-2 0 0,0 0 0,-1-1 0,2-31-1,-6 43-17,-1 2 4,0-1 0,0 1 0,-2-16-1,-3 14 8,4 13-31,0 0-1,0 0 1,0 0 0,-1 0-1,1 0 1,0 0 0,0 0 0,0 0-1,0 0 1,0-1 0,0 1-1,-1 0 1,1 0 0,0 0 0,0 0-1,0 0 1,0 0 0,-1 0-1,1 0 1,0 0 0,0 1 0,0-1-1,0 0 1,0 0 0,-1 0-1,1 0 1,0 0 0,0 0 0,0 0-1,0 0 1,0 0 0,0 0-1,-1 0 1,1 0 0,0 1 0,0-1-1,0 0 1,0 0 0,0 0-1,0 0 1,-10 24 25,3 8-25,-4 58 0,10-75 1,1 0-1,0 0 1,1-1 0,1 1-1,0 0 1,6 18-1,-8-31 1,1 0 0,-1 0 0,1 0 0,0 0-1,0 0 1,0-1 0,0 1 0,0 0 0,0 0-1,1-1 1,-1 1 0,1 0 0,-1-1 0,1 1-1,-1-1 1,1 0 0,0 0 0,0 1-1,2 0 1,-3-2 1,1 1 0,0-1 0,0 0 0,0 0 0,0 0 0,0 0 0,0 0 0,0 0 0,0 0 0,0-1 0,0 1 0,-1-1 0,1 1 0,0-1 0,0 0 0,3-2 0,2-1 7,0-1-1,-1 0 1,1 0 0,-1-1 0,0 0 0,-1 0 0,1 0-1,5-10 1,-2 2 5,-1-1-1,0 0 1,-1 0-1,0-1 0,-2 0 1,0 0-1,0 0 1,-2-1-1,0 1 1,-1-1-1,0-29 1,-4 38-34,-3 12 5,-1 14-1,1 2 5,2 0 0,0 0 0,2 0 0,0 1 1,1-1-1,1 0 0,1 1 0,7 32 1,-8-49 10,1 0 1,0 0-1,0 0 1,0 0-1,0 0 1,1 0 0,0 0-1,-1-1 1,1 1-1,0-1 1,1 0 0,-1 0-1,1 0 1,-1 0-1,1-1 1,0 1-1,0-1 1,0 0 0,0 0-1,0-1 1,1 1-1,-1-1 1,0 0-1,1 0 1,-1 0 0,10-1-1,-6 1 2,0-1 0,0 0 0,0-1 0,0 0-1,0-1 1,0 1 0,0-1 0,0-1 0,-1 0 0,1 0-1,-1 0 1,0-1 0,0 0 0,10-7 0,-9 3 4,1-1 1,-1 0-1,0 0 0,-1-1 1,0 0-1,-1 0 0,0 0 1,-1-1-1,0 0 0,0 0 1,-1-1-1,-1 1 1,3-16-1,-1 1 11,-1 0 0,-2 0 0,0-1 0,-2 1 0,-3-27 0,3 47-15,-1-1 1,1 1-1,-1 0 1,-1 0 0,1 0-1,-1 0 1,0 0-1,0 0 1,-1 0 0,1 0-1,-1 1 1,-7-10-1,10 15-3,0-1 0,-1 1 0,1-1 0,-1 1 0,1-1 0,0 1 0,-1-1 0,1 1 0,-1 0-1,1-1 1,-1 1 0,1 0 0,-1-1 0,0 1 0,1 0 0,-1 0 0,1-1 0,-1 1 0,1 0 0,-1 0 0,0 0 0,1 0-1,-1 0 1,0 0 0,1 0 0,-1 0 0,1 0 0,-1 0 0,0 0 0,1 0 0,-2 1 0,1 0-1,0 0 0,0 0 0,0 0 1,0 0-1,1 0 0,-1 0 0,0 1 0,1-1 1,-1 0-1,0 0 0,1 1 0,-1-1 0,1 2 1,-2 4-3,1 0 0,0 0 0,0 0 0,1 12 0,5 17 6,3 0-1,1-1 0,15 39 0,-12-37-3,-11-36 1,7 25 6,17 34-1,-22-53-14,0-1-1,0 0 1,1 0-1,0 0 1,0-1-1,1 1 1,-1-1-1,1 0 1,0-1 0,1 1-1,6 4 1,-11-8-39,0 0 0,-1-1 0,1 1 0,0 0 0,0-1 0,0 1 0,0-1 0,0 1 0,0-1 1,0 0-1,0 1 0,0-1 0,0 0 0,0 0 0,0 0 0,1 0 0,-1 1 0,0-1 0,0-1 0,0 1 1,0 0-1,0 0 0,0 0 0,0-1 0,0 1 0,0 0 0,0-1 0,0 1 0,0-1 0,0 1 0,0-1 1,0 0-1,0 1 0,0-1 0,-1 0 0,1 1 0,0-1 0,-1 0 0,1 0 0,0 0 0,-1 0 1,1 0-1,-1 0 0,1 0 0,-1 0 0,1 0 0,-1 0 0,0-2 0,2-5-613,0 0 0,-1-1 0,-1 1 1,0-17-1,0 22 718,-1-32-877,1-5-194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4.364"/>
    </inkml:context>
    <inkml:brush xml:id="br0">
      <inkml:brushProperty name="width" value="0.05" units="cm"/>
      <inkml:brushProperty name="height" value="0.05" units="cm"/>
    </inkml:brush>
  </inkml:definitions>
  <inkml:trace contextRef="#ctx0" brushRef="#br0">2 0 18804,'-1'33'4852,"15"95"-1923,26 61-2663,-33-169-324,-3-12-364,-4-8 396,0 0 0,0 0-1,0 0 1,0 0 0,1 0 0,-1 0 0,0 0 0,0 0 0,0 0-1,0 0 1,0 0 0,0 0 0,0 0 0,0 0 0,0 0 0,1 0-1,-1 0 1,0 0 0,0 0 0,0 0 0,0 0 0,0 0 0,0 0-1,0 0 1,0 0 0,0 0 0,0 0 0,0 0 0,1 0 0,-1-1-1,0 1 1,0 0 0,0 0 0,0 0 0,0 0 0,0 0 0,0 0-1,0 0 1,0 0 0,0 0 0,0 0 0,0 0 0,0-1 0,0 1-1,0 0 1,0 0 0,0 0 0,0 0 0,0 0 0,0 0 0,0 0-1,0 0 1,0 0 0,0 0 0,0-1 0,0 1 0,0 0 0,0 0-1,0 0 1,0 0 0,0 0 0,0 0 0,0-15-730,0 1 0,-1-1 0,-1 1 1,-3-16-1,0-4 67,-2-18-315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4.813"/>
    </inkml:context>
    <inkml:brush xml:id="br0">
      <inkml:brushProperty name="width" value="0.05" units="cm"/>
      <inkml:brushProperty name="height" value="0.05" units="cm"/>
    </inkml:brush>
  </inkml:definitions>
  <inkml:trace contextRef="#ctx0" brushRef="#br0">14 63 13227,'-5'-26'1936,"-1"4"-1136,3 12-367,3 6 1439,0 5-1008,3 8-168,1 4-672,2 1-424,1 1 320,2-1-96,1 5-64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30.252"/>
    </inkml:context>
    <inkml:brush xml:id="br0">
      <inkml:brushProperty name="width" value="0.05" units="cm"/>
      <inkml:brushProperty name="height" value="0.05" units="cm"/>
    </inkml:brush>
  </inkml:definitions>
  <inkml:trace contextRef="#ctx0" brushRef="#br0">11 588 15787,'-10'4'1313,"14"-13"-1137,17-12 336,12-8-64,17-14-96,5-7-32,9-12-200,7-5-192,-1-8-432,-3 2-304,-7 10 640,-8 6-208,-15 14-160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4.152"/>
    </inkml:context>
    <inkml:brush xml:id="br0">
      <inkml:brushProperty name="width" value="0.05" units="cm"/>
      <inkml:brushProperty name="height" value="0.05" units="cm"/>
    </inkml:brush>
  </inkml:definitions>
  <inkml:trace contextRef="#ctx0" brushRef="#br0">9 0 12347,'-1'1'39,"1"-1"1,-1 1 0,0 0 0,1-1-1,-1 1 1,1 0 0,-1 0 0,1-1-1,-1 1 1,1 0 0,-1 0 0,1 0-1,0 0 1,0-1 0,-1 1 0,1 0-1,0 0 1,0 0 0,0 0-1,0 0 1,0 0 0,0 0 0,0 0-1,0-1 1,0 1 0,1 0 0,-1 0-1,0 0 1,1 0 0,-1 0 0,0-1-1,1 1 1,-1 0 0,1 0 0,-1-1-1,1 1 1,-1 0 0,1-1 0,1 2-1,4 5 107,0 0-1,15 12 1,-16-14-8,67 58 238,217 196 186,-16 20-505,-205-202-42,307 339 21,33-32 106,-376-358-159,514 406 696,-539-426-765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5.180"/>
    </inkml:context>
    <inkml:brush xml:id="br0">
      <inkml:brushProperty name="width" value="0.05" units="cm"/>
      <inkml:brushProperty name="height" value="0.05" units="cm"/>
    </inkml:brush>
  </inkml:definitions>
  <inkml:trace contextRef="#ctx0" brushRef="#br0">63 303 16972,'-1'3'332,"-1"1"0,0-1 1,0 0-1,0 0 1,0 0-1,-1 0 0,-4 4 1,-12 18 770,15-16-1000,0 1 0,1 0 0,0 0 0,0 0 0,1 0 0,1 1 0,0-1 0,0 1 1,1-1-1,0 1 0,0-1 0,2 0 0,-1 1 0,1-1 0,1 0 0,0 0 0,0 0 0,1 0 0,6 12 1,-8-18-85,1 0 1,-1-1 0,0 1 0,1-1-1,0 0 1,0 0 0,0 0 0,0 0-1,0 0 1,0 0 0,1-1 0,0 0-1,-1 0 1,1 0 0,0 0 0,0-1-1,0 1 1,0-1 0,0 0 0,0 0-1,7 0 1,-4 0 15,-1-2 0,1 1 0,0-1 0,-1 0 0,1 0 0,-1-1 0,1 0 0,-1 0 0,0 0 0,0-1 0,0 0 0,0 0 0,6-5 0,4-3 32,-1-2 0,-1 0 0,0 0 0,0-1-1,-1-1 1,-1 0 0,-1-1 0,0 0 0,-1-1 0,-1 0 0,0-1 0,-2 0 0,0 0 0,-1 0 0,5-25 0,-8 30-47,-1-1 0,-1 1 1,0 0-1,-1-1 0,0 1 1,-1-1-1,-1 1 0,0 0 1,-1-1-1,-4-13 0,3 17-12,-1 0 0,0 0 0,0 0 0,-1 0-1,0 1 1,0 0 0,-1 0 0,-1 1 0,1 0 0,-1 0 0,-1 0-1,1 1 1,-14-8 0,15 11-6,-1 0 0,1 0-1,-1 1 1,0 0 0,0 0 0,0 1 0,-1 0 0,1 0-1,0 1 1,-1 0 0,1 1 0,-15 0 0,18 0-3,0 1 0,0 0 0,0-1 0,0 2 0,0-1 1,0 1-1,0-1 0,1 1 0,-1 1 0,1-1 0,-1 1 0,1 0 1,0 0-1,0 0 0,0 0 0,0 1 0,0-1 0,1 1 0,0 0 1,0 0-1,0 0 0,-3 5 0,5-6-2,0-1 0,0 0 0,1 0 1,-1 0-1,0 1 0,1-1 0,-1 0 0,1 1 0,0-1 0,-1 0 1,1 1-1,1-1 0,-1 0 0,0 1 0,0-1 0,1 0 0,-1 1 1,1-1-1,0 0 0,0 0 0,0 1 0,0-1 0,0 0 0,0 0 1,1 0-1,-1 0 0,1-1 0,-1 1 0,1 0 0,0 0 0,-1-1 0,1 1 1,0-1-1,4 2 0,6 5-14,1-2-1,0 0 1,0 0 0,22 5-1,-27-8 10,33 9-28,-17-5 19,0 0 0,0 2 0,31 16 0,-49-21 15,0-1 0,0 1 0,-1 0 0,1 0 1,-1 1-1,0 0 0,0-1 0,-1 2 0,0-1 0,0 0 1,0 1-1,0 0 0,-1 0 0,0 0 0,0 0 1,-1 1-1,3 9 0,-1 8 3,-1 0 0,-2 1-1,0-1 1,-2 1 0,-3 24 0,0 23-555,5-49-89,4-13-322,-5-9 909,0-1-1,0 0 1,1 0-1,-1 0 1,0 0-1,0 0 1,1 0-1,-1 0 1,0 0-1,1 0 1,-1 0-1,0 0 1,1 0-1,-1 0 1,0 0-1,0 0 1,1 0-1,-1 0 1,0 0-1,0-1 1,1 1-1,-1 0 1,0 0-1,0 0 1,1 0-1,-1-1 1,0 1-1,0 0 1,1 0-1,-1 0 1,0-1-1,0 1 1,0 0-1,1-1 1,3-5-275,1-1 0,-1 0 0,7-14 0,-7 13 57,14-30-842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5.600"/>
    </inkml:context>
    <inkml:brush xml:id="br0">
      <inkml:brushProperty name="width" value="0.05" units="cm"/>
      <inkml:brushProperty name="height" value="0.05" units="cm"/>
    </inkml:brush>
  </inkml:definitions>
  <inkml:trace contextRef="#ctx0" brushRef="#br0">54 1 16203,'-14'39'1187,"3"0"0,1 1 0,-6 50 0,15-74-963,0-1 0,1 1 1,1-1-1,0 0 0,1 1 0,0-1 0,2 0 0,-1 0 1,2 0-1,0-1 0,13 26 0,-8-22-73,1-1 0,14 18 1,-21-30-125,0 0 1,0 0 0,1 0-1,0-1 1,0 0-1,0 0 1,0 0 0,1 0-1,0-1 1,9 4 0,-15-6-25,1-1 1,0 0-1,0 0 1,-1 0 0,1 0-1,0 0 1,0 0 0,-1 0-1,1 0 1,0 0 0,-1-1-1,1 1 1,0 0-1,0 0 1,-1-1 0,1 1-1,0 0 1,-1-1 0,1 1-1,-1 0 1,1-1 0,0 1-1,-1-1 1,1 1 0,-1-1-1,1 0 1,-1 1-1,1-1 1,-1 1 0,0-1-1,1 0 1,-1 1 0,0-1-1,0 0 1,1 0 0,-1 1-1,0-1 1,0 0-1,0 0 1,0 1 0,0-1-1,0 0 1,0-1 0,0-35 9,-1 28-27,0 0 1,0 0-1,-1 0 1,0 1-1,-1-1 0,0 0 1,-1 1-1,1 0 0,-7-10 1,10 18 9,0-1 0,-1 1 0,1-1 0,0 1 0,0-1 0,-1 1 0,1-1 0,0 1 0,-1-1 0,1 1 0,0 0 0,-1-1 0,1 1 0,-1 0 0,1-1 0,-1 1 0,1 0 0,-1-1 0,1 1 0,-1 0 0,1 0 0,-1 0 0,1-1 0,-1 1 0,1 0 0,-1 0 0,1 0 0,-1 0 0,0 0 0,1 0 0,-1 0 0,1 0 0,-1 0 0,0 1 0,1-1 1,-1 1-1,1 0 1,0-1 0,-1 1-1,1 0 1,0-1 0,0 1 0,0 0-1,-1-1 1,1 1 0,0 0-1,0 0 1,0-1 0,0 1 0,0 0-1,0-1 1,1 1 0,-1 0-1,0-1 1,0 1 0,0 0 0,1-1-1,-1 1 1,0 0 0,1 0 0,1 3 3,0 0 0,1 0 0,0 0 0,-1 0 0,1 0 0,0-1 0,1 1 0,-1-1 0,1 0 0,-1 0 0,1 0 0,0-1 0,0 1 0,0-1 0,1 0 0,-1 0 0,5 1 0,-2-1 29,0 0 1,0 0 0,1-1 0,-1 0-1,0-1 1,1 1 0,-1-1-1,0-1 1,1 0 0,11-2 0,-14 2 9,0-1-1,1 1 1,-1-1 0,0 0 0,0-1 0,0 1 0,0-1 0,-1 0 0,1 0 0,-1 0 0,0-1 0,0 0 0,7-7 0,-9 8-8,0-1 0,0 1 0,0-1 0,0 1 0,-1-1 0,0 0 0,1 0 1,-1 1-1,-1-1 0,1 0 0,-1 0 0,1 0 0,-1 0 0,0 0 0,0 0 1,-1 0-1,1 0 0,-1 0 0,0 0 0,-3-7 0,4 9-19,-1 1-1,1-1 0,-1 0 1,0 1-1,1-1 0,-1 0 1,0 1-1,0-1 1,-1 1-1,1-1 0,0 1 1,0 0-1,-1-1 1,1 1-1,0 0 0,-4-2 1,4 3-7,0-1 1,0 1 0,-1 0-1,1-1 1,-1 1 0,1 0 0,0 0-1,-1 0 1,1 0 0,-1 0-1,1 0 1,0 0 0,-1 1-1,1-1 1,0 0 0,-1 1 0,-1 0-1,0 1 6,-1 0-1,1 0 0,-1 0 1,1 1-1,0 0 1,0-1-1,0 1 0,0 0 1,0 0-1,1 1 0,-1-1 1,1 0-1,-3 7 1,1 0 31,1-1 0,0 1 1,1 0-1,0 0 1,1 0-1,0 0 0,0 0 1,1 0-1,0 0 1,1 0-1,4 20 0,-4-24-50,1 0 0,0 0 0,0 0 0,1 0 0,-1 0 0,1-1 0,1 1 0,-1-1-1,5 5 1,-5-7-85,0 0 1,0 0-1,0 0 0,0 0 0,0-1 0,1 0 0,0 0 0,-1 0 0,1 0 0,0 0 1,0-1-1,0 1 0,0-1 0,6 1 0,-6-2 45,-1 1 1,1-1-1,-1 0 0,1 0 0,-1 0 1,1-1-1,-1 0 0,1 1 1,-1-1-1,1 0 0,-1 0 0,0-1 1,5-2-1,15-10-387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6.587"/>
    </inkml:context>
    <inkml:brush xml:id="br0">
      <inkml:brushProperty name="width" value="0.05" units="cm"/>
      <inkml:brushProperty name="height" value="0.05" units="cm"/>
    </inkml:brush>
  </inkml:definitions>
  <inkml:trace contextRef="#ctx0" brushRef="#br0">0 1 16371,'2'2'202,"-1"0"0,0 1 0,0-1 0,0 1 0,0 0-1,0-1 1,-1 1 0,1 0 0,-1 0 0,0-1-1,0 4 1,2 8 197,6 31 745,33 160 1715,-28-149-2182,34 85 0,-45-135-625,1-1 0,0 1-1,0-1 1,0 0 0,0 0-1,1 0 1,0-1 0,5 6-1,-8-9-35,-1-1 0,1 1-1,0 0 1,0 0 0,0-1-1,0 1 1,0-1 0,0 1-1,0-1 1,0 1-1,1-1 1,-1 0 0,0 1-1,0-1 1,0 0 0,0 0-1,1 0 1,-1 0 0,0 0-1,0 0 1,0 0 0,0-1-1,0 1 1,1 0-1,-1-1 1,0 1 0,0 0-1,0-1 1,0 1 0,0-1-1,0 0 1,0 1 0,0-1-1,0 0 1,0 0-1,-1 1 1,1-1 0,0 0-1,0 0 1,-1 0 0,1 0-1,0 0 1,-1 0 0,1 0-1,-1 0 1,1-2 0,2-3 34,-1-1 1,1 1-1,-1-1 1,-1 0 0,1 0-1,-1 0 1,0 0 0,-1 0-1,0 0 1,0-9 0,-2-1 25,1 0 1,-2 0 0,-5-18 0,-2 7-38,10 28-39,0-1 0,0 0 1,-1 1-1,1-1 0,0 0 0,0 1 0,-1-1 0,1 0 1,0 1-1,-1-1 0,1 0 0,-1 1 0,1-1 1,-1 1-1,1-1 0,-1 1 0,1-1 0,-1 1 1,1-1-1,-1 1 0,0 0 0,1-1 0,-1 1 1,0 0-1,1 0 0,-1-1 0,0 1 0,1 0 0,-1 0 1,0 0-1,-1 0 0,1 1-1,1 0 0,-1 0 0,1-1 0,-1 1 0,1 0 0,0 0 0,-1 0 0,1 0 0,0 0-1,0 0 1,0 1 0,0-1 0,0 0 0,0 0 0,0 0 0,0 0 0,0 0 0,0 0 0,0 0 0,1 0 0,-1 0 0,0 0 0,1 0 0,0 1 0,0 1-4,1 4 0,0 0-1,0 0 0,1 0 0,0 0 0,0-1 1,0 1-1,1-1 0,0 0 0,1 0 1,-1-1-1,1 1 0,0-1 0,0 0 0,1 0 1,-1-1-1,1 0 0,12 7 0,-13-9 6,1 1-1,0-1 1,0 0-1,0-1 0,0 0 1,0 0-1,1 0 1,-1 0-1,0-1 1,0 0-1,1-1 0,-1 1 1,0-1-1,0 0 1,0-1-1,0 1 1,0-1-1,0-1 0,0 1 1,10-7-1,-7 3 9,0 0 0,0-1 0,-1 0 0,1-1 0,-2 0 0,1 0 0,-1-1 0,0 0 0,-1 0 0,0-1 0,-1 1 0,6-13 0,-7 13 5,-1 0-1,1 1 1,-2-1 0,1 0-1,-1 0 1,-1-1-1,0 1 1,0 0-1,0-1 1,-1 1-1,-1 0 1,0-1-1,0 1 1,-5-17-1,6 24-9,-1 0 0,1 1 0,-1-1 0,1 0 0,-1 1 0,0-1 0,0 1 0,1-1 0,-1 1 0,0 0 0,0-1 0,-1 1 0,1 0 0,0-1-1,0 1 1,-1 0 0,1 0 0,0 0 0,-1 0 0,1 1 0,-1-1 0,-1-1 0,1 2-1,0 0 0,1 0 0,-1 1 1,0-1-1,1 0 0,-1 0 0,0 1 0,1-1 0,-1 1 0,1 0 1,-1-1-1,0 1 0,1 0 0,0 0 0,-1 0 0,1 0 0,-3 2 1,-3 5 5,0-1 0,0 1 0,1 0 0,0 1 0,-8 15 0,1 2 38,2 0-1,-15 48 1,22-60-22,1 0 0,1 0 0,0 0 0,0 0 0,2 0 0,0 0 0,2 21 0,-2-31-44,1-1-1,0 1 0,-1-1 1,1 1-1,1-1 0,-1 1 1,0-1-1,1 0 0,0 0 0,0 0 1,0 0-1,0 0 0,0 0 1,0-1-1,1 1 0,-1-1 1,1 1-1,0-1 0,0 0 0,0 0 1,0 0-1,0 0 0,0-1 1,0 1-1,1-1 0,-1 0 1,0 0-1,1 0 0,-1-1 0,1 1 1,0-1-1,-1 1 0,1-1 1,-1 0-1,6-1 0,2-1-241,1 1 0,-1-1 0,0-1-1,0 0 1,0-1 0,0 0 0,-1-1 0,1 0-1,17-12 1,15-18-323,-4-12-194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7.008"/>
    </inkml:context>
    <inkml:brush xml:id="br0">
      <inkml:brushProperty name="width" value="0.05" units="cm"/>
      <inkml:brushProperty name="height" value="0.05" units="cm"/>
    </inkml:brush>
  </inkml:definitions>
  <inkml:trace contextRef="#ctx0" brushRef="#br0">147 0 18276,'-80'82'3536,"70"-71"-3101,1 1-1,0 1 0,1-1 0,0 1 0,-9 20 0,16-31-395,1 0-1,-1 0 0,0 0 1,1 0-1,-1 0 0,1 0 1,-1 0-1,1 0 1,0 0-1,0 0 0,0 0 1,0 0-1,0 0 0,1 0 1,-1 0-1,1 4 1,0-5-33,0 0 0,0 0 1,0 0-1,0 0 1,0 0-1,0-1 0,0 1 1,0 0-1,0 0 1,0-1-1,0 1 0,1 0 1,-1-1-1,0 1 1,1-1-1,-1 0 0,0 1 1,0-1-1,1 0 1,-1 0-1,0 0 0,1 0 1,-1 0-1,1 0 1,1-1-1,71-9-179,-49 6-10,0 0 0,49 1 0,-68 3 138,1 0-1,-1 1 1,0 0-1,0 0 1,1 0-1,-1 1 1,0 0-1,-1 0 1,1 1 0,0 0-1,-1 0 1,1 0-1,-1 1 1,0-1-1,0 1 1,7 8-1,-10-10 36,0 0 1,0 1-1,0-1 0,0 1 0,0-1 1,-1 1-1,1 0 0,-1 0 0,0 0 1,0 0-1,0 0 0,0 0 0,-1 0 1,1 0-1,-1 0 0,0 0 0,0 1 1,0 5-1,-1-4 24,-1-1 0,1 1 0,-1-1-1,1 1 1,-2-1 0,1 1 0,0-1 0,-1 0 0,0 0 0,1 0 0,-6 4 0,-1 1 36,0 0 1,-1-1 0,0-1-1,0 1 1,-1-2 0,0 1-1,0-2 1,-21 9-1,22-11-218,0-1 0,0 1 0,-1-2 0,-15 1 0,20-1 113,1-1-1,-1-1 1,1 1 0,-1-1 0,1 0 0,-1 0 0,1-1 0,-1 1 0,1-1 0,-6-3 0,-15-16-256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8.076"/>
    </inkml:context>
    <inkml:brush xml:id="br0">
      <inkml:brushProperty name="width" value="0.05" units="cm"/>
      <inkml:brushProperty name="height" value="0.05" units="cm"/>
    </inkml:brush>
  </inkml:definitions>
  <inkml:trace contextRef="#ctx0" brushRef="#br0">123 301 12963,'12'-13'1046,"-1"-2"0,11-17 0,-20 28-730,1 0 1,-1 0 0,0 0 0,0 0-1,-1 0 1,1-1 0,-1 1-1,0 0 1,0-1 0,0 1-1,-1-1 1,0 1 0,1-1-1,-2-6 1,1 10-209,-1-1 0,1 1 0,-1-1-1,0 1 1,1 0 0,-1-1 0,0 1 0,0 0-1,0 0 1,0-1 0,0 1 0,0 0 0,0 0 0,0 0-1,-1 0 1,1 0 0,0 1 0,-1-1 0,1 0-1,0 0 1,-1 1 0,1-1 0,-1 1 0,1-1 0,-1 1-1,1 0 1,-1 0 0,1 0 0,-1-1 0,1 1-1,-4 1 1,1-1-3,0 0-1,0 1 1,0 0-1,0 0 1,0 0-1,1 0 1,-1 0-1,0 1 0,0-1 1,1 1-1,-6 3 1,2 2-52,0 0 0,0 0 0,1 1 1,-1 0-1,2 0 0,-1 0 0,1 1 0,0-1 0,1 1 1,0 1-1,-4 14 0,2-2-33,0 0 1,2 0-1,-3 45 1,6-63-17,2 45 8,-1-47-11,0 0 1,1-1-1,-1 1 0,0 0 0,1 0 1,0 0-1,-1 0 0,1 0 1,0 0-1,0-1 0,0 1 0,0 0 1,0-1-1,0 1 0,0-1 0,1 1 1,-1-1-1,0 1 0,1-1 0,2 2 1,-3-3-1,1 0 1,-1 1 0,1-1 0,-1 0 0,1 0 0,-1 0-1,1 0 1,0 0 0,-1 0 0,1-1 0,-1 1-1,1 0 1,-1-1 0,1 1 0,-1-1 0,1 0-1,-1 1 1,0-1 0,1 0 0,-1 0 0,0 0 0,0 0-1,1 0 1,0-2 0,29-31 34,-28 31-32,14-21 18,0-1 1,-1-1-1,-2-1 0,-1 0 1,0 0-1,-3-1 0,12-42 1,-20 55-33,-5 18-14,-7 22-25,-9 66-50,17-81 94,1-1 0,0 1 0,1-1-1,0 1 1,1-1 0,0 1 0,4 17 0,-4-25 5,0 0 0,-1 0 0,1 0 1,0 0-1,0-1 0,0 1 0,0 0 0,1 0 0,-1 0 0,0-1 0,1 1 1,0-1-1,-1 1 0,1-1 0,0 0 0,-1 1 0,1-1 0,0 0 1,2 1-1,0-1 0,-1 0 1,1 0 0,0-1 0,-1 1-1,1-1 1,0 0 0,-1 0 0,1 0-1,0 0 1,4-2 0,8-1 6,-1-2-1,0 0 1,0-1 0,14-8-1,-28 13-5,63-33 19,-40 20-22,1 1 1,33-13-1,-56 26 1,0-1-1,0 0 1,0 1-1,0-1 1,0 1 0,0 0-1,0 0 1,0 0-1,-1 0 1,1 0 0,0 0-1,0 0 1,0 0 0,0 1-1,3 0 1,-4 0-2,0 0 0,1 0-1,-1-1 1,0 1 0,0 0 0,0 0 0,0 0 0,0 0 0,0 0-1,-1 1 1,1-1 0,0 0 0,0 0 0,-1 0 0,1 1 0,0 1 0,1 5 5,-1 0 0,0 0 0,-1 0 0,1 0 0,-2 0 1,0 8-1,1-10 25,-7-216 1974,6 189-1950,1 20-55,0 1 0,-1 0 0,1 0 0,0 0-1,0 0 1,0 0 0,0-1 0,0 1 0,0 0 0,0 0 0,0 0-1,0 0 1,0-1 0,0 1 0,0 0 0,0 0 0,1 0 0,-1 0-1,0 0 1,0-1 0,0 1 0,0 0 0,0 0 0,0 0 0,0 0-1,0 0 1,0 0 0,0-1 0,1 1 0,-1 0 0,0 0 0,0 0 0,0 0-1,0 0 1,0 0 0,1 0 0,-1 0 0,0 0 0,0 0 0,0 0-1,0 0 1,0 0 0,1 0 0,-1 0 0,0 0 0,0 0 0,0 0-1,0 0 1,1 0 0,-1 0 0,0 0 0,0 0 0,0 0 0,0 0-1,0 0 1,1 0 0,-1 0 0,0 0 0,0 0 0,0 0 0,0 0-1,0 0 1,0 1 0,1-1 0,-1 0 0,0 0 0,0 0 0,16 13-253,10 7-46,-23-19 282,1 0 0,-1 0 1,0-1-1,0 1 1,0-1-1,0 0 1,1 0-1,-1 0 1,0 0-1,0 0 1,0-1-1,1 1 1,-1-1-1,0 0 1,4-2-1,-1 0 7,-1 0 0,0 0 0,0 0 0,0-1 0,-1 1 0,1-1 0,7-8-1,-1-3 23,0 0 0,-1-1-1,0 1 1,9-24 0,-1-16 21,-26 88-18,2 0 0,1 0 0,1 0 0,1 53 0,3-77-8,0 11 38,3 35 0,-3-51-46,1 0-1,0 0 0,-1 0 0,1 0 1,1 0-1,-1 0 0,1 0 0,-1-1 1,1 1-1,0 0 0,0-1 0,1 0 0,-1 1 1,1-1-1,3 3 0,-4-5-44,-1 0 1,1 0-1,0 0 0,0 0 0,0-1 1,-1 1-1,1-1 0,0 1 0,0-1 1,0 0-1,0 1 0,0-1 1,0 0-1,0 0 0,0 0 0,0-1 1,0 1-1,0 0 0,0-1 0,0 0 1,0 1-1,-1-1 0,1 0 0,0 0 1,0 0-1,-1 0 0,1 0 0,2-2 1,3-3-346,0 0 1,-1 0-1,1 0 1,-2 0 0,7-10-1,-5 6 178,0-1 0,-1 0-1,0-1 1,-1 1-1,-1-1 1,5-14 0,6-35-792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8.789"/>
    </inkml:context>
    <inkml:brush xml:id="br0">
      <inkml:brushProperty name="width" value="0.05" units="cm"/>
      <inkml:brushProperty name="height" value="0.05" units="cm"/>
    </inkml:brush>
  </inkml:definitions>
  <inkml:trace contextRef="#ctx0" brushRef="#br0">0 114 17500,'1'-1'64,"-1"1"0,0 0 0,0-1 0,1 1 1,-1-1-1,0 1 0,1 0 0,-1-1 0,0 1 0,1 0 1,-1-1-1,1 1 0,-1 0 0,0-1 0,1 1 0,-1 0 1,1 0-1,-1 0 0,1 0 0,-1-1 0,1 1 0,-1 0 0,1 0 1,-1 0-1,1 0 0,-1 0 0,1 0 0,-1 0 0,1 0 1,-1 0-1,1 1 0,-1-1 0,1 0 0,-1 0 0,1 0 1,-1 0-1,0 1 0,1-1 0,-1 0 0,1 0 0,-1 1 1,0-1-1,1 0 0,-1 1 0,0-1 0,1 1 0,0 0 1,9 28 1251,-10-26-1077,20 95 1601,10 166-1,-6-32-1075,-20-199-683,-2-13-35,1 0-1,0 0 1,2-1-1,0 0 1,1 0-1,10 23 1,-15-41-44,0 1 1,-1-1 0,1 0-1,0 1 1,0-1-1,0 0 1,0 1 0,0-1-1,0 0 1,0 0-1,0 0 1,1 0 0,-1 0-1,2 1 1,-2-2-2,-1 0 0,0 0 1,1 0-1,-1 0 0,1 0 0,-1-1 0,0 1 1,1 0-1,-1 0 0,0 0 0,1-1 0,-1 1 1,0 0-1,1 0 0,-1-1 0,0 1 1,0 0-1,1-1 0,-1 1 0,0 0 0,0-1 1,1 1-1,-1 0 0,0-1 0,0 1 0,0-1 1,0 1-1,0 0 0,0-1 0,0 1 0,1-1 1,-1 0-1,1-6-4,-1 0 0,1 0 0,-1-1 0,-1-9 0,-4-17-204,-2-1 0,-1 2 1,-2-1-1,-1 1 0,-2 1 1,-26-49-1,32 69-51,7 14 9,12 17 44,-10-16 200,1 1-1,0-1 1,0-1 0,-1 1 0,2 0 0,-1-1 0,0 1 0,0-1 0,1 0-1,-1 0 1,1 0 0,0-1 0,0 1 0,-1-1 0,1 0 0,0 0 0,0 0 0,0-1-1,0 1 1,0-1 0,6 0 0,-5-1 23,1 0 1,-1 0-1,0-1 1,0 0-1,1 0 0,-1 0 1,0 0-1,-1-1 0,1 0 1,0 0-1,-1 0 1,1 0-1,-1-1 0,0 0 1,5-6-1,6-8 73,-2-1 0,0 0-1,-1-1 1,-2 0 0,1 0 0,-2-1-1,-1-1 1,10-40 0,-10 24 19,-2 0-1,-1-1 1,-2 1 0,-2-57 0,-2 92-105,-5-67 56,5 65-62,0 0-1,0 0 0,0 0 1,-1 0-1,0 0 1,0 0-1,-1 0 1,1 0-1,-1 1 1,-5-7-1,7 10-1,1 0 0,-1 0 0,0 0-1,1 0 1,-1 1 0,0-1 0,0 0 0,0 1 0,0-1 0,0 1 0,0-1-1,0 1 1,1-1 0,-2 1 0,1-1 0,0 1 0,0 0 0,0 0 0,0 0-1,0 0 1,0-1 0,0 1 0,0 0 0,0 1 0,0-1 0,0 0-1,0 0 1,0 0 0,0 1 0,0-1 0,0 0 0,0 1 0,0-1 0,0 1-1,0 0 1,0-1 0,0 1 0,0-1 0,0 1 0,1 0 0,-1 0 0,0 0-1,0-1 1,1 1 0,-2 2 0,-2 3-9,0 1 0,1-1 0,-1 1 0,1 0 0,-3 9 0,1 1 11,0 1 0,0 0 0,2 0 0,0 0 0,2 0 0,-1 0-1,2 1 1,3 28 0,-1-36 2,0 0-1,1 0 1,0 0-1,0 0 1,1-1-1,0 1 1,1-1-1,1 0 1,-1 0-1,2-1 1,-1 0 0,1 0-1,0-1 1,1 1-1,11 8 1,-3-4-3,-1 1-1,23 26 1,-31-31 1,-1-1 0,0 2 0,-1-1 0,0 1-1,0-1 1,5 19 0,-3-5-22,-1-1 0,-1 1 0,-1 0 0,0 1 0,-2-1 0,-1 1 0,-3 26 0,2-50-8,0 0 1,0 1-1,0-1 1,0 0-1,0 1 1,0-1-1,0 0 0,0 1 1,0-1-1,0 0 1,0 0-1,0 1 1,-1-1-1,1 0 1,0 0-1,0 1 1,0-1-1,-1 0 0,1 0 1,0 0-1,0 1 1,0-1-1,-1 0 1,1 0-1,0 0 1,-1 0-1,1 1 0,0-1 1,0 0-1,-1 0 1,1 0-1,0 0 1,-1 0-1,1 0 1,0 0-1,0 0 0,-1 0 1,1 0-1,0 0 1,-1 0-1,1 0 1,0 0-1,0 0 1,-1 0-1,1 0 1,0-1-1,-1 1 0,1 0 1,0 0-1,0 0 1,-1 0-1,1 0 1,0-1-1,0 1 1,0 0-1,-1 0 0,1-1 1,0 1-1,0 0 1,0 0-1,-1-1 1,1 1-1,0 0 1,0-1-1,-15-16-821,15 17 865,-15-21-502,-1-6-167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9.223"/>
    </inkml:context>
    <inkml:brush xml:id="br0">
      <inkml:brushProperty name="width" value="0.05" units="cm"/>
      <inkml:brushProperty name="height" value="0.05" units="cm"/>
    </inkml:brush>
  </inkml:definitions>
  <inkml:trace contextRef="#ctx0" brushRef="#br0">36 9 16980,'-14'-8'1856,"3"8"-1216,2 1-264,8-1 865,2 2-689,10 0-976,2 4 616,3 6-432,0 1-161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9.786"/>
    </inkml:context>
    <inkml:brush xml:id="br0">
      <inkml:brushProperty name="width" value="0.05" units="cm"/>
      <inkml:brushProperty name="height" value="0.05" units="cm"/>
    </inkml:brush>
  </inkml:definitions>
  <inkml:trace contextRef="#ctx0" brushRef="#br0">1 49 14299,'3'10'404,"0"0"-1,0 0 1,0 0 0,-1 1-1,-1-1 1,0 1 0,0 12-1,1 12 737,-1-25-885,3 35 648,1 0-1,3 0 0,21 70 1,-28-112-842,1 1-1,-1-1 1,1 0 0,-1 1 0,1-1-1,0 0 1,0 0 0,0 0 0,1-1-1,-1 1 1,1 0 0,-1-1-1,7 5 1,-7-7-31,-1 1-1,1 0 0,0-1 0,0 1 1,0-1-1,0 0 0,0 1 0,0-1 1,0 0-1,-1 0 0,1 0 0,0-1 1,0 1-1,0 0 0,0-1 0,0 1 1,0-1-1,0 0 0,-1 1 0,1-1 1,0 0-1,-1 0 0,1 0 0,0 0 1,-1-1-1,1 1 0,1-2 1,7-8 82,0 1 0,0-1 1,-1-1-1,0 0 0,-1 0 1,0-1-1,8-19 1,36-102 414,-49 126-497,9-31 97,10-54 1,-34 265 14,11-163-135,0 12 6,0-13-3,0-1 0,0 0 0,1 0 0,0 0 0,1 1 0,-1-1 0,1 0 0,1 0 0,-1 0 0,1 0 0,4 9 0,-6-16-4,1 1-1,-1 0 1,1 0-1,-1-1 1,1 1-1,-1-1 1,1 1-1,0-1 1,-1 1-1,1-1 1,0 1-1,-1-1 1,1 1 0,0-1-1,0 0 1,-1 1-1,1-1 1,0 0-1,0 0 1,0 1-1,-1-1 1,1 0-1,0 0 1,0 0-1,0 0 1,0 0-1,-1 0 1,1 0-1,0-1 1,0 1-1,0 0 1,-1 0-1,1-1 1,0 1-1,0 0 1,-1-1-1,1 1 1,0-1-1,0 0 1,4-2 21,-1-1 0,0 1 1,0-1-1,0 0 0,4-5 0,23-34 158,-1-2 0,40-80 0,5-9-29,-75 133-155,0 0 0,1 1-1,-1-1 1,0 0 0,1 0-1,0 0 1,-1 0 0,1 1-1,-1-1 1,1 0 0,0 1-1,-1-1 1,1 1 0,0-1-1,0 0 1,0 1 0,-1 0 0,1-1-1,0 1 1,0-1 0,1 1-1,-1 0 1,0 0-1,-1 1 1,1-1 0,-1 1-1,1-1 1,-1 1-1,0-1 1,1 1 0,-1-1-1,1 1 1,-1 0-1,0-1 1,1 1 0,-1-1-1,0 1 1,0 0-1,0-1 1,1 1 0,-1 0-1,0-1 1,0 1-1,0 0 1,1 50 12,-1-48-13,-7 94 8,3-61 6,1 1 0,3 40 0,0-72-15,1 0 1,0 0-1,0 0 0,0 1 1,1-1-1,2 6 0,-4-11-20,1 1 0,-1 0-1,0-1 1,1 1 0,-1 0 0,0-1-1,1 1 1,-1 0 0,1-1 0,0 1-1,-1-1 1,1 1 0,-1-1 0,1 1 0,0-1-1,-1 1 1,1-1 0,0 0 0,-1 1-1,1-1 1,0 0 0,0 0 0,0 1-1,-1-1 1,1 0 0,0 0 0,0 0-1,-1 0 1,1 0 0,0 0 0,0 0 0,0 0-1,-1-1 1,1 1 0,0 0 0,0 0-1,-1-1 1,1 1 0,0 0 0,-1-1-1,1 1 1,0 0 0,-1-1 0,1 1-1,0-1 1,-1 0 0,1 1 0,-1-1-1,1 0 1,4-4-204,0 0 0,-1 0 0,0-1-1,0 1 1,0-1 0,-1 0 0,4-8-1,18-51-294,-14 34 88,7-19-293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0.202"/>
    </inkml:context>
    <inkml:brush xml:id="br0">
      <inkml:brushProperty name="width" value="0.05" units="cm"/>
      <inkml:brushProperty name="height" value="0.05" units="cm"/>
    </inkml:brush>
  </inkml:definitions>
  <inkml:trace contextRef="#ctx0" brushRef="#br0">20 197 16628,'0'1'68,"0"0"1,0-1 0,0 1 0,0-1 0,0 1 0,0-1 0,0 1 0,1-1 0,-1 1-1,0-1 1,0 1 0,1-1 0,-1 0 0,0 1 0,1-1 0,-1 1 0,1-1 0,-1 0-1,0 1 1,1-1 0,-1 0 0,1 1 0,-1-1 0,1 0 0,-1 0 0,1 1-1,-1-1 1,1 0 0,-1 0 0,1 0 0,-1 0 0,2 0 0,0 0 69,0 0 0,0 0 0,1 0 0,-1-1 1,0 1-1,0-1 0,0 0 0,4-1 0,36-23 1465,-32 18-1371,-1 0 1,0-1-1,0 0 0,-1-1 0,13-17 0,-18 23-192,-1 0 0,0-1 0,0 1 0,0-1 0,0 1 0,-1-1 0,1 0 0,-1 1 0,0-1-1,0 0 1,0 0 0,-1 0 0,1 0 0,-1 0 0,0 0 0,0 0 0,0 0 0,-1 1 0,0-1 0,1 0 0,-3-5-1,2 7-20,1 1 0,-1-1 0,0 0 0,0 1 0,0-1-1,0 1 1,-1-1 0,1 1 0,0 0 0,-1 0-1,1-1 1,0 1 0,-1 0 0,0 0 0,1 0-1,-1 1 1,1-1 0,-1 0 0,0 1 0,0-1-1,1 1 1,-1-1 0,0 1 0,0 0 0,0 0-1,1 0 1,-1 0 0,0 0 0,0 0 0,0 0 0,0 0-1,1 1 1,-1-1 0,0 1 0,0 0 0,-2 1-1,-2 0 27,0 1 1,1-1-1,-1 2 0,1-1 0,0 0 0,0 1 0,0 0 0,1 0 0,-7 8 0,3-1 1,1 1-1,0-1 0,1 2 0,0-1 0,1 0 0,0 1 1,1 0-1,-4 25 0,6-26-23,0 1 1,1-1-1,0 0 0,1 1 0,1-1 1,0 0-1,0 0 0,1 1 1,8 22-1,-9-32-54,0-1 1,0 1 0,0 0-1,0-1 1,0 1-1,1-1 1,-1 1 0,1-1-1,0 0 1,0 0-1,0 0 1,0 0-1,0 0 1,0 0 0,1 0-1,-1-1 1,0 1-1,1-1 1,-1 1 0,1-1-1,0 0 1,-1 0-1,1-1 1,0 1-1,0 0 1,0-1 0,0 0-1,-1 1 1,1-1-1,0 0 1,0-1 0,0 1-1,0 0 1,-1-1-1,1 1 1,0-1 0,0 0-1,-1 0 1,1 0-1,0-1 1,-1 1-1,1 0 1,-1-1 0,4-3-1,5-3-330,0-1 1,0 0-1,-1-1 0,-1 0 0,1-1 0,12-19 0,-8 7-53,-1 0 0,17-41 0,-1-12-536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0.633"/>
    </inkml:context>
    <inkml:brush xml:id="br0">
      <inkml:brushProperty name="width" value="0.05" units="cm"/>
      <inkml:brushProperty name="height" value="0.05" units="cm"/>
    </inkml:brush>
  </inkml:definitions>
  <inkml:trace contextRef="#ctx0" brushRef="#br0">54 1 16532,'-7'12'429,"0"1"0,1 0 0,1 0 0,0 1 0,0 0 1,2 0-1,0 0 0,-2 16 0,1 17 476,1 52-1,3-66-705,1 1-1,2-1 0,2 0 1,1-1-1,1 1 0,2-1 1,1-1-1,2 0 0,23 46 1,-34-75-193,0 0 1,0 0-1,1 0 1,-1 0-1,1 0 1,-1 0-1,1 0 1,0-1-1,0 1 1,0-1-1,0 1 1,0-1-1,0 0 1,0 1-1,3 0 1,-4-2-3,0 0 0,0 0 0,0 0 0,0 0 0,0 0 0,0 0 0,1 0 0,-1-1 0,0 1 0,0 0 0,0-1 0,0 1 0,0-1 0,0 1 0,0-1 0,0 1 0,0-1 0,0 1 0,-1-1 0,1 0 0,0 0 0,0 1 0,0-1 0,-1 0 0,1 0 0,0 0 0,-1 0 0,1 0 0,-1 0 0,1 0 0,-1 0 0,0 0 0,1-2 0,3-7 18,-1-1 0,0 0 1,-1 1-1,0-1 0,-1 0 1,0 0-1,-1 0 1,-2-19-1,1 16-5,-1 0 1,0 1-1,-1 0 0,-1-1 1,0 1-1,-10-20 0,12 30-14,0-1-1,0 1 0,-1 0 1,0 0-1,1 0 1,-1 0-1,-5-3 0,8 5-2,-1 1 1,1-1-1,-1 1 0,1 0 0,-1-1 0,1 1 0,-1 0 0,1-1 0,-1 1 0,1 0 0,-1-1 0,1 1 0,-1 0 1,1 0-1,-1 0 0,0 0 0,1 0 0,-1-1 0,1 1 0,-1 0 0,0 0 0,1 0 0,-1 1 0,1-1 0,-1 0 1,0 0-1,1 0 0,-1 0 0,1 1 0,-1-1 0,1 0 0,-1 0 0,1 1 0,-1-1 0,1 0 0,-1 1 1,1-1-1,-1 1 0,1-1 0,-1 0 0,1 1 0,0-1 0,-1 1 0,1-1 0,0 1 0,0-1 0,-1 1 0,1 0 1,0-1-1,0 1 0,0-1 0,-1 1 0,1-1 0,0 1 0,0 0 0,0-1 0,0 2 0,0 1-1,0 1 0,0 0 0,0 0 0,1-1 1,-1 1-1,1 0 0,0-1 0,0 1 0,0-1 0,0 1 0,1-1 0,-1 1 0,1-1 0,0 0 0,0 0 0,0 0 0,0 0 0,1 0 0,-1 0 0,1-1 0,0 1 0,0-1 0,0 1 0,3 1 0,1 1 0,1-1 0,-1 1-1,1-1 1,0-1 0,0 1-1,0-2 1,1 1 0,-1-1-1,12 2 1,-12-3 5,1-1 0,-1 0 0,1 0 1,-1-1-1,0 0 0,1 0 0,-1-1 0,0 0 0,1-1 1,-1 0-1,-1 0 0,1 0 0,0-1 0,-1 0 0,0-1 1,0 0-1,0 0 0,6-6 0,-4 1 7,0 1 0,0-2-1,-1 1 1,-1-1 0,0 0 0,0-1-1,-1 0 1,-1 0 0,0 0 0,6-24-1,-15 57 48,1 0 0,1-1-1,0 40 1,2-46-40,1 0 0,0 0 0,1 0 0,1 0 0,0-1 0,1 1 1,0-1-1,6 14 0,-9-26-38,0 1 0,0-1 0,0 1 0,0-1 0,0 1 0,0-1 0,0 0 0,0 1 0,0-1 0,1 0 0,-1 0 0,0 0 0,1 0 0,-1 0 0,1 0 0,1 0 0,-2-1-42,0 1-1,0-1 0,0 0 0,0 0 1,0 0-1,0 0 0,1 0 0,-1 0 1,0 0-1,0-1 0,0 1 1,0 0-1,0-1 0,0 1 0,0-1 1,0 1-1,0-1 0,0 1 1,1-2-1,1 0-73,0-1 1,0-1 0,0 1-1,-1 0 1,1-1-1,-1 1 1,1-1-1,-1 0 1,0 1-1,-1-1 1,2-5-1,7-32-409,-3-16-181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5.062"/>
    </inkml:context>
    <inkml:brush xml:id="br0">
      <inkml:brushProperty name="width" value="0.05" units="cm"/>
      <inkml:brushProperty name="height" value="0.05" units="cm"/>
    </inkml:brush>
  </inkml:definitions>
  <inkml:trace contextRef="#ctx0" brushRef="#br0">313 66 13675,'-17'10'260,"1"2"0,1 0 0,0 0-1,1 1 1,0 1 0,1 1 0,-13 17 0,-71 119 74,81-125-217,1 0-72,-39 60-10,88-147-1542,144-193-2878,-46 95 5530,-140 182 1821,-4 3-2802,0 1-1,2 0 0,1 1 0,1 0 1,2 0-1,0 1 0,2 0 0,1 0 1,2 0-1,1 0 0,5 48 1,-4-68-188,0 1 0,1-1 1,1 1-1,-1-1 0,1 0 0,1 0 1,0 0-1,0 0 0,1 0 1,0-1-1,7 9 0,-4-12-270,-7-5 289,-1-1 1,0 1 0,0 0-1,1 0 1,-1 0-1,0 0 1,0 0-1,0 0 1,1-1 0,-1 1-1,0 0 1,0 0-1,0 0 1,1 0-1,-1-1 1,0 1 0,0 0-1,0 0 1,0-1-1,0 1 1,0 0-1,0 0 1,1 0 0,-1-1-1,0 1 1,0 0-1,0 0 1,0-1-1,0 1 1,0 0 0,0 0-1,0-1 1,0 1-1,0 0 1,0 0-1,-1-1 1,1 1 0,0 0-1,0 0 1,0-1-1,-3-13-135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1.057"/>
    </inkml:context>
    <inkml:brush xml:id="br0">
      <inkml:brushProperty name="width" value="0.05" units="cm"/>
      <inkml:brushProperty name="height" value="0.05" units="cm"/>
    </inkml:brush>
  </inkml:definitions>
  <inkml:trace contextRef="#ctx0" brushRef="#br0">12 0 15011,'-6'3'1336,"2"17"-959,2 3-177,5 7 336,6 2-448,5-6 40,5-2-120,8-8-136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1.505"/>
    </inkml:context>
    <inkml:brush xml:id="br0">
      <inkml:brushProperty name="width" value="0.05" units="cm"/>
      <inkml:brushProperty name="height" value="0.05" units="cm"/>
    </inkml:brush>
  </inkml:definitions>
  <inkml:trace contextRef="#ctx0" brushRef="#br0">236 1 18196,'-72'45'2370,"-59"39"668,131-84-3031,-28 24 878,27-23-866,1-1 0,-1 1 0,1-1 0,0 1 0,-1-1 1,1 1-1,0-1 0,-1 1 0,1-1 0,0 1 0,0-1 0,0 1 0,-1-1 0,1 1 0,0-1 0,0 1 0,0 0 0,0-1 1,0 1-1,0-1 0,0 1 0,1 0-7,-1 0-1,1-1 1,-1 0 0,1 1 0,-1-1-1,1 1 1,0-1 0,-1 0 0,1 1 0,0-1-1,-1 0 1,1 0 0,0 1 0,-1-1-1,1 0 1,0 0 0,0 0 0,-1 0 0,1 0-1,0 0 1,-1 0 0,2 0 0,31-2-179,52-9 0,-3-1-122,-47 10 68,37 1 1,-60 1 152,-1 1-1,1 1 1,0 0 0,0 0 0,-1 2-1,21 7 1,-30-10 59,-1-1 1,1 1-1,0 0 1,0 0-1,-1 0 1,1 0-1,0 1 0,-1-1 1,0 0-1,1 1 1,-1-1-1,0 1 0,1-1 1,0 4-1,-1-4 8,-1 0 0,0 0 0,1 0 0,-1 0 0,0 0 0,0 0 0,0 0 0,0 0 0,0 1 1,0-1-1,0 0 0,-1 0 0,1 0 0,0 0 0,-1 0 0,1 0 0,0 0 0,-1 0 0,0 1 0,-3 3 22,0-1 0,0 1 0,0-1 0,0 0 0,-1-1 0,1 1 0,-1-1 0,-5 3 0,-8 5 35,0-1 0,0-1 0,-1-1 0,-1 0 0,1-2 0,-1 0 0,0-1 0,-36 4 1,55-9-118,-1 0 0,0 1 0,0-1 0,0 0 0,1 0 0,-1-1 0,0 1 0,0 0 0,0 0 0,0-1 0,1 1 0,-1-1 0,0 0 1,1 1-1,-1-1 0,0 0 0,1 0 0,-1 0 0,1 0 0,-1-1 0,-1-1 0,2 1 27,1 1 0,0-1-1,0 1 1,0-1 0,0 1-1,0-1 1,0 1 0,0-1-1,0 1 1,0-1 0,1 1-1,-1-1 1,1 1 0,-1-1-1,1 1 1,0 0 0,-1-1-1,1 1 1,0 0 0,0 0-1,0-1 1,0 1 0,0 0-1,0 0 1,0 0 0,3-2-1,27-24-507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1.923"/>
    </inkml:context>
    <inkml:brush xml:id="br0">
      <inkml:brushProperty name="width" value="0.05" units="cm"/>
      <inkml:brushProperty name="height" value="0.05" units="cm"/>
    </inkml:brush>
  </inkml:definitions>
  <inkml:trace contextRef="#ctx0" brushRef="#br0">76 592 15971,'-9'11'699,"-3"4"319,1 0-1,-18 33 0,27-43-875,0-1 0,0 1-1,0 0 1,0 0 0,1 0-1,0 0 1,0 0 0,0 0-1,1 1 1,0-1-1,0 0 1,0 0 0,1 0-1,-1 0 1,3 10 0,-2-14-107,0 1 1,-1 0-1,1 0 1,0-1-1,0 1 1,0 0 0,0-1-1,0 1 1,1-1-1,-1 0 1,0 1-1,1-1 1,-1 0-1,1 0 1,-1 0-1,1 0 1,0 0 0,-1 0-1,1 0 1,0 0-1,0-1 1,-1 1-1,1-1 1,0 1-1,0-1 1,0 0 0,0 0-1,0 0 1,0 0-1,0 0 1,-1 0-1,1 0 1,0 0-1,4-2 1,2 0 58,0 0 1,0-1-1,0 0 0,-1-1 0,1 0 1,13-9-1,-4 0 38,-1 0 0,0-2 0,-1 0 0,0-1 0,-1 0 0,16-27 0,-9 10 59,-1-2 0,24-60-1,-32 65-126,-2 0-1,-2-1 1,-1 0-1,5-43 1,-10 57-47,-1 0 1,0-1 0,-2 1 0,0-1-1,-1 1 1,0 0 0,-2-1 0,0 1-1,-9-22 1,11 34-19,0 0 0,-1 0 0,0 0 0,0 0-1,0 0 1,0 1 0,-1-1 0,1 1 0,-1 0 0,-1 0 0,1 1-1,0-1 1,-1 1 0,0 0 0,1 0 0,-1 0 0,0 1 0,-1 0-1,1 0 1,0 0 0,-1 1 0,-7-2 0,5 2-1,1 1 0,0 0-1,-1 0 1,1 1 0,0 0 0,0 0 0,-1 1 0,1 0 0,0 0-1,0 1 1,1 0 0,-1 0 0,1 0 0,-1 1 0,1 0 0,-8 7 0,6-5-2,1 0 1,0 1 0,0 0 0,1 0 0,0 1 0,0 0 0,1 0 0,0 0 0,0 1 0,-4 11 0,8-17 1,0 1 1,0-1-1,0 1 0,0 0 1,0 0-1,1-1 0,0 1 1,0 0-1,0 0 0,0-1 0,1 1 1,-1 0-1,1 0 0,0-1 1,0 1-1,0-1 0,1 1 1,-1-1-1,1 1 0,0-1 0,0 0 1,0 0-1,0 0 0,1 0 1,-1 0-1,1 0 0,0-1 1,4 4-1,67 44-120,-59-41 78,0 0 1,-1 0 0,0 1-1,-1 1 1,0 0-1,-1 1 1,16 19-1,-21-20 18,0 1 0,0 1-1,-1-1 1,-1 1 0,0 0-1,-1 0 1,0 0 0,-1 1-1,0-1 1,1 16 0,-3 0-440,0 0 0,-2 0 1,-9 51-1,8-67 194,4-10-88</inkml:trace>
  <inkml:trace contextRef="#ctx0" brushRef="#br0" timeOffset="1">666 370 18292,'0'10'414,"0"1"0,1-1 0,0 1 0,0-1-1,1 0 1,1 0 0,5 15 0,-7-22-309,1 0 0,-1 0-1,1 0 1,-1-1 0,1 1-1,0-1 1,0 1 0,0-1-1,0 0 1,0 0 0,1 0-1,4 4 1,-5-5-25,0-1 0,1 1 0,-1 0 0,0 0 0,1-1 1,-1 0-1,0 1 0,1-1 0,-1 0 0,0 0 0,1 0 0,-1 0 0,0-1 0,1 1 0,-1-1 0,0 1 0,1-1 0,-1 0 0,3-1 0,1-1-8,1-1-1,-1 0 0,0 0 1,0-1-1,0 1 1,-1-1-1,1-1 0,-1 1 1,0-1-1,-1 0 1,0 0-1,0 0 0,4-8 1,-3 6-33,-1 0 1,-1-1-1,0 1 1,0-1 0,0 0-1,-1 0 1,-1 0-1,1 0 1,-1 0 0,-1-13-1,0 20-34,0-1 1,0 1-1,0-1 0,-1 1 1,1-1-1,-1 1 0,1-1 0,-1 1 1,0-1-1,0 1 0,0 0 0,0 0 1,-1-1-1,1 1 0,-1 0 1,1 0-1,-1 0 0,0 0 0,0 1 1,1-1-1,-1 0 0,0 1 0,-1 0 1,1-1-1,0 1 0,0 0 1,-5-2-1,3 2-4,0 1 0,0-1 0,0 1 0,0 0 0,0 0 0,0 0 0,0 1 0,0 0 0,0-1-1,0 1 1,0 1 0,0-1 0,0 0 0,1 1 0,-1 0 0,-6 4 0,-2 2-1,1 1 0,0 1-1,0 0 1,1 0 0,1 1-1,0 0 1,0 1 0,-8 14-1,4-3 20,0 0 0,2 1 0,-13 40-1,21-54-10,0 0-1,1 0 1,0 0 0,1 0-1,0 1 1,0-1-1,1 1 1,0-1 0,1 0-1,3 17 1,-3-23-62,1 0 0,-1 0 0,0-1 0,1 1 0,0-1 0,0 1 1,0-1-1,0 0 0,1 0 0,-1 0 0,1 0 0,0 0 0,0 0 0,0-1 0,0 1 1,0-1-1,0 0 0,1 0 0,-1 0 0,1-1 0,-1 1 0,1-1 0,0 0 0,0 0 1,-1 0-1,1 0 0,0 0 0,0-1 0,0 0 0,7 0 0,-2-1-16,0 0 0,0 0-1,1-1 1,-1 0 0,0-1 0,-1 0-1,1 0 1,0-1 0,11-7-1,38-28-382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2.372"/>
    </inkml:context>
    <inkml:brush xml:id="br0">
      <inkml:brushProperty name="width" value="0.05" units="cm"/>
      <inkml:brushProperty name="height" value="0.05" units="cm"/>
    </inkml:brush>
  </inkml:definitions>
  <inkml:trace contextRef="#ctx0" brushRef="#br0">309 1 19380,'-17'0'350,"0"2"1,0 1-1,0 0 0,0 1 0,1 0 1,0 1-1,0 1 0,0 1 1,1 1-1,-1 0 0,2 0 0,-1 2 1,-21 18-1,34-26-327,-1 0 0,1 0-1,0 0 1,0 0 0,0 1 0,0-1 0,0 1 0,1 0-1,-1-1 1,1 1 0,-1 0 0,1 0 0,0 0 0,0 0-1,1 0 1,-1 0 0,0 0 0,1 1 0,0-1 0,0 5 0,1-4-32,0-1 0,0 1 0,0-1 0,1 1 0,0-1 0,-1 0 0,1 0 1,0 0-1,0 0 0,1 0 0,-1 0 0,1-1 0,-1 1 0,1-1 1,0 1-1,0-1 0,5 3 0,7 3-112,0 0 0,1-2 0,0 1 0,32 6-1,14 6-242,-59-18 350,1 1 0,-1-1-1,1 1 1,-1 0 0,0 0-1,1 0 1,-1 0-1,0 1 1,0-1 0,-1 1-1,1-1 1,-1 1 0,1 0-1,-1 0 1,0 0 0,0 1-1,0-1 1,0 1-1,-1-1 1,1 1 0,-1-1-1,1 6 1,-1-3 27,0 0 1,-1 0-1,0 0 1,0 0-1,-1 0 0,0 0 1,0-1-1,0 1 1,0 0-1,-1 0 0,0 0 1,-1-1-1,-4 9 1,-1 0 1,0-1 0,-1-1 0,-1 0 1,1 0-1,-2 0 0,0-2 0,0 1 1,-16 9-1,4-4-115,0-1 1,-1-2-1,-44 19 0,19-13-45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3.164"/>
    </inkml:context>
    <inkml:brush xml:id="br0">
      <inkml:brushProperty name="width" value="0.05" units="cm"/>
      <inkml:brushProperty name="height" value="0.05" units="cm"/>
    </inkml:brush>
  </inkml:definitions>
  <inkml:trace contextRef="#ctx0" brushRef="#br0">135 319 18388,'16'61'2323,"14"109"0,-10 62-110,-16-186-1851,0 47 273,-4-89-460,-2-5-55,-3-12 3,-5-20-37,-164-506 18,167 523-130,5 12 13,1 0-1,-1 0 0,1 0 0,0 0 1,0 0-1,0-1 0,0 1 1,1-8-1,0 12 12,0 0 0,0-1 1,0 1-1,0 0 0,0 0 0,0 0 0,0 0 1,0-1-1,0 1 0,0 0 0,0 0 0,0 0 1,0 0-1,0 0 0,0-1 0,0 1 0,1 0 1,-1 0-1,0 0 0,0 0 0,0 0 0,0 0 1,0-1-1,0 1 0,1 0 0,-1 0 0,0 0 1,0 0-1,0 0 0,0 0 0,1 0 0,-1 0 1,0 0-1,0 0 0,0 0 0,0 0 0,1 0 1,-1 0-1,0 0 0,0 0 0,0 0 0,0 0 1,1 0-1,-1 0 0,0 0 0,0 0 0,0 0 1,1 0-1,11 8-34,11 12 5,3 8-6,-6-6 24,0 0 0,2-2 0,0 0 0,30 19 0,-46-34 13,0-1 1,1-1 0,0 1-1,0-1 1,0-1-1,0 1 1,0-1 0,1 0-1,-1-1 1,0 0-1,1 0 1,-1 0 0,1-1-1,0 0 1,-1-1-1,1 0 1,-1 0 0,1 0-1,-1-1 1,0 0-1,13-6 1,-10 3 8,0-1 1,0 0-1,-1-1 1,1 0-1,-2-1 1,1 0-1,-1 0 1,0-1-1,-1 0 1,0 0-1,0-1 1,-1 0-1,-1 0 1,1 0-1,-1-1 1,6-21-1,-5 11 12,0-1-1,-2 1 1,-1-1 0,0 1-1,-1-1 1,-2 0-1,0 0 1,-4-25 0,3 40-16,1 1 0,-1 0 0,-1 0 0,1 0 0,-1 1 0,0-1 0,0 0 0,0 1 1,-1-1-1,-6-9 0,8 14-5,1 1 0,0-1 0,-1 0 1,1 1-1,-1-1 0,1 1 0,-1-1 0,1 1 1,-1-1-1,1 1 0,-1-1 0,1 1 0,-1 0 1,0-1-1,1 1 0,-1 0 0,0-1 0,1 1 1,-1 0-1,0 0 0,1 0 0,-1 0 1,0 0-1,0-1 0,1 1 0,-1 0 0,0 1 1,1-1-1,-1 0 0,0 0 0,0 0 0,1 0 1,-1 0-1,0 1 0,1-1 0,-1 0 0,0 1 1,1-1-1,-1 0 0,1 1 0,-1-1 0,1 1 1,-1-1-1,1 1 0,-2 0 0,0 3-2,0-1 0,0 1 0,0-1-1,0 1 1,0 0 0,1 0 0,-2 7 0,-3 23-1,1-1 0,2 1 0,1 0 0,2 0 0,5 44 0,-3-65 6,0 0 0,0 0 0,1 0 0,1 0 0,0 0 1,1 0-1,0-1 0,9 15 0,-10-21 0,0 0 1,0 0-1,1-1 1,-1 0 0,1 0-1,0 0 1,1-1-1,-1 1 1,1-1 0,0-1-1,0 1 1,0-1-1,0 0 1,1 0 0,-1-1-1,1 0 1,11 2-1,-7-2 5,-1-2-1,1 1 0,0-1 0,-1-1 0,1 0 1,0 0-1,-1-1 0,1-1 0,-1 1 0,0-2 0,0 0 1,0 0-1,17-10 0,-18 9 1,0-1-1,-1 1 1,0-2-1,0 1 1,0-1-1,-1 0 1,0-1-1,0 1 1,-1-2-1,0 1 1,0 0-1,-1-1 1,-1 0-1,7-15 1,-7 7 4,-5 13-8,0 7-4,0 0 0,0-1 0,0 1 0,1 0 0,-1-1 0,1 1 0,-1 5 0,-1 32 9,4 78-1,0-103-16,0 0 0,0 0 0,2 0 0,0-1-1,0 1 1,2-1 0,0 0 0,10 18 0,-16-31-25,1 0-1,-1 0 1,1 0 0,-1 0 0,1 0 0,-1 0-1,1 0 1,0 0 0,-1 0 0,1 0 0,0-1 0,0 1-1,0 0 1,0-1 0,0 1 0,0 0 0,-1-1-1,2 1 1,-1-1 0,0 1 0,0-1 0,0 0-1,0 1 1,0-1 0,0 0 0,0 0 0,0 0 0,0 0-1,1 0 1,-1 0 0,0 0 0,0 0 0,0 0-1,0-1 1,0 1 0,0 0 0,0-1 0,0 1-1,0-1 1,0 1 0,0-1 0,2-1 0,0-1-83,1 0-1,-1-1 1,0 0 0,0 0 0,0 0 0,0 0 0,-1 0 0,0 0-1,2-5 1,13-35-329,-2-5-138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4.359"/>
    </inkml:context>
    <inkml:brush xml:id="br0">
      <inkml:brushProperty name="width" value="0.05" units="cm"/>
      <inkml:brushProperty name="height" value="0.05" units="cm"/>
    </inkml:brush>
  </inkml:definitions>
  <inkml:trace contextRef="#ctx0" brushRef="#br0">111 266 16900,'2'72'3215,"15"91"1,24 70-1219,-22-147-1812,32 90 1,-83-224-1265,-75-103-252,13 20 959,93 129 388,1 1 0,-1 0 1,0-1-1,0 1 0,1-1 1,-1 1-1,0-1 0,1 1 0,0-1 1,-1 1-1,1-1 0,0-2 0,0 4-2,0-1-1,0 0 0,0 1 0,0-1 1,0 1-1,1-1 0,-1 1 0,0-1 0,0 1 1,1-1-1,-1 1 0,0-1 0,1 1 1,-1-1-1,1 1 0,-1-1 0,0 1 1,1 0-1,-1-1 0,1 1 0,-1 0 1,1 0-1,0-1 0,4 0 71,-1 0 1,1 0-1,-1 0 0,1 0 0,0 1 1,8 0-1,1 0 1,9-1-19,1 0-1,-1-2 1,0-1 0,1-1-1,33-12 1,-45 13-135,-1-1 0,0-1 0,-1 0 0,1 0 0,-1-1 0,-1-1 0,1 1 0,-1-2 0,-1 1 0,1-1 0,-1 0 0,11-18 0,-7 6-105,-2 0 0,0 0-1,-1-1 1,-1-1-1,-1 1 1,-1-1 0,-1-1-1,-1 1 1,-1-1-1,-1 1 1,-1-1 0,-3-35-1,-3 43 200,6 15-21,-1 1-1,0 0 0,-1 0 1,1 0-1,0-1 0,0 1 1,0 0-1,0 0 1,0 0-1,0 0 0,0-1 1,0 1-1,0 0 0,0 0 1,0 0-1,0 0 0,-1-1 1,1 1-1,0 0 0,0 0 1,0 0-1,0 0 1,0 0-1,-1-1 0,1 1 1,0 0-1,0 0 0,0 0 1,0 0-1,-1 0 0,1 0 1,0 0-1,0 0 1,0 0-1,-1 0 0,1 0 1,0 0-1,0 0 0,0 0 1,-1 0-1,1 0 0,0 0 1,0 0-1,0 0 0,-1 0 1,1 0-1,0 0 1,0 0-1,0 0 0,0 0 1,-1 1-1,1-1 0,0 0 1,0 0-1,0 0 0,0 0 1,0 0-1,-1 0 0,1 1 1,0-1-1,0 0 1,0 0-1,0 1 0,-3 6 103,1 0-1,0 0 0,0 1 0,1-1 1,0 1-1,0 11 0,0-11-20,-3 50 555,2 0 1,8 87-1,-2-113-464,1-1 1,1 1-1,2-1 0,1-1 0,2 1 1,16 33-1,-20-51-105,0 0 0,1-1 0,15 20-1,-19-28-43,1 1 0,-1-1 0,1 1 0,0-1 0,0-1 0,0 1-1,0-1 1,1 0 0,-1 0 0,12 4 0,-15-6-18,-1-1-1,0 1 1,1-1 0,-1 1-1,1-1 1,-1 0-1,1 0 1,-1 0 0,1 1-1,-1-1 1,1-1 0,-1 1-1,1 0 1,-1 0 0,1-1-1,-1 1 1,1 0 0,-1-1-1,0 1 1,1-1 0,-1 0-1,0 0 1,2-1 0,-1 1 2,-1-1 0,-1 1 0,1-1 1,0 1-1,0-1 0,-1 0 1,1 1-1,0-1 0,-1 0 0,0 0 1,1 1-1,-1-1 0,0 0 1,0 0-1,0 0 0,-1-2 0,0-5 23,0 0 0,-1 0 0,-1 0 0,1 0 0,-2 0 0,-4-9 0,-1 0 5,-1 1-1,-19-24 0,23 35-36,1-1 0,-1 1-1,-1-1 1,1 2 0,-1-1 0,0 1 0,-15-9 0,21 14-4,0-1 1,0 1-1,1-1 1,-1 1-1,0-1 1,0 1-1,0 0 1,0-1-1,0 1 1,0 0-1,0 0 1,0 0-1,1 0 1,-1 0-1,0 0 1,0 0-1,0 0 1,0 0-1,0 0 1,-2 1-1,3-1 1,0 1 0,-1-1-1,1 1 1,0-1 0,0 1 0,-1-1-1,1 1 1,0 0 0,0-1 0,0 1-1,0-1 1,0 1 0,0-1-1,0 1 1,0 0 0,0-1 0,0 1-1,0-1 1,0 1 0,0 0-1,0-1 1,1 1 0,-1 0 0,2 4-6,0 0 0,1 0 0,-1 0 0,1 0 0,5 6 0,-4-6 2,1-1 1,-1 1 0,1-1-1,0 0 1,1 0-1,-1-1 1,0 1 0,1-1-1,0-1 1,0 1-1,0-1 1,12 3 0,-9-3 2,0-1 1,0 0-1,0 0 1,0-1 0,0-1-1,0 1 1,0-1-1,14-4 1,-11 2-2,-1-1 0,1 0 0,-1-1 1,0 0-1,0 0 0,-1-1 0,0-1 0,0 0 1,0 0-1,-1-1 0,0 0 0,0-1 0,14-18 0,-17 17-14,0 0-1,-1-1 1,0 0-1,0 0 1,-2 0-1,1 0 1,-1-1-1,1-13 0,-3 19 1,0 0 0,0 0 0,-1 0 0,0 0-1,0 1 1,-1-1 0,1 0 0,-1 0-1,-1 0 1,1 0 0,-1 1 0,0-1-1,0 1 1,-1-1 0,0 1 0,1 0 0,-8-10-1,9 14 13,0 0-1,0 0 1,-1-1 0,1 1-1,0 0 1,0 0-1,0 0 1,-1 0 0,1 0-1,-1 0 1,1 1 0,-1-1-1,1 0 1,-1 1-1,1-1 1,-1 1 0,1 0-1,-1-1 1,0 1-1,1 0 1,-1 0 0,1 0-1,-1 0 1,0 0-1,1 0 1,-1 1 0,1-1-1,-1 0 1,0 1-1,1-1 1,-1 1 0,1 0-1,-1-1 1,1 1-1,0 0 1,-1 0 0,1 0-1,0 0 1,0 0-1,-1 0 1,1 1 0,0-1-1,0 0 1,0 0-1,-1 4 1,-3 2 2,0 1-1,0 1 1,1-1-1,0 1 1,1-1 0,-5 18-1,5-10 17,0 0 0,1 0 0,1-1 0,0 1 0,1 0 0,1 0 0,0 0 0,5 21 0,-4-30-5,0 0 0,0 0-1,0-1 1,1 1 0,0-1 0,0 0 0,0 0 0,1 0 0,0 0 0,0 0 0,0-1 0,1 0 0,0 0 0,0 0 0,0 0 0,1-1 0,0 0 0,0 0 0,0-1 0,0 1 0,10 3 0,-7-4 0,-1-1 0,1 1 0,0-2 0,0 1 0,0-1 0,0 0 0,0-1 0,0 0-1,0-1 1,0 0 0,0 0 0,0-1 0,0 0 0,0-1 0,13-5 0,-13 4 1,0-1 0,0-1 0,0 1 0,-1-1 1,0-1-1,0 1 0,0-2 0,-1 1 0,0-1 0,-1 0 1,0 0-1,0 0 0,7-15 0,-1-4 14,-1 0 0,-1-1 0,-1 0 0,-1-1 0,6-51 0,0-150 67,-14 208-79,1 7-14,-1 0 0,0 1 0,-1-1 0,-1 0 0,0 0 1,-5-16-1,7 30 1,0 0 0,-1 0 0,1 0 0,0 0 0,-1 0 0,1 0 0,-1 0 0,1 0 1,-1 0-1,0 0 0,1 0 0,-1 0 0,0 1 0,1-1 0,-1 0 0,0 1 0,0-1 0,0 0 1,0 1-1,0-1 0,0 1 0,0-1 0,0 1 0,0 0 0,0-1 0,0 1 0,0 0 0,0 0 0,0 0 1,0-1-1,0 1 0,-2 1 0,1-1-1,1 1-1,-1-1 1,0 1 0,0 0 0,1 0-1,-1 0 1,0 0 0,1 0 0,-1 0-1,1 1 1,-1-1 0,1 0 0,0 1-1,0-1 1,-1 1 0,1-1 0,-1 3-1,-5 10 3,0 0-1,2 1 1,-1-1-1,2 1 0,0 0 1,0 1-1,2-1 1,0 1-1,0 19 1,2-2 34,1 0-1,2-1 1,10 48 0,-7-54 20,1 0 0,0-1 0,2 0 0,1 0 0,1-1 0,1 0 0,23 32 0,-29-47-106,0-1 0,1 0 0,-1 0 0,2-1 0,-1 0 0,1 0 0,0-1 0,1 1 0,-1-2 0,1 0 0,1 0 0,-1 0 0,0-1 0,1-1 0,0 1 0,0-2 0,0 1 0,0-1 0,1-1 0,-1 0 0,21-1 0,-15-2-159,-12-7-85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4.790"/>
    </inkml:context>
    <inkml:brush xml:id="br0">
      <inkml:brushProperty name="width" value="0.05" units="cm"/>
      <inkml:brushProperty name="height" value="0.05" units="cm"/>
    </inkml:brush>
  </inkml:definitions>
  <inkml:trace contextRef="#ctx0" brushRef="#br0">97 29 19572,'-45'-13'1889,"18"4"-1321,6 4-248,18 3 728,7 2-336,15 6-1000,6 0 392,11 2-296,0-2-112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6.150"/>
    </inkml:context>
    <inkml:brush xml:id="br0">
      <inkml:brushProperty name="width" value="0.05" units="cm"/>
      <inkml:brushProperty name="height" value="0.05" units="cm"/>
    </inkml:brush>
  </inkml:definitions>
  <inkml:trace contextRef="#ctx0" brushRef="#br0">341 89 13323,'-1'-4'392,"0"0"0,0-1 0,-1 1-1,1 0 1,-1 0 0,0 0 0,0 0 0,-1 1 0,1-1 0,-1 0 0,0 1 0,0 0 0,0 0 0,0 0-1,-6-4 1,4 4-75,-1-1 0,1 1-1,-1 1 1,0-1 0,0 1-1,0 0 1,0 1 0,-1-1-1,-11 0 1,7 1-146,-1 1 0,0 0-1,1 1 1,-1 0 0,1 1 0,0 1-1,-1-1 1,1 2 0,0-1 0,1 2 0,-17 8-1,20-9-137,1 1-1,0-1 0,0 1 1,0 1-1,1-1 1,0 1-1,0 0 0,0 0 1,1 0-1,0 1 1,-6 11-1,9-15-31,-1 0-1,1 1 1,0-1-1,0 0 1,0 0 0,1 1-1,-1-1 1,1 0-1,0 1 1,-1-1 0,2 0-1,-1 1 1,0-1-1,1 0 1,-1 1 0,1-1-1,0 0 1,0 0-1,1 1 1,-1-1 0,0 0-1,1 0 1,0-1-1,0 1 1,0 0 0,0 0-1,0-1 1,0 0-1,4 3 1,-3-2-7,1-1 0,-1 1 0,1-1 1,0 0-1,0 0 0,0 0 0,0 0 0,0-1 0,0 0 0,1 0 1,-1 0-1,7 1 0,-3-2-6,0 0 0,0 0 0,0-1-1,0 0 1,0-1 0,11-3 0,-1-1-17,-1-1-1,0-1 0,0 0 1,-1-2-1,18-12 0,0-5-30,-26 19 38,1 0 1,1 1-1,12-7 1,-21 13 19,-1 1 1,1 0 0,-1-1-1,1 1 1,0 0 0,-1 0 0,1 0-1,0-1 1,-1 1 0,1 0-1,-1 0 1,1 0 0,0 0-1,-1 0 1,1 0 0,0 0 0,-1 0-1,1 1 1,0-1 0,-1 0-1,1 0 1,-1 0 0,1 1 0,-1-1-1,1 0 1,0 1 0,-1-1-1,1 0 1,-1 1 0,1-1-1,-1 1 1,0-1 0,1 1 0,-1-1-1,1 1 1,-1-1 0,0 1-1,1-1 1,-1 1 0,0-1 0,0 1-1,1 0 1,-1-1 0,0 1-1,0-1 1,0 2 0,6 37 24,-5-26-9,22 139 506,74 262 1,-88-385-452,30 120 197,-35-131-199,-2 0 0,0 1 0,0-1 0,-2 1 0,-4 36 1,4-51-37,-1 1 0,0-1 1,0 1-1,-1-1 1,0 0-1,1 0 0,-1 1 1,-1-2-1,1 1 1,-1 0-1,-4 6 0,5-9-11,0 1-1,1-1 1,-1 1-1,0-1 1,0 0-1,0 1 0,0-1 1,0 0-1,0-1 1,0 1-1,0 0 0,0 0 1,-1-1-1,1 1 1,0-1-1,0 0 0,-1 0 1,1 0-1,0 0 1,0 0-1,-1 0 1,1-1-1,0 1 0,0-1 1,-3 0-1,-2-2 18,1 0 0,-1-1 0,1 0 0,-1 0 0,1 0 0,0-1 0,1 1 0,-1-1 0,1-1-1,0 1 1,0-1 0,-5-8 0,-1-3 5,0 0-1,2-2 0,-11-25 1,9 17-43,2 0 1,1-1 0,1 0-1,1 0 1,2 0 0,1-1-1,1-46 1,2 56-106,2 0-1,0 1 0,2-1 1,0 1-1,1 0 1,0 0-1,2 0 0,0 1 1,1 0-1,0 0 1,2 1-1,19-26 0,-8 17-974,32-27-1,6-7-239,-40 37 578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9.696"/>
    </inkml:context>
    <inkml:brush xml:id="br0">
      <inkml:brushProperty name="width" value="0.05" units="cm"/>
      <inkml:brushProperty name="height" value="0.05" units="cm"/>
    </inkml:brush>
  </inkml:definitions>
  <inkml:trace contextRef="#ctx0" brushRef="#br0">5 194 17660,'-5'6'1464,"8"-5"-1008,1 1-104,15-2 616,13-8-183,15-4-249,7-4-112,7-4-120,-1-3-24,-3-2-304,-4 3-176,-13 0-408,-8 3-272,-19 5 688,-12 1-185,-8 5-135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0.146"/>
    </inkml:context>
    <inkml:brush xml:id="br0">
      <inkml:brushProperty name="width" value="0.05" units="cm"/>
      <inkml:brushProperty name="height" value="0.05" units="cm"/>
    </inkml:brush>
  </inkml:definitions>
  <inkml:trace contextRef="#ctx0" brushRef="#br0">51 1 12491,'-10'13'692,"-18"29"450,26-39-988,1 1 0,-1-1-1,1 0 1,-1 0 0,1 1 0,0-1-1,1 1 1,-1-1 0,0 1 0,1-1-1,0 5 1,0-7-64,1 1 0,-1-1 1,0 0-1,1 1 0,0-1 0,-1 0 0,1 1 0,0-1 1,0 0-1,-1 0 0,1 1 0,0-1 0,0 0 0,0 0 1,1 0-1,-1 0 0,0 0 0,0 0 0,0-1 0,1 1 1,-1 0-1,0-1 0,1 1 0,-1-1 0,3 1 0,5 2 190,0-1 0,0-1 0,10 1-1,-10-1-84,14 1 169,5 0-36,-1 2-1,1 0 1,-1 2 0,42 14-1,-63-18-301,-1 1-1,1-1 0,-1 1 1,0 0-1,0 0 0,0 0 1,0 1-1,-1 0 0,1 0 1,-1 0-1,0 0 0,0 1 1,0-1-1,-1 1 0,0 0 1,0 0-1,0 0 0,0 1 1,-1-1-1,0 1 0,0-1 1,0 1-1,-1 0 0,0 0 1,0 0-1,-1 0 0,1 9 0,-2-1 0,-1 1-1,0 0 1,-1 0-1,-1-1 1,0 0-1,-1 0 0,-1 0 1,0 0-1,-9 14 1,-12 18 68,-41 50 0,29-44-33,36-48-51,-16 28 57,19-32-63,0 0 0,0 1 0,0-1 0,0 1 0,-1-1 1,1 0-1,0 1 0,0-1 0,0 1 0,0-1 0,0 1 0,0-1 0,0 1 0,0-1 0,0 0 0,0 1 0,0-1 0,1 1 1,-1-1-1,0 1 0,0-1 0,0 0 0,1 1 0,-1-1 0,0 1 0,1-1 5,0 1 0,0-1-1,0 0 1,0 0 0,0 1 0,-1-1-1,1 0 1,0 0 0,0 0 0,0 0 0,0 0-1,0 0 1,0 0 0,0 0 0,0-1-1,-1 1 1,3-1 0,29-9 119,0-3-1,58-30 1,-26 11-418,92-36-524,-119 47 573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5.490"/>
    </inkml:context>
    <inkml:brush xml:id="br0">
      <inkml:brushProperty name="width" value="0.05" units="cm"/>
      <inkml:brushProperty name="height" value="0.05" units="cm"/>
    </inkml:brush>
  </inkml:definitions>
  <inkml:trace contextRef="#ctx0" brushRef="#br0">20 38 11923,'-11'-16'1264,"2"1"-880,11 10-152,5 3 744,13 9-440,3 4-128,11 3-376,4 0 1961,10-12-1761,-2-4 152,-1-11 88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0.935"/>
    </inkml:context>
    <inkml:brush xml:id="br0">
      <inkml:brushProperty name="width" value="0.05" units="cm"/>
      <inkml:brushProperty name="height" value="0.05" units="cm"/>
    </inkml:brush>
  </inkml:definitions>
  <inkml:trace contextRef="#ctx0" brushRef="#br0">0 0 16956,'6'9'1656,"-3"4"-1040,-3 1-248,3 7 760,-2 2-247,4 5-329,-1 0-120,2-2-440,-2-2-312,2-6-560,-1-5-89,-2-16 713,2-10-216,-10-14-200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1.341"/>
    </inkml:context>
    <inkml:brush xml:id="br0">
      <inkml:brushProperty name="width" value="0.05" units="cm"/>
      <inkml:brushProperty name="height" value="0.05" units="cm"/>
    </inkml:brush>
  </inkml:definitions>
  <inkml:trace contextRef="#ctx0" brushRef="#br0">16 23 15931,'-6'3'1673,"0"0"-1225,4-3-240,0 0 728,4-2-608,0-3-416,4-2 152,-2-1-120,1 1-144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1.806"/>
    </inkml:context>
    <inkml:brush xml:id="br0">
      <inkml:brushProperty name="width" value="0.05" units="cm"/>
      <inkml:brushProperty name="height" value="0.05" units="cm"/>
    </inkml:brush>
  </inkml:definitions>
  <inkml:trace contextRef="#ctx0" brushRef="#br0">2 12 18108,'-1'1'1472,"5"2"-1088,2-2-176,2-1 528,4 0-207,1-3-425,1 1-160,3-3-441,1 2-327,-6 0 632,-3 2-152,-3 1-144</inkml:trace>
  <inkml:trace contextRef="#ctx0" brushRef="#br0" timeOffset="1">7 264 17668,'1'11'1384,"10"-17"-1072,2-5-168,9-8 264,5-1-472,6-7-1728,1-2 1640,-2 2-312,-5 1-192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2.213"/>
    </inkml:context>
    <inkml:brush xml:id="br0">
      <inkml:brushProperty name="width" value="0.05" units="cm"/>
      <inkml:brushProperty name="height" value="0.05" units="cm"/>
    </inkml:brush>
  </inkml:definitions>
  <inkml:trace contextRef="#ctx0" brushRef="#br0">0 281 13403,'1'0'80,"-1"1"0,1-1 0,-1 1 0,1 0 0,0-1 0,-1 0 0,1 1 0,0-1 0,0 1 0,-1-1 0,1 0 0,0 1 0,0-1 0,0 0 0,-1 0 0,1 0 0,0 0 0,0 0 0,0 0 0,-1 0 0,1 0 0,0 0 0,0 0 0,0 0 0,0 0 0,-1-1 0,1 1 0,0 0 0,0-1 0,-1 1 0,1 0 0,0-1 0,-1 1 0,1-1 0,0 1 0,-1-1 0,1 1 0,0-1 0,-1 0-1,1 1 1,-1-1 0,1 0 0,-1 0 0,4-5 319,0-1 0,-1 1 0,0-1 0,3-9 0,-2 5 113,14-34 786,-2-1 0,18-86-1,-42 174-1019,7-10-878,0 1-1,3 0 1,7 47 0,-4-66 196,-1-13-131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2.672"/>
    </inkml:context>
    <inkml:brush xml:id="br0">
      <inkml:brushProperty name="width" value="0.05" units="cm"/>
      <inkml:brushProperty name="height" value="0.05" units="cm"/>
    </inkml:brush>
  </inkml:definitions>
  <inkml:trace contextRef="#ctx0" brushRef="#br0">5 128 16948,'-4'-12'2514,"4"17"-888,6 21-781,-5-24-834,0 1 0,0-1 1,1 1-1,-1-1 0,0 0 1,1 1-1,-1-1 0,1 0 1,0 0-1,0 0 0,3 2 1,-4-3-11,0-1 1,0 0-1,0 1 1,-1-1 0,1 0-1,0 0 1,0 0-1,0 1 1,0-1 0,0 0-1,0-1 1,0 1-1,0 0 1,0 0 0,0 0-1,0 0 1,0-1-1,0 1 1,-1 0 0,1-1-1,0 1 1,0-1-1,0 1 1,-1-1 0,1 1-1,0-1 1,0 0-1,-1 1 1,1-1 0,-1 0-1,1 0 1,0 1-1,-1-1 1,1 0-1,0-1 1,7-12 61,0 1-1,-1-1 1,8-21-1,-8 19 36,0 0-1,15-23 1,-21 37-89,0 1 1,-1 0 0,1 0-1,0-1 1,0 1-1,0 0 1,0 0-1,1 0 1,-1 0 0,0 0-1,0 1 1,0-1-1,1 0 1,-1 0-1,0 1 1,3-2-1,-3 3-2,0-1-1,0 0 1,1 0-1,-1 0 0,0 1 1,0-1-1,0 1 0,0-1 1,0 1-1,-1-1 0,1 1 1,0-1-1,0 1 1,0 0-1,0-1 0,-1 1 1,1 0-1,0 0 0,-1 0 1,1 0-1,0 0 0,-1 0 1,1-1-1,-1 1 1,1 2-1,9 17 35,-2 0-1,10 30 1,-13-31-217,2 0 0,0-1 0,17 30 0,-23-47 145,-1 1-1,1-1 1,0 0-1,0 1 1,0-1 0,0 0-1,0 0 1,0 0-1,0 0 1,1 0-1,-1 0 1,0 0-1,0 0 1,1 0-1,-1-1 1,1 1-1,-1 0 1,1-1-1,-1 1 1,1-1-1,-1 0 1,1 1-1,-1-1 1,3 0-1,-1-1 8,0 0-1,-1 1 0,1-1 1,0 0-1,-1-1 1,1 1-1,-1 0 0,0-1 1,0 1-1,1-1 1,-1 0-1,0 0 0,0 0 1,1-2-1,24-31-334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3.147"/>
    </inkml:context>
    <inkml:brush xml:id="br0">
      <inkml:brushProperty name="width" value="0.05" units="cm"/>
      <inkml:brushProperty name="height" value="0.05" units="cm"/>
    </inkml:brush>
  </inkml:definitions>
  <inkml:trace contextRef="#ctx0" brushRef="#br0">45 1 18796,'-5'6'360,"1"1"1,0 0-1,0 0 1,1 1-1,0-1 1,0 1-1,-3 13 1,2-2 189,-3 39 0,7-57-536,-1 19 166,0 1 1,4 29-1,-3-46-159,0 1-1,1-1 0,0-1 0,0 1 0,0 0 0,0 0 0,0 0 1,1 0-1,-1-1 0,1 1 0,0-1 0,0 1 0,1-1 0,-1 0 1,1 1-1,-1-1 0,1-1 0,0 1 0,0 0 0,4 2 0,-5-5-6,1 1 0,-1 0 0,0-1 0,1 1 0,-1-1 0,1 1 0,-1-1 0,0 0 0,1 0 0,-1-1 0,1 1 0,-1 0 0,1-1 0,-1 1 1,0-1-1,1 0 0,-1 0 0,0 0 0,0 0 0,0 0 0,1 0 0,-1-1 0,0 1 0,-1-1 0,1 1 0,0-1 0,0 0 0,-1 0 0,3-3 0,3-3-75,0-1 0,-1 0 1,0-1-1,-1 1 0,5-13 0,-5 9-75,0-1-1,-1 0 1,-1 0-1,0 0 0,-1 0 1,0-25-1,-2 1-180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3.563"/>
    </inkml:context>
    <inkml:brush xml:id="br0">
      <inkml:brushProperty name="width" value="0.05" units="cm"/>
      <inkml:brushProperty name="height" value="0.05" units="cm"/>
    </inkml:brush>
  </inkml:definitions>
  <inkml:trace contextRef="#ctx0" brushRef="#br0">2 0 16067,'-2'20'1233,"5"-2"-977,0-5-112,10-1 336,8-1-352,1-9-512,5-2 392,2-10-136,4-3-64</inkml:trace>
  <inkml:trace contextRef="#ctx0" brushRef="#br0" timeOffset="1">857 59 21133,'10'10'1616,"15"-8"-1272,1-2-152,8-2 432,5-4-232,5 4-144,1-4-184,-2 4-624,-5 2-408,-11 2 784,-11 2-152,-19 3-128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3.983"/>
    </inkml:context>
    <inkml:brush xml:id="br0">
      <inkml:brushProperty name="width" value="0.05" units="cm"/>
      <inkml:brushProperty name="height" value="0.05" units="cm"/>
    </inkml:brush>
  </inkml:definitions>
  <inkml:trace contextRef="#ctx0" brushRef="#br0">0 35 16267,'13'1'2089,"7"-1"-1337,9-3-360,5-1 2049,7-3-1961,3-2-312,0 3-824,-3-1 656,-14 7-216,-6 0-88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4.417"/>
    </inkml:context>
    <inkml:brush xml:id="br0">
      <inkml:brushProperty name="width" value="0.05" units="cm"/>
      <inkml:brushProperty name="height" value="0.05" units="cm"/>
    </inkml:brush>
  </inkml:definitions>
  <inkml:trace contextRef="#ctx0" brushRef="#br0">0 739 13619,'0'5'270,"1"-1"-1,-1 0 1,1 1-1,0-1 1,0 0 0,0 0-1,0 1 1,3 4-1,-3-8-170,0 0 0,0 1 0,0-1-1,0 0 1,0 0 0,0 0-1,0 0 1,0 0 0,0-1 0,0 1-1,0 0 1,1 0 0,-1-1-1,0 1 1,1-1 0,-1 1 0,1-1-1,-1 0 1,0 1 0,1-1-1,-1 0 1,1 0 0,-1 0-1,1 0 1,-1 0 0,0 0 0,1 0-1,2-1 1,4-1 175,0-1 1,1 0-1,-2 0 0,1 0 0,0-1 0,-1 0 1,1 0-1,7-7 0,6-6 354,26-26 0,-4-3 135,-2-1 0,51-77 0,-41 44-133,40-85-1,-37 47-301,-46 97-274,-1-1 1,0 0-1,4-34 1,-29 132-34,4 10-144,3 1 0,1 173 0,10-257 96,7 70-1121,-6-68 1043,0 1 1,1-1 0,-1 0-1,1 0 1,0 0-1,0 0 1,1 0 0,-1 0-1,1-1 1,6 8-1,4-1-376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1.459"/>
    </inkml:context>
    <inkml:brush xml:id="br0">
      <inkml:brushProperty name="width" value="0.05" units="cm"/>
      <inkml:brushProperty name="height" value="0.05" units="cm"/>
    </inkml:brush>
  </inkml:definitions>
  <inkml:trace contextRef="#ctx0" brushRef="#br0">227 435 12907,'-4'3'141,"-1"0"0,1 1 0,0 0 1,0-1-1,0 1 0,0 0 0,1 1 1,-1-1-1,1 1 0,0-1 0,1 1 1,-5 9-1,0 6 47,-11 39 0,17-55-165,-9 42 157,2 0 0,-4 68 0,9 98 161,3-121-194,31 743 1930,-13-530-1408,-17-275-613,8 104 260,-6-109-193,2 0 0,0 1 0,11 30 0,-14-50-92,1 1-1,0-1 1,0 0-1,0 0 1,1 0-1,-1 0 1,1-1-1,0 1 1,1-1-1,-1 0 1,1 0-1,-1 0 1,1-1-1,1 0 1,5 3 0,9 4 18,0-2 1,40 10 0,-45-13-44,143 35 12,0-7 0,276 22 0,329-30-43,-514-22 16,1708 97-92,-1031-58 23,-812-39 75,176 14 8,-283-17 0,0 0-1,-1-1 1,1 0-1,0 0 1,-1-1-1,1 1 1,0-1-1,-1-1 1,0 1-1,0-1 1,0 0-1,0-1 1,0 1-1,0-1 1,-1-1-1,0 1 1,0-1-1,0 1 1,0-1-1,4-7 1,6-9 6,-1-1 1,-1 0-1,19-47 1,-29 63-16,30-78 7,-4-1 0,25-129-1,8-124 21,-23 108-3,110-391 17,-146 612-37,139-522-16,-121 381 148,-20 134-109,-1-1 0,-1 0-1,0 1 1,-1-1 0,0 1-1,-2 0 1,-4-17 0,6 29 0,0-1-1,-1 0 1,1 1 0,-1 0 0,0-1 0,0 1-1,0 0 1,0 1 0,-1-1 0,1 0 0,-1 1-1,0 0 1,0 0 0,0 0 0,-1 1 0,1-1 0,-6-2-1,-7-1-13,-1 0-1,1 2 0,-28-5 0,-6-2-91,-161-38-251,-1 10-1,-324-20 1,-747 17-319,818 31 539,-1261 38 209,1398-4-79,-396 20 35,706-42-53,-61 2-10,-153-14 0,221 10-57,0-1 0,0-1-1,0 0 1,-18-8 0,28 10 62,-1 0 1,0 0 0,1-1-1,-1 1 1,1-1 0,-1 0-1,1 0 1,0 0 0,0 0-1,0 0 1,0 0 0,0 0-1,1-1 1,-1 1 0,0-1-1,1 1 1,0-1 0,0 1-1,0-1 1,0 0 0,0 0-1,-1-5 1,2 1-17,0 0 0,1 0 0,2-13 0,-3 20 23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6.172"/>
    </inkml:context>
    <inkml:brush xml:id="br0">
      <inkml:brushProperty name="width" value="0.05" units="cm"/>
      <inkml:brushProperty name="height" value="0.05" units="cm"/>
    </inkml:brush>
  </inkml:definitions>
  <inkml:trace contextRef="#ctx0" brushRef="#br0">70 117 15219,'2'5'150,"0"0"-1,-1 1 1,1-1-1,-1 0 0,0 1 1,0-1-1,-1 0 1,0 1-1,0-1 0,-1 7 1,-1 7 146,-8 29 0,5-27 9,-21 71 258,15-56-453,2-1 0,-7 47 0,29-284-3811,-15-22 3900,1 207 297,1 29 173,3 31 44,1-22-566,1-1 0,1 1 0,1-1 0,0 0-1,1-1 1,12 19 0,-12-23-91,1-1-1,1 0 0,0 0 1,1-1-1,1-1 1,-1 0-1,2-1 1,14 11-1,-23-19-3,-1-1 0,1 1 1,0-1-1,0 0 0,0-1 0,0 1 0,0-1 0,0 1 1,0-1-1,7 0 0,-9-1-19,0 0 1,0 0-1,0 0 0,0 0 1,0-1-1,0 1 0,0-1 1,0 1-1,-1-1 0,1 0 0,0 0 1,0 0-1,0 0 0,-1 0 1,1 0-1,0 0 0,-1-1 1,1 1-1,-1 0 0,0-1 1,1 0-1,-1 1 0,0-1 1,1-2-1,8-17 188,-2 0 0,0 0 0,-1 0 0,-1-1 0,5-40-1,-5 24-2,3-5-352,-2 0-1,2-67 1,-9 106-118,0 3-107,5 15-105,3-9 128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2.115"/>
    </inkml:context>
    <inkml:brush xml:id="br0">
      <inkml:brushProperty name="width" value="0.05" units="cm"/>
      <inkml:brushProperty name="height" value="0.05" units="cm"/>
    </inkml:brush>
  </inkml:definitions>
  <inkml:trace contextRef="#ctx0" brushRef="#br0">2 1 19348,'-1'17'1799,"3"95"-1056,5 1 1,5-1-1,42 176 0,-50-274-664,7 27 114,-10-39-158,0 0-1,-1 0 1,1 0-1,0-1 1,0 1-1,1 0 1,-1 0-1,0-1 1,0 1-1,1-1 1,-1 1-1,1-1 1,0 0-1,-1 1 1,4 1-1,-4-3-4,1 0 1,-1 0-1,0 0 1,0 0-1,1 0 0,-1 0 1,0 0-1,0 0 0,1 0 1,-1 0-1,0-1 1,0 1-1,1-1 0,-1 1 1,0-1-1,0 1 1,0-1-1,0 0 0,0 1 1,0-1-1,0 0 0,0 0 1,0 0-1,0 0 1,1-1-1,25-33 413,-21 26-298,66-103 865,96-198 0,-158 289-977,5-7-82,-8 16-240,0-1 0,-1-1 0,0 0-1,-1 0 1,4-18 0,-8 24-466,0 0 252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3.306"/>
    </inkml:context>
    <inkml:brush xml:id="br0">
      <inkml:brushProperty name="width" value="0.05" units="cm"/>
      <inkml:brushProperty name="height" value="0.05" units="cm"/>
    </inkml:brush>
  </inkml:definitions>
  <inkml:trace contextRef="#ctx0" brushRef="#br0">279 154 17332,'14'-35'1389,"-9"23"-816,0-1 0,8-14 0,-12 56 1627,-33 181-114,5-48-1631,4 94-507,23-256 36,0 0-1,0 0 0,0 0 1,0 0-1,0 0 1,0 0-1,0 0 0,0 1 1,0-1-1,0 0 0,0 0 1,0 0-1,0 0 0,0 0 1,0 0-1,0 0 0,0 0 1,0 0-1,0 0 1,-1 0-1,1 0 0,0 0 1,0 0-1,0 0 0,0 0 1,0 1-1,0-1 0,0 0 1,0 0-1,0 0 0,0 0 1,0 0-1,0 0 1,-1 0-1,1 0 0,0 0 1,0 0-1,0 0 0,0 0 1,0 0-1,0 0 0,0 0 1,0 0-1,0-1 0,0 1 1,0 0-1,-1 0 1,1 0-1,0 0 0,0 0 1,0 0-1,0 0 0,0 0 1,0 0-1,0 0 0,0 0 1,0 0-1,0 0 0,0 0 1,0 0-1,0 0 1,0 0-1,0-1 0,0 1 1,0 0-1,0 0 0,0 0 1,-5-6-441,-40-88-2880,17 35 2414,2 6-179,-81-188-2491,102 227 4003,1 1 1,1-1 0,0 0 0,-2-26-1,4 35-236,1 0 0,1 0 0,-1 0 0,1 0-1,0 0 1,0 0 0,0 0 0,0 0 0,1 1 0,0-1-1,0 1 1,0-1 0,1 1 0,0 0 0,0-1 0,0 1-1,5-5 1,1 1 158,1 1 0,0 0 0,1 0 1,-1 1-1,1 0 0,0 1 0,0 1 0,1-1 0,13-2 0,5 0 114,1 1 1,43-3-1,-54 7-364,1 2 0,-1 0 0,0 1 0,0 1 0,0 1 0,0 0 0,0 2 0,22 8 0,-36-11-79,1 1 1,-1 0-1,1 0 0,-1 1 0,0-1 1,0 1-1,-1 1 0,1-1 0,-1 1 1,0 0-1,0 0 0,-1 0 0,1 1 0,-1-1 1,-1 1-1,1 0 0,-1 1 0,0-1 1,0 0-1,0 1 0,-1 0 0,0 0 1,-1-1-1,0 1 0,0 0 0,1 12 0,-3-10 34,0 1-1,0-1 1,0 0-1,-1 0 1,0 0-1,-1 0 0,0-1 1,-1 1-1,0-1 1,0 1-1,0-1 1,-1 0-1,0-1 0,-1 1 1,0-1-1,0 0 1,-1-1-1,1 0 1,-11 8-1,4-5-20,0 1-1,-1-2 1,0 0-1,-1 0 1,0-1 0,0-1-1,-1-1 1,1 0-1,-1-1 1,-18 2 0,29-5-308,0-1 0,0 0 1,0 0-1,0 0 0,-6-2 1,10 2 191,1 0 0,-1 0 1,0 0-1,1 0 0,-1 0 1,1-1-1,-1 1 0,1 0 0,0 0 1,-1-1-1,1 1 0,-1 0 1,1 0-1,-1-1 0,1 1 0,0-1 1,-1 1-1,1 0 0,0-1 1,-1 1-1,1-1 0,-1 0 1,1 0 17,1 1 0,-1-1 0,0 0 0,0 0 1,0 1-1,1-1 0,-1 0 0,0 0 0,1 1 1,-1-1-1,1 0 0,-1 1 0,1-1 0,-1 1 1,1-1-1,-1 1 0,1-1 0,-1 1 0,1-1 1,0 1-1,0-1 0,24-11-978,10 0-315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3.721"/>
    </inkml:context>
    <inkml:brush xml:id="br0">
      <inkml:brushProperty name="width" value="0.05" units="cm"/>
      <inkml:brushProperty name="height" value="0.05" units="cm"/>
    </inkml:brush>
  </inkml:definitions>
  <inkml:trace contextRef="#ctx0" brushRef="#br0">29 455 17196,'12'37'2008,"-9"9"-1056,-6 0-400,-3 5 1481,3 1-929,-1 0-368,3-2-104,1-10-360,0-3-208,0-7-512,2-4-272,0-9-616,-2-5 1088,-2-12-256,-5-3-160</inkml:trace>
  <inkml:trace contextRef="#ctx0" brushRef="#br0" timeOffset="1">41 16 22853,'0'-16'1664,"-4"16"-1352,-5 2-152,5 4 288,4-1-480,-2 0-936,-1-2 904,-5-5-248,-2-6-112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4.277"/>
    </inkml:context>
    <inkml:brush xml:id="br0">
      <inkml:brushProperty name="width" value="0.05" units="cm"/>
      <inkml:brushProperty name="height" value="0.05" units="cm"/>
    </inkml:brush>
  </inkml:definitions>
  <inkml:trace contextRef="#ctx0" brushRef="#br0">353 13 18732,'0'0'59,"0"0"-1,0-1 1,1 1 0,-1 0-1,0 0 1,0-1 0,0 1-1,0 0 1,0-1-1,1 1 1,-1-1 0,0 1-1,0 0 1,0-1 0,0 1-1,0 0 1,0-1 0,0 1-1,0 0 1,0-1 0,0 1-1,-1-1 1,1 1-1,0 0 1,0-1 0,0 1-1,0 0 1,0-1 0,-1 1-1,1 0 1,0 0 0,0-1-1,-1 1 1,1 0 0,0-1-1,0 1 1,-1 0-1,-13 5 810,-18 20 136,9-3-659,0 1 0,2 1 0,1 1 0,1 0 0,-16 30 1,6-2-234,-39 97 1,52-108-67,1 1 0,-9 55 0,20-79-42,1 1 0,1-1 0,0 1 0,2 0 0,0-1 0,2 1 1,5 31-1,-6-46-77,0 0 1,1 0-1,0 0 1,0 0-1,0 0 1,1 0-1,-1 0 1,1-1-1,0 0 1,0 1-1,1-1 1,-1 0-1,1 0 1,0-1-1,0 1 1,0-1-1,1 0 0,-1 0 1,1 0-1,0-1 1,-1 1-1,1-1 1,0-1-1,0 1 1,7 1-1,-1-1-67,0-1 0,0 0 1,1-1-1,-1 0 0,0-1 0,0 0 0,0-1 0,0 0 0,0-1 0,0 0 0,11-5 0,35-19-566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4.725"/>
    </inkml:context>
    <inkml:brush xml:id="br0">
      <inkml:brushProperty name="width" value="0.05" units="cm"/>
      <inkml:brushProperty name="height" value="0.05" units="cm"/>
    </inkml:brush>
  </inkml:definitions>
  <inkml:trace contextRef="#ctx0" brushRef="#br0">44 1 18404,'-31'199'5168,"23"-123"-4569,4 0 0,6 97-1,-2-165-550,1 0 0,0 0-1,1 0 1,0 0 0,0 0 0,4 9-1,-5-16-39,-1 1-1,1-1 1,0 0-1,-1 0 1,1 1 0,0-1-1,0 0 1,0 0-1,0 0 1,0 0-1,0 0 1,0 0-1,1 0 1,-1 0-1,0-1 1,1 1-1,-1 0 1,0-1-1,1 1 1,-1-1-1,0 1 1,1-1-1,-1 0 1,1 0 0,-1 0-1,1 1 1,-1-1-1,1 0 1,-1-1-1,1 1 1,-1 0-1,1 0 1,-1-1-1,0 1 1,1-1-1,-1 1 1,1-1-1,-1 0 1,0 1-1,2-2 1,14-8 26,-1-1 0,0-1-1,0-1 1,-1 0 0,18-21 0,-18 18-8,1 1 1,0 1 0,1 0-1,21-13 1,-37 26-25,1 0 0,0 0 0,0 0 0,0 0 0,0 0 0,0 0 0,-1 1 0,1-1 0,1 0 0,-1 1 0,0 0 0,0-1 0,0 1 0,0 0 0,0 0 0,0 0 0,0 1 0,0-1 0,0 0 0,3 2 0,-4-1 2,1 0 1,-1 0-1,0 0 1,1 1-1,-1-1 1,0 1-1,0-1 0,0 1 1,0-1-1,0 1 1,-1-1-1,1 1 1,0 0-1,-1 0 1,1-1-1,-1 1 1,1 0-1,-1 0 1,0-1-1,0 1 1,0 0-1,0 0 1,-1 2-1,0 22 86,-2 0 0,-1 0 0,-1 0 0,-13 38 0,12-42-81,5-6-448,1-16 435,0 0 0,1 1 0,-1-1 0,0 0 0,0 0 0,1 0 0,-1 0 0,0 0 0,0 1 0,1-1 0,-1 0 0,0 0 0,0 0 0,1 0 0,-1 0 0,0 0 0,0 0 1,1 0-1,-1 0 0,0 0 0,0 0 0,1 0 0,-1 0 0,0 0 0,1 0 0,-1 0 0,0 0 0,0-1 0,1 1 0,-1 0 0,0 0 0,28-19-60,-24 15-21,21-16-125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5.269"/>
    </inkml:context>
    <inkml:brush xml:id="br0">
      <inkml:brushProperty name="width" value="0.05" units="cm"/>
      <inkml:brushProperty name="height" value="0.05" units="cm"/>
    </inkml:brush>
  </inkml:definitions>
  <inkml:trace contextRef="#ctx0" brushRef="#br0">1 0 17508,'2'11'459,"0"0"1,1-1 0,0 1-1,1-1 1,0 0 0,0 0-1,1 0 1,1-1 0,7 11-1,-9-15-328,1 0-1,-1-1 0,1 0 0,0 1 0,0-2 0,0 1 1,1 0-1,0-1 0,-1 0 0,1-1 0,0 1 0,0-1 1,0 0-1,1 0 0,-1-1 0,11 1 0,-7-1-78,-1-1 0,0 0 0,1-1 0,-1 0 0,0 0 0,1-1 1,-1 0-1,9-4 0,-13 4-12,0 0 1,0 0 0,0 0-1,0-1 1,-1 0 0,1 0-1,-1 0 1,0 0-1,0-1 1,0 1 0,0-1-1,0 0 1,-1 0 0,0-1-1,3-4 1,-5 7-15,0 0 0,0 0-1,0-1 1,0 1 0,-1 0 0,1 0 0,-1-1-1,1 1 1,-1 0 0,0-1 0,0 1-1,0 0 1,0-1 0,-1 1 0,1 0-1,-1-1 1,1 1 0,-1 0 0,0 0 0,0 0-1,1-1 1,-2 1 0,1 0 0,0 0-1,0 1 1,-1-1 0,1 0 0,-1 0 0,1 0-1,-1 1 1,0-1 0,0 1 0,-4-3-1,2 2 2,0-1-1,0 1 0,0 0 1,-1 0-1,1 1 0,-1-1 1,1 1-1,-1 0 1,0 0-1,1 0 0,-1 1 1,0 0-1,1 0 0,-1 0 1,0 0-1,-5 2 0,3 0-20,0 1-1,0 0 0,1 0 1,-1 0-1,1 1 0,-1 0 1,1 1-1,0-1 0,1 1 1,-1 0-1,1 0 0,0 1 1,-7 10-1,7-9-6,0 0 0,0 1 0,1 0 0,0 0-1,1 0 1,0 1 0,0-1 0,1 1 0,0 0 0,0 0 0,0 9 0,2-15 0,0-1 0,0 1 0,0 0 0,0 0 0,1-1 0,-1 1 0,1 0 0,-1-1 0,1 1 0,0 0 0,0-1 0,1 1 0,-1-1 0,0 1 0,1-1 1,-1 0-1,1 0 0,0 0 0,3 4 0,-2-4-1,0 0 1,1 0 0,-1 0-1,0-1 1,1 1-1,-1-1 1,1 0 0,-1 0-1,1 0 1,0 0-1,-1-1 1,1 1 0,0-1-1,5 0 1,3-1 0,1-1 1,-1 0 0,0 0-1,0-1 1,1-1 0,-2 0-1,1 0 1,-1-2 0,1 1-1,-1-1 1,17-13 0,-14 8 5,0 0 0,-2 0 1,1-2-1,-1 1 0,-1-2 1,0 1-1,16-30 0,-32 67 3,2-1 0,0 1-1,0 37 1,3-60-4,0 1 0,0 0-1,0 0 1,1 0 0,-1 0 0,1 0-1,-1 0 1,1 0 0,0 0 0,-1-1-1,1 1 1,0 0 0,0 0 0,0-1-1,0 1 1,1-1 0,-1 1 0,0-1-1,2 2 1,-1-2 0,-1-1 1,1 1-1,0 0 0,-1-1 1,1 1-1,0-1 0,-1 0 1,1 1-1,0-1 0,0 0 1,-1 0-1,1 0 0,0 0 1,0-1-1,-1 1 0,1 0 1,2-1-1,3-2 7,0 0 1,0 0 0,0-1-1,0 0 1,0 0 0,-1 0-1,1-1 1,5-5-1,7-10-28,-1-1 0,-1-1 0,-1 0 0,14-26 0,-24 37-20,-4 18-179,-4 7 189,0-5 7,-15 78-70,16-77 93,0 0 1,1 1-1,0-1 0,0 0 1,1 0-1,3 15 0,-4-22-27,1-1-1,0 0 0,-1 1 0,1-1 1,0 0-1,0 0 0,0 0 0,0 0 1,1 0-1,-1 0 0,0 0 0,1 0 1,0 0-1,-1 0 0,1-1 1,0 1-1,0-1 0,0 1 0,0-1 1,0 0-1,0 0 0,0 0 0,0 0 1,0 0-1,1 0 0,-1-1 0,0 1 1,1-1-1,-1 0 0,0 1 0,1-1 1,-1 0-1,1 0 0,-1-1 0,5 0 1,-1 0-220,1-1 1,-1 0 0,1 0 0,-1-1-1,0 0 1,0 0 0,0 0-1,0-1 1,-1 0 0,0 0 0,10-9-1,-3-2-108,1 0-1,-2-1 1,18-32 0,1-14-601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5.778"/>
    </inkml:context>
    <inkml:brush xml:id="br0">
      <inkml:brushProperty name="width" value="0.05" units="cm"/>
      <inkml:brushProperty name="height" value="0.05" units="cm"/>
    </inkml:brush>
  </inkml:definitions>
  <inkml:trace contextRef="#ctx0" brushRef="#br0">50 1 18524,'-7'24'777,"0"0"1,2 1-1,1 0 0,1 0 0,1 0 1,1 29-1,19 150 956,-10-145-1975,-8-38-774,-1-21 986,1 0-1,0 0 1,0 0 0,0 0-1,-1 0 1,1 0-1,0 0 1,0 0-1,0 0 1,-1 0 0,1 0-1,0 0 1,0 0-1,0 0 1,-1 0 0,1-1-1,0 1 1,0 0-1,0 0 1,0 0-1,-1 0 1,1 0 0,0 0-1,0 0 1,0-1-1,0 1 1,-1 0 0,1 0-1,0 0 1,0 0-1,0-1 1,0 1 0,0 0-1,0 0 1,0 0-1,0 0 1,0-1-1,0 1 1,0 0 0,-1 0-1,1-1 1,-14-31-1512,12 24 1258,-3-5 80,1-1-1,0 1 1,1-1-1,0 0 1,1 0-1,1 0 1,0-16 0,1 30 233,0-1 0,0 0 0,0 1 0,0-1 0,0 1 0,0-1 0,1 1 1,-1-1-1,0 1 0,0-1 0,0 1 0,1-1 0,-1 1 0,0-1 1,1 1-1,-1-1 0,0 1 0,1-1 0,-1 1 0,1 0 0,-1-1 0,1 1 1,-1 0-1,1-1 0,-1 1 0,1 0 0,-1 0 0,1-1 0,-1 1 0,1 0 1,-1 0-1,1 0 0,-1 0 0,1 0 0,0 0 0,-1 0 0,1 0 1,-1 0-1,2 0 0,23 9 911,-17-5-649,5 1-190,0 0 0,0 0 0,1-2 1,-1 0-1,1 0 0,-1-1 0,1-1 0,0 0 0,0-1 0,0-1 1,0 0-1,-1 0 0,1-2 0,-1 0 0,1 0 0,-1-1 0,23-10 0,-11 2-32,39-25 1,-55 31-16,0-1 0,0 1 0,-1-2 0,0 1 1,0-2-1,13-16 0,-20 24-37,-1 0-1,1 0 1,0 0 0,0 0-1,-1-1 1,1 1 0,0 0-1,-1 0 1,0 0 0,1-1-1,-1 1 1,1 0 0,-1 0-1,0-1 1,0 1 0,0 0-1,0 0 1,0-1 0,0 1-1,0 0 1,0-1 0,-1-1-1,0 3 2,0-1 0,1 0-1,-1 0 1,0 0 0,0 1-1,0-1 1,0 0 0,0 1 0,0-1-1,0 1 1,0-1 0,0 1-1,0 0 1,0-1 0,0 1-1,0 0 1,-1 0 0,1 0 0,-2 0-1,-5-1 41,1 2 0,-1-1 0,0 1 0,0 1 0,1-1 0,-8 4 0,3-1-5,1 1-1,0 1 1,0 0 0,0 0 0,1 1 0,0 1-1,0-1 1,1 2 0,0-1 0,-14 19-1,17-20-2,1 0-1,0 0 1,1 0-1,-1 1 1,2-1-1,-1 1 1,1 0-1,0 1 1,1-1-1,-1 0 1,2 1-1,-1-1 1,1 1-1,1 0 1,-1-1-1,2 13 0,0-17-81,0 1 0,0-1 0,1 0 0,-1 0 0,1 0 0,0 0-1,0 0 1,0 0 0,0 0 0,1-1 0,-1 1 0,1-1 0,0 0-1,0 1 1,0-1 0,1-1 0,-1 1 0,1 0 0,0-1 0,-1 0-1,1 0 1,0 0 0,0 0 0,0-1 0,1 1 0,-1-1 0,6 1-1,-1-1-247,0 0 0,0 0-1,0 0 1,0-1-1,0-1 1,0 1-1,0-1 1,0-1-1,0 0 1,-1 0-1,1-1 1,12-5-1,26-17-632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6.132"/>
    </inkml:context>
    <inkml:brush xml:id="br0">
      <inkml:brushProperty name="width" value="0.05" units="cm"/>
      <inkml:brushProperty name="height" value="0.05" units="cm"/>
    </inkml:brush>
  </inkml:definitions>
  <inkml:trace contextRef="#ctx0" brushRef="#br0">72 36 15699,'1'-2'262,"0"-1"-1,0 1 0,0-1 0,0 1 1,1-1-1,-1 1 0,1-1 1,-1 1-1,1 0 0,0 0 0,2-2 1,-3 3-158,-1 1-1,1-1 1,0 1 0,0-1 0,-1 1 0,1-1 0,0 1 0,0 0 0,-1-1 0,1 1 0,0 0 0,0 0 0,0 0 0,-1 0 0,1-1 0,0 1-1,0 0 1,0 0 0,0 1 0,-1-1 0,1 0 0,0 0 0,0 0 0,0 0 0,0 1 0,-1-1 0,1 0 0,0 1 0,0-1 0,-1 1-1,1-1 1,0 1 0,-1-1 0,1 1 0,0-1 0,-1 1 0,1 0 0,-1-1 0,1 1 0,-1 0 0,1-1 0,-1 2 0,8 11 288,0 0-1,-2 0 1,0 0 0,0 1 0,-1 0 0,4 19 0,-2 2-201,5 55-1,-9-43-100,-2 1-1,-2-1 1,-12 80-1,9-101-145,-1-1-1,-2 1 1,-1-1 0,-1 0-1,0 0 1,-2-1 0,-1-1-1,-19 28 1,25-42 36,-2 0 1,1 0-1,-11 9 0,9-11-26,0 0 0,-16 8 0,25-15 46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6.596"/>
    </inkml:context>
    <inkml:brush xml:id="br0">
      <inkml:brushProperty name="width" value="0.05" units="cm"/>
      <inkml:brushProperty name="height" value="0.05" units="cm"/>
    </inkml:brush>
  </inkml:definitions>
  <inkml:trace contextRef="#ctx0" brushRef="#br0">10 1 16051,'-10'20'2209,"14"-3"-961,9-5-448,12-7 2481,8 3-1849,14-1-487,4-1-65,14-2-440,4 0-288,-3-1-1120,1-3 936,0-17-216,-5-6-104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7.062"/>
    </inkml:context>
    <inkml:brush xml:id="br0">
      <inkml:brushProperty name="width" value="0.05" units="cm"/>
      <inkml:brushProperty name="height" value="0.05" units="cm"/>
    </inkml:brush>
  </inkml:definitions>
  <inkml:trace contextRef="#ctx0" brushRef="#br0">7 38 14787,'-6'-29'2225,"6"20"-857,4 20 176,11 38 59,-4 1-1,7 54 1,-10-55-1176,5 37 83,-3-14 24,36 131 1,-44-197-500,0 0 1,1 0-1,0 0 0,-1-1 1,2 1-1,5 8 1,-8-13-23,0 0 1,0 1 0,1-1 0,-1 0 0,0 0-1,1 0 1,-1 0 0,1 0 0,-1 0 0,1 0 0,-1-1-1,1 1 1,-1 0 0,1-1 0,0 1 0,-1-1-1,1 0 1,0 1 0,-1-1 0,1 0 0,0 0 0,0 0-1,-1-1 1,1 1 0,0 0 0,-1 0 0,1-1-1,0 1 1,-1-1 0,4-1 0,2-2 36,1-1 1,-1 0-1,0 0 1,0-1-1,0 0 1,-1 0-1,12-14 0,36-56 228,-46 65-238,66-111-217,84-185 0,-158 306 85,1 1 0,-1-1 0,0 0 1,0 0-1,1 1 0,-1-1 1,1 0-1,-1 0 0,0 1 0,1-1 1,-1 0-1,1 1 0,0-1 1,-1 1-1,1-1 0,-1 1 0,1-1 1,1 0-1,5 12-913,-7-11 996,4 9-698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9.801"/>
    </inkml:context>
    <inkml:brush xml:id="br0">
      <inkml:brushProperty name="width" value="0.05" units="cm"/>
      <inkml:brushProperty name="height" value="0.05" units="cm"/>
    </inkml:brush>
  </inkml:definitions>
  <inkml:trace contextRef="#ctx0" brushRef="#br0">1 16 14803,'22'9'904,"9"-2"-976,2-6-88,7-5-72,13 1-256,7 2-512,-1-1-288,-2-2 880,3-2-249,-1-7-71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7.434"/>
    </inkml:context>
    <inkml:brush xml:id="br0">
      <inkml:brushProperty name="width" value="0.05" units="cm"/>
      <inkml:brushProperty name="height" value="0.05" units="cm"/>
    </inkml:brush>
  </inkml:definitions>
  <inkml:trace contextRef="#ctx0" brushRef="#br0">0 1 17812,'10'35'1640,"-7"10"-1056,-4-1-248,-5 8 841,3 5-609,4 6-48,2-4-56,6 0-376,4-3-264,0-9-592,1-4-264,-1-16 807,-6-8-167,-7-22-192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7.859"/>
    </inkml:context>
    <inkml:brush xml:id="br0">
      <inkml:brushProperty name="width" value="0.05" units="cm"/>
      <inkml:brushProperty name="height" value="0.05" units="cm"/>
    </inkml:brush>
  </inkml:definitions>
  <inkml:trace contextRef="#ctx0" brushRef="#br0">8 253 16203,'-2'-6'228,"1"0"0,-1 0 0,1 0-1,0-1 1,1 1 0,0 0-1,0-1 1,0 1 0,1-1-1,-1 1 1,2 0 0,-1 0-1,1 0 1,3-8 0,-2 7 33,1 0 1,0 0-1,0 1 1,0 0-1,1 0 1,0 0-1,1 0 1,-1 1-1,1 0 1,9-7-1,3 2 50,-1 0-1,2 0 0,-1 2 1,1 0-1,1 2 0,-1 0 0,1 1 1,21-3-1,-15 4-205,0 2 1,0 1-1,0 0 0,0 2 1,0 2-1,27 4 0,-38-4-99,1 1 0,-1 0-1,0 2 1,0-1-1,0 2 1,-1-1-1,0 2 1,0 0 0,-1 1-1,0 0 1,13 13-1,-22-18 0,1 1-1,-1 0 1,0 0 0,0 0-1,-1 1 1,1-1 0,-1 1-1,0 0 1,-1 0-1,1 0 1,-1 0 0,-1 1-1,1-1 1,-1 0-1,0 1 1,0-1 0,-1 1-1,0-1 1,0 1-1,-1-1 1,1 1 0,-1-1-1,-1 0 1,1 1-1,-1-1 1,-4 8 0,1-3 25,0 1 1,-1-2 0,-1 1 0,1-1-1,-2 0 1,0 0 0,0-1 0,0 0-1,-1 0 1,-1-1 0,1-1 0,-22 14-1,17-13-200,-2 0-1,1 0 1,-1-1-1,0-1 1,-1-1-1,1 0 0,-1-2 1,0 1-1,-19 0 1,32-4 208,-1-1 0,0 1 0,1-1 1,-1 1-1,-5-3 0,9 3-47,0 0 0,1 0 0,-1-1 0,0 1 0,0 0-1,1 0 1,-1-1 0,0 1 0,0-1 0,1 1 0,-1 0 0,0-1-1,1 1 1,-1-1 0,1 1 0,-1-1 0,1 0 0,-1 1 0,1-1 0,-1 0-1,1 1 1,-1-1 0,1 0 0,0 1 0,-1-1 0,1 0 0,0 0-1,0 0 1,0 1 0,0-1 0,-1 0 0,1 0 0,0 0 0,0 1 0,0-1-1,1 0 1,-1 0 0,0-1 0,13-15-434</inkml:trace>
  <inkml:trace contextRef="#ctx0" brushRef="#br0" timeOffset="1">1075 124 21221,'20'25'1784,"-16"2"-1216,-1 3-224,-3 10 624,3 5-216,-3 9-199,0 2-145,1 4-160,-1 0-80,3-7-304,1-4-208,5-12-833,-2-9 1033,4-26-184,0-7-96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8.313"/>
    </inkml:context>
    <inkml:brush xml:id="br0">
      <inkml:brushProperty name="width" value="0.05" units="cm"/>
      <inkml:brushProperty name="height" value="0.05" units="cm"/>
    </inkml:brush>
  </inkml:definitions>
  <inkml:trace contextRef="#ctx0" brushRef="#br0">226 53 17460,'3'-4'465,"14"-21"1031,-16 24-1409,0 0 1,-1 0-1,1 0 0,0 0 0,-1 0 1,1-1-1,-1 1 0,1 0 1,-1 0-1,0 0 0,1-1 1,-1 1-1,0 0 0,0 0 1,0-1-1,0 1 0,0-2 0,-2 3 88,1 1 0,0 0-1,-1 0 1,1 0-1,0 0 1,-1 0-1,1 0 1,0 0-1,0 0 1,0 0-1,0 1 1,0-1-1,0 0 1,-1 3-1,-32 52 394,2 2 0,2 1-1,4 1 1,-21 66-1,30-73-311,-19 102-1,31-122-178,1 0-1,2 0 0,2 1 0,4 47 0,-3-71-126,1 0-1,0 0 0,0-1 0,1 1 0,1-1 0,-1 0 0,2 0 0,-1 0 0,1 0 0,0-1 0,1 1 0,9 9 0,-11-13 38,1-1 0,0 0-1,0 0 1,0 0 0,1-1 0,-1 1-1,1-1 1,0 0 0,0-1-1,0 0 1,0 0 0,0 0-1,0-1 1,1 1 0,-1-2-1,0 1 1,1-1 0,-1 0 0,1 0-1,8-2 1,-3 0-39,1-1 0,-1 0 0,14-6 0,38-18-229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8.935"/>
    </inkml:context>
    <inkml:brush xml:id="br0">
      <inkml:brushProperty name="width" value="0.05" units="cm"/>
      <inkml:brushProperty name="height" value="0.05" units="cm"/>
    </inkml:brush>
  </inkml:definitions>
  <inkml:trace contextRef="#ctx0" brushRef="#br0">276 51 17924,'-9'-5'423,"0"1"0,-1 1 0,0 0 1,0 0-1,0 1 0,0 0 0,0 0 0,0 1 1,0 1-1,-1 0 0,1 0 0,0 1 0,-16 3 1,20-2-332,-1-1 0,1 1 0,0 0 0,0 0 0,0 1 0,0 0 0,0 0 0,0 0 0,1 1 0,-1 0 0,1 0 0,0 0 0,0 1 0,1 0 0,-1 0 0,1 0 0,0 0 0,0 1 0,1-1 0,0 1 0,0 0 1,-2 6-1,4-9-78,0-1 0,0 1 0,1-1 1,-1 1-1,1 0 0,-1-1 1,1 1-1,0 0 0,0 0 0,1-1 1,-1 1-1,0 0 0,2 4 1,-1-6-10,0 0 0,-1 1 0,1-1 1,0 0-1,0 1 0,0-1 1,0 0-1,0 0 0,0 0 0,0 0 1,1 0-1,-1 0 0,0 0 1,1 0-1,-1 0 0,0-1 0,1 1 1,-1 0-1,1-1 0,-1 1 1,1-1-1,-1 0 0,1 0 0,-1 1 1,3-1-1,6 0 7,0-1-1,0 0 1,0 0 0,0-1 0,0 0-1,0-1 1,11-4 0,-12 4-17,1 0 1,-1 0-1,1 1 1,0 0-1,0 0 0,0 1 1,11 1-1,-19 0 0,1 1 0,-1-1 0,0 1 0,0 0 0,1 0 0,-1-1-1,0 2 1,0-1 0,0 0 0,0 0 0,0 1 0,0-1 0,0 1 0,-1-1-1,1 1 1,0 0 0,-1 0 0,0 0 0,1 0 0,-1 0 0,0 0 0,0 0-1,1 4 1,3 5-14,-2 1-1,0 0 0,3 17 1,-5-21 10,12 85 130,-4 1-1,-6 186 1,-14-169 237,10-100-306,-2 0 0,1 0 1,-2 0-1,1 0 0,-2-1 1,1 0-1,-11 17 1,15-26-54,-1 0 1,0 1-1,0-1 1,0 0-1,1 0 1,-1 0 0,0 0-1,0 0 1,-1 0-1,1 0 1,0 0-1,0 0 1,0-1 0,-1 1-1,1 0 1,0-1-1,0 1 1,-1-1-1,1 1 1,-1-1 0,1 0-1,0 0 1,-1 1-1,1-1 1,-1 0-1,1 0 1,-1 0 0,1-1-1,0 1 1,-1 0-1,1 0 1,-1-1-1,1 1 1,0-1 0,-1 1-1,1-1 1,0 0-1,0 0 1,-1 1-1,1-1 1,0 0 0,0 0-1,0 0 1,0 0-1,0 0 1,-1-2-1,-2-2-33,-1 0 0,1-1 0,1 1 0,-1-1-1,1 0 1,0 0 0,0-1 0,-3-12-1,2 4-25,2-1-1,0 0 1,0 0-1,2-1 0,0 1 1,1 0-1,4-25 1,0 16-2,1 1 0,2-1 1,0 1-1,15-27 1,8-7-74,3 2 0,73-93 0,-55 86-8,22-28-71,-65 78 168,0-1-1,-1 0 0,-1 0 0,0 0 0,5-17 0,-10 27 35,-1-1-1,0 1 0,0-1 1,0 1-1,-1-1 0,0 1 1,1-1-1,-2-5 0,1 9 17,0 0 0,-1 0-1,1 0 1,0 0-1,0 0 1,-1 0 0,1 0-1,-1 0 1,1 0 0,-1 0-1,0 0 1,1 0-1,-1 1 1,0-1 0,1 0-1,-1 0 1,0 1-1,0-1 1,0 0 0,0 1-1,1-1 1,-1 1 0,0-1-1,0 1 1,0 0-1,0-1 1,0 1 0,0 0-1,0 0 1,-1-1-1,1 1 1,0 0 0,0 0-1,0 0 1,0 0 0,0 0-1,0 1 1,0-1-1,-1 1 1,-4 0 17,1 1 0,-1 0 0,1 0 1,0 0-1,-1 1 0,1-1 0,1 2 0,-1-1 0,0 0 0,1 1 0,-1 0 1,1 0-1,-6 8 0,2-3 18,1 1 0,0 0 0,0 1 0,1-1 0,-7 17-1,11-21-173,0 0 0,1-1 0,-1 1 0,1 0-1,0 0 1,0-1 0,1 9 0,0-12 85,0-1 0,0 1 1,0 0-1,0-1 1,1 1-1,-1 0 0,1-1 1,-1 1-1,1 0 1,-1-1-1,1 1 0,0-1 1,0 1-1,0-1 1,0 0-1,0 1 0,0-1 1,0 0-1,0 0 1,1 0-1,-1 0 0,0 0 1,1 0-1,-1 0 1,1 0-1,-1 0 0,1-1 1,-1 1-1,4 0 1,1 0-68,1 0 1,0-1 0,-1 0 0,1 0 0,0 0 0,-1-1-1,1 0 1,6-2 0,30-10-605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9.378"/>
    </inkml:context>
    <inkml:brush xml:id="br0">
      <inkml:brushProperty name="width" value="0.05" units="cm"/>
      <inkml:brushProperty name="height" value="0.05" units="cm"/>
    </inkml:brush>
  </inkml:definitions>
  <inkml:trace contextRef="#ctx0" brushRef="#br0">198 1 18884,'-5'1'218,"-1"1"-1,1 0 1,0 0-1,0 0 1,0 1-1,0-1 0,0 1 1,0 0-1,1 1 1,-1-1-1,1 1 1,0 0-1,0 0 1,1 0-1,-1 1 1,-4 6-1,7-9-163,-1 0-1,1 1 1,-1-1-1,1 1 1,0-1-1,0 1 1,0-1-1,0 1 0,1 0 1,-1-1-1,1 1 1,-1 0-1,1-1 1,0 1-1,0 0 1,0 0-1,0-1 0,1 1 1,-1 0-1,1-1 1,0 1-1,0 0 1,0-1-1,0 1 0,0-1 1,0 1-1,1-1 1,-1 0-1,1 1 1,-1-1-1,1 0 1,0 0-1,0 0 0,4 3 1,7 3-41,0-1 0,1 0 0,0-1 0,1 0 0,-1-1-1,24 5 1,-17-4-89,1 1 0,22 10-1,-37-14 32,-1 1 0,1 0 1,-1 0-1,0 0 0,-1 0 0,1 1 0,9 11 0,-14-15 42,1 1-1,-1 0 1,0 0-1,1 0 1,-1 0-1,0 0 1,-1 0-1,1 0 1,0 0-1,0 0 1,-1 0-1,0 0 1,1 0-1,-1 1 1,0-1-1,0 0 1,0 0 0,0 1-1,0-1 1,-1 0-1,1 0 1,-1 0-1,1 0 1,-1 1-1,0-1 1,0 0-1,0 0 1,0 0-1,0-1 1,-2 4-1,-3 2 69,1-1-1,-1 0 1,-1-1-1,1 0 1,-1 1-1,1-2 1,-2 1-1,1-1 1,0 0-1,-1-1 1,-8 3-1,0 0 102,-1-1 0,0-1 0,0-1 1,-24 2-1,30-4-216,-1-1 0,0 0 1,0-1-1,1 0 0,-1-1 1,0 0-1,-14-5 0,20 5-15,1-1-1,-1 1 1,1-1-1,0 0 1,-1 0-1,2 0 1,-1-1-1,0 0 1,0 0-1,1 0 1,0 0-1,0-1 1,0 0-1,1 1 1,-6-11-1,-2-20-398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0.350"/>
    </inkml:context>
    <inkml:brush xml:id="br0">
      <inkml:brushProperty name="width" value="0.05" units="cm"/>
      <inkml:brushProperty name="height" value="0.05" units="cm"/>
    </inkml:brush>
  </inkml:definitions>
  <inkml:trace contextRef="#ctx0" brushRef="#br0">1 48 15747,'3'-5'363,"0"1"0,1-1 0,0 0 0,0 1-1,0 0 1,1 0 0,7-5 0,-11 8-270,0 0 1,0 0-1,0 0 1,0 1-1,1-1 1,-1 1 0,0-1-1,1 1 1,-1-1-1,0 1 1,1 0-1,-1-1 1,1 1-1,-1 0 1,1 0 0,-1 0-1,0 0 1,1 0-1,-1 1 1,1-1-1,-1 0 1,0 1-1,1-1 1,-1 0 0,0 1-1,1 0 1,-1-1-1,0 1 1,0 0-1,0 0 1,1 0-1,-1 0 1,0 0 0,0 0-1,0 0 1,0 0-1,1 2 1,2 5 255,1 0 0,-1 0 0,-1 1 0,1-1 0,-1 1 0,-1 0 0,3 16 0,5 71 831,-8-72-890,8 207 1107,13 123-508,-16-321-830,-5-28-10,-5-22-12,-16-60-146,-53-137 0,53 163-76,22 56 137,1 0-1,0 0 1,0 0-1,1 0 1,-1-1-1,1 0 0,7 5 1,-3-2 31,1 0 0,0 0 1,1-1-1,14 6 0,-13-8 7,0-1 1,1 0-1,-1-1 0,1 0 0,-1-1 0,1 0 1,-1-1-1,1-1 0,-1 0 0,1 0 0,-1-1 0,1-1 1,18-7-1,-24 8 4,-1 0 0,1-1-1,0 0 1,-1-1 0,0 1 0,0-1 0,0 0 0,0-1 0,-1 1 0,0-1 0,0 0 0,0-1 0,0 1 0,-1-1 0,0 0 0,0 0-1,-1 0 1,1 0 0,-1-1 0,-1 0 0,1 1 0,-1-1 0,0 0 0,1-13 0,-3 16-1,0 1 0,0-1 0,0 1 0,0-1 0,0 1 0,-1-1 0,0 1 0,0 0 0,0-1 0,0 1 0,0 0 0,-1 0 0,-3-6 0,4 7 2,0 1 1,0-1-1,-1 1 1,1 0-1,-1-1 1,1 1-1,-1 0 0,1 0 1,-1 0-1,0 0 1,0 0-1,0 0 1,1 1-1,-1-1 1,0 1-1,0-1 1,0 1-1,0-1 1,0 1-1,0 0 1,0 0-1,0 0 0,0 0 1,0 1-1,-3 0 1,-2 1-3,0 0 1,1 1 0,-1 0-1,1 0 1,0 1 0,-1 0-1,2 0 1,-1 0-1,0 1 1,1 0 0,0 0-1,0 0 1,-5 8 0,-5 7 30,1 0 0,-18 35 1,27-46-7,1 1-1,0-1 1,0 1-1,1 0 1,-4 17 0,6-25-14,1 0 0,0 0-1,0 0 1,-1 0 0,1 0 0,0 0 0,1 0 0,-1 0 0,0 0 0,0 0 0,1 0-1,-1-1 1,1 1 0,0 0 0,0 0 0,-1 0 0,1-1 0,0 1 0,0 0-1,1-1 1,-1 1 0,0-1 0,0 1 0,1-1 0,-1 0 0,1 0 0,-1 1 0,1-1-1,0 0 1,-1 0 0,1-1 0,0 1 0,0 0 0,0 0 0,-1-1 0,1 1 0,0-1-1,3 1 1,4-1 3,-1 1 0,1-1-1,0-1 1,-1 0 0,1 0 0,0 0-1,15-6 1,61-24-43,-69 24 24,40-17-43,-27 10-45,1 2 0,45-13 0,-73 24 88,0 1 0,1-1-1,-1 0 1,1 1 0,-1 0 0,1-1 0,-1 1 0,1 0-1,-1 1 1,1-1 0,-1 0 0,1 1 0,-1-1 0,0 1 0,1-1-1,-1 1 1,1 0 0,-1 0 0,0 1 0,0-1 0,0 0-1,0 1 1,0-1 0,0 1 0,0-1 0,0 1 0,-1 0-1,4 4 1,-2 0-1,-1 0 0,1 0-1,-1 0 1,0 0 0,-1 0 0,0 1-1,0-1 1,0 1 0,-1 11-1,-1 11 37,1-21 6,-1-1 1,1 0-1,0 1 0,0-1 0,1 1 0,3 12 0,-4-19-24,0-1 0,1 1-1,-1-1 1,0 0 0,0 1-1,0-1 1,1 0 0,-1 1-1,0-1 1,0 0 0,1 1-1,-1-1 1,0 0 0,1 1 0,-1-1-1,0 0 1,1 0 0,-1 1-1,0-1 1,1 0 0,-1 0-1,1 0 1,-1 0 0,0 0-1,1 1 1,-1-1 0,1 0-1,-1 0 1,1 0 0,13-7 79,11-16 3,-24 22-84,63-80 78,-43 52-98,38-41 1,-56 67 3,0 0-1,0 0 1,1 0 0,-1 1 0,8-5-1,-10 7 12,0-1 0,-1 1 0,1 0 0,-1 0-1,1-1 1,0 1 0,-1 0 0,1 0-1,0 0 1,-1 0 0,1 0 0,-1 0 0,1 0-1,0 0 1,-1 0 0,1 0 0,0 0 0,-1 1-1,1-1 1,0 0 0,-1 0 0,1 1-1,-1-1 1,1 0 0,-1 1 0,1-1 0,-1 0-1,1 1 1,-1-1 0,1 1 0,-1-1 0,1 1-1,-1-1 1,0 1 0,1-1 0,-1 1-1,0 0 1,0-1 0,1 1 0,-1-1 0,0 1-1,0 0 1,0-1 0,0 1 0,1-1-1,-1 1 1,0 0 0,0 0 0,1 11-18,0-1 0,-1 1 1,-1 18-1,1 23 49,0-52-26,0 1 0,0-1 0,1 0 0,-1 1 0,0-1 0,1 0 0,-1 1 0,1-1-1,0 0 1,-1 0 0,1 0 0,0 1 0,-1-1 0,1 0 0,0 0 0,0 0 0,0 0-1,0 0 1,0 0 0,0-1 0,1 1 0,-1 0 0,0 0 0,0-1 0,0 1 0,1-1-1,-1 1 1,0-1 0,1 0 0,-1 1 0,0-1 0,1 0 0,-1 0 0,1 0 0,-1 0-1,0 0 1,1 0 0,-1 0 0,0-1 0,1 1 0,0-1 0,9-1 4,-1-1 1,0 0-1,1-1 1,9-6-1,-13 7-15,18-8-13,-12 4-12,1 1 0,0 0 1,0 0-1,1 2 0,0 0 1,-1 1-1,20-3 0,-32 6 28,0 0 0,0 0 0,0 0 0,1 0 0,-1 1 0,0-1 0,0 0 0,0 1-1,0 0 1,0-1 0,0 1 0,0 0 0,0 0 0,-1 0 0,1 0 0,0 0 0,0 1-1,-1-1 1,1 0 0,-1 1 0,1-1 0,-1 1 0,1 0 0,1 3 0,0 1 25,-1 1 1,1 0 0,-1 0-1,0-1 1,1 15-1,3 9 102,-6-30-161,0 1 0,0-1 0,0 1 0,0-1 0,0 1 0,0-1 0,0 1 0,1-1 0,-1 1 0,0-1 0,0 0 0,0 1 0,1-1 0,-1 1 0,0-1 0,1 1 0,-1-1 0,0 0 0,1 1 0,-1-1 0,0 0 0,1 1 0,-1-1 0,1 0 0,-1 0 0,0 1 0,1-1 0,-1 0 0,1 0 0,-1 0 0,1 0 0,-1 1 0,1-1 0,-1 0 0,1 0 0,0 0 0,14-10-1427,-12 7 1550,8-7-636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0.763"/>
    </inkml:context>
    <inkml:brush xml:id="br0">
      <inkml:brushProperty name="width" value="0.05" units="cm"/>
      <inkml:brushProperty name="height" value="0.05" units="cm"/>
    </inkml:brush>
  </inkml:definitions>
  <inkml:trace contextRef="#ctx0" brushRef="#br0">132 1 17020,'53'142'6055,"4"16"-3731,-47-122-2043,-2 0 1,-2 1 0,-1 0-1,-2 0 1,-3 66-1,-3-74-293,-1-1 0,-1 1-1,-1-1 1,-1 0-1,-2-1 1,-1 0-1,-1 0 1,-15 25-1,1-8-502,-3-1-1,-63 75 0,42-64 108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1.477"/>
    </inkml:context>
    <inkml:brush xml:id="br0">
      <inkml:brushProperty name="width" value="0.05" units="cm"/>
      <inkml:brushProperty name="height" value="0.05" units="cm"/>
    </inkml:brush>
  </inkml:definitions>
  <inkml:trace contextRef="#ctx0" brushRef="#br0">56 1228 14267,'-46'7'1247,"36"-9"-725,12-4-326,14-7 234,10 0 92,0 1 0,1 1 0,41-11-1,97-17-788,-134 32 329,669-102-605,8 49 282,-627 55 270,1532-93 704,-345 25-45,-1-30-341,5-36-240,-138 14-91,-3 24-9,675-14-253,-367 27-224,-1116 65 355,382-24-11,-6 24 221,-486 27 57,-210-4-81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2.211"/>
    </inkml:context>
    <inkml:brush xml:id="br0">
      <inkml:brushProperty name="width" value="0.05" units="cm"/>
      <inkml:brushProperty name="height" value="0.05" units="cm"/>
    </inkml:brush>
  </inkml:definitions>
  <inkml:trace contextRef="#ctx0" brushRef="#br0">5 24 20020,'-3'56'1773,"2"-33"-1581,1 36 0,5-8 42,2 0 1,15 53 0,-15-77-158,1-1 1,2 0 0,0-1-1,2 0 1,24 38-1,-32-57-41,1 1 0,0-1-1,0 0 1,0-1 0,1 1-1,8 5 1,-11-9-8,0 0 0,0 0 0,0 0 0,0-1 0,1 0 0,-1 1-1,0-1 1,0 0 0,1-1 0,-1 1 0,1-1 0,-1 1 0,1-1 0,-1 0 0,0 0 0,8-2-1,-5 1 22,0-1 0,0 0-1,0-1 1,-1 0-1,1 0 1,0 0-1,-1 0 1,0-1-1,0 0 1,0 0 0,0-1-1,4-4 1,5-8 115,0-1 1,12-20 0,19-37 383,-3-2-1,-3-2 0,45-136 1,-78 199-494,-4 12-62,-1 1 0,0-1-1,1 0 1,-1 0 0,-1 0 0,1 0 0,0 1 0,-1-7 0,0 10-33,-1 0 1,1 0-1,0 0 0,-1 0 1,1 0-1,0 0 0,0 0 1,-1 0-1,1 0 0,0 0 1,-1 0-1,1 1 0,0-1 1,0 0-1,-1 0 0,1 0 1,0 0-1,0 1 0,-1-1 0,1 0 1,0 0-1,0 0 0,-1 1 1,1-1-1,0 0 0,0 0 1,0 1-1,0-1 0,0 0 1,-1 0-1,1 1 0,0-1 1,0 0-1,0 1 0,0-1 0,0 1 1,-11 14-1231,-11 20 65,12-19 394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2.657"/>
    </inkml:context>
    <inkml:brush xml:id="br0">
      <inkml:brushProperty name="width" value="0.05" units="cm"/>
      <inkml:brushProperty name="height" value="0.05" units="cm"/>
    </inkml:brush>
  </inkml:definitions>
  <inkml:trace contextRef="#ctx0" brushRef="#br0">5 1 19228,'4'3'1704,"-1"12"-1319,-4 21-193,-2 10 944,0 14-888,0 9-24,1 7 0,2-3-48,5-1-400,1-5-312,2-14 1664,-1-7-1128,-2-16 32,-1-13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40.233"/>
    </inkml:context>
    <inkml:brush xml:id="br0">
      <inkml:brushProperty name="width" value="0.05" units="cm"/>
      <inkml:brushProperty name="height" value="0.05" units="cm"/>
    </inkml:brush>
  </inkml:definitions>
  <inkml:trace contextRef="#ctx0" brushRef="#br0">1 111 14491,'16'9'1264,"4"-8"-896,-3-6-240,16-5 825,6-2-1073,16-1-617,7 2-415,11-1 848,5 2-208,5 3-232</inkml:trace>
  <inkml:trace contextRef="#ctx0" brushRef="#br0" timeOffset="1">1288 10 12355,'44'-3'904,"-9"0"-736,-5 0-96,-4 3 256,-3 3-136,-2 1-128,-2 3-56,1-1-40,-2 1-64,5-4-1504,0-3 1440,6-4-144,3-3-81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3.042"/>
    </inkml:context>
    <inkml:brush xml:id="br0">
      <inkml:brushProperty name="width" value="0.05" units="cm"/>
      <inkml:brushProperty name="height" value="0.05" units="cm"/>
    </inkml:brush>
  </inkml:definitions>
  <inkml:trace contextRef="#ctx0" brushRef="#br0">1 124 18636,'3'-7'219,"1"0"0,0 0 0,0 0 0,1 0 0,-1 1 0,1 0 0,1 0 0,-1 0 0,1 1 0,0 0 0,0 0 0,1 0 0,0 1 0,-1 0 0,1 0 0,1 1 0,-1-1 0,0 2 0,1-1 0,11-1 0,11-2 184,0 1 0,1 2 0,60 1 0,-49 3-330,0 1 0,0 2 0,-1 3 0,1 0 0,-1 3 1,71 27-1,-104-34-65,0 1 1,0 0-1,0 1 1,0 0 0,-1 0-1,0 0 1,8 8-1,-14-11 0,1 0-1,0 0 1,0 0 0,-1 0-1,1 1 1,-1-1-1,0 0 1,0 1 0,0-1-1,0 1 1,0-1-1,0 1 1,-1 0 0,1-1-1,-1 1 1,0 0 0,0-1-1,0 1 1,0 0-1,0-1 1,0 1 0,-1 0-1,1-1 1,-1 1-1,0 0 1,0-1 0,-2 4-1,-3 5 28,0-1-1,-1 1 0,-1-2 1,1 1-1,-2-1 0,1 0 1,-18 13-1,-5 2 61,-37 21 1,66-43-95,-28 16-183,-36 17 0,58-31 146,0 0 0,0-1 1,-1-1-1,1 1 0,-1-1 0,1-1 0,-1 1 1,0-1-1,0-1 0,-9 0 0,-6-8-132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3.447"/>
    </inkml:context>
    <inkml:brush xml:id="br0">
      <inkml:brushProperty name="width" value="0.05" units="cm"/>
      <inkml:brushProperty name="height" value="0.05" units="cm"/>
    </inkml:brush>
  </inkml:definitions>
  <inkml:trace contextRef="#ctx0" brushRef="#br0">0 0 19804,'7'13'2089,"0"7"-1425,-1 13-208,-2 6 1056,4 8-672,-3 8-127,1 6-257,0 0-120,2-3-256,2-3-224,3-11-896,0-8 479,-3-24 353,-4-12-176,4-19-136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3.866"/>
    </inkml:context>
    <inkml:brush xml:id="br0">
      <inkml:brushProperty name="width" value="0.05" units="cm"/>
      <inkml:brushProperty name="height" value="0.05" units="cm"/>
    </inkml:brush>
  </inkml:definitions>
  <inkml:trace contextRef="#ctx0" brushRef="#br0">223 13 19116,'17'-13'1722,"-28"25"-902,1 0 0,0 1 1,0 0-1,2 0 1,-13 25-1,-34 88 14,39-89-417,-6 18-92,2 0 0,-17 82 0,30-100-234,1 1-1,2-1 0,2 1 1,4 71-1,-1-98-162,1 0 1,0 0-1,0 0 0,1 0 1,1 0-1,0-1 0,0 1 0,1-1 1,8 13-1,-10-19-16,1 1-1,-1-1 1,1 0-1,-1 0 1,1-1-1,0 1 1,0-1-1,1 0 1,-1 0-1,1 0 1,-1-1-1,1 0 1,0 0-1,0 0 1,0 0-1,0-1 1,0 1-1,1-1 1,-1-1-1,0 1 1,0-1-1,7 0 0,-3-1-1,0 0 0,0-1 0,-1 1 0,12-5 0,35-17-532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4.378"/>
    </inkml:context>
    <inkml:brush xml:id="br0">
      <inkml:brushProperty name="width" value="0.05" units="cm"/>
      <inkml:brushProperty name="height" value="0.05" units="cm"/>
    </inkml:brush>
  </inkml:definitions>
  <inkml:trace contextRef="#ctx0" brushRef="#br0">317 223 11130,'-4'-2'170,"1"0"1,0 1-1,0-1 0,-1 0 0,1-1 0,1 1 0,-1 0 0,0-1 0,1 0 0,-1 1 0,-3-6 1,-17-37 2201,20 38-1763,0 1 0,0-1 1,-1 1-1,0-1 1,0 1-1,0 0 1,-1 0-1,-6-6 1,10 11-450,-1 0 1,0-1 0,0 1 0,-1 0 0,1 0 0,0 0 0,0 0-1,0 0 1,-1 1 0,1-1 0,0 1 0,-1-1 0,1 1 0,-1 0-1,1 0 1,0 0 0,-1 0 0,1 0 0,-1 1 0,1-1 0,0 1-1,-1-1 1,1 1 0,0 0 0,0 0 0,0 0 0,-1 0 0,1 1 0,-3 2-1,-3 2 47,0 0 0,1 1 0,0 0 0,0 0 0,-10 15 0,6-7-168,0 1 0,1 1 0,1 0 0,1 0-1,0 1 1,1 0 0,1 0 0,1 1-1,0-1 1,2 1 0,0 0 0,0 23 0,2-37-44,2-1 1,-1 0 0,0 1 0,1-1 0,0 0-1,0 0 1,0 1 0,0-1 0,1 0 0,0 0-1,0 0 1,0-1 0,0 1 0,4 5 0,-4-7 0,0 0 0,1 0 1,-1 0-1,1-1 0,-1 1 1,1-1-1,-1 0 0,1 0 1,0 1-1,-1-2 1,1 1-1,0 0 0,0 0 1,0-1-1,0 0 0,0 0 1,0 0-1,0 0 0,-1 0 1,1 0-1,0-1 1,4 0-1,5-2-7,0 0 1,1-1-1,-1-1 0,-1 0 1,1-1-1,-1 0 0,0 0 1,14-12-1,10-10-56,34-36 0,24-20-270,-91 83 315,0-1 0,0 1-1,0 0 1,0-1 0,0 1-1,0 0 1,0 0 0,1 0 0,2 0-1,-4 1 15,0 0-1,0 0 1,-1 0-1,1 0 1,0 1 0,-1-1-1,1 0 1,-1 0-1,1 1 1,0-1-1,-1 0 1,1 1-1,-1-1 1,1 1-1,-1-1 1,1 1 0,-1-1-1,1 1 1,-1-1-1,1 1 1,-1-1-1,1 1 1,-1 0-1,0-1 1,0 1-1,1-1 1,-1 1 0,0 0-1,0-1 1,0 1-1,0 0 1,1 0-1,-1-1 1,0 1-1,0 0 1,-1-1-1,1 2 1,2 28-118,-2 1 0,-4 42-1,0-13 125,-15 449 1107,19-473-1040,-3-1 0,0 1 0,-3-1-1,-12 47 1,17-79-60,-1 1 0,1 0 0,-1 0 0,0 0 0,0-1 0,0 1 0,0-1 0,-1 0 0,1 1-1,-1-1 1,0 0 0,-6 4 0,8-6-5,-1 0-1,1 0 1,-1 0-1,0-1 1,0 1-1,1-1 1,-1 1-1,0-1 1,0 1-1,0-1 1,1 0-1,-1 0 1,0 0-1,0 0 0,0 0 1,1-1-1,-1 1 1,0 0-1,0-1 1,0 1-1,1-1 1,-1 0-1,0 0 1,1 0-1,-1 1 1,1-1-1,-1-1 1,1 1-1,-1 0 1,-1-2-1,-1-2-14,-1 0-1,1 0 0,1-1 1,-1 1-1,1-1 1,0 1-1,0-1 1,1 0-1,0 0 0,0 0 1,0-1-1,1 1 1,0 0-1,0-1 0,0 1 1,1-10-1,0-12-89,2 0 0,6-38 0,2 21-11,1 1 0,2 0 0,2 0-1,2 1 1,1 2 0,36-59 0,166-222-334,-195 289 421,13-18-9,-13 19 20,-1 0-1,-1-2 0,30-61 1,-49 75 17,-4 19 1,0 1 1,0 0 0,0-1-1,0 1 1,0-1-1,0 1 1,0 0-1,0-1 1,0 1-1,0 0 1,0-1 0,-1 1-1,1 0 1,0-1-1,0 1 1,0 0-1,-1 0 1,1-1-1,0 1 1,0 0 0,-1 0-1,1-1 1,0 1-1,-1 0 1,1 0-1,0 0 1,-1-1 0,-1 1 3,1 0 0,-1 0 0,1 1 0,-1-1 0,1 0 0,-1 0 1,1 1-1,-1-1 0,1 1 0,-1-1 0,1 1 0,-1 0 1,1 0-1,0-1 0,-1 1 0,-1 2 0,-9 6 37,0 2 0,1-1-1,1 1 1,-1 1 0,2 0 0,-13 20-1,8-10 11,2 1-1,1 0 1,-10 28-1,18-43-103,0 0 1,1 1-1,0-1 1,1 1-1,0-1 1,-1 11-1,2-17-21,0 0-1,0 0 0,1 0 1,-1 1-1,0-1 0,1 0 1,-1 0-1,1 0 1,-1-1-1,1 1 0,0 0 1,0 0-1,0 0 1,0 0-1,0-1 0,0 1 1,1 0-1,-1-1 1,0 1-1,1-1 0,-1 0 1,1 1-1,0-1 1,-1 0-1,1 0 0,0 0 1,0 0-1,0 0 1,0-1-1,3 2 0,4-1-59,-1 0 0,0-1 0,1 0 0,-1-1 0,0 1 0,0-2 0,15-3 0,34-11-607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4.843"/>
    </inkml:context>
    <inkml:brush xml:id="br0">
      <inkml:brushProperty name="width" value="0.05" units="cm"/>
      <inkml:brushProperty name="height" value="0.05" units="cm"/>
    </inkml:brush>
  </inkml:definitions>
  <inkml:trace contextRef="#ctx0" brushRef="#br0">287 0 19180,'-23'24'808,"2"0"0,0 1 1,1 1-1,1 1 0,-27 56 0,45-82-778,0 1 0,0 0-1,0 0 1,0 0 0,1 0-1,-1 0 1,1 0 0,0 0-1,-1 0 1,1 0 0,0 0-1,0 0 1,0 0 0,1 1-1,0 1 1,-1-3-25,1 0 1,0 1-1,0-1 0,0 0 0,0-1 1,0 1-1,0 0 0,0 0 1,0 0-1,0 0 0,0-1 0,0 1 1,0-1-1,1 1 0,-1-1 0,0 1 1,1-1-1,-1 1 0,0-1 1,0 0-1,1 0 0,-1 0 0,2 0 1,17 2-43,2 0-32,-1 0 1,0 1-1,35 11 0,-50-12 41,-1 0 0,1 1 0,0 0-1,-1 0 1,1 0 0,-1 0 0,0 1 0,0 0 0,0 0-1,-1 1 1,1-1 0,-1 1 0,0 0 0,0 0-1,-1 0 1,0 0 0,4 8 0,-6-10 36,0-1-1,0 1 1,0 0 0,0 0 0,0 0-1,-1 0 1,0 0 0,1 0 0,-1 0-1,0 0 1,0 0 0,-1 0 0,1 0-1,0 0 1,-1 0 0,0 0 0,0 0-1,-1 2 1,0 0 47,-1 0 0,0-1 0,0 0 0,0 0 0,0 0-1,-1 0 1,1 0 0,-1-1 0,-8 6 0,0-1 144,-1 0 0,0-1 0,0 0 0,-1-1 0,0-1 0,-21 5 1,19-6-113,-1-1 1,0 0 0,0-2-1,-26 0 1,35-1-191,1-1 0,0 1 0,-1-2-1,1 1 1,0-1 0,-1 0 0,1-1 0,0 1-1,1-2 1,-1 1 0,0-1 0,-9-6 0,14 8 65,0 0 1,1 1 0,-1-1-1,0 0 1,1 0 0,-1 0-1,1-1 1,-2-1 0,-3-18-469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5.945"/>
    </inkml:context>
    <inkml:brush xml:id="br0">
      <inkml:brushProperty name="width" value="0.05" units="cm"/>
      <inkml:brushProperty name="height" value="0.05" units="cm"/>
    </inkml:brush>
  </inkml:definitions>
  <inkml:trace contextRef="#ctx0" brushRef="#br0">143 0 20492,'1'1'98,"0"-1"-1,0 1 0,-1 0 0,1 0 0,0-1 0,-1 1 1,1 0-1,-1 0 0,1 0 0,-1-1 0,1 1 1,-1 0-1,1 0 0,-1 0 0,0 0 0,0 0 0,1 0 1,-1 0-1,0 0 0,0 2 0,0 26 132,-1-15 83,16 613 3999,-10-602-4196,-3-13 1,-8-23-42,-16-34-105,-1 1 0,-39-52 1,3 4-345,58 88 243,3 4 73,6 4-6,-8-3 57,30 18-76,-5-1 40,1-2 0,0-1 0,54 23-1,-72-35 44,0 0 0,0-1 0,1 0 0,-1-1 0,0 0 0,1 0 0,-1-1 0,1 0 0,-1 0 0,1-1 0,-1 0 0,0 0 0,1-1 0,-1 0 0,0-1 0,0 1 0,0-2 0,-1 1 0,9-6 0,-8 4 8,-1 0 0,-1 0 0,1-1 0,-1 1 0,0-2 0,0 1 0,0-1 0,-1 1 0,0-2 0,0 1 0,-1 0 0,0-1 0,-1 0 0,1 0 0,-1 0 0,-1 0 0,0-1 0,0 1 0,0-1 0,-1 1 0,-1-1 0,1 1 0,-2-16 0,1 23-5,0 0 0,0 0 0,0 0 1,-1 0-1,1 0 0,0 0 0,0 0 1,-1 0-1,1 0 0,0 0 1,-1 0-1,1 0 0,-1 1 0,1-1 1,-1 0-1,0 0 0,1 0 0,-1 0 1,0 1-1,1-1 0,-1 0 0,0 1 1,0-1-1,0 1 0,0-1 0,0 1 1,1-1-1,-3 0 0,1 1 0,1 1-1,0-1 1,0 0 0,0 1-1,-1-1 1,1 0-1,0 1 1,0 0 0,0-1-1,0 1 1,0 0-1,0-1 1,0 1 0,0 0-1,0 0 1,0 0-1,0 0 1,1 0 0,-1 0-1,0 0 1,1 0 0,-1 0-1,0 2 1,-8 16-1,1 0 1,2 1 0,-1 0-1,2 0 1,1 1 0,1-1-1,0 1 1,1 37-1,2-55-1,0 0-1,0 1 1,0-1 0,1 0-1,-1 0 1,1 0-1,0 0 1,-1 0-1,1 0 1,1 0-1,-1 0 1,2 3-1,-1-4 1,-1-1 0,1 1 0,-1-1 0,1 0 0,-1 0 0,1 1 0,0-1-1,-1 0 1,1-1 0,0 1 0,0 0 0,0 0 0,0-1 0,0 1 0,0-1 0,0 1 0,0-1 0,0 0 0,3 0-1,81-2-8,-53 1-41,62 4 0,-83-1 31,0 0-1,0 1 0,0 0 1,0 1-1,-1 0 1,1 1-1,-1 0 1,18 12-1,-22-12 26,0 0 0,0 1-1,0-1 1,0 2 0,-1-1 0,0 1-1,-1 0 1,1 0 0,-1 0 0,-1 1 0,8 15-1,-12-23 1,0 1 0,0-1 0,0 0-1,0 0 1,0 0 0,0 0 0,1 0-1,-1 0 1,0 0 0,0 0-1,0 0 1,0 0 0,0 0 0,0 1-1,0-1 1,1 0 0,-1 0 0,0 0-1,0 0 1,0 0 0,0 0-1,0 0 1,0 0 0,1 0 0,-1 0-1,0 0 1,0 0 0,0 0 0,0 0-1,0-1 1,0 1 0,1 0 0,-1 0-1,0 0 1,0 0 0,0 0-1,0 0 1,0 0 0,0 0 0,0 0-1,0 0 1,1 0 0,-1 0 0,0-1-1,0 1 1,0 0 0,0 0 0,0 0-1,0 0 1,0 0 0,0 0-1,0-1 1,0 1 0,0 0 0,0 0-1,0 0 1,0 0 0,0 0 0,0 0-1,0-1 1,0 1 0,0 0 0,0 0-1,0 0 1,0 0 0,0 0-1,3-12 151,0 0 0,-1-1 0,2-23 0,0-2 33,0 4-79,-1 10-119,0 1 0,2 0-1,13-41 1,-17 62-1,-1 1 0,1-1 1,0 1-1,0 0 0,-1-1 0,1 1 0,0 0 0,0 0 1,0 0-1,1 0 0,-1 0 0,0 0 0,0 0 1,1 0-1,-1 0 0,0 0 0,1 1 0,-1-1 0,0 1 1,1-1-1,-1 1 0,1-1 0,1 1 0,4-1-44,-1 1 0,1 0 0,-1 1 0,10 1 0,10 0-43,-6-2 36,-7-1 0,0 1 0,0 1 0,-1 0 0,14 3-1,-22-3 48,-1 0-1,1 0 1,-1 0 0,0 1-1,1-1 1,-1 1-1,0 0 1,0-1-1,0 2 1,0-1-1,-1 0 1,1 0-1,-1 1 1,1 0-1,-1-1 1,0 1-1,0 0 1,0 0 0,2 5-1,0 2-11,-1 0-1,0 0 0,-1 1 1,0-1-1,0 17 1,1-4 20,-4-23 8,1 1 0,0-1 0,1 1 0,-1-1 0,0 1 0,0 0 0,0-1 0,0 1 0,0-1 0,0 1 0,1-1 0,-1 1 0,0-1 0,0 1 0,1-1 0,-1 1 0,0-1 0,1 1 0,-1-1 1,1 0-1,-1 1 0,0-1 0,1 0 0,-1 1 0,1-1 0,-1 0 0,1 1 0,0-1 0,0 0 0,0 0 0,0 0 1,0 0-1,0 0 0,0-1 0,0 1 0,0 0 1,0-1-1,-1 1 0,1 0 0,0-1 1,0 1-1,0-1 0,0 1 0,0-2 1,33-32 27,-27 26-25,15-15-33,30-24 0,-46 42 2,1 0 1,0 0-1,0 1 0,0 0 1,0 0-1,1 1 1,-1-1-1,1 2 1,16-5-1,-23 7 17,1 0-1,0 0 0,0 0 1,-1 0-1,1 0 0,0 0 1,0 0-1,0 0 0,-1 1 1,1-1-1,0 1 0,-1 0 1,1-1-1,0 1 0,-1 0 1,1 0-1,-1 0 0,1 0 1,1 1-1,-1 1-2,0-1 0,0 0-1,-1 1 1,1 0 0,0-1-1,-1 1 1,0 0 0,1 0 0,-1 0-1,1 3 1,0 7-8,0 1-1,0-1 0,-1 0 1,-1 14-1,0-21 23,-2 37-302,2-35 236,1-7 49,2-6-21,5-17-39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6.378"/>
    </inkml:context>
    <inkml:brush xml:id="br0">
      <inkml:brushProperty name="width" value="0.05" units="cm"/>
      <inkml:brushProperty name="height" value="0.05" units="cm"/>
    </inkml:brush>
  </inkml:definitions>
  <inkml:trace contextRef="#ctx0" brushRef="#br0">235 1 19628,'6'14'1793,"11"15"-993,5 5-256,12 16 736,6 8-232,0 13-191,3 12-65,-5 21-192,-7 0-144,-21 8-224,-10 4-56,-31 10-72,-14 7-104,-14-2-376,-9-8-864,-30-18 1080,-9-8-144,-1-21-128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4.280"/>
    </inkml:context>
    <inkml:brush xml:id="br0">
      <inkml:brushProperty name="width" value="0.05" units="cm"/>
      <inkml:brushProperty name="height" value="0.05" units="cm"/>
    </inkml:brush>
  </inkml:definitions>
  <inkml:trace contextRef="#ctx0" brushRef="#br0">86 17 20108,'14'-16'111,"-19"18"-19,-1 3-62,1 0-1,0 1 0,0-1 0,-6 10 1,2 1-1,0 0 1,1 0 0,1 1 0,1 0 0,0 1-1,1-1 1,1 1 0,1 0 0,0 0 0,1 0-1,2 30 1,0-44-19,0-1 0,0 1 1,1 0-1,0-1 0,-1 1 0,1-1 0,1 1 0,-1-1 1,0 0-1,1 1 0,0-1 0,0 0 0,0 0 0,0 0 1,0 0-1,0-1 0,1 1 0,0-1 0,-1 1 0,1-1 1,0 0-1,0 0 0,0 0 0,0 0 0,1-1 0,-1 1 1,0-1-1,1 0 0,-1 0 0,1 0 0,-1 0 0,1-1 1,5 1-1,5 0 45,0-1 1,-1 0-1,1-1 0,0-1 1,-1 0-1,1-1 1,22-8-1,-18 5 75,1-2 0,-2 0 0,0-1 0,32-22 0,-42 27-70,-1-1-1,1-1 1,-1 1-1,0-1 1,-1 0-1,1-1 1,-1 1-1,-1-1 1,1 0-1,-1 0 1,0 0-1,-1-1 1,0 1-1,3-10 1,-5 12-26,0 1-1,-1-1 1,0 0 0,0 1 0,0-1-1,-1 1 1,1-1 0,-1 1-1,0 0 1,0-1 0,-1 1 0,1 0-1,-1-1 1,0 1 0,0 0-1,0 0 1,-1 1 0,0-1 0,1 0-1,-1 1 1,0 0 0,-1-1-1,1 1 1,0 1 0,-1-1 0,-4-2-1,2 0-70,-1 1-1,0 0 0,0 1 1,-1 0-1,1 0 1,-1 0-1,1 1 0,-1 0 1,0 1-1,0-1 0,0 2 1,1-1-1,-1 1 1,-9 1-1,15-1-76,-1 1 1,1-1-1,-1 1 0,1 0 1,-1 0-1,1 0 0,-1 0 0,1 1 1,0-1-1,0 1 0,0-1 1,0 1-1,-3 3 0,4-5 65,1 1 0,-1 0-1,0 0 1,1 0 0,-1 0-1,1-1 1,-1 1 0,1 0 0,-1 0-1,1 0 1,0 0 0,0 0-1,-1 0 1,1 0 0,0 0-1,0 0 1,0 0 0,0 0 0,0 1-1,0-1 1,0 0 0,0 0-1,1 0 1,-1 0 0,0 0 0,1 0-1,-1 0 1,1 0 0,-1-1-1,1 1 1,-1 0 0,1 0 0,-1 0-1,1 0 1,0-1 0,0 2-1,9 5-651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4.705"/>
    </inkml:context>
    <inkml:brush xml:id="br0">
      <inkml:brushProperty name="width" value="0.05" units="cm"/>
      <inkml:brushProperty name="height" value="0.05" units="cm"/>
    </inkml:brush>
  </inkml:definitions>
  <inkml:trace contextRef="#ctx0" brushRef="#br0">170 0 18604,'-19'33'1432,"-15"1"-1088,-1 4-176,5 5 361,6 0-129,8-5-360,5-5-240,11-11-561,1-5-207,5-8 688,1-5-176,-1-7-232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5.139"/>
    </inkml:context>
    <inkml:brush xml:id="br0">
      <inkml:brushProperty name="width" value="0.05" units="cm"/>
      <inkml:brushProperty name="height" value="0.05" units="cm"/>
    </inkml:brush>
  </inkml:definitions>
  <inkml:trace contextRef="#ctx0" brushRef="#br0">133 1 16396,'-2'0'120,"0"0"1,0 0 0,0 0 0,1 1 0,-1-1 0,0 1 0,0-1 0,0 1 0,0 0 0,0 0 0,0-1 0,1 1 0,-1 0 0,0 1 0,1-1 0,-1 0 0,1 0 0,-1 1 0,1-1 0,0 1 0,-1-1-1,1 1 1,0 0 0,0 0 0,0-1 0,0 1 0,1 0 0,-2 2 0,-1 3 15,0 0 0,1 0 0,-1 1 0,1-1 0,1 0 0,-2 10 0,3-12-116,0-1 0,1 1 1,-1 0-1,1 0 0,0 0 0,0-1 0,1 1 0,-1-1 0,1 1 1,0-1-1,0 1 0,0-1 0,1 0 0,0 0 0,3 5 1,6 4-18,1 0 1,26 20 0,4 5 20,-29-23-21,0 1 1,0 0 0,17 29-1,-27-38 1,-1 0-1,1-1 1,-1 1-1,0 0 1,-1 0-1,0 1 0,0-1 1,-1 1-1,1-1 1,-2 1-1,1-1 0,-1 1 1,-1 10-1,1-15 12,-1 0 0,0 0 0,0 0 0,0 0 0,0 0 0,0 0 0,0 0 0,-1 0 0,0 0 0,1-1 1,-1 1-1,0-1 0,-1 1 0,1-1 0,-3 3 0,0-1 26,0-1 0,1 0 0,-1-1 1,0 1-1,0-1 0,0 0 0,-1 0 1,-6 1-1,-1 0 53,1-1 0,0-1 0,-1 0 0,1-1 0,-1-1 0,1 1 0,-16-4 1,20 2-51,1 0 1,0 0 0,0 0 0,0-1 0,1 0 0,-1 0 0,0-1 0,1 0 0,0 0 0,0 0 0,0-1 0,-5-5-1,9 7-37,0 1 0,0-1-1,0 1 1,0-1-1,1 0 1,-1 0 0,1 0-1,0 0 1,0 0-1,0 0 1,0 0-1,0 0 1,1 0 0,-1-1-1,1 1 1,0 0-1,0 0 1,0 0 0,1-1-1,-1 1 1,1 0-1,-1 0 1,1 0 0,0 0-1,0 0 1,1 0-1,-1 0 1,1 0-1,-1 0 1,3-2 0,3-5-7,0 1 1,1 0-1,0 1 1,1 0-1,-1 0 1,2 0-1,-1 1 1,19-10-1,92-41-10,-92 46 13,43-18 25,-35 16 86,0-1 0,-1-2 0,56-38 0,-88 53-85,0 0 0,0-1 0,0 0 0,0 1 0,0-1 0,-1 0-1,4-6 1,-5 8-18,-1 0 0,1 0-1,-1 0 1,1 0 0,-1 0-1,0-1 1,0 1 0,1 0 0,-1 0-1,0 0 1,0 0 0,0 0-1,-1-1 1,1 1 0,0 0-1,0 0 1,0 0 0,-1 0 0,1 0-1,-1 0 1,1 0 0,-1 0-1,1 0 1,-1 0 0,0 0-1,1 0 1,-1 0 0,0 0-1,0 0 1,0 0 0,-1 0 0,-5-5 29,0 1 1,-1 0 0,0 1 0,0-1-1,0 1 1,-1 1 0,1 0 0,-1 0-1,0 1 1,-13-2 0,5 1-80,0 1 1,-1 1-1,1 0 0,-27 3 0,41-1-68,0-1-1,-1 1 1,1 0 0,0 0-1,0 0 1,0 0-1,0 0 1,1 1 0,-1 0-1,0-1 1,-3 3-1,6-3 66,-1-1-1,1 1 0,-1-1 0,1 1 1,0-1-1,-1 1 0,1 0 0,-1-1 1,1 1-1,0-1 0,0 1 0,-1 0 1,1-1-1,0 1 0,0 0 0,0-1 1,0 1-1,0 0 0,-1-1 0,1 1 1,1 1-1,-1-1 8,0 0 0,1 0-1,-1 0 1,1 0 0,-1 0 0,1 0-1,0 0 1,0-1 0,-1 1 0,1 0 0,0 0-1,0 0 1,0-1 0,0 1 0,0 0-1,0-1 1,1 1 0,14 7-546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40.682"/>
    </inkml:context>
    <inkml:brush xml:id="br0">
      <inkml:brushProperty name="width" value="0.05" units="cm"/>
      <inkml:brushProperty name="height" value="0.05" units="cm"/>
    </inkml:brush>
  </inkml:definitions>
  <inkml:trace contextRef="#ctx0" brushRef="#br0">208 48 12275,'-4'0'928,"1"-4"-728,1-2-176,-2-1-1240,1-2 1296,3-2-264,2 1-136</inkml:trace>
  <inkml:trace contextRef="#ctx0" brushRef="#br0" timeOffset="1">60 227 12715,'-12'25'904,"2"2"-736,2 0-104,4 6 168,-2 2-104,5 3-64,-2 4-64,2 4-96,-1 5-96,-1 5 112,0 0-8,-4 9-16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5.574"/>
    </inkml:context>
    <inkml:brush xml:id="br0">
      <inkml:brushProperty name="width" value="0.05" units="cm"/>
      <inkml:brushProperty name="height" value="0.05" units="cm"/>
    </inkml:brush>
  </inkml:definitions>
  <inkml:trace contextRef="#ctx0" brushRef="#br0">169 1 17532,'-22'26'671,"2"2"0,1 0 0,2 1 1,0 0-1,-12 34 0,24-49-579,-1 1 0,2 1 0,0-1-1,0 1 1,2-1 0,0 1 0,1 0 0,0 0 0,1 0-1,1 0 1,1-1 0,6 31 0,-7-42-72,0 0 0,1-1 0,-1 1 0,1 0 0,0-1 0,0 1 0,0-1 0,0 0 0,1 0 0,3 4 0,-5-6-3,0 0 0,0 0 0,0-1 0,0 1 0,0 0 0,0-1 0,0 1 0,0-1 0,0 0 0,1 1 0,-1-1 0,0 0 0,0 1 0,0-1 0,1 0 0,-1 0 0,0 0 0,0 0 0,1 0 0,-1 0 0,0-1 0,0 1 0,0 0 0,1-1 0,-1 1 0,0-1 0,0 1 0,0-1 0,0 1 0,0-1 0,0 0 0,0 1 0,0-1 0,0 0-1,0 0 1,0 0 0,1-1 0,1-3 49,0 1-1,0-1 0,0 0 1,0 0-1,-1 0 0,0 0 0,0 0 1,0 0-1,-1-1 0,0 1 1,0-1-1,0 1 0,0-1 0,-1 0 1,0 1-1,0-1 0,-1 1 1,-1-8-1,1 9-43,1 1 1,-1 0-1,0 0 0,0-1 1,-1 1-1,1 0 0,-1 0 1,1 0-1,-1 0 0,0 0 1,0 1-1,0-1 0,-4-3 1,3 4-28,1 1 1,0-1 0,0 1 0,0 0 0,-1 0 0,1 0 0,0 0 0,-1 1 0,1-1-1,-1 0 1,1 1 0,-1 0 0,1-1 0,-1 1 0,1 0 0,-1 1 0,1-1 0,-1 0 0,1 1-1,-4 0 1,4 0-95,-1 0 1,1 0-1,-1 0 0,1 0 0,0 0 0,-1 0 0,1 1 0,0-1 1,0 1-1,0 0 0,0 0 0,-3 3 0,4-4 64,0 0-1,0 0 1,1 0 0,-1 1-1,0-1 1,1 0 0,-1 0-1,1 1 1,-1-1 0,1 0-1,-1 1 1,1-1 0,0 1 0,0-1-1,0 0 1,0 1 0,0-1-1,0 1 1,0-1 0,0 0-1,1 1 1,-1-1 0,0 1-1,1 1 1,10 11-397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6.143"/>
    </inkml:context>
    <inkml:brush xml:id="br0">
      <inkml:brushProperty name="width" value="0.05" units="cm"/>
      <inkml:brushProperty name="height" value="0.05" units="cm"/>
    </inkml:brush>
  </inkml:definitions>
  <inkml:trace contextRef="#ctx0" brushRef="#br0">70 338 13219,'-16'11'1496,"11"-7"-1093,1-1 0,-1 0 0,0 0 0,0 0 0,0 0 0,0-1 0,0 0 1,-9 3-1,29-22 1661,148-107-147,-67 53-1517,-37 25-204,-18 13 49,73-46 0,-112 78-236,-1 1-1,0-1 1,0 0 0,1 0-1,-1 1 1,0-1-1,1 1 1,-1 0 0,0-1-1,1 1 1,-1 0-1,3-1 1,-3 2-7,-1-1 1,0 0-1,0 0 1,0 0-1,1 1 1,-1-1-1,0 0 1,0 0-1,0 0 0,0 1 1,1-1-1,-1 0 1,0 1-1,0-1 1,0 0-1,0 0 1,0 1-1,0-1 1,0 0-1,0 1 1,0-1-1,0 0 1,0 0-1,0 1 0,0-1 1,0 0-1,0 1 1,0-1-1,0 0 1,0 0-1,0 1 1,0-1-1,0 0 1,-1 1-1,1-1 1,-21 39 102,15-30-93,-128 231 624,128-228-637,0 0 1,1 0-1,0 1 1,0 0-1,2 0 1,0 0-1,-3 22 1,6-34-36,0-1 0,0 1 1,0-1-1,0 1 0,0-1 1,0 1-1,0-1 0,0 1 0,0-1 1,0 0-1,0 1 0,1-1 1,-1 1-1,0-1 0,0 1 0,1-1 1,-1 0-1,0 1 0,0-1 1,1 0-1,-1 1 0,0-1 0,1 0 1,-1 1-1,0-1 0,1 0 0,-1 1 1,1-1-1,-1 0 0,0 0 1,1 0-1,-1 0 0,1 1 0,-1-1 1,1 0-1,-1 0 0,1 0 1,-1 0-1,1 0 0,-1 0 0,0 0 1,1 0-1,-1 0 0,1 0 1,-1 0-1,1-1 0,-1 1 0,1 0 1,-1 0-1,1 0 0,-1 0 1,0-1-1,1 1 0,-1 0 0,0-1 1,1 1-1,-1 0 0,1-1 0,27-18-415,-25 16 301,23-17-465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6.611"/>
    </inkml:context>
    <inkml:brush xml:id="br0">
      <inkml:brushProperty name="width" value="0.05" units="cm"/>
      <inkml:brushProperty name="height" value="0.05" units="cm"/>
    </inkml:brush>
  </inkml:definitions>
  <inkml:trace contextRef="#ctx0" brushRef="#br0">54 0 15923,'-8'17'1985,"-1"8"-1297,-1-1-280,0 3 1040,2-1-880,0-1-287,7-7-642,1-4-359,7-8-1744,2-4 2008,5-11-432,3-5-297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7.091"/>
    </inkml:context>
    <inkml:brush xml:id="br0">
      <inkml:brushProperty name="width" value="0.05" units="cm"/>
      <inkml:brushProperty name="height" value="0.05" units="cm"/>
    </inkml:brush>
  </inkml:definitions>
  <inkml:trace contextRef="#ctx0" brushRef="#br0">151 128 14939,'-6'1'241,"0"1"0,0 0 0,0 1-1,0-1 1,0 1 0,1 1 0,-1-1 0,1 1-1,0 0 1,0 0 0,-8 9 0,1 0 271,1 0 0,1 0 0,-11 19 1,18-28-381,0 1 1,0 0 0,1 0 0,0 0 0,0 0 0,1 1 0,-1-1 0,1 0-1,0 1 1,0-1 0,1 1 0,0-1 0,0 1 0,1 7 0,0-10-88,-1 0 0,1 0 0,0 0 0,1-1 0,-1 1 0,0 0 0,1-1 0,-1 1 0,1-1 0,0 0 0,0 1 0,0-1 0,0 0 0,0 0 0,1 0 0,-1 0 0,0-1 0,1 1 0,-1-1 0,1 1 0,0-1 0,0 0 0,-1 0 0,1 0 0,0-1 0,0 1 0,0-1 0,4 1 0,0 0 4,1-1 1,0 0 0,-1-1 0,1 0 0,-1 0 0,1 0-1,-1-1 1,1 0 0,-1-1 0,0 1 0,0-1 0,0-1-1,0 1 1,-1-1 0,1-1 0,-1 1 0,9-9 0,-11 9-28,0 0 1,0 0 0,0 0 0,0-1 0,0 1-1,-1-1 1,0 0 0,0 0 0,0 0 0,-1-1-1,0 1 1,0-1 0,0 1 0,0-1 0,-1 0-1,0 0 1,0 1 0,-1-1 0,0 0 0,0 0 0,0 0-1,-1 0 1,-1-7 0,1 11-33,1 0 1,-1 0-1,0 0 1,-1 0-1,1 0 0,0 0 1,0 1-1,-1-1 1,1 0-1,-1 1 1,0-1-1,1 1 0,-1-1 1,0 1-1,0 0 1,0 0-1,0 0 0,0 0 1,0 0-1,0 0 1,0 1-1,0-1 1,-4 0-1,4 1-60,1 0 1,0-1-1,0 1 0,-1 0 1,1 0-1,0 0 0,-1 0 1,1 1-1,0-1 0,-1 0 1,1 0-1,0 1 0,0-1 1,-1 1-1,1-1 0,0 1 1,0 0-1,0-1 0,0 1 1,0 0-1,0 0 0,0 0 1,0 0-1,0 0 0,0 0 1,0 0-1,1 0 0,-1 0 1,0 0-1,1 0 0,-1 0 1,1 0-1,-1 1 0,1-1 1,-1 0-1,1 1 0,0-1 1,0 0-1,0 3 0,0-3 35,0 0 0,0-1-1,0 1 1,0 0 0,0 0 0,0-1-1,0 1 1,1 0 0,-1 0 0,0-1-1,1 1 1,-1 0 0,0-1-1,1 1 1,-1 0 0,1-1 0,-1 1-1,1-1 1,-1 1 0,1-1 0,0 1-1,-1-1 1,1 1 0,0-1-1,-1 1 1,1-1 0,0 0 0,1 1-1,14 1-700</inkml:trace>
  <inkml:trace contextRef="#ctx0" brushRef="#br0" timeOffset="1">488 64 20020,'39'-18'1473,"41"-16"-206,-72 31-1076,0 1 1,-1 0 0,1 1 0,0-1-1,0 2 1,0-1 0,0 1 0,11 1-1,-17-1-173,0 0 0,0 0 0,0 1 0,0-1 0,-1 1 0,1-1 0,0 1 0,0-1 0,0 1 0,-1 0 0,1 0 0,-1 0-1,1 0 1,0 0 0,-1 0 0,0 1 0,1-1 0,-1 0 0,0 1 0,1-1 0,-1 1 0,0-1 0,0 1 0,0 0 0,-1-1 0,1 1 0,0 0 0,-1 0 0,1 0-1,-1-1 1,1 1 0,-1 0 0,0 0 0,0 0 0,0 0 0,0 0 0,0 0 0,0 0 0,-1-1 0,0 4 0,0 3-13,-2 0 0,1 0 1,-1 0-1,-1 0 0,0 0 0,0 0 0,-8 11 1,-26 23 46,29-33-21,1 1 1,-12 14-1,20-24-29,-1 1-1,1-1 1,0 1-1,0-1 1,-1 0-1,1 1 1,0-1-1,0 1 1,0-1-1,0 1 1,-1-1-1,1 1 1,0-1-1,0 0 1,0 1-1,0-1 1,0 1-1,0-1 1,0 1-1,0-1 1,1 1-1,-1-1 1,0 1-1,0-1 1,0 1-1,0-1 1,0 0-1,1 1 1,-1-1-1,0 1 1,1-1-1,-1 0 1,0 1-1,0-1 1,1 0-1,-1 1 1,1-1 0,-1 0-1,0 1 1,1-1-1,-1 0 1,1 0-1,-1 0 1,0 1-1,1-1 1,-1 0-1,1 0 1,-1 0-1,1 0 1,-1 0-1,1 0 1,30 3 7,-25-3-1,9 1 0,27 0-153,0 2 1,0 2-1,51 13 1,-89-17 110,1 1 0,-1 0 0,0-1-1,1 1 1,-1 1 0,0-1 0,0 0 0,0 1 0,0 0 0,4 5 0,-6-7 33,-1 1-1,0 0 1,0-1-1,0 1 1,0 0-1,0-1 1,0 1-1,-1 0 1,1 0-1,-1 0 1,1 0-1,-1 0 1,1 0-1,-1 0 1,0-1-1,0 1 1,0 0-1,0 0 1,-1 0-1,1 0 1,0 0-1,-1 0 1,1 0-1,-1 0 1,0 0 0,1-1-1,-3 4 1,-2 3 104,0-1 1,0 1 0,-1-1-1,0 0 1,0 0 0,-1-1 0,0 1-1,0-2 1,-10 7 0,4-4 79,0 0 1,0-1 0,0-1-1,-1 0 1,-15 4 0,23-8-243,0-1 1,0 0-1,0 0 1,-1 0-1,1-1 1,0 0-1,-1 0 1,1-1-1,0 0 1,0 0-1,0 0 1,-1-1-1,1 0 1,1 0-1,-1-1 1,0 1-1,0-1 1,1 0-1,0-1 1,-9-6-1,-8-7-325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7.800"/>
    </inkml:context>
    <inkml:brush xml:id="br0">
      <inkml:brushProperty name="width" value="0.05" units="cm"/>
      <inkml:brushProperty name="height" value="0.05" units="cm"/>
    </inkml:brush>
  </inkml:definitions>
  <inkml:trace contextRef="#ctx0" brushRef="#br0">1 481 17252,'5'-3'331,"1"0"-1,-1 0 1,1 0 0,-1-1 0,0 1 0,-1-1 0,6-5-1,9-8 48,364-338 3506,-307 278-3751,-119 171-13,-117 307 83,159-397-386,-4 17 115,5-21 68,0 1 0,0-1 1,0 1-1,0-1 0,0 1 1,1 0-1,-1-1 0,0 1 1,0-1-1,0 0 0,1 1 0,-1-1 1,0 1-1,1-1 0,-1 1 1,0-1-1,1 0 0,-1 1 1,0-1-1,1 1 0,-1-1 1,1 0-1,-1 0 0,1 1 0,-1-1 1,1 0-1,-1 0 0,1 0 1,-1 1-1,1-1 0,-1 0 1,1 0-1,-1 0 0,1 0 1,0 0-1,9 0-163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8.233"/>
    </inkml:context>
    <inkml:brush xml:id="br0">
      <inkml:brushProperty name="width" value="0.05" units="cm"/>
      <inkml:brushProperty name="height" value="0.05" units="cm"/>
    </inkml:brush>
  </inkml:definitions>
  <inkml:trace contextRef="#ctx0" brushRef="#br0">103 1 17476,'-15'19'1528,"-3"6"-1072,-1 4-208,2 1 472,2 0-208,4-1-496,5-5-424,5-9 344,4-7-120,8-9-136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8.623"/>
    </inkml:context>
    <inkml:brush xml:id="br0">
      <inkml:brushProperty name="width" value="0.05" units="cm"/>
      <inkml:brushProperty name="height" value="0.05" units="cm"/>
    </inkml:brush>
  </inkml:definitions>
  <inkml:trace contextRef="#ctx0" brushRef="#br0">318 7 13755,'-3'-1'184,"0"0"0,0 0 0,0 0 0,1 0-1,-1 1 1,0-1 0,0 1 0,0 0 0,0 0 0,0 0 0,0 0 0,0 1 0,0-1-1,0 1 1,0 0 0,1-1 0,-1 1 0,0 1 0,0-1 0,1 0 0,-6 4 0,-5 4 397,0 0 1,-21 19 0,25-20-330,-19 17 430,-46 54 1,63-66-563,0 2 1,1 0-1,1 0 1,0 1-1,1 0 1,-6 17-1,13-30-91,0-1 0,0 1 1,0 0-1,0 0 0,1 0 0,-1 0 0,1 0 1,0 0-1,0 0 0,0 0 0,0 0 0,0 0 0,1 0 1,0 0-1,-1 0 0,1-1 0,0 1 0,2 3 1,-2-4-9,1 0 1,-1-1-1,1 1 1,0 0 0,0-1-1,0 1 1,0-1 0,0 0-1,0 1 1,0-1 0,1 0-1,-1 0 1,0-1 0,1 1-1,-1 0 1,0-1-1,1 0 1,-1 1 0,1-1-1,-1 0 1,0 0 0,4-1-1,4 0 20,1 0-1,-1-1 0,0-1 1,0 0-1,-1 0 1,1 0-1,-1-2 0,1 1 1,-1-1-1,-1 0 0,1-1 1,-1 0-1,11-10 1,-6 5 20,-1-1 0,-1 0 0,0-1 0,0 0 0,-2 0 0,1-1 0,10-24 0,-14 24-36,0 0 1,-2 0-1,6-29 1,-8 38-68,-2 0 0,1 0 1,0-1-1,-1 1 0,0 0 1,0-1-1,-1 1 0,0 0 1,0-1-1,0 1 0,0 0 1,-1 0-1,-4-10 0,5 14-36,1 0 0,-1 0 0,0 0-1,0 0 1,0 0 0,0 0-1,0 0 1,0 0 0,-1 0 0,1 0-1,0 1 1,0-1 0,0 0-1,-1 1 1,1-1 0,0 1 0,-1-1-1,1 1 1,-1 0 0,1 0-1,0 0 1,-1 0 0,1 0 0,-1 0-1,1 0 1,-1 0 0,1 0-1,0 0 1,-1 1 0,1-1 0,0 1-1,-1-1 1,-1 2 0,0-1-78,1 1 1,-1-1-1,1 1 1,0-1 0,0 1-1,0 0 1,0-1-1,0 1 1,0 0 0,0 1-1,1-1 1,-1 0-1,1 0 1,0 1-1,-1-1 1,0 4 0,0 10-840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9.111"/>
    </inkml:context>
    <inkml:brush xml:id="br0">
      <inkml:brushProperty name="width" value="0.05" units="cm"/>
      <inkml:brushProperty name="height" value="0.05" units="cm"/>
    </inkml:brush>
  </inkml:definitions>
  <inkml:trace contextRef="#ctx0" brushRef="#br0">120 0 18532,'-1'9'363,"0"1"0,-1-1-1,0 0 1,-1 1 0,0-1 0,-1-1-1,1 1 1,-2 0 0,1-1 0,-9 12-1,-9 19 564,12-19-612,-1 1-37,1 1 0,-7 22 0,15-39-260,0 0-1,1 0 1,0 0 0,0 1 0,0-1 0,1 0 0,0 0-1,0 1 1,0-1 0,0 0 0,1 0 0,0 0 0,0 1-1,4 8 1,-3-11-21,0 0-1,0 0 1,0 0-1,0 0 1,1-1-1,-1 1 1,1-1-1,0 1 1,0-1-1,-1 0 1,2 0-1,-1-1 1,0 1-1,0-1 1,0 1-1,1-1 1,-1 0-1,1 0 1,-1 0-1,1-1 1,-1 1 0,1-1-1,-1 0 1,1 0-1,-1 0 1,1 0-1,3-2 1,4 1-275,0-1 0,1 0 1,-1-1-1,-1-1 0,1 1 0,-1-2 1,14-7-1,-12 5-187,0-1-1,-1-1 1,0 0-1,0 0 1,17-20-1,-21 19-463,0 1-1,0-1 0,-1 0 1,6-12-1,-11 20 821,0 0-1,-1 0 1,1 0 0,0 0 0,-1 1 0,0-1-1,1 0 1,-1 0 0,0 0 0,0 0-1,0 0 1,0 0 0,-1-2 0,1 4 120,0-1-1,0 1 1,0 0 0,0-1 0,0 1 0,0 0 0,-1 0-1,1-1 1,0 1 0,0 0 0,0 0 0,0 0 0,-1-1-1,1 1 1,0 0 0,0 0 0,-1 0 0,1 0 0,0-1-1,0 1 1,-1 0 0,1 0 0,0 0 0,-1 0 0,1 0-1,0 0 1,0 0 0,-1 0 0,1 0 0,-1 0 0,-14 8 1084,3 4-145,-1 0 0,2 1 1,0 0-1,-17 27 0,10-10 941,-20 45 0,33-63-1544,1-1 1,0 1-1,0 0 0,-1 12 1,4-19-385,0 0 0,1-1 0,0 1 0,0-1 0,1 1-1,0 5 1,0-7-284,0-1-1,-1 1 1,1 0-1,1-1 0,-1 1 1,0-1-1,1 1 0,-1-1 1,1 0-1,-1 0 0,4 3 1,-4-4-412,-1-4-262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9.542"/>
    </inkml:context>
    <inkml:brush xml:id="br0">
      <inkml:brushProperty name="width" value="0.05" units="cm"/>
      <inkml:brushProperty name="height" value="0.05" units="cm"/>
    </inkml:brush>
  </inkml:definitions>
  <inkml:trace contextRef="#ctx0" brushRef="#br0">227 52 18492,'-9'19'850,"0"-2"0,-22 30 0,-4 7 131,32-50-921,-26 54 449,26-53-469,1 1-1,0 0 1,0 0-1,1 0 0,-1 1 1,1-1-1,0 11 1,1-15-56,0-1 1,1 1-1,-1-1 1,0 0-1,1 1 0,-1-1 1,1 0-1,-1 1 1,1-1-1,0 0 1,0 1-1,0-1 1,-1 0-1,1 0 1,0 0-1,0 0 1,1 0-1,-1 0 1,0 0-1,0 0 1,0-1-1,1 1 1,-1 0-1,0-1 1,1 1-1,-1-1 1,0 1-1,1-1 1,-1 0-1,3 1 1,5 0-161,0 0 0,0 0 0,16-1 0,-13-1 32,30 0-318,-11 0 6,40 4-1,-63-2 428,0 0-1,0 0 1,0 1-1,0 0 0,-1 0 1,1 1-1,-1 0 1,1 1-1,-1-1 1,7 6-1,-12-8 39,-1 0 1,0 0-1,0 0 1,1 0-1,-1 0 0,0 0 1,0 0-1,0 0 1,0 0-1,0 1 0,-1-1 1,1 0-1,0 1 1,0-1-1,-1 1 0,1-1 1,-1 0-1,1 1 1,-1-1-1,0 1 0,0 0 1,1-1-1,-1 1 1,0-1-1,0 1 0,-1-1 1,1 1-1,0-1 1,0 1-1,-1-1 0,1 1 1,-1-1-1,1 1 1,-1-1-1,0 0 0,0 1 1,1-1-1,-1 0 1,0 0-1,0 1 0,0-1 1,0 0-1,0 0 1,-2 1-1,-5 5 160,-1 0 0,1 0-1,-1-1 1,-18 9 0,1-2 289,-1-1 0,0-1 0,-43 10-1,56-17-303,-1-1-1,1-1 0,-1 0 1,0-1-1,1-1 0,-1 0 1,0-1-1,-27-5 0,39 5-197,0 1 0,-1-1 0,1-1-1,0 1 1,0 0 0,0-1 0,0 1 0,0-1-1,0 0 1,1 0 0,-1 0 0,1 0-1,-1-1 1,1 1 0,0-1 0,-1 1 0,1-1-1,-1-3 1,1 2-64,1 1 1,0-1-1,0 0 0,0 0 1,0 1-1,1-1 0,0 0 0,-1 0 1,1 0-1,1 0 0,-1 1 1,0-1-1,1 0 0,0 0 0,0 1 1,2-6-1,13-28-447,7-3-180</inkml:trace>
  <inkml:trace contextRef="#ctx0" brushRef="#br0" timeOffset="1">332 30 18828,'21'-6'2104,"2"0"-1479,4 3-281,2 2 1192,5 1-728,1 3-368,-4-1-1072,-1-2 624,2-7-152,-5-4-48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0.750"/>
    </inkml:context>
    <inkml:brush xml:id="br0">
      <inkml:brushProperty name="width" value="0.05" units="cm"/>
      <inkml:brushProperty name="height" value="0.05" units="cm"/>
    </inkml:brush>
  </inkml:definitions>
  <inkml:trace contextRef="#ctx0" brushRef="#br0">212 70 18876,'73'-69'5112,"-127"114"-4767,3 3 1,2 1-1,-65 85 0,112-131-376,0 1-1,-1 0 0,1-1 0,0 1 1,1 0-1,-3 5 0,4-8 22,0-1 0,0 0 1,0 0-1,0 0 0,0 0 0,0 0 0,0 1 0,0-1 1,0 0-1,0 0 0,0 0 0,0 0 0,0 1 1,0-1-1,0 0 0,0 0 0,0 0 0,0 0 1,0 1-1,0-1 0,0 0 0,0 0 0,0 0 1,0 0-1,0 0 0,0 1 0,0-1 0,0 0 0,0 0 1,0 0-1,0 0 0,1 0 0,-1 1 0,0-1 1,0 0-1,0 0 0,0 0 0,0 0 0,0 0 1,1 0-1,-1 0 0,0 0 0,0 0 0,0 1 1,1-1-1,12-11-685,7-12-262,-2-1 0,0-1-1,-2 0 1,21-44 0,-34 63 758,11-24-431,-13 28 603,-1 1 0,1 0 0,-1-1 0,0 1 0,1-1 0,-1 1 0,0 0 0,0-1 0,0 1 0,0-1 0,0 1 0,0-1 0,0 1 0,0-1 0,-1 1 0,1-1 0,-1 0 0,1 1 33,-1 1 0,1 0-1,0 0 1,0 0 0,0 0 0,-1 0 0,1-1 0,0 1 0,0 0-1,-1 0 1,1 0 0,0 0 0,0 0 0,-1 0 0,1 0 0,0 0-1,0 0 1,-1 0 0,1 0 0,0 0 0,0 0 0,-1 0 0,1 0 0,0 0-1,0 1 1,-1-1 0,1 0 0,0 0 0,0 0 0,0 0 0,-1 0-1,1 1 1,0-1 0,0 0 0,0 0 0,-1 0 0,1 0 0,0 1-1,0-1 1,-9 10 253,1 0 14,0 0-1,1 1 1,1 0 0,-10 21-1,13-26-178,1 0 0,0 0 0,1 0-1,-1 0 1,1 0 0,0 1 0,0-1 0,1 0-1,0 0 1,0 1 0,2 11 0,-1-16-75,0 1 1,0-1-1,0 0 1,0 0-1,0 0 0,0 0 1,1-1-1,-1 1 1,1 0-1,-1 0 1,1-1-1,0 1 1,-1-1-1,1 1 0,0-1 1,0 0-1,0 0 1,0 0-1,0 0 1,0 0-1,1 0 1,-1-1-1,0 1 0,0-1 1,1 1-1,-1-1 1,4 0-1,-3 0-16,-1 0-1,0 0 0,0 0 1,0 0-1,0 0 1,1 0-1,-1-1 0,0 1 1,0-1-1,0 0 0,0 0 1,0 0-1,0 0 1,0 0-1,0 0 0,0 0 1,-1 0-1,1-1 0,0 1 1,-1-1-1,1 1 1,-1-1-1,1 0 0,-1 0 1,0 1-1,0-1 1,0 0-1,2-4 0,-3 6-8,0-1-1,1 0 1,-1 0-1,0 1 1,0-1-1,1 0 1,-1 0-1,0 1 1,0-1-1,0 0 1,0 0-1,0 0 1,0 1-1,0-1 1,0 0 0,-1 0-1,1 0 1,0 1-1,0-1 1,-1 0-1,1 0 1,0 1-1,-1-1 1,1 0-1,-1 1 1,1-1-1,-1 0 1,1 1-1,-1-1 1,1 1-1,-1-1 1,0 1-1,1-1 1,-1 1-1,0 0 1,1-1-1,-1 1 1,0-1-1,0 1 1,1 0-1,-1 0 1,0 0-1,0-1 1,1 1-1,-1 0 1,0 0 0,0 0-1,0 0 1,1 0-1,-1 0 1,0 1-1,0-1 1,-1 0-1,-3 1-27,1 0 0,-1 0 0,1 0 0,-1 1 1,0-1-1,1 1 0,-8 4 0,9-3 7,-1-1 1,0 1-1,-1-1 1,1 0 0,0 0-1,-1 0 1,-6 1-1,10-2 13,0-1-1,-1 0 1,1 0-1,0 0 0,-1-1 1,1 1-1,0 0 1,0 0-1,-1-1 1,1 1-1,0 0 0,0-1 1,0 0-1,0 1 1,-1-1-1,1 1 1,0-1-1,0 0 1,0 0-1,0 0 0,1 0 1,-1 0-1,0 0 1,0 0-1,0 0 1,1 0-1,-1 0 0,1 0 1,-1 0-1,1 0 1,-1-1-1,0 0 1,0-2 50,-1-1 1,1 1-1,-1 0 0,1-1 1,0 1-1,1 0 1,-1-1-1,1 1 1,0-1-1,0 1 1,1-8-1,0 12-2,-1-1 0,0 0-1,1 1 1,-1 0 0,1-1 0,-1 1-1,0-1 1,1 1 0,-1-1 0,1 1-1,-1 0 1,1-1 0,0 1-1,-1 0 1,1 0 0,-1-1 0,1 1-1,0 0 1,-1 0 0,1 0 0,-1 0-1,1 0 1,0 0 0,-1 0 0,1 0-1,0 0 1,-1 0 0,1 0 0,1 1-1,21 5 623,-18-5-528,20 5-57,1-1 0,-1-1 0,1-2 0,0 0 0,-1-2 0,41-4 0,-30-1-226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41.082"/>
    </inkml:context>
    <inkml:brush xml:id="br0">
      <inkml:brushProperty name="width" value="0.05" units="cm"/>
      <inkml:brushProperty name="height" value="0.05" units="cm"/>
    </inkml:brush>
  </inkml:definitions>
  <inkml:trace contextRef="#ctx0" brushRef="#br0">55 0 10890,'-10'49'921,"-3"-8"-657,2-3-160,2-11 112,3-3-120,2-2-136,3 1-56</inkml:trace>
  <inkml:trace contextRef="#ctx0" brushRef="#br0" timeOffset="1">8 486 11298,'1'19'1041,"2"-2"-825,-3-3-88,3 0 424,1-1-352,1 0-248,2-4-648,1-5 664,-2-7-136,0-7-56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3.444"/>
    </inkml:context>
    <inkml:brush xml:id="br0">
      <inkml:brushProperty name="width" value="0.05" units="cm"/>
      <inkml:brushProperty name="height" value="0.05" units="cm"/>
    </inkml:brush>
  </inkml:definitions>
  <inkml:trace contextRef="#ctx0" brushRef="#br0">18 361 14115,'-14'16'4642,"11"-11"-1513,12-12-949,98-80 238,43-41-1678,-124 103-659,-1 2 3,-1-1 1,-1-1-1,27-37 0,-59 78-37,-10 30-1,-10 19-56,-31 34 4,37-65-86,3 1 0,-26 55 0,45-87 25,-11 34-367,11-35 258,0 1-1,1-1 0,-1 0 0,1 0 0,0 1 1,0-1-1,0 0 0,0 1 0,0-1 0,0 0 1,1 1-1,-1-1 0,1 0 0,0 3 1,-1-6 147,0 1 1,0 0 0,0 0 0,0 0 0,0 0-1,0 0 1,0 0 0,0-1 0,0 1 0,0 0 0,0 0-1,0 0 1,1 0 0,-1 0 0,0 0 0,0-1 0,0 1-1,0 0 1,0 0 0,0 0 0,0 0 0,0 0 0,0 0-1,0 0 1,0 0 0,1-1 0,-1 1 0,0 0 0,0 0-1,0 0 1,0 0 0,0 0 0,0 0 0,0 0-1,1 0 1,-1 0 0,0 0 0,0 0 0,0 0 0,0 0-1,0 0 1,1 0 0,-1 0 0,0 0 0,0 0 0,0 0-1,0 0 1,0 0 0,0 0 0,1 0 0,-1 0 0,0 0-1,0 0 1,0 0 0,0 0 0,0 0 0,0 0 0,0 1-1,1-1 1,-1 0 0,0 0 0,0 0 0,0 0-1,0 0 1,0 0 0,0 0 0,0 1 0,0-1 0,2-11-558,-1-2-179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4.111"/>
    </inkml:context>
    <inkml:brush xml:id="br0">
      <inkml:brushProperty name="width" value="0.05" units="cm"/>
      <inkml:brushProperty name="height" value="0.05" units="cm"/>
    </inkml:brush>
  </inkml:definitions>
  <inkml:trace contextRef="#ctx0" brushRef="#br0">544 51 13363,'-1'-3'139,"1"1"-1,-1-1 1,0 1 0,0-1-1,0 1 1,0-1 0,-1 1-1,1 0 1,-1-1 0,1 1-1,-1 0 1,0 0 0,0 0-1,0 0 1,0 1 0,0-1-1,0 0 1,-1 1 0,1-1-1,0 1 1,-1 0 0,1 0-1,-1 0 1,1 0 0,-1 0-1,0 1 1,1-1 0,-1 1-1,-5 0 1,1-1 35,0 1 0,0 0 1,0 1-1,0 0 0,0 0 0,0 0 0,0 1 0,1 0 0,-1 0 1,-9 5-1,-4 5-24,-1 1-1,2 1 1,0 1 0,1 1 0,-24 25 0,8-3-97,-44 65 0,53-66-36,1 1-1,2 1 1,-21 53-1,37-77-11,0 1 1,1 0-1,1 0 0,0 0 0,2 1 0,-1-1 1,2 1-1,0 0 0,2-1 0,-1 1 0,2 0 1,3 16-1,-3-25-1,0-1 1,1 0 0,-1 0-1,1 0 1,1 0-1,-1-1 1,1 1 0,0-1-1,1 0 1,-1 0-1,1-1 1,0 1 0,1-1-1,0 0 1,-1 0 0,1-1-1,1 0 1,-1 0-1,1 0 1,-1-1 0,1 0-1,0 0 1,0-1-1,15 4 1,-8-4 45,2 0 0,-1-1 0,0 0 0,0-2 0,0 1 0,0-2 1,0 0-1,0-1 0,0 0 0,0-1 0,21-9 0,0-4 247,1 0 0,-2-3-1,57-41 1,-68 42-57,0 0 0,-2-2 0,0-1 0,-1 0 0,27-39 0,-41 51-157,-1-1-1,0 0 1,0 0-1,-1 0 0,-1-1 1,1 1-1,-2-1 1,0 0-1,0 0 1,-1 0-1,0-14 1,-2 17-60,0 0 0,-1 0 0,0 0 0,-1 0 0,0 0 0,-1 0 0,1 0 0,-1 1 0,-1-1 0,0 1 0,0 0 0,-1 0 0,0 0 0,0 1 0,-11-12 0,3 5-234,-1 0 0,-1 1 0,0 0 0,-1 2 0,0 0 1,-1 0-1,0 1 0,0 2 0,-1-1 0,0 2 0,-1 1 0,0 0 0,0 1 1,0 1-1,0 1 0,-30-1 0,28 3-382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02.562"/>
    </inkml:context>
    <inkml:brush xml:id="br0">
      <inkml:brushProperty name="width" value="0.05" units="cm"/>
      <inkml:brushProperty name="height" value="0.05" units="cm"/>
    </inkml:brush>
  </inkml:definitions>
  <inkml:trace contextRef="#ctx0" brushRef="#br0">0 569 12699,'14'-3'261,"1"0"1,-1 1-1,0 1 1,26 0 0,2 0-122,556-56 263,-65 6-353,416-1 14,-123 10-37,866 6 30,-1686 36-56,1384-3 14,25-23 70,-155-19 37,-580-9-71,490-34-7,3 23-113,-829 51 37,378-11-14,1 37-7,-671-9 48,290 21-48,-6 21 9,-297-36 70,58 22 0,15 4 53,-102-33-82,0 0 1,0 0-1,0-1 0,0-1 0,0 1 0,0-2 0,17-2 1,-2-3-12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44.493"/>
    </inkml:context>
    <inkml:brush xml:id="br0">
      <inkml:brushProperty name="width" value="0.05" units="cm"/>
      <inkml:brushProperty name="height" value="0.05" units="cm"/>
    </inkml:brush>
  </inkml:definitions>
  <inkml:trace contextRef="#ctx0" brushRef="#br0">1 1 24575,'0'0'-8191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46.388"/>
    </inkml:context>
    <inkml:brush xml:id="br0">
      <inkml:brushProperty name="width" value="0.05" units="cm"/>
      <inkml:brushProperty name="height" value="0.05" units="cm"/>
    </inkml:brush>
  </inkml:definitions>
  <inkml:trace contextRef="#ctx0" brushRef="#br0">1 576 18452,'1'-1'147,"0"0"0,0 0 0,0 0 0,-1 0 0,1 0 0,0 0 0,-1 0 0,1 0 1,-1 0-1,1 0 0,0-3 0,1-1 35,17-27 234,2 2 1,0 1-1,2 0 0,35-33 1,-39 42-311,48-53 287,164-166 527,-227 235-897,3-2 44,-1 0-1,1 1 1,-1 0-1,2 0 1,8-5 0,-16 10-62,0 0 0,1 0 0,-1 0 0,0 0 1,0 0-1,0 0 0,1 0 0,-1 0 0,0 0 1,0 0-1,0 0 0,1 0 0,-1 0 0,0 0 1,0 1-1,0-1 0,0 0 0,0 0 1,1 0-1,-1 0 0,0 0 0,0 0 0,0 1 1,0-1-1,0 0 0,0 0 0,0 0 0,0 1 1,1-1-1,-1 0 0,0 0 0,0 0 0,0 0 1,0 1-1,0-1 0,0 0 0,0 0 1,0 0-1,0 1 0,0-1 0,0 0 0,0 0 1,0 0-1,-1 1 0,1-1 0,0 0 0,0 0 1,0 0-1,0 0 0,0 1 0,0-1 0,-3 14 115,-30 88 271,11-36-294,-18 91 1,36-130-126,-3 46 0,7-62-449,0 1 1,1-1-1,0 1 0,1-1 0,1 1 1,6 18-1,-2-15-82,5-1-200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46.805"/>
    </inkml:context>
    <inkml:brush xml:id="br0">
      <inkml:brushProperty name="width" value="0.05" units="cm"/>
      <inkml:brushProperty name="height" value="0.05" units="cm"/>
    </inkml:brush>
  </inkml:definitions>
  <inkml:trace contextRef="#ctx0" brushRef="#br0">299 1 15939,'-6'1'219,"-1"0"-1,0 0 0,1 1 0,-1 0 0,1 1 0,-1-1 0,1 1 0,0 1 1,0-1-1,0 1 0,-5 4 0,-6 6 249,0 1 1,-14 17-1,8-7 161,1 1 1,-33 51-1,48-65-502,0 1-1,0 0 1,1 0-1,1 0 1,0 1 0,1 0-1,0 0 1,-3 27-1,7-39-111,0 1 0,-1-1 0,1 1 0,0-1 0,0 1 0,0-1 0,1 1 0,-1-1 0,0 0 0,1 1 0,0-1 0,-1 0 0,1 1 0,0-1 0,0 0 0,1 0 0,-1 0 1,0 0-1,1 0 0,-1 0 0,1 0 0,0 0 0,-1 0 0,1-1 0,0 1 0,0-1 0,4 3 0,-1-3-1,-1 1 0,1-2 0,0 1 1,-1 0-1,1-1 0,0 0 0,0 0 0,-1 0 1,1-1-1,0 1 0,-1-1 0,1 0 1,0-1-1,4-1 0,6-3 26,0 0-1,-1-1 1,0-1 0,0 0-1,0-1 1,-1-1 0,-1 0-1,15-15 1,-10 9 48,-2-2 1,0 0-1,-1 0 0,0-2 1,12-24-1,-23 38-57,0 0 0,-1 0 0,1 0 0,-1-1 0,-1 1 0,1-1 0,-1 1 0,0-1-1,-1 1 1,1-1 0,-1 0 0,-1-10 0,0 13-14,0 1 0,0-1 0,0 1-1,0-1 1,-1 1 0,1-1 0,-1 1 0,0 0-1,0 0 1,0 0 0,-1 0 0,1 0 0,-1 0-1,1 0 1,-1 1 0,0-1 0,0 1 0,0 0-1,0 0 1,0 0 0,-1 0 0,1 1 0,-7-3-1,1 2 3,-1 0 0,0 0-1,1 0 1,-1 1 0,0 1 0,0 0-1,0 0 1,0 1 0,-14 3-1,17-3-55,0 0 0,1 1 0,-1 0 0,0 0 0,1 1 0,-1 0 0,1 0 1,0 0-1,0 1 0,0 0 0,0 0 0,1 1 0,-9 8 0,14-13-12,-1 1 1,0 0 0,0 0 0,1-1 0,-1 1-1,0 0 1,1 0 0,-1 0 0,1 0-1,-1 0 1,1 0 0,0 0 0,-1 0 0,1 0-1,0 0 1,0 0 0,-1 1 0,1-1 0,0 0-1,0 0 1,0 0 0,1 0 0,-1 0-1,0 0 1,0 0 0,1 2 0,0-1 5,1-1-1,-1 0 1,0 0 0,0 0-1,1 0 1,-1 0 0,1 0 0,-1 0-1,1-1 1,-1 1 0,1 0 0,-1-1-1,1 1 1,0-1 0,2 1 0,7 0-112,0 0 0,1 0 1,22-2-1,27-8-430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47.255"/>
    </inkml:context>
    <inkml:brush xml:id="br0">
      <inkml:brushProperty name="width" value="0.05" units="cm"/>
      <inkml:brushProperty name="height" value="0.05" units="cm"/>
    </inkml:brush>
  </inkml:definitions>
  <inkml:trace contextRef="#ctx0" brushRef="#br0">204 0 16059,'-8'8'424,"-27"21"1416,-55 62 0,82-82-1646,0 0-1,1 1 1,1-1 0,-1 2-1,2-1 1,-1 1 0,2 0-1,-1 0 1,1 0 0,1 0-1,0 1 1,-1 14 0,3-23-182,1 0 0,0 0 0,0 0 0,0 0 0,1 0 0,-1 0-1,1 0 1,-1 0 0,1 0 0,0-1 0,0 1 0,0 0 0,0 0 0,1-1 0,-1 1 0,1-1 0,0 1 0,-1-1 0,1 0 0,0 0 0,1 1 0,-1-1 0,0-1 0,0 1 0,1 0-1,-1 0 1,5 1 0,-2-1-30,0-1-1,0 1 0,0-1 1,0 0-1,0 0 0,0-1 1,0 1-1,0-1 0,0 0 1,0-1-1,1 1 0,-1-1 1,0 0-1,0 0 1,8-4-1,0-1-12,-1 0 0,0-1 0,0 0 0,-1-1 0,0 0 1,0-1-1,-1 0 0,0-1 0,-1 0 0,0 0 0,9-13 0,-13 15 20,0 0 1,0 0-1,-1-1 0,0 0 0,-1 0 0,1 0 0,2-14 0,-5 17 5,0 0-1,-1 1 0,0-1 0,0 0 0,0 1 0,0-1 0,-1 0 0,0 0 0,0 1 0,-1-1 0,0 1 0,0-1 0,-3-5 0,3 6-31,-1 1 0,0 0 0,0-1-1,-1 1 1,1 1 0,-1-1 0,0 0 0,0 1-1,0 0 1,0 0 0,0 0 0,-1 0 0,0 1 0,1-1-1,-1 1 1,0 0 0,0 1 0,-9-2 0,2 1-45,1 0 0,-1 1 0,0 1 0,1 0 0,-1 0-1,0 1 1,-15 4 0,-13 5-229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2.061"/>
    </inkml:context>
    <inkml:brush xml:id="br0">
      <inkml:brushProperty name="width" value="0.05" units="cm"/>
      <inkml:brushProperty name="height" value="0.05" units="cm"/>
    </inkml:brush>
  </inkml:definitions>
  <inkml:trace contextRef="#ctx0" brushRef="#br0">37 363 15971,'-37'54'2622,"38"-52"-1270,5-5-715,10-7-30,165-178 1392,-19 18-1625,-154 162-367,36-31 5,-40 38-12,-5 8 0,-10 16 0,7-14 0,-17 40-222,-28 91 0,42-111 85,0 1 0,2 0 0,2 0 1,-1 49-1,4-75 75,0-2 33,0 0 0,0 0-1,0 0 1,0 0 0,0 0 0,0 0-1,1 0 1,-1 0 0,1 0 0,-1 0 0,1 0-1,0 0 1,1 2 0,5-6-260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2.493"/>
    </inkml:context>
    <inkml:brush xml:id="br0">
      <inkml:brushProperty name="width" value="0.05" units="cm"/>
      <inkml:brushProperty name="height" value="0.05" units="cm"/>
    </inkml:brush>
  </inkml:definitions>
  <inkml:trace contextRef="#ctx0" brushRef="#br0">1 405 14779,'0'1'70,"0"0"-1,1-1 0,-1 1 1,0 0-1,0-1 1,1 1-1,-1 0 0,0-1 1,1 1-1,-1 0 1,1-1-1,-1 1 0,1-1 1,-1 1-1,1-1 1,0 0-1,-1 1 0,1-1 1,-1 1-1,1-1 1,0 0-1,-1 1 1,1-1-1,0 0 0,-1 0 1,1 0-1,1 1 1,0-2 33,0 1 0,-1 0 1,1-1-1,0 1 0,0-1 1,-1 1-1,1-1 0,0 0 1,-1 0-1,1 0 1,1-1-1,8-7 330,-1 0 1,16-16 0,-15 13-91,289-316 2223,-282 307-2356,-10 16-9,-6 10-54,-7 13-10,4-18-136,-14 44 54,-42 125 442,48-135-716,1 1 0,2-1 1,-3 36-1,9-68 157,0-1-1,0 0 1,0 0-1,0 1 1,0-1-1,0 0 1,0 1-1,0-1 1,0 0-1,1 0 1,-1 1-1,1-1 1,-1 0-1,1 0 1,0 2-1,-1-3 46,1 0 0,0 0 0,-1 0-1,1 0 1,-1 0 0,1 0 0,0 0 0,-1 0 0,1 0-1,-1 0 1,1 0 0,0 0 0,-1-1 0,1 1 0,-1 0-1,1 0 1,-1-1 0,1 1 0,-1 0 0,1-1 0,-1 1-1,1 0 1,-1-1 0,1 1 0,-1-1 0,1 1-1,-1-1 1,0 1 0,1-1 0,-1 0 0,18-19-433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2.976"/>
    </inkml:context>
    <inkml:brush xml:id="br0">
      <inkml:brushProperty name="width" value="0.05" units="cm"/>
      <inkml:brushProperty name="height" value="0.05" units="cm"/>
    </inkml:brush>
  </inkml:definitions>
  <inkml:trace contextRef="#ctx0" brushRef="#br0">292 1 14163,'-2'0'140,"0"0"-1,0 0 1,0 0-1,0 0 1,1 0-1,-1 0 1,0 0 0,0 1-1,0-1 1,0 1-1,1-1 1,-1 1-1,0 0 1,1-1 0,-3 3-1,-27 17 695,23-15-272,-7 6 119,1-1 0,-21 22 0,31-28-549,0 0 1,0 1 0,0-1-1,1 1 1,0 0 0,0 0 0,0 0-1,1 1 1,-1-1 0,1 0 0,-2 12-1,3-16-115,1-1-1,0 1 1,0-1-1,0 1 1,0 0-1,0-1 1,0 1 0,0 0-1,0-1 1,0 1-1,0 0 1,0-1-1,0 1 1,0-1-1,0 1 1,1 0-1,-1-1 1,0 1-1,0-1 1,1 1-1,-1-1 1,0 1-1,1 0 1,-1-1 0,1 0-1,-1 1 1,1-1-1,-1 1 1,1-1-1,-1 1 1,1-1-1,-1 0 1,1 0-1,-1 1 1,2-1-1,1 1 8,-1-1-1,0 0 0,1 0 0,-1 0 0,1-1 0,-1 1 0,1 0 0,-1-1 0,0 0 1,3 0-1,7-4 14,-1 0 0,0 0 1,11-7-1,51-44 35,-73 56-73,0 0 0,0 0 0,0 0 0,0 0 1,0 1-1,-1-1 0,1 0 0,0 0 0,0 0 0,0 0 0,0 0 0,0 1 0,0-1 0,0 0 0,0 0 0,0 0 0,0 0 1,0 0-1,0 1 0,0-1 0,0 0 0,0 0 0,1 0 0,-1 0 0,0 0 0,0 0 0,0 1 0,0-1 0,0 0 0,0 0 1,0 0-1,0 0 0,0 0 0,0 0 0,1 0 0,-1 0 0,0 1 0,0-1 0,0 0 0,0 0 0,0 0 0,0 0 0,0 0 0,1 0 1,-1 0-1,0 0 0,0 0 0,0 0 0,0 0 0,0 0 0,1 0 0,-1 0 0,0 0 0,0 0 0,0 0 0,0 0 0,0 0 1,1 0-1,-1 0 0,0 0 0,0 0 0,0 0 0,0 0 0,0 0 0,0-1 0,1 1 0,-1 0 0,-3 12-20,-4 9 17,0 1 0,2-1 0,1 1-1,0 1 1,1-1 0,2 0 0,0 1 0,2-1-1,0 0 1,1 1 0,2-1 0,0 0 0,11 33-1,-14-54 7,0 1-1,-1 0 1,1-1-1,-1 1 1,1 0 0,-1-1-1,0 1 1,1 0-1,-1 0 1,0-1-1,0 1 1,0 0-1,0 0 1,-1-1-1,1 1 1,0 0-1,-1-1 1,1 1-1,-2 3 1,0-4 19,0 1 1,1-1 0,-1 1-1,0-1 1,0 0-1,0 0 1,0 0 0,0 0-1,0 0 1,-1 0 0,1 0-1,0-1 1,0 1 0,-5 0-1,-18 2 335,-1 0 0,0-2-1,-34-3 1,27 1 56,-40 3 0,73-2-434,0 0-1,0 0 1,0 0-1,-1 0 0,1 0 1,0 0-1,0 0 1,0 0-1,0 0 1,-1 0-1,1 0 0,0 0 1,0 0-1,0 0 1,0 0-1,-1 0 0,1 0 1,0 0-1,0 0 1,0 0-1,0 0 1,-1 0-1,1 0 0,0 0 1,0 0-1,0 0 1,0 0-1,0 1 0,-1-1 1,1 0-1,0 0 1,0 0-1,0 0 1,0 0-1,0 0 0,0 1 1,0-1-1,0 0 1,-1 0-1,1 0 1,0 0-1,0 1 0,0-1 1,0 0-1,0 0 1,0 0-1,10 5-1353,20 3-203,-27-7 1701,29 6-817,8 0-229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1.244"/>
    </inkml:context>
    <inkml:brush xml:id="br0">
      <inkml:brushProperty name="width" value="0.05" units="cm"/>
      <inkml:brushProperty name="height" value="0.05" units="cm"/>
    </inkml:brush>
  </inkml:definitions>
  <inkml:trace contextRef="#ctx0" brushRef="#br0">0 47 12107,'0'1'59,"0"0"1,0-1-1,0 1 1,0 0-1,0-1 1,0 1 0,1 0-1,-1-1 1,0 1-1,0 0 1,1-1-1,-1 1 1,0-1 0,1 1-1,-1 0 1,0-1-1,1 1 1,-1-1-1,1 1 1,-1-1 0,1 1-1,-1-1 1,1 0-1,0 1 1,-1-1-1,1 0 1,-1 1 0,1-1-1,1 1 1,22 12 697,-13-9-501,1-1-1,-1 0 1,1-1 0,0-1 0,0 0-1,0 0 1,17-2 0,88-12 768,-93 9-863,113-17 444,135-18-7,-186 31-509,100 2 1,-178 6-91,1 0-66,0 0 0,0 1-1,0-1 1,0 2 0,0-1-1,0 1 1,0 1 0,16 6-1,-25-9 55,0 0 0,1 0-1,-1 0 1,1 0 0,-1 0 0,0 1-1,1-1 1,-1 0 0,0 0 0,1 1-1,-1-1 1,0 0 0,1 0-1,-1 1 1,0-1 0,0 0 0,1 1-1,-1-1 1,0 1 0,0-1 0,0 0-1,1 1 1,-1-1 0,0 1-1,0-1 1,0 0 0,0 1 0,0-1-1,0 1 1,0-1 0,0 0-1,0 1 1,0-1 0,0 1 0,0 0-1,-1-1 4,1 0 0,0 1-1,-1-1 1,1 1-1,-1-1 1,1 0 0,-1 0-1,1 1 1,-1-1 0,1 0-1,-1 0 1,1 0-1,-1 1 1,1-1 0,-1 0-1,1 0 1,-1 0 0,0 0-1,1 0 1,-1 0-1,1 0 1,-1 0 0,1 0-1,-2-1 1,-13-4-242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3.408"/>
    </inkml:context>
    <inkml:brush xml:id="br0">
      <inkml:brushProperty name="width" value="0.05" units="cm"/>
      <inkml:brushProperty name="height" value="0.05" units="cm"/>
    </inkml:brush>
  </inkml:definitions>
  <inkml:trace contextRef="#ctx0" brushRef="#br0">22 0 17092,'-6'18'1720,"2"5"-1288,-1-3-288,1 1 592,2-2-848,1-2-296,2-7 376,4-4-232,2-3-168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3.842"/>
    </inkml:context>
    <inkml:brush xml:id="br0">
      <inkml:brushProperty name="width" value="0.05" units="cm"/>
      <inkml:brushProperty name="height" value="0.05" units="cm"/>
    </inkml:brush>
  </inkml:definitions>
  <inkml:trace contextRef="#ctx0" brushRef="#br0">6 6 14203,'0'0'151,"-1"1"0,1-1 1,-1 1-1,1-1 0,-1 1 0,1-1 1,0 1-1,-1 0 0,1-1 0,0 1 0,0 0 1,-1-1-1,1 1 0,0 0 0,0-1 1,0 1-1,0 0 0,0 0 0,0-1 1,0 1-1,0 0 0,0-1 0,0 1 0,0 0 1,0 0-1,0-1 0,1 1 0,-1 0 1,0-1-1,1 1 0,-1-1 0,1 2 0,1 0-23,1-1 0,-1 1-1,0-1 1,1 0-1,0 0 1,-1 0 0,1 0-1,-1 0 1,1-1-1,0 1 1,0-1 0,-1 0-1,5 0 1,38-1 401,-30-1-442,0-1 1,0-1 0,18-7-1,-16 5-4,33-7 0,-49 13-80,-1 0 1,0 0 0,1 0 0,-1 0 0,0 0-1,1 0 1,-1 0 0,0 0 0,1 0-1,-1 0 1,0 0 0,0 0 0,1 0 0,-1 1-1,0-1 1,1 0 0,-1 0 0,0 0 0,0 0-1,1 0 1,-1 1 0,0-1 0,0 0-1,1 0 1,-1 0 0,0 1 0,0-1 0,0 0-1,1 0 1,-1 1 0,0-1 0,0 0-1,0 1 1,0-1 0,0 1 0,0 14 96,-10 18 61,9-30-141,-28 72 444,-39 109 659,52-133-768,-16 85 1,30-127-723,1 1-1,0-1 1,0 0 0,2 11 0,-3-36-2683,-5-2 2096</inkml:trace>
  <inkml:trace contextRef="#ctx0" brushRef="#br0" timeOffset="1">6 318 16716,'25'4'1432,"8"-2"-1016,0-2-328,5-3-72,1-6 376,1-11-168,-3-1-136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4.325"/>
    </inkml:context>
    <inkml:brush xml:id="br0">
      <inkml:brushProperty name="width" value="0.05" units="cm"/>
      <inkml:brushProperty name="height" value="0.05" units="cm"/>
    </inkml:brush>
  </inkml:definitions>
  <inkml:trace contextRef="#ctx0" brushRef="#br0">0 71 19908,'12'-7'454,"-1"1"-1,1 0 1,0 0-1,0 1 1,0 0-1,19-3 1,77-12 19,-92 18-534,-9 1-2,0-1 0,0 1-1,1 0 1,-1 1 0,0 0-1,1 0 1,-1 1 0,0 0-1,11 2 1,-17-2 50,0-1 0,0 1 0,0 0 0,0 0 1,0-1-1,0 1 0,0 0 0,0 0 0,-1 0 0,1 0 0,0 0 0,-1 0 0,1 0 0,-1 0 0,1 0 0,-1 1 0,1-1 0,-1 0 0,0 0 0,1 0 0,-1 1 1,0-1-1,0 0 0,0 0 0,0 1 0,0-1 0,0 0 0,-1 1 0,-9 40 93,7-32-33,-47 145 954,23-76-779,-20 95-1,47-173-269,-5 16-317,0-16 560,-2-9-313,-5-10-183</inkml:trace>
  <inkml:trace contextRef="#ctx0" brushRef="#br0" timeOffset="1">46 223 15651,'19'5'1841,"4"2"-1217,8 1-280,8 1 896,3-3-800,2-2-528,6-7 304,0-6-120,-9-6-272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0.791"/>
    </inkml:context>
    <inkml:brush xml:id="br0">
      <inkml:brushProperty name="width" value="0.05" units="cm"/>
      <inkml:brushProperty name="height" value="0.05" units="cm"/>
    </inkml:brush>
  </inkml:definitions>
  <inkml:trace contextRef="#ctx0" brushRef="#br0">80 9 18740,'16'-2'1466,"-6"0"-1020,0 0 1,0 1-1,0 0 1,0 1-1,0 0 0,-1 0 1,14 3-1,-21-2-418,-1-1 1,1 1-1,-1-1 1,1 1-1,0 0 0,-1-1 1,1 1-1,-1 0 0,0 0 1,1 0-1,-1 1 0,0-1 1,0 0-1,1 0 0,-1 1 1,0-1-1,0 1 1,0-1-1,-1 1 0,1-1 1,0 1-1,-1-1 0,1 1 1,-1 0-1,1-1 0,-1 1 1,0 0-1,1-1 0,-1 1 1,0 0-1,0 0 1,0-1-1,-1 1 0,1 0 1,0-1-1,-1 1 0,1 0 1,-1-1-1,-1 4 0,-1 3 5,0 1 0,-1-1 0,-1 1 0,0-2 0,0 1 0,-7 8-1,-12 12 302,-35 29-1,31-31 149,-27 33-1,54-59-463,0 1-1,0 0 0,0 0 1,1 0-1,-1 0 1,0 1-1,0-1 1,1 0-1,-1 0 1,1 0-1,-1 1 1,1-1-1,-1 0 1,1 0-1,0 1 1,0-1-1,0 0 1,-1 1-1,1-1 1,0 0-1,1 1 1,-1-1-1,0 0 0,1 3 1,0-3-6,0 0 0,0 0 0,0 0 0,0 0-1,0 0 1,0 0 0,1 0 0,-1 0 0,0 0 0,1 0 0,-1-1 0,1 1 0,-1 0 0,1-1-1,-1 0 1,1 1 0,-1-1 0,1 0 0,-1 0 0,3 1 0,17-1-187,1 0-1,0-1 1,-1-2-1,1 0 1,-1-1 0,0-1-1,39-15 1,-41 12-122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1.237"/>
    </inkml:context>
    <inkml:brush xml:id="br0">
      <inkml:brushProperty name="width" value="0.05" units="cm"/>
      <inkml:brushProperty name="height" value="0.05" units="cm"/>
    </inkml:brush>
  </inkml:definitions>
  <inkml:trace contextRef="#ctx0" brushRef="#br0">338 29 15155,'-8'-4'288,"1"0"1,-1 0-1,0 1 0,0 0 0,0 0 1,0 1-1,-1 0 0,1 1 0,-1 0 1,-16 0-1,18 2-169,0-1 1,0 2-1,0-1 0,0 1 1,0 0-1,0 1 1,1-1-1,-1 1 1,1 1-1,0-1 0,0 1 1,0 0-1,-8 8 1,1 0-19,1 0 0,1 1 0,0 1 0,1-1 1,1 2-1,0 0 0,0 0 0,2 0 0,0 1 0,-7 25 1,9-25-50,1 0 0,0 0 1,1 1-1,1-1 1,1 1-1,1-1 1,0 1-1,1 0 0,0-1 1,8 32-1,-7-41-44,1 1-1,-1-1 0,1 0 1,1-1-1,-1 1 0,1 0 0,0-1 1,1 0-1,0 0 0,0 0 1,0-1-1,0 1 0,1-1 1,6 4-1,-4-4 15,0 0-1,0-1 1,0 0 0,1-1 0,-1 0-1,1 0 1,0-1 0,0 0 0,0 0-1,14 0 1,-8-2 48,-1 0-1,0-1 1,0-1 0,0 0-1,0-1 1,-1 0-1,1-1 1,-1-1 0,0 0-1,0 0 1,0-2 0,-1 1-1,0-2 1,0 0 0,11-9-1,-12 5 47,0 1-1,0-2 1,-1 1-1,-1-1 1,0-1-1,-1 1 1,-1-2-1,0 1 1,10-30-1,-11 24-12,-1-1 0,-1 1-1,0-1 1,-2 0 0,0 0-1,-1 0 1,-3-23 0,2 36-102,-1 0 0,-1-1 0,0 2 0,0-1 0,0 0 0,-1 0 0,0 1 0,-7-14 0,7 18-61,1-1-1,-1 0 1,0 1 0,0-1 0,-1 1-1,1 0 1,-1 0 0,1 0 0,-1 1 0,0-1-1,0 1 1,0 0 0,0 0 0,-1 0-1,1 1 1,-9-3 0,-4 3-162,-1-1 1,0 2-1,1 1 0,-1 0 1,0 1-1,-23 6 1,12-3-146,-13 2-134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6.140"/>
    </inkml:context>
    <inkml:brush xml:id="br0">
      <inkml:brushProperty name="width" value="0.05" units="cm"/>
      <inkml:brushProperty name="height" value="0.05" units="cm"/>
    </inkml:brush>
  </inkml:definitions>
  <inkml:trace contextRef="#ctx0" brushRef="#br0">0 442 18308,'8'-1'1933,"9"-7"-1714,17-15 379,-1-1 0,53-51-1,49-67 75,-57 44-282,-23 28 125,-55 70-510,0 0-1,0 0 0,0 0 1,0 1-1,1-1 0,-1 0 1,0 0-1,0 0 0,0 0 0,0 0 1,0 0-1,0 0 0,0 1 1,0-1-1,0 0 0,0 0 1,1 0-1,-1 0 0,0 0 1,0 0-1,0 0 0,0 0 0,0 0 1,0 0-1,1 0 0,-1 0 1,0 0-1,0 0 0,0 0 1,0 0-1,0 0 0,1 0 1,-1 0-1,0 0 0,0 0 0,0 0 1,0 0-1,0 0 0,0 0 1,1 0-1,-1 0 0,0 0 1,0 0-1,0 0 0,0 0 1,0 0-1,0 0 0,0 0 0,1-1 1,-1 1-1,0 0 0,0 0 1,0 0-1,0 0 0,0 0 1,0 0-1,0 0 0,0-1 1,0 1-1,0 0 0,0 0 0,0 0 1,-1 12 104,-38 116 302,-4 12-158,37-115-631,1 1 0,1 0 1,0 41-1,4-66 311,-1 0 0,1-1 0,0 1 0,0 0 0,0 0 0,0 0 0,1 0 0,-1 0 0,0 0 1,0 0-1,1 0 0,-1 0 0,0 0 0,1 0 0,-1-1 0,1 1 0,-1 0 0,1 0 0,-1 0 0,1-1 1,-1 1-1,1 0 0,0-1 0,0 1 0,-1-1 0,1 1 0,0 0 0,1 0 0,7 1-592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6.582"/>
    </inkml:context>
    <inkml:brush xml:id="br0">
      <inkml:brushProperty name="width" value="0.05" units="cm"/>
      <inkml:brushProperty name="height" value="0.05" units="cm"/>
    </inkml:brush>
  </inkml:definitions>
  <inkml:trace contextRef="#ctx0" brushRef="#br0">88 1 18940,'-9'16'2024,"-7"4"-1447,-4-3-265,3 0 1088,3 0-920,4-1-216,8-3-680,2-4-536,9-8 760,1-1-176,-2-1-168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7.027"/>
    </inkml:context>
    <inkml:brush xml:id="br0">
      <inkml:brushProperty name="width" value="0.05" units="cm"/>
      <inkml:brushProperty name="height" value="0.05" units="cm"/>
    </inkml:brush>
  </inkml:definitions>
  <inkml:trace contextRef="#ctx0" brushRef="#br0">157 40 15643,'2'-4'933,"14"-24"2597,-13 21-1323,-8 15 1076,-29 44-2799,3 1 0,2 1-1,-38 104 1,64-150-480,1 0 0,0 0 1,0 0-1,1 0 0,0 0 0,1 1 0,0 10 0,0-17-15,0 0 0,0 0 0,1 0 0,-1-1 0,1 1 0,0 0 0,-1 0 0,1-1 0,0 1 0,0 0 0,0-1 0,0 1 0,0-1 0,0 1 0,1-1-1,-1 0 1,0 1 0,1-1 0,-1 0 0,1 0 0,-1 0 0,1 0 0,0 0 0,-1 0 0,1-1 0,0 1 0,0 0 0,-1-1 0,1 0 0,0 1 0,0-1 0,0 0 0,0 0 0,0 0 0,-1 0 0,1 0-1,3-1 1,2 0-185,1 0-1,-1 0 0,1-1 0,-1 0 0,0 0 0,0-1 0,0 0 0,0 0 0,-1-1 0,1 0 0,-1 0 0,8-6 0,-5 1 32,0 1 1,0-1-1,-1-1 1,0 1-1,0-1 0,9-18 1,2-9-495</inkml:trace>
  <inkml:trace contextRef="#ctx0" brushRef="#br0" timeOffset="1">270 228 16556,'-9'33'1944,"-4"2"-1016,-1 1-368,-2 0 1249,3-2-553,3-3-464,3-4-272,4-7-672,3-6-360,6-7-648,3-4 936,3-6-240,3-1-152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7.476"/>
    </inkml:context>
    <inkml:brush xml:id="br0">
      <inkml:brushProperty name="width" value="0.05" units="cm"/>
      <inkml:brushProperty name="height" value="0.05" units="cm"/>
    </inkml:brush>
  </inkml:definitions>
  <inkml:trace contextRef="#ctx0" brushRef="#br0">249 0 15419,'-65'71'3876,"29"-26"-2714,-39 61 1,64-88-988,0 0 0,2 1 0,0 0 0,1 0 1,1 1-1,-8 38 0,14-53-139,1-1 0,-1 1 0,1 0-1,0 0 1,0 0 0,0-1 0,1 1 0,0 0-1,0 0 1,0-1 0,2 6 0,-2-8-24,0 0-1,1 1 1,-1-1 0,1 0 0,-1 0 0,1 0 0,0 0 0,0 0 0,0 0-1,0-1 1,0 1 0,0 0 0,1-1 0,-1 0 0,0 0 0,1 1 0,-1-1-1,1-1 1,-1 1 0,5 1 0,1-1 12,0 0 1,-1 0-1,1 0 0,0-1 0,-1 0 1,1-1-1,0 0 0,0 0 0,-1 0 1,1-1-1,-1-1 0,1 1 0,-1-1 1,0 0-1,0 0 0,0-1 0,-1 0 1,1 0-1,-1-1 0,11-10 0,-16 14-14,0 0 0,0 0 0,0 0-1,0 0 1,0 0 0,-1-1-1,1 1 1,0 0 0,-1 0 0,1-1-1,-1 1 1,1 0 0,-1-1 0,0 1-1,0 0 1,1-1 0,-1 1-1,0 0 1,0-1 0,0 1 0,-1-1-1,1 1 1,0 0 0,0-1-1,-1 1 1,0-2 0,0 1-16,0 0 1,-1 1-1,1-1 1,-1 0-1,0 1 1,1-1 0,-1 1-1,0-1 1,0 1-1,0 0 1,0-1-1,0 1 1,0 1-1,-3-2 1,-1 0-161,1 0 1,-1 0 0,0 1-1,0 0 1,0 0-1,0 0 1,0 1 0,0 0-1,1 0 1,-1 1-1,-11 1 1,17-2 155,-1 0-1,1 0 0,0 0 1,0 0-1,0 0 1,-1 1-1,1-1 1,0 0-1,0 0 0,0 0 1,-1 0-1,1 0 1,0 0-1,0 0 1,0 0-1,0 0 1,-1 1-1,1-1 0,0 0 1,0 0-1,0 0 1,0 0-1,0 1 1,-1-1-1,1 0 1,0 0-1,0 0 0,0 1 1,0-1-1,0 0 1,0 0-1,0 0 1,0 1-1,0-1 0,0 0 1,0 0-1,0 0 1,0 1-1,0-1 1,0 0-1,0 0 1,0 1-1,0-1 0,0 0 1,0 0-1,0 0 1,0 1-1,0-1 1,1 0-1,-1 0 1,0 0-1,0 0 0,0 1 1,0-1-1,0 0 1,1 0-1,-1 0 1,0 0-1,0 0 0,0 1 1,13 2-427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7.936"/>
    </inkml:context>
    <inkml:brush xml:id="br0">
      <inkml:brushProperty name="width" value="0.05" units="cm"/>
      <inkml:brushProperty name="height" value="0.05" units="cm"/>
    </inkml:brush>
  </inkml:definitions>
  <inkml:trace contextRef="#ctx0" brushRef="#br0">491 286 20268,'-17'25'1737,"-14"0"-1177,-5 2-232,0 5 592,2 1-168,5-3-224,3 0-128,9-7-304,6-3-128,5-7-456,3-2-296,1-7-544,2-2 1048,6-2-256,0-3-192</inkml:trace>
  <inkml:trace contextRef="#ctx0" brushRef="#br0" timeOffset="1">241 42 14211,'-19'1'779,"1"1"-1,0 1 1,0 0-1,1 2 1,-20 6-1,28-7-421,-1-1-1,1 2 0,0-1 1,1 1-1,-1 1 0,1-1 1,0 1-1,0 1 0,1-1 1,-12 15-1,18-20-317,0 0 0,0 0 0,0 0-1,0 0 1,1 0 0,-1 0 0,0 1 0,1-1-1,-1 0 1,1 0 0,-1 1 0,1-1 0,0 0-1,-1 1 1,1-1 0,0 0 0,0 1 0,0-1-1,0 2 1,1-2-19,-1-1-1,1 1 0,-1 0 1,1-1-1,-1 1 1,1-1-1,-1 1 0,1 0 1,-1-1-1,1 1 1,0-1-1,-1 0 0,1 1 1,0-1-1,-1 0 1,1 1-1,0-1 0,0 0 1,0 1-1,-1-1 1,1 0-1,0 0 0,1 0 1,3 0 16,1 1 0,-1-2 1,1 1-1,0-1 0,-1 1 1,1-1-1,9-4 1,-1 0-14,-1-1 1,-1 0-1,1-1 1,17-13-1,-23 16-38,-1-1-1,-1 0 0,1 0 1,-1 0-1,0-1 0,0 0 1,0 0-1,-1 0 0,0-1 1,4-8-1,-7 13-1,0 0 0,0 0 1,-1 1-1,1-1 0,-1 0 1,1 0-1,-1 0 0,0 0 1,1 0-1,-1 0 0,0 0 1,-1 0-1,1 1 0,0-1 1,0 0-1,-1 0 0,-1-3 1,2 3-5,-1 1 0,0 0 1,0 0-1,0 0 1,0 0-1,0 0 1,0 0-1,0 0 1,0 0-1,-1 1 1,1-1-1,0 0 1,0 1-1,-1-1 0,1 1 1,0-1-1,-1 1 1,-2-1-1,0 0-97,-1 1 0,1 0-1,-1 0 1,0 0 0,1 1-1,-1-1 1,1 1 0,-1 0-1,1 1 1,0-1 0,-1 1-1,1 0 1,-7 3 0,10-4 55,-1 0 1,1 0-1,-1 0 1,0 0-1,1 0 1,0 0-1,-1 0 1,1 0-1,0 0 1,0 1 0,-1-1-1,1 1 1,0-1-1,0 1 1,1-1-1,-1 1 1,0 0-1,0-1 1,1 1-1,-1 0 1,1-1-1,-1 1 1,1 0-1,0 3 1,5 6-385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2.121"/>
    </inkml:context>
    <inkml:brush xml:id="br0">
      <inkml:brushProperty name="width" value="0.05" units="cm"/>
      <inkml:brushProperty name="height" value="0.05" units="cm"/>
    </inkml:brush>
  </inkml:definitions>
  <inkml:trace contextRef="#ctx0" brushRef="#br0">1 224 11538,'0'0'48,"0"1"0,0 0-1,0 0 1,0 0 0,0-1-1,0 1 1,0 0 0,0 0-1,0-1 1,0 1 0,1 0-1,-1 0 1,0-1 0,1 1-1,-1 0 1,0-1 0,1 1-1,-1 0 1,1-1-1,-1 1 1,1-1 0,-1 1-1,1-1 1,0 1 0,-1-1-1,1 1 1,0-1 0,-1 1-1,1-1 1,0 0 0,-1 1-1,1-1 1,0 0 0,0 0-1,-1 0 1,1 1 0,0-1-1,0 0 1,1 0-1,40 4 816,-37-4-738,68 0 589,0-3 0,0-4 0,87-18 0,212-67 403,-371 92-1117,49-13 0,196-51 352,3 21-2075,-246 43 1538,-1-1 163,0 1-1,0 0 1,0-1-1,0 1 1,0 0-1,0 0 1,0 0-1,-1 1 1,1-1-1,0 0 1,0 1-1,0-1 1,0 1-1,2 0 1,-4 2-197,-4-3 65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8.358"/>
    </inkml:context>
    <inkml:brush xml:id="br0">
      <inkml:brushProperty name="width" value="0.05" units="cm"/>
      <inkml:brushProperty name="height" value="0.05" units="cm"/>
    </inkml:brush>
  </inkml:definitions>
  <inkml:trace contextRef="#ctx0" brushRef="#br0">143 8 17276,'-14'6'757,"-8"4"274,-29 18 0,46-25-811,0 0-1,1 0 0,-1 0 0,1 1 1,0 0-1,0 0 0,0 0 0,1 0 0,0 1 1,-1-1-1,-4 11 0,8-14-180,-1 0 1,1 0-1,0 0 0,0 0 0,-1 0 0,1 1 1,0-1-1,0 0 0,0 0 0,0 0 0,0 1 1,0-1-1,0 0 0,1 0 0,-1 0 1,0 0-1,1 0 0,-1 1 0,1-1 0,-1 0 1,1 0-1,-1 0 0,1 0 0,0 0 0,0 0 1,-1-1-1,1 1 0,0 0 0,0 0 0,0 0 1,0-1-1,0 1 0,0 0 0,0-1 0,0 1 1,0-1-1,0 1 0,0-1 0,0 0 1,1 0-1,1 1 0,5 1 46,1 0 0,0-1 0,-1 0-1,13 0 1,0-2-21,-1 0 0,1-1 0,-1-1 0,40-12 0,-46 11-52,0-1 0,-1 0 0,0-1-1,0-1 1,-1 0 0,1 0 0,21-19 0,-32 24-12,0 0-1,0 0 1,0 0-1,0 0 1,-1 0-1,1-1 1,-1 1-1,0 0 1,1-1-1,-1 0 1,0 1-1,1-4 1,-2 5-4,0 0 0,0 0 0,0 0 0,0 0 0,0 0 1,0 0-1,-1 0 0,1 0 0,0 0 0,0 0 0,-1 0 0,1 0 1,0 0-1,-1 1 0,1-1 0,-1 0 0,1 0 0,-1 0 0,0 0 1,1 1-1,-1-1 0,0 0 0,1 1 0,-1-1 0,0 0 0,0 1 1,0-1-1,0 1 0,1 0 0,-1-1 0,0 1 0,0-1 0,0 1 1,-2 0-1,-4-2-143,0 1 1,0 0 0,0 0 0,0 1 0,-1 0-1,1 0 1,0 1 0,0 0 0,0 0-1,0 1 1,0 0 0,0 0 0,0 0 0,0 1-1,1 0 1,-12 8 0,17-11 135,1 0 1,0 0-1,0 0 1,0 0-1,0 0 0,0 1 1,0-1-1,0 0 1,0 0-1,0 0 1,-1 0-1,1 1 0,0-1 1,0 0-1,0 0 1,0 0-1,0 0 1,0 1-1,0-1 1,0 0-1,0 0 0,0 0 1,0 0-1,0 1 1,1-1-1,-1 0 1,0 0-1,0 0 0,0 0 1,0 0-1,0 1 1,0-1-1,0 0 1,0 0-1,0 0 0,0 0 1,1 0-1,-1 1 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19.524"/>
    </inkml:context>
    <inkml:brush xml:id="br0">
      <inkml:brushProperty name="width" value="0.05" units="cm"/>
      <inkml:brushProperty name="height" value="0.05" units="cm"/>
    </inkml:brush>
  </inkml:definitions>
  <inkml:trace contextRef="#ctx0" brushRef="#br0">77 254 13499,'-13'7'1162,"3"-2"209,0 1 1,1-1-1,0 1 1,-16 15-1,55-49 1193,15-13-2239,-24 17-199,14-13 0,-3-1-1,-1-2 0,33-56 1,-102 211 162,19-50-276,6-27-6,3-10-40,1 1 1,-7 45-1,16-55-641,0-19 614,0 1 0,0-1 0,1 0 0,-1 1 1,0-1-1,0 0 0,0 1 0,0-1 1,0 0-1,1 0 0,-1 1 0,0-1 1,0 0-1,1 0 0,-1 1 0,0-1 0,0 0 1,1 0-1,-1 0 0,0 0 0,0 1 1,1-1-1,-1 0 0,0 0 0,1 0 1,-1 0-1,1 0 0,1 0-82,0-1 1,0 1-1,-1-1 0,1 0 1,0 1-1,0-1 0,-1 0 1,1 0-1,0 0 0,-1-1 1,1 1-1,-1 0 0,2-2 1,11-11-648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0.465"/>
    </inkml:context>
    <inkml:brush xml:id="br0">
      <inkml:brushProperty name="width" value="0.05" units="cm"/>
      <inkml:brushProperty name="height" value="0.05" units="cm"/>
    </inkml:brush>
  </inkml:definitions>
  <inkml:trace contextRef="#ctx0" brushRef="#br0">327 143 11747,'9'-6'678,"0"-2"1,-1 1 0,0-1 0,0 0 0,-1 0-1,0-1 1,-1 0 0,0-1 0,0 1 0,5-12-1,-11 20-608,1 0 0,-1 0 0,1 0 0,-1 0-1,0 0 1,1 0 0,-1 0 0,0-1-1,0 1 1,0 0 0,1 0 0,-1 0-1,-1 0 1,1 0 0,0 0 0,0 0 0,0 0-1,0 0 1,-1 0 0,1 0 0,-1 0-1,1 0 1,-1 0 0,1 0 0,-1 0-1,1 0 1,-1 0 0,0 0 0,1 0 0,-1 1-1,0-1 1,0 0 0,0 1 0,1-1-1,-1 0 1,0 1 0,0-1 0,0 1 0,0-1-1,0 1 1,0 0 0,0-1 0,-3 1-1,-1-1 57,0 1-1,0-1 0,0 1 1,-1 1-1,1-1 1,0 1-1,0 0 0,-7 2 1,-11 3-58,0 2 0,1 1 1,0 1-1,1 1 0,0 0 1,1 2-1,0 0 0,1 1 1,1 2-1,0-1 0,1 2 1,-16 20-1,31-35-63,0 1 0,0-1 0,0 1 0,0 0 0,1 0-1,0 0 1,-1 0 0,1 0 0,0 1 0,0-1 0,0 6 0,1-8-3,0 0-1,0 1 1,0-1-1,1 0 0,-1 0 1,0 0-1,1 0 1,-1 0-1,1 0 1,-1 0-1,1 0 1,-1 0-1,1 0 1,0 0-1,0 0 1,-1 0-1,1 0 1,0-1-1,0 1 0,0 0 1,0 0-1,0-1 1,0 1-1,0-1 1,0 1-1,0-1 1,0 1-1,0-1 1,0 0-1,0 0 1,1 1-1,-1-1 1,0 0-1,0 0 0,2 0 1,7 0-6,0 0 0,0 0 0,0-1 0,0 0 0,0-1 0,0 0 0,-1-1 0,1 0 0,14-6 0,-1-2-58,0-1 1,31-22 0,-54 34 55,0-1 0,1 1 0,-1 0 1,0-1-1,1 1 0,-1 0 0,1 0 0,-1-1 1,1 1-1,-1 0 0,1 0 0,-1 0 0,0 0 1,1-1-1,-1 1 0,1 0 0,-1 0 0,1 0 0,-1 0 1,1 0-1,-1 0 0,1 0 0,-1 0 0,1 1 1,2 9-70,-11 21 30,6-26 32,-5 25 39,2 1-1,-3 37 0,6-35 163,-12 52-1,13-81-147,0 1-1,0-1 1,-1 0 0,1 0-1,-1-1 1,0 1-1,0 0 1,0 0-1,0-1 1,-1 1 0,0-1-1,1 0 1,-1 0-1,0 0 1,-1 0-1,1 0 1,0-1 0,-7 4-1,6-5 18,1 1 0,-1-1-1,0 0 1,0 0 0,-1-1 0,1 1-1,0-1 1,0 0 0,0 0-1,0-1 1,0 1 0,0-1 0,0 1-1,0-1 1,0-1 0,0 1 0,0 0-1,-7-5 1,-4-1 200,1-2 0,-26-18 0,34 22-279,0-1-1,0 1 1,0-1 0,0 0-1,1-1 1,0 1-1,-7-12 1,12 18-13,0-1 0,0 1-1,0 0 1,0-1 0,0 1 0,0 0-1,0-1 1,0 1 0,0-1 0,0 1-1,0 0 1,0-1 0,0 1 0,0 0-1,0-1 1,0 1 0,0-1 0,0 1-1,0 0 1,0-1 0,0 1 0,1 0-1,-1-1 1,0 1 0,0 0 0,1 0-1,-1-1 1,0 1 0,0 0 0,1-1-1,-1 1 1,0 0 0,0 0 0,1 0-1,-1-1 1,0 1 0,1 0 0,-1 0-1,1 0 1,14-4-1046,42 1-69,-17 2 421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0.882"/>
    </inkml:context>
    <inkml:brush xml:id="br0">
      <inkml:brushProperty name="width" value="0.05" units="cm"/>
      <inkml:brushProperty name="height" value="0.05" units="cm"/>
    </inkml:brush>
  </inkml:definitions>
  <inkml:trace contextRef="#ctx0" brushRef="#br0">51 1 17692,'-12'27'1848,"4"4"-1168,-2 1-304,1-2 801,2-3-297,4-5-880,2-4-568,2-12 496,8-6-200,1-10-160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1.303"/>
    </inkml:context>
    <inkml:brush xml:id="br0">
      <inkml:brushProperty name="width" value="0.05" units="cm"/>
      <inkml:brushProperty name="height" value="0.05" units="cm"/>
    </inkml:brush>
  </inkml:definitions>
  <inkml:trace contextRef="#ctx0" brushRef="#br0">0 86 17772,'17'-3'1754,"0"0"0,30 0 1,-27 2-1199,30-4 1,124-41 491,-92 22-1049,-69 23-34,-10 8 9,-12 12 3,9-18 23,-100 141 98,69-102 60,2 1 1,2 2-1,-33 66 1,57-99 266,-3 3-4011,5-12 3495,1-1-1,0 0 1,-1 0 0,1 0 0,-1 0 0,1 0 0,-1 0 0,1 0-1,0 0 1,-1 0 0,1 0 0,-1-1 0,1 1 0,-1 0-1,1 0 1,0 0 0,-1 0 0,1-1 0,-1 1 0,1 0-1,0 0 1,-1-1 0,1 1 0,0 0 0,-1-1 0,1 1 0,0 0-1,0-1 1,-1 1 0,1 0 0,0-1 0,0 1 0,0-1-1,0 1 1,-1-1 0,-4-8-1145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1.734"/>
    </inkml:context>
    <inkml:brush xml:id="br0">
      <inkml:brushProperty name="width" value="0.05" units="cm"/>
      <inkml:brushProperty name="height" value="0.05" units="cm"/>
    </inkml:brush>
  </inkml:definitions>
  <inkml:trace contextRef="#ctx0" brushRef="#br0">1 29 17932,'8'-1'1824,"7"1"-1072,3 0-312,7 0 817,3 0-233,4 0-512,1 0-400,-1-3-992,-1-1-248,1-1 840,-4 0-233,-1-6-231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2.203"/>
    </inkml:context>
    <inkml:brush xml:id="br0">
      <inkml:brushProperty name="width" value="0.05" units="cm"/>
      <inkml:brushProperty name="height" value="0.05" units="cm"/>
    </inkml:brush>
  </inkml:definitions>
  <inkml:trace contextRef="#ctx0" brushRef="#br0">0 51 17868,'24'-1'1817,"0"-1"0,39-10 0,-4 1-976,-6 1-605,-36 6-243,-1 0 1,1 1 0,0 1-1,27 1 1,-43 1 4,0 0-1,-1 0 1,1 0 0,-1 0-1,1 0 1,-1 0 0,1 0-1,0 0 1,-1 1 0,1-1-1,-1 0 1,1 1-1,-1-1 1,1 0 0,-1 1-1,1-1 1,-1 0 0,1 1-1,-1-1 1,0 1 0,1-1-1,-1 1 1,0-1 0,1 1-1,-1-1 1,0 1 0,1 0-1,-1 0 0,0 1 0,0-1 1,0 1-1,0-1 0,0 1 0,0 0 0,0-1 0,0 1 0,0-1 0,-2 3 0,-17 37-6,17-37 11,-92 147 302,-25 49 528,109-178-1672,2 1 0,-11 45 1,15-51-815,1-21 127,0-10 572</inkml:trace>
  <inkml:trace contextRef="#ctx0" brushRef="#br0" timeOffset="1">7 302 17308,'0'3'1744,"10"3"-936,5-1-312,11 3 729,4-1-169,8-2-320,1 0-280,5-5-1056,-2-2 1552,1-3-968,0 0-40,-4-3-80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2.632"/>
    </inkml:context>
    <inkml:brush xml:id="br0">
      <inkml:brushProperty name="width" value="0.05" units="cm"/>
      <inkml:brushProperty name="height" value="0.05" units="cm"/>
    </inkml:brush>
  </inkml:definitions>
  <inkml:trace contextRef="#ctx0" brushRef="#br0">420 269 18404,'-15'15'1984,"-10"6"-1392,-6 1-247,1 3 1159,-8 8-896,1 5-152,4 0-160,2 1-104,6-3-200,10-3-72,4-7-200,1-2-184,6-12-584,3-11-48,-5-7 752,6-10-217,0-6-111</inkml:trace>
  <inkml:trace contextRef="#ctx0" brushRef="#br0" timeOffset="1">195 62 18028,'-34'10'1320,"9"-3"-478,-37 16 0,56-21-673,0 1 1,1 0-1,-1 0 1,1 1-1,0-1 0,0 1 1,0 0-1,1 1 1,-1-1-1,1 1 1,-6 9-1,9-13-142,0 0 0,0 0 0,1 1 0,-1-1 0,0 0 0,1 1 0,-1-1 0,1 0 0,0 1 0,-1-1 0,1 0 0,0 1 0,0-1 0,0 1-1,0-1 1,0 1 0,0-1 0,0 0 0,0 1 0,1-1 0,-1 0 0,1 1 0,-1-1 0,1 0 0,0 3 0,1-2-11,0 0-1,0 0 1,0-1-1,0 1 0,0 0 1,0-1-1,1 1 1,-1-1-1,0 0 1,1 0-1,-1 0 1,5 2-1,4 0-7,0-1-1,0 0 1,1 0 0,-1-1-1,15-1 1,-14-1 3,0-1-1,0 0 0,-1-1 1,1 0-1,0-1 0,-1 0 1,0-1-1,0 0 1,0-1-1,16-12 0,-23 15-2,1 0-1,-1-1 0,0 1 1,-1-1-1,1 0 1,-1-1-1,1 1 0,-1-1 1,0 1-1,-1-1 1,4-8-1,-5 10-1,0-1 0,-1 1-1,1-1 1,-1 1 0,1-1 0,-1 1 0,0-1 0,-1 0-1,1 1 1,-1-1 0,1 1 0,-1-1 0,0 1-1,0-1 1,-1 1 0,1 0 0,-1-1 0,-3-5 0,2 6-7,0-1 0,0 1 0,-1 0 0,1 0 1,-1 0-1,0 0 0,0 0 0,0 1 0,0 0 1,0 0-1,0 0 0,-1 0 0,1 1 0,-1-1 1,1 1-1,-1 0 0,0 1 0,1-1 1,-1 1-1,0 0 0,1 0 0,-1 0 0,0 1 1,1 0-1,-6 1 0,6-1-55,0 0-1,1 0 1,-1 0-1,0 1 1,0-1-1,0 1 1,1 0-1,-1 1 1,1-1-1,0 0 1,0 1-1,-6 5 1,7-5-22,0-1 0,1 1 0,-1-1 0,1 1 0,-1 0 0,1 0 0,0-1 0,0 1 0,0 0-1,1 0 1,-1 0 0,1 0 0,0 0 0,-1 0 0,1 0 0,0 0 0,1 0 0,-1 0 0,1 4 0,5 11-352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3.040"/>
    </inkml:context>
    <inkml:brush xml:id="br0">
      <inkml:brushProperty name="width" value="0.05" units="cm"/>
      <inkml:brushProperty name="height" value="0.05" units="cm"/>
    </inkml:brush>
  </inkml:definitions>
  <inkml:trace contextRef="#ctx0" brushRef="#br0">51 1 13507,'-7'10'410,"0"2"-1,1-1 1,1 1-1,0 0 1,1 0 0,0 0-1,0 1 1,2-1-1,-1 1 1,2 0 0,-1 18-1,2-25-264,0 1 0,1-1 0,0 1 1,0-1-1,1 1 0,-1-1 0,1 0 0,1 0 0,-1 0 0,1 0 0,0 0 0,1 0 0,-1-1 0,1 1 0,0-1 0,0 0 0,1-1 0,0 1 0,-1-1 0,2 1 1,-1-1-1,0-1 0,1 1 0,6 2 0,-8-4-47,-1 0 1,1 0 0,0-1-1,0 0 1,0 1 0,0-2-1,0 1 1,0 0 0,0-1-1,0 1 1,0-1 0,0-1-1,0 1 1,0 0 0,0-1-1,0 0 1,0 0 0,0 0-1,0 0 1,-1-1 0,1 1-1,0-1 1,-1 0 0,1 0-1,-1 0 1,0-1 0,0 1-1,0-1 1,0 0 0,0 0 0,4-6-1,-3 4-14,-1 0 1,0 0-1,0 0 0,0 0 0,-1-1 0,0 1 0,0-1 0,-1 1 1,1-1-1,-1 0 0,0 0 0,-1 0 0,1 0 0,-1 0 1,0 1-1,-1-1 0,1 0 0,-1 0 0,-1 0 0,1 0 1,-3-7-1,0 7-218,1-1 0,-1 1 0,0-1 0,-1 2 0,0-1 0,0 0 0,0 1 1,0 0-1,-1 0 0,0 0 0,0 1 0,0 0 0,0 0 0,-1 0 0,0 1 0,0 0 0,0 1 0,0-1 1,0 1-1,0 0 0,-11 0 0,17 1-461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0.942"/>
    </inkml:context>
    <inkml:brush xml:id="br0">
      <inkml:brushProperty name="width" value="0.05" units="cm"/>
      <inkml:brushProperty name="height" value="0.05" units="cm"/>
    </inkml:brush>
  </inkml:definitions>
  <inkml:trace contextRef="#ctx0" brushRef="#br0">0 1 14915,'3'1'435,"-1"1"0,0-1 0,1 0-1,-1 0 1,1 0 0,-1-1 0,1 1 0,-1 0 0,1-1-1,-1 0 1,1 0 0,0 1 0,-1-2 0,1 1 0,0 0-1,2-1 1,26 2 1449,-27 0-1794,-1 0 1,0 1-1,0-1 1,0 1 0,0-1-1,0 1 1,0 0 0,0 0-1,0 0 1,-1 0 0,1 1-1,-1-1 1,0 1 0,0-1-1,3 4 1,-1 2-88,-1 0 0,1 0 1,-1 0-1,3 13 0,-3-8 41,-2-13-40,0 1-1,-1 0 0,1 0 0,0-1 0,0 1 0,0-1 0,0 1 0,0-1 0,0 1 0,0-1 0,0 1 0,0-1 0,0 0 0,0 0 0,0 0 0,3 1 0,10 3 7,-10-1-24,1 1 1,-1 0-1,1 1 1,-1-1 0,0 1-1,-1 0 1,1 0-1,-1 0 1,0 0-1,0 0 1,3 11-1,-1-6-10,-1-1-1,1 0 0,7 10 1,-8-15 18,-2-1-6,1 1 1,0-1 0,-1 0-1,0 1 1,0 0-1,2 5 1,-3-8 11,-1 0 1,0 0-1,0 0 1,0 0 0,0 0-1,0 0 1,0 0-1,0 0 1,0 0-1,0 1 1,-1-1 0,1 0-1,0-1 1,-1 1-1,1 0 1,0 0-1,-1 0 1,1 0-1,-1 0 1,0 0 0,1 0-1,-1-1 1,0 1-1,1 0 1,-1 0-1,0-1 1,0 1-1,0-1 1,0 1 0,0-1-1,-1 2 1,-10 4 104,-1 1 0,0-1 0,-21 6 0,27-10-32,-1 0-1,1 0 1,-1-1 0,0 0 0,0 0-1,1-1 1,-1 0 0,-8-1 0,13 0-123,1 1 1,-1-1 0,1 0-1,-1 0 1,1 0 0,-1 0 0,1-1-1,0 1 1,0 0 0,0-1-1,0 0 1,0 1 0,0-1 0,0 0-1,0 0 1,0 0 0,1 0-1,-1-1 1,1 1 0,0 0-1,0 0 1,0-1 0,0 1 0,0-1-1,0 1 1,0-1 0,0-3-1,2 5-17,-1 1-1,0 0 0,0-1 1,0 1-1,0-1 1,1 1-1,-1-1 0,0 1 1,0-1-1,1 1 0,-1 0 1,0-1-1,1 1 1,-1 0-1,0-1 0,1 1 1,-1 0-1,1-1 0,-1 1 1,1 0-1,-1 0 0,0 0 1,1-1-1,-1 1 1,1 0-1,-1 0 0,1 0 1,-1 0-1,1 0 0,-1 0 1,1 0-1,-1 0 0,1 0 1,0 0-1,8 1-705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491"/>
    </inkml:context>
    <inkml:brush xml:id="br0">
      <inkml:brushProperty name="width" value="0.05" units="cm"/>
      <inkml:brushProperty name="height" value="0.05" units="cm"/>
    </inkml:brush>
  </inkml:definitions>
  <inkml:trace contextRef="#ctx0" brushRef="#br0">1 1 13971,'0'0'33,"0"0"0,0 0 0,0 1 1,0-1-1,0 0 0,0 0 0,0 0 0,0 0 0,0 0 0,0 0 1,0 0-1,0 0 0,0 0 0,1 0 0,-1 0 0,0 0 0,0 0 1,0-1-1,0 1 0,0 0 0,0 0 0,0 0 0,0 0 0,0 0 1,0 0-1,0 0 0,0 0 0,0 0 0,0 0 0,0 0 0,0 0 1,0 0-1,0 0 0,1 0 0,-1 0 0,0 0 0,0 0 1,0 0-1,0-1 0,10 12 509,11 16-11,25 36 101,100 104-1,-118-140-587,0-2-1,2-1 0,0-1 1,2-1-1,62 31 0,-87-51-464,-6-4-976,-12-9 85,-11-2 787,-5-1-190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6.265"/>
    </inkml:context>
    <inkml:brush xml:id="br0">
      <inkml:brushProperty name="width" value="0.05" units="cm"/>
      <inkml:brushProperty name="height" value="0.05" units="cm"/>
    </inkml:brush>
  </inkml:definitions>
  <inkml:trace contextRef="#ctx0" brushRef="#br0">28 66 15243,'13'-66'4463,"-17"133"-3836,-12 73 0,3-33-2247,5-47-507,8-51 1462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1.410"/>
    </inkml:context>
    <inkml:brush xml:id="br0">
      <inkml:brushProperty name="width" value="0.05" units="cm"/>
      <inkml:brushProperty name="height" value="0.05" units="cm"/>
    </inkml:brush>
  </inkml:definitions>
  <inkml:trace contextRef="#ctx0" brushRef="#br0">517 142 13211,'-8'-13'443,"1"0"0,-2 1 0,0 1-1,0-1 1,-1 1 0,-1 1 0,-12-11 0,16 16-273,0 1 1,0-1-1,-1 1 0,1 1 0,-1-1 1,0 1-1,0 1 0,0-1 0,-1 2 0,1-1 1,-1 1-1,1 0 0,-15 1 0,11 0-40,0 2 0,0 0 0,1 0 0,-1 1 0,0 0-1,1 1 1,0 1 0,0 0 0,0 0 0,1 1 0,0 0-1,0 1 1,0 0 0,1 0 0,0 1 0,1 0-1,-1 1 1,1 0 0,-10 16 0,6-7-101,1 0 0,0 1 0,2 0 0,0 1 0,1 0 0,1 0 0,1 1 0,1 0 0,1 0 0,-2 24 0,5-38-28,0 1 0,1 0 0,0-1 0,1 1 0,-1-1-1,1 1 1,1-1 0,-1 1 0,1-1 0,1 0 0,-1 0 0,1 0 0,1 0 0,-1 0 0,1-1 0,0 1 0,0-1 0,1 0 0,0 0 0,0-1 0,1 1 0,-1-1 0,1 0 0,0-1 0,0 1 0,1-1 0,-1-1 0,1 1 0,0-1-1,0 0 1,14 3 0,3 1 98,1-2-1,-1-1 1,1 0-1,0-2 1,0-1-1,0-1 0,0-2 1,0 0-1,-1-1 1,1-2-1,-1 0 1,1-2-1,-2 0 1,1-2-1,32-16 0,-48 20-23,-1 1 0,0-1-1,0-1 1,-1 1 0,1-1-1,-1 0 1,0-1 0,-1 1 0,0-1-1,0 0 1,7-13 0,-10 15-44,1-1 0,-1 0 0,0 0 0,-1 0 0,0 0 0,0 0 0,0 0 0,0 0 0,-1-1 0,0 1 0,-1 0 0,1 0 0,-1 0 0,0 0 0,-1 0 0,1 0 0,-4-6 0,1 1-43,-2 0-1,1 0 1,-2 1-1,1 0 1,-1 0-1,-1 1 1,0 0-1,0 0 1,0 1-1,-1 0 1,-1 0-1,1 1 1,-1 1-1,-11-7 1,-13-4-478,-1 2 1,0 1-1,-40-11 1,49 18 62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14.308"/>
    </inkml:context>
    <inkml:brush xml:id="br0">
      <inkml:brushProperty name="width" value="0.05" units="cm"/>
      <inkml:brushProperty name="height" value="0.05" units="cm"/>
    </inkml:brush>
  </inkml:definitions>
  <inkml:trace contextRef="#ctx0" brushRef="#br0">3862 233 12251,'-22'-24'304,"-2"1"1,-47-34-1,55 45-297,-1 2 0,-1 0 1,0 1-1,0 1 0,-36-11 0,-5 5 201,-106-12 0,-65 10 306,160 12-403,-565 5 206,3 61-230,125 18 288,444-66-302,-97 34 1,-57 37 150,48-17-108,-193 83 307,298-123-221,40-17-108,1 0-1,0 1 1,0 1-1,-21 18 1,36-24-71,-1 0 1,1 1-1,1 0 1,0 0-1,0 1 0,0-1 1,1 2-1,1-1 1,0 1-1,0 0 1,0 0-1,-3 13 1,-6 40-2,2 0 1,-5 103-1,16-155-21,-1 10-5,2 1 0,0-1 1,2 1-1,0-1 0,2 0 1,0 1-1,1-1 0,2-1 1,8 21-1,-4-16-5,1-2 1,1 1-1,1-2 0,1 0 0,1-1 0,34 36 1,-25-34-32,0 0-1,1-2 1,2-2 0,0 0 0,0-2 0,2 0 0,0-3 0,1 0 0,0-2 0,1-1 0,1-2 0,39 7 0,21-5-137,0-4 0,101-4 0,188-27-100,-2 1 201,97 26 66,101-4 10,-367-7 0,212-12 138,-345 14-101,-1-5 0,0-2 1,-1-4-1,-1-3 0,-1-3 1,135-63-1,-179 71-35,0-1 0,-1-2 0,-1-1 0,0-1 0,33-32 0,-51 43 20,-2 0 1,1-1-1,-2 0 1,1 0 0,-1-1-1,-1 0 1,0 0-1,0 0 1,-1-1-1,0 0 1,-1 0-1,-1 0 1,0 0-1,-1-1 1,0 1-1,-1-1 1,0-20-1,-3 9 35,-1 0-1,-1 1 0,-1-1 0,-2 1 0,-15-40 0,8 33-23,0 1 0,-2 0 1,-34-46-1,23 41-38,-2 2 0,-2 1 0,-1 2 0,-1 1 1,-69-45-1,-198-93-393,-151-54-127,285 139 359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4.785"/>
    </inkml:context>
    <inkml:brush xml:id="br0">
      <inkml:brushProperty name="width" value="0.05" units="cm"/>
      <inkml:brushProperty name="height" value="0.05" units="cm"/>
    </inkml:brush>
  </inkml:definitions>
  <inkml:trace contextRef="#ctx0" brushRef="#br0">1 361 16780,'1'2'1432,"4"-5"-832,9-8-430,-9 6 135,59-49 524,-2-3-1,-4-2 1,77-100 0,-121 145-381,-19 32-142,2-11-298,-27 77 507,3 1 0,-19 113 0,46-197-517,-1 5-133,0 0-1,0 0 1,1 0-1,-1 0 1,2 12-1,-1-18 123,0 0 0,0 0 0,1 0-1,-1 1 1,0-1 0,0 0-1,0 0 1,0 0 0,0 0 0,0 0-1,0 0 1,0 1 0,1-1-1,-1 0 1,0 0 0,0 0-1,0 0 1,0 0 0,0 0 0,1 0-1,-1 0 1,0 0 0,0 0-1,0 0 1,0 0 0,1 0 0,-1 0-1,0 0 1,0 0 0,0 0-1,0 0 1,0 0 0,1 0-1,-1 0 1,0 0 0,0 0 0,0 0-1,0 0 1,0 0 0,1 0-1,-1 0 1,0 0 0,0-1 0,0 1-1,0 0 1,0 0 0,0 0-1,1 0 1,-1 0 0,0 0-1,0-1 1,0 1 0,0 0 0,0 0-1,0 0 1,0 0 0,0 0-1,0-1 1,0 1 0,0 0 0,0 0-1,7-11-144,6-17-197,1-6-125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5.216"/>
    </inkml:context>
    <inkml:brush xml:id="br0">
      <inkml:brushProperty name="width" value="0.05" units="cm"/>
      <inkml:brushProperty name="height" value="0.05" units="cm"/>
    </inkml:brush>
  </inkml:definitions>
  <inkml:trace contextRef="#ctx0" brushRef="#br0">104 36 16011,'7'-6'283,"0"2"334,0-1 0,-1 1 0,2 0 0,-1 1 0,9-4 0,-14 6-489,0 1 0,-1 0 0,1-1-1,0 1 1,0 0 0,-1 0 0,1 0 0,0 0 0,0 0 0,0 0-1,-1 0 1,1 1 0,0-1 0,-1 1 0,1-1 0,0 1 0,-1 0-1,1 0 1,0-1 0,-1 1 0,1 0 0,-1 0 0,0 1 0,1-1-1,-1 0 1,0 0 0,0 1 0,1-1 0,0 2 0,1 2-91,0 0 0,0 0-1,-1 0 1,0 0 0,1 0 0,-2 0 0,1 0 0,-1 1 0,1-1 0,-1 1 0,-1-1 0,1 1 0,-1-1 0,0 1-1,0-1 1,-1 1 0,0-1 0,0 1 0,0-1 0,0 1 0,-1-1 0,0 0 0,0 0 0,-1 0 0,1 0-1,-1 0 1,0 0 0,0-1 0,-1 1 0,-7 6 0,-10 9 235,-40 28 0,42-34-143,0 0 1,1 1 0,-22 25 0,38-38-129,0 0 1,1 0-1,-1 0 1,1 0-1,-1 1 1,1-1-1,0 0 1,0 1-1,0 0 1,0-1-1,0 1 1,0 3-1,1-5-8,0 0 0,0 0-1,1 1 1,-1-1 0,0 0-1,1 0 1,-1 0 0,1 0-1,-1 0 1,1 0 0,-1 0-1,1 0 1,0 0 0,-1 0 0,1 0-1,0 0 1,0-1 0,-1 1-1,1 0 1,0 0 0,0-1-1,0 1 1,0-1 0,0 1-1,0-1 1,0 1 0,1-1-1,-1 1 1,0-1 0,0 0 0,1 0-1,9 3-264,-1-2 0,1 1 0,-1-2 0,1 1 0,0-1 0,-1-1 0,1 0 0,-1 0 0,15-5 0,13-4-923,41-18 0,-67 23 1139,34-13-854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5.750"/>
    </inkml:context>
    <inkml:brush xml:id="br0">
      <inkml:brushProperty name="width" value="0.05" units="cm"/>
      <inkml:brushProperty name="height" value="0.05" units="cm"/>
    </inkml:brush>
  </inkml:definitions>
  <inkml:trace contextRef="#ctx0" brushRef="#br0">1 274 17668,'3'0'271,"1"1"1,0-1-1,-1 1 1,1-1-1,0 0 1,-1 0-1,1-1 1,0 1-1,-1-1 0,1 0 1,-1 0-1,8-3 1,44-22 893,-40 17-613,22-11-252,-2-1-1,0-2 0,-2-2 0,-1-1 1,-1-1-1,48-54 0,-79 81-299,0-1 0,0 0 0,1 1 0,-1-1-1,1 1 1,-1-1 0,0 0 0,1 1 0,-1-1 0,1 1-1,-1 0 1,1-1 0,-1 1 0,1-1 0,0 1-1,-1 0 1,1-1 0,0 1 0,-1 0 0,1 0 0,-1-1-1,1 1 1,1 0 0,-4 15-19,-15 30-20,16-42 37,-17 41-125,-59 159-1337,76-199 1114,-4 17-877,5-20 1180,-1 0-1,1-1 1,0 1-1,0 0 1,0-1-1,0 1 1,0 0-1,0 0 1,0-1-1,0 1 1,0 0-1,0-1 1,1 1 0,-1 0-1,0-1 1,0 1-1,1 0 1,-1-1-1,0 1 1,1 0-1,-1-1 1,0 1-1,1-1 1,-1 1-1,2 0 1,10 1-764</inkml:trace>
  <inkml:trace contextRef="#ctx0" brushRef="#br0" timeOffset="1">504 394 18124,'-7'34'1472,"-2"7"-1096,2-1-320,4-2-48,2-2-312,1-7 416,1-3-200,3-6-296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6.256"/>
    </inkml:context>
    <inkml:brush xml:id="br0">
      <inkml:brushProperty name="width" value="0.05" units="cm"/>
      <inkml:brushProperty name="height" value="0.05" units="cm"/>
    </inkml:brush>
  </inkml:definitions>
  <inkml:trace contextRef="#ctx0" brushRef="#br0">124 83 17804,'-5'2'341,"-1"0"0,1 1 0,0 0 0,-1 0 0,2 1 0,-1-1 0,0 1 1,1 0-1,-1 0 0,1 1 0,1-1 0,-1 1 0,0 0 0,1 0 0,0 0 0,-3 7 0,6-11-327,0 0-1,-1 0 0,1 0 0,0 0 0,0 0 0,0 0 1,0 0-1,0 0 0,1 0 0,-1 0 0,0 0 0,0 0 1,0-1-1,1 1 0,-1 0 0,1 0 0,-1 0 0,1 0 1,-1-1-1,1 1 0,-1 0 0,1 0 0,0-1 0,-1 1 1,1 0-1,0-1 0,-1 1 0,1-1 0,0 1 1,0-1-1,0 1 0,0-1 0,-1 0 0,1 1 0,0-1 1,0 0-1,1 1 0,5 0-120,0 1 0,0-1 0,13 0 0,-13 0 42,16 0-148,-5 0-110,0 0 1,0 1-1,21 6 0,-35-7 273,-1 0 0,1 0-1,-1 0 1,0 0-1,0 0 1,0 1 0,0 0-1,0-1 1,0 1-1,0 0 1,0 1-1,-1-1 1,1 0 0,-1 1-1,0-1 1,1 1-1,-1 0 1,0 0 0,-1 0-1,1 0 1,-1 0-1,1 0 1,0 4-1,-1-3 103,-1 0-1,0 0 1,0 0-1,-1 0 0,1 0 1,-1 0-1,0 0 1,0 0-1,0-1 0,-1 1 1,1 0-1,-1 0 1,0-1-1,0 1 0,0-1 1,0 0-1,-1 0 1,1 1-1,-1-2 0,0 1 1,-4 4-1,-3 1 227,0 1 0,-1-1 0,0-1 1,0 0-1,-17 8 0,23-12-256,-1-1 0,1 0 1,-1 0-1,1 0 0,-1-1 0,0 0 1,0 0-1,0-1 0,0 1 1,1-1-1,-1 0 0,0-1 0,0 0 1,-7-1-1,8 0-77,1 1-1,-1-1 0,1-1 1,-1 1-1,1-1 1,0 1-1,0-1 1,0 0-1,0-1 1,1 1-1,-1-1 1,1 1-1,0-1 0,0 0 1,0 0-1,0-1 1,-1-4-1,-8-23-297</inkml:trace>
  <inkml:trace contextRef="#ctx0" brushRef="#br0" timeOffset="1">181 44 19044,'20'-10'1512,"5"3"-1128,1 1-312,4 3-56,0-3-1576,-4 3 1464,-2-1-312,-3 0-296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6.705"/>
    </inkml:context>
    <inkml:brush xml:id="br0">
      <inkml:brushProperty name="width" value="0.05" units="cm"/>
      <inkml:brushProperty name="height" value="0.05" units="cm"/>
    </inkml:brush>
  </inkml:definitions>
  <inkml:trace contextRef="#ctx0" brushRef="#br0">3 154 15859,'0'1'127,"0"0"-1,-1 0 1,1 0-1,0 0 1,-1 1-1,1-1 0,0 0 1,0 0-1,0 0 1,0 1-1,0-1 1,0 0-1,0 0 0,1 0 1,-1 0-1,0 1 1,1-1-1,-1 0 1,0 0-1,1 0 0,0 0 1,-1 0-1,1 0 1,0 1-1,1-1-11,0-1-1,-1 1 1,1-1 0,0 1-1,-1-1 1,1 0-1,0 0 1,-1 0 0,1 0-1,0 0 1,0 0-1,-1 0 1,1 0 0,0-1-1,-1 1 1,4-2-1,14-4 77,-1-1-1,0-1 0,0 0 0,-1-2 1,0 0-1,21-16 0,-1-3-294,49-49 1,-89 90 71,-11 24 128,-6 15 52,14-33-212,1 0 0,1 1 1,0 0-1,2 0 0,0 0 1,1 0-1,2 26 0,3-20-78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48.477"/>
    </inkml:context>
    <inkml:brush xml:id="br0">
      <inkml:brushProperty name="width" value="0.05" units="cm"/>
      <inkml:brushProperty name="height" value="0.05" units="cm"/>
    </inkml:brush>
  </inkml:definitions>
  <inkml:trace contextRef="#ctx0" brushRef="#br0">225 170 11554,'-209'-3'5250,"209"3"-5192,-1 0 1,1 0 0,-1-1 0,1 1-1,-1 0 1,1 0 0,-1 0 0,1 0 0,-1 0-1,1 0 1,-1 0 0,1 1 0,-1-1-1,1 0 1,-1 0 0,1 0 0,-1 0 0,1 1-1,-1-1 1,1 0 0,0 0 0,-1 1-1,1-1 1,-1 0 0,1 1 0,0-1-1,-1 0 1,1 1 0,0-1 0,-1 1 0,1-1-1,0 0 1,0 1 0,0-1 0,-1 1-1,1-1 1,0 1 0,0 0 0,0 2-1,0-1 1,0 0 0,1 0-1,-1 1 1,1-1 0,-1 0-1,1 0 1,0 0-1,1 3 1,4 6-66,0-1-1,12 16 1,-8-15 14,0-1-1,1-1 1,0 0-1,0-1 1,1 0 0,0 0-1,0-1 1,1-1-1,0 0 1,0-1-1,0-1 1,26 6-1,0-2 9,0-2 0,0-2 0,53-1-1,-12-5 34,145-24 1,77-36 48,-167 32-65,501-89 130,11 47 180,-252 56-17,-395 16-352,1 0 0,-1 0-1,0 0 1,1 0 0,-1 0 0,0 0 0,1 0-1,-1 0 1,0 0 0,0 0 0,1 0-1,-1 0 1,0-1 0,0 1 0,1 0-1,-1 0 1,0 0 0,0 0 0,1-1-1,-1 1 1,0 0 0,0 0 0,0-1 0,1 1-1,-1 0 1,0 0 0,0-1 0,0 1-1,0 0 1,0-1 0,0 1 0,0 0-1,0 0 1,0-1 0,1 1 0,-1 0 0,0-1-1,0 1 1,-1 0 0,1-1 0,0 1-1,0 0 1,0 0 0,0-1 0,0 1-1,0 0 1,0-1 0,0 1 0,0 0 0,-1 0-1,1-1 1,0 1 0,-1-1 0,-7-13-703,-2 7 342,-2-3-111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14.594"/>
    </inkml:context>
    <inkml:brush xml:id="br0">
      <inkml:brushProperty name="width" value="0.05" units="cm"/>
      <inkml:brushProperty name="height" value="0.05" units="cm"/>
    </inkml:brush>
  </inkml:definitions>
  <inkml:trace contextRef="#ctx0" brushRef="#br0">2110 276 10842,'-88'-40'1567,"-100"-62"0,154 83-1294,0 0 0,-2 3-1,0 1 1,-1 1 0,0 3-1,-1 0 1,-1 3 0,-63-7-1,45 11-155,0 2 0,0 3 0,0 2 0,0 3 0,-71 17 0,21 6 289,1 6-1,-192 92 1,209-87-127,35-17-168,-64 38 0,101-50-108,0 0-1,1 1 0,0 1 0,1 1 0,1 0 1,0 0-1,-18 27 0,16-18-4,2 1-1,1 0 1,0 1 0,2 1 0,1-1-1,2 2 1,0-1 0,1 1 0,-2 30-1,6-33-6,1-1 0,2 0 0,0 1-1,2-1 1,0 1 0,2-1 0,0 0 0,2 0-1,0-1 1,2 1 0,10 22 0,123 193-46,-25-46 52,-51-57 36,-42-82 33,4 0 1,52 78-1,-63-110-49,2-1 0,1-1 0,0 0 0,1-2 0,1 0 0,38 23 0,148 68-8,-195-102-9,2 1 2,234 105 59,-218-101-46,1-1-1,0-1 1,1-2-1,-1-1 1,2-2-1,-1-1 1,52-1-1,-33-6 1,0-2 0,-1-1 0,0-3 0,54-19 0,41-8 9,159-21 1,-274 53-25,74-18 16,-2-4-1,150-61 1,-18-16-43,-222 97 28,0 0-1,0-1 1,-1 0 0,0-1 0,0-1-1,-1 1 1,0-2 0,-1 1-1,0-1 1,9-17 0,-5 5 2,-1 0 1,-1-1 0,-1-1 0,10-39 0,72-221 44,-84 264-47,-1-2 0,-1 1-1,-1-1 1,2-28 0,-6 36 0,-1-1 0,0 1 0,-1 0-1,-1 0 1,0 0 0,-1 0 0,-8-22-1,-3-3 14,-3 1 0,-1 0 0,-30-48-1,33 64 11,-1 1 0,-1 0 0,-1 1-1,0 1 1,-2 0 0,-28-21 0,36 33-4,-1 0 0,-1 0 1,0 1-1,0 1 0,0 0 0,-26-6 1,-95-13 88,-1 0-57,72 4-53,1-4 1,-74-39-1,83 37-301,-3 1-1,0 3 1,-62-16 0,65 26 118,7 3-67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24.707"/>
    </inkml:context>
    <inkml:brush xml:id="br0">
      <inkml:brushProperty name="width" value="0.05" units="cm"/>
      <inkml:brushProperty name="height" value="0.05" units="cm"/>
    </inkml:brush>
  </inkml:definitions>
  <inkml:trace contextRef="#ctx0" brushRef="#br0">470 107 10754,'-58'30'972,"1"2"0,-58 45 0,98-64-859,0 1 0,1 1 0,0 1 0,1 0 0,1 1 0,1 0 0,0 1 0,1 1 0,1 0 0,-9 24 0,3 2 2,3 1 1,1 1 0,3 0 0,1 0-1,3 1 1,0 64 0,7-20 36,4-1-1,23 128 1,-14-144-71,30 89 1,-29-118-45,3 0 1,2-1 0,26 43 0,-39-74-14,1-1 0,1-1 0,0 1 0,1-1 0,0-1 0,1 0 0,0 0 0,0-1 0,1-1 0,1 0 0,0 0 0,0-1 0,0-1 0,1 0 0,0-1 0,28 8 0,26 2 64,1-2 1,110 8-1,143-14 69,-175-17-128,171-31-1,108-8 37,-381 47-58,91-7 17,-113 5-27,-1 0 1,1-2-1,-1-1 1,22-9-1,318-153 7,-330 150 1,0-1-1,-1-2 0,-1 0 0,0-2 0,-2-2 0,-1 0 1,36-45-1,188-271 194,-245 330-179,0-1-1,-1 1 0,0-1 0,0 0 0,-2 0 1,1 0-1,-2-1 0,1 1 0,0-18 0,-2-14 72,-5-59 1,1 54-51,3 21-12,-3 0 0,0 0 0,-9-35 0,10 55-4,-1-1 1,0 1-1,0 0 0,-1 0 0,0 1 1,0-1-1,-1 1 0,0 0 1,0 0-1,-1 1 0,1-1 0,-2 1 1,1 0-1,-14-9 0,-158-85 470,69 40-377,81 44-107,-33-19 6,-1 2-1,-72-27 0,115 53 2,-1 1 0,1 0 0,-1 2 0,0 0 0,-1 1 0,1 1-1,0 1 1,-1 1 0,1 0 0,-1 2 0,-37 7 0,-4 11 144,-76 34 0,-46 14 194,162-62-313,-1-1 0,0 0 0,0-2-1,0-1 1,-1-1 0,-34-2-1,29-3-41,0-1-1,1-2 0,0 0 1,0-2-1,-43-20 0,-125-76-1195,160 84 771,-121-80-1148,119 72 1031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6.682"/>
    </inkml:context>
    <inkml:brush xml:id="br0">
      <inkml:brushProperty name="width" value="0.05" units="cm"/>
      <inkml:brushProperty name="height" value="0.05" units="cm"/>
    </inkml:brush>
  </inkml:definitions>
  <inkml:trace contextRef="#ctx0" brushRef="#br0">26 16 14499,'-3'4'117,"0"0"0,0 0 0,1 0 1,0 0-1,0 0 0,0 0 0,0 0 0,1 1 0,-1-1 0,1 1 0,0-1 0,1 1 1,-1 0-1,1 5 0,0 10 277,3 37 0,11 31 337,-12-79-612,0 0 0,1 0 0,0 0 0,1 0 0,0 0 0,0 0 0,8 9 0,-12-17-86,1 0 0,-1-1-1,1 1 1,-1 0 0,1 0 0,0-1 0,0 1 0,-1-1 0,1 1 0,0 0 0,0-1 0,0 0 0,0 1 0,-1-1 0,1 1 0,0-1-1,0 0 1,0 0 0,0 1 0,0-1 0,0 0 0,0 0 0,0 0 0,1 0 0,0-1 21,0 1 0,-1-1-1,1 0 1,0 1 0,-1-1 0,1 0-1,0 0 1,-1 0 0,1 0 0,-1 0 0,3-3-1,3-4 166,1-1-1,-2 0 1,9-14-1,-12 19-144,33-56-120,-1-2 1,26-68-1,-53 105-252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02.198"/>
    </inkml:context>
    <inkml:brush xml:id="br0">
      <inkml:brushProperty name="width" value="0.05" units="cm"/>
      <inkml:brushProperty name="height" value="0.05" units="cm"/>
    </inkml:brush>
  </inkml:definitions>
  <inkml:trace contextRef="#ctx0" brushRef="#br0">9246 507 12027,'-24'-7'209,"0"-1"1,1-1-1,0 0 1,1-2-1,0-1 1,-37-27 0,10 8-93,24 17-77,-1 1 0,0 1 1,-1 1-1,-1 2 0,1 0 0,-31-4 0,-177-18 145,86 15-139,-369-34 163,-364 0 38,601 31-142,-1399-81 642,1470 91-797,-556-15-11,1 63 87,-340 144-25,236 24 22,683-158-23,-260 85 161,415-121-130,-1 1 0,2 1 0,0 2 0,0 1 0,2 2 0,1 0 0,-49 48 0,18-7-74,3 2-1,3 2 0,-54 87 1,86-116 26,1 1 0,1 1 0,3 1 0,1 0 0,1 0 1,3 2-1,1-1 0,2 1 0,2 0 0,0 77 0,6-95-2,2 1-1,1-1 1,0 0-1,2 0 1,1 0-1,1 0 1,0-1-1,18 32 1,12 11-25,61 80 1,-66-100 41,11 17-8,69 74 0,-93-114 9,2-2 1,0-1-1,1 0 1,1-2-1,1 0 1,41 19-1,16-3 1,1-3 0,115 25 0,-36-12 2,-7 4 5,400 98-38,55-58 114,-447-66-41,50 7 3,351 41-18,203-23-70,-311-23 63,739-15 75,-811-21-74,456-27 31,-653 22-52,-1-8 0,-1-8 0,195-62 0,191-129-57,-396 150 44,-99 42 6,-1-2 1,127-83-1,-173 98 6,0-2-1,-2-1 1,-1-1-1,-1-1 1,-1-1 0,-1-1-1,-1-1 1,-2-1 0,20-38-1,-14 12 48,-3-1-1,-1-1 0,21-95 1,18-185 199,-45 239-226,-7 43 25,-2 0 0,-3 0 0,-2-1 0,-3 1 0,-14-101 0,11 131 9,-2 0 0,-1 0 0,0 1 0,-2 0 0,-1 1 1,-1 0-1,-1 0 0,0 1 0,-2 1 0,-1 0 1,0 1-1,-2 0 0,0 1 0,-39-31 0,-89-58-397,86 61 197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06.324"/>
    </inkml:context>
    <inkml:brush xml:id="br0">
      <inkml:brushProperty name="width" value="0.05" units="cm"/>
      <inkml:brushProperty name="height" value="0.05" units="cm"/>
    </inkml:brush>
  </inkml:definitions>
  <inkml:trace contextRef="#ctx0" brushRef="#br0">0 6806 11851,'27'-13'272,"-1"-1"1,0-1 0,33-26-1,10-5-93,48-19-122,166-66 0,-64 33-123,105-79-69,-33 15 121,319-120 273,-68 23-556,-391 184 159,287-148-227,113-56 175,72-48 230,-109 55 187,71-37 127,136-68 37,-213 119-258,164-78-36,-493 253-79,375-179 36,-14 3-18,153-77-8,253-137 6,-487 244 32,203-96 47,579-199 314,-1232 520-422,681-246 197,-474 183-187,275-48 0,-229 73 383,401-13 0,-500 63 411,-58-1 512,-102-7-1337,1 0-1,-1 0 1,1 0-1,-1 0 1,1-1-1,-1 0 1,0 0-1,1 0 1,-1 0 0,0 0-1,0 0 1,1-1-1,-1 0 1,0 0-1,-1 0 1,1 0-1,0 0 1,0 0 0,-1-1-1,4-3 1,1-1-192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06.754"/>
    </inkml:context>
    <inkml:brush xml:id="br0">
      <inkml:brushProperty name="width" value="0.05" units="cm"/>
      <inkml:brushProperty name="height" value="0.05" units="cm"/>
    </inkml:brush>
  </inkml:definitions>
  <inkml:trace contextRef="#ctx0" brushRef="#br0">292 0 16988,'-6'21'1015,"3"-12"-685,0 1-1,0 0 1,-1 15 0,4-21-268,0-1 0,0 1 0,0-1 0,0 0 0,1 1 0,0-1 1,-1 0-1,1 1 0,0-1 0,1 0 0,-1 0 0,0 0 0,1 0 1,3 5-1,2 0-37,1 0 0,-1-1 0,1 1 0,1-1 0,-1-1 0,1 0 0,0 0 0,1-1 1,-1 0-1,1 0 0,0-1 0,0-1 0,1 0 0,17 3 0,9 1-183,0-3-1,70 0 1,2-9-175,-61 2 23,61 3-1,-106 0 303,0 0 0,0 1 0,0-1 0,0 0 0,-1 1 0,1-1 0,0 1 0,0 0 0,-1 0 0,1 0 0,0 0 0,-1 1 0,1-1 0,-1 1 0,0 0 0,1-1 0,-1 1 0,0 0 0,0 0 0,2 3 0,-3-2 14,0-1 1,0 1-1,-1 0 0,0-1 0,1 1 0,-1 0 1,0-1-1,0 1 0,0 0 0,-1-1 1,1 1-1,0 0 0,-1-1 0,0 1 0,0-1 1,0 1-1,0-1 0,0 1 0,0-1 0,-1 1 1,1-1-1,-3 2 0,-10 17 68,-1-1 0,0 0 0,-37 33 0,-67 48 172,91-78-192,-70 58 123,-306 226-530,373-288 307,-38 17 0,45-26-44,-40 10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5.882"/>
    </inkml:context>
    <inkml:brush xml:id="br0">
      <inkml:brushProperty name="width" value="0.05" units="cm"/>
      <inkml:brushProperty name="height" value="0.05" units="cm"/>
    </inkml:brush>
  </inkml:definitions>
  <inkml:trace contextRef="#ctx0" brushRef="#br0">354 24 18828,'-5'-4'168,"0"1"1,0 1-1,-1-1 1,1 1-1,0 0 0,-1 0 1,1 0-1,-1 1 0,0 0 1,0 0-1,1 0 1,-1 1-1,-9 0 0,6 1 1,1 1 0,0 0 0,-1 0 0,1 0-1,0 1 1,0 0 0,1 1 0,-12 6 0,3 1 31,0 1 0,2 0 0,-1 0 1,2 2-1,-1-1 0,2 2 0,-18 26 1,23-31-127,1 0 0,1 1 1,0-1-1,0 1 0,1 1 1,-5 21-1,8-30-54,1 0 0,-1 1-1,1-1 1,0 1 0,0-1 0,0 1 0,1-1-1,-1 0 1,1 1 0,0-1 0,0 0-1,2 5 1,-2-6-9,1 1 0,-1-1 0,1 0 0,-1 0 0,1-1 0,0 1 1,0 0-1,0-1 0,0 1 0,0-1 0,0 1 0,0-1 0,0 0 0,1 0 0,-1 0 0,1 0 0,-1 0 0,0-1 0,4 1 0,2 0-1,0 0-1,1-1 1,-1 0-1,1 0 1,-1-1-1,1 0 0,-1 0 1,0-1-1,1-1 1,-1 1-1,0-1 1,-1 0-1,10-6 1,5-3 12,0-1 0,-1-1-1,23-20 1,-33 26-11,-1-2 0,0 1-1,-1-2 1,1 1 0,12-21-1,-34 54 15,2 0 0,0 1 0,1-1 0,2 2 0,0-1 0,2 1-1,0 0 1,2 0 0,1 1 0,2 48 0,0-72-22,3 49 110,-2-1-1,-9 75 1,7-111-51,-2 0 0,1-1 1,-2 1-1,0-1 0,-1 0 1,0 0-1,-1 0 1,0-1-1,-1 1 0,0-2 1,-1 1-1,0-1 0,-1 0 1,-11 10-1,18-19-19,-1 1-1,0-1 0,0 1 1,0-1-1,0 0 0,0 0 1,0-1-1,-1 1 1,1-1-1,-1 1 0,1-1 1,-1 0-1,0 0 1,1-1-1,-1 1 0,0-1 1,1 0-1,-1 0 1,0 0-1,0 0 0,1-1 1,-8-1-1,6 0 7,0 0 0,0-1 0,0 0-1,0 0 1,1 0 0,-1 0 0,1-1 0,0 1-1,0-1 1,0 0 0,0-1 0,1 1 0,0-1-1,-6-8 1,3 0-27,0 1 0,0-1 0,1 0 0,0 0 0,2-1-1,-1 1 1,2-1 0,0 0 0,0 1 0,1-1 0,1 0 0,1-16 0,0 22-177,0 0 0,1 0 1,-1 1-1,1-1 0,1 0 1,0 1-1,0-1 0,0 1 1,1 0-1,0 0 0,0 0 1,1 1-1,0-1 0,0 1 1,0 0-1,1 1 0,0-1 1,0 1-1,0 0 0,1 1 1,0-1-1,10-4 0,1 2-179,0 1-1,1 0 0,22-3 1,14-1-488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6.315"/>
    </inkml:context>
    <inkml:brush xml:id="br0">
      <inkml:brushProperty name="width" value="0.05" units="cm"/>
      <inkml:brushProperty name="height" value="0.05" units="cm"/>
    </inkml:brush>
  </inkml:definitions>
  <inkml:trace contextRef="#ctx0" brushRef="#br0">100 227 16163,'0'1'139,"0"0"-1,0 0 0,-1 1 0,1-1 1,0 0-1,0 0 0,0 0 0,0 0 1,0 0-1,0 0 0,1 0 0,-1 0 1,0 0-1,0 1 0,1-1 0,-1 0 1,1 0-1,-1 0 0,1 0 0,-1-1 1,1 1-1,0 0 0,0 1 0,1-1-39,-1-1-1,0 0 0,1 0 0,-1 0 1,0 0-1,1 0 0,-1 0 1,1 0-1,-1-1 0,0 1 1,0 0-1,1-1 0,-1 1 0,0-1 1,0 1-1,1-1 0,-1 0 1,0 0-1,2-1 0,4-3 61,0 0-1,0 0 1,0-1-1,0 0 1,-1-1-1,0 1 1,0-1 0,-1 0-1,0-1 1,0 1-1,4-11 1,-6 12-88,0 0-1,-1-1 1,0 1 0,0-1 0,0 1 0,-1-1 0,0 0 0,0 0 0,-1 1 0,1-1-1,-2 0 1,1 0 0,-1 0 0,0 0 0,-2-7 0,2 12-45,1 0-1,-1-1 1,0 1 0,0 0-1,0-1 1,0 1 0,0 0 0,-1 0-1,1 0 1,-1 0 0,1 0-1,-1 0 1,0 1 0,0-1 0,0 0-1,0 1 1,0-1 0,0 1-1,0 0 1,0 0 0,0 0 0,-1 0-1,1 0 1,0 0 0,-1 1-1,1-1 1,-1 1 0,1-1-1,-1 1 1,1 0 0,-1 0 0,1 0-1,-1 0 1,1 1 0,-1-1-1,-3 2 1,-1 0-5,0 0 0,1 1 0,-1 0 0,1 0 0,0 1 0,0-1 0,0 1 0,0 0 0,1 1 0,0 0 0,-10 10 0,7-5 8,1 0 1,0 1-1,0 0 1,1 1-1,1-1 0,0 1 1,0 0-1,1 1 1,1-1-1,0 1 1,1-1-1,0 1 0,0 24 1,2-34-80,0 0 1,1 1-1,0-1 0,-1 0 1,1 1-1,0-1 0,0 0 1,1 0-1,-1 0 0,1 0 1,0 0-1,0 0 0,-1 0 1,2-1-1,-1 1 0,0-1 1,1 1-1,-1-1 0,1 0 1,-1 0-1,1 0 0,0 0 1,0 0-1,0-1 0,0 0 1,6 2-1,4 1-174,1-1 1,-1 0-1,1-1 1,0-1-1,16 0 1,26-1-317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6.967"/>
    </inkml:context>
    <inkml:brush xml:id="br0">
      <inkml:brushProperty name="width" value="0.05" units="cm"/>
      <inkml:brushProperty name="height" value="0.05" units="cm"/>
    </inkml:brush>
  </inkml:definitions>
  <inkml:trace contextRef="#ctx0" brushRef="#br0">205 52 15139,'-7'-4'397,"0"1"-1,0 0 1,0 1-1,-1-1 0,1 1 1,-1 1-1,1-1 1,-1 1-1,0 1 1,0-1-1,1 1 1,-1 1-1,0-1 0,-8 3 1,12-2-289,0 0 0,-1 0 1,1 0-1,0 1 0,0 0 0,0-1 0,0 2 1,1-1-1,-1 0 0,0 1 0,1-1 1,0 1-1,-1 0 0,1 0 0,0 1 0,1-1 1,-1 1-1,1-1 0,-1 1 0,1 0 1,0 0-1,0 0 0,1 0 0,-1 0 0,1 0 1,-1 5-1,1-6-82,1 0 0,0 0 0,0 0-1,0 0 1,0 0 0,0-1 0,0 1 0,1 0 0,-1 0 0,1 0 0,0 0 0,0 0 0,0-1 0,0 1 0,1 0-1,-1-1 1,1 1 0,-1-1 0,1 0 0,0 1 0,0-1 0,0 0 0,0 0 0,0 0 0,1 0 0,-1-1 0,1 1-1,-1 0 1,1-1 0,-1 0 0,1 0 0,0 0 0,4 2 0,-1-2 22,-1 1 0,1-1 0,-1 0 0,0-1 0,1 1 0,0-1 0,-1 0 0,1 0 0,-1-1 0,1 1 0,-1-1 0,0 0 0,1-1 0,-1 0 0,0 1 0,0-2 0,7-2 1,-8 1 5,1 0 1,-1 0 0,0-1 0,0 1 0,0-1 0,0 0 0,-1 0 0,0 0 0,0-1 0,0 1 0,-1-1 0,0 1 0,0-1 0,2-11 0,-3 14-36,0-1 1,0 1-1,0-1 0,-1 0 1,0 1-1,0-1 0,0 0 0,0 1 1,-1-1-1,1 1 0,-1-1 0,0 0 1,0 1-1,0-1 0,0 1 0,-1 0 1,1-1-1,-1 1 0,0 0 1,0 0-1,0 0 0,0 0 0,-1 1 1,1-1-1,-5-3 0,6 5-18,0 1 1,0-1-1,0 1 0,0 0 0,0-1 0,0 1 1,0 0-1,-1 0 0,1-1 0,0 1 0,0 0 1,0 0-1,-2 1 0,0 1-12,10 1-12,3-2 5,0-1 1,0 1 0,0-2-1,-1 1 1,1-1 0,14-3-1,-13 1-3,1 2 0,-1-1 0,21 2 0,-27 0 15,-1 1-1,0-1 0,1 1 0,-1 1 0,0-1 0,0 0 0,0 1 1,1 0-1,-2 0 0,1 0 0,0 1 0,0-1 0,5 6 0,-5-4 2,-1-1-1,0 0 0,0 1 0,-1-1 1,1 1-1,-1 0 0,0 0 0,0 0 0,0 0 1,2 7-1,-1 1-12,-1-1 1,1 20 0,2 9 31,-5-40-10,0 1 0,0-1-1,0 1 1,1-1 0,-1 1-1,0-1 1,0 1 0,0-1 0,0 1-1,1-1 1,-1 1 0,0-1 0,1 1-1,-1-1 1,0 0 0,1 1 0,-1-1-1,0 0 1,1 1 0,-1-1 0,1 0-1,-1 1 1,1-1 0,-1 0 0,0 0-1,1 0 1,-1 1 0,1-1-1,-1 0 1,1 0 0,-1 0 0,1 0-1,-1 0 1,1 0 0,0 0 0,-1 0-1,1 0 1,-1 0 0,1 0 0,-1 0-1,1 0 1,-1-1 0,1 1 0,-1 0-1,0 0 1,1-1 0,26-14 91,-21 10-75,4-1 2,63-38 86,-64 39-113,0 1 0,1 0 0,-1 1-1,1 0 1,0 0 0,12-1 0,-20 3 3,-1 1-1,0 0 0,0 0 0,0 0 0,0 0 0,0 0 1,0 0-1,0 0 0,1 0 0,-1 0 0,0 1 0,0-1 1,0 0-1,0 1 0,0-1 0,0 1 0,0-1 1,0 1-1,0-1 0,0 1 0,0 0 0,0-1 0,-1 1 1,1 0-1,0 0 0,0 0 0,-1 0 0,1-1 0,-1 1 1,1 0-1,-1 0 0,1 0 0,-1 0 0,1 0 0,-1 1 1,0-1-1,1 0 0,-1 0 0,0 0 0,0 0 0,0 2 1,0 2-5,0 1 1,-1-1-1,0 0 1,0 1-1,0-1 1,0 0-1,-3 6 1,3-11 8,1 1-1,0-1 1,0 0 0,0 0 0,0 1-1,0-1 1,-1 0 0,1 0 0,0 1 0,0-1-1,0 0 1,0 0 0,0 1 0,0-1 0,0 0-1,0 0 1,0 1 0,0-1 0,0 0-1,0 1 1,0-1 0,0 0 0,0 0 0,0 1-1,0-1 1,1 0 0,-1 0 0,0 1-1,0-1 1,0 0 0,0 0 0,0 0 0,1 1-1,-1-1 1,0 0 0,0 0 0,1 1 0,11-3 50,17-13 12,-27 14-59,16-10 6,42-22-85,-56 31 46,1 0 0,0 0 0,0 1 0,0-1 0,0 1 0,0 0 0,0 1 0,0-1 0,1 1 0,6 0 0,-11 1 20,0-1 0,1 0 0,-1 1 0,0-1 0,0 1-1,0-1 1,0 1 0,0 0 0,0 0 0,0-1 0,0 1-1,0 0 1,0 0 0,0 0 0,-1 0 0,1 0 0,0 0-1,-1 0 1,1 0 0,0 0 0,-1 0 0,0 0 0,1 1 0,-1-1-1,0 0 1,1 0 0,-1 0 0,0 1 0,0-1 0,0 0-1,0 0 1,0 1 0,0-1 0,-1 2 0,0 5 40,0 0 1,0 0-1,-5 13 0,-4 9-5,10-30-73,0 0 0,0 1 0,0-1 0,0 0 0,0 0 0,0 0 0,0 0 0,1 0 0,-1 0 0,0 1 0,0-1 0,0 0 0,0 0 0,0 0 0,0 0 0,0 0 0,1 0 0,-1 0 0,0 0 0,0 1 0,0-1-1,0 0 1,0 0 0,1 0 0,-1 0 0,0 0 0,0 0 0,0 0 0,0 0 0,0 0 0,1 0 0,-1 0 0,0 0 0,0 0 0,0 0 0,0 0 0,1 0 0,-1 0 0,0 0 0,0 0 0,0-1 0,0 1 0,0 0 0,1 0 0,-1 0 0,0 0 0,0 0 0,0 0 0,0 0 0,0 0 0,0-1 0,0 1 0,0 0 0,1 0 0,-1 0 0,11-7-571,-10 7 536,13-8-525,4 1-215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7.398"/>
    </inkml:context>
    <inkml:brush xml:id="br0">
      <inkml:brushProperty name="width" value="0.05" units="cm"/>
      <inkml:brushProperty name="height" value="0.05" units="cm"/>
    </inkml:brush>
  </inkml:definitions>
  <inkml:trace contextRef="#ctx0" brushRef="#br0">139 15 18020,'-21'11'1950,"16"-9"-1652,1 0-1,0 0 1,-1 1-1,1-1 1,0 1-1,0 0 1,0 0-1,0 0 1,1 1 0,-1-1-1,1 1 1,0 0-1,0 0 1,1 0-1,-4 5 1,6-9-270,0 1 1,0-1-1,-1 0 1,1 1-1,0-1 1,0 1-1,0-1 1,-1 1-1,1-1 1,0 1-1,0-1 1,0 1-1,0-1 1,0 1-1,0-1 1,0 1-1,0-1 1,0 1-1,0-1 1,0 1-1,1-1 1,-1 1-1,0-1 1,0 0-1,0 1 1,1-1-1,-1 1 1,0-1-1,0 1 1,1 0-1,0-1-4,0 0-1,0 0 0,-1 0 0,1 0 0,0 0 1,0 0-1,0 0 0,0 0 0,0 0 0,-1 0 1,1 0-1,0 0 0,0-1 0,0 1 0,1-1 1,2 0 0,-1-1 0,1 0 1,-1 0-1,1 0 0,-1-1 1,1 1-1,2-3 0,-4 1-6,0 0 0,0 1 0,0-1 0,0 0 1,-1 0-1,1 0 0,-1 0 0,0 0 0,-1-1 0,1 1 0,0-5 0,-1 8-14,0 0 0,0 0 1,0 0-1,0 0 0,0 0 1,-1 0-1,1 0 0,0 0 1,0 0-1,-1 1 0,1-1 1,-1 0-1,1 0 0,-1 0 0,1 0 1,-1 0-1,1 0 0,-1 1 1,0-1-1,0-1 0,0 2-1,-1-1-1,1 1 0,0 0 1,0 0-1,-1-1 0,1 1 0,0 0 1,0 0-1,-1 0 0,1 0 1,0 0-1,0 0 0,-1 1 0,1-1 1,0 0-1,0 1 0,0-1 1,0 1-1,-1-1 0,1 1 0,-1 0 1,-4 3-5,1-1 1,0 1 0,0 0 0,0 0-1,1 1 1,-1-1 0,1 1 0,0 0-1,0 0 1,1 1 0,-5 9 0,3-7-1,2 0 0,-1 0 0,1 0 0,0 0-1,1 1 1,0 0 0,0-1 0,0 10 0,2-15-22,0-1 0,0 1-1,0-1 1,1 1 0,-1-1-1,1 1 1,-1-1 0,1 1-1,0-1 1,0 0 0,0 1 0,0-1-1,0 0 1,1 0 0,-1 0-1,1 0 1,-1 0 0,1 0-1,0 0 1,0 0 0,0-1-1,0 1 1,0-1 0,0 1-1,0-1 1,0 0 0,1 0-1,-1 0 1,0 0 0,1 0 0,-1-1-1,1 1 1,-1-1 0,5 1-1,3 0-275,1 0 0,-1-1-1,0-1 1,0 0-1,1 0 1,-1 0 0,15-6-1,-13 3 129,1-1-1,-1 0 1,0 0 0,-1-2-1,1 1 1,10-10-1,28-25-601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7.956"/>
    </inkml:context>
    <inkml:brush xml:id="br0">
      <inkml:brushProperty name="width" value="0.05" units="cm"/>
      <inkml:brushProperty name="height" value="0.05" units="cm"/>
    </inkml:brush>
  </inkml:definitions>
  <inkml:trace contextRef="#ctx0" brushRef="#br0">100 0 18260,'-7'7'422,"0"1"-1,0-1 1,1 1-1,0 0 1,0 1 0,1-1-1,0 1 1,1 0 0,0 1-1,0-1 1,-2 10-1,-3 14 734,-8 64-1,14-74-956,1 0 1,1 25-1,1-42-183,0 0 0,1 0 0,-1 0 0,1 0 0,1 0 0,-1 0 0,1 0 0,0 0 0,0-1 0,1 1 1,0-1-1,0 0 0,5 7 0,-6-10-22,0 0 0,1 0 0,-1 0 1,1 0-1,-1-1 0,1 1 0,0-1 0,0 1 1,-1-1-1,1 0 0,0 0 0,0-1 1,0 1-1,0-1 0,0 1 0,6-1 1,4 0-105,0-1 1,23-5-1,4 1-239,-39 4 342,0 1-1,-1 0 1,1 0-1,0 0 1,0 0-1,-1 0 1,1 0-1,0 0 1,0 0-1,-1 0 1,1 1-1,0-1 1,-1 0-1,1 0 0,0 1 1,-1-1-1,1 0 1,0 1-1,-1-1 1,1 1-1,-1-1 1,1 0-1,-1 1 1,1-1-1,-1 1 1,1 0-1,-1-1 0,1 1 1,-1-1-1,0 1 1,1 0-1,-1-1 1,0 1-1,1 1 1,-1 1 20,0 1 0,0-1 0,0 1 0,0-1 0,-1 1 0,-1 4 0,2-6 15,-1 1 1,1-1 0,-1 1-1,1-1 1,0 1-1,0-1 1,0 1-1,1 3 1,-1-5-19,1-1-1,-1 1 1,1-1 0,-1 1 0,1-1 0,-1 1 0,1-1-1,0 0 1,-1 1 0,1-1 0,0 0 0,-1 1-1,1-1 1,0 0 0,-1 0 0,1 1 0,0-1-1,0 0 1,-1 0 0,1 0 0,0 0 0,0 0 0,-1 0-1,1 0 1,0 0 0,-1-1 0,1 1 0,0 0-1,0 0 1,-1-1 0,1 1 0,0 0 0,-1-1-1,1 1 1,-1 0 0,2-1 0,23-15 88,-12 6-81,-2-1 0,0-1 0,0 1 1,-1-2-1,0 0 0,-1 0 0,-1 0 1,0-1-1,9-23 0,-16 33 54,-4 7-11,-3 11 51,6-11-92,-1 0 1,1-1-1,0 1 0,0 0 1,0 0-1,0 0 0,0 0 1,1-1-1,-1 1 1,1 0-1,0 0 0,0-1 1,0 1-1,0 0 0,0-1 1,1 1-1,-1-1 0,3 3 1,-1-2-2,0 0 0,0 0 1,0-1-1,0 0 0,1 1 1,-1-1-1,1 0 0,-1-1 1,1 1-1,0-1 0,6 2 1,1-1-21,-1 0-1,0-1 1,1 0 0,-1 0 0,1-2 0,-1 1 0,1-1 0,-1-1 0,12-2-1,-13 1-25,-6 2 12,-1 0 0,1 0 1,-1 0-1,1 1 0,0-1 0,0 1 0,-1-1 0,1 1 0,0 0 0,0 0 0,4 1 0,-6 0 12,-1-1-1,1 1 1,-1-1-1,0 0 1,1 1-1,-1-1 1,0 1-1,1-1 1,-1 1-1,0-1 1,0 1-1,1 0 1,-1-1-1,0 1 0,0-1 1,0 1-1,0-1 1,0 1-1,0 0 1,0-1-1,0 1 1,0-1-1,0 1 1,0 0-1,0-1 1,0 1-1,0-1 1,-1 1-1,1-1 1,0 1-1,0-1 0,-1 1 1,1 0-1,-1 0 1,-12 24-29,11-21 35,-3 4 21,1 0 0,0 1 1,1-1-1,-1 0 1,2 1-1,-1 0 0,1 0 1,-1 15-1,3-24-48,-1 0 0,1 1 0,0-1 0,0 0-1,0 1 1,0-1 0,0 1 0,0-1 0,0 0 0,0 1 0,0-1 0,0 0 0,0 1-1,0-1 1,0 0 0,1 1 0,-1-1 0,0 0 0,0 1 0,0-1 0,0 0-1,0 0 1,1 1 0,-1-1 0,0 0 0,0 1 0,1-1 0,-1 0 0,0 0 0,0 0-1,1 1 1,-1-1 0,0 0 0,1 0 0,-1 0 0,0 0 0,1 1 0,-1-1 0,0 0-1,1 0 1,-1 0 0,0 0 0,1 0 0,-1 0 0,0 0 0,1 0 0,-1 0-1,0 0 1,1 0 0,-1 0 0,0 0 0,1 0 0,-1-1 0,0 1 0,1 0 0,-1 0-1,0 0 1,0 0 0,1-1 0,-1 1 0,0 0 0,1 0 0,-1-1 0,0 1 0,17-18-1194,-5-2 703,4-6-183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8.352"/>
    </inkml:context>
    <inkml:brush xml:id="br0">
      <inkml:brushProperty name="width" value="0.05" units="cm"/>
      <inkml:brushProperty name="height" value="0.05" units="cm"/>
    </inkml:brush>
  </inkml:definitions>
  <inkml:trace contextRef="#ctx0" brushRef="#br0">16 30 17540,'-5'-12'2456,"-1"2"-1472,1 3 3137,10 10-3360,3 1-1146,4 2-575,6 4 1664,4-1-872,4-1-96,2 2-112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8.795"/>
    </inkml:context>
    <inkml:brush xml:id="br0">
      <inkml:brushProperty name="width" value="0.05" units="cm"/>
      <inkml:brushProperty name="height" value="0.05" units="cm"/>
    </inkml:brush>
  </inkml:definitions>
  <inkml:trace contextRef="#ctx0" brushRef="#br0">179 1 15971,'-4'3'410,"-1"0"0,1-1-1,-1 1 1,0-1-1,0 0 1,0-1-1,0 1 1,0-1 0,0 0-1,-1 0 1,-6 0-1,-19 5 1434,21-4-1309,-34 12 849,42-13-1341,1-1 0,-1 1 0,0 0 0,1 0 0,-1 0 0,1 0 0,-1 0 0,1 0 0,0 0 0,-1 0 0,1 0 0,0 1 0,0-1 0,0 1 0,0-1 0,0 1 0,0-1 0,0 1 0,0-1 0,0 3 0,1-3-44,0 1 0,0-1 1,0 0-1,0 0 0,1 0 0,-1 0 0,0 0 0,1 0 0,-1 0 1,1 0-1,-1 0 0,1 0 0,-1 0 0,1 0 0,0-1 0,-1 1 1,1 0-1,0 0 0,0 0 0,-1-1 0,1 1 0,2 1 0,25 13-204,-22-12 158,53 23-424,-43-21 323,-1 1 0,0 1-1,0 0 1,-1 1-1,0 1 1,-1 0-1,17 15 1,-29-23 152,0-1 0,0 1 0,0 0 0,0 0 0,0 0 1,0 0-1,-1 0 0,1 0 0,0 0 0,-1 0 0,1 0 0,-1 0 1,1 0-1,-1 0 0,0 0 0,1 0 0,-1 1 0,0-1 0,0 0 1,0 0-1,0 0 0,0 1 0,0-1 0,0 0 0,0 0 0,0 0 1,-1 1-1,1-1 0,0 0 0,-1 0 0,1 0 0,-1 0 0,1 0 1,-1 0-1,0 0 0,1 0 0,-1 0 0,0 0 0,0 0 0,1 0 1,-1 0-1,0-1 0,0 1 0,0 0 0,0-1 0,0 1 0,0-1 1,0 1-1,-2 0 0,-6 3 156,0 0 0,-1-1 1,1 0-1,-15 3 0,-41 5 713,59-11-896,1 1 0,-1-1 0,0 0-1,0-1 1,1 1 0,-1-1-1,0-1 1,1 1 0,-7-3 0,11 4-21,1 0 1,-1 0 0,1 0 0,-1-1 0,1 1-1,-1 0 1,1 0 0,-1-1 0,1 1-1,-1 0 1,1-1 0,0 1 0,-1 0-1,1-1 1,-1 1 0,1-1 0,0 1-1,-1-1 1,1 1 0,0 0 0,0-1-1,-1 1 1,1-1 0,0 1 0,0-1 0,0 0-1,0 1 1,0-1 0,0 1 0,0-1-1,0 1 1,0-1 0,0 1 0,0-1-1,0 1 1,0-1 0,0 0 0,0 1-1,0-1 1,1 1 0,-1-1 0,0 1-1,0-1 1,1 1 0,-1 0 0,0-1-1,1 1 1,-1-1 0,1 0 0,22-19-846,0 5 98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7.074"/>
    </inkml:context>
    <inkml:brush xml:id="br0">
      <inkml:brushProperty name="width" value="0.05" units="cm"/>
      <inkml:brushProperty name="height" value="0.05" units="cm"/>
    </inkml:brush>
  </inkml:definitions>
  <inkml:trace contextRef="#ctx0" brushRef="#br0">8 51 13291,'3'-12'746,"-3"7"-441,1 0-1,1-1 0,-1 1 1,1 0-1,3-7 0,-4 12-232,-1 0 0,1 0 0,-1 1-1,0-1 1,1 0 0,-1 1 0,0-1 0,1 0-1,-1 1 1,0-1 0,0 1 0,1-1-1,-1 0 1,0 1 0,0-1 0,0 1-1,0-1 1,1 1 0,-1-1 0,0 1 0,0-1-1,0 1 1,0-1 0,0 1 0,0-1-1,0 1 1,1 42 765,-2-1 0,-9 66 0,2-24-630,1-18-2015,4-64 1069,4-5 267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9.285"/>
    </inkml:context>
    <inkml:brush xml:id="br0">
      <inkml:brushProperty name="width" value="0.05" units="cm"/>
      <inkml:brushProperty name="height" value="0.05" units="cm"/>
    </inkml:brush>
  </inkml:definitions>
  <inkml:trace contextRef="#ctx0" brushRef="#br0">158 298 16900,'-6'1'389,"0"-1"0,1 1 0,-1 1 0,0-1 0,0 1 0,1 0 1,-1 1-1,-6 3 0,-39 25 1600,47-27-1785,-1-1-1,1 1 0,0 0 1,0 0-1,1 0 0,-1 0 0,1 1 1,0-1-1,0 1 0,0 0 1,-4 10-1,7-14-156,-1 1 0,1-1 0,0 1 0,0-1 1,-1 1-1,1-1 0,0 1 0,0-1 0,1 1 0,-1-1 0,0 0 0,0 1 1,1-1-1,-1 1 0,1-1 0,-1 1 0,1-1 0,1 3 0,0-2-19,-1-1 0,1 1 0,0 0 0,0-1 0,0 1 0,0-1-1,0 0 1,0 0 0,1 1 0,-1-1 0,0-1 0,1 1 0,-1 0 0,0-1-1,4 1 1,7 1-11,0-1 0,0 0-1,0-1 1,1 0 0,-1-1-1,0-1 1,0 0 0,0-1-1,-1 0 1,1-1 0,-1-1-1,1 1 1,-1-2 0,-1 0-1,18-11 1,-11 4-23,0 0 0,-1-1 1,0-1-1,-2 0 0,1-1 0,-2-1 1,0 0-1,17-29 0,-20 26-15,0 0 0,14-42-1,-22 54 16,-1 1-1,0-1 0,0 0 1,-1 0-1,0 0 0,0 0 0,-1-1 1,0 1-1,0 0 0,-1 0 1,-2-11-1,3 18 6,0-1-1,-1 0 1,1 1-1,-1-1 1,1 1-1,-1 0 1,1-1 0,-1 1-1,0-1 1,0 1-1,1 0 1,-1 0 0,0-1-1,0 1 1,0 0-1,-1 0 1,1 0-1,0 0 1,0 0 0,0 0-1,-1 1 1,1-1-1,0 0 1,-1 1 0,1-1-1,-1 1 1,1-1-1,-1 1 1,1-1-1,-1 1 1,1 0 0,-1 0-1,1 0 1,-1 0-1,0 0 1,1 0 0,-1 1-1,1-1 1,-1 0-1,-2 2 1,-1 0 5,-1 1 1,1 0-1,-1 0 1,1 0-1,0 1 1,0 0-1,0 0 1,1 0-1,-5 6 1,-1 2 33,1 0 0,0 1 0,1 0 0,0 0 0,1 1 0,1 0 0,0 1 0,1-1 0,0 1 0,2 0 0,-5 29 1,7-36-29,0 0 0,1-1 0,0 1 0,0 0 0,1-1 0,0 1 0,1-1 0,-1 1 0,1-1 0,1 0 0,-1 1 0,1-1 0,0 0 1,1-1-1,0 1 0,0-1 0,0 1 0,1-1 0,0 0 0,0-1 0,1 1 0,-1-1 0,1 0 0,0-1 0,12 8 0,-5-6-39,-1 0 0,1-1 0,0 0 0,0-1 0,0-1 0,1 0-1,-1-1 1,1 0 0,-1-1 0,1-1 0,0 0 0,0 0-1,-1-2 1,1 0 0,14-4 0,-16 3 7,0 0 0,-1-2 0,1 1 0,-1-1 0,0-1 0,-1 0 0,1 0 0,-1-1 0,-1-1 0,1 0 0,-1 0 0,-1 0 0,1-1 0,-1-1 0,-1 1 0,0-1 0,7-13 0,-13 21 12,0 0 0,0 0 0,0 1 0,0-1 0,-1 0 0,1 0 0,-1-1 0,1 1 0,-1 0 0,0 0 0,1 0 0,-1 0 0,0 0 0,-1 0 0,1-3 0,-1 4 5,1 0-1,-1 0 1,1 0-1,-1 0 1,1 0-1,-1 1 1,0-1-1,0 0 1,1 0-1,-1 0 1,0 1-1,0-1 1,0 0-1,0 1 1,0-1-1,0 1 1,0-1-1,0 1 1,0 0-1,0-1 1,0 1-1,0 0 1,0 0-1,0 0 1,-1-1-1,1 1 1,0 0-1,0 1 1,-1-1-1,-6 1 21,0 0-1,0 0 0,1 1 0,-1 0 0,1 0 0,-1 1 0,1 0 0,0 0 0,0 1 0,0 0 0,0 0 1,1 1-1,0-1 0,-9 10 0,11-11 32,0 1 1,0-1-1,1 1 0,0 0 1,0 0-1,0 1 0,0-1 1,0 1-1,1-1 0,0 1 1,0 0-1,0-1 0,1 1 1,-1 0-1,1 0 1,0 1-1,1-1 0,-1 0 1,1 0-1,0 0 0,1 0 1,0 10-1,1-12-56,-1 0 1,1 0-1,-1 0 1,1 0-1,0-1 0,0 1 1,0 0-1,0-1 1,1 1-1,-1-1 0,1 0 1,-1 0-1,1 0 0,0 0 1,0 0-1,0-1 1,0 1-1,0-1 0,0 0 1,0 1-1,1-2 0,-1 1 1,0 0-1,1-1 1,3 1-1,2 0-431,1 0 0,0-1 0,0 0 1,0-1-1,-1 0 0,1 0 0,14-5 0,-7 1-76,0-2 0,18-8 0,-1-5-542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9.735"/>
    </inkml:context>
    <inkml:brush xml:id="br0">
      <inkml:brushProperty name="width" value="0.05" units="cm"/>
      <inkml:brushProperty name="height" value="0.05" units="cm"/>
    </inkml:brush>
  </inkml:definitions>
  <inkml:trace contextRef="#ctx0" brushRef="#br0">392 9 17220,'-2'-1'159,"1"0"1,0 0-1,0 0 1,-1 1 0,1-1-1,-1 0 1,1 1-1,-1-1 1,1 1 0,0-1-1,-1 1 1,0 0-1,1-1 1,-1 1 0,1 0-1,-1 0 1,-2 1-1,-29 3 1319,30-3-1372,1-1-1,-1 1 1,1 0 0,-1 0 0,1 0-1,-1 0 1,1 0 0,-1 0-1,1 1 1,0-1 0,0 1 0,0 0-1,0-1 1,0 1 0,0 0 0,0 0-1,1 0 1,-1 0 0,1 1-1,-1-1 1,1 0 0,0 1 0,0-1-1,0 1 1,0-1 0,0 1 0,0 2-1,1-1-77,0-1 0,0 1 0,1-1 0,-1 1-1,1-1 1,0 1 0,0-1 0,0 0 0,0 1 0,1-1-1,-1 0 1,1 0 0,0 0 0,0 0 0,0 0 0,0 0-1,0-1 1,1 1 0,-1-1 0,5 4 0,5 3-37,1-1 0,-1-1 0,2 1 0,-1-2 1,17 6-1,-14-6-111,1 2 0,24 14 1,-40-22 112,0 1 0,-1-1 0,1 1 0,0-1 0,0 1 0,-1-1 0,1 1 0,0 0 0,-1-1 0,1 1 0,0 0 0,-1-1 0,1 1 0,-1 0 0,0 0 0,1 0 0,-1-1 0,1 1 0,-1 0 0,0 0 0,0 0 0,0 0 0,1 0 0,-1 0 0,0 1 0,-1-1 7,1 0 0,-1 0 0,1 0 0,-1 0 0,0 0 0,1 1 0,-1-1 0,0-1 0,0 1 0,0 0 0,0 0 0,1 0 0,-1 0 0,-1-1 0,-1 2 0,-6 3 61,0 0 0,-1-1 0,-14 4 0,21-7-43,-37 10 91,-1-1 0,0-2 0,-1-2 0,1-2 0,-1-2-1,-73-5 1,55-2-177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0.151"/>
    </inkml:context>
    <inkml:brush xml:id="br0">
      <inkml:brushProperty name="width" value="0.05" units="cm"/>
      <inkml:brushProperty name="height" value="0.05" units="cm"/>
    </inkml:brush>
  </inkml:definitions>
  <inkml:trace contextRef="#ctx0" brushRef="#br0">9 75 14219,'-1'1'64,"1"-1"0,0 0 0,-1 0 0,1 0 0,-1 0 0,1 0 0,0 1 0,-1-1 0,1 0 0,0 0 0,-1 1 0,1-1 0,0 0 0,-1 1 0,1-1-1,0 0 1,-1 1 0,1-1 0,0 0 0,0 1 0,0-1 0,-1 0 0,1 1 0,0-1 0,0 1 0,0-1 0,0 1 0,0-1 0,0 0 0,0 1 0,0-1 0,0 1 0,0-1 0,0 1 0,0-1 0,0 0 0,0 1 0,0-1 0,0 1 0,0-1 0,1 1 0,-1-1 0,0 0 0,0 1 0,1-1-1,-1 0 1,0 1 0,0-1 0,1 0 0,-1 1 0,0-1 0,1 0 0,-1 0 0,0 1 0,1-1 0,-1 0 0,0 0 0,1 0 0,-1 1 0,1-1 0,-1 0 0,1 0 0,0 0 0,39 9 1584,-29-7-798,309 32 2584,-228-27-3075,588 33 56,1-29 0,701-82 1,-937 25-193,151-13 470,-1 37 298,-404 30-561,-150-4-315,-1 2 0,63 17 1,-65-9-127,-26-5-66,-13-2-124,0-6 152,-1-1 1,1 1 0,0 0 0,0-1-1,-1 1 1,1-1 0,0 0 0,0 1 0,-1-1-1,1 0 1,-1 0 0,-1 0 0,-5 0-101,0-1 1,0 0-1,1-1 1,-1 0-1,0 0 1,1-1-1,0 0 1,-14-7-1,-5-7-245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1.033"/>
    </inkml:context>
    <inkml:brush xml:id="br0">
      <inkml:brushProperty name="width" value="0.05" units="cm"/>
      <inkml:brushProperty name="height" value="0.05" units="cm"/>
    </inkml:brush>
  </inkml:definitions>
  <inkml:trace contextRef="#ctx0" brushRef="#br0">99 149 15667,'7'-27'3028,"-7"25"-1246,-3 16-658,-42 149 1363,-11 52-931,56-213-1525,-1-1-1,1 1 1,0-1-1,-1 1 1,1-1 0,0 1-1,0 0 1,0-1-1,0 1 1,0-1 0,1 1-1,-1-1 1,1 2-1,-1-3-16,0 1 0,1-1-1,-1 0 1,0 0 0,1 0 0,-1 0-1,0 0 1,1 0 0,-1 0 0,0 0-1,1 0 1,-1 0 0,0 0-1,0 0 1,1 0 0,-1 0 0,0 0-1,1 0 1,-1 0 0,0 0-1,1 0 1,-1-1 0,0 1 0,0 0-1,1 0 1,-1 0 0,0 0-1,1-1 1,-1 1 0,0 0 0,0 0-1,0-1 1,1 1 0,-1 0 0,0-1-1,5-4 76,0-1 0,0 0-1,-1 0 1,4-8 0,13-26 14,-2-1 0,-2-1-1,-1-1 1,-3 0 0,-1-1 0,6-55 0,-17 95-106,0-2-7,0-1-1,0 1 1,-1-1 0,0 0 0,0 1-1,-1-1 1,-2-11 0,3 18 7,0-1 1,0 1 0,0-1 0,0 1 0,0-1 0,0 1-1,0-1 1,0 1 0,0 0 0,0-1 0,-1 1 0,1-1-1,0 1 1,0 0 0,-1-1 0,1 1 0,0 0 0,0-1-1,-1 1 1,1 0 0,0-1 0,-1 1 0,1 0-1,-1 0 1,1-1 0,0 1 0,-1 0 0,1 0 0,-1 0-1,1-1 1,0 1 0,-1 0 0,1 0 0,-1 0 0,-9 12-66,-3 25-10,11-25 64,0-1 0,1 0 0,0 1 0,0-1 0,3 20 0,-2-29 16,1 1-1,-1-1 0,1 1 0,0-1 1,-1 1-1,1-1 0,0 0 1,0 1-1,1-1 0,-1 0 0,0 0 1,1 0-1,3 3 0,-4-4 3,1 0 1,-1 0-1,1 0 0,-1 0 0,1 0 0,0-1 1,0 1-1,-1-1 0,1 1 0,0-1 0,0 0 1,0 1-1,-1-1 0,1 0 0,0 0 1,0-1-1,0 1 0,0 0 0,-1 0 0,1-1 1,2 0-1,5-2 12,-1-1 1,-1 1-1,1-2 1,0 1-1,-1-1 0,0 0 1,0 0-1,0-1 1,-1 0-1,0 0 0,6-8 1,8-11 68,26-42 0,-36 51-61,0 0-15,0 0-1,7-17 1,-16 30-45,-6 9 9,-6 14-8,-8 32 26,3 1 0,2 1 0,-10 73 0,20-100-13,1 0 1,1 1 0,1-1-1,4 34 1,-2-57-62,-1 0 1,1-1-1,0 0 0,0 1 1,0-1-1,0 1 0,1-1 1,-1 0-1,1 0 0,0 0 1,3 4-1,-5-6 13,1 0-1,0-1 1,0 1 0,0-1-1,0 1 1,-1 0 0,1-1-1,0 1 1,0-1 0,0 0-1,0 1 1,0-1 0,0 0-1,0 1 1,1-1 0,-1 0-1,0 0 1,0 0 0,0 0-1,0 0 1,0 0 0,0-1 0,0 1-1,0 0 1,0 0 0,0-1-1,0 1 1,0 0 0,0-1-1,0 1 1,0-1 0,0 0-1,-1 1 1,1-1 0,0 0-1,0 1 1,0-1 0,-1 0-1,2-1 1,4-5-169,-1 0-1,0 0 1,0-1 0,-1 0-1,6-11 1,7-20-757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2.446"/>
    </inkml:context>
    <inkml:brush xml:id="br0">
      <inkml:brushProperty name="width" value="0.05" units="cm"/>
      <inkml:brushProperty name="height" value="0.05" units="cm"/>
    </inkml:brush>
  </inkml:definitions>
  <inkml:trace contextRef="#ctx0" brushRef="#br0">0 344 12043,'2'1'135,"-1"-1"0,0 0 0,0 1 0,0-1 0,0 1 0,0-1 1,0 1-1,1-1 0,-2 1 0,1 0 0,0 0 0,0-1 0,0 1 1,0 0-1,0 0 0,0 0 0,-1 0 0,1 0 0,0 0 0,-1 0 1,1 0-1,-1 0 0,0 0 0,1 0 0,-1 1 0,0-1 0,1 0 1,-1 0-1,0 3 0,3 38 1276,-3-41-1321,-2 59 1869,0 24 567,2-82-2492,0-1 0,0 1 0,0 0 0,0-1 0,1 1 0,-1-1 0,0 1 0,1-1 1,-1 1-1,0-1 0,1 1 0,0-1 0,-1 0 0,1 1 0,0-1 0,0 0 0,0 1 0,0-1 0,0 0 0,0 0 0,0 0 0,0 0 0,0 0 0,1 0 0,-1 0 0,0 0 0,1 0 0,-1-1 0,1 1 0,-1-1 0,1 1 0,-1-1 0,1 1 0,-1-1 0,1 0 0,-1 0 0,1 0 0,-1 0 0,1 0 0,-1 0 0,1 0 0,0 0 0,-1 0 0,1-1 0,-1 1 0,3-2 0,4 0-93,-1-1 0,1 0 0,-1-1 0,1 0-1,-1 0 1,-1-1 0,13-9 0,1-6-348,-1-1 0,-1 0 0,-1-2 0,-1 0 0,-1-1 0,0 0 0,14-38 0,62-191-2262,-83 219 3049,-8 34-353,0 0 1,0 0-1,0 0 1,0 0-1,0 0 1,0 0-1,0 0 1,0 0-1,0 0 1,0 0-1,0 0 1,0 0-1,0 0 1,0 0 0,-1 0-1,1 0 1,0 0-1,0 0 1,0 0-1,0 0 1,0 0-1,0 0 1,0 0-1,0 0 1,0-1-1,-8 23 646,-11 41 142,2 2-1,3 0 0,2 1 1,4 0-1,3 1 1,3 72-1,2-129-740,0-6-47,0-1 1,0 1-1,0-1 0,1 1 1,-1-1-1,1 0 1,0 1-1,0-1 0,0 0 1,3 6-1,-4-9-25,0 0 0,0-1 1,0 1-1,0 0 0,0 0 0,0 0 0,1-1 0,-1 1 1,0 0-1,0 0 0,0 0 0,0 0 0,0-1 0,0 1 0,0 0 1,1 0-1,-1 0 0,0 0 0,0 0 0,0-1 0,0 1 1,1 0-1,-1 0 0,0 0 0,0 0 0,0 0 0,0 0 1,1 0-1,-1 0 0,0 0 0,0 0 0,0 0 0,1 0 1,-1 0-1,0 0 0,0 0 0,1 0 0,-1 0 0,0 0 1,0 0-1,0 0 0,1 0 0,-1 0 0,0 0 0,0 0 1,0 0-1,0 0 0,1 1 0,-1-1 0,0 0 0,0 0 1,0 0-1,0 0 0,0 0 0,1 1 0,-1-1 0,0 0 1,0 0-1,1-22 33,-6-32-95,-2 1 0,-3 0 0,-24-78 0,30 117 14,4 14 43,0 0 0,0 0 0,0 0 0,0 0 0,0 1 0,0-1-1,1 0 1,-1 0 0,0 0 0,0 0 0,0 0 0,0 0 0,0 0 0,0 0-1,0 0 1,0 0 0,1 0 0,-1 0 0,0 0 0,0 0 0,0 0 0,0 0-1,0 0 1,0 0 0,0 0 0,0 0 0,1 0 0,-1 0 0,0 0 0,0 0-1,0 0 1,0 0 0,0 0 0,0 0 0,0 0 0,0 0 0,0 0 0,1 0-1,-1-1 1,0 1 0,0 0 0,0 0 0,0 0 0,0 0 0,0 0 0,0 0-1,0 0 1,0 0 0,0 0 0,0-1 0,0 1 0,0 0 0,0 0-1,0 0 1,0 0 0,0 0 0,0 0 0,0 0 0,0 0 0,0-1 0,0 1-1,0 0 1,14 10-42,0 0-23,-11-9 20,0 0 1,0-1 0,0 1 0,0-1 0,0 0 0,0 0 0,1 0-1,-1-1 1,0 1 0,0-1 0,0 1 0,0-1 0,-1 0 0,1 0-1,0 0 1,0-1 0,0 1 0,-1-1 0,1 1 0,-1-1-1,3-2 1,6-5-355,-2 0 1,1 0-1,11-16 0,-4 3-200,-1 0 0,-1-1 0,-1 0 0,-1-1 1,-2-1-1,0 0 0,-1 0 0,10-47 0,-19 57 829,-5 12 571,3 4-688,-1 1-1,1-1 0,0 0 0,0 0 0,0 1 0,0-1 0,0 1 1,0-1-1,0 1 0,0-1 0,-1 3 0,-12 31 447,1 0-1,2 1 1,1 1-1,2 0 1,1 0-1,3 0 1,0 1-1,3-1 1,1 1-1,1 0 1,3-1-1,15 72 1,-5-69-510,-11-34-363,-11-26-283,0 1 186,-74-201-3471,82 220 3892,0 0-1,0 0 1,0 0-1,0-1 0,0 1 1,-1 0-1,1 0 0,0 0 1,0 0-1,0 0 1,0-1-1,0 1 0,0 0 1,0 0-1,0 0 0,0 0 1,0-1-1,0 1 1,0 0-1,0 0 0,0 0 1,0 0-1,0-1 0,0 1 1,0 0-1,0 0 0,0 0 1,0 0-1,0 0 1,0-1-1,0 1 0,1 0 1,-1 0-1,0 0 0,0 0 1,0 0-1,0-1 1,0 1-1,0 0 0,0 0 1,1 0-1,-1 0 0,0 0 1,0 0-1,0 0 0,0 0 1,0 0-1,1 0 1,-1 0-1,0 0 0,0-1 1,0 1-1,0 0 0,1 0 1,-1 0-1,0 0 1,0 0-1,0 0 0,0 1 1,1-1-1,-1 0 0,0 0 1,0 0-1,0 0 0,0 0 1,0 0-1,1 0 1,-1 0-1,9 5 284,-4 0-237,1-1 0,-1 0 0,1 0 0,0 0 0,0-1 0,0 0 0,1 0 0,-1 0 0,1-1 0,-1 0 0,1-1 0,0 1 0,0-1 0,-1 0 0,10-1 0,-9 0-337,-1-1 1,1 0-1,-1 0 1,1-1-1,-1 0 0,0 0 1,1 0-1,-1-1 1,-1 0-1,9-5 1,-7 4 59,0 1 0,0 0 1,14-5-1,-12 6 802,-1-1-1,0 0 0,12-7 1,-10 4-65,40-28 853,-48 32-1321,1 0 0,-1 0 0,0-1 0,1 1 1,-1 0-1,0-1 0,-1 1 0,1-1 0,0 0 0,-1 0 0,1 0 0,-1 1 0,0-1 0,0 0 0,1-6 0,-2 9-36,0-1-1,0 1 1,0-1-1,0 1 1,0-1-1,0 0 1,0 1-1,0-1 1,-1 1-1,1-1 1,0 1-1,0-1 0,0 1 1,-1-1-1,1 1 1,0-1-1,-1 1 1,1 0-1,0-1 1,-1 1-1,1-1 1,-1 1-1,1 0 1,0-1-1,-1 1 1,1 0-1,-1 0 1,1-1-1,-1 1 1,1 0-1,-1 0 0,1 0 1,-1 0-1,0-1 1,1 1-1,-1 0 1,1 0-1,-1 0 1,1 0-1,-1 0 1,1 0-1,-1 1 1,1-1-1,-1 0 1,0 0-1,-27 10 209,20-5-174,1 1 0,-1 0 0,1 1 0,0-1 0,0 2 0,1-1 0,0 1 0,0 0 0,-6 11 0,2-1 66,1 1 0,1-1 0,-9 30 0,16-42-59,-1-1 0,1 1-1,0 0 1,0 0 0,0 0 0,1 0 0,0 0 0,0 0 0,1 0 0,1 7 0,-2-11-22,1 1 1,0-1-1,0 0 1,0 1-1,1-1 0,-1 0 1,0 0-1,1 0 1,0 0-1,-1 0 0,1 0 1,0 0-1,0-1 1,0 1-1,0-1 0,0 1 1,0-1-1,0 0 1,1 0-1,-1 1 0,1-2 1,-1 1-1,0 0 1,1 0-1,-1-1 1,5 1-1,4 0 17,1-1 0,-1 0 0,1 0 0,-1-1-1,0 0 1,1-1 0,-1-1 0,0 0 0,0 0 0,0-1 0,0 0 0,-1-1 0,0 0-1,10-7 1,1-2-12,0-1-1,-1-1 0,-1-1 0,0 0 1,20-26-1,-15 16 0,-2-1-1,-2-1 1,0-1 0,-2 0 0,-1-2 0,21-56 0,-35 81-43,-1 0 1,-1-1-1,1 1 1,-1 0 0,0-15-1,-1 21 3,0-1 0,0 0 0,0 1 0,0-1 0,-1 0 0,1 1 0,-1-1 0,1 1 0,-1-1 0,1 0 0,-1 1 0,0 0 0,0-1 0,0 1-1,0-1 1,0 1 0,0 0 0,0 0 0,0-1 0,0 1 0,0 0 0,-1 0 0,1 0 0,-1 0 0,1 1 0,-1-1 0,1 0 0,-1 0 0,1 1 0,-4-1-1,1 0-10,-1 1-1,0 0 1,0 0-1,0 0 1,1 1-1,-1-1 1,0 1-1,1 0 1,-1 1-1,0-1 1,1 1-1,-1 0 1,1 0-1,0 0 1,0 1-1,0 0 1,0-1-1,0 1 1,-4 5-1,-2 2-9,0-1 0,1 1 0,1 1 0,-1 0 0,-10 20 0,7-9 21,1 2-1,1 0 0,2 0 1,0 0-1,1 1 0,-5 37 1,10-47 4,1 1 1,0 0 0,1-1 0,0 1 0,1 0 0,1-1-1,1 1 1,0-1 0,1 0 0,1 0 0,11 25 0,-12-33-87,0 0 1,0 0 0,1-1-1,0 1 1,10 9-1,-12-14-123,0 1-1,0 0 0,1-1 0,-1 1 0,1-1 1,-1 0-1,1 0 0,0 0 0,0-1 0,0 1 0,8 0 1,-11-1 184,-1-1 0,1 0 0,-1 0 0,1 0 0,0 0 0,-1 0 0,1 0 0,0 0 0,-1 0-1,1 0 1,0 0 0,-1 0 0,1 0 0,0 0 0,-1-1 0,1 1 0,-1 0 0,1 0 0,0-1 0,-1 1 0,1 0 0,-1-1 0,1 1 0,-1-1 0,1 1 0,-1-1 0,1 1 0,-1-1 0,0 1 0,1-1 0,-1 1 0,0-1 0,1 1 0,-1-1 0,0 0 0,0 1 0,1-1 0,-1 0 0,0 1 0,0-2 0,-3-23-800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2.858"/>
    </inkml:context>
    <inkml:brush xml:id="br0">
      <inkml:brushProperty name="width" value="0.05" units="cm"/>
      <inkml:brushProperty name="height" value="0.05" units="cm"/>
    </inkml:brush>
  </inkml:definitions>
  <inkml:trace contextRef="#ctx0" brushRef="#br0">1 0 19140,'0'0'1360,"8"6"-1232,5-1-440,9 6 624,-2-1-40,1-9-272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4.336"/>
    </inkml:context>
    <inkml:brush xml:id="br0">
      <inkml:brushProperty name="width" value="0.05" units="cm"/>
      <inkml:brushProperty name="height" value="0.05" units="cm"/>
    </inkml:brush>
  </inkml:definitions>
  <inkml:trace contextRef="#ctx0" brushRef="#br0">152 276 16596,'0'-1'111,"-1"0"1,1 0 0,-1 0 0,1 0 0,-1 0 0,1 0 0,-1 0 0,1 0 0,-1 0 0,0 1 0,0-1 0,1 0 0,-1 0 0,0 1 0,0-1 0,0 1 0,0-1 0,0 1 0,0-1 0,0 1-1,0-1 1,0 1 0,0 0 0,0 0 0,0-1 0,0 1 0,0 0 0,0 0 0,0 0 0,-2 0 0,1 1 23,-1 0 1,0 0-1,1 1 0,-1-1 0,1 1 1,0-1-1,-1 1 0,1 0 0,0-1 1,0 1-1,-3 3 0,-4 7 99,-1 0 0,2 1 0,-10 16 0,10-15-100,1 0 0,0 0-1,1 1 1,1-1 0,0 2 0,1-1 0,-2 19 0,5-33-114,1 0-1,0 1 1,0-1 0,0 0 0,0 1 0,0-1 0,0 0 0,1 1-1,-1-1 1,0 0 0,1 0 0,-1 1 0,0-1 0,1 0-1,0 0 1,0 2 0,0-2-4,-1-1-1,1 0 0,0 1 1,-1-1-1,1 0 0,-1 1 1,1-1-1,0 0 0,-1 1 1,1-1-1,0 0 0,-1 0 1,1 0-1,0 0 1,-1 0-1,1 0 0,0 0 1,0 0-1,-1 0 0,1 0 1,0 0-1,0 0 0,3-2 28,0 1 0,0-1 0,0 0 0,0 0 0,-1 0-1,1 0 1,-1-1 0,7-5 0,12-13 97,-1-2-1,-1-1 1,27-41 0,-17 17 33,25-55 0,-52 97-159,38-87 125,-37 84-118,-1 1 1,-1-1-1,1 0 0,-2-1 0,1 1 1,-1 0-1,0 0 0,-2-11 1,2 20-21,-1-1 1,0 1 0,0 0 0,0-1 0,0 1-1,0 0 1,-1-1 0,1 1 0,0 0 0,0-1-1,0 1 1,0 0 0,0 0 0,0-1 0,0 1-1,-1 0 1,1 0 0,0-1 0,0 1 0,0 0-1,0 0 1,-1-1 0,1 1 0,0 0-1,0 0 1,-1 0 0,1 0 0,0-1 0,0 1-1,-1 0 1,1 0 0,0 0 0,-1 0 0,1 0-1,0 0 1,0 0 0,-1 0 0,1 0 0,0 0-1,-1 0 1,1 0 0,0 0 0,-1 0 0,-11 8 39,3 3-27,0 0 0,1 1 0,0 0 0,1 0 0,1 1 1,-9 23-1,2 0 0,-10 50 1,20-72-10,1 0 1,0 0 0,0 0 0,2 0 0,-1 0 0,4 21 0,-3-32-4,1 0 0,-1-1 0,1 1 0,0 0 0,0 0 1,0 0-1,1-1 0,-1 1 0,1 0 0,-1-1 0,1 0 1,0 1-1,0-1 0,0 0 0,3 3 0,-2-3 0,-1-1 0,1 0 0,0 0 0,-1 0-1,1 0 1,0 0 0,0-1 0,0 1 0,0-1-1,0 0 1,-1 1 0,1-1 0,0-1 0,0 1 0,0 0-1,0-1 1,0 0 0,0 1 0,2-2 0,10-4 4,-1 1 0,0-2 1,-1 0-1,1-1 0,-1 0 0,-1 0 1,19-18-1,-13 10 0,-1-2 0,0 0 0,-1 0 0,14-23 0,-27 36-7,-2 4 1,1-1-1,-1 1 1,0-1-1,0 1 1,0-1-1,0 1 1,0-1-1,-1 0 1,1 0-1,0 0 1,-1 1-1,1-1 1,-1 0-1,0 0 1,1 0-1,-1 0 1,0-3-1,-1 5 1,1 0-1,0 0 1,0-1-1,0 1 1,0 0-1,-1 0 1,1 0-1,0 0 1,0-1-1,0 1 1,-1 0-1,1 0 1,0 0-1,0 0 1,-1 0-1,1 0 1,0-1-1,0 1 1,-1 0-1,1 0 1,0 0-1,-1 0 1,1 0-1,0 0 1,0 0-1,-1 0 1,1 0-1,0 0 1,0 1-1,-1-1 1,1 0-1,0 0 1,0 0-1,-1 0 1,1 0-1,0 0 1,0 0-1,0 1 1,-1-1-1,1 0 1,-12 9-9,11-8 6,-10 8-2,0 2-1,1-1 1,1 2-1,0-1 0,0 1 1,1 0-1,1 1 1,0 0-1,1 0 1,-7 19-1,13-30 8,-1 0-1,0 1 1,0-1-1,1 0 1,-1 0-1,1 0 1,0 1 0,-1-1-1,1 0 1,0 1-1,0-1 1,1 0-1,-1 0 1,0 1 0,1-1-1,0 0 1,-1 0-1,1 0 1,0 0-1,0 1 1,0-1 0,0 0-1,0-1 1,1 1-1,-1 0 1,1 0 0,-1-1-1,1 1 1,0 0-1,-1-1 1,1 0-1,0 1 1,0-1 0,0 0-1,0 0 1,0 0-1,0 0 1,0 0-1,1-1 1,-1 1 0,0-1-1,0 1 1,4-1-1,17 3 17,0-1-1,35-1 0,-43-2-16,1 0 0,0 2 0,0 0-1,0 0 1,0 2 0,-1 0 0,27 9 0,-31-3 38,-8-7 154,-5-7 18,-7-21 188,-10-40 0,13 43-270,2 9-222,1 0 1,-2-25-1,5 39 51,0-1 0,0 1 0,0-1 0,0 1 0,0-1 0,0 1 0,0-1-1,0 1 1,0-1 0,1 1 0,-1-1 0,0 1 0,0-1 0,1 1 0,-1-1 0,0 1 0,1-1-1,-1 1 1,0 0 0,1-1 0,-1 1 0,0 0 0,1-1 0,-1 1 0,1 0 0,-1-1 0,1 1-1,-1 0 1,1 0 0,-1 0 0,1-1 0,-1 1 0,1 0 0,0 0 0,24 0-1212,-11 0 1123,17-5-405,3-6-148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4.972"/>
    </inkml:context>
    <inkml:brush xml:id="br0">
      <inkml:brushProperty name="width" value="0.05" units="cm"/>
      <inkml:brushProperty name="height" value="0.05" units="cm"/>
    </inkml:brush>
  </inkml:definitions>
  <inkml:trace contextRef="#ctx0" brushRef="#br0">0 25 17188,'19'-21'2201,"-18"20"-2153,-1 1 0,0 0 0,1 0 0,-1-1 1,0 1-1,1 0 0,-1 0 0,1 0 0,-1-1 0,0 1 0,1 0 0,-1 0 1,1 0-1,-1 0 0,1 0 0,-1 0 0,0 0 0,1 0 0,-1 0 0,1 0 1,-1 0-1,1 0 0,0 1 11,-1-1 0,1 1 0,-1-1-1,1 1 1,-1 0 0,0-1 0,1 1 0,-1-1 0,0 1 0,1 0 0,-1-1 0,0 1 0,0 0 0,1-1-1,-1 1 1,0 0 0,0-1 0,0 1 0,0 1 0,0 15 460,0 0 1,-1 0-1,-1 0 1,-5 22-1,-1 17-219,-2 132 267,10-164-925,2 1 1,1-2-1,1 1 0,1 0 0,14 41 1,-18-62 64,0-2 206,0 0 0,-1 1 0,1-1 0,-1 0 1,1 0-1,-1 0 0,1 1 0,-1-1 1,0 0-1,0 0 0,1 1 0,-1-1 1,0 0-1,0 0 0,0 1 0,0-1 0,-1 0 1,1 1-1,-1 0 0,-9 2-664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5.496"/>
    </inkml:context>
    <inkml:brush xml:id="br0">
      <inkml:brushProperty name="width" value="0.05" units="cm"/>
      <inkml:brushProperty name="height" value="0.05" units="cm"/>
    </inkml:brush>
  </inkml:definitions>
  <inkml:trace contextRef="#ctx0" brushRef="#br0">105 645 14779,'-1'0'138,"1"0"-1,-1 1 0,0-1 1,1 0-1,-1 1 1,1-1-1,-1 1 1,1-1-1,-1 1 0,1-1 1,-1 1-1,1 0 1,-1-1-1,1 1 0,0 0 1,-1-1-1,1 1 1,0 0-1,0-1 1,-1 1-1,1 0 0,0-1 1,0 1-1,0 1 1,0-2-17,1 1 1,-1-1-1,1 1 1,-1-1-1,1 1 1,-1-1-1,1 0 1,-1 1-1,1-1 1,0 1-1,-1-1 1,1 0-1,-1 0 1,1 1-1,0-1 1,-1 0-1,1 0 1,0 0-1,-1 0 0,2 0 1,6 1 424,0 0 1,0-1-1,12-2 1,22-4-97,-1-2 1,1-1 0,-1-3 0,66-28-1,-100 38-613,-1-1 0,1 0-1,-1-1 1,0 0 0,0 0-1,-1 0 1,1-1 0,-1 1 0,5-7-1,-8 8-73,1-1 0,-1 0-1,0 1 1,0-1 0,0 0-1,-1 0 1,0 0 0,1 0-1,-1-1 1,-1 1 0,1 0-1,0 0 1,-1-1 0,0 1-1,-1-9 1,-5-24-701,-6-6-255</inkml:trace>
  <inkml:trace contextRef="#ctx0" brushRef="#br0" timeOffset="1">7 64 17764,'-7'-7'1960,"9"0"-1072,8-2-335,15 1 975,8-1-152,10 0-432,6 2-296,6 3-527,2 1-354,-4 3-927,-4 1 1048,-6 8-240,-7 0-104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5.915"/>
    </inkml:context>
    <inkml:brush xml:id="br0">
      <inkml:brushProperty name="width" value="0.05" units="cm"/>
      <inkml:brushProperty name="height" value="0.05" units="cm"/>
    </inkml:brush>
  </inkml:definitions>
  <inkml:trace contextRef="#ctx0" brushRef="#br0">6 1 17348,'0'0'35,"-3"24"1197,0 40 1,3-58-1060,0-1 0,1 0-1,-1 1 1,1-1 0,0 0 0,0 1 0,1-1 0,0 0 0,-1 0-1,2 0 1,-1-1 0,1 1 0,-1 0 0,5 4 0,-5-7-121,0-1 0,0 1 0,0-1 0,0 0 0,0 0 0,1 0-1,-1 0 1,0 0 0,0 0 0,1-1 0,-1 1 0,1-1 0,-1 1 0,1-1 0,-1 0 0,1 0 0,-1 0 0,0 0 0,1-1 0,-1 1 0,1-1 0,-1 1 0,0-1 0,1 0 0,-1 0 0,0 0 0,4-2 0,6-3 3,-1-1 0,1 0 1,14-14-1,-26 21-55,28-25 72,-23 18-59,1 1 1,1 1 0,-1-1 0,1 1 0,0 0-1,14-8 1,-20 13-12,-1 0-1,0 0 0,0 0 1,1 0-1,-1 0 1,0 0-1,0 0 0,1 0 1,-1 0-1,0 0 1,1 0-1,-1 0 0,0 0 1,1 0-1,-1 0 1,0 0-1,0 0 0,1 0 1,-1 0-1,0 0 1,1 0-1,-1 1 0,0-1 1,0 0-1,1 0 1,-1 0-1,0 0 0,0 1 1,0-1-1,1 0 1,-1 0-1,0 0 0,0 1 1,0-1-1,1 1 1,1 13 61,-7 23 59,4-32-100,-6 37 124,1-11 89,-3 40 0,12-55-301,-3-16 45,0 1-1,0-1 1,0 0-1,0 0 1,1 1 0,-1-1-1,0 0 1,0 0 0,0 0-1,1 1 1,-1-1-1,0 0 1,0 0 0,0 0-1,1 0 1,-1 1 0,0-1-1,0 0 1,1 0-1,-1 0 1,0 0 0,1 0-1,-1 0 1,0 0 0,0 0-1,1 0 1,-1 0 0,0 0-1,1 0 1,0 0-20,0-1 1,0 0 0,0 1-1,0-1 1,0 0 0,0 0-1,0 1 1,0-1 0,-1 0-1,1 0 1,0 0 0,0 0-1,-1 0 1,1 0 0,-1 0-1,1 0 1,-1 0 0,1-1-1,0-1 1,4-17-256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7.534"/>
    </inkml:context>
    <inkml:brush xml:id="br0">
      <inkml:brushProperty name="width" value="0.05" units="cm"/>
      <inkml:brushProperty name="height" value="0.05" units="cm"/>
    </inkml:brush>
  </inkml:definitions>
  <inkml:trace contextRef="#ctx0" brushRef="#br0">12 358 13427,'-11'13'3139,"18"-20"-2319,10-11-189,-2-1-1,0-1 1,-1 0-1,15-31 0,-6 14-121,11-24 84,-17 31-411,0 1 0,26-33 0,-42 61-186,1 0-1,-1-1 1,0 1 0,0 0-1,1 0 1,-1 0-1,1 0 1,-1 0 0,1 0-1,-1 0 1,1 0-1,-1 1 1,1-1 0,0 1-1,-1-1 1,1 1-1,0-1 1,0 1 0,-1 0-1,1 0 1,0 0-1,2 0 1,0 1-7,0 0 0,-1 0 0,1 0 0,-1 1 0,1-1 0,-1 1 0,1 0 0,-1 0 0,6 5 0,3 3-427,0 1 0,-1 1 0,17 23 0,-26-33 361,-2-1 46,1 0 0,0 0 1,-1 0-1,1 0 0,0 0 1,0 0-1,-1-1 0,1 1 1,0 0-1,0 0 0,0-1 1,0 1-1,0-1 0,0 1 1,0-1-1,0 1 0,2 0 1,4-2-384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6.350"/>
    </inkml:context>
    <inkml:brush xml:id="br0">
      <inkml:brushProperty name="width" value="0.05" units="cm"/>
      <inkml:brushProperty name="height" value="0.05" units="cm"/>
    </inkml:brush>
  </inkml:definitions>
  <inkml:trace contextRef="#ctx0" brushRef="#br0">82 20 17492,'0'-1'87,"0"0"0,0 0 0,0 0 0,0 0 1,-1 0-1,1 0 0,0 0 0,-1 0 0,1 0 0,-1 0 1,1 1-1,-1-1 0,1 0 0,-1 0 0,0 0 0,1 1 1,-1-1-1,0 0 0,0 1 0,0-1 0,0 0 0,0 1-27,0 1 0,0-1 0,0 1 0,0-1 0,0 1 0,0 0 0,1-1 0,-1 1 0,0 0 0,1 0 0,-1 0 0,0-1 0,1 1 0,-1 0 0,1 0 0,-1 0 0,1 0 0,0 0 0,-1 0 0,1 0 0,0 0 0,-1 1-1,-9 32 555,2 0-1,0 1 0,-3 57 0,8-64-377,-9 116 994,9 171 1,4-282-1134,2-1 0,8 37 1,-7-59 69,2-14 53,1-20 51,-3-23-121,-2 0-1,-2 0 1,-7-58-1,6 89-161,-1 0-4,0-12-51,1-33-1,1 60 61,0-1 0,0 1 0,0-1-1,1 0 1,-1 1 0,1-1 0,-1 1 0,1 0-1,0-1 1,0 1 0,-1-1 0,1 1 0,0 0-1,0 0 1,0-1 0,1 1 0,-1 0 0,2-2-1,28-12-48,-11 6 36,-2-2 16,0-2 0,0 0 0,-2 0 0,1-2-1,-2 0 1,0-1 0,22-30 0,-26 31 12,-1-1 0,-1 0 0,0-1 0,-1 0 0,0 0 0,-2-1 0,0 0 0,-1 0 0,3-21-1,-7 36-5,-1 0-1,0-1 0,0 1 1,0-1-1,0 1 0,-1 0 0,1-1 1,-1 1-1,0 0 0,-1-5 1,1 7-2,1 1 0,-1-1 0,1 0 0,-1 0 0,1 1 0,-1-1 0,0 0 0,1 1 0,-1-1 0,0 0 0,1 1 0,-1-1 0,0 1 0,0-1 0,0 1 0,1 0 0,-1-1 0,0 1 0,0 0 0,0 0 0,0-1 0,0 1 0,0 0 0,0 0 0,1 0 0,-1 0 0,0 0 0,0 0 0,0 0 0,0 0 0,0 1 0,0-1 0,0 0 0,0 1 0,1-1 0,-1 0 0,0 1 0,0-1 0,0 1 0,1-1 0,-2 2 0,-4 2 0,1 0 0,-1 0 0,1 1 0,0 0 0,1 0 0,-1 0 0,1 0 0,0 1 0,0 0 0,-5 10 1,-4 11 31,-10 31 0,10-22 41,2 0-1,2 0 0,-6 46 1,12-63-69,2 0 1,0 0 0,1 0 0,1 0-1,0 0 1,2 0 0,0 0 0,8 24 0,-9-38-182,0 0 0,0 1 0,1-1 0,-1 0 1,1 0-1,7 8 0,-9-12 98,0 0 0,0 0 0,0 0 0,0 0 0,0 0 0,1 0 0,-1 0 0,0 0 0,1 0-1,-1-1 1,1 1 0,-1 0 0,1-1 0,-1 0 0,1 1 0,0-1 0,-1 0 0,1 0 0,-1 1 0,1-1 0,0-1 0,-1 1 0,1 0 0,-1 0 0,1 0 0,-1-1 0,1 1 0,2-2-1,10-5-641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7.186"/>
    </inkml:context>
    <inkml:brush xml:id="br0">
      <inkml:brushProperty name="width" value="0.05" units="cm"/>
      <inkml:brushProperty name="height" value="0.05" units="cm"/>
    </inkml:brush>
  </inkml:definitions>
  <inkml:trace contextRef="#ctx0" brushRef="#br0">60 336 18164,'-4'10'386,"-10"19"1014,-16 47-1,27-67-1164,0 1-1,1-1 1,1 1-1,-1 0 1,2 0-1,-1 0 1,1-1-1,1 1 1,2 14-1,-3-22-174,1 1 0,-1 0 0,1-1 0,0 1 0,0-1 0,0 1 0,0-1 0,0 0 0,1 1 0,-1-1 0,1 0 0,0 0 1,-1 0-1,1 0 0,0 0 0,0 0 0,0-1 0,1 1 0,-1 0 0,0-1 0,5 2 0,-4-2-26,0 0 0,0-1 0,0 1 0,0-1 0,0 1 0,0-1 0,0 0 0,0-1 0,0 1 0,0 0 0,1-1 1,-1 0-1,0 1 0,0-1 0,-1 0 0,1-1 0,0 1 0,0-1 0,2-1 0,2-2 5,0 0 0,0-1 0,0 0 0,-1-1 0,0 1 0,-1-1 0,1 0 0,-1 0 0,-1-1 0,1 0 0,-1 1 0,4-14 0,-3 8-34,0 0 0,-2-1 1,1 0-1,-2 0 0,0 0 0,-1 0 0,0-16 0,-1 29-9,1-1-1,-1 1 1,0 0-1,-1 0 1,1 0-1,0 0 1,0-1-1,0 1 1,-1 0 0,1 0-1,0 0 1,-1 0-1,1 0 1,-1 0-1,1 0 1,-1 0-1,0 0 1,1 0-1,-1 0 1,-1-1-1,1 2 2,0 0 0,0 0 0,1 0 0,-1 1 0,0-1-1,0 0 1,1 0 0,-1 1 0,0-1 0,1 0 0,-1 1 0,0-1 0,1 1-1,-1-1 1,1 1 0,-1-1 0,1 1 0,-1-1 0,1 1 0,-1-1-1,1 1 1,0 0 0,-1-1 0,1 1 0,0 0 0,-1 0 0,1-1 0,0 1-1,0 0 1,0-1 0,0 1 0,-1 1 0,-2 8-12,0 1 0,0-1 0,1 1 0,-1 20 0,3-27 14,0 1 0,0-1 0,0 0 0,1 0 0,0 1 0,2 7 0,-3-11 1,1 1 1,-1-1-1,1 1 0,0-1 0,0 0 0,0 0 0,-1 1 0,1-1 1,0 0-1,1 0 0,-1 0 0,0 0 0,0 0 0,0 0 0,1 0 1,-1 0-1,0-1 0,1 1 0,1 0 0,0 0-1,0-1 0,0 0 0,0 0 0,0 0 0,0 0 0,1 0-1,-1-1 1,0 1 0,0-1 0,0 0 0,0 0 0,-1 0 0,1-1 0,0 1 0,0 0-1,-1-1 1,1 0 0,0 0 0,2-3 0,8-5-16,-1-1 0,13-16 0,-25 27 17,19-23-22,-1 0 1,-1-1-1,-1-1 1,-1 0-1,-1-1 1,-1-1-1,-2 0 1,-1 0-1,-1-2 0,-1 1 1,-1-1-1,3-34 1,-10 59 19,0 0 1,0 0-1,0 0 0,-1-1 1,1 1-1,-1 0 1,0 0-1,-2-7 0,2 10 3,1 1 1,-1-1-1,1 0 0,0 0 0,-1 1 0,1-1 0,-1 0 0,1 0 0,-1 1 0,0-1 0,1 1 0,-1-1 0,0 1 0,1-1 0,-1 1 0,0-1 0,0 1 0,0-1 1,1 1-1,-1 0 0,0-1 0,0 1 0,0 0 0,0 0 0,0 0 0,1 0 0,-1 0 0,0 0 0,0 0 0,0 0 0,0 0 0,0 0 0,0 0 0,1 1 1,-1-1-1,0 0 0,0 1 0,0-1 0,1 0 0,-1 1 0,0-1 0,0 1 0,1-1 0,-2 2 0,-1 0 8,0 1-1,0 0 0,0 0 1,1 0-1,-1 0 0,1 0 1,0 1-1,0-1 0,0 1 1,0-1-1,1 1 0,-1 0 1,1-1-1,-1 7 1,-2 5 32,1 1 1,-1 22 0,3-7 12,1 0 0,8 57 1,20 62 40,2 11-30,-29-153 15,0-9-19,-1-22 17,-1-37 8,-2-9-7,-21-121 1,28 200-87,-1-1 0,2-1 1,-1 1-1,1-1 0,1 1 1,-1-1-1,2-1 0,-1 1 1,1-1-1,0 0 0,0-1 1,16 11-1,-21-16 6,0 0 0,1 0-1,-1 0 1,1-1 0,-1 1 0,0-1 0,1 1 0,-1-1-1,1 0 1,-1 0 0,1 0 0,-1-1 0,1 1 0,-1 0-1,0-1 1,1 0 0,-1 1 0,0-1 0,1 0 0,-1 0-1,0-1 1,0 1 0,0 0 0,0-1 0,0 1-1,0-1 1,0 1 0,2-4 0,1 0-11,-1 1 0,0-1 1,0 0-1,-1 0 0,1 0 0,-1-1 1,5-10-1,-13 33-6,-20 84 24,22-87 21,1 0 0,1 0 0,0 0 0,1 0-1,2 18 1,-1-29-12,-1 0 0,1 1 0,0-1-1,0 0 1,1 0 0,-1 0 0,1 1 0,-1-1-1,5 4 1,-6-6-29,1 0 0,-1-1 0,1 1 0,0-1 0,-1 1 0,1-1 0,0 1 1,-1-1-1,1 1 0,0-1 0,0 1 0,-1-1 0,1 0 0,0 1 0,0-1 0,0 0 0,-1 0 0,1 0 0,0 0 0,0 1 0,0-1 0,0 0 0,0-1 0,-1 1 0,1 0 0,0 0 0,0 0 0,0 0 1,0-1-1,-1 1 0,1 0 0,0-1 0,0 1 0,-1-1 0,1 1 0,0-1 0,0 1 0,-1-1 0,1 1 0,-1-1 0,1 0 0,-1 1 0,1-1 0,0-1 0,2-1-173,-1-1 0,0 1-1,0-1 1,0 0 0,0 1 0,-1-1-1,1 0 1,-1 0 0,0 0 0,1-9-1,1-45-580,-3 46 620,1-38-579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7.607"/>
    </inkml:context>
    <inkml:brush xml:id="br0">
      <inkml:brushProperty name="width" value="0.05" units="cm"/>
      <inkml:brushProperty name="height" value="0.05" units="cm"/>
    </inkml:brush>
  </inkml:definitions>
  <inkml:trace contextRef="#ctx0" brushRef="#br0">3 1 15443,'-2'4'1377,"2"7"-961,0 2-208,1 2 488,3-1-632,2 0 40,3-1-96,2 0-168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8.025"/>
    </inkml:context>
    <inkml:brush xml:id="br0">
      <inkml:brushProperty name="width" value="0.05" units="cm"/>
      <inkml:brushProperty name="height" value="0.05" units="cm"/>
    </inkml:brush>
  </inkml:definitions>
  <inkml:trace contextRef="#ctx0" brushRef="#br0">141 0 14163,'0'2'262,"-1"1"0,0-1 0,0 0 0,0 0 0,0 0-1,0-1 1,0 1 0,0 0 0,-1 0 0,1-1 0,-1 1 0,1 0 0,-1-1 0,0 0-1,0 1 1,1-1 0,-5 2 0,-7 7 1256,2 0-1049,1 0 1,0 0-1,1 0 0,0 2 1,0-1-1,2 1 0,-1 0 0,1 1 1,-9 24-1,15-35-448,0 0 0,1-1 0,-1 1 0,1 0 0,-1 0 1,1-1-1,0 1 0,0 0 0,0 0 0,0 0 0,0-1 0,0 1 0,0 0 0,0 0 0,1 0 1,-1-1-1,1 1 0,0 0 0,-1-1 0,1 1 0,0 0 0,0-1 0,0 1 0,0-1 0,0 0 0,0 1 1,0-1-1,1 0 0,-1 1 0,1-1 0,-1 0 0,0 0 0,1 0 0,0 0 0,-1 0 0,1-1 0,-1 1 1,1 0-1,0-1 0,0 0 0,-1 1 0,1-1 0,0 0 0,0 0 0,0 1 0,-1-2 0,1 1 0,2 0 1,4-1 2,0-1 1,0 1 0,-1-2-1,1 1 1,0-1 0,-1 0 0,0 0-1,0-1 1,0 0 0,7-5-1,8-8 3,31-30 0,-27 23-78,-25 23 47,-1 1 0,0-1-1,1 1 1,-1-1 0,1 1-1,-1 0 1,1-1 0,-1 1 0,1-1-1,-1 1 1,1 0 0,-1 0-1,1-1 1,0 1 0,-1 0-1,1 0 1,-1 0 0,1 0-1,0 0 1,-1 0 0,1 0-1,0 0 1,-1 0 0,2 0 0,-2 0 0,1 1 0,-1-1 1,1 1-1,-1-1 1,0 1-1,1-1 1,-1 1-1,0-1 1,1 1-1,-1-1 0,0 1 1,0 0-1,1-1 1,-1 1-1,0 0 1,0-1-1,0 1 0,0 1 1,-1 35-48,0-33 49,-1 12-2,-3 32 46,5-44-31,0-1-1,0 1 0,1-1 1,-1 0-1,1 1 0,-1-1 1,1 0-1,0 1 1,0-1-1,3 5 0,-3-7-38,-1 0 0,1-1 0,-1 0 0,1 1 0,-1-1 0,1 1 0,-1-1 0,1 0 0,-1 1 0,1-1 0,0 0 0,-1 1 0,1-1 0,-1 0 0,1 0 0,0 0 0,-1 0-1,1 1 1,0-1 0,-1 0 0,1 0 0,0 0 0,-1 0 0,1-1 0,0 1 0,-1 0 0,1 0 0,0 0 0,-1 0 0,1-1 0,0 1 0,-1 0 0,1-1 0,-1 1 0,2-1 0,18-16-1429,-9 6 1128,-1-1-1,10-14 0,4-11-346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8.474"/>
    </inkml:context>
    <inkml:brush xml:id="br0">
      <inkml:brushProperty name="width" value="0.05" units="cm"/>
      <inkml:brushProperty name="height" value="0.05" units="cm"/>
    </inkml:brush>
  </inkml:definitions>
  <inkml:trace contextRef="#ctx0" brushRef="#br0">103 0 17452,'-16'7'1510,"4"-3"-581,1 2 0,-1-1-1,-14 10 1,24-14-838,0 1-1,1-1 0,-1 0 0,0 0 1,1 1-1,-1-1 0,1 1 0,-1-1 1,1 1-1,0-1 0,0 1 0,0 0 0,0 0 1,0 0-1,0 0 0,0 0 0,0 0 1,1 0-1,-1 0 0,1 0 0,0 0 1,-1 0-1,1 0 0,0 0 0,0 0 1,1 0-1,-1 3 0,3 0-85,-1 0 0,1-1 0,1 1 0,-1-1 0,1 0 0,-1 0 0,1 0 0,0 0 0,0 0 0,1-1 0,5 4 0,4 3-68,27 23-160,32 27-172,-64-52 348,-1 1 0,0 0-1,0 0 1,-1 0 0,10 17 0,-16-25 54,0 1 0,0 0 1,-1 0-1,1-1 0,0 1 1,-1 0-1,1 0 0,-1 0 1,1 0-1,-1 0 0,0 0 1,0 0-1,0 0 0,0 0 0,0 0 1,0 0-1,-1 0 0,1 0 1,-1-1-1,0 4 0,-1-3 19,1 0 1,-1 0-1,1 0 0,-1 0 0,0 0 0,0 0 0,1 0 0,-1-1 0,-1 1 0,1-1 0,0 1 1,0-1-1,-4 2 0,-4 0 71,0 0 0,-1 0 1,1 0-1,-1-2 0,1 1 1,-15-1-1,19-1-111,0 0-1,-1 0 1,1-1 0,0 0-1,-1 0 1,1-1 0,-9-3-1,14 5 13,-1-1 0,0 0-1,1 1 1,-1-1 0,1 0 0,-1 0-1,1 0 1,0 0 0,-1 0 0,1 0-1,0-1 1,0 1 0,0 0 0,0-1-1,0 1 1,0-1 0,0 1 0,0-1-1,1 1 1,-1-1 0,0 0 0,1 1-1,0-1 1,-1 0 0,1 1 0,0-1-1,0 0 1,0 1 0,0-1-1,0 0 1,0 0 0,1-2 0,4-14-160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8.937"/>
    </inkml:context>
    <inkml:brush xml:id="br0">
      <inkml:brushProperty name="width" value="0.05" units="cm"/>
      <inkml:brushProperty name="height" value="0.05" units="cm"/>
    </inkml:brush>
  </inkml:definitions>
  <inkml:trace contextRef="#ctx0" brushRef="#br0">269 123 12643,'-2'-17'875,"-7"-41"721,9 55-1410,-1-1 0,0 1-1,0 0 1,0-1 0,-1 1-1,1 0 1,-1 0 0,0 0-1,0 0 1,0 0-1,0 0 1,-5-4 0,7 7-116,-1-1-1,0 1 1,1 0 0,-1-1 0,0 1-1,1 0 1,-1 0 0,0 0 0,0-1-1,1 1 1,-1 0 0,0 0 0,0 0-1,0 0 1,1 1 0,-1-1 0,0 0-1,0 0 1,1 0 0,-1 1 0,0-1-1,1 0 1,-1 0 0,0 1 0,1-1-1,-1 1 1,0-1 0,1 1 0,-1-1-1,1 1 1,-1-1 0,1 1 0,-2 1-1,-16 22 1034,16-19-887,-13 20 235,1 2 0,1-1 0,2 2-1,0 0 1,2 0 0,1 1 0,2 0 0,0 0 0,-2 59 0,7-40-198,2 1 1,2-1-1,3 0 0,1 0 1,18 62-1,-22-97-221,1-1 0,0 0-1,1-1 1,0 1 0,0-1-1,1 0 1,1 0 0,9 12 0,-9-18 26,-8-11-26,-7-13 2,-52-96-289,-45-129 0,101 233 236,0 1 0,1-1 0,0 0-1,-1-12 1,4 22 19,0 1-1,0-1 0,0 1 1,0-1-1,0 0 1,0 1-1,0-1 1,1 0-1,-1 1 1,0-1-1,0 1 1,0-1-1,1 0 1,-1 1-1,0-1 0,0 1 1,1-1-1,-1 1 1,1-1-1,-1 1 1,0-1-1,1 1 1,-1-1-1,1 1 1,-1 0-1,1-1 0,-1 1 1,1 0-1,0-1 1,-1 1-1,1 0 1,-1 0-1,1-1 1,0 1-1,-1 0 1,1 0-1,0 0 0,0 0 1,25 4-47,-23-4 32,42 12-213,71 15-2532,-100-24 2313,0-1 0,1-1 1,-1 0-1,0-1 0,19-3 0,-4-4-568</inkml:trace>
  <inkml:trace contextRef="#ctx0" brushRef="#br0" timeOffset="1">405 324 16924,'-4'0'257,"0"0"0,0 1 0,1 0 1,-1-1-1,0 1 0,0 1 1,0-1-1,1 1 0,-1-1 0,1 1 1,-1 0-1,1 0 0,-1 1 0,1-1 1,0 1-1,0-1 0,1 1 0,-1 0 1,0 0-1,1 0 0,0 0 1,0 1-1,0-1 0,-3 7 0,1 1 111,0-1 1,0 0-1,1 1 0,1-1 0,0 1 0,0 0 0,0 22 0,2-31-320,0 1-1,0-1 1,0 1-1,0-1 1,1 1-1,-1 0 1,1-1-1,-1 0 1,1 1-1,0-1 1,0 1-1,0-1 1,0 0-1,1 1 1,-1-1-1,0 0 0,1 0 1,0 0-1,-1 0 1,1-1-1,0 1 1,0 0-1,0-1 1,0 1-1,4 1 1,-3-2-39,0 0 0,0 0 0,0-1 0,0 0 0,0 1 0,0-1 0,0 0 0,0-1 0,0 1 0,-1 0 0,1-1 0,0 1 0,0-1 0,0 0 0,0 0 0,-1 0 0,1-1 0,0 1 0,-1-1 0,1 1 0,-1-1 0,4-3 0,5-4-120,-1-1-1,0 0 1,-1 0-1,0-1 1,-1 0-1,0-1 1,0 0 0,-1 0-1,-1-1 1,0 1-1,-1-1 1,5-20 0,-9 32 91,-1 1 0,0-1 0,0 1 0,0-1 0,1 1 0,-1-1 0,0 0 1,0 1-1,0-1 0,0 1 0,0-1 0,0 0 0,0 1 0,0-1 1,0 1-1,-1-1 0,1 0 0,0 1 0,0-1 0,0 1 0,-1-2 0,-7 8-216,-10 20 75,12-8 174,1-1 0,1 1 1,0 0-1,1 0 0,1 0 1,1 1-1,1 32 0,0-47-66,1-1-1,-1 1 1,1 0-1,0-1 0,0 1 1,0-1-1,1 1 1,-1-1-1,3 4 0,-3-6-15,-1 0-1,1-1 1,-1 1-1,1 0 1,-1-1-1,1 1 1,0 0-1,-1-1 1,1 1-1,0-1 1,0 1-1,-1-1 1,1 1-1,0-1 0,0 0 1,0 1-1,0-1 1,-1 0-1,1 0 1,0 0-1,0 0 1,0 1-1,0-1 1,0 0-1,0-1 1,0 1-1,-1 0 0,1 0 1,0 0-1,0 0 1,0-1-1,0 1 1,0 0-1,-1-1 1,1 1-1,0-1 1,0 1-1,-1-1 1,1 1-1,0-1 0,-1 1 1,2-2-1,3-3-112,0 0 0,0 0 0,-1-1 0,1 0 0,-1 0 0,4-8 0,-4 8 16,20-34-789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9.383"/>
    </inkml:context>
    <inkml:brush xml:id="br0">
      <inkml:brushProperty name="width" value="0.05" units="cm"/>
      <inkml:brushProperty name="height" value="0.05" units="cm"/>
    </inkml:brush>
  </inkml:definitions>
  <inkml:trace contextRef="#ctx0" brushRef="#br0">10 0 17404,'-7'102'6171,"4"203"-3538,4-304-2618,4 39 534,-5-40-528,0 1 1,0 0 0,0-1-1,0 1 1,1 0 0,-1-1-1,0 1 1,0 0-1,0-1 1,1 1 0,-1-1-1,0 1 1,1 0-1,-1-1 1,1 1 0,-1-1-1,1 1 1,-1-1-1,1 1 1,-1-1 0,1 0-1,-1 1 1,1-1-1,-1 1 1,1-1 0,0 0-1,-1 0 1,1 1-1,0-1 1,-1 0 0,1 0-1,0 0 1,-1 0-1,1 0 1,0 0 0,-1 0-1,1 0 1,0 0-1,-1 0 1,1 0 0,0 0-1,-1 0 1,1-1-1,0 1 1,-1 0 0,1 0-1,0-1 1,-1 1 0,1 0-1,-1-1 1,2 0-1,7-7 117,-1 1-1,1-2 1,-2 1-1,1-1 1,-1-1 0,7-11-1,34-65 90,-41 70-414,29-64-221,-32 71-94,-2 1 1,1-1 0,-1 1 0,0-1 0,-1 0-1,0 0 1,0-12 0,-1 20 439,0 1 1,0 0-1,0-1 0,0 1 1,0 0-1,0 0 1,0-1-1,0 1 0,0 0 1,0 0-1,0-1 1,0 1-1,0 0 0,0 0 1,-1-1-1,1 1 1,0 0-1,0 0 0,0 0 1,0-1-1,0 1 1,-1 0-1,1 0 0,0 0 1,0-1-1,0 1 1,-1 0-1,1 0 0,0 0 1,0 0-1,-1 0 1,1-1-1,0 1 0,-1 0 1,-7 7-1216,0 4 298</inkml:trace>
  <inkml:trace contextRef="#ctx0" brushRef="#br0" timeOffset="1">120 347 15139,'2'39'1825,"5"-1"-873,0-3-400,5-4 888,-1-4-159,-1-12-561,2-8-512,-2-14-920,-2-10 752,2-16-320,2-3-105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9.831"/>
    </inkml:context>
    <inkml:brush xml:id="br0">
      <inkml:brushProperty name="width" value="0.05" units="cm"/>
      <inkml:brushProperty name="height" value="0.05" units="cm"/>
    </inkml:brush>
  </inkml:definitions>
  <inkml:trace contextRef="#ctx0" brushRef="#br0">95 0 17204,'-2'40'2120,"-3"-1"-1336,4 1-248,1 3 857,1 4-401,2 1-64,4-4-296,1 1-216,0-5-392,-1-2-192,-1-5-376,0-4-184,-5-9-320,-1-4-208,-3-13 751,-1-3-223,-3-9-88</inkml:trace>
  <inkml:trace contextRef="#ctx0" brushRef="#br0" timeOffset="1">10 366 16155,'-9'-12'1761,"9"5"-929,3 1-328,7 5 936,3 1-239,4 3-393,4 0-216,1 1-640,1 0-352,0-1-2361,0-2 2473,-5-1-384,4-4-224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30.626"/>
    </inkml:context>
    <inkml:brush xml:id="br0">
      <inkml:brushProperty name="width" value="0.05" units="cm"/>
      <inkml:brushProperty name="height" value="0.05" units="cm"/>
    </inkml:brush>
  </inkml:definitions>
  <inkml:trace contextRef="#ctx0" brushRef="#br0">135 29 15483,'-6'6'749,"0"0"-1,1 0 1,0 1-1,0 0 1,1 0-1,0 0 0,-4 10 1,-8 12 27,-14 12 93,21-30-550,0 0-1,2 0 1,-11 19 0,18-29-311,0-1 1,-1 0-1,1 1 1,0-1-1,0 0 0,0 0 1,0 1-1,-1-1 1,1 0-1,0 1 1,0-1-1,0 1 1,0-1-1,0 0 1,0 1-1,0-1 1,0 0-1,0 1 1,0-1-1,0 0 1,0 1-1,0-1 1,0 0-1,0 1 1,0-1-1,0 0 1,1 1-1,-1-1 1,0 0-1,0 1 1,0-1-1,1 0 1,-1 1-1,0-1 1,0 0-1,1 0 1,-1 1-1,0-1 1,0 0-1,1 0 1,-1 0-1,0 1 1,1-1-1,-1 0 1,0 0-1,1 0 1,-1 0-1,0 0 1,1 0-1,-1 0 1,1 0-1,-1 0 1,0 0-1,1 0 1,-1 0-1,0 0 1,1 0-1,23-5 36,-6 0-77,1 0 1,-1 1-1,1 0 0,0 2 1,27-1-1,-39 4 12,-1-1 0,1 1-1,0 0 1,-1 0-1,0 1 1,1 0-1,-1 0 1,10 5 0,-12-5 11,-1 0 0,0 0 1,0 0-1,0 0 0,-1 1 1,1 0-1,0-1 0,-1 1 1,0 0-1,0 0 0,0 0 1,0 1-1,0-1 0,0 0 1,-1 1-1,2 5 1,-3-8 8,1 0 1,-1 1 0,1-1 0,-1 1 0,1-1 0,0 0 0,0 1 0,-1-1 0,1 0 0,0 0 0,0 0 0,2 2 0,5-3 33,-1-13 7,-1-8-5,-2-1 1,0 0-1,1-30 1,-4 31-12,1 1 1,1 0-1,1 0 0,10-30 1,-14 49-21,0 0 0,1 0 1,-1 0-1,0 0 0,1 0 0,-1 0 1,1 1-1,-1-1 0,1 0 1,0 0-1,-1 0 0,1 1 1,0-1-1,0 0 0,-1 1 0,1-1 1,0 1-1,0-1 0,0 1 1,0-1-1,-1 1 0,1-1 1,0 1-1,0 0 0,0 0 0,0-1 1,0 1-1,0 0 0,0 0 1,0 0-1,0 0 0,0 0 1,0 0-1,0 1 0,0-1 0,2 1 1,3 1 16,0 1 1,0-1-1,-1 1 1,1 1-1,5 4 1,12 6 40,-17-12-52,-1 1 1,1-2-1,0 1 0,-1-1 0,1 0 0,0 0 0,0 0 0,0-1 0,0 0 0,6-1 0,-10 1-6,0 0-1,0-1 1,0 1-1,0-1 1,0 1-1,0-1 0,0 0 1,-1 1-1,1-1 1,0 0-1,0 0 0,-1-1 1,1 1-1,0 0 1,-1 0-1,0-1 1,1 1-1,-1-1 0,0 1 1,1-1-1,-1 0 1,0 0-1,0 1 1,0-1-1,-1 0 0,1 0 1,0 0-1,-1 0 1,1 0-1,-1 0 1,0 0-1,1-3 0,-1 4 1,0 0 0,0 1 0,0-1-1,0 0 1,0 0 0,0 0-1,0 1 1,0-1 0,0 0-1,0 0 1,-1 0 0,1 0 0,0 1-1,-1-1 1,1 0 0,0 0-1,-1 1 1,1-1 0,-1 0-1,1 1 1,-1-1 0,1 1 0,-1-1-1,0 0 1,1 1 0,-1-1-1,0 0 1,-1 1 8,1 0 0,-1-1 0,1 1 0,-1 0 0,0 0 0,1 0 0,-1 0 0,1 0 0,-1 0 0,1 0 0,-1 0 0,1 1 0,-3 0 0,-2 1 52,0 0-1,0 1 0,0-1 0,1 1 1,-1 1-1,-6 4 0,5-1 32,1-1-1,0 1 1,0 1 0,1-1-1,0 1 1,0 0-1,-6 14 1,10-19-59,-1 1 1,1-1-1,0 1 1,0 0-1,1-1 1,-1 1-1,1-1 1,0 1-1,0 7 1,0-9-23,1 0-1,-1 0 1,1-1 0,-1 1 0,1 0-1,0-1 1,-1 1 0,1 0 0,0-1-1,0 1 1,0-1 0,1 0 0,-1 1-1,0-1 1,0 0 0,1 0 0,-1 1-1,1-1 1,-1 0 0,1 0 0,1 0 0,1 1-13,-1-1 0,1 0 0,0 1 1,-1-2-1,1 1 0,0 0 0,0-1 1,-1 0-1,1 1 0,0-1 1,0-1-1,0 1 0,-1-1 0,1 1 1,0-1-1,7-3 0,3-2-50,0 0 0,-1-2 0,14-8-1,21-11-211,-47 26 258,-1 1 0,0 0 0,1 0 0,-1-1 0,1 1 0,-1 0 0,1 0 0,-1 0-1,1-1 1,-1 1 0,1 0 0,-1 0 0,1 0 0,-1 0 0,0 0 0,1 0 0,-1 0-1,1 0 1,-1 0 0,1 0 0,-1 0 0,1 1 0,-1-1 0,1 0 0,-1 0 0,1 0-1,-1 1 1,0-1 0,1 0 0,-1 0 0,1 1 0,-1-1 0,0 0 0,1 1 0,-1-1-1,0 0 1,1 1 0,-1-1 0,0 1 0,0-1 0,1 1 0,-1-1 0,0 0 0,0 1-1,0-1 1,0 1 0,0-1 0,0 1 0,1-1 0,-1 1 0,0-1 0,0 1 0,0-1-1,-1 1 1,1 0 0,-5 36 129,1-21-60,4-11-33,-1 0 1,1 0-1,0 0 1,0 0 0,0 0-1,1 0 1,0 0-1,1 5 1,-1-9-30,-1 1 1,1-1-1,0 0 1,-1 0-1,1 0 1,0 0-1,0 0 0,0 0 1,0 0-1,0 0 1,0-1-1,0 1 1,0 0-1,0 0 1,0-1-1,1 1 1,-1-1-1,0 1 1,0-1-1,1 0 1,-1 1-1,0-1 0,0 0 1,1 0-1,-1 0 1,0 0-1,1 0 1,-1 0-1,0 0 1,1 0-1,-1-1 1,0 1-1,0 0 1,1-1-1,1 0 1,8-3-92,1 0 1,-1-1 0,13-7 0,20-9-394,-43 21 472,-1 0 0,1-1 0,-1 1 0,1 0-1,-1 0 1,1 0 0,-1-1 0,1 1 0,0 0-1,-1 0 1,1 0 0,-1 0 0,1 0 0,0 0-1,-1 0 1,1 0 0,-1 0 0,1 1 0,-1-1-1,1 0 1,0 0 0,-1 0 0,1 1 0,-1-1-1,1 0 1,-1 1 0,1-1 0,-1 0 0,1 1-1,-1-1 1,0 1 0,1-1 0,-1 0 0,1 1-1,-1-1 1,0 1 0,0-1 0,1 1 0,-1 0-1,0-1 1,0 1 0,0-1 0,1 1 0,-1-1-1,0 1 1,0 0 0,0-1 0,0 1 0,0-1-1,0 1 1,0 0 0,0-1 0,0 1 0,-1-1-1,1 1 1,0 0 0,-9 38 91,8-35-77,-7 18 20,3-7-76,0 1 1,1-1-1,0 1 1,-2 32-1,6-48 32,0 0 0,0 1 0,0-1 0,0 0-1,0 0 1,0 1 0,0-1 0,0 0 0,0 0 0,0 0-1,0 1 1,0-1 0,0 0 0,0 0 0,0 1 0,0-1-1,0 0 1,0 0 0,0 0 0,0 1 0,0-1 0,0 0 0,0 0-1,-1 0 1,1 1 0,0-1 0,0 0 0,0 0 0,0 0-1,0 1 1,-1-1 0,1 0 0,0 0 0,0 0 0,0 0-1,-1 0 1,1 0 0,0 0 0,0 1 0,0-1 0,-1 0-1,1 0 1,0 0 0,-1 0 0,-9-9-362,-1-6-30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6.396"/>
    </inkml:context>
    <inkml:brush xml:id="br0">
      <inkml:brushProperty name="width" value="0.05" units="cm"/>
      <inkml:brushProperty name="height" value="0.05" units="cm"/>
    </inkml:brush>
  </inkml:definitions>
  <inkml:trace contextRef="#ctx0" brushRef="#br0">18 312 17132,'-7'12'1498,"-3"3"-724,9-14 37,7-8 751,230-284 1164,-198 252-2712,-38 39-14,0-1 0,0 1 0,0 0 0,0 0 0,0 0 0,0 0 0,0 0 0,0 0 0,0 0 0,0 0 0,0-1 0,0 1 0,1 0-1,-1 0 1,0 0 0,0 0 0,0 0 0,0 0 0,0 0 0,0 0 0,0 0 0,0 0 0,1 0 0,-1 0 0,0 0 0,0 0 0,0 0 0,0 0 0,0 0 0,0 0-1,0 0 1,1 0 0,-1 0 0,0 0 0,0 0 0,0 0 0,0 0 0,0 0 0,0 0 0,0 0 0,1 0 0,-1 0 0,0 0 0,0 0 0,0 0 0,0 0 0,0 0 0,0 1-1,0-1 1,0 0 0,0 0 0,0 0 0,0 0 0,1 0 0,-1 0 0,0 0 0,0 0 0,0 1 0,0-1 0,0 0 0,0 0 0,0 0 0,0 0 0,0 0 0,-1 9-12,1-8 11,-23 90-48,-4 20 20,21-85-230,3-1 0,0 1 0,1 0 1,3 46-1,4-56-419,-1-9 265,-2-10-284,-1-19 112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8.776"/>
    </inkml:context>
    <inkml:brush xml:id="br0">
      <inkml:brushProperty name="width" value="0.05" units="cm"/>
      <inkml:brushProperty name="height" value="0.05" units="cm"/>
    </inkml:brush>
  </inkml:definitions>
  <inkml:trace contextRef="#ctx0" brushRef="#br0">12 208 15115,'-12'9'1184,"25"-6"-775,13-1-121,17-15 360,20-5-80,18-7-104,10 0-24,15-3-80,0 3-184,-5 0-408,-5 5-240,-13 4-264,-7 5 568,-13 2-152,-9 2-152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6.857"/>
    </inkml:context>
    <inkml:brush xml:id="br0">
      <inkml:brushProperty name="width" value="0.05" units="cm"/>
      <inkml:brushProperty name="height" value="0.05" units="cm"/>
    </inkml:brush>
  </inkml:definitions>
  <inkml:trace contextRef="#ctx0" brushRef="#br0">485 0 13019,'-16'1'282,"0"0"0,0 0 0,0 2 0,0 0 0,1 1 0,0 0 0,-1 1 1,1 1-1,-27 15 0,24-10-52,1 0 1,0 2-1,1 0 0,0 1 1,1 1-1,-26 32 1,20-18-83,2 0 1,1 2 0,1 0-1,2 2 1,1-1 0,2 2-1,1-1 1,-12 63 0,18-65-99,1 0 0,2 0 1,1 0-1,4 36 0,-2-51-40,1 0-1,1-1 0,0 0 0,1 1 0,1-1 0,0-1 0,1 1 0,1-1 1,0 0-1,9 13 0,-11-20-2,0-1 0,0 0 0,1-1 1,-1 1-1,1-1 0,0 0 0,1-1 0,-1 0 1,1 0-1,0 0 0,0 0 0,10 2 0,-6-2 18,-1-2-1,1 0 0,0 0 1,0-1-1,0 0 1,0-1-1,0 0 0,12-2 1,-3-1 44,0-1 1,0-1-1,0-1 0,-1-1 1,0 0-1,0-2 1,-1 0-1,0-1 0,18-13 1,-10 3 74,0-2 1,-1 0 0,-2-2 0,0 0 0,26-39 0,-32 39-33,-2 0-1,-1 0 1,0-1 0,-2-1 0,-1-1 0,12-46 0,-19 58-88,-2 0 1,0-1-1,0 1 0,-2 0 0,0-1 1,0 1-1,-1 0 0,-1 0 1,-1 0-1,-6-19 0,7 25-95,-2 0 1,1 0-1,-1 0 0,-1 1 0,0 0 1,0 0-1,0 0 0,-1 0 0,0 1 0,-1 0 1,0 1-1,0-1 0,0 1 0,0 0 0,-1 1 1,0 0-1,-14-7 0,10 8-142,0 0-1,0 1 1,0 0 0,0 1-1,-1 0 1,1 1-1,-1 0 1,1 1 0,-1 0-1,1 1 1,-1 1 0,-17 4-1,-21 9-563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8.825"/>
    </inkml:context>
    <inkml:brush xml:id="br0">
      <inkml:brushProperty name="width" value="0.05" units="cm"/>
      <inkml:brushProperty name="height" value="0.05" units="cm"/>
    </inkml:brush>
  </inkml:definitions>
  <inkml:trace contextRef="#ctx0" brushRef="#br0">22 460 15603,'-18'13'1843,"15"-8"-924,14-7-4,-1-4-535,1 1 1,0-2-1,-1 1 0,-1-1 0,11-10 1,46-46 470,-40 36-555,46-45 227,-3-3 0,75-109 1,-137 178-461,-6 10-9,-32 78 26,3-6-36,24-65-65,-22 80-1012,23-78 790,1 0 1,0 1-1,1-1 0,0 27 1,1-40 234,2 9-307,-2-9 305,0 0 0,0 0 0,0 0 0,0 1 0,0-1 1,0 0-1,0 0 0,0 0 0,1 0 0,-1 0 0,0 0 0,0 0 0,0 1 0,0-1 0,0 0 0,0 0 0,0 0 1,0 0-1,1 0 0,-1 0 0,0 0 0,0 0 0,0 0 0,0 0 0,0 0 0,0 0 0,1 0 0,-1 0 0,0 1 0,0-1 1,0 0-1,0 0 0,0-1 0,1 1 0,-1 0 0,0 0 0,0 0 0,0 0 0,0 0 0,0 0 0,1 0 0,-1 0 1,0 0-1,0 0 0,0 0 0,0 0 0,0 0 0,0 0 0,0 0 0,1-1 0,-1 1 0,0 0 0,0 0 0,0 0 1,9-11-604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9.266"/>
    </inkml:context>
    <inkml:brush xml:id="br0">
      <inkml:brushProperty name="width" value="0.05" units="cm"/>
      <inkml:brushProperty name="height" value="0.05" units="cm"/>
    </inkml:brush>
  </inkml:definitions>
  <inkml:trace contextRef="#ctx0" brushRef="#br0">16 88 21061,'-8'21'1728,"5"-5"-1280,-1-10 624,5-12-680,6-11-888,3-5 960,5-6-512,0-1-80,4 0-104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9.689"/>
    </inkml:context>
    <inkml:brush xml:id="br0">
      <inkml:brushProperty name="width" value="0.05" units="cm"/>
      <inkml:brushProperty name="height" value="0.05" units="cm"/>
    </inkml:brush>
  </inkml:definitions>
  <inkml:trace contextRef="#ctx0" brushRef="#br0">331 18 15451,'0'-1'82,"1"1"0,-1 0 0,1-1 0,-1 1 0,1 0 0,-1-1 0,0 1 0,1-1 0,-1 1 0,0-1 0,1 1 0,-1-1 0,0 1 0,0-1 0,1 1 0,-1-1 1,0 1-1,0-1 0,0 0 0,0 1 0,0-1 0,1 1 0,-1-1 0,0 1 0,0-1 0,-1 0 0,1 0 0,-1 0 13,1 1 1,-1 0-1,0-1 0,0 1 1,0 0-1,1 0 1,-1 0-1,0 0 1,0 0-1,0 0 1,1 0-1,-1 0 0,0 0 1,0 0-1,0 0 1,-1 1-1,-40 14 1593,19-1-1585,1 1 1,0 1-1,1 0 1,1 2-1,1 0 1,0 2-1,2 0 1,0 0-1,1 2 1,1 0-1,1 1 1,-13 30-1,22-42-89,0 1-1,1 0 1,1 0-1,0 1 0,0-1 1,1 1-1,0 24 0,2-32-6,0-1 0,1 0 0,0 1 0,-1-1 0,1 0 0,1 0 0,-1 0 0,1 0 0,-1 0-1,1 0 1,4 5 0,-4-6-1,0-1 0,0 1 0,1-1 0,-1 0 0,0 0 0,1 0 0,0 0 0,0-1-1,-1 1 1,1-1 0,0 1 0,0-1 0,0 0 0,1 0 0,-1 0 0,0-1 0,3 1 0,3 0 11,0-1 0,-1 0 0,1-1 0,-1 0 0,1 0 0,-1-1 0,0 0 0,1-1 0,-1 1 1,0-1-1,0-1 0,-1 0 0,1 0 0,-1 0 0,0-1 0,0 0 0,11-11 0,-3 2 57,-1-1 0,-1 0 0,0 0-1,-1-1 1,-1-1 0,14-28 0,-17 29 9,-1 0 0,-1 0 1,6-23-1,-10 32-46,-1-1 0,1 1 0,-2-1 0,1 0 0,-1 1 0,0-1 0,0 0 0,-1 1 0,-4-16 0,5 21-57,-1 0 1,0 0-1,0 0 1,0 0 0,0 1-1,0-1 1,0 0-1,-1 0 1,1 1 0,-1-1-1,1 1 1,-1-1-1,1 1 1,-1 0 0,0 0-1,0-1 1,1 1-1,-1 0 1,0 1 0,0-1-1,0 0 1,0 1-1,0-1 1,0 1 0,-1-1-1,1 1 1,0 0-1,0 0 1,0 0 0,0 0-1,0 0 1,0 0-1,-1 1 1,1-1 0,-4 2-1,2-1-102,0 1-1,0-1 1,0 1-1,0-1 1,1 1 0,-1 0-1,0 1 1,1-1-1,-1 0 1,1 1 0,0 0-1,0 0 1,0 0-1,0 0 1,0 1-1,1-1 1,-4 6 0,5 2-372,5-1-117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0.089"/>
    </inkml:context>
    <inkml:brush xml:id="br0">
      <inkml:brushProperty name="width" value="0.05" units="cm"/>
      <inkml:brushProperty name="height" value="0.05" units="cm"/>
    </inkml:brush>
  </inkml:definitions>
  <inkml:trace contextRef="#ctx0" brushRef="#br0">52 0 13507,'0'30'1560,"-3"2"-664,0 1-255,0-2 743,-1 1-96,0-3-168,-2-2-127,-1-7-321,1-3-168,2-5-488,0-2-304,1-3-656,0-3 2176,1-2-1576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0.507"/>
    </inkml:context>
    <inkml:brush xml:id="br0">
      <inkml:brushProperty name="width" value="0.05" units="cm"/>
      <inkml:brushProperty name="height" value="0.05" units="cm"/>
    </inkml:brush>
  </inkml:definitions>
  <inkml:trace contextRef="#ctx0" brushRef="#br0">31 4 18028,'2'-1'143,"0"1"-1,-1-1 1,1 1 0,0 0-1,0-1 1,0 1 0,0 0-1,-1 0 1,1 0 0,0 0-1,0 0 1,0 1 0,0-1-1,-1 0 1,1 1 0,0 0-1,0-1 1,-1 1 0,1 0-1,1 1 1,-1-1-84,-1 0 0,0 0-1,0 1 1,-1-1 0,1 0 0,0 1 0,0-1 0,-1 1 0,1-1-1,-1 1 1,1-1 0,-1 1 0,1-1 0,-1 1 0,0 0 0,0-1 0,0 1-1,0-1 1,0 1 0,0 0 0,-1-1 0,1 1 0,0-1 0,-1 3-1,-6 18 63,-1-1-1,0 1 1,-16 26-1,0 3-63,23-49-57,0 0 0,0 0 0,0 0 0,0 0-1,0 1 1,1-1 0,0 0 0,-1 0 0,1 1 0,0-1-1,0 0 1,0 1 0,0-1 0,0 0 0,1 0 0,0 4-1,0-4-7,0 0 1,0-1-1,1 1 0,-1 0 0,0-1 0,1 1 0,-1-1 1,1 0-1,-1 0 0,1 1 0,0-1 0,-1 0 0,1 0 0,0-1 1,0 1-1,0 0 0,0-1 0,3 2 0,11 2-69,0 1-1,0 1 0,-1 0 0,0 2 1,0-1-1,20 15 0,-30-18 79,-1-1-1,1 1 0,-1 1 0,0-1 0,0 0 0,0 1 1,0 0-1,-1 0 0,0 0 0,0 0 0,0 1 0,-1-1 1,0 1-1,0 0 0,0 0 0,0-1 0,-1 1 0,0 0 1,-1 0-1,1 0 0,-1 8 0,-1-7 78,-1-1 0,1 0 0,-1 1 0,0-1 0,0 0 0,-1 0 0,0-1 0,0 1 0,0 0 0,-1-1 0,0 0 0,0 0 0,0 0 0,-1 0 0,1-1-1,-1 1 1,0-1 0,0-1 0,-1 1 0,1-1 0,-1 0 0,0 0 0,0 0 0,0-1 0,0 0 0,0 0 0,0 0 0,-1-1 0,1 0 0,-1-1 0,1 1 0,-1-1 0,1 0 0,-10-2 0,13 1-136,0 0 1,0 0-1,0 0 1,0-1-1,0 1 1,1-1-1,-1 0 1,1 0-1,-1 0 1,1 0-1,0 0 1,-1-1-1,1 1 1,0-1-1,1 1 1,-1-1-1,0 0 1,1 1-1,0-1 1,-1 0-1,1 0 1,0 0-1,0 0 1,1 0-1,-1 0 1,1-1-1,0 1 1,-1 0-1,1 0 1,0 0-1,1 0 1,-1-1-1,1 1 1,-1 0-1,3-5 1,10-22-435</inkml:trace>
  <inkml:trace contextRef="#ctx0" brushRef="#br0" timeOffset="1">920 77 18172,'0'7'1864,"-9"12"-1104,-4 5-327,-1 9 1407,1 2-992,4 6-352,2 1-56,6-2-280,1 0-160,4-5-352,2-7-280,0-8-608,-2-2 2184,-6-11-1144,-2-2-112,-6-5-32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0.939"/>
    </inkml:context>
    <inkml:brush xml:id="br0">
      <inkml:brushProperty name="width" value="0.05" units="cm"/>
      <inkml:brushProperty name="height" value="0.05" units="cm"/>
    </inkml:brush>
  </inkml:definitions>
  <inkml:trace contextRef="#ctx0" brushRef="#br0">5 57 16396,'-4'-10'1688,"12"6"-960,10 0-280,9 4 760,3 0-135,10 0-601,5 0-632,-2-9 256,-3-4-56,1-4-200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2.810"/>
    </inkml:context>
    <inkml:brush xml:id="br0">
      <inkml:brushProperty name="width" value="0.05" units="cm"/>
      <inkml:brushProperty name="height" value="0.05" units="cm"/>
    </inkml:brush>
  </inkml:definitions>
  <inkml:trace contextRef="#ctx0" brushRef="#br0">284 5 10810,'0'0'216,"0"1"-1,1-1 1,-1 1 0,1-1-1,-1 0 1,1 0-1,-1 1 1,1-1-1,-1 0 1,1 0-1,0 1 1,-1-1-1,1 0 1,-1 0 0,1 0-1,4-3 4307,-14 2-3255,-18 1-700,0 1 0,0 2 0,1 0 1,-31 9-1,47-10-580,1 1 1,0 1-1,0 0 1,1 0-1,-1 1 1,-12 9-1,17-11 19,0 0 0,0 1 0,0 0 0,1-1-1,-1 2 1,1-1 0,0 0 0,0 1 0,1-1 0,-1 1 0,1 0-1,0-1 1,-1 7 0,2-8-5,0 1 0,0-1 0,0 0 0,1 0 0,0 1 0,-1-1 0,1 0-1,0 1 1,1-1 0,-1 0 0,1 1 0,-1-1 0,1 0 0,0 0 0,0 1 0,0-1 0,1 0 0,-1 0-1,1 0 1,0 0 0,-1-1 0,1 1 0,1 0 0,-1-1 0,0 0 0,1 1 0,-1-1 0,4 3-1,0-2 4,0 0-1,0 0 0,0 0 0,1-1 0,-1 0 1,0 0-1,1-1 0,0 0 0,-1 0 0,1 0 0,0-1 1,-1 0-1,11-1 0,0-2 12,0 0 1,0-1-1,-1-1 0,1-1 0,-1 0 1,-1-1-1,21-12 0,-18 8 70,-1 0 0,0-1 0,-1-1-1,-1 0 1,27-29 0,-40 39-50,0 0 0,1 0 0,-1-1 0,0 1 1,-1 0-1,1-1 0,0 1 0,-1-1 0,0 0 1,2-7-1,-3 10-20,0-1-1,0 1 1,0 0 0,0 0 0,0-1 0,-1 1 0,1 0 0,0 0-1,-1 0 1,1-1 0,0 1 0,-1 0 0,0 0 0,1 0-1,-1 0 1,0 0 0,1 0 0,-1 0 0,0 0 0,0 0 0,0 0-1,0 0 1,0 0 0,0 1 0,0-1 0,0 0 0,0 1-1,0-1 1,0 1 0,0-1 0,-1 1 0,1-1 0,0 1 0,0 0-1,-3-1 1,-4 1 22,0-1 1,0 1-1,0 0 0,0 1 0,0 0 0,0 0 1,0 0-1,0 1 0,0 1 0,-12 4 0,14-4-92,0-1-1,-1 1 1,1 0 0,1 1-1,-1 0 1,0 0-1,1 0 1,0 0 0,0 1-1,0 0 1,1 0-1,-1 0 1,-3 7-1,7-11-13,0 0-1,1 1 0,-1-1 0,0 1 0,0-1 0,1 1 0,-1 0 0,1-1 0,-1 1 0,1 0 0,0-1 0,0 1 1,0 0-1,0-1 0,0 1 0,0 0 0,0 0 0,0-1 0,1 1 0,-1 0 0,1-1 0,-1 1 0,1-1 0,0 1 0,-1-1 1,2 3-1,1-2 3,-1 0 1,0-1 0,0 1 0,0-1 0,1 1-1,-1-1 1,1 0 0,-1 1 0,1-1-1,0-1 1,-1 1 0,1 0 0,0-1 0,0 1-1,4-1 1,30 1-629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3.239"/>
    </inkml:context>
    <inkml:brush xml:id="br0">
      <inkml:brushProperty name="width" value="0.05" units="cm"/>
      <inkml:brushProperty name="height" value="0.05" units="cm"/>
    </inkml:brush>
  </inkml:definitions>
  <inkml:trace contextRef="#ctx0" brushRef="#br0">46 1 16179,'-11'51'1593,"-1"-12"-1065,1-10-208,2-8 656,6-2-712,5-11-608,3-3 1864,5-11-1471,3 2-49,3-6-41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3.648"/>
    </inkml:context>
    <inkml:brush xml:id="br0">
      <inkml:brushProperty name="width" value="0.05" units="cm"/>
      <inkml:brushProperty name="height" value="0.05" units="cm"/>
    </inkml:brush>
  </inkml:definitions>
  <inkml:trace contextRef="#ctx0" brushRef="#br0">184 8 14051,'0'0'52,"0"0"-1,0-1 1,0 1 0,0 0-1,0 0 1,0-1 0,1 1-1,-1 0 1,0 0 0,-1-1-1,1 1 1,0 0-1,0 0 1,0-1 0,0 1-1,0 0 1,0 0 0,0-1-1,0 1 1,0 0 0,0 0-1,-1 0 1,1-1 0,0 1-1,0 0 1,0 0 0,0 0-1,-1 0 1,1-1 0,0 1-1,0 0 1,0 0 0,-1 0-1,1 0 1,0 0 0,0 0-1,0-1 1,-1 1-1,1 0 1,0 0 0,0 0-1,-1 0 1,1 0 0,0 0-1,0 0 1,-1 0 0,1 0-1,0 0 1,0 0 0,-1 1-1,-19 6 1560,-19 19-151,20-12-1180,1 1 0,-23 23 0,38-34-263,-1 0-1,0 0 1,1 0-1,-1 1 1,1-1-1,1 1 1,-1 0-1,1 0 1,-1 0-1,1 0 1,1 1-1,-1-1 1,1 0-1,0 1 1,-1 10-1,3-13-22,-1 0 0,1 0-1,0 0 1,0 0 0,0 0-1,0 0 1,0-1 0,1 1-1,0 0 1,-1-1 0,1 1-1,0-1 1,0 0 0,0 0-1,0 0 1,1 0 0,-1 0-1,0 0 1,1 0 0,-1-1-1,1 1 1,0-1 0,0 0-1,4 2 1,8 2-108,1 0 0,0-1 0,21 3 1,-22-5 26,-1 0-21,-1 1 0,0 0 0,0 1 0,0 1-1,0 0 1,17 9 0,-27-12 101,1 1 1,-1-1 0,0 0-1,0 1 1,0 0-1,0 0 1,0-1 0,-1 2-1,0-1 1,1 0-1,-1 0 1,0 1-1,0-1 1,-1 1 0,1 0-1,-1 0 1,0-1-1,0 1 1,0 0-1,0 0 1,-1 0 0,0 0-1,1 0 1,-1 0-1,-1 0 1,0 6-1,-1-3 146,1 1-1,-2-1 1,1 1-1,-1-1 0,0 0 1,-1 0-1,0 0 0,0 0 1,0-1-1,-1 1 0,0-1 1,0-1-1,0 1 1,-1-1-1,0 1 0,0-2 1,0 1-1,-1-1 0,0 0 1,1 0-1,-2-1 0,1 1 1,-12 2-1,16-5-75,1-1 0,-1 1 0,1-1 0,0 0 0,-1 0 0,1 0 0,-1 0 1,1 0-1,0-1 0,-1 1 0,1-1 0,0 0 0,-1 1 0,1-1 0,0 0 0,0 0 0,0-1 0,0 1 0,-4-3 0,4 2-7,0-1 0,-1 0-1,1 0 1,0 0 0,0 0 0,0 0-1,1 0 1,-1 0 0,1-1 0,0 1-1,-2-7 1,1-2-21,0-1-1,1 1 0,1 0 1,0-1-1,0 1 1,4-20-1,-1 18-65,1 0 1,0 0-1,1 0 0,0 1 0,1-1 0,0 2 0,1-1 0,1 0 0,16-19 0,-3 8-40,2 1-1,0 0 1,35-24-1,-52 43 76,0-1 0,-1 0-1,0 0 1,0-1 0,0 0-1,0 1 1,3-8-1,-7 12 1,-1 0-1,1-1 1,0 1-1,-1 0 1,1-1-1,-1 1 1,0 0-1,0-1 1,1 1-1,-1-1 1,0 1-1,0-1 1,0 1-1,0 0 1,0-1-1,-1 1 1,0-3-1,1 3 2,-1-1-1,0 1 0,0 0 0,0-1 1,0 1-1,0 0 0,-1 0 1,1 0-1,0-1 0,-1 1 0,1 1 1,0-1-1,-1 0 0,1 0 1,-1 0-1,0 1 0,1-1 1,-3 0-1,-2 0 4,0-1 1,0 1-1,0 0 0,0 1 0,0 0 1,0 0-1,0 0 0,-7 2 1,9-2-135,0 1 1,0 0 0,0 0-1,1 0 1,-1 0 0,0 0-1,1 1 1,0 0-1,-1 0 1,1 0 0,0 0-1,0 0 1,-5 6 0,7-8 101,1 0 1,-1 1 0,1-1 0,-1 1 0,1 0 0,-1-1 0,1 1 0,0-1 0,-1 1 0,1-1 0,0 1 0,0 0 0,-1-1 0,1 1 0,0 0 0,0-1 0,0 1-1,0 0 1,0 0 0,0-1 0,0 1 0,0 0 0,0-1 0,0 1 0,0 0 0,0-1 0,0 1 0,1 0 0,-1-1 0,1 2 0,6 9-429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9.167"/>
    </inkml:context>
    <inkml:brush xml:id="br0">
      <inkml:brushProperty name="width" value="0.05" units="cm"/>
      <inkml:brushProperty name="height" value="0.05" units="cm"/>
    </inkml:brush>
  </inkml:definitions>
  <inkml:trace contextRef="#ctx0" brushRef="#br0">2 0 15035,'-1'12'1168,"9"-1"-871,7-7-105,9-1 744,6 3-576,9 5-224,1 5-16,0 7 8,-4 3-40,-10 8-80,-9 8-40,-17 11-136,-13 6-104,-16 7-240,-3-2 392,-3-10-56,4-8-80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4.034"/>
    </inkml:context>
    <inkml:brush xml:id="br0">
      <inkml:brushProperty name="width" value="0.05" units="cm"/>
      <inkml:brushProperty name="height" value="0.05" units="cm"/>
    </inkml:brush>
  </inkml:definitions>
  <inkml:trace contextRef="#ctx0" brushRef="#br0">42 0 17148,'-13'23'2128,"3"-1"-1160,3-4-416,1-8 1841,0 2-1185,6-11-624,0 1-328,5-14-1176,-1-3 888,6-8-192,1 1-104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4.672"/>
    </inkml:context>
    <inkml:brush xml:id="br0">
      <inkml:brushProperty name="width" value="0.05" units="cm"/>
      <inkml:brushProperty name="height" value="0.05" units="cm"/>
    </inkml:brush>
  </inkml:definitions>
  <inkml:trace contextRef="#ctx0" brushRef="#br0">300 33 18484,'0'-1'85,"0"0"0,0 0 0,0-1 0,0 1 0,0 0-1,0 0 1,-1 0 0,1-1 0,-1 1 0,1 0 0,-1 0 0,1 0 0,-1 0 0,0 0 0,1 0 0,-1 0-1,0 0 1,0 0 0,0 0 0,0 0 0,-1-1 0,0 1-7,0 0-1,-1 0 1,1 0-1,-1 0 1,1 0-1,0 1 1,-1-1 0,1 1-1,-1-1 1,-3 1-1,-1 0 91,0 0 0,-1 1 0,1 0 0,0 0 0,-1 1 0,-13 4 0,9 0-103,1 0 1,-1 1-1,1 1 1,0-1-1,1 2 1,0-1-1,0 1 1,1 1-1,0 0 1,-14 20-1,15-18-59,-1 2-1,2-1 1,0 1-1,0 0 0,2 0 1,-1 1-1,2 0 1,0 0-1,-2 16 1,5-23-2,1-1 1,0 1-1,0-1 1,0 1-1,1 0 1,0-1-1,1 1 1,-1-1-1,1 0 1,5 11-1,-5-15 1,-1 1-1,1-1 0,0 0 1,0 0-1,0 0 0,1 0 1,-1 0-1,1-1 0,0 1 1,0-1-1,0 0 0,0 1 1,0-1-1,0-1 0,0 1 0,1 0 1,-1-1-1,1 1 0,-1-1 1,1 0-1,-1-1 0,1 1 1,4 0-1,0-1 8,0 0 0,0-1 0,0 0 0,0-1-1,0 1 1,-1-2 0,1 1 0,0-1 0,-1 0 0,0 0 0,0-1 0,12-8 0,-2 0 53,-1 0 1,0-2 0,25-26-1,-28 24 31,0 0 0,-1 0-1,-1-1 1,14-29 0,-20 37-32,-1-1 1,0 1 0,-1-1 0,0 1 0,-1-1 0,0 0-1,0 0 1,-1 0 0,-1-1 0,0 1 0,-1-12 0,1 20-52,0 0 0,0 1 0,0-1 0,-1 1 1,1-1-1,0 1 0,-1-1 0,1 1 0,-1-1 0,0 1 1,0-1-1,1 1 0,-1 0 0,0-1 0,0 1 0,0 0 1,0 0-1,0 0 0,-1 0 0,1 0 0,0 0 0,0 0 1,-1 0-1,1 0 0,-1 1 0,1-1 0,-1 0 1,1 1-1,-1 0 0,1-1 0,-1 1 0,1 0 0,-1-1 1,1 1-1,-1 0 0,0 0 0,-2 1 0,0 0-28,-1 0 0,1 0-1,-1 0 1,1 1 0,0-1-1,-1 1 1,1 0 0,0 1-1,0-1 1,1 1 0,-1 0-1,-4 4 1,3-2-175,0 0 1,1 1-1,-1 0 1,1 0-1,0 0 0,-3 7 1,6-9 120,-1-1 0,1 1 0,0-1 1,0 1-1,0-1 0,0 1 0,0-1 0,1 1 1,0 0-1,0-1 0,0 1 0,0 0 0,0-1 1,1 5-1,9 10-427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5.134"/>
    </inkml:context>
    <inkml:brush xml:id="br0">
      <inkml:brushProperty name="width" value="0.05" units="cm"/>
      <inkml:brushProperty name="height" value="0.05" units="cm"/>
    </inkml:brush>
  </inkml:definitions>
  <inkml:trace contextRef="#ctx0" brushRef="#br0">22 1 14035,'-8'51'1624,"2"-6"-871,2-9-297,1-11 920,3-2-608,3-11-360,4-9-376,7-10-824,3-11 720,3-13-256,2-14-152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5.590"/>
    </inkml:context>
    <inkml:brush xml:id="br0">
      <inkml:brushProperty name="width" value="0.05" units="cm"/>
      <inkml:brushProperty name="height" value="0.05" units="cm"/>
    </inkml:brush>
  </inkml:definitions>
  <inkml:trace contextRef="#ctx0" brushRef="#br0">1 28 17428,'0'-1'251,"1"0"1,0 0 0,0 1 0,-1-1-1,1 0 1,0 1 0,0-1 0,0 1 0,0-1-1,0 1 1,0-1 0,0 1 0,0-1-1,0 1 1,0 0 0,0 0 0,1-1-1,-1 1 1,0 0 0,0 0 0,0 0-1,0 0 1,0 1 0,0-1 0,0 0-1,0 0 1,2 1 0,18 2-414,18-3 232,0-1 1,43-9 0,38-1-77,-117 11 4,-1 0 0,1 0 1,-1 0-1,0 0 0,1 0 0,-1 1 0,1-1 0,-1 1 0,1-1 0,-1 1 0,0 0 0,1 0 0,-1 0 1,2 2-1,-3-2 1,0 0 0,0 0 0,0 1 0,0-1 0,-1 0 0,1 1 0,-1-1 1,1 1-1,-1-1 0,1 1 0,-1-1 0,0 1 0,0-1 0,0 1 0,0-1 1,0 1-1,0-1 0,0 1 0,0-1 0,0 1 0,-1-1 0,1 1 0,-1-1 0,0 2 1,-13 39 30,-1-1 0,-26 47 0,14-30 54,13-27-75,-51 127-160,64-170-807,0 1 0,-5-18 1,-3-6 315</inkml:trace>
  <inkml:trace contextRef="#ctx0" brushRef="#br0" timeOffset="1">32 200 14947,'7'4'2081,"3"-1"-1137,13-3-320,3 0 1400,11 0-975,8-1-97,12-2-648,5 0-416,1-4-720,1 0 744,-8-2-256,0 0-136</inkml:trace>
  <inkml:trace contextRef="#ctx0" brushRef="#br0" timeOffset="2">946 81 18204,'-4'0'1904,"8"1"-1112,4 1-327,3-2 1079,5 0-480,4 0-392,1-2-224,7 0-592,0 0-384,0-1-752,-5 2 1072,-11 1-216,-3 4-160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6.019"/>
    </inkml:context>
    <inkml:brush xml:id="br0">
      <inkml:brushProperty name="width" value="0.05" units="cm"/>
      <inkml:brushProperty name="height" value="0.05" units="cm"/>
    </inkml:brush>
  </inkml:definitions>
  <inkml:trace contextRef="#ctx0" brushRef="#br0">5 44 18492,'-5'5'1672,"14"-3"-1120,8-5-232,12-1 697,4-2-225,4-1-384,0 0-320,1 1-688,-3-1-384,-12 2 792,-4 3-184,-10-1-153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6.434"/>
    </inkml:context>
    <inkml:brush xml:id="br0">
      <inkml:brushProperty name="width" value="0.05" units="cm"/>
      <inkml:brushProperty name="height" value="0.05" units="cm"/>
    </inkml:brush>
  </inkml:definitions>
  <inkml:trace contextRef="#ctx0" brushRef="#br0">211 15 18444,'-2'-2'96,"0"1"0,0-1 0,0 1 0,0-1 0,-1 1 0,1 0 0,0 0 1,-1 0-1,1 1 0,-1-1 0,1 0 0,-1 1 0,1 0 0,-1-1 0,1 1 0,-1 0 0,1 1 0,-4-1 0,1 1-4,1 1-1,-1-1 0,0 1 1,1 0-1,0 0 0,-1 0 1,1 0-1,0 1 1,-4 3-1,-3 3-10,1 1 0,1-1-1,0 1 1,0 1 0,1 0 0,-8 15 0,8-13-72,2 1 1,0 0 0,0 0-1,2 1 1,-5 16-1,8-24-5,0 0 0,0 0 0,1 0-1,0 0 1,0 0 0,2 8 0,-2-12 2,1 0 0,-1 0 0,1 0 0,0 0-1,0-1 1,1 1 0,-1 0 0,1 0 0,-1-1 0,1 1 0,0-1 0,0 1 0,0-1 0,3 3 0,-2-3 10,-1 0 1,1 0-1,0-1 1,0 1-1,0-1 0,0 0 1,0 1-1,1-1 0,-1-1 1,0 1-1,1 0 1,-1-1-1,0 0 0,1 0 1,-1 0-1,0 0 1,1 0-1,-1-1 0,0 1 1,1-1-1,-1 0 1,0 0-1,0 0 0,0-1 1,0 1-1,5-4 0,3-1 81,-1-1 0,0-1 1,0 1-1,-1-1 0,0-1 0,8-10 0,-6 7 128,-1-1 1,16-28-1,-23 36-145,0-2 0,0 1-1,-1 0 1,1 0 0,-2-1 0,1 1-1,-1-1 1,0 1 0,1-14-1,-2 19-64,0 0-1,0-1 0,0 1 1,0 0-1,0 0 1,0-1-1,0 1 0,-1 0 1,1-1-1,0 1 1,-1 0-1,1 0 0,-1-1 1,1 1-1,-1 0 0,0 0 1,1 0-1,-1 0 1,0 0-1,0 0 0,0 0 1,0 0-1,0 0 1,0 0-1,0 1 0,0-1 1,0 0-1,0 1 1,0-1-1,0 0 0,-1 1 1,1 0-1,0-1 0,0 1 1,-1 0-1,1-1 1,0 1-1,0 0 0,-1 0 1,1 0-1,-2 1 1,-1-1-86,1 1 1,-1 0 0,1 0 0,0 0 0,-1 0 0,1 1-1,0-1 1,0 1 0,0 0 0,0 0 0,0 0 0,0 0-1,1 1 1,-4 2 0,4-2-26,0-1 0,0 1 0,0-1 0,0 1-1,0-1 1,1 1 0,-1 0 0,1 0 0,0 0 0,0 0-1,0 0 1,0 0 0,1 0 0,-1 0 0,1 0 0,-1 0-1,1 1 1,1 2 0,4 11-453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6.850"/>
    </inkml:context>
    <inkml:brush xml:id="br0">
      <inkml:brushProperty name="width" value="0.05" units="cm"/>
      <inkml:brushProperty name="height" value="0.05" units="cm"/>
    </inkml:brush>
  </inkml:definitions>
  <inkml:trace contextRef="#ctx0" brushRef="#br0">6 0 14187,'1'45'1616,"-2"-1"-983,-2-6-249,0-8 752,3-4-824,3-14-1368,4-9 1256,3-11-464,3-12-232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7.330"/>
    </inkml:context>
    <inkml:brush xml:id="br0">
      <inkml:brushProperty name="width" value="0.05" units="cm"/>
      <inkml:brushProperty name="height" value="0.05" units="cm"/>
    </inkml:brush>
  </inkml:definitions>
  <inkml:trace contextRef="#ctx0" brushRef="#br0">162 43 17732,'-5'1'216,"0"0"1,0 0 0,1 0-1,-1 1 1,0 0 0,1 0-1,-1 0 1,1 0-1,0 1 1,0-1 0,-7 6-1,-41 38 867,52-45-1068,-5 4 65,-1 0 1,1 1 0,0-1 0,1 1 0,-1 0 0,1 1-1,0-1 1,-3 9 0,6-13-80,1 1-1,-1-1 1,0 1 0,1 0-1,0 0 1,0-1-1,0 1 1,0 0 0,0-1-1,0 1 1,0 0 0,1-1-1,0 1 1,-1 0 0,1-1-1,0 1 1,0-1 0,1 1-1,-1-1 1,0 0 0,1 1-1,0-1 1,-1 0-1,1 0 1,3 3 0,14 12-308,34 25 1,-33-28 84,0 2 0,31 31 0,-47-43 200,0 1-1,0 0 1,0 0 0,-1 0-1,0 1 1,0-1 0,0 1-1,-1-1 1,1 1 0,-2 0-1,1 0 1,0 0-1,-1 1 1,0-1 0,0 11-1,-2-12 46,0 1 0,0 0 0,0-1 0,-1 0 0,0 1 0,0-1 0,0 0 0,-1 0 0,1 0-1,-1 0 1,0 0 0,-1-1 0,1 1 0,-1-1 0,0 0 0,0 0 0,0-1 0,-1 1 0,-8 5-1,10-7 16,-1 0 0,1 0 0,0 0 0,-1-1-1,1 1 1,-1-1 0,1 0 0,-1 0 0,1 0-1,-1 0 1,0-1 0,1 0 0,-1 0 0,0 0-1,0 0 1,1 0 0,-1-1 0,0 1 0,1-1-1,-1 0 1,0 0 0,1 0 0,-1-1 0,1 1-1,0-1 1,0 0 0,-1 0 0,1 0-1,0-1 1,-3-2 0,1-1-25,0 0 0,0-1-1,1 1 1,0-1 0,0 0-1,1 0 1,0 0 0,0 0 0,1 0-1,0-1 1,0 1 0,0-1 0,1 0-1,0 1 1,1-1 0,0 0-1,0 0 1,1 1 0,0-1 0,3-13-1,-2 11-52,1 0-1,0 0 0,0 0 0,1 1 1,1-1-1,0 1 0,0 0 0,1 0 1,0 0-1,0 1 0,1 0 0,0 0 0,1 1 1,15-13-1,-4 9 67,0 1-1,1 0 1,35-11-1,-39 16 157,0-1 1,-1 0-1,0-1 0,0-1 1,0 0-1,-1-1 0,20-17 0,-32 25-140,0-1 0,0 0 0,0 0 0,-1 1 0,1-1 0,-1 0 0,1-1-1,-1 1 1,1 0 0,-1 0 0,0-1 0,0 1 0,0 0 0,-1-1 0,1 1-1,0-1 1,-1 1 0,0-1 0,1 1 0,-1-1 0,0 0 0,0 1 0,-1-1-1,1 1 1,0-1 0,-1 1 0,0-1 0,1 1 0,-1-1 0,-1-1 0,-1-1-4,0 1-1,0 0 1,-1 0 0,1 1 0,-1-1 0,0 1 0,0-1 0,0 1 0,0 1 0,0-1 0,-1 0 0,1 1 0,-1 0-1,-6-2 1,2 1-101,-1 0-1,1 1 1,-1 0-1,0 1 0,0 0 1,1 0-1,-1 1 1,0 1-1,0-1 0,0 2 1,0-1-1,1 1 1,-1 1-1,1 0 0,-18 7 1,25-9-49,0 0 0,1 0 1,-1 0-1,0 1 0,0-1 0,0 0 1,1 1-1,-1-1 0,0 1 0,1 0 1,0-1-1,-1 1 0,1 0 0,-2 4 1,3-5 61,-1 0 1,1 1 0,0-1 0,0 1 0,0-1-1,0 0 1,0 1 0,0-1 0,0 0 0,0 1-1,0-1 1,1 1 0,-1-1 0,0 0 0,1 0-1,-1 1 1,1-1 0,0 0 0,-1 0 0,1 1 0,0-1-1,0 0 1,0 0 0,0 0 0,1 1 0,16 14-560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7.796"/>
    </inkml:context>
    <inkml:brush xml:id="br0">
      <inkml:brushProperty name="width" value="0.05" units="cm"/>
      <inkml:brushProperty name="height" value="0.05" units="cm"/>
    </inkml:brush>
  </inkml:definitions>
  <inkml:trace contextRef="#ctx0" brushRef="#br0">260 0 16043,'-16'14'685,"-16"12"857,2 2-1,-41 47 1,64-67-1360,0 0 1,1 1-1,0 0 1,1 0-1,0 1 0,0-1 1,1 1-1,0 0 1,1 1-1,0-1 0,1 0 1,0 1-1,0-1 1,1 21-1,1-25-149,1 1 0,1-1 0,-1 0 0,1 0 0,0 0 0,0 0-1,1 0 1,0-1 0,0 1 0,0-1 0,1 1 0,0-1 0,0 0 0,0-1 0,7 7-1,-9-9-28,1 0-1,-1 1 0,1-1 0,0-1 0,0 1 0,-1 0 1,1-1-1,1 1 0,-1-1 0,0 0 0,0 0 0,0 0 0,1-1 1,-1 1-1,0-1 0,1 1 0,-1-1 0,0 0 0,1-1 1,-1 1-1,0 0 0,1-1 0,-1 0 0,0 0 0,0 0 1,0 0-1,1 0 0,-1-1 0,-1 1 0,6-4 0,-6 4 4,0-1-1,0 1 1,0-1-1,-1 1 1,1-1-1,0 1 1,-1-1-1,1 0 1,-1 0-1,1 0 1,-1 0-1,0 0 1,0 0-1,0-1 1,0 1-1,0 0 1,0-3-1,-1 2 4,0 1 0,0 0 0,0 0 0,0 0 1,-1 0-1,1 0 0,-1 0 0,1 0 0,-1 0 0,0 1 0,1-1 0,-1 0 0,0 0 0,0 0 0,-1 1 1,-1-3-1,-1-1 8,0 1 0,-1 0 0,0 0 0,0 0 0,0 0 0,0 1 0,-1 0 0,1 0 0,-1 0 0,1 1 0,-1 0 0,-7-2 0,-8 1-372,0 0 0,1 2 0,-1 0 0,-25 3 0,38-2-11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2.174"/>
    </inkml:context>
    <inkml:brush xml:id="br0">
      <inkml:brushProperty name="width" value="0.05" units="cm"/>
      <inkml:brushProperty name="height" value="0.05" units="cm"/>
    </inkml:brush>
  </inkml:definitions>
  <inkml:trace contextRef="#ctx0" brushRef="#br0">28 42 18876,'-4'0'431,"-16"0"1099,17-3-871,11-4-136,6 1-295,0 1 0,0 0-1,1 1 1,0 0-1,0 2 1,0-1 0,0 2-1,20 0 1,-32 1-222,-1 0 0,0 0 0,0 0 0,0 0 0,1 0 0,-1 1 0,0-1 0,0 1 0,0 0 0,0 0 0,0 0-1,0 0 1,0 0 0,0 0 0,0 0 0,0 0 0,-1 1 0,1-1 0,0 1 0,-1-1 0,1 1 0,-1 0 0,0 0 0,0-1 0,1 1 0,-1 0 0,0 0 0,-1 0 0,1 0 0,0 1 0,0-1 0,-1 0 0,0 0 0,1 0 0,-1 0 0,0 1 0,0 1 0,0 7 0,-1 0 1,-1-1 0,0 1-1,0-1 1,-1 1 0,-6 13-1,-58 126 46,43-102-25,-35 102 0,57-144-24,0 1 1,1-1 0,0 1 0,0-1-1,0 1 1,1 0 0,1 11 0,-1-17-4,0 0 1,0 0-1,1 0 1,-1 0-1,0 0 1,1 0-1,-1 1 1,1-1-1,0 0 1,-1 0-1,1-1 0,0 1 1,-1 0-1,1 0 1,0 0-1,0 0 1,0-1-1,0 1 1,-1 0-1,3 0 1,-1 0-5,0-1 1,0 1-1,0-1 1,0 0-1,0 0 1,0 0-1,0 0 1,1 0-1,-1 0 1,0 0-1,0-1 1,0 1-1,0-1 1,0 1-1,3-3 1,7-2-161,1-2 1,-1 1-1,0-2 1,-1 0-1,0 0 1,0-1-1,-1 0 1,0-1-1,0 0 1,-1-1-1,12-17 1,8-25-205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0.066"/>
    </inkml:context>
    <inkml:brush xml:id="br0">
      <inkml:brushProperty name="width" value="0.05" units="cm"/>
      <inkml:brushProperty name="height" value="0.05" units="cm"/>
    </inkml:brush>
  </inkml:definitions>
  <inkml:trace contextRef="#ctx0" brushRef="#br0">9 0 18156,'2'15'1136,"-2"21"-1024,-3 5-80,-2 9 264,3 16-224,2 7-232,0 0-200,0-7-328,2-7-112,1-16 568,-3-11-136,-4-17-184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2.654"/>
    </inkml:context>
    <inkml:brush xml:id="br0">
      <inkml:brushProperty name="width" value="0.05" units="cm"/>
      <inkml:brushProperty name="height" value="0.05" units="cm"/>
    </inkml:brush>
  </inkml:definitions>
  <inkml:trace contextRef="#ctx0" brushRef="#br0">553 1 16404,'-18'-1'179,"-1"1"0,0 1 0,1 0 0,-1 2 0,1 0 0,-1 1 0,1 0 0,0 2 0,1 0 0,0 1 0,0 1 0,0 1 0,1 0 0,-21 16 0,14-8-140,1 1-1,0 1 0,1 0 1,2 2-1,0 1 1,1 0-1,1 1 0,-24 44 1,30-44-30,1 0 0,1 0 1,1 2-1,1-1 0,1 1 1,2-1-1,0 2 0,1-1 1,2 0-1,1 0 0,0 1 1,2-1-1,10 46 0,-8-49-6,2-1 1,1 1-1,1-1 0,0-1 0,2 0 1,0 0-1,1-1 0,1 0 0,1-1 1,1 0-1,0-1 0,1-1 0,1 0 0,1-1 1,0-1-1,19 12 0,-25-19 10,1 0 0,0-1 0,0-1 1,0 0-1,0 0 0,1-2 0,0 1 0,-1-2 0,1 0 0,1 0 0,-1-1 0,0-1 0,0 0 1,0 0-1,0-2 0,0 0 0,0 0 0,0-1 0,0 0 0,-1-2 0,24-10 0,-6 0 106,-1-2-1,-1-1 1,-1-2-1,-1 0 1,43-44-1,-38 32 172,-2-2 0,-1-2-1,41-70 1,-57 85-130,0-1 0,-2-1 0,-1 0 1,-1 0-1,0-1 0,-2 0 0,4-33 0,-8 45-90,-1 0-1,-1-1 1,0 1 0,-1 0-1,0 0 1,-1 0-1,0 0 1,-1 0 0,0 0-1,-1 1 1,-1-1 0,1 1-1,-2 0 1,0 0-1,0 1 1,-13-17 0,7 14-111,-1 0 1,0 0 0,-1 1 0,-1 1-1,0 1 1,0 0 0,-1 1 0,0 0-1,0 1 1,-1 1 0,0 1 0,0 0 0,-1 2-1,0 0 1,0 0 0,0 2 0,0 0-1,0 1 1,0 1 0,0 1 0,-1 0-1,1 2 1,-18 4 0,29-6-72,1 1 0,-1 0 0,0 1 1,1-1-1,-1 1 0,1 0 0,0 1 0,0 0 0,0 0 0,1 0 1,-1 1-1,1-1 0,0 1 0,0 0 0,-7 11 0,1 9-387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4.414"/>
    </inkml:context>
    <inkml:brush xml:id="br0">
      <inkml:brushProperty name="width" value="0.05" units="cm"/>
      <inkml:brushProperty name="height" value="0.05" units="cm"/>
    </inkml:brush>
  </inkml:definitions>
  <inkml:trace contextRef="#ctx0" brushRef="#br0">38 358 15619,'-38'49'2752,"39"-49"-2708,-1 0 0,0 0 1,0 0-1,0 0 0,0 0 1,1 0-1,-1 0 0,0 0 1,0 0-1,0 0 0,0 0 1,1 0-1,-1 0 1,0 0-1,0 0 0,0 0 1,0 0-1,0 0 0,0 0 1,1 1-1,-1-1 0,0 0 1,0 0-1,0 0 0,0 0 1,0 0-1,0 0 1,0 1-1,0-1 0,0 0 1,1 0-1,-1 0 0,0 0 1,0 0-1,0 1 0,0-1 1,0 0-1,0 0 0,0 0 1,0 0-1,0 1 0,0-1 1,0 0-1,0 0 1,0 0-1,0 1 0,14-11 826,179-187 1555,-84 80-2026,-83 89-355,-20 20-38,1 0 1,0 0-1,1 1 0,0 0 1,0 0-1,14-7 0,-19 14 3,-5 7-6,-6 9 1,-16 26-126,1 1 1,2 1-1,3 1 0,1 1 0,-16 70 0,30-102 19,2-1-1,-1 19 0,1-29 128,1 0-1,0-1 1,0 1 0,1 0-1,-1 0 1,1 0-1,-1 0 1,1 0-1,0 0 1,0-1-1,0 1 1,1 0-1,-1-1 1,1 1 0,-1-1-1,4 5 1,-4-6-29,-1-1 0,1 0 1,-1 0-1,1 1 0,-1-1 1,1 0-1,-1 0 0,1 0 1,-1 1-1,1-1 0,-1 0 1,1 0-1,-1 0 0,1 0 1,-1 0-1,1 0 0,-1 0 1,1 0-1,0 0 0,-1 0 1,1-1-1,-1 1 0,1 0 1,-1 0-1,1 0 0,-1-1 1,0 1-1,1 0 0,0-1 1,17-16-167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4.830"/>
    </inkml:context>
    <inkml:brush xml:id="br0">
      <inkml:brushProperty name="width" value="0.05" units="cm"/>
      <inkml:brushProperty name="height" value="0.05" units="cm"/>
    </inkml:brush>
  </inkml:definitions>
  <inkml:trace contextRef="#ctx0" brushRef="#br0">66 1 14499,'-4'23'1880,"-2"10"-847,-3 2-409,-1 6 1664,-1 2-1095,2 1-409,1-1-56,2-7-520,3-5-360,3-12-688,3-5-272,3-11 839,4 0-215,3-7-200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5.249"/>
    </inkml:context>
    <inkml:brush xml:id="br0">
      <inkml:brushProperty name="width" value="0.05" units="cm"/>
      <inkml:brushProperty name="height" value="0.05" units="cm"/>
    </inkml:brush>
  </inkml:definitions>
  <inkml:trace contextRef="#ctx0" brushRef="#br0">150 18 15091,'0'-1'72,"0"1"0,0-1 0,1 0 0,-1 1 0,0-1 1,0 0-1,0 1 0,1-1 0,-1 0 0,0 1 0,0-1 0,0 0 0,0 0 0,0 1 0,0-1 0,-1 0 0,1 1 0,0-1 0,-1-1 0,1 2-31,0 0 1,-1-1-1,1 1 0,0 0 0,-1 0 0,1 0 0,-1-1 1,1 1-1,0 0 0,-1 0 0,1 0 0,-1 0 0,1 0 1,-1 0-1,1 0 0,0 0 0,-1 0 0,1 0 0,-1 0 1,1 0-1,-1 0 0,1 0 0,-1 1 0,-3 0 154,1 0 1,-1 1-1,1 0 0,-1 0 0,1 0 1,-5 4-1,-3 3 7,1 1-1,1 1 1,-1 0 0,2 0 0,-1 0 0,2 1 0,0 1-1,0-1 1,-6 18 0,9-21-176,1 0 0,0 1 0,0 0 0,1 0 0,0 0 0,1 0 0,0 0 0,1 0 1,0 0-1,0 0 0,1 0 0,0 0 0,5 16 0,-5-22-15,0-1 1,0 0 0,0 0-1,0 0 1,1-1-1,-1 1 1,1 0-1,0 0 1,0-1-1,0 1 1,0-1 0,0 0-1,1 1 1,-1-1-1,1 0 1,-1-1-1,1 1 1,0 0-1,0-1 1,0 1 0,0-1-1,0 0 1,0 0-1,0 0 1,0 0-1,0-1 1,0 1 0,0-1-1,1 0 1,-1 0-1,4 0 1,1-2 27,-1 1 1,1-1-1,-1 0 1,0 0 0,0-1-1,0 0 1,0 0-1,-1-1 1,1 0-1,-1 0 1,0 0 0,8-8-1,-5 4 69,0-1 0,-1-1 0,0 1-1,0-2 1,-1 1 0,-1-1 0,1 1 0,-2-2 0,7-16 0,-11 24-74,1 0 0,-1 0 1,0-1-1,0 1 0,-1 0 1,1-1-1,-1 1 0,0-1 1,0 1-1,0-1 0,-1 1 1,1-1-1,-1 1 0,0 0 1,-1-1-1,1 1 0,-1 0 1,1 0-1,-1 0 0,-1 0 1,1 0-1,-1 0 0,1 1 1,-1-1-1,0 1 0,0 0 1,0 0-1,-1 0 0,-3-3 1,0 2-194,0 0 1,0 1 0,0 0 0,0 0 0,-1 1 0,1 0 0,-1 0 0,-9-1 0,-23-6-1595,42 9 1126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5.656"/>
    </inkml:context>
    <inkml:brush xml:id="br0">
      <inkml:brushProperty name="width" value="0.05" units="cm"/>
      <inkml:brushProperty name="height" value="0.05" units="cm"/>
    </inkml:brush>
  </inkml:definitions>
  <inkml:trace contextRef="#ctx0" brushRef="#br0">56 0 16908,'12'0'594,"0"1"0,-1 0 0,1 1 0,-1 1 0,17 4 0,-24-5-405,1-1 1,-1 1-1,0 0 0,1 0 1,-1 0-1,0 1 0,0 0 1,0-1-1,-1 1 0,1 1 0,-1-1 1,0 0-1,0 1 0,0 0 1,0-1-1,3 6 0,-6-7-167,1 0 0,-1 0-1,1 0 1,-1-1 0,0 1-1,0 0 1,0 0 0,0 0 0,0 0-1,0-1 1,0 1 0,-1 0-1,1 0 1,-1 0 0,1-1-1,-1 1 1,0 0 0,0-1-1,1 1 1,-1 0 0,0-1-1,-1 1 1,1-1 0,-1 2-1,-5 5-6,-1-1 0,1 0 0,-11 7 0,7-4 32,-8 5-19,11-9-24,0 0 0,0 0 0,1 1 0,0 0 1,1 1-1,-10 12 0,16-20-8,0 1 0,-1 0 0,1-1 0,0 1 0,0 0-1,-1 0 1,1-1 0,0 1 0,0 0 0,0 0 0,0-1 0,0 1 0,0 0 0,0 0 0,0-1 0,0 1 0,0 0 0,1 0 0,-1-1 0,0 1-1,0 0 1,1 0 0,-1-1 0,0 1 0,1 0 0,-1-1 0,1 1 0,-1-1 0,1 1 0,-1 0 0,1-1 0,-1 1 0,1-1 0,0 1 0,-1-1 0,1 0-1,0 1 1,-1-1 0,2 1 0,33 9-109,-30-9 93,50 9-142,-25-6 84,36 11 0,-58-13 71,-1 1 1,0 0-1,0 0 1,0 0-1,0 1 1,0 0-1,-1 0 1,1 0-1,-1 1 1,5 5-1,-8-6 18,0 0 0,-1-1 0,1 1-1,-1 0 1,0 0 0,0 0 0,0 1-1,-1-1 1,1 0 0,-1 1 0,0-1-1,-1 1 1,1-1 0,-1 1 0,1-1-1,-1 1 1,-1-1 0,1 1 0,-1-1-1,0 1 1,0-1 0,0 1 0,0-1-1,-1 0 1,-2 6 0,-2 2 82,0 0 0,-1 0 0,0 0 0,-1-1 0,0 0 0,-1-1 1,-12 13-1,10-13-19,0-1-1,0-1 1,-1 1 0,1-2 0,-2 0 0,1 0 0,-1-1 0,-21 7 0,28-11-164,-1 0 0,1 0 0,-1-1 1,0 0-1,1-1 0,-1 1 0,0-1 0,1 0 0,-1-1 0,1 0 1,-1 0-1,0 0 0,1-1 0,0 0 0,-1 0 0,1 0 0,0-1 1,0 0-1,0 0 0,-7-6 0,-7-10-394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6.056"/>
    </inkml:context>
    <inkml:brush xml:id="br0">
      <inkml:brushProperty name="width" value="0.05" units="cm"/>
      <inkml:brushProperty name="height" value="0.05" units="cm"/>
    </inkml:brush>
  </inkml:definitions>
  <inkml:trace contextRef="#ctx0" brushRef="#br0">1 309 14483,'3'2'214,"2"1"-1,-1-1 0,0 0 1,0 0-1,1 0 1,-1-1-1,0 0 0,1 1 1,0-2-1,6 2 1,52-1 691,-43-2-393,92-3 1167,116-21 1,112-34-70,-207 34-1219,1241-145 422,-1322 168-828,-4 1-47,68-12 1,-118 11-402,-13-2 560,-29-3 561,30 4-664,-17-3 42,2-1 36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6.958"/>
    </inkml:context>
    <inkml:brush xml:id="br0">
      <inkml:brushProperty name="width" value="0.05" units="cm"/>
      <inkml:brushProperty name="height" value="0.05" units="cm"/>
    </inkml:brush>
  </inkml:definitions>
  <inkml:trace contextRef="#ctx0" brushRef="#br0">545 83 12811,'-4'-4'724,"0"1"0,0-1-1,0 0 1,1-1 0,-4-4 0,5 5-401,0 1 0,-1-1 0,0 1 0,1 0 0,-1 0 0,0 0 0,0 1 0,-1-1 0,1 1 0,0-1 0,-1 1 0,-4-2 0,-4 0-98,0 1 0,0 1 1,0 0-1,0 0 1,0 1-1,0 1 1,0 0-1,-1 0 1,1 1-1,0 1 0,0 0 1,0 1-1,-15 6 1,5-2-148,2 1-1,-1 1 1,1 1 0,0 1 0,1 1 0,-25 20-1,30-20-71,0 0-1,2 1 1,-1 1-1,2 0 0,0 0 1,-12 21-1,19-28-13,0-1 0,1 1 0,0 0 0,0 0 0,0 0 0,1 0-1,0 1 1,1-1 0,0 0 0,0 1 0,0-1 0,1 1 0,0 0 0,1-1 0,-1 1 0,1-1-1,4 13 1,-4-16 0,1-1 1,-1 0-1,0 0 0,1 0 0,0 0 0,0 0 0,0 0 0,0-1 0,0 1 1,1-1-1,-1 1 0,1-1 0,-1 0 0,1 0 0,0 0 0,6 3 0,-4-3-3,0-1 0,0 1 0,0-1-1,0 0 1,1 0 0,-1 0 0,0-1-1,1 0 1,9-1 0,0-1-5,-1-1 0,-1 0 0,1-1 0,0 0 1,-1-1-1,0-1 0,15-9 0,-5 1 28,0-1 1,-1 0-1,32-32 1,-45 39 12,-1-1 1,1-1-1,-1 0 1,-1 0-1,0 0 1,0-1 0,-1 0-1,0-1 1,7-21-1,-12 31-35,-1-1 0,1 0 0,0 0 0,-1 0 0,0 0 0,0 0 0,0 0 0,0 1 0,0-1 0,0 0 0,-1 0 0,1 0 0,-1 0 0,0 0 0,0 1 0,0-1 0,-2-3 0,2 5-61,0-1 1,0 1 0,-1 0 0,1 0 0,0 0-1,-1 0 1,1 0 0,0 0 0,-1 0-1,0 0 1,1 1 0,-1-1 0,1 1 0,-1-1-1,0 1 1,1-1 0,-1 1 0,0 0 0,0 0-1,1 0 1,-1 0 0,0 0 0,1 0-1,-1 1 1,0-1 0,1 0 0,-1 1 0,0-1-1,-1 2 1,-1-1-19,1 0 1,0 1-1,0 0 0,0-1 0,0 1 1,1 0-1,-1 0 0,0 0 0,1 1 1,-4 2-1,-6 10-585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7.377"/>
    </inkml:context>
    <inkml:brush xml:id="br0">
      <inkml:brushProperty name="width" value="0.05" units="cm"/>
      <inkml:brushProperty name="height" value="0.05" units="cm"/>
    </inkml:brush>
  </inkml:definitions>
  <inkml:trace contextRef="#ctx0" brushRef="#br0">1 1 12931,'0'51'1712,"1"-2"-896,1-5-384,-2-5 1977,0-3-1857,1-10-784,-1-8-1624,6-9 1672,1-8-297,3-12-295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7.823"/>
    </inkml:context>
    <inkml:brush xml:id="br0">
      <inkml:brushProperty name="width" value="0.05" units="cm"/>
      <inkml:brushProperty name="height" value="0.05" units="cm"/>
    </inkml:brush>
  </inkml:definitions>
  <inkml:trace contextRef="#ctx0" brushRef="#br0">4 1 6785,'0'1'369,"-1"-1"-273,-2 0-32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8.615"/>
    </inkml:context>
    <inkml:brush xml:id="br0">
      <inkml:brushProperty name="width" value="0.05" units="cm"/>
      <inkml:brushProperty name="height" value="0.05" units="cm"/>
    </inkml:brush>
  </inkml:definitions>
  <inkml:trace contextRef="#ctx0" brushRef="#br0">180 96 7986,'5'-5'993,"0"1"1,0-1-1,-1 0 0,0 0 1,0 0-1,0-1 1,-1 1-1,4-9 1,-6 13-771,0-1 1,-1 1-1,1 0 1,-1-1-1,1 1 1,-1-1-1,0 1 0,0-1 1,0 1-1,1-1 1,-1 0-1,-1 1 1,1-1-1,0 1 1,0-1-1,-1-2 1,0 3-119,0 0 0,0 0 0,0 0 1,0 0-1,0 0 0,0 0 0,0 0 1,0 0-1,0 1 0,0-1 0,-1 0 1,1 1-1,0-1 0,0 1 0,-1-1 1,1 1-1,0 0 0,-1 0 0,1-1 1,0 1-1,-1 0 0,1 0 0,-2 0 1,-2 1-9,0-1 0,0 1 0,0 0-1,0 0 1,0 1 0,0-1 0,0 1 0,0 0 0,1 0 0,-1 1 0,-7 5 0,-1 1-61,-1 2-1,-14 14 0,20-16-36,0-1 0,0 1 1,1 0-1,0 1 0,0 0 0,1 0 0,-8 20 0,13-27-5,-1 0-1,1 0 1,0 0 0,0 0-1,1 0 1,-1 1-1,1-1 1,0 0 0,0 1-1,0-1 1,0 0 0,0 0-1,1 1 1,-1-1-1,1 0 1,0 0 0,0 1-1,0-1 1,0 0 0,1 0-1,-1 0 1,1-1 0,0 1-1,0 0 1,0-1-1,0 1 1,0-1 0,1 1-1,-1-1 1,1 0 0,-1 0-1,4 2 1,6 2-26,1 0-1,-1 0 1,25 6 0,20 9-27,-52-19 56,0 1-1,0-1 1,0 1 0,-1 1 0,1-1-1,-1 0 1,0 1 0,5 6-1,-6-7 3,-1 1 0,0 0 0,0 0-1,0 0 1,-1 0 0,0 0 0,1 0-1,-1 1 1,0-1 0,-1 0-1,1 1 1,-1-1 0,0 0 0,0 1-1,0-1 1,-1 1 0,0-1 0,0 0-1,0 0 1,0 1 0,-3 6-1,-1 0 24,0 0-1,0-1 0,-1 1 1,0-1-1,-1-1 1,-15 18-1,17-22 32,-1 1 0,-1-1 0,1-1 0,-1 1 0,0-1-1,0 0 1,0-1 0,0 0 0,-1 0 0,-14 4 0,20-7-39,-1 1 1,1-1-1,0 1 0,-1-1 0,1 0 0,0 0 1,-1 0-1,1 0 0,0 0 0,0 0 0,-1-1 0,1 1 1,0-1-1,-1 1 0,1-1 0,0 0 0,0 0 1,0 0-1,0 0 0,0-1 0,0 1 0,0 0 1,0-1-1,1 1 0,-1-1 0,0 0 0,1 1 1,0-1-1,-1 0 0,1 0 0,0 0 0,0 0 1,0 0-1,0-1 0,0 1 0,0 0 0,1 0 1,-1 0-1,1-1 0,-1-3 0,1-1-15,0 0 1,0-1-1,0 1 0,1 0 0,0 0 0,0 0 1,1-1-1,0 2 0,0-1 0,1 0 0,0 0 1,0 1-1,6-10 0,4-3-42,0 0-1,31-33 1,65-48-18,-25 26 275,-79 69-173,0 0-1,-1 1 1,0-2-1,0 1 1,0 0 0,0-1-1,-1 0 1,4-9-1,-6 13-22,-1 0 0,1 0 0,-1 0 0,1 0 0,-1 0 0,0 0 0,0-1 0,0 1 0,0 0 0,-1 0 0,1 0 0,0 0 0,-1 0 0,1 0 0,-1 0 0,0 0 0,0 0 0,0 0 0,0 0 0,0 0 0,0 0 0,-1 0-1,1 1 1,0-1 0,-1 1 0,1-1 0,-1 1 0,0-1 0,-2-1 0,-1 0-23,1 0-1,-1 0 1,0 1-1,0-1 1,0 1-1,0 0 1,0 0-1,-9-1 1,11 2-133,0 1 1,0 0 0,1-1-1,-1 1 1,0 0-1,0 1 1,0-1-1,1 0 1,-1 1 0,0 0-1,0 0 1,1-1-1,-1 2 1,1-1-1,-1 0 1,1 0 0,-1 1-1,-3 2 1,5-3 105,1-1 0,-1 1 0,1-1 0,-1 1 0,0-1 0,1 1 0,-1 0 1,1-1-1,-1 1 0,1 0 0,0-1 0,-1 1 0,1 0 0,0-1 0,-1 1 0,1 0 1,0 0-1,0 0 0,0-1 0,0 1 0,0 0 0,-1 0 0,1 0 0,1-1 0,-1 1 1,0 0-1,0 0 0,0 0 0,0-1 0,1 1 0,-1 0 0,0 0 0,1 0 0,8 16-674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0.496"/>
    </inkml:context>
    <inkml:brush xml:id="br0">
      <inkml:brushProperty name="width" value="0.05" units="cm"/>
      <inkml:brushProperty name="height" value="0.05" units="cm"/>
    </inkml:brush>
  </inkml:definitions>
  <inkml:trace contextRef="#ctx0" brushRef="#br0">1 241 13963,'0'-8'135,"1"1"-1,0-1 1,0 0 0,1 1-1,0 0 1,0-1-1,1 1 1,0 0 0,0 0-1,0 0 1,1 1 0,0-1-1,1 1 1,0 0 0,0 0-1,0 1 1,0-1-1,1 1 1,0 0 0,0 1-1,0-1 1,12-5 0,6-4 116,0 2 0,2 0 0,-1 2 0,1 1 0,1 1 0,0 1 0,0 1 0,0 2 0,1 0 0,38 1 1,-59 3-246,0 1-1,0-1 1,-1 1 0,1 0 0,0 1 0,0 0 0,-1 0 0,1 0 0,-1 1 0,8 3 0,-11-3-10,0-1 0,0 0 0,0 0 1,-1 1-1,1 0 0,-1-1 0,1 1 0,-1 0 1,0 0-1,0 1 0,0-1 0,0 0 0,-1 1 1,1-1-1,-1 1 0,0-1 0,0 1 0,0-1 0,-1 1 1,1 6-1,-1 1-2,-1-1 0,0 1 0,0-1 0,-1 0 0,-1 1 0,1-1 0,-2 0 0,1-1-1,-2 1 1,1-1 0,-9 15 0,-9 8 29,-41 50-1,-25 19 891,99-114-777,10-9 16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9.049"/>
    </inkml:context>
    <inkml:brush xml:id="br0">
      <inkml:brushProperty name="width" value="0.05" units="cm"/>
      <inkml:brushProperty name="height" value="0.05" units="cm"/>
    </inkml:brush>
  </inkml:definitions>
  <inkml:trace contextRef="#ctx0" brushRef="#br0">119 1 17084,'-37'51'2816,"27"-40"-2572,1 1 0,0 0-1,1 0 1,1 1 0,0-1 0,0 2 0,1-1-1,1 1 1,-4 16 0,7-17-212,0 0-1,1 1 0,1-1 1,0 1-1,1-1 1,1 0-1,0 1 0,4 13 1,-5-21-33,0-1-1,1 0 1,0 1 0,0-1 0,0 0 0,0 0 0,1-1-1,0 1 1,0 0 0,1-1 0,-1 0 0,1 0 0,0 0 0,0 0-1,0 0 1,0-1 0,1 0 0,-1 0 0,1 0 0,0 0-1,0-1 1,6 2 0,-7-3 8,1 0 0,0-1 0,-1 0 1,1 0-1,0 0 0,-1 0 0,1-1 0,0 0 0,-1 0 0,1 0 0,-1-1 0,0 1 1,1-1-1,-1 0 0,0 0 0,0-1 0,0 1 0,0-1 0,0 0 0,-1 0 0,5-5 1,-1 1 57,0 0 0,-1 0 0,0 0 0,-1-1 0,1 0 1,-1-1-1,-1 1 0,0-1 0,5-12 0,-8 16-11,0 1-1,0-1 0,-1 1 0,1-1 1,-1 0-1,0 1 0,0-1 0,-1 1 1,1-1-1,-2-5 0,1 8-27,1 0-1,-1 0 1,1 1 0,-1-1-1,0 0 1,0 0-1,0 1 1,0-1 0,0 0-1,0 1 1,0-1 0,-1 1-1,1-1 1,0 1-1,-1 0 1,0 0 0,1 0-1,-1 0 1,1 0 0,-1 0-1,0 0 1,0 0-1,0 0 1,1 1 0,-1-1-1,-3 0 1,-1 1 4,0 0 0,-1 1 0,1-1 0,0 1 0,0 0 0,0 1 0,0 0 0,0 0 0,0 0 0,0 0 0,1 1 0,-1 0 0,1 0 0,-7 6 0,4-4-235,0 1 0,1 0-1,0 1 1,0 0 0,1 0-1,0 0 1,0 1 0,-8 14-1,9-9-126,5-12 319,0-1 1,-1 0-1,1 1 0,0-1 0,0 0 0,0 1 1,0-1-1,0 0 0,0 0 0,0 1 1,0-1-1,0 0 0,0 1 0,0-1 0,0 0 1,0 1-1,0-1 0,0 0 0,1 1 1,-1-1-1,0 0 0,0 1 0,0-1 0,0 0 1,0 0-1,1 1 0,-1-1 0,0 0 1,0 0-1,1 1 0,-1-1 0,0 0 0,0 0 1,1 0-1,-1 1 0,17-2-512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9.655"/>
    </inkml:context>
    <inkml:brush xml:id="br0">
      <inkml:brushProperty name="width" value="0.05" units="cm"/>
      <inkml:brushProperty name="height" value="0.05" units="cm"/>
    </inkml:brush>
  </inkml:definitions>
  <inkml:trace contextRef="#ctx0" brushRef="#br0">12 0 14987,'-12'13'1785,"14"-3"-945,8-1-256,16-7 1384,8 0-679,18-4-233,8-2-120,16 0-288,3-2-96,4 2-208,-7 1-184,-12 0-512,-5 3-288,-22 0-680,-9 4-1393,-30-1 2137,-14 0-464,-18-1-248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0.086"/>
    </inkml:context>
    <inkml:brush xml:id="br0">
      <inkml:brushProperty name="width" value="0.05" units="cm"/>
      <inkml:brushProperty name="height" value="0.05" units="cm"/>
    </inkml:brush>
  </inkml:definitions>
  <inkml:trace contextRef="#ctx0" brushRef="#br0">1 51 15643,'0'30'1681,"20"-14"-817,7-10-232,17-6 760,6-6-215,9-3-137,1-4-64,-2-1-544,-4 1-472,-15 0 160,-10-3-104,-22-2-128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0.506"/>
    </inkml:context>
    <inkml:brush xml:id="br0">
      <inkml:brushProperty name="width" value="0.05" units="cm"/>
      <inkml:brushProperty name="height" value="0.05" units="cm"/>
    </inkml:brush>
  </inkml:definitions>
  <inkml:trace contextRef="#ctx0" brushRef="#br0">1 504 14339,'-1'0'63,"1"1"-1,0-1 1,0 0 0,0 0-1,0 1 1,0-1-1,0 0 1,0 0 0,0 1-1,0-1 1,0 0 0,0 0-1,0 1 1,0-1-1,0 0 1,0 0 0,0 1-1,1-1 1,-1 0-1,0 0 1,0 0 0,0 1-1,0-1 1,0 0 0,0 0-1,1 0 1,-1 1-1,0-1 1,0 0 0,0 0-1,1 0 1,-1 0 0,0 0-1,0 1 1,0-1-1,1 0 1,-1 0 0,0 0-1,0 0 1,1 0 0,-1 0-1,11-7 1208,7-16 269,152-264 3263,-67 107-4347,-93 166-434,-5 13 13,-2 24 22,-3-15-55,1 25 20,7 41 0,-6-63-197,0 0-1,1 0 1,0 0 0,1 0 0,0-1 0,0 1 0,8 11 0,-12-22 162,0 1 0,1-1 1,-1 1-1,0-1 0,0 1 0,0-1 1,1 1-1,-1-1 0,0 1 1,1-1-1,-1 0 0,0 1 1,1-1-1,-1 1 0,1-1 0,-1 0 1,0 1-1,1-1 0,-1 0 1,1 1-1,-1-1 0,1 0 0,-1 0 1,1 0-1,-1 0 0,1 1 1,-1-1-1,1 0 0,0 0 0,-1 0 1,1 0-1,-1 0 0,1 0 1,-1 0-1,1 0 0,-1 0 1,1-1-1,-1 1 0,1 0 0,-1 0 1,1 0-1,0-1 0,5-11-347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2.069"/>
    </inkml:context>
    <inkml:brush xml:id="br0">
      <inkml:brushProperty name="width" value="0.05" units="cm"/>
      <inkml:brushProperty name="height" value="0.05" units="cm"/>
    </inkml:brush>
  </inkml:definitions>
  <inkml:trace contextRef="#ctx0" brushRef="#br0">236 0 17516,'-3'10'1488,"-1"6"-1032,-5 11-184,-17 21 720,-4 13-415,0 9-265,0-1-16,7-4-120,2-5-64,8-11-288,1-9-232,2-17-513,0-15 785,3-22-144,0-12-104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2.516"/>
    </inkml:context>
    <inkml:brush xml:id="br0">
      <inkml:brushProperty name="width" value="0.05" units="cm"/>
      <inkml:brushProperty name="height" value="0.05" units="cm"/>
    </inkml:brush>
  </inkml:definitions>
  <inkml:trace contextRef="#ctx0" brushRef="#br0">1 0 16804,'17'2'1712,"10"9"-912,3 2-248,13 7 681,3 2-169,13 5-136,2 3-120,1 4-464,-2 2-280,-8 3-864,-2 0-72,-16-1 656,-6-3-200,-20-14-152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2.919"/>
    </inkml:context>
    <inkml:brush xml:id="br0">
      <inkml:brushProperty name="width" value="0.05" units="cm"/>
      <inkml:brushProperty name="height" value="0.05" units="cm"/>
    </inkml:brush>
  </inkml:definitions>
  <inkml:trace contextRef="#ctx0" brushRef="#br0">1 133 18916,'43'2'1848,"18"-6"-1135,11-6-273,26-3 584,12-2-80,15-5-136,1-1-216,-2 2-360,-5 1-136,-14 9-296,-9 3-168,-23 6-368,-11 0-224,-26 6-456,-8 0 952,-19-2-65,-9 5-215,-12-2 32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3.304"/>
    </inkml:context>
    <inkml:brush xml:id="br0">
      <inkml:brushProperty name="width" value="0.05" units="cm"/>
      <inkml:brushProperty name="height" value="0.05" units="cm"/>
    </inkml:brush>
  </inkml:definitions>
  <inkml:trace contextRef="#ctx0" brushRef="#br0">1 463 18916,'2'0'157,"-1"0"1,1-1-1,-1 1 0,1-1 1,-1 1-1,1-1 0,-1 0 1,0 0-1,1 0 0,-1 0 1,0 0-1,1 0 0,0-1 0,0 0 8,88-68 1550,92-95-1,-117 96-1405,-25 24-206,58-48 0,-84 86-116,-13 7 12,-1 0 1,0 0-1,0 0 1,0 0-1,1 0 1,-1 0-1,0 0 1,0 0-1,0 1 0,0-1 1,1 0-1,-1 0 1,0 0-1,0 0 1,0 0-1,0 1 1,1-1-1,-1 0 1,0 0-1,0 0 1,0 0-1,0 1 1,0-1-1,0 0 1,0 0-1,0 0 1,0 1-1,1-1 1,-1 0-1,0 0 1,0 1-1,0-1 1,0 0-1,0 0 1,0 1-1,-6 25-29,4-21 29,-39 128-66,-13 49-178,53-179 280,-1 5-309,0 0-1,1 0 1,-2 16 0,3-24 231,0 1 1,0 0 0,0 0-1,0 0 1,0 0-1,0 0 1,0-1 0,0 1-1,0 0 1,1 0 0,-1 0-1,0 0 1,0-1-1,1 1 1,-1 0 0,1 0-1,-1-1 1,0 1 0,1 0-1,-1-1 1,1 1-1,0 0 1,-1-1 0,1 1-1,0-1 1,-1 1 0,1-1-1,0 1 1,-1-1-1,1 1 1,0-1 0,0 0-1,0 1 1,-1-1 0,1 0-1,0 0 1,0 0-1,0 1 1,0-1 0,-1 0-1,1 0 1,0 0 0,0-1-1,0 1 1,0 0-1,1 0 1,22-9-493,7-9-188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3.739"/>
    </inkml:context>
    <inkml:brush xml:id="br0">
      <inkml:brushProperty name="width" value="0.05" units="cm"/>
      <inkml:brushProperty name="height" value="0.05" units="cm"/>
    </inkml:brush>
  </inkml:definitions>
  <inkml:trace contextRef="#ctx0" brushRef="#br0">101 49 17628,'-10'25'777,"0"0"0,-15 23 0,-14 33 104,36-72-695,0 1 0,0-1 1,1 1-1,0-1 1,0 1-1,0 18 1,2-25-160,1 0-1,-1 0 1,1-1 0,-1 1 0,1 0-1,0-1 1,0 1 0,0-1 0,0 1 0,0-1-1,0 1 1,1-1 0,-1 0 0,1 0-1,0 0 1,0 0 0,-1 0 0,1 0 0,1 0-1,-1 0 1,0-1 0,0 1 0,1-1-1,-1 0 1,0 1 0,1-1 0,0 0 0,-1-1-1,1 1 1,-1 0 0,1-1 0,4 1-1,5 0-11,0 0 0,0 0 0,0-1 0,0-1 0,1 0 0,13-4 0,-11 2 36,0 0 1,0-2 0,0 0-1,-1 0 1,0-1-1,0-1 1,0-1-1,-1 0 1,0 0-1,21-19 1,-32 25-25,0-1 1,0 1 0,0 0-1,0-1 1,0 1 0,-1-1-1,1 1 1,-1-1-1,1 0 1,-1 0 0,0 0-1,0 0 1,0 0 0,-1 0-1,1 0 1,0-5 0,-1 6-1,-1-1 1,1 0-1,-1 1 0,0-1 1,1 1-1,-1-1 1,0 1-1,0-1 1,-1 1-1,1 0 1,0 0-1,-1 0 1,0-1-1,1 1 0,-5-3 1,0 0 19,-1 0 0,0 0 1,0 0-1,-1 1 0,1 0 0,-1 1 0,0 0 0,0 0 1,0 0-1,-14-2 0,4 3-48,0 0-1,0 1 0,-1 0 1,-17 3-1,29-1-65,0-1-1,0 1 1,0 1-1,0-1 1,1 1 0,-1 1-1,1-1 1,-1 1-1,1 0 1,0 0-1,0 1 1,0 0-1,-8 7 1,13-11 11,0 1 1,0 0-1,1-1 1,-1 1 0,0 0-1,0 0 1,1 0-1,-1 0 1,0 0-1,1 0 1,-1 0-1,1 0 1,-1 0-1,1 0 1,-1 0-1,1 0 1,0 1 0,0-1-1,-1 0 1,1 0-1,0 0 1,0 0-1,0 1 1,0-1-1,0 0 1,1 0-1,-1 0 1,0 0-1,1 1 1,-1-1 0,0 0-1,1 0 1,-1 0-1,1 0 1,0 0-1,-1 0 1,1 0-1,0 0 1,1 1-1,2 1-65,-1-1-1,1 1 0,-1-1 0,1 0 0,0-1 1,0 1-1,0 0 0,0-1 0,0 0 1,6 1-1,42 2-526,13-10-118</inkml:trace>
  <inkml:trace contextRef="#ctx0" brushRef="#br0" timeOffset="1">677 1 17500,'-31'45'1687,"8"-13"-506,-20 39-1,38-61-914,1-1-1,0 1 0,0 0 0,0 0 0,2 1 0,-1-1 0,1 1 0,-1 20 0,3-28-220,0 0 0,0 0 0,0 0 0,1 0 0,-1 0 0,1 0 0,0-1-1,0 1 1,0 0 0,0 0 0,0-1 0,1 1 0,-1 0 0,1-1-1,0 1 1,-1-1 0,1 0 0,0 0 0,3 3 0,-1-3-27,0 1 0,0-1 0,0 0 0,0 0 0,0 0 0,0-1 0,0 1 0,1-1 0,-1 0 0,1 0 1,-1-1-1,7 1 0,2-1-6,0-1 0,0 0 0,0-1 0,-1 0 0,1-1 0,0-1 0,-1 0 0,0 0 0,0-1 0,12-7 0,-15 7 28,0 0 0,0 0-1,-1-1 1,0 0 0,0-1 0,0 0 0,-1 0-1,0-1 1,-1 1 0,1-1 0,-1-1 0,-1 1-1,7-13 1,-11 16-3,1 1-1,-1-1 1,1 1-1,-1-1 1,-1 0-1,1 1 0,-1-1 1,1 0-1,-1 0 1,-1 1-1,1-1 1,-1 0-1,0 1 1,0-1-1,0 0 1,0 1-1,-1-1 1,0 1-1,0 0 1,-4-8-1,1 6-22,0 0 0,1 0-1,-2 1 1,1 0 0,-1-1 0,0 2-1,0-1 1,0 1 0,-1 0 0,1 0-1,-1 1 1,-9-4 0,8 4-69,1 1 0,0 0 1,0 0-1,-1 0 0,1 1 0,-1 1 1,0-1-1,1 1 0,-1 0 1,1 1-1,-1 0 0,-9 2 0,12-2-35,1 1-1,-1 0 0,1-1 0,0 2 1,0-1-1,0 0 0,0 1 0,0 0 1,0-1-1,1 2 0,-1-1 0,1 0 1,0 1-1,0-1 0,0 1 0,1 0 1,-1 0-1,1 0 0,0 0 1,-3 9-1,-4 18-468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28.643"/>
    </inkml:context>
    <inkml:brush xml:id="br0">
      <inkml:brushProperty name="width" value="0.05" units="cm"/>
      <inkml:brushProperty name="height" value="0.05" units="cm"/>
    </inkml:brush>
  </inkml:definitions>
  <inkml:trace contextRef="#ctx0" brushRef="#br0">5 104 17116,'-3'-8'1944,"1"6"-1056,2-1-312,6 1 921,6 1-161,9-5-360,6-1-184,9-3-336,4-2-143,3 2-249,3 0-136,-4 0-353,-4 3-311,-8 1-664,-7 1 1104,-10 5-232,-4-5-232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0.960"/>
    </inkml:context>
    <inkml:brush xml:id="br0">
      <inkml:brushProperty name="width" value="0.05" units="cm"/>
      <inkml:brushProperty name="height" value="0.05" units="cm"/>
    </inkml:brush>
  </inkml:definitions>
  <inkml:trace contextRef="#ctx0" brushRef="#br0">112 152 15587,'-36'73'1184,"21"-45"-940,1 1-1,2 0 1,0 1 0,-9 40-1,21-68-218,-1 0 1,1 0-1,0 0 0,0 0 0,0 0 0,0 0 1,0 1-1,0-1 0,1 3 0,-1-4-20,0-1 0,0 0 1,1 1-1,-1-1 0,0 0 0,0 1 0,0-1 0,1 0 0,-1 1 1,0-1-1,1 0 0,-1 1 0,0-1 0,0 0 0,1 0 1,-1 0-1,0 1 0,1-1 0,-1 0 0,1 0 0,-1 0 0,0 0 1,1 1-1,-1-1 0,0 0 0,1 0 0,-1 0 0,1 0 0,0 0 1,1-1-3,0 0 0,1 0 0,-1 0 1,0 0-1,0 0 0,0 0 0,0 0 0,0-1 1,0 1-1,0-1 0,-1 0 0,1 1 0,-1-1 1,3-3-1,6-9 3,-2 0 0,1 0 0,-2-1 0,0 0 0,0 0 0,-2-1 0,5-17 0,-3 2 156,-1-1 1,3-54-1,-8 81-110,-1-1 1,0 0 0,0 0 0,0 1-1,-1-1 1,0 0 0,0 1 0,-3-9-1,-2 7 207,2 12-51,3 14-5,1-14-186,0 1-1,1-1 1,0 0 0,0 0 0,0 0 0,1 0-1,-1 0 1,1 0 0,0 0 0,1 0-1,-1-1 1,1 1 0,0-1 0,0 0-1,5 5 1,-5-6-11,0-1 0,-1 1 1,2-1-1,-1 0 0,0 0 0,0 0 0,1-1 0,-1 1 0,1-1 0,-1 0 0,1 1 1,0-2-1,-1 1 0,1 0 0,0-1 0,-1 0 0,1 0 0,0 0 0,0 0 0,0-1 1,6-1-1,0-1 14,-1 0 0,1-1 0,-1 0 0,0-1 0,0 0-1,0 0 1,0-1 0,-1 0 0,0 0 0,0-1 0,11-13 0,-2 0 87,-1 0 0,-1-2 0,16-28 0,-45 110 238,8-32-319,1 1 0,1-1 0,2 1-1,2 43 1,0-70-24,0 0-1,0 0 1,0 1-1,0-1 1,1 0 0,-1 0-1,1 1 1,-1-1-1,1 0 1,0 0-1,0 0 1,0 0-1,0 0 1,0 0-1,0 0 1,1 0 0,-1-1-1,1 1 1,-1 0-1,1-1 1,0 1-1,0-1 1,-1 0-1,1 0 1,0 1-1,3 0 1,-1-1 0,-1-1 0,1 0 0,-1 0 0,1 0 0,-1 0 1,1 0-1,-1-1 0,1 0 0,-1 1 0,1-1 0,-1-1 0,0 1 0,0 0 0,1-1 0,-1 1 1,5-5-1,12-8 2,0-1 1,-1 0 0,0-2 0,21-25 0,60-81 36,-52 58-30,-88 159 171,33-78-174,1-3-42,1 2 0,0-1 0,0 0 0,1 1 0,1 0 0,-1 21 0,4-36 20,0 0 0,0 0 1,-1 0-1,1 1 1,0-1-1,0 0 0,0 0 1,1 0-1,-1 0 0,0 1 1,0-1-1,0 0 1,0 0-1,0 0 0,0 0 1,0 1-1,0-1 1,0 0-1,0 0 0,0 0 1,0 0-1,1 0 0,-1 1 1,0-1-1,0 0 1,0 0-1,0 0 0,0 0 1,0 0-1,1 0 0,-1 0 1,0 0-1,0 0 1,0 0-1,0 1 0,1-1 1,-1 0-1,0 0 1,0 0-1,0 0 0,0 0 1,1 0-1,-1 0 0,0 0 1,0 0-1,0 0 1,0 0-1,1-1 0,-1 1 1,0 0-1,0 0 0,0 0 1,0 0-1,1 0 1,-1 0-1,0 0 0,0 0 1,0 0-1,0 0 1,0-1-1,0 1 0,1 0 1,-1 0-1,0 0 0,0 0 1,0-1-1,10-10-283,-4-3 102,0 0 0,7-31 0,-13 43 172,13-48-440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29.064"/>
    </inkml:context>
    <inkml:brush xml:id="br0">
      <inkml:brushProperty name="width" value="0.05" units="cm"/>
      <inkml:brushProperty name="height" value="0.05" units="cm"/>
    </inkml:brush>
  </inkml:definitions>
  <inkml:trace contextRef="#ctx0" brushRef="#br0">1 91 16299,'24'0'1841,"6"0"-1249,9-9-248,4-2 720,7-2-912,3-3-320,-1-1 432,-7 2-176,-4 5-312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29.452"/>
    </inkml:context>
    <inkml:brush xml:id="br0">
      <inkml:brushProperty name="width" value="0.05" units="cm"/>
      <inkml:brushProperty name="height" value="0.05" units="cm"/>
    </inkml:brush>
  </inkml:definitions>
  <inkml:trace contextRef="#ctx0" brushRef="#br0">0 18 17340,'14'0'1257,"0"-2"1,24-5-1,-24 4-668,0 1-1,21-2 0,-24 4-490,1 1 0,-1 0 0,1 0 0,-1 1 0,0 0 0,1 1 0,-1 1 0,0-1-1,-1 2 1,18 9 0,-23-11-91,0 0-1,0 0 1,-1 1-1,1-1 1,-1 1-1,0 0 1,0 1-1,-1-1 0,1 1 1,-1 0-1,0-1 1,0 1-1,-1 1 1,1-1-1,-1 0 1,0 1-1,-1-1 0,1 1 1,-1-1-1,0 1 1,0 0-1,-1-1 1,0 8-1,-1 2 4,-2 0 0,1 0 0,-2 0 0,0 0 0,-1-1 0,0 0 0,-1 0 0,-1 0 0,0-1 0,-15 22 0,-8 5-450,-64 67-1,68-81 311,2-6-65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29.883"/>
    </inkml:context>
    <inkml:brush xml:id="br0">
      <inkml:brushProperty name="width" value="0.05" units="cm"/>
      <inkml:brushProperty name="height" value="0.05" units="cm"/>
    </inkml:brush>
  </inkml:definitions>
  <inkml:trace contextRef="#ctx0" brushRef="#br0">339 5 16868,'16'-5'1792,"-15"12"-1056,-6 12-312,-14 17 1137,0 11-625,-8 16-328,-4 8-80,-4 6-272,2 2-104,3-5-72,4-8-88,6-16-392,4-12-144,5-23-584,2-10-1457,2-17 2097,2-11-376,-3-28-352</inkml:trace>
  <inkml:trace contextRef="#ctx0" brushRef="#br0" timeOffset="1">1 205 16363,'16'29'1657,"5"-2"-905,5 5-320,8 1 672,6-2-119,5 1-449,-1-4-648,-1-2 240,0-3-80,-15-10-224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0.362"/>
    </inkml:context>
    <inkml:brush xml:id="br0">
      <inkml:brushProperty name="width" value="0.05" units="cm"/>
      <inkml:brushProperty name="height" value="0.05" units="cm"/>
    </inkml:brush>
  </inkml:definitions>
  <inkml:trace contextRef="#ctx0" brushRef="#br0">0 40 18540,'25'5'1784,"10"-5"-1168,8 0-223,13-5 567,3-2-120,4-2-280,-1-1-344,-9 3-928,-7 1-128,-21 6 648,-7 0-208,-14 6-160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0.794"/>
    </inkml:context>
    <inkml:brush xml:id="br0">
      <inkml:brushProperty name="width" value="0.05" units="cm"/>
      <inkml:brushProperty name="height" value="0.05" units="cm"/>
    </inkml:brush>
  </inkml:definitions>
  <inkml:trace contextRef="#ctx0" brushRef="#br0">1 61 17948,'31'19'1912,"7"-15"-1208,-1-4-296,10-4 705,5-5-345,-1-4-888,0-3 536,-14-4-424,-4-1-184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1.199"/>
    </inkml:context>
    <inkml:brush xml:id="br0">
      <inkml:brushProperty name="width" value="0.05" units="cm"/>
      <inkml:brushProperty name="height" value="0.05" units="cm"/>
    </inkml:brush>
  </inkml:definitions>
  <inkml:trace contextRef="#ctx0" brushRef="#br0">0 534 15563,'2'0'91,"-1"0"0,0-1 1,0 1-1,1-1 0,-1 1 0,0 0 0,0-1 0,1 0 0,-1 1 0,0-1 0,0 0 0,0 0 0,0 1 0,0-1 0,0 0 0,0 0 0,0 0 0,0 0 0,-1 0 1,1 0-1,0-1 0,0 0 0,4-5 168,43-51 876,235-299 3054,-220 263-3458,-72 113-710,0 0 0,2 0 0,0 1 0,-5 24 0,-12 85 43,24-127-64,-13 123-319,13-106 161,0 0 0,1 0 1,1 0-1,7 29 0,-8-44 36,0 1 1,1-1-1,-1 1 1,1-1-1,0 0 0,0 0 1,5 6-1,-7-9 102,1 0-1,0 0 1,0 0-1,0 0 1,0-1-1,0 1 0,0 0 1,0-1-1,0 1 1,0 0-1,0-1 1,1 0-1,-1 1 1,0-1-1,0 0 1,0 1-1,1-1 1,-1 0-1,0 0 1,0 0-1,1 0 1,-1 0-1,0 0 1,0 0-1,1-1 1,-1 1-1,0 0 1,0-1-1,0 1 0,0-1 1,1 1-1,-1-1 1,0 1-1,1-2 1,27-20-494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1.632"/>
    </inkml:context>
    <inkml:brush xml:id="br0">
      <inkml:brushProperty name="width" value="0.05" units="cm"/>
      <inkml:brushProperty name="height" value="0.05" units="cm"/>
    </inkml:brush>
  </inkml:definitions>
  <inkml:trace contextRef="#ctx0" brushRef="#br0">19 480 14867,'-10'52'1296,"4"-12"-1104,3-10-312,11-17 593,6-7-185,9-26 8</inkml:trace>
  <inkml:trace contextRef="#ctx0" brushRef="#br0" timeOffset="1">498 36 15171,'-1'-2'176,"1"-1"0,0 1-1,-1 0 1,0-1 0,1 1 0,-1 0-1,0-1 1,0 1 0,-3-3 0,3 4-130,0 0 0,0 0 1,0 0-1,0 1 1,0-1-1,0 0 1,0 1-1,0-1 1,0 1-1,-1-1 1,1 1-1,0 0 1,0-1-1,0 1 0,-1 0 1,1 0-1,0 0 1,-1 0-1,1 0 1,0 0-1,0 0 1,-2 1-1,-6 1 156,1 0 0,-1 1 0,1 0 1,0 0-1,0 1 0,0 0 0,0 0 0,1 1 0,-1 0 0,1 0 0,0 1 0,1 0 0,0 0 0,-10 11 0,9-8-152,1-1 0,0 1-1,0 1 1,1-1 0,0 1 0,0 0-1,1 0 1,0 0 0,1 0-1,1 1 1,-4 18 0,6-25-40,0-1 1,0 1 0,0-1-1,0 1 1,1-1 0,-1 1-1,1-1 1,0 0 0,0 1-1,0-1 1,0 0 0,0 0 0,1 1-1,0-1 1,-1 0 0,1-1-1,0 1 1,1 0 0,-1 0-1,0-1 1,1 0 0,-1 1-1,1-1 1,0 0 0,0 0-1,0 0 1,0-1 0,0 1 0,0-1-1,5 2 1,-1-1 29,0 0 0,0-1 0,0 0 0,0 0 0,0-1 0,0 0 0,0 0 0,0 0 0,1-1 1,-1 0-1,0-1 0,-1 1 0,1-1 0,9-4 0,-6 1 57,0 0 0,0-1 0,-1 0 0,0 0-1,0-1 1,0 0 0,-1-1 0,0 0 0,8-10 0,-12 13-50,-1 0 0,1 0 0,-1-1 0,0 1 0,0-1 0,0 0 0,-1 0-1,0 0 1,0 0 0,0 0 0,-1-1 0,0 1 0,0 0 0,-1-1 0,0 1 0,0 0 0,-2-10 0,1 12-56,0 0 0,-1 0 0,1 0 0,-1 0 0,0 1 0,0-1 1,-1 0-1,1 1 0,-1 0 0,0-1 0,0 1 0,0 0 0,0 1 1,0-1-1,-1 0 0,1 1 0,-1 0 0,0 0 0,1 0 0,-1 0 1,0 1-1,0-1 0,0 1 0,-1 0 0,1 0 0,0 1 1,0-1-1,0 1 0,-1 0 0,1 0 0,0 0 0,0 0 0,-1 1 1,1 0-1,-7 2 0,-4 6-174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2.048"/>
    </inkml:context>
    <inkml:brush xml:id="br0">
      <inkml:brushProperty name="width" value="0.05" units="cm"/>
      <inkml:brushProperty name="height" value="0.05" units="cm"/>
    </inkml:brush>
  </inkml:definitions>
  <inkml:trace contextRef="#ctx0" brushRef="#br0">103 42 19628,'36'-13'1659,"0"3"-1,46-8 1,-82 18-1625,1 0 0,-1 0-1,1 0 1,0-1 0,-1 1 0,1 0 0,-1 0-1,1 0 1,0 0 0,-1 0 0,1 0 0,0 0-1,-1 1 1,1-1 0,-1 0 0,1 0 0,0 0 0,-1 1-1,1-1 1,-1 0 0,1 0 0,-1 1 0,1 0-1,-6 8 291,-21 11-196,-17 9-59,-58 48-1,100-76-68,0 0 0,-1 0 0,1 0 0,0 0 0,0 1 0,0-1-1,0 0 1,0 0 0,0 1 0,0-1 0,1 1 0,-1-1 0,0 1 0,0 2 0,1-3-1,1 0 0,-1 0 1,0-1-1,1 1 0,-1 0 1,1 0-1,-1 0 0,1-1 1,-1 1-1,1 0 0,-1 0 1,1-1-1,0 1 0,-1-1 1,1 1-1,0 0 0,0-1 1,0 1-1,-1-1 0,1 0 1,0 1-1,0-1 1,0 0-1,0 1 0,0-1 1,0 0-1,-1 0 0,1 0 1,1 0-1,24 5-57,1-1 0,-1-1-1,39-1 1,13 1-168,-64-2 169,1 0-43,0 0-1,18 5 0,-30-6 71,0 1 1,0 0-1,-1 0 1,1 0-1,0 0 1,0 0 0,-1 1-1,1-1 1,-1 1-1,1 0 1,-1 0-1,1 0 1,-1 0-1,0 0 1,0 0 0,0 0-1,2 4 1,-3-5 14,-1 1 1,1-1 0,-1 1 0,1-1 0,-1 0 0,0 1 0,0-1 0,0 1 0,1-1-1,-1 1 1,0-1 0,-1 1 0,1-1 0,0 1 0,0-1 0,-1 0 0,1 1-1,-2 1 1,1 1-3,-1-1-1,0 0 0,0 0 0,0 0 1,0 0-1,-1-1 0,-3 4 0,-5 3-1,0 0 0,-24 12-1,35-20 21,-34 17-64,1-1 1,-58 20 0,71-30 55,0-1-1,-1-2 1,0 0-1,0-1 1,-1-1-1,-23 0 1,3-5-84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2.470"/>
    </inkml:context>
    <inkml:brush xml:id="br0">
      <inkml:brushProperty name="width" value="0.05" units="cm"/>
      <inkml:brushProperty name="height" value="0.05" units="cm"/>
    </inkml:brush>
  </inkml:definitions>
  <inkml:trace contextRef="#ctx0" brushRef="#br0">0 533 14979,'75'-19'1938,"82"-33"0,-17 5-246,671-158 2338,-515 137-3855,-291 66-179,120-27-1052,171-64 1,-294 92 855,1 0 0,0 0 1,0 0-1,-1 0 0,1-1 0,-1 1 0,1-1 1,-1 0-1,4-3 0,-8 5 154,1 0 0,-1 0-1,0 0 1,0 0 0,1 1-1,-1-1 1,0 1 0,0-1 0,1 1-1,-1 0 1,1-1 0,-4 3-1,-1 0-56,-19 7-203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2.888"/>
    </inkml:context>
    <inkml:brush xml:id="br0">
      <inkml:brushProperty name="width" value="0.05" units="cm"/>
      <inkml:brushProperty name="height" value="0.05" units="cm"/>
    </inkml:brush>
  </inkml:definitions>
  <inkml:trace contextRef="#ctx0" brushRef="#br0">389 0 18732,'-12'1'208,"0"0"0,1 1-1,-1 1 1,1-1 0,0 2 0,0 0-1,0 0 1,0 1 0,1 0 0,0 1 0,-18 12-1,6-1 41,1 1 0,0 1 0,-33 38 0,36-35-68,1 0-1,1 2 1,-24 47 0,35-61-129,0 0-1,1 0 1,1 1 0,-1 0 0,2-1-1,-1 1 1,2 1 0,-1-1 0,2 0-1,-1 0 1,2 0 0,1 18 0,-1-26-32,-1 0 0,1 0 0,0 0 0,0 0 0,0 0-1,0 0 1,1 0 0,-1 0 0,1 0 0,0-1 0,0 1 0,0-1 0,0 1 0,0-1 0,0 0 0,0 0 0,1 0 0,4 3 0,-4-3 9,0-1-1,1 0 1,0 0 0,-1 0-1,1 0 1,0 0 0,-1-1-1,1 0 1,0 0 0,0 0-1,0 0 1,-1 0 0,6-2-1,4-1 53,-1 0 1,0-2-1,-1 1 0,1-1 0,-1-1 1,0 0-1,0-1 0,10-8 0,3-4 145,-1-1 0,0-1-1,-2-1 1,27-37-1,-39 48-154,-1-2-1,0 1 0,-1-1 1,0 0-1,-1-1 0,-1 1 1,0-1-1,0 0 0,-2-1 1,0 1-1,2-21 0,-5 33-88,0 0 0,0-1-1,0 1 1,0 0 0,-1-1-1,1 1 1,-1-1-1,1 1 1,-1 0 0,0 0-1,0-1 1,0 1-1,0 0 1,0 0 0,0 0-1,-3-2 1,3 3-30,0 0-1,0 0 1,0 1 0,0-1 0,0 1-1,0-1 1,-1 1 0,1-1 0,0 1-1,0 0 1,0-1 0,-1 1 0,1 0-1,0 0 1,0 0 0,-1 0 0,1 0-1,0 0 1,-1 0 0,1 1 0,0-1-1,0 0 1,0 1 0,-1-1-1,1 1 1,0-1 0,0 1 0,0-1-1,0 1 1,0 0 0,-2 1 0,0 1-138,-1 0 1,1 0-1,0 0 1,1 0 0,-1 0-1,0 1 1,1-1-1,0 1 1,0 0 0,0 0-1,0 0 1,1 0-1,-1 0 1,1 0 0,0 0-1,0 0 1,1 0-1,-1 1 1,1-1 0,0 0-1,1 6 1,7 10-704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1.395"/>
    </inkml:context>
    <inkml:brush xml:id="br0">
      <inkml:brushProperty name="width" value="0.05" units="cm"/>
      <inkml:brushProperty name="height" value="0.05" units="cm"/>
    </inkml:brush>
  </inkml:definitions>
  <inkml:trace contextRef="#ctx0" brushRef="#br0">10 1 13459,'-8'15'1024,"6"1"-904,5 0-192,10-10 752,16 2-560,11-5-152</inkml:trace>
  <inkml:trace contextRef="#ctx0" brushRef="#br0" timeOffset="1">354 64 14203,'-44'47'2587,"26"-29"-1327,2 0 0,-29 40 0,45-58-1252,-1 0 1,1 1 0,0-1-1,-1 0 1,1 1 0,0-1-1,-1 1 1,1-1 0,0 0-1,0 1 1,-1-1-1,1 1 1,0-1 0,0 1-1,0-1 1,0 0 0,-1 1-1,1-1 1,0 1 0,0-1-1,0 1 1,0-1-1,0 1 1,0-1 0,0 1-1,0-1 1,1 1 0,-1-1-1,0 1 1,0-1 0,0 1-1,0-1 1,1 1 0,-1-1-1,0 0 1,0 1-1,1-1 1,-1 1 0,0-1-1,1 0 1,-1 1 0,1-1-1,-1 0 1,0 0 0,1 1-1,-1-1 1,1 0-1,-1 0 1,1 1 0,-1-1-1,0 0 1,1 0 0,-1 0-1,1 0 1,-1 0 0,1 0-1,0 0 1,38-3-678,-23 1 414,-12 2 205,0 0 1,0 0-1,0 0 1,0 1-1,-1-1 1,1 1-1,0 0 1,0 0-1,-1 1 1,1-1-1,0 1 1,-1-1-1,0 1 1,1 0-1,-1 1 0,0-1 1,0 0-1,4 5 1,-3-2 41,-1-1 0,0 1 1,0 0-1,0 0 0,-1 0 1,1 0-1,-1 0 0,-1 1 0,1-1 1,-1 1-1,0-1 0,1 9 0,-1-8 59,-1-1-1,0 0 0,0 1 0,-1-1 0,1 1 0,-1-1 1,0 0-1,-1 1 0,1-1 0,-1 0 0,0 0 0,0 0 1,-1 0-1,1-1 0,-1 1 0,0 0 0,-5 4 1,3-4 1,0 0 1,0 0 0,-1-1 0,1 0 0,-1 0 0,0 0-1,0-1 1,0 0 0,-1 0 0,1-1 0,-1 1 0,1-1 0,-9 1-1,13-3-30,0 1-1,0-1 0,-1 1 0,1-1 0,0 0 0,0 0 0,-1 0 0,1 0 0,0-1 0,0 1 0,-1 0 1,1-1-1,0 0 0,0 1 0,0-1 0,0 0 0,0 0 0,0 0 0,0 0 0,0-1 0,0 1 1,0-1-1,1 1 0,-1-1 0,0 1 0,1-1 0,0 0 0,-1 0 0,1 1 0,0-1 0,0 0 0,-2-5 1,-3-22-30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3.318"/>
    </inkml:context>
    <inkml:brush xml:id="br0">
      <inkml:brushProperty name="width" value="0.05" units="cm"/>
      <inkml:brushProperty name="height" value="0.05" units="cm"/>
    </inkml:brush>
  </inkml:definitions>
  <inkml:trace contextRef="#ctx0" brushRef="#br0">17 1 15155,'2'43'2057,"-5"1"-1185,-6 2-400,2 0 1704,7-7-1431,2-8-225,8-17-736,6-6-440,6-23 559,6-10-223,3-20-136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3.733"/>
    </inkml:context>
    <inkml:brush xml:id="br0">
      <inkml:brushProperty name="width" value="0.05" units="cm"/>
      <inkml:brushProperty name="height" value="0.05" units="cm"/>
    </inkml:brush>
  </inkml:definitions>
  <inkml:trace contextRef="#ctx0" brushRef="#br0">128 115 13787,'0'-1'50,"0"1"-1,0-1 1,0 1 0,0-1 0,0 1-1,0-1 1,0 1 0,0-1 0,0 1-1,-1-1 1,1 1 0,0-1 0,0 1-1,0-1 1,-1 1 0,1 0 0,0-1-1,0 1 1,-1-1 0,1 1 0,0 0-1,-1-1 1,1 1 0,-1-1 0,1 1-1,0 0 1,-1 0 0,1-1 0,-1 1-1,1 0 1,-1 0 0,0-1 0,0 1 9,0 1 1,-1-1 0,1 0-1,0 1 1,0-1 0,0 0-1,0 1 1,-1-1 0,1 1 0,0 0-1,0-1 1,0 1 0,-1 1-1,-31 32 1421,22-20-860,0 0 0,-16 29 0,24-38-541,0 0 0,1 1-1,0-1 1,0 0 0,0 1 0,1-1 0,-1 1-1,1-1 1,1 1 0,-1 0 0,1-1 0,1 12-1,-1-14-52,1-1 0,0 1-1,1 0 1,-1-1 0,1 1-1,-1 0 1,1-1-1,0 0 1,-1 1 0,1-1-1,0 0 1,1 0 0,-1 0-1,0 0 1,1 0-1,-1-1 1,1 1 0,-1-1-1,1 0 1,5 2 0,5 2 56,0-1 0,28 5 0,-34-8-50,29 6 89,-13-4-51,-1 1 0,0 1 0,0 1 1,41 18-1,-60-23-65,0 1 0,0-1 0,0 1 1,-1 0-1,1 0 0,0 0 0,-1 0 1,0 1-1,0-1 0,1 1 0,-1-1 1,-1 1-1,1 0 0,0-1 0,-1 1 1,1 0-1,-1 0 0,0 1 0,1 3 1,-1-2 9,-1 0 1,0 0-1,0-1 1,0 1 0,-1 0-1,1 0 1,-1 0-1,0-1 1,-1 1 0,1 0-1,-5 7 1,-1 2 84,-1 0 1,-1-1-1,0 0 1,0 0-1,-2-1 1,1 0-1,-13 9 1,17-16-31,0 0 0,0-1 0,0 1 0,-1-2 0,1 1 0,-1-1 0,0 0 0,0 0 0,0-1 0,-9 2 0,14-3-49,-1-1 1,1 0-1,-1 1 0,0-1 1,1 0-1,-1 0 0,0-1 1,1 1-1,-1-1 0,1 1 1,-1-1-1,1 0 0,-1 0 1,1 0-1,-1 0 0,1 0 1,0 0-1,-1-1 0,1 1 0,0-1 1,0 0-1,0 0 0,0 1 1,1-1-1,-1 0 0,0-1 1,1 1-1,0 0 0,-1 0 1,1-1-1,-1-3 0,-1-1-16,1 0-1,1-1 1,0 1-1,0-1 0,0 1 1,1-1-1,0 0 1,0 1-1,1-1 1,0 1-1,0-1 0,1 1 1,0 0-1,0-1 1,7-11-1,0-2-36,2 0 1,0 1-1,27-36 0,-9 23 35,1 1-1,59-49 1,3-2 115,-85 76-99,-1 0 1,1 0 0,-2-1-1,1 0 1,-1 0 0,7-14-1,-11 20-16,0 0 0,0 0-1,0 0 1,-1 0-1,1 0 1,-1 0 0,1 0-1,-1-1 1,0 1-1,0 0 1,0 0-1,0 0 1,0-1 0,-1 1-1,1 0 1,0 0-1,-1 0 1,0 0-1,0-1 1,1 1 0,-1 0-1,0 1 1,-1-1-1,1 0 1,0 0-1,0 0 1,-1 1 0,1-1-1,-1 0 1,0 1-1,1 0 1,-1-1-1,0 1 1,-3-2 0,-4-1-19,0-1 1,0 2-1,0 0 1,-1 0 0,0 0-1,1 1 1,-1 1-1,0-1 1,-12 1-1,7 1-222,0 1-1,0 0 1,1 1-1,-1 0 1,-21 7-1,33-9 65,0 1 0,0 0 0,1 0-1,-1 0 1,0 0 0,0 0 0,0 1 0,1-1 0,-1 1 0,1 0 0,-1 0 0,1 0-1,0 0 1,0 0 0,-4 5 0,8-2-475,8-4-105</inkml:trace>
  <inkml:trace contextRef="#ctx0" brushRef="#br0" timeOffset="1">798 49 14699,'-4'41'2457,"-17"69"0,13-79-1306,2 1 0,1 0 0,-2 64 0,8-90-1069,0 1 1,0-1-1,0 0 0,1 1 1,0-1-1,0 0 0,0 0 1,1 0-1,5 8 0,-7-12-75,0-1-1,0 1 1,0 0 0,0-1-1,0 1 1,1-1-1,-1 1 1,1-1 0,-1 0-1,1 1 1,0-1-1,-1 0 1,1 0-1,0 0 1,0 0 0,-1-1-1,1 1 1,0 0-1,0-1 1,0 1 0,0-1-1,0 0 1,0 0-1,0 0 1,0 0-1,0 0 1,0 0 0,0 0-1,0 0 1,0-1-1,0 1 1,0-1 0,0 0-1,3-1 1,-2 0 0,-1 1 0,1-1 0,-1 0 0,1 0-1,-1 0 1,0 0 0,0 0 0,0-1 0,0 1 0,0 0 0,0-1 0,-1 0 0,1 1 0,-1-1 0,0 0 0,1 0 0,-1 0 0,-1 0 0,1 0 0,0 0 0,-1 0-1,1 0 1,-1 0 0,0 0 0,0 0 0,-1 0 0,1-4 0,-1 3-9,0 1 0,1-1 0,-1 1 0,0-1 0,-1 1 0,1-1 0,0 1 0,-1 0 1,0-1-1,0 1 0,0 0 0,0 0 0,-1 0 0,1 1 0,-1-1 0,1 1 0,-1-1 0,0 1 0,0 0 0,0 0 0,0 0 0,-6-2 0,4 2-177,1 1 0,-1 0-1,0 0 1,0 0 0,0 0 0,1 1-1,-1 0 1,0 0 0,0 0 0,0 1-1,0-1 1,0 1 0,1 0 0,-1 1-1,0-1 1,-6 4 0,21-7-933,10-8 439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4.181"/>
    </inkml:context>
    <inkml:brush xml:id="br0">
      <inkml:brushProperty name="width" value="0.05" units="cm"/>
      <inkml:brushProperty name="height" value="0.05" units="cm"/>
    </inkml:brush>
  </inkml:definitions>
  <inkml:trace contextRef="#ctx0" brushRef="#br0">9 68 19668,'-7'15'2105,"5"-4"-1473,4-11-312,5-3 1208,4-6-1384,-1-2-696,3-11 560,0-1-176,-3-3-192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4.618"/>
    </inkml:context>
    <inkml:brush xml:id="br0">
      <inkml:brushProperty name="width" value="0.05" units="cm"/>
      <inkml:brushProperty name="height" value="0.05" units="cm"/>
    </inkml:brush>
  </inkml:definitions>
  <inkml:trace contextRef="#ctx0" brushRef="#br0">1 525 18660,'8'-3'321,"0"0"1,1 0-1,-2-1 0,1 0 0,0 0 1,-1-1-1,0 0 0,0 0 1,0-1-1,7-8 0,6-7 36,30-41 0,-23 23-307,-3-2 1,-1 0 0,-2-2-1,-1 0 1,-3-1 0,23-91-1,-65 254 1151,-10 132-1,34-246-1196,0 8 154,1 0 0,0 1-1,3 19 1,-2-30-173,-1-1-1,1 1 1,0-1 0,0 1-1,0 0 1,0-1 0,0 0-1,0 1 1,1-1 0,2 3-1,-4-4-37,1 0-1,0 0 1,0 0-1,1-1 0,-1 1 1,0 0-1,0-1 1,0 1-1,0-1 1,0 1-1,1-1 0,-1 1 1,0-1-1,0 0 1,1 0-1,-1 0 1,0 0-1,1 0 1,-1 0-1,0 0 0,0 0 1,2 0-1,1-1 3,-1 0 0,0 0 0,-1-1 0,1 1 0,0 0 0,0-1 0,0 0 0,-1 1 0,1-1 0,-1 0 0,0 0 0,1-1 0,2-3 0,17-21-399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5.017"/>
    </inkml:context>
    <inkml:brush xml:id="br0">
      <inkml:brushProperty name="width" value="0.05" units="cm"/>
      <inkml:brushProperty name="height" value="0.05" units="cm"/>
    </inkml:brush>
  </inkml:definitions>
  <inkml:trace contextRef="#ctx0" brushRef="#br0">82 1 17004,'-11'15'522,"1"2"1,0-1 0,1 1 0,1 1 0,1-1 0,-6 21-1,9-25-259,1 0-1,1 0 0,0 1 1,1-1-1,0 1 0,1-1 0,0 0 1,1 1-1,5 19 0,-5-27-215,1 0 1,1 0-1,-1 0 0,1 0 0,0-1 0,0 1 1,0-1-1,1 0 0,0 0 0,0 0 0,0 0 1,1-1-1,0 0 0,0 0 0,0 0 0,0 0 1,0-1-1,1 0 0,9 4 0,-10-5-43,0 0 0,0 0 1,0-1-1,0 0 0,0 0 0,0 0 0,0-1 0,1 0 0,-1 0 0,0 0 1,0 0-1,0-1 0,0 0 0,1 0 0,-1-1 0,0 1 0,-1-1 0,1 0 0,0 0 1,0-1-1,-1 1 0,0-1 0,1 0 0,5-6 0,-4 3-2,-1 0-1,0 0 0,0-1 1,-1 0-1,0 0 1,0 0-1,-1 0 0,0-1 1,0 0-1,0 1 1,-1-1-1,-1 0 1,1 0-1,-1 0 0,0 0 1,-1 0-1,0 0 1,0 0-1,-1 0 0,0 0 1,0 0-1,-1 0 1,0 0-1,-1 0 0,1 0 1,-2 1-1,1 0 1,-1-1-1,0 1 0,0 1 1,-1-1-1,0 0 1,0 1-1,0 0 0,-9-6 1,10 9-5,0 1 1,-1 0-1,1 0 1,-1 0 0,0 0-1,0 1 1,0 0-1,0 0 1,0 0-1,0 0 1,0 1-1,0 0 1,0 0-1,0 0 1,0 1-1,0 0 1,0 0-1,0 0 1,1 1 0,-1-1-1,-6 4 1,7-4-28,1 1 0,0-1 1,0 1-1,0 0 1,0 0-1,0 0 0,0 0 1,0 0-1,1 0 1,-1 1-1,1 0 0,0-1 1,0 1-1,0 0 1,0 0-1,0 0 0,0 0 1,1 0-1,0 1 1,0-1-1,0 0 0,0 1 1,0-1-1,0 1 1,1-1-1,0 1 0,0-1 1,0 1-1,0-1 1,0 1-1,1 4 0,0-6-51,0 0-1,-1 1 1,1-1 0,0 0-1,0 0 1,0 0-1,1 1 1,-1-1 0,1 0-1,-1-1 1,1 1-1,-1 0 1,1 0-1,0-1 1,0 1 0,0-1-1,0 1 1,0-1-1,0 0 1,0 0 0,0 0-1,1 0 1,-1 0-1,3 0 1,1 0-25,1 0 0,-1 0 0,0-1 0,1 0 0,-1 0 0,0 0-1,1-1 1,9-2 0,32-12-618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5.419"/>
    </inkml:context>
    <inkml:brush xml:id="br0">
      <inkml:brushProperty name="width" value="0.05" units="cm"/>
      <inkml:brushProperty name="height" value="0.05" units="cm"/>
    </inkml:brush>
  </inkml:definitions>
  <inkml:trace contextRef="#ctx0" brushRef="#br0">156 0 18500,'-14'11'621,"0"0"-1,1 1 1,0 0-1,1 1 1,1 0 0,0 1-1,-10 16 1,15-19-415,0 0-1,0 0 1,1 1-1,0 0 1,1-1 0,0 1-1,1 1 1,1-1 0,0 0-1,-1 20 1,3-27-186,1 0 0,-1-1 0,1 1 0,0 0-1,0 0 1,1-1 0,-1 1 0,1-1 0,0 1 0,1-1 0,-1 0 0,1 0 0,-1 0 0,1 0 0,1 0 0,-1-1-1,0 1 1,1-1 0,0 0 0,-1 0 0,1 0 0,0 0 0,1-1 0,-1 0 0,0 0 0,1 0 0,-1 0 0,7 1 0,-3-1-29,0 0 0,0 0 1,0-1-1,0 0 1,1 0-1,-1-1 1,0 0-1,1 0 0,-1-1 1,0 0-1,0-1 1,0 0-1,0 0 1,0-1-1,0 0 0,9-4 1,-9 2 4,0-1 0,-1 0 0,1 0 0,-1-1 0,0 0 0,-1 0 0,0-1 0,0 1 0,0-1 1,-1-1-1,0 1 0,-1-1 0,0 0 0,0 0 0,-1 0 0,3-14 0,-4 17 6,-1 0-1,0-1 1,0 1 0,-1-1-1,1 0 1,-1 1 0,-1-1-1,1 1 1,-1-1 0,-1 1-1,1-1 1,-1 1 0,0 0-1,0 0 1,-1-1 0,0 2-1,0-1 1,0 0 0,-1 1-1,0-1 1,0 1 0,0 0-1,-1 0 1,-9-7 0,9 8-53,0 1 0,0 0 0,-1 0 0,0 1 1,1 0-1,-1 0 0,0 0 0,0 0 0,0 1 1,0 0-1,0 0 0,-7 1 0,-5 0-174,0 1 0,-30 5-1,24-2-46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5.913"/>
    </inkml:context>
    <inkml:brush xml:id="br0">
      <inkml:brushProperty name="width" value="0.05" units="cm"/>
      <inkml:brushProperty name="height" value="0.05" units="cm"/>
    </inkml:brush>
  </inkml:definitions>
  <inkml:trace contextRef="#ctx0" brushRef="#br0">1 68 20684,'31'-12'1577,"11"4"-1249,-1 1-144,1-9 296,8 4-424,-4 5-848,-4 2 808,-15 5-272,-7 0-112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6.364"/>
    </inkml:context>
    <inkml:brush xml:id="br0">
      <inkml:brushProperty name="width" value="0.05" units="cm"/>
      <inkml:brushProperty name="height" value="0.05" units="cm"/>
    </inkml:brush>
  </inkml:definitions>
  <inkml:trace contextRef="#ctx0" brushRef="#br0">0 151 15483,'36'7'1721,"5"-9"-1177,11-13-192,8-1 536,10-4-960,2-2-1056,-5-7 1136,2 2-208,-6 1-360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6.837"/>
    </inkml:context>
    <inkml:brush xml:id="br0">
      <inkml:brushProperty name="width" value="0.05" units="cm"/>
      <inkml:brushProperty name="height" value="0.05" units="cm"/>
    </inkml:brush>
  </inkml:definitions>
  <inkml:trace contextRef="#ctx0" brushRef="#br0">1 741 18188,'0'0'76,"1"1"1,-1-1-1,1 1 0,-1-1 0,1 0 1,-1 1-1,1-1 0,0 0 1,-1 1-1,1-1 0,-1 0 1,1 0-1,0 0 0,0 1 1,-1-1-1,1 0 0,0 0 1,-1 0-1,1 0 0,0 0 0,-1 0 1,1-1-1,0 1 0,-1 0 1,1 0-1,0 0 0,-1-1 1,1 1-1,-1 0 0,1-1 1,0 1-1,-1 0 0,1-1 1,-1 1-1,1-1 0,-1 1 0,1-1 1,26-24 114,-20 18 137,54-50 1371,101-122 0,-121 124-1473,-2-1 0,-2-2 0,38-84 1,-71 134-213,-2 4-5,0-1 0,0 1 1,-1 0-1,1 0 0,-1-1 0,1 1 1,-2-1-1,1 1 0,0-1 0,-1 0 1,0 1-1,0-8 0,0 12-8,0 0 0,0-1-1,0 1 1,0 0-1,0 0 1,0-1 0,0 1-1,0 0 1,0-1 0,0 1-1,0 0 1,0 0 0,-1-1-1,1 1 1,0 0-1,0 0 1,0-1 0,0 1-1,0 0 1,-1 0 0,1-1-1,0 1 1,0 0 0,0 0-1,0 0 1,-1 0-1,1-1 1,0 1 0,0 0-1,-1 0 1,1 0 0,0 0-1,0 0 1,-1 0 0,1-1-1,0 1 1,-1 0-1,1 0 1,0 0 0,0 0-1,-1 0 1,1 0 0,0 0-1,0 0 1,-1 0 0,1 0-1,0 1 1,-1-1 0,1 0-1,0 0 1,0 0-1,-1 0 1,1 0 0,0 0-1,0 1 1,-1-1 0,1 0-1,0 0 1,-12 16 11,3 2-12,1 0 0,1 1 0,1-1 0,0 1 1,-2 20-1,0 7 5,-2 47-1,10-76-10,0 0 0,0 0 0,2 0 0,3 19 0,-3-29-53,-1 0 0,1 0 0,1 0 1,-1 0-1,1-1 0,0 1 0,1-1 0,-1 0 1,1 0-1,0 0 0,1 0 0,6 6 0,-10-11 46,1 1-1,0-1 0,0 1 0,0-1 0,0 0 0,0 0 0,0 0 0,1 0 0,-1-1 0,0 1 1,0 0-1,1-1 0,-1 0 0,0 1 0,1-1 0,-1 0 0,0 0 0,4-1 0,21-2-186</inkml:trace>
  <inkml:trace contextRef="#ctx0" brushRef="#br0" timeOffset="1">651 431 14283,'18'-6'1672,"-1"-2"0,0 0 0,0-1 0,23-17 0,-15 8-807,-2-1 0,33-34 0,-34 30-693,-2-1 1,0-1-1,-2-1 0,-1 0 1,-1-2-1,23-53 0,-37 76-137,0-1-1,-1 0 0,1 1 0,-1-1 1,0 0-1,0-10 0,-1 16-33,0 0 0,0 0 1,0 0-1,0 0 0,0 0 0,0 0 0,0 0 0,0 0 0,0 0 0,0 0 0,0 0 0,0 0 0,0 1 0,0-1 0,0 0 0,0 0 0,0 0 0,0 0 0,0 0 0,0 0 0,-1 0 0,1 0 0,0 0 1,0 0-1,0 0 0,0 0 0,0 0 0,0 0 0,0 0 0,0 0 0,0 0 0,0 0 0,0 0 0,0 0 0,0 0 0,-1 0 0,1 0 0,0 0 0,0 0 0,0 0 0,0 0 0,0 0 0,0 0 1,0 0-1,0 0 0,0 0 0,0 0 0,0 0 0,0 0 0,-1 0 0,1 0 0,0 0 0,0 0 0,0 0 0,-4 10 3,-2 31-8,-2 75 0,8-93 1,-1 2 18,2-1 1,5 37-1,-4-48-187,0 0-1,2 0 1,0 0 0,0-1-1,1 1 1,8 14 0,-12-25 85,0 1 0,1-1 1,-1 0-1,1 0 0,0 1 1,-1-1-1,1 0 0,0 0 1,0-1-1,0 1 0,0 0 1,1-1-1,-1 1 0,0-1 1,1 0-1,-1 0 0,1 0 0,-1 0 1,1 0-1,4 1 0,15-1-470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7.332"/>
    </inkml:context>
    <inkml:brush xml:id="br0">
      <inkml:brushProperty name="width" value="0.05" units="cm"/>
      <inkml:brushProperty name="height" value="0.05" units="cm"/>
    </inkml:brush>
  </inkml:definitions>
  <inkml:trace contextRef="#ctx0" brushRef="#br0">194 77 17924,'0'-5'232,"-1"0"0,1 0 0,-1 0 1,0 0-1,0 0 0,0 0 0,-1 1 0,0-1 1,-3-6-1,5 10-177,-1-1 0,0 1 0,0-1 1,0 1-1,0 0 0,0 0 0,0-1 0,-1 1 1,1 0-1,0 0 0,-1 0 0,1 0 0,0 0 1,-1 1-1,1-1 0,-1 0 0,1 1 0,-1-1 1,0 1-1,1-1 0,-1 1 0,0 0 0,1 0 1,-1 0-1,0 0 0,1 0 0,-1 0 0,1 0 1,-1 0-1,0 1 0,1-1 0,-3 1 0,-2 2 77,0 0-1,-1 0 0,1 1 0,1-1 1,-1 1-1,0 1 0,1-1 0,0 1 1,0 0-1,0 0 0,1 1 0,-6 7 1,1 0 33,1 0 0,1 1 0,0-1 1,-8 25-1,13-32-112,0 1 1,0 0 0,1 0-1,0 0 1,0 0-1,0 0 1,1 0-1,0 0 1,1 0 0,-1-1-1,2 1 1,1 8-1,-2-12-36,0 0 0,0 0-1,1 0 1,-1 0 0,1 0 0,0-1-1,0 1 1,0 0 0,0-1 0,0 0-1,1 1 1,-1-1 0,1 0 0,-1 0-1,1-1 1,0 1 0,-1 0-1,1-1 1,0 0 0,0 1 0,0-1-1,1 0 1,-1-1 0,0 1 0,0 0-1,0-1 1,1 0 0,3 0 0,4 0-11,1-1 0,0-1 1,0 0-1,-1 0 0,0-1 1,1-1-1,-1 0 0,0 0 1,0-1-1,-1-1 1,0 0-1,16-11 0,-9 4-14,-2 0 0,1 0-1,-2-1 1,0-1-1,-1-1 1,19-26 0,-22 23-24,-10 19 31,0 0 0,0 0 0,1 0 0,-1 0 0,0 0 0,0-1 1,0 1-1,0 0 0,0 0 0,0 0 0,0 0 0,0 0 0,0-1 1,0 1-1,1 0 0,-1 0 0,0 0 0,0 0 0,0 0 0,0-1 1,0 1-1,0 0 0,0 0 0,0 0 0,0 0 0,0 0 0,0-1 0,-1 1 1,1 0-1,0 0 0,0 0 0,0 0 0,0 0 0,0-1 0,0 1 1,0 0-1,0 0 0,0 0 0,0 0 0,0 0 0,-1 0 0,1-1 1,0 1-1,0 0 0,0 0 0,0 0 0,0 0 0,-1 0 0,-5 4-35,-1 4 23,1 1 0,1 0 0,0 0 1,0 0-1,1 1 0,0-1 0,-5 20 0,5-11 11,0-1-1,1 1 0,-1 34 0,5-46 4,-1 1 0,1 0 0,0 0-1,0-1 1,1 1 0,0-1 0,0 1 0,0-1-1,1 0 1,0 0 0,0 0 0,1 0-1,-1 0 1,1-1 0,5 6 0,6 4 3,1-1 0,0 0 0,25 16-1,12 10-5,-52-39 3,1 0 0,0 1 0,-1-1 0,1 1 0,-1-1 0,0 1 0,0-1 0,1 1 1,-1 0-1,0 0 0,0 0 0,1 3 0,-2-4 1,0 0 0,0 0 0,0-1 0,-1 1 0,1 0 0,0 0 0,0 0 0,-1 0 0,1 0 0,0-1 0,-1 1 0,1 0 0,0 0 0,-1-1 0,1 1 0,-1 0 0,0-1 0,1 1 0,-1 0 0,0-1 0,1 1 0,-1-1 0,0 1 0,1-1 0,-1 1 0,0-1 0,0 0 0,0 1 0,1-1 0,-1 0 0,-1 1 0,-11 3 36,1 0 0,-1-1 0,0 0 0,1-1-1,-17 1 1,-68-2 121,62-1-178,28 0-11,2 0-113,-1 0 0,1 0 0,-1-1 0,1 1 0,0-1 0,-6-2 0,11 3 113,-1 0 0,1 0 0,0 0 0,0 0 0,0 0 0,-1 0 0,1 0 0,0 0 0,0 0-1,0 0 1,-1 0 0,1 0 0,0 0 0,0-1 0,0 1 0,-1 0 0,1 0 0,0 0 0,0 0 0,0 0-1,0-1 1,-1 1 0,1 0 0,0 0 0,0 0 0,0 0 0,0-1 0,0 1 0,0 0 0,0 0 0,-1 0-1,1-1 1,0 1 0,0 0 0,0 0 0,0-1 0,0 1 0,9-4-412,18-1 35,13 2-217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852"/>
    </inkml:context>
    <inkml:brush xml:id="br0">
      <inkml:brushProperty name="width" value="0.05" units="cm"/>
      <inkml:brushProperty name="height" value="0.05" units="cm"/>
    </inkml:brush>
  </inkml:definitions>
  <inkml:trace contextRef="#ctx0" brushRef="#br0">1 569 12179,'1'-8'447,"0"0"1,1 0-1,0 0 1,1 0 0,0 0-1,0 1 1,1-1-1,0 1 1,7-11-1,-1 2 40,20-35-5,2 1 0,3 2 1,1 1-1,3 2 0,1 2 0,66-55 0,-87 83-668,33-20 0,-45 31-16,0 0 0,0 0 0,1 1-1,-1 0 1,1 1 0,0 0-1,0 0 1,12-1 0,-8 2-197,-3-4-122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2.139"/>
    </inkml:context>
    <inkml:brush xml:id="br0">
      <inkml:brushProperty name="width" value="0.05" units="cm"/>
      <inkml:brushProperty name="height" value="0.05" units="cm"/>
    </inkml:brush>
  </inkml:definitions>
  <inkml:trace contextRef="#ctx0" brushRef="#br0">7 41 15131,'-3'12'2413,"2"1"-1514,0-3-597,0 0 1,1 1 0,0-1 0,0 0-1,1 0 1,0 1 0,4 10-1,-5-19-286,1-1 0,0 0-1,-1 0 1,1 1-1,0-1 1,0 0-1,0 0 1,0 0 0,0 0-1,0 0 1,0 0-1,0-1 1,1 1-1,-1 0 1,0 0-1,0-1 1,1 1 0,-1-1-1,0 1 1,1-1-1,-1 0 1,0 1-1,1-1 1,-1 0 0,1 0-1,-1 0 1,0 0-1,1 0 1,-1 0-1,1 0 1,-1-1 0,0 1-1,1 0 1,-1-1-1,0 1 1,3-2-1,7-3 12,0 1-1,-1-2 0,15-9 0,-19 12-9,81-58 71,14-8-24,-99 67-64,0 1 0,1-1 1,-1 1-1,1 0 0,-1 0 0,1 0 1,-1 1-1,1-1 0,0 0 0,-1 1 1,6-1-1,-8 2 0,1-1 0,0 0 0,-1 0 0,1 0 0,-1 0 0,1 1 0,-1-1 0,1 0 0,-1 0 0,1 1 1,-1-1-1,1 0 0,-1 1 0,0-1 0,1 0 0,-1 1 0,1-1 0,-1 1 0,0-1 0,1 1 0,-1 0 0,1 1 1,-1 0 0,1-1-1,-1 1 1,0 0-1,1-1 1,-1 1-1,0 0 1,0-1 0,-1 1-1,1 3 1,-22 93 41,4-21 20,18-75-60,-1-1 1,1 1-1,0-1 1,-1 1-1,1 0 1,0-1-1,0 1 1,0-1-1,0 1 0,0-1 1,1 1-1,-1-1 1,0 1-1,1-1 1,-1 1-1,1-1 1,1 4-1,-2-5 0,1 0-1,0 1 0,-1-1 1,1 0-1,0 1 0,-1-1 1,1 0-1,0 0 0,0 0 1,-1 0-1,1 0 0,0 0 0,0 0 1,-1 0-1,1 0 0,0 0 1,0 0-1,-1 0 0,1 0 1,0 0-1,-1-1 0,1 1 1,0 0-1,-1-1 0,2 0 1,7-4 6,0-1 0,0 0 0,13-13 0,-17 15-7,20-18 2,-5 3-23,1 0 0,1 1 1,1 2-1,43-24 0,-64 39 15,-1 0 0,0 1 1,0-1-1,0 1 0,1-1 1,-1 1-1,0-1 0,0 1 1,1 0-1,-1 0 0,0 0 1,1-1-1,-1 1 0,1 1 1,-1-1-1,0 0 0,0 0 1,1 0-1,-1 1 0,0-1 0,3 1 1,-3 0 0,-1 0 1,1 0-1,0 0 1,-1 0-1,1 0 0,-1 0 1,1 0-1,-1 0 1,0 0-1,1 0 1,-1 0-1,0 0 0,1 0 1,-1 1-1,0-1 1,0 0-1,0 0 1,0 0-1,-1 2 1,0 8-13,-2-1 1,1 0 0,-9 20-1,10-27 16,-21 60-352,21-56-66,4-8 186,6-13 21,3-5-29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7.795"/>
    </inkml:context>
    <inkml:brush xml:id="br0">
      <inkml:brushProperty name="width" value="0.05" units="cm"/>
      <inkml:brushProperty name="height" value="0.05" units="cm"/>
    </inkml:brush>
  </inkml:definitions>
  <inkml:trace contextRef="#ctx0" brushRef="#br0">39 1 17036,'-9'24'1992,"-1"3"-1120,0 8-400,3-2 1705,4-2-1353,6-5-824,6-6-456,5-17 456,2-6-192,1-14-208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8.240"/>
    </inkml:context>
    <inkml:brush xml:id="br0">
      <inkml:brushProperty name="width" value="0.05" units="cm"/>
      <inkml:brushProperty name="height" value="0.05" units="cm"/>
    </inkml:brush>
  </inkml:definitions>
  <inkml:trace contextRef="#ctx0" brushRef="#br0">0 168 15819,'0'-1'204,"0"1"-1,0-1 1,1 1-1,-1-1 1,0 1-1,0-1 1,0 1-1,1-1 0,-1 1 1,0 0-1,0-1 1,1 1-1,-1 0 1,0-1-1,1 1 1,-1 0-1,1-1 1,-1 1-1,0 0 0,1 0 1,-1-1-1,1 1 1,-1 0-1,1 0 1,-1 0-1,1 0 1,-1-1-1,1 1 1,-1 0-1,1 0 0,-1 0 1,1 0-1,24-4 1118,-21 3-976,47-9 631,85-30 0,-108 30-1033,0-2 0,-1-1 0,-1-1 1,35-24-1,-41 23-62,-35 29 43,1 2-1,-23 30 1,22-22 114,1 0 1,1 1-1,1 1 1,1 0-1,1 0 1,2 1-1,0 0 1,2 0-1,1 1 1,2 0-1,0 0 1,2 0-1,3 44 1,-1-65-222,0 1 1,0-1 0,0 0 0,1 1 0,0-1 0,1 0 0,-1 0 0,1 0 0,1 0 0,-1-1 0,1 1 0,1-1-1,-1 0 1,9 9 0,-2-9-308,-1-5-173</inkml:trace>
  <inkml:trace contextRef="#ctx0" brushRef="#br0" timeOffset="1">72 447 16323,'-5'-16'1537,"14"2"-961,7 0-264,11 1 632,7-2-264,5-2-936,3-3-1296,2-6 1400,2-1-240,-6-2-296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8.677"/>
    </inkml:context>
    <inkml:brush xml:id="br0">
      <inkml:brushProperty name="width" value="0.05" units="cm"/>
      <inkml:brushProperty name="height" value="0.05" units="cm"/>
    </inkml:brush>
  </inkml:definitions>
  <inkml:trace contextRef="#ctx0" brushRef="#br0">1 201 20188,'24'-1'937,"1"-1"0,-1-1 0,41-11 0,68-30 531,-96 29-1369,0-1 0,-1-3 0,0 0 0,61-47 0,-93 65-179,-5 7 48,-8 16-24,-19 33 0,0 1 8,16-24-88,0 0 0,2 1 0,2 0 0,1 0 1,-4 45-1,6-5-603,7 102 0,-1-167 449,-2 38-939,0-44 1151,1 1 0,-1 0 1,1-1-1,-1 1 0,0 0 1,0-1-1,0 1 0,-1-1 1,1 0-1,0 1 0,-1-1 1,0 0-1,1 0 0,-4 3 1,-14 9-897</inkml:trace>
  <inkml:trace contextRef="#ctx0" brushRef="#br0" timeOffset="1">88 631 11779,'-27'-29'1608,"11"-1"-480,11 0-352,13 4 1425,11 2-769,21 7-176,7 1-71,15 3-313,4 0-504,7-4-128,-3 1-32,-2-5-152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2.770"/>
    </inkml:context>
    <inkml:brush xml:id="br0">
      <inkml:brushProperty name="width" value="0.05" units="cm"/>
      <inkml:brushProperty name="height" value="0.05" units="cm"/>
    </inkml:brush>
  </inkml:definitions>
  <inkml:trace contextRef="#ctx0" brushRef="#br0">0 105 18964,'16'-4'764,"0"0"0,0-1 0,-1-1 0,0-1 0,22-12 0,28-12 7,-43 23-563,27-7 0,-43 14-197,-1-1 0,0 1 0,0 1 0,1-1 0,-1 1 0,0 0 0,1 0 1,-1 0-1,0 1 0,1 0 0,8 2 0,-13-2-9,1 0-1,-1 0 1,1-1-1,-1 1 1,1 0-1,-1 0 1,0 0 0,0 0-1,1 1 1,-1-1-1,0 0 1,0 0-1,0 1 1,0-1 0,0 0-1,-1 1 1,1-1-1,0 1 1,0 3-1,0-2 2,0 0 0,-1 1 0,0-1 0,0 0 0,0 1 0,0-1 0,-1 0 0,1 1 0,-2 4 0,-2 3 9,0 1 0,-1-1 0,0 0 0,-9 13 0,-70 96 75,84-120-91,0 0 0,0 1 0,0-1 0,-1 0 0,1 1 0,0-1 0,0 0 0,0 1 0,0-1 0,0 0 0,0 1 0,0-1 0,0 0 0,0 1 0,0-1 0,0 0 0,0 1 1,0-1-1,0 0 0,0 1 0,0-1 0,0 0 0,0 1 0,0-1 0,1 0 0,-1 1 0,0-1 0,0 0 0,0 0 0,0 1 0,1-1 0,-1 0 0,0 1 0,0-1 0,1 0 0,-1 0 0,0 0 0,1 1 0,-1-1 0,0 0 0,1 0 0,-1 0 0,0 0 0,1 0 0,18 6-148,-15-5 100,7 2-59,1 0 1,-1 2-1,0-1 0,0 1 0,-1 1 0,14 9 0,-20-12 88,0 0 0,-1 0 0,1 0 0,-1 0 0,0 1 0,0 0 0,0 0 0,4 6 0,-6-8 30,0 1 0,0-1 1,0 1-1,-1-1 0,1 1 0,-1-1 0,1 1 0,-1 0 0,0-1 0,0 1 0,0 0 0,0-1 0,0 1 0,-1-1 0,1 1 0,-2 3 0,0-2 41,0 0 0,0-1 0,0 1 0,0-1 0,-1 1 0,1-1 0,-1 0 0,0 0 0,0 0 0,0 0 0,-1 0 0,1-1 0,-1 1 0,1-1 0,-1 0 0,0 0 0,0-1 0,-7 3 0,-1 0 58,0-1 1,0 0-1,-1-1 0,1 0 0,-15 0 0,18-2-219,0 0 0,0-1-1,-1 0 1,1 0 0,0-1 0,-12-4 0,18 5 56,0 0-1,0 0 1,0-1 0,0 1 0,1-1 0,-1 0-1,0 0 1,1 0 0,-1 0 0,1 0-1,0 0 1,-1-1 0,1 1 0,0-1-1,1 1 1,-1-1 0,0 0 0,1 0-1,0 0 1,-1 0 0,0-3 0,0-21-426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3.255"/>
    </inkml:context>
    <inkml:brush xml:id="br0">
      <inkml:brushProperty name="width" value="0.05" units="cm"/>
      <inkml:brushProperty name="height" value="0.05" units="cm"/>
    </inkml:brush>
  </inkml:definitions>
  <inkml:trace contextRef="#ctx0" brushRef="#br0">415 1 15651,'-32'8'604,"-1"1"0,2 2 0,-1 1 0,-57 31 0,74-34-393,1 1-1,0 0 0,0 1 0,1 1 0,0 0 1,1 1-1,0 0 0,1 1 0,1 0 0,0 1 1,-9 19-1,12-19-82,1-1 1,0 1-1,1 0 1,0 1-1,2-1 0,-1 1 1,2-1-1,0 1 1,1 0-1,2 30 1,1-34-101,0 1 0,0-1 1,1 1-1,1-1 1,0 0-1,1 0 1,0 0-1,1-1 0,0 0 1,1 0-1,0 0 1,1-1-1,0 0 1,9 9-1,-5-8-22,1 0-1,0 0 1,0-2-1,1 1 1,0-2 0,1 0-1,-1 0 1,2-2 0,-1 0-1,1 0 1,28 5 0,-23-8 26,1 0 0,-1-2 1,1 0-1,0-2 1,-1 0-1,1-1 1,-1-1-1,32-9 1,-29 5 78,0-1 0,0-1 0,-1-1 0,0-1 0,-1-1 0,0-1 0,-1-1 0,-1-1 1,0-1-1,0-1 0,-2 0 0,0-1 0,-2-1 0,0-1 0,-1 0 0,14-24 0,-24 34-34,0-1 0,0 1 0,-1-1 0,-1 0 0,0 0 0,0-1 0,-1 1 0,0 0 0,-1-1 0,0 0 0,-1 1 0,-1-1 0,-2-16 0,1 17-45,-1 1 0,0 0-1,-1-1 1,0 2 0,0-1 0,-1 0 0,0 1 0,-1 0-1,0 0 1,0 1 0,-1-1 0,0 2 0,-1-1 0,-13-10-1,8 8-96,0 1-1,0 0 1,-1 1-1,0 1 0,-1 0 1,1 1-1,-1 0 1,-1 1-1,1 1 1,-27-4-1,22 6-158,0 1 0,0 1 0,0 1 0,0 1 0,0 0 1,0 1-1,0 2 0,-21 7 0,-12 5-208,7-3-95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4.869"/>
    </inkml:context>
    <inkml:brush xml:id="br0">
      <inkml:brushProperty name="width" value="0.05" units="cm"/>
      <inkml:brushProperty name="height" value="0.05" units="cm"/>
    </inkml:brush>
  </inkml:definitions>
  <inkml:trace contextRef="#ctx0" brushRef="#br0">8 701 12483,'-7'60'3243,"7"-60"-3174,0 0-1,0 0 1,0 0 0,0 0-1,1-1 1,-1 1 0,0 0-1,0 0 1,0 0 0,0 0-1,0 0 1,1 0 0,-1 0-1,0 0 1,0 0 0,0 0-1,0 0 1,0 0 0,1 0-1,-1 0 1,0 0 0,0 1-1,0-1 1,0 0 0,0 0-1,1 0 1,-1 0 0,0 0-1,0 0 1,0 0-1,0 0 1,0 0 0,0 1-1,0-1 1,1 0 0,-1 0-1,0 0 1,0 0 0,0 0-1,0 0 1,0 1 0,0-1-1,0 0 1,0 0 0,0 0-1,0 0 1,0 0 0,0 1-1,9-16 685,-8 14-640,69-143 2433,75-219 0,-125 309-2314,35-116 72,-47 154-317,-7 16 13,-1-1-1,0 1 0,0 0 1,0 0-1,0 0 0,1 0 0,-1 0 1,0 1-1,0-1 0,0 0 1,0 0-1,1 0 0,-1 0 1,0 0-1,0 0 0,0 0 1,0 0-1,0 0 0,1 0 1,-1 0-1,0 0 0,0 1 0,0-1 1,0 0-1,0 0 0,0 0 1,1 0-1,-1 0 0,0 0 1,0 1-1,0-1 0,0 0 1,0 0-1,0 0 0,0 0 1,0 1-1,0-1 0,0 0 0,0 0 1,0 0-1,0 0 0,0 1 1,0-1-1,0 0 0,0 0 1,2 34-60,-1-26 57,1 118-74,10 123-2223,-11-242 2153,0 0 0,1 0 1,0 0-1,0-1 0,5 12 0,5 0-435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5.353"/>
    </inkml:context>
    <inkml:brush xml:id="br0">
      <inkml:brushProperty name="width" value="0.05" units="cm"/>
      <inkml:brushProperty name="height" value="0.05" units="cm"/>
    </inkml:brush>
  </inkml:definitions>
  <inkml:trace contextRef="#ctx0" brushRef="#br0">4 370 17404,'-1'9'558,"0"-7"-412,1 0 0,-1 0 0,1 0-1,-1 0 1,1 1 0,0-1-1,0 0 1,0 0 0,0 0-1,1 0 1,0 4 0,-1-5-115,1-1 1,-1 0-1,0 0 0,1 0 1,-1-1-1,0 1 1,1 0-1,-1 0 0,0 0 1,0 0-1,1 0 1,-1 0-1,0 0 0,1 0 1,-1-1-1,0 1 1,0 0-1,1 0 0,-1 0 1,0 0-1,0-1 1,0 1-1,1 0 0,-1 0 1,0-1-1,0 1 1,0 0-1,0 0 0,0-1 1,1 1-1,-1 0 1,0-1-1,0 1 0,0-1 1,8-12 612,16-35 17,-2 0 0,-3-1-1,-1-1 1,-3-1 0,13-76 0,-27 111-487,-5 21 4,-5 28-71,1 18-143,2 2 0,3-1 0,1 1 0,12 99-1,-10-151 34,1 7-150,0 0 0,1 0 0,6 16 0,-8-23 95,1 0-1,-1 1 0,1-1 0,-1 0 1,0 0-1,1 0 0,0 0 0,-1 0 1,1 0-1,0-1 0,-1 1 0,1 0 1,0 0-1,0 0 0,0-1 1,0 1-1,0 0 0,0-1 0,0 1 1,0-1-1,0 1 0,0-1 0,0 0 1,0 1-1,0-1 0,0 0 0,0 0 1,0 1-1,1-1 0,-1 0 0,0 0 1,0 0-1,0-1 0,0 1 0,0 0 1,0 0-1,1-1 0,0 0 1,5-3 28,-1 0 0,0-1 0,-1 0 1,1 0-1,-1-1 0,0 0 0,0 0 1,-1 0-1,1 0 0,5-13 0,-10 18 25,25-41-489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5.819"/>
    </inkml:context>
    <inkml:brush xml:id="br0">
      <inkml:brushProperty name="width" value="0.05" units="cm"/>
      <inkml:brushProperty name="height" value="0.05" units="cm"/>
    </inkml:brush>
  </inkml:definitions>
  <inkml:trace contextRef="#ctx0" brushRef="#br0">45 146 12755,'4'-13'796,"12"-52"1010,-16 61-1553,1-1 1,-1 1-1,1 0 0,-1-1 0,0 1 1,-1-1-1,1 1 0,-1 0 0,0 0 1,0-1-1,0 1 0,-2-4 0,3 7-215,-1 1 0,1 0 0,0-1 0,0 1 1,0-1-1,-1 1 0,1 0 0,0-1 0,0 1 0,-1 0 0,1-1 0,0 1 0,-1 0 0,1 0 0,0-1 0,-1 1 0,1 0 0,-1 0 0,1 0 0,0 0 0,-1-1 0,1 1 0,-1 0 0,1 0 0,0 0 0,-1 0 0,1 0 0,-1 0 1,1 0-1,-1 0 0,1 0 0,0 0 0,-1 0 0,1 0 0,-1 0 0,1 1 0,0-1 0,-1 0 0,1 0 0,-1 0 0,1 1 0,0-1 0,-1 0 0,1 0 0,0 1 0,-1-1 0,1 0 0,0 0 0,-1 1 0,1-1 0,0 1 0,0-1 1,0 0-1,-1 1 0,-11 20 470,6-8-367,2 0 0,0 1 0,0-1 1,1 1-1,-2 26 0,4-34-120,1 1 1,0-1-1,0 0 0,0 1 1,1-1-1,0 1 0,0-1 1,0 0-1,1 0 0,0 0 1,1 0-1,-1 0 0,1 0 0,6 10 1,-7-15-2,-1 1 1,1-1-1,-1 0 1,1 1-1,0-1 1,0 0-1,0 0 1,-1 0-1,1 0 1,0 0-1,0-1 1,0 1-1,1 0 1,-1-1-1,0 0 1,0 1-1,0-1 1,0 0-1,0 0 1,0 0-1,1 0 1,-1-1-1,0 1 1,0-1-1,0 1 1,0-1-1,0 0 1,0 1-1,0-1 1,0 0-1,0-1 1,2 0-1,3-3 55,0 0 0,0 0 0,-1 0 0,0-1 0,0 0 0,11-13 0,-8 6 4,0 0-1,-1 0 1,-1-1-1,0 0 0,0 0 1,-2-1-1,0 1 1,0-1-1,3-24 1,-8 33-86,-2 6-12,-5 15-39,-6 24-44,8-19 105,1 0 1,1 1-1,-1 33 0,4-42 24,1 0-1,0 0 1,1 0 0,0 0 0,1 0-1,0 0 1,8 17 0,-6-16-9,6 10 69,-1 2 0,-1-1 0,6 33 0,-13-51-21,-1 0 1,0 0-1,0 0 1,-1 1-1,0-1 1,0 0-1,-1 0 1,1 0-1,-1 0 1,-1 0-1,1 1 1,-1-2 0,0 1-1,0 0 1,-1 0-1,0-1 1,0 1-1,0-1 1,-6 7-1,8-10-55,0 0-1,0-1 1,-1 1-1,1 0 0,-1-1 1,1 1-1,-1-1 1,0 0-1,0 0 1,1 0-1,-1 1 0,0-2 1,0 1-1,0 0 1,0 0-1,0-1 1,0 1-1,0-1 1,0 1-1,-1-1 0,1 0 1,0 0-1,0 0 1,0 0-1,0 0 1,0 0-1,-1-1 0,1 1 1,0-1-1,0 0 1,0 1-1,0-1 1,-3-2-1,2 1-106,1-1 0,-1 1 0,1-1 0,-1 1-1,1-1 1,0 0 0,0 0 0,1 0 0,-1 0 0,0 0-1,1-1 1,0 1 0,0 0 0,0-1 0,0 1 0,0-1 0,1 1-1,-1-1 1,1 1 0,0-5 0,6-27-382,5-1-163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6.324"/>
    </inkml:context>
    <inkml:brush xml:id="br0">
      <inkml:brushProperty name="width" value="0.05" units="cm"/>
      <inkml:brushProperty name="height" value="0.05" units="cm"/>
    </inkml:brush>
  </inkml:definitions>
  <inkml:trace contextRef="#ctx0" brushRef="#br0">19 0 19428,'0'43'1897,"-7"2"-1289,-1-4-280,5-9 744,3-5-616,6-14-1040,2-13-168,6-17 488,-2-12-232,-1-11-209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6.773"/>
    </inkml:context>
    <inkml:brush xml:id="br0">
      <inkml:brushProperty name="width" value="0.05" units="cm"/>
      <inkml:brushProperty name="height" value="0.05" units="cm"/>
    </inkml:brush>
  </inkml:definitions>
  <inkml:trace contextRef="#ctx0" brushRef="#br0">1 182 19028,'1'2'113,"0"-1"0,0 1 1,0 0-1,0-1 0,1 1 0,-1-1 0,0 1 0,1-1 0,0 0 1,-1 1-1,1-1 0,0 0 0,-1 0 0,1 0 0,0-1 1,0 1-1,0 0 0,0-1 0,0 1 0,2 0 0,0-1 32,0 0-1,1 0 1,-1 0-1,0-1 1,0 0-1,0 1 1,0-1-1,0-1 1,6-1-1,5-4 204,0-1-1,0-1 1,24-18 0,-5 1-197,-2-3-1,55-60 1,-82 85-199,-5 10 12,-29 106 27,-2 8 170,21-68 68,-4 67-1,13-101-492,1 1 0,1-1 0,0 0 0,1 1 0,2-1 0,-1 0 0,10 23 0,-4-14-778,-9-23 464</inkml:trace>
  <inkml:trace contextRef="#ctx0" brushRef="#br0" timeOffset="1">109 501 20316,'11'-12'1881,"6"-3"-1265,4-1-280,12-2 856,0-1-376,6-1-824,0-1-544,-8 1 512,-2 1-152,-9 0-160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2.567"/>
    </inkml:context>
    <inkml:brush xml:id="br0">
      <inkml:brushProperty name="width" value="0.05" units="cm"/>
      <inkml:brushProperty name="height" value="0.05" units="cm"/>
    </inkml:brush>
  </inkml:definitions>
  <inkml:trace contextRef="#ctx0" brushRef="#br0">114 162 16011,'-11'7'2464,"29"-21"-1189,-10 7-1125,12-10 113,22-23 1,-37 35-245,-1 0 0,0 0 0,0 0 0,0-1 0,-1 1 0,0-1 0,0 0 0,-1 0 0,1 0 0,2-10 0,-5 15-15,0 1-1,0-1 1,0 0-1,0 1 0,0-1 1,0 0-1,0 1 1,0-1-1,0 0 1,0 1-1,0-1 0,0 0 1,0 1-1,-1-1 1,1 1-1,0-1 0,0 0 1,-1 1-1,1-1 1,0 1-1,-1-1 0,1 1 1,-1-1-1,1 1 1,-1-1-1,1 1 0,-1-1 1,1 1-1,-1-1 1,1 1-1,-1 0 1,1 0-1,-1-1 0,0 1 1,1 0-1,-1 0 1,1-1-1,-1 1 0,0 0 1,1 0-1,-1 0 1,0 0-1,1 0 0,-1 0 1,0 0-1,1 0 1,-1 0-1,0 1 1,1-1-1,-2 0 0,-3 1 21,0 0 1,0 1-1,0-1 0,1 1 0,-8 3 0,-3 4 67,0 0 1,0 2-1,1-1 1,1 2-1,-15 14 0,19-16-2,0-1 0,1 2 0,0-1 0,1 1 0,0 0-1,1 1 1,-9 21 0,14-32-93,1 1 0,-1-1 0,1 0 0,-1 1 0,1-1 0,-1 1 0,1-1 0,0 1 0,0-1 0,0 1 0,0-1 0,0 1 0,0-1 0,0 0 0,0 1 0,0-1 0,1 1 0,-1-1 0,1 1 0,-1-1 0,1 0 0,-1 1 0,1-1 0,0 0 0,0 1 0,0-1 0,0 0 0,0 0 0,0 0 0,0 0 0,0 0 0,0 0 0,0 0 0,0 0 0,2 0 0,1 1 21,0-1 0,1 0 0,-1 0 0,0 0 0,0-1 0,1 1 0,-1-1 0,0 0 0,1-1 0,-1 1 0,5-1 0,18-5-78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7.209"/>
    </inkml:context>
    <inkml:brush xml:id="br0">
      <inkml:brushProperty name="width" value="0.05" units="cm"/>
      <inkml:brushProperty name="height" value="0.05" units="cm"/>
    </inkml:brush>
  </inkml:definitions>
  <inkml:trace contextRef="#ctx0" brushRef="#br0">0 135 18500,'17'0'692,"-1"-2"0,1 0 0,-1-1 1,0-1-1,0-1 0,25-10 0,-7 0-396,59-35 0,-33 12-217,-60 38-78,1 0 1,-1 0-1,0 0 1,0 0 0,1 0-1,-1 0 1,0 0-1,0 0 1,1 0-1,-1 0 1,0 0-1,0 0 1,1 0-1,-1 0 1,0 0 0,0 0-1,0 0 1,1 0-1,-1 1 1,0-1-1,0 0 1,0 0-1,1 0 1,-1 0-1,0 1 1,0-1 0,0 0-1,0 0 1,0 0-1,1 1 1,-1-1-1,0 0 1,0 0-1,0 0 1,0 1-1,0-1 1,0 0 0,0 0-1,0 1 1,0-1-1,0 0 1,0 0-1,0 1 1,0-1-1,0 0 1,0 0-1,0 1 1,0-1 0,0 0-1,0 0 1,0 0-1,0 1 1,0-1-1,-1 0 1,1 0-1,0 1 1,-3 14 36,-12 58 237,4 0 0,-4 114 0,15-156-143,6 43 1,-3-44-1407,-1 43 0,-2-71 1147,1-1 75,-1 0 1,0 0 0,0 0 0,0 0 0,-1 0 0,1 0 0,0 0 0,0 0 0,-1 0 0,1 0 0,0 0 0,-1 0 0,1 0 0,-1 0 0,1 0 0,-2 1 0,-5 0-634</inkml:trace>
  <inkml:trace contextRef="#ctx0" brushRef="#br0" timeOffset="1">135 491 16011,'-9'-13'2345,"9"-1"-1065,7-1-496,14 1 2145,4-5-1209,13 1-687,2 2-281,3-1-576,1 1-240,-5 0-776,-6 2-545,-6-3 1097,-1 0-224,-10-2-208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7.612"/>
    </inkml:context>
    <inkml:brush xml:id="br0">
      <inkml:brushProperty name="width" value="0.05" units="cm"/>
      <inkml:brushProperty name="height" value="0.05" units="cm"/>
    </inkml:brush>
  </inkml:definitions>
  <inkml:trace contextRef="#ctx0" brushRef="#br0">0 122 20900,'3'16'2089,"2"-13"-1569,2-16-368,3-3 2217,5-4-2914,4-1-559,-2-1 952,-2-1-184,-4-3-144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8.078"/>
    </inkml:context>
    <inkml:brush xml:id="br0">
      <inkml:brushProperty name="width" value="0.05" units="cm"/>
      <inkml:brushProperty name="height" value="0.05" units="cm"/>
    </inkml:brush>
  </inkml:definitions>
  <inkml:trace contextRef="#ctx0" brushRef="#br0">1 596 14971,'0'2'163,"0"-1"-1,-1 0 1,1 1 0,0-1-1,0 1 1,0-1-1,0 0 1,0 1 0,1-1-1,-1 0 1,0 1-1,1-1 1,-1 0-1,1 2 1,0-3-99,-1 0 1,0 0-1,1 0 1,-1 0-1,1 0 0,-1 0 1,0 0-1,1 0 1,-1 0-1,0 0 0,1 0 1,-1-1-1,1 1 0,-1 0 1,0 0-1,1 0 1,-1-1-1,0 1 0,0 0 1,1 0-1,-1-1 1,0 1-1,0 0 0,1 0 1,-1-1-1,0 1 0,0 0 1,1-1-1,-1 1 1,0-1-1,24-40 2016,-23 39-2053,34-69 971,-2-2 0,-4-1 1,-3-1-1,30-148 0,-54 211-944,-1 8-37,0-1 1,-1 1-1,1 0 1,-1-1-1,0 1 1,0 0-1,-1-6 1,1 10-18,0 0 0,0 0 0,0 0 0,0 0 0,0 0 0,0 0 1,0 0-1,0 0 0,0 0 0,0 0 0,0 0 0,0 0 0,0 0 0,0 0 0,0 0 1,0 0-1,-1 1 0,1-1 0,0 0 0,0 0 0,0 0 0,0 0 0,0 0 1,0 0-1,0 0 0,0 0 0,0 0 0,0 0 0,0 0 0,0 0 0,0 0 1,0 0-1,-1 0 0,1 0 0,0 0 0,0 0 0,0 0 0,0 0 0,0 0 0,0 0 1,0-1-1,0 1 0,0 0 0,0 0 0,0 0 0,0 0 0,0 0 0,0 0 1,0 0-1,0 0 0,0 0 0,-1 0 0,1 0 0,0 0 0,0 0 0,0 0 0,0 0 1,0 0-1,0 0 0,0-1 0,-4 12-6,-2 15-13,1 15-210,2 0 0,2 0 0,2 0 0,1 0 0,9 40-1,-10-75 50,0-1-1,0 0 0,1 0 0,0 0 1,0 0-1,0-1 0,1 1 0,3 5 1,-5-9 133,0 0 0,0 0 1,0 0-1,0 0 0,0 0 1,0 0-1,0-1 0,1 1 1,-1 0-1,0-1 1,1 1-1,-1 0 0,0-1 1,1 0-1,-1 1 0,0-1 1,1 0-1,-1 0 0,1 0 1,-1 0-1,1 0 0,-1 0 1,0 0-1,1 0 1,-1 0-1,1-1 0,-1 1 1,0-1-1,1 1 0,-1-1 1,0 1-1,1-1 0,1-1 1,26-19-577,0-7-115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8.524"/>
    </inkml:context>
    <inkml:brush xml:id="br0">
      <inkml:brushProperty name="width" value="0.05" units="cm"/>
      <inkml:brushProperty name="height" value="0.05" units="cm"/>
    </inkml:brush>
  </inkml:definitions>
  <inkml:trace contextRef="#ctx0" brushRef="#br0">104 14 15691,'-7'5'389,"0"1"-1,1 1 1,-1-1-1,1 1 1,1 0-1,-1 1 1,1-1-1,-7 14 0,3-2 338,1 0 0,-9 33 0,14-42-543,1 1 1,0-1 0,1 1-1,0 0 1,1-1 0,0 1 0,1-1-1,1 12 1,-1-19-133,0 0 0,0 0 0,0 0 0,0 1 0,0-1 0,0 0 0,1 0 0,0-1 0,-1 1 0,1 0 0,0-1 0,5 6 0,-5-7-24,0 0 1,0 1 0,0-1 0,0 0 0,1 0 0,-1 0-1,0 0 1,0-1 0,1 1 0,-1-1 0,1 1 0,-1-1-1,0 0 1,1 0 0,-1 0 0,1 0 0,-1 0 0,0-1-1,5 0 1,0-1 35,-1-1-1,1 1 1,-1-1 0,0-1-1,0 1 1,0-1-1,0 0 1,-1 0 0,1-1-1,-1 1 1,0-1-1,-1 0 1,1-1 0,-1 1-1,0-1 1,0 0-1,4-9 1,-2 3 53,-1 1 0,0-2 0,0 1 0,-1 0 0,-1-1 0,0 0 0,-1 0 0,1-19 0,-3 27-119,0-1 0,-1 1 0,1 0 0,-1-1 0,0 1 0,0 0 0,-1 0 0,0 0 0,0 0 0,0 0-1,0 0 1,-1 1 0,0-1 0,0 1 0,0 0 0,0-1 0,-1 2 0,1-1 0,-8-6 0,7 8-88,1 0-1,0 0 1,-1 0 0,1 0 0,-1 1 0,0-1-1,1 1 1,-1 0 0,0 0 0,0 1 0,0-1-1,1 1 1,-1 0 0,0 0 0,0 0 0,0 0-1,0 1 1,0-1 0,1 1 0,-1 0 0,0 0-1,0 1 1,1-1 0,-1 1 0,1 0 0,-1-1-1,-3 4 1,5-3-83,0 0 0,0-1 1,0 1-1,0 0 0,0 0 0,0 0 0,1 0 0,-1 0 1,1 1-1,-1-1 0,1 0 0,-1 4 0,1-4 117,1-1-1,-1 0 1,1 0-1,0 1 1,0-1-1,0 0 1,0 1-1,-1-1 1,2 0 0,-1 0-1,0 1 1,0-1-1,0 0 1,1 1-1,-1-1 1,0 0-1,1 0 1,-1 1-1,1-1 1,0 0-1,-1 0 1,1 0-1,0 0 1,0 0 0,0 0-1,1 2 1,18 8-657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8.960"/>
    </inkml:context>
    <inkml:brush xml:id="br0">
      <inkml:brushProperty name="width" value="0.05" units="cm"/>
      <inkml:brushProperty name="height" value="0.05" units="cm"/>
    </inkml:brush>
  </inkml:definitions>
  <inkml:trace contextRef="#ctx0" brushRef="#br0">143 23 18084,'-4'1'237,"0"1"0,0 0 1,0 0-1,1 1 0,-1-1 0,1 1 0,0 0 1,0-1-1,-4 6 0,-24 32 232,22-27 27,-1 0-210,2 1 1,-1 0 0,2 0 0,-11 28-1,16-35-218,-1 1 0,1 0-1,1-1 1,-1 1 0,1 0-1,0 0 1,1 0 0,0 0-1,0 0 1,1 0 0,3 13-1,-4-18-52,1-1-1,0 1 1,0 0-1,0-1 1,1 1-1,-1 0 1,1-1-1,-1 0 0,1 1 1,0-1-1,0 0 1,0 0-1,0 0 1,0 0-1,0 0 1,1 0-1,4 2 0,-3-2 0,0-1 0,0 1 0,1-1 0,-1 0 0,0 0-1,1-1 1,-1 1 0,1-1 0,-1 0 0,8-1 0,1-1 9,-1 0 0,0-1 1,1-1-1,-1 0 0,0 0 1,-1-1-1,15-9 0,-8 3 49,0-1 0,-1-1 1,0 0-1,18-20 0,-26 24-26,-1-1 1,0 0-1,0 0 1,-1-1-1,0 0 1,-1 0-1,0-1 1,6-16-1,-11 24-34,0 0 1,0 0-1,0 0 1,0 0-1,0 0 1,-1 0-1,0 0 1,0 0-1,0 0 0,0 0 1,-1 0-1,1 0 1,-1 0-1,0 1 1,0-1-1,-1 0 1,1 0-1,-1 1 1,0-1-1,0 0 0,0 1 1,0 0-1,-1 0 1,1-1-1,-1 1 1,0 1-1,0-1 1,0 0-1,0 1 0,0-1 1,0 1-1,-1 0 1,1 0-1,-1 1 1,0-1-1,1 1 1,-1-1-1,0 1 0,0 0 1,0 1-1,-6-1 1,0 0-9,1 0 0,0 1-1,-1 0 1,1 1 0,0 0 0,-1 1 0,1 0 0,0 0 0,-11 5 0,14-5-5,0 1 0,0 0-1,1 0 1,-1 0 0,1 0 0,-1 1 0,1 0 0,0 1 0,1-1 0,-1 1 0,1-1 0,-1 2 0,2-1 0,-5 6-1,7-9 2,0-1 0,0 1 0,0-1-1,1 1 1,-1 0 0,0-1 0,1 1-1,-1 0 1,1 0 0,0 0-1,0-1 1,-1 1 0,1 0 0,0 0-1,0 0 1,1 0 0,-1-1 0,0 1-1,1 0 1,-1 0 0,1-1-1,-1 1 1,1 0 0,0-1 0,0 1-1,0 0 1,0-1 0,0 1 0,0-1-1,0 0 1,3 3 0,2 1-57,1 0 0,0-1 1,0 0-1,1 0 0,14 5 0,8 4-986,-30-12 1051,0-1 0,1 1-1,-1-1 1,1 1 0,-1-1-1,0 1 1,1-1 0,-1 1 0,0 0-1,1-1 1,-1 1 0,0-1-1,0 1 1,0 0 0,0-1 0,0 1-1,0 0 1,0-1 0,0 1-1,0 0 1,0-1 0,0 1 0,0 0-1,0-1 1,0 1 0,0-1 0,-1 1-1,1 0 1,0-1 0,-1 1-1,1-1 1,0 1 0,-1-1 0,1 1-1,-1-1 1,1 1 0,0-1-1,-1 1 1,1-1 0,-1 1 0,-1 0-1,-9 7-171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9.576"/>
    </inkml:context>
    <inkml:brush xml:id="br0">
      <inkml:brushProperty name="width" value="0.05" units="cm"/>
      <inkml:brushProperty name="height" value="0.05" units="cm"/>
    </inkml:brush>
  </inkml:definitions>
  <inkml:trace contextRef="#ctx0" brushRef="#br0">0 183 15363,'1'1'127,"-1"-1"-1,0 1 0,1-1 1,-1 0-1,0 1 0,1-1 1,-1 0-1,1 0 1,-1 1-1,0-1 0,1 0 1,-1 0-1,1 0 0,-1 1 1,1-1-1,-1 0 0,1 0 1,-1 0-1,1 0 0,-1 0 1,1 0-1,-1 0 1,1 0-1,-1 0 0,0 0 1,1 0-1,-1 0 0,1-1 1,-1 1-1,1 0 0,-1 0 1,1 0-1,-1-1 1,1 1-1,-1 0 0,0 0 1,1-1-1,-1 1 0,1-1 1,26-15 1799,-18 9-1184,95-43 1403,-34 18-1905,-69 32-239,0-1 0,-1 1 0,1 0 0,0-1 0,0 1 0,0-1 0,0 1 1,-1-1-1,1 0 0,0 1 0,-1-1 0,1 0 0,0 1 0,-1-1 0,1 0 0,-1 0 0,2-1 0,-3 2-1,1-1 0,0 1 0,0 0 0,0-1 0,0 1 0,0 0 0,-1-1-1,1 1 1,0 0 0,0-1 0,-1 1 0,1 0 0,0 0 0,0-1 0,-1 1-1,1 0 1,0 0 0,-1-1 0,1 1 0,0 0 0,-1 0 0,1 0 0,-1 0-1,1 0 1,0-1 0,-1 1 0,0 0 0,-3-1-2,0 1-1,-1-1 1,1 0 0,-1 1-1,1 0 1,-6 1 0,-7 3 2,0 0 1,0 2-1,1 0 1,0 1-1,0 0 1,0 1-1,1 1 1,0 1-1,0 0 1,-20 19-1,84-56-127,24-12 112,113-46-1,-180 82 17,-1 1 19,-6 1-8,-14 3-4,-23 7-6,1 2-260,1 1 0,1 2-1,-52 27 1,74-30 568,12-9-305,0-1-1,-1 0 0,1 1 1,-1-1-1,0 0 1,1 0-1,-1 0 1,0 0-1,-3 1 1,3-1-179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0.400"/>
    </inkml:context>
    <inkml:brush xml:id="br0">
      <inkml:brushProperty name="width" value="0.05" units="cm"/>
      <inkml:brushProperty name="height" value="0.05" units="cm"/>
    </inkml:brush>
  </inkml:definitions>
  <inkml:trace contextRef="#ctx0" brushRef="#br0">1 1587 14411,'0'0'28,"0"0"0,1-1 0,-1 1 0,0 0 0,0 0 0,0 0 0,1 0 0,-1 0 0,0-1 0,0 1-1,1 0 1,-1 0 0,0 0 0,0 0 0,1 0 0,-1 0 0,0 0 0,0 0 0,1 0 0,-1 0 0,0 0 0,0 0 0,1 0 0,-1 0 0,0 0 0,0 1 0,1-1 0,-1 0-1,0 0 1,0 0 0,0 0 0,1 0 0,-1 0 0,0 1 0,0-1 0,0 0 0,1 0 0,-1 0 0,0 1 0,0-1 0,0 0 0,0 0 0,0 0 0,1 1 0,-1-1 0,0 0-1,0 0 1,0 1 0,0-1 0,0 0 0,0 0 0,0 1 0,0-1 0,0 0 0,0 0 0,0 1 0,0-1 0,0 0 0,0 1 0,0-1 0,0 0 0,0 0 0,-1 0 0,1 1-1,0-1 1,0 0 0,0 1 0,26-14 575,288-146 2820,-240 123-2985,540-217 1660,19 46-1105,-272 91-827,488-195 449,-209 24 66,-315 137-436,-298 138-220,94-38 94,-176 78-504,42-23-232,0-1 0,-1-1 0,0 0-1,1 0 1,-1-2 0,0 1 0,0-2 0,-21-1 0,-1-2-405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0.898"/>
    </inkml:context>
    <inkml:brush xml:id="br0">
      <inkml:brushProperty name="width" value="0.05" units="cm"/>
      <inkml:brushProperty name="height" value="0.05" units="cm"/>
    </inkml:brush>
  </inkml:definitions>
  <inkml:trace contextRef="#ctx0" brushRef="#br0">1 514 17372,'0'-1'264,"0"-1"0,0 0 1,0 0-1,1 0 1,-1 0-1,1 0 0,-1 1 1,1-1-1,-1 0 0,2-2 1,-1 3-139,79-176 3431,-29 69-3041,-35 73-421,56-136 191,-72 256-171,1-55-65,1 0 0,10 45 1,-9-61-71,0-1 0,1 0 0,0 0 0,1-1-1,1 1 1,0-1 0,15 22 0,-20-33-36,0 1 0,0-1-1,0 1 1,0-1 0,0 1-1,0-1 1,1 0-1,-1 0 1,1 1 0,-1-1-1,0 0 1,1 0 0,0-1-1,-1 1 1,1 0 0,-1 0-1,1-1 1,0 1-1,0-1 1,-1 1 0,1-1-1,0 0 1,0 0 0,0 0-1,-1 0 1,1 0 0,0 0-1,0 0 1,0 0-1,-1-1 1,1 1 0,0-1-1,0 0 1,-1 1 0,1-1-1,-1 0 1,3-1 0,2-3-105,0 0 0,0-1 0,-1 1 0,0-1 0,0 0 0,0-1 0,5-9 1,18-32-549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1.345"/>
    </inkml:context>
    <inkml:brush xml:id="br0">
      <inkml:brushProperty name="width" value="0.05" units="cm"/>
      <inkml:brushProperty name="height" value="0.05" units="cm"/>
    </inkml:brush>
  </inkml:definitions>
  <inkml:trace contextRef="#ctx0" brushRef="#br0">84 0 16756,'-58'130'3730,"52"-115"-3541,2 0-1,-1 0 0,2 0 1,0 0-1,1 1 0,0 29 1,2-43-165,0 1 0,0-1 0,0 0 0,0 0 0,1 1 0,-1-1 0,1 0 0,-1 0 0,1 0 0,0 0 1,-1 0-1,1 0 0,1 0 0,-1 0 0,0 0 0,0 0 0,1 0 0,-1-1 0,3 3 0,-3-3-9,1 0-1,-1-1 1,1 1-1,-1-1 1,1 1-1,0-1 1,-1 0-1,1 0 0,-1 1 1,1-1-1,0 0 1,-1 0-1,1-1 1,0 1-1,-1 0 1,1 0-1,0-1 1,-1 1-1,3-2 1,4-2 21,-1 1 1,0-2-1,0 1 1,-1-1-1,1 0 1,-1 0-1,0 0 1,-1-1-1,6-7 1,-1 0 115,0-1 1,-2 0-1,15-30 1,-21 38-99,1 1 0,-1-1 0,-1 1 0,1-1 1,-1 0-1,0 0 0,0 0 0,-1 0 0,1 0 0,-1 0 0,-1 1 0,1-1 0,-1 0 0,-3-10 1,4 14-33,-1 0 0,0 0-1,0-1 1,0 1 0,0 0 0,-1 0 0,1 1 0,0-1 0,-1 0 0,0 0 0,1 1 0,-1-1 0,0 1 0,0-1 0,0 1 0,0 0 0,0-1 0,0 1 0,0 0 0,-5-1 0,4 1-6,-1 1 0,0-1 0,0 1 0,0 0-1,0 0 1,0 1 0,0-1 0,0 1 0,0 0 0,0 0 0,-6 2-1,4-1-78,0 1-1,0 0 0,0 0 0,0 0 1,1 1-1,-1 0 0,1 0 1,0 0-1,0 0 0,0 1 0,1 0 1,0 0-1,0 0 0,-6 10 0,9-14-16,1 1 0,-1-1 0,1 0 0,-1 0 0,1 0-1,0 0 1,0 0 0,-1 1 0,1-1 0,0 0-1,0 0 1,0 0 0,0 1 0,0-1 0,0 0 0,0 0-1,1 0 1,-1 1 0,1 0 0,-1-1 19,1-1-1,-1 1 1,1-1 0,0 1 0,-1-1 0,1 1-1,0-1 1,-1 0 0,1 1 0,0-1 0,-1 0-1,1 0 1,0 1 0,0-1 0,-1 0 0,1 0-1,0 0 1,0 0 0,-1 0 0,1 0 0,0 0-1,1 0 1,4-2-170,1 1 0,0-1 0,-1 0 0,1 0-1,7-5 1,23-11-601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1.762"/>
    </inkml:context>
    <inkml:brush xml:id="br0">
      <inkml:brushProperty name="width" value="0.05" units="cm"/>
      <inkml:brushProperty name="height" value="0.05" units="cm"/>
    </inkml:brush>
  </inkml:definitions>
  <inkml:trace contextRef="#ctx0" brushRef="#br0">161 1 15635,'-59'92'2152,"-22"39"-204,78-125-1814,-1 1 1,1 0-1,1-1 1,-1 1-1,-1 12 1,3-18-117,1 1 1,0-1 0,0 0-1,0 1 1,0-1 0,0 0-1,0 0 1,0 1 0,0-1-1,0 0 1,0 1-1,1-1 1,-1 0 0,1 0-1,-1 1 1,1-1 0,-1 0-1,1 0 1,0 0-1,0 0 1,-1 0 0,1 0-1,0 0 1,0 0 0,0 0-1,0 0 1,0-1 0,0 1-1,0 0 1,0 0-1,1-1 1,-1 1 0,0-1-1,0 1 1,0-1 0,1 0-1,1 1 1,5 0 3,0 0 1,1-1 0,-1 0-1,0-1 1,0 1-1,0-2 1,0 1-1,0-1 1,0 0-1,0-1 1,-1 0-1,14-6 1,-3-1 112,-1 0 1,0-1-1,0-1 0,15-15 0,-24 20 25,-1-1 0,0 1-1,-1-1 1,1 0-1,-2-1 1,1 1 0,6-16-1,-11 22-100,1-1 0,-1 1 0,0-1-1,0 1 1,-1-1 0,1 0-1,0 1 1,-1-1 0,0 0 0,0 1-1,0-1 1,0 0 0,0 1 0,0-1-1,0 0 1,-1 1 0,0-1 0,1 1-1,-1-1 1,0 1 0,0-1 0,0 1-1,-1-1 1,1 1 0,-1 0 0,1 0-1,-1-1 1,0 1 0,0 1 0,1-1-1,-2 0 1,1 0 0,-4-2-1,-2 0-108,-1 0-1,1 0 0,-1 1 0,0 1 0,0-1 0,0 1 0,-1 1 0,1 0 0,0 0 0,-1 1 0,1 0 0,0 1 0,-1 0 0,1 0 0,0 1 1,0 0-1,0 0 0,0 1 0,0 1 0,-16 8 0,23-12 16,0 1 1,0 0-1,1 0 1,-1 0-1,0 0 1,0 1-1,1-1 0,-1 0 1,1 1-1,-1-1 1,1 1-1,-1 0 1,1-1-1,0 1 0,0 0 1,0 0-1,0 0 1,0 0-1,0 0 1,1 0-1,-1 0 0,1 0 1,-1 2-1,3 21-506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3.001"/>
    </inkml:context>
    <inkml:brush xml:id="br0">
      <inkml:brushProperty name="width" value="0.05" units="cm"/>
      <inkml:brushProperty name="height" value="0.05" units="cm"/>
    </inkml:brush>
  </inkml:definitions>
  <inkml:trace contextRef="#ctx0" brushRef="#br0">210 20 17356,'10'-12'1329,"-10"12"-1300,0-1 0,0 1 0,0 0 0,0 0 0,0 0 1,0-1-1,0 1 0,0 0 0,0 0 0,0-1 0,0 1 0,0 0 1,0 0-1,0 0 0,0-1 0,0 1 0,0 0 0,0 0 0,0 0 1,0-1-1,0 1 0,-1 0 0,1 0 0,0 0 0,0 0 0,0 0 1,0-1-1,0 1 0,-1 0 0,1 0 0,0 0 0,0 0 0,0 0 0,0 0 1,-1-1-1,-1 1 79,1 0 1,-1 0-1,0 0 0,0 0 1,0 0-1,0 0 0,1 0 1,-1 0-1,0 1 1,0-1-1,1 1 0,-1-1 1,-2 2-1,-10 4 3,1 1 0,0 1 0,1 0 1,-1 0-1,2 2 0,-1-1 0,1 1 0,1 1 0,0 0 0,0 0 0,1 1 0,1 1 0,0-1 0,0 1 0,1 0 1,-8 24-1,14-33-163,0 0 1,0 1-1,0-1 1,0 0-1,1 0 1,0 1 0,0-1-1,0 0 1,1 1-1,-1-1 1,1 0-1,0 0 1,0 0 0,2 6-1,-2-8 38,1-1 0,-1 1 0,0 0 0,0 0 0,1-1 0,-1 1 0,0-1 0,1 0 0,0 1 0,-1-1 0,1 0 0,0 0 0,0 0-1,0 0 1,-1 0 0,1 0 0,0 0 0,0-1 0,0 1 0,0-1 0,0 0 0,1 1 0,-1-1 0,0 0 0,0 0 0,0 0 0,0 0 0,0-1 0,0 1 0,3-1 0,3-2-20,0 1 0,1-1 0,-1-1 0,0 1 0,0-2 0,11-6 0,22-16-208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2.227"/>
    </inkml:context>
    <inkml:brush xml:id="br0">
      <inkml:brushProperty name="width" value="0.05" units="cm"/>
      <inkml:brushProperty name="height" value="0.05" units="cm"/>
    </inkml:brush>
  </inkml:definitions>
  <inkml:trace contextRef="#ctx0" brushRef="#br0">5 157 17164,'-4'10'1864,"11"-6"-944,9-4-288,10-8 1137,8-4-473,10-5-360,8-2-128,7-4-423,0 0-273,-9 2-769,-6 2-471,-17 4 888,-8 4-216,-20 9-176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2.612"/>
    </inkml:context>
    <inkml:brush xml:id="br0">
      <inkml:brushProperty name="width" value="0.05" units="cm"/>
      <inkml:brushProperty name="height" value="0.05" units="cm"/>
    </inkml:brush>
  </inkml:definitions>
  <inkml:trace contextRef="#ctx0" brushRef="#br0">2 235 15723,'-1'27'1745,"21"-24"-913,6-9-272,14-15 832,4-8-295,6-5-241,5-3-376,-5-1-984,-3-2 624,-17 9-208,-5 2-136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3.074"/>
    </inkml:context>
    <inkml:brush xml:id="br0">
      <inkml:brushProperty name="width" value="0.05" units="cm"/>
      <inkml:brushProperty name="height" value="0.05" units="cm"/>
    </inkml:brush>
  </inkml:definitions>
  <inkml:trace contextRef="#ctx0" brushRef="#br0">4 723 15571,'-4'20'1602,"4"-20"-1585,0 0 0,0 0 0,0 0 0,0-1 0,0 1 0,0 0 0,0 0 0,1 0 0,-1 0 0,0 0 0,0 0 0,0 0 0,0 0 0,0 0 0,0 0 0,0 0 0,0 0 0,0 0 0,0 0 0,0 0 0,0 0 0,0 0 0,0 0 0,1 0 0,-1 0 0,0-1 0,0 1 0,0 0 0,0 0 0,0 0 0,0 0 0,0 1 0,0-1 0,0 0 0,0 0 0,1 0 0,-1 0 0,0 0 0,0 0 0,0 0 0,0 0 0,0 0 0,0 0 0,0 0 0,0 0 0,0 0 0,0 0 0,0 0 0,0 0 0,0 0 0,0 0 0,0 0 0,1 0 0,-1 1 0,0-1 0,0 0 0,0 0 0,0 0 0,0 0 0,0 0 0,0 0 0,19-31 1266,-6 9-409,175-281 2568,-29-15-2159,-134 250-1139,-34 111-163,1 0-1,-1 61 0,7 90 9,1-165-108,2 0 0,2 0 0,0 0 0,2 0 0,10 34 0,-15-61 3,1 0 0,0 0 0,0 1 0,0-1 0,0 0 1,0 0-1,0 0 0,0 0 0,1 0 0,-1 0 0,1 0 0,0-1 0,-1 1 0,1-1 0,4 4 0,-5-5 29,1 0-1,-1 0 1,0 0-1,1 0 1,-1 0-1,0 0 1,1 0 0,-1 0-1,0 0 1,1-1-1,-1 1 1,0 0-1,0-1 1,1 0-1,-1 1 1,0-1 0,0 1-1,0-1 1,0 0-1,1 0 1,-1 0-1,0 0 1,-1 0-1,1 0 1,0 0 0,0 0-1,1-2 1,20-25-743,2-7-270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3.492"/>
    </inkml:context>
    <inkml:brush xml:id="br0">
      <inkml:brushProperty name="width" value="0.05" units="cm"/>
      <inkml:brushProperty name="height" value="0.05" units="cm"/>
    </inkml:brush>
  </inkml:definitions>
  <inkml:trace contextRef="#ctx0" brushRef="#br0">208 17 16187,'0'0'47,"0"-1"0,1 1-1,-1 0 1,0-1-1,1 1 1,-1-1-1,0 1 1,1-1 0,-1 1-1,0-1 1,0 1-1,0 0 1,1-1-1,-1 1 1,0-1-1,0 1 1,0-1 0,0 0-1,0 1 1,0-1-1,0 1 1,0-1-1,0 1 1,0-1-1,0 1 1,-1-1 0,1 1-1,0-1 1,0 1-1,-1-1 1,1 1-8,-1-1 0,0 1 0,0 0 0,0 0 0,0 0 0,0 0 0,1 0 0,-1 0 0,0 0 0,0 0 0,0 0 0,0 0 0,0 0 0,1 1-1,-3 0 1,-35 17 723,23-8-480,1 0-1,1 2 1,0 0-1,1 0 1,-20 25-1,25-28-185,0 1 0,0 1 0,1-1 0,1 1 0,0 1 0,0-1 0,1 0 0,0 1 0,-2 13 0,6-21-57,-1 0 1,1 1 0,-1-1 0,2 1 0,-1-1 0,1 8-1,0-11-28,-1 0-1,0 1 0,0-1 0,1 0 0,-1 0 0,1 0 0,-1 0 0,1 0 0,0 0 0,-1 0 0,1 0 0,0 0 0,0 0 0,-1 0 0,1 0 0,0-1 1,0 1-1,0 0 0,0-1 0,0 1 0,0 0 0,0-1 0,1 1 0,-1-1 0,0 0 0,0 1 0,0-1 0,0 0 0,1 0 0,0 0 0,2 0 1,0 0-1,0-1 1,0 1-1,-1-1 0,1 0 1,0 0-1,0-1 1,-1 1-1,1-1 0,-1 1 1,1-1-1,3-3 1,40-33 34,-43 34-39,14-12 4,0-1-1,-2-1 1,0 0 0,0-2-1,-2 0 1,-1 0 0,15-30-1,-24 38-91,-10 19 38,-11 21-10,5 2 35,2 0 0,1 1 0,-6 37-1,11-49 49,2 1-1,1-1 0,0 0 1,1 1-1,1-1 0,6 32 1,-4-42-7,-1 1 0,2 0 0,0-1 1,0 0-1,0 1 0,12 14 0,1 0 66,22 21-1,-22-26-13,-15-16-21,0-1 1,0 0-1,0 1 0,0 0 1,-1-1-1,1 1 0,1 5 1,-3-7-36,0-1 0,1 1 0,-1 0 0,0-1 0,0 1 0,0-1 0,-1 1 0,1 0 0,0-1 0,0 1 0,0-1 0,0 1 0,-1 0 0,1-1 0,0 1 0,0-1 0,-1 1 0,1-1 0,0 1 0,-1-1 0,1 1 0,-1-1 0,1 1 0,-1-1 0,1 0 1,-1 1-1,1-1 0,-1 0 0,1 1 0,-1-1 0,1 0 0,-1 0 0,1 1 0,-1-1 0,0 0 0,1 0 0,-1 0 0,1 0 0,-1 0 0,0 0 0,1 0 0,-1 0 0,0 0 0,-9 1 150,1-1-1,-1 0 0,0-1 1,1 1-1,-1-2 0,1 0 1,-17-5-1,4 0-162,0-1 0,-22-13 0,13-1-1322,31 21 1232,-1 1 0,0-1 0,1 0 0,-1 1 0,1-1 0,-1 0-1,1 1 1,-1-1 0,1 0 0,-1 0 0,1 1 0,0-1 0,0 0-1,-1 0 1,1 0 0,0-1 0,0 1 36,0 1 0,1-1 0,-1 1 0,0-1 0,1 1 0,-1-1 0,1 1 0,-1-1 0,1 1 0,-1 0 0,0-1 0,1 1 0,0 0 0,-1-1 0,1 1 0,-1 0 0,1 0 0,-1-1 0,1 1 0,0 0 0,-1 0 0,1 0 0,-1 0 0,1 0 0,0 0 0,-1 0 0,1 0 0,0 0 0,19 0-777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3.879"/>
    </inkml:context>
    <inkml:brush xml:id="br0">
      <inkml:brushProperty name="width" value="0.05" units="cm"/>
      <inkml:brushProperty name="height" value="0.05" units="cm"/>
    </inkml:brush>
  </inkml:definitions>
  <inkml:trace contextRef="#ctx0" brushRef="#br0">16 0 16764,'-6'15'1848,"3"9"-1056,-1 6-320,3 3 1337,-1 3-841,4-3-496,2-2-256,3-11-760,3-5-432,3-17 776,0-8-192,0-11-169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4.313"/>
    </inkml:context>
    <inkml:brush xml:id="br0">
      <inkml:brushProperty name="width" value="0.05" units="cm"/>
      <inkml:brushProperty name="height" value="0.05" units="cm"/>
    </inkml:brush>
  </inkml:definitions>
  <inkml:trace contextRef="#ctx0" brushRef="#br0">1 151 17604,'23'-10'3010,"85"-28"-509,41-15-2064,-31 6-363,-102 45-89,-15 2 14,-1 0 0,0 0 1,0 0-1,1 0 1,-1 0-1,0 0 1,1 1-1,-1-1 1,0 0-1,0 0 1,1 0-1,-1 1 1,0-1-1,0 0 1,0 0-1,1 0 1,-1 1-1,0-1 1,0 0-1,0 0 0,0 1 1,0-1-1,0 0 1,1 1-1,-1-1 1,0 0-1,0 1 1,0-1-1,0 4-1,-1-1 0,1 0-1,-1 0 1,0 0 0,0 1 0,-2 4-1,-1 4 6,-26 84 232,4 1 0,5 1 0,-12 122-1,33-204-362,0-12-113,0 1-1,0 0 1,0-1-1,-1 1 1,0-1-1,0 1 0,0-1 1,-2 6-1,2-9 207,1-1 0,-1 0 0,1 0 0,-1 0 0,1 0 0,-1 0 0,1 0 0,-1 1 0,1-1 0,-1-1 0,1 1 0,-1 0 0,1 0 0,-1 0 0,1 0 0,-1 0 0,0 0 0,1-1 0,0 1 0,-1 0 0,1 0 0,-1-1 0,1 1 0,-1 0 0,1-1 0,-1 1 0,1 0 0,-1-1 0,1 0 9,-15-11-692</inkml:trace>
  <inkml:trace contextRef="#ctx0" brushRef="#br0" timeOffset="1">100 475 16628,'-5'-9'1936,"8"-1"-1040,6 0-344,11-1 1049,9 1-337,6-5-432,7 2-288,4-2-824,3-1-600,-1-6 768,1-1-184,-4-2-136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4.765"/>
    </inkml:context>
    <inkml:brush xml:id="br0">
      <inkml:brushProperty name="width" value="0.05" units="cm"/>
      <inkml:brushProperty name="height" value="0.05" units="cm"/>
    </inkml:brush>
  </inkml:definitions>
  <inkml:trace contextRef="#ctx0" brushRef="#br0">19 149 18564,'0'-1'155,"0"-1"1,0 1-1,0 0 0,0 0 1,0 0-1,0 0 1,0-1-1,0 1 0,1 0 1,-1 0-1,0 0 1,1 0-1,-1 0 0,1 0 1,-1 0-1,1 0 0,0 0 1,-1 0-1,1 0 1,0 0-1,0 0 0,-1 0 1,1 0-1,0 1 0,0-1 1,0 0-1,0 1 1,0-1-1,2 0 0,36-17 1277,-32 15-1268,10-3 41,198-76 28,-210 80-241,28-6-176,-32 8 178,-1 0 1,1 0 0,-1 0 0,1 0-1,-1 0 1,0 0 0,1 0-1,-1 0 1,1 1 0,-1-1 0,1 0-1,-1 0 1,1 0 0,-1 0-1,0 1 1,1-1 0,-1 0 0,1 1-1,-1-1 1,0 0 0,1 1 0,-1 0-1,1-1 1,-1 1 0,0 0 0,0 0 0,0 0 0,0 0 0,0-1 0,0 1 0,0 0 0,0 0 0,0 0 0,0 0 0,0 0 0,0-1 0,-1 1 0,1 0 0,0 0 0,-1 1 0,-67 146-66,42-97 237,-33 94 0,47-100-443,3 1 0,2 0 0,-2 65 0,8-96-89,0-10 88,-3 33-859,4-37 1094,-1 0-1,1 0 1,0 0 0,0 0-1,0 0 1,0 0 0,-1 0-1,1-1 1,-1 1 0,1 0-1,0 0 1,-1 0 0,1-1-1,-1 1 1,0 0 0,1 0-1,-1-1 1,0 1 0,1 0-1,-1-1 1,0 1 0,0-1-1,1 1 1,-1-1 0,0 1-1,0-1 1,0 0 0,0 1-1,0-1 1,0 0 0,-1 0-1,-12-3-720</inkml:trace>
  <inkml:trace contextRef="#ctx0" brushRef="#br0" timeOffset="1">4 485 14835,'-3'-21'2129,"3"2"-1161,7 2-320,6 1 1392,10 4-839,4-1-209,6 0-392,7 1-272,4 4-776,4-1-544,3-2 816,5 2-168,-1 0-152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5.257"/>
    </inkml:context>
    <inkml:brush xml:id="br0">
      <inkml:brushProperty name="width" value="0.05" units="cm"/>
      <inkml:brushProperty name="height" value="0.05" units="cm"/>
    </inkml:brush>
  </inkml:definitions>
  <inkml:trace contextRef="#ctx0" brushRef="#br0">493 315 17612,'-5'20'1608,"-25"12"-976,-4 4-224,-6 8 961,-2 6-617,2 3-168,4-1-64,9-5-216,3-4-152,12-8-464,4-7-288,5-12-616,3-14 984,-2-5-208,1-15-185</inkml:trace>
  <inkml:trace contextRef="#ctx0" brushRef="#br0" timeOffset="1">156 44 15667,'-6'2'238,"-1"-1"0,1 1-1,0 0 1,0 1 0,0 0-1,1 0 1,-1 0 0,1 0-1,-1 1 1,1 0 0,0 0-1,-6 6 1,2-1 136,1 1 1,-1 0-1,2 1 0,-1-1 1,-6 14-1,11-16-213,-1 0-1,1 0 1,1 0 0,-1 0-1,1 0 1,1 1 0,0-1-1,0 1 1,0 11-1,1-17-134,0-1-1,0 1 1,1-1-1,-1 0 1,0 1-1,1-1 1,-1 0-1,1 1 1,0-1-1,0 0 1,0 0-1,0 0 0,0 1 1,1-1-1,-1 0 1,0-1-1,1 1 1,0 0-1,-1 0 1,1-1-1,0 1 1,0-1-1,0 1 1,0-1-1,0 0 0,0 0 1,0 0-1,0 0 1,1 0-1,-1 0 1,0-1-1,1 1 1,-1-1-1,0 1 1,1-1-1,-1 0 1,3 0-1,2-1-5,0 0 0,-1 0-1,1 0 1,-1-1 0,0 0 0,1 0 0,-1-1-1,0 0 1,0 0 0,-1 0 0,1-1 0,-1 0 0,1 0-1,-1 0 1,0-1 0,-1 1 0,8-10 0,-4 4 15,-1 0 0,0 0 0,0-1 0,-1 0 0,0 0 0,-1 0 0,-1-1 0,6-18 0,-9 23-25,0 0 0,0-1 0,0 1 0,-1 0 0,0 0 0,-1-1 0,0 1 0,0 0 0,0 0 0,-1 0 0,0 0 0,-4-9 0,6 14-24,-2-1 0,1 1-1,0 0 1,0 0 0,-1 0-1,1 0 1,-1 0 0,0 0 0,1 1-1,-1-1 1,0 0 0,0 1 0,0 0-1,0-1 1,0 1 0,-1 0-1,1 0 1,0 0 0,0 0 0,-1 0-1,1 1 1,-1-1 0,1 1 0,-1 0-1,1-1 1,-1 1 0,1 0-1,0 0 1,-1 1 0,1-1 0,-1 1-1,1-1 1,-1 1 0,1 0 0,0-1-1,-1 1 1,1 0 0,-4 3-1,1-1-135,-1 1 0,0-1 1,1 1-1,0 1 0,0-1 0,0 1 0,0 0 0,1 0 0,0 0 0,0 0 0,0 1 0,1 0 0,-1 0 0,2 0 0,-1 0 0,-3 11 0,2-4-110,1 0 1,0 1 0,1 0-1,0 0 1,1 0-1,1-1 1,1 18-1,6 17-477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5.647"/>
    </inkml:context>
    <inkml:brush xml:id="br0">
      <inkml:brushProperty name="width" value="0.05" units="cm"/>
      <inkml:brushProperty name="height" value="0.05" units="cm"/>
    </inkml:brush>
  </inkml:definitions>
  <inkml:trace contextRef="#ctx0" brushRef="#br0">168 1 17988,'-29'27'1532,"1"1"-1,-28 39 1,50-59-1308,0 1 0,0-1 1,0 2-1,1-1 0,1 1 0,0-1 0,0 1 0,1 0 1,0 1-1,1-1 0,0 0 0,0 1 0,1 13 1,1-22-198,0 0 1,0 1 0,0-1 0,1 1 0,-1-1 0,1 0 0,-1 1 0,1-1 0,0 0 0,0 0 0,0 0 0,0 0 0,0 0 0,1 0 0,-1 0 0,1 0 0,-1 0 0,1 0 0,0-1 0,-1 1 0,1-1 0,0 1 0,0-1 0,0 0 0,0 0-1,1 0 1,-1 0 0,0 0 0,0 0 0,1 0 0,-1-1 0,3 1 0,1 0-14,-1-1-1,1 0 1,0 0-1,-1 0 1,1-1 0,0 0-1,-1 0 1,1 0-1,-1-1 1,1 0-1,-1 0 1,9-5-1,-2 0 0,-1 0-1,0-1 0,-1-1 1,0 1-1,0-2 0,-1 0 1,0 0-1,9-13 0,-13 16-5,1-1 0,-2-1 1,1 1-1,-1-1 0,0 0 0,-1 0 0,0 0 1,0 0-1,-1 0 0,0-1 0,-1 1 0,0-12 0,-1 17-15,0 1-1,0 0 0,0 0 0,-1-1 0,0 1 0,0 0 0,0 0 1,0 0-1,0 0 0,0 0 0,-1 0 0,0 0 0,1 0 0,-1 1 0,0-1 1,0 0-1,-1 1 0,1 0 0,0 0 0,-1-1 0,1 1 0,-1 1 1,0-1-1,0 0 0,-5-2 0,4 3-124,0-1 0,-1 1 0,1 0 0,-1 0 0,0 1 0,1-1 0,-1 1 1,0 0-1,1 0 0,-1 1 0,0-1 0,1 1 0,-1 0 0,1 0 0,-1 1 0,1-1 0,-7 4 0,10-5 94,0 0-1,0 1 1,0-1-1,0 1 0,0-1 1,0 1-1,1 0 1,-1-1-1,0 1 1,0 0-1,0 0 0,0-1 1,1 1-1,-1 0 1,0 0-1,1 0 1,-1 0-1,1 0 1,-1 0-1,1 0 0,0 0 1,-1 0-1,1 1 1,-1 9-528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2.189"/>
    </inkml:context>
    <inkml:brush xml:id="br0">
      <inkml:brushProperty name="width" value="0.05" units="cm"/>
      <inkml:brushProperty name="height" value="0.05" units="cm"/>
    </inkml:brush>
  </inkml:definitions>
  <inkml:trace contextRef="#ctx0" brushRef="#br0">215 185 15755,'4'-1'408,"-1"-1"-1,0 0 1,0 0-1,0 0 0,-1-1 1,1 1-1,0-1 0,-1 1 1,0-1-1,1 0 1,-1 0-1,2-5 0,-3 7-297,-1 0 1,1 0-1,-1 0 0,0 0 0,1 0 0,-1-1 0,0 1 0,0 0 0,0 0 0,0 0 0,0 0 0,0-1 0,0 1 0,0 0 0,-1 0 0,1 0 0,0 0 0,-1 0 0,1 0 0,-1 0 0,1-1 1,-1 1-1,1 1 0,-1-1 0,0 0 0,0 0 0,1 0 0,-1 0 0,0 0 0,0 1 0,0-1 0,0 0 0,0 1 0,0-1 0,0 0 0,0 1 0,0 0 0,0-1 0,0 1 0,0 0 0,-2-1 0,-3-1-69,0 0 1,0 1-1,0 0 0,0 0 0,0 0 0,-1 0 0,1 1 0,0 0 0,0 1 0,-1-1 0,1 1 0,0 1 0,0-1 0,0 1 0,0 0 0,0 0 0,0 1 0,1-1 0,-1 1 0,1 1 0,0-1 0,0 1 0,0 0 0,-8 7 0,5-3 9,1 0 1,0 1 0,0 0 0,1 0-1,0 1 1,0 0 0,1 0-1,0 0 1,1 0 0,0 1-1,1 0 1,-4 21 0,5-22-46,2 0 0,-1 1 1,1-1-1,1 0 0,-1 0 0,5 18 1,-4-24-3,0-1-1,0-1 1,0 1 0,0 0 0,0 0 0,1 0 0,-1 0 0,1-1 0,-1 1 0,1-1 0,0 1 0,0-1 0,1 0 0,-1 0 0,0 0 0,1 0 0,-1 0 0,1 0 0,-1-1 0,1 1 0,0-1 0,0 0 0,0 1 0,0-1 0,0-1 0,5 2 0,-2-2 19,1 0 1,0 0-1,0-1 0,-1 0 0,1 0 0,0-1 0,-1 1 1,1-2-1,-1 1 0,0-1 0,0 0 0,0 0 0,0 0 1,9-7-1,-2-1 10,1 0 1,-1 0 0,-1-2 0,19-21-1,-26 27-223,1 0 0,-1-1 0,0 1-1,0-1 1,-1 0 0,0-1 0,-1 1-1,1-1 1,-2 0 0,1 0 0,-1 0-1,-1 0 1,0 0 0,0 0 0,0 0-1,-1 0 1,-1 0 0,0 0 0,0-1-1,-1 1 1,1 0 0,-2 1 0,0-1-1,0 0 1,0 1 0,-8-13 0,-10-19-714,-1-4-178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3.403"/>
    </inkml:context>
    <inkml:brush xml:id="br0">
      <inkml:brushProperty name="width" value="0.05" units="cm"/>
      <inkml:brushProperty name="height" value="0.05" units="cm"/>
    </inkml:brush>
  </inkml:definitions>
  <inkml:trace contextRef="#ctx0" brushRef="#br0">164 1 16235,'-97'144'3642,"85"-123"-3247,1 0-1,1 1 0,1 1 1,1-1-1,-6 27 0,13-45-353,1 0 0,-1 0 0,1-1 0,-1 1 0,1 0 0,0 0 0,1-1 0,-1 1 0,0 0 0,1-1 0,0 1 0,0 0 0,0-1 0,3 7 0,-2-9-45,-1 1-1,0 0 1,1 0-1,-1-1 1,1 1-1,0-1 1,-1 0-1,1 1 1,0-1-1,0 0 1,0 0-1,0 0 1,0 0-1,0 0 1,0-1-1,0 1 1,1-1-1,-1 1 1,0-1-1,0 0 1,0 0-1,1 0 1,-1 0-1,0 0 1,0 0-1,3-1 1,6-2-74,-1 0 0,1-1 1,-1 0-1,0 0 0,0-1 1,-1 0-1,1-1 0,-1 0 1,14-14-1,32-17-297,-54 36 369,0 0 1,0 1 0,0-1 0,0 1 0,0-1-1,0 1 1,1-1 0,-1 1 0,0-1 0,0 1-1,1 0 1,-1 0 0,0 0 0,0 0 0,1 0 0,-1 0-1,0 0 1,1 0 0,1 1 0,-2-1 12,0 1 0,-1 0 0,1-1-1,0 1 1,-1 0 0,1-1 0,0 1 0,-1 0 0,1 0 0,-1 0 0,1 0 0,-1-1 0,0 1 0,1 0 0,-1 0 0,0 0 0,1 0 0,-1 0-1,0 2 1,0 5 83,0 1 0,0 0-1,-1-1 1,-2 14 0,2-16-57,-19 99-364,20-98 223,2-7-64,2-10-89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2.678"/>
    </inkml:context>
    <inkml:brush xml:id="br0">
      <inkml:brushProperty name="width" value="0.05" units="cm"/>
      <inkml:brushProperty name="height" value="0.05" units="cm"/>
    </inkml:brush>
  </inkml:definitions>
  <inkml:trace contextRef="#ctx0" brushRef="#br0">95 1 17124,'3'1'1832,"-3"21"-984,-6 5-328,-2 16 1049,-3 9-313,0 8-432,-2 4-144,0 5-264,3 3-96,0-2-160,3-1-24,3-5-176,1 1-176,1-6-536,2-5-344,2-11 872,-2-3-168,0-17-168</inkml:trace>
  <inkml:trace contextRef="#ctx0" brushRef="#br0" timeOffset="1">291 726 16524,'-4'49'1616,"0"-2"-1064,-3-2-264,2-7 736,1-6-472,4-12-728,-4-9-360,4-8 408,0-8-168,1-13-152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3.812"/>
    </inkml:context>
    <inkml:brush xml:id="br0">
      <inkml:brushProperty name="width" value="0.05" units="cm"/>
      <inkml:brushProperty name="height" value="0.05" units="cm"/>
    </inkml:brush>
  </inkml:definitions>
  <inkml:trace contextRef="#ctx0" brushRef="#br0">19 0 17292,'-10'7'2360,"3"-1"-1392,5-3-295,8 0 1599,2-3-912,7 0-183,6 0-401,4 0-168,2-2-224,3 2-80,-3 0-248,-1 0-184,-4 0-552,-5 2-360,-7-4 832,-3-2-176,-1-2-169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4.233"/>
    </inkml:context>
    <inkml:brush xml:id="br0">
      <inkml:brushProperty name="width" value="0.05" units="cm"/>
      <inkml:brushProperty name="height" value="0.05" units="cm"/>
    </inkml:brush>
  </inkml:definitions>
  <inkml:trace contextRef="#ctx0" brushRef="#br0">30 1 20020,'5'7'1705,"-10"13"-1217,-1 2-232,-2 8 704,1 0-344,2 8-216,1 3-128,4 0-184,0-1-40,4 0-128,-1-2-104,3-5-440,-2-3-296,2-12-224,-3-6 840,-5-15-257,-2-4-183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4.666"/>
    </inkml:context>
    <inkml:brush xml:id="br0">
      <inkml:brushProperty name="width" value="0.05" units="cm"/>
      <inkml:brushProperty name="height" value="0.05" units="cm"/>
    </inkml:brush>
  </inkml:definitions>
  <inkml:trace contextRef="#ctx0" brushRef="#br0">16 423 11354,'-7'24'4777,"3"-2"-3632,8-14-249,6-3-272,7-5 1024,6 0-319,10-2-329,3-2-144,4-3-280,3 0-144,-6-2-344,0-1-192,-6-2-576,-7 1-344,-11-5 800,-7-1-152,-12-5-208</inkml:trace>
  <inkml:trace contextRef="#ctx0" brushRef="#br0" timeOffset="1">0 4 19284,'3'-3'2057,"9"2"-1473,5 2-248,7 1 952,11 2-552,5-1-216,4 0-656,3 0-392,-1 1-672,-3-1 1000,-1 1-224,-5-1-160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13.066"/>
    </inkml:context>
    <inkml:brush xml:id="br0">
      <inkml:brushProperty name="width" value="0.05" units="cm"/>
      <inkml:brushProperty name="height" value="0.05" units="cm"/>
    </inkml:brush>
  </inkml:definitions>
  <inkml:trace contextRef="#ctx0" brushRef="#br0">9 18 15515,'-3'-18'4746,"4"37"-1038,1 15-2809,-7 38-380,3-42-368,0-1-1,4 48 1,-2-78-144,0 1-1,0 0 1,1 0 0,-1 0 0,0 0-1,0 0 1,0 0 0,0 0 0,0 0 0,0 0-1,0 0 1,1 0 0,-1-1 0,0 1-1,0 0 1,0 0 0,0 0 0,0 0-1,1 0 1,-1 0 0,0 0 0,0 0 0,0 0-1,0 0 1,0 0 0,1 0 0,-1 0-1,0 1 1,0-1 0,0 0 0,0 0-1,0 0 1,0 0 0,1 0 0,-1 0-1,0 0 1,0 0 0,0 0 0,0 0 0,0 0-1,0 1 1,0-1 0,0 0 0,1 0-1,-1 0 1,0 0 0,0 0 0,0 0-1,0 1 1,0-1 0,0 0 0,0 0 0,6-13 122,-6 12-113,17-52 376,-14 39-321,1 0-1,1 0 1,0 0-1,1 1 1,1 0-1,0 0 1,10-15-1,-16 27-70,-1 1 1,1-1-1,0 0 0,-1 0 1,1 0-1,0 0 0,0 1 0,-1-1 1,1 0-1,0 1 0,0-1 1,0 1-1,0-1 0,0 1 0,0-1 1,0 1-1,0 0 0,0-1 1,0 1-1,0 0 0,1 0 0,-1 0 1,1 0-1,-1 0-4,0 1 1,0-1-1,0 1 1,0-1-1,0 1 0,0 0 1,0 0-1,0-1 1,0 1-1,0 0 1,0 0-1,-1 0 0,1 0 1,0 0-1,0 0 1,-1 0-1,1 1 1,2 4-14,-1 0 0,0 0 1,0 0-1,0 0 1,-1 1-1,1 10 1,-3 12-29,0 7-580,3-30-952,2-13-1420,2-13 2047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13.861"/>
    </inkml:context>
    <inkml:brush xml:id="br0">
      <inkml:brushProperty name="width" value="0.05" units="cm"/>
      <inkml:brushProperty name="height" value="0.05" units="cm"/>
    </inkml:brush>
  </inkml:definitions>
  <inkml:trace contextRef="#ctx0" brushRef="#br0">194 34 16796,'1'-1'165,"-1"-1"-1,0 1 1,1-1 0,-1 1 0,0-1 0,0 0 0,0 1 0,0-1 0,-1 1 0,1-1 0,0 1 0,-1-1 0,1 1-1,-1-1 1,1 1 0,-1-1 0,0 1 0,-1-2 0,2 3-111,0-1 0,0 1 1,-1 0-1,1 0 0,0-1 0,-1 1 0,1 0 1,0 0-1,-1-1 0,1 1 0,0 0 0,-1 0 1,1 0-1,0 0 0,-1 0 0,1 0 0,-1 0 1,1 0-1,0 0 0,-1 0 0,1 0 0,-1 0 1,1 0-1,0 0 0,-1 0 0,1 0 0,-1 0 0,0 1 50,0 0-1,0-1 1,-1 1-1,1 0 0,0 0 1,0 0-1,0 0 0,1 0 1,-1 0-1,0 0 0,0 0 1,-1 2-1,-7 16 388,0-1 0,2 1 0,-8 25 0,-12 62 33,26-103-502,-39 221 778,36-178-552,1 0 0,7 87 0,-2-119-49,-2-17 101,-2-25-30,-24-77 49,-2-18-553,29 105-51,0 18 272,-1 0 0,0-1 0,0 1 0,0-1 0,1 1-1,-1 0 1,0 0 0,0-1 0,1 1 0,-1 0 0,0-1-1,1 1 1,-1 0 0,0 0 0,1 0 0,-1-1 0,1 1-1,-1 0 1,0 0 0,1 0 0,-1 0 0,1 0 0,0 0-1,2 0-57,0 0 0,0 1 0,0-1 0,0 1-1,0 0 1,0 0 0,4 3 0,11 2-131,-11-4 166,0-1 1,0 0-1,0 0 0,1-1 1,-1 0-1,0 0 1,0-1-1,0 0 1,0 0-1,0-1 1,0 0-1,11-4 0,-8 1 45,0 0-1,0-1 0,0 0 0,-1 0 0,0-1 0,0 0 0,11-13 0,-5 2 87,0 0 1,-1-1-1,-1-1 0,-1 0 0,-1-1 0,0 0 1,8-25-1,-14 32-16,-1 0 0,0 0-1,0-1 1,-2 1 0,2-20 0,-7 25-19,-3 12-53,-5 13-31,10-15 23,-63 136-95,58-122 97,1 1 0,1-1 0,0 1 0,1 0 0,0 0 1,2 0-1,0 23 0,1-35-44,0 0 1,1 0-1,0 0 1,0 1-1,0-1 1,1 0-1,-1 0 1,1 0-1,0-1 0,0 1 1,4 5-1,-5-8-58,0 1 1,1 0-1,-1-1 0,1 1 0,0-1 0,-1 1 0,1-1 0,0 0 0,0 0 0,0 0 0,0 0 0,0 0 0,0 0 0,0 0 0,0-1 1,0 1-1,0-1 0,0 0 0,0 1 0,1-1 0,-1 0 0,0 0 0,4-1 0,7-1-447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15.133"/>
    </inkml:context>
    <inkml:brush xml:id="br0">
      <inkml:brushProperty name="width" value="0.05" units="cm"/>
      <inkml:brushProperty name="height" value="0.05" units="cm"/>
    </inkml:brush>
  </inkml:definitions>
  <inkml:trace contextRef="#ctx0" brushRef="#br0">1 38 18012,'3'16'2414,"4"12"-141,-7-27-2146,0 0-1,0 0 1,1 0-1,-1 0 1,0 0-1,1 0 1,-1 0-1,1 0 1,0 0-1,-1-1 1,1 1-1,-1 0 1,1 0-1,0-1 1,0 1-1,-1 0 1,1-1-1,0 1 1,2 0-1,-3-1-68,1 0-1,0 0 1,0 0-1,0 0 1,0-1-1,0 1 1,0 0-1,0 0 1,-1-1-1,1 1 1,0-1-1,0 1 1,0 0-1,-1-1 1,1 0-1,0 1 1,-1-1-1,1 1 1,0-1-1,-1 0 1,1 1-1,0-2 1,12-17 539,-13 19-582,16-32 888,-16 30-843,1 0 0,0 1-1,-1-1 1,1 0 0,-1 0-1,1 0 1,-1 0 0,0 0-1,0 1 1,0-1 0,0 0 0,0 0-1,0 0 1,0 0 0,-2-3-1,2 5-49,0-1-1,0 1 0,0 0 1,0 0-1,-1-1 1,1 1-1,0 0 0,0 0 1,0-1-1,-1 1 1,1 0-1,0 0 0,0 0 1,-1-1-1,1 1 0,0 0 1,0 0-1,-1 0 1,1 0-1,0 0 0,-1 0 1,1 0-1,0-1 1,0 1-1,-1 0 0,1 0 1,0 0-1,-1 0 1,1 0-1,0 0 0,-1 1 1,1-1-1,-1 0 1,-10 7 117,-7 14-67,4 15-229,14-36 133,10-15-1136,-10 14 1117,0 1 1,0 0-1,0-1 0,0 1 0,0 0 1,1-1-1,-1 1 0,0 0 0,0-1 1,1 1-1,-1 0 0,0-1 0,1 1 1,-1 0-1,0 0 0,1-1 1,-1 1-1,0 0 0,1 0 0,-1 0 1,0-1-1,1 1 0,-1 0 0,1 0 1,-1 0-1,0 0 0,1 0 0,-1 0 1,1 0-1,-1 0 0,1 0 0,0 0 1,-1 3-542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15.772"/>
    </inkml:context>
    <inkml:brush xml:id="br0">
      <inkml:brushProperty name="width" value="0.05" units="cm"/>
      <inkml:brushProperty name="height" value="0.05" units="cm"/>
    </inkml:brush>
  </inkml:definitions>
  <inkml:trace contextRef="#ctx0" brushRef="#br0">210 0 16163,'8'6'381,"0"1"0,0-1 0,-1 1-1,0 1 1,0-1 0,0 1-1,-1 1 1,-1-1 0,8 15 0,3 10 510,15 43 0,-17-34-543,-2 0 0,-2 1 0,-2 0 1,-1 1-1,-3 0 0,-1 0 0,-3 0 0,-1 0 1,-14 84-1,8-87-477,-2-1 0,-2 0 0,-2-1 0,-1 0 0,-2-1 0,-2-1 0,-1 0 0,-2-2 0,-2 0 0,-44 53 0,54-74 4,0-1 0,-1 0 0,0-1 0,-1 0 0,-24 13 0,-9-3-360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3.381"/>
    </inkml:context>
    <inkml:brush xml:id="br0">
      <inkml:brushProperty name="width" value="0.05" units="cm"/>
      <inkml:brushProperty name="height" value="0.05" units="cm"/>
    </inkml:brush>
  </inkml:definitions>
  <inkml:trace contextRef="#ctx0" brushRef="#br0">129 388 8002,'2'0'123,"-1"0"-1,0-1 1,1 1 0,-1-1 0,0 0 0,0 1 0,0-1 0,1 0-1,-1 0 1,0 0 0,0 0 0,0 0 0,0 0 0,0 0 0,0 0-1,-1 0 1,1 0 0,0 0 0,-1-1 0,2-1 0,12-31 635,-13 32-582,57-136 2252,7-15 1197,-64 150-3347,-1 0 0,1 0 0,0 0-1,-1 0 1,1 0 0,-1 1 0,0-1 0,0 0-1,0-4 1,0 7-211,0-1 0,0 1 0,-1-1 1,1 1-1,0 0 0,0-1 0,0 1 0,0 0 0,-1-1 0,1 1 0,0 0 0,0-1 0,-1 1 0,1 0 0,0 0 0,-1-1 1,1 1-1,0 0 0,-1 0 0,1-1 0,0 1 0,-1 0 0,1 0 0,0 0 0,-1 0 0,0 0 0,0 0 12,-1 0 0,1 0 1,0 0-1,-1 0 0,1 1 0,-1-1 0,1 0 0,0 1 0,-1-1 0,1 1 0,0 0 0,-1 0 0,-6 4 116,1 0-1,-1 1 1,2 0-1,-1 0 1,1 1 0,-8 8-1,-31 49 323,20-24-320,3 2-1,1 0 0,2 1 0,2 1 0,2 1 0,2 1 0,2-1 1,2 2-1,2-1 0,2 1 0,2 0 0,4 61 0,1-83-165,0-1-1,2 1 1,1-1-1,12 37 1,-14-51-199,1 0 0,1 0 0,0-1 0,0 0 0,0 0 0,1 0 0,1 0 0,0-1 0,0 0 0,0-1 0,1 1 0,0-1 0,10 6 0,-5-5-148,-1-1-1,20 9 1,-8-9-322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4.066"/>
    </inkml:context>
    <inkml:brush xml:id="br0">
      <inkml:brushProperty name="width" value="0.05" units="cm"/>
      <inkml:brushProperty name="height" value="0.05" units="cm"/>
    </inkml:brush>
  </inkml:definitions>
  <inkml:trace contextRef="#ctx0" brushRef="#br0">52 413 16452,'-3'2'322,"-28"34"1404,29-34-1534,0 1-1,1-1 1,-1 0 0,1 1-1,-1-1 1,1 1-1,0 0 1,0 0 0,0-1-1,0 1 1,0 0 0,0 5-1,1-8-158,0 1-1,0-1 1,0 0 0,0 0-1,0 0 1,1 0 0,-1 0-1,0 1 1,0-1 0,0 0-1,0 0 1,0 0 0,1 0-1,-1 0 1,0 0 0,0 1-1,0-1 1,0 0 0,1 0-1,-1 0 1,0 0-1,0 0 1,0 0 0,0 0-1,1 0 1,-1 0 0,0 0-1,0 0 1,0 0 0,1 0-1,-1 0 1,0 0 0,0 0-1,0 0 1,0 0 0,1 0-1,-1 0 1,0 0 0,0-1-1,0 1 1,0 0-1,1 0 1,-1 0 0,0 0-1,0 0 1,0 0 0,0 0-1,0-1 1,0 1 0,1 0-1,11-9 391,-11 8-261,30-27 507,-2-1 1,0-2-1,25-36 1,-34 41-421,67-91 606,36-43-37,-120 157-805,16-15 77,-11 17-53,-5 11-11,-2 8-13,-1 0 0,-2 0 0,1 0 0,-7 25 0,-24 72 14,18-66-29,0-5-56,7-25-311,1 0 1,1 0 0,1 0 0,-3 37 0,9-46 204,-2-10 153,0 0 0,0 0 0,1 0 1,-1 0-1,0 0 0,0 0 0,1 0 0,-1 1 0,0-1 0,0 0 0,1 0 1,-1 0-1,0 0 0,0 0 0,1 0 0,-1 0 0,0 0 0,0 0 0,1 0 1,-1-1-1,0 1 0,0 0 0,1 0 0,-1 0 0,0 0 0,0 0 0,0 0 1,1 0-1,-1-1 0,0 1 0,0 0 0,0 0 0,1 0 0,-1-1 0,11-9-461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4.168"/>
    </inkml:context>
    <inkml:brush xml:id="br0">
      <inkml:brushProperty name="width" value="0.05" units="cm"/>
      <inkml:brushProperty name="height" value="0.05" units="cm"/>
    </inkml:brush>
  </inkml:definitions>
  <inkml:trace contextRef="#ctx0" brushRef="#br0">217 61 14595,'0'-2'187,"1"0"-1,-1-1 1,0 1-1,0 0 1,1 0-1,-2-1 1,1 1 0,0 0-1,0 0 1,-1-1-1,1 1 1,-1 0-1,0 0 1,1 0-1,-1 0 1,0 0-1,-2-3 1,2 4-85,-1-1 0,1 1 0,-1 0 0,1 0 0,-1 0 0,1 1 0,-1-1 0,1 0 1,-1 1-1,0-1 0,1 0 0,-1 1 0,0 0 0,0-1 0,1 1 0,-1 0 0,0 0 0,0 0 0,1 0 0,-1 1 0,0-1 0,-3 1 0,-2 1 15,0 0-1,1 1 0,-1-1 0,0 2 0,1-1 1,0 1-1,0-1 0,0 2 0,0-1 1,1 1-1,0-1 0,0 2 0,0-1 1,-8 12-1,3-2-66,0 0 1,1 1 0,1 0-1,-12 31 1,17-38-42,0 0 1,1 0-1,0 0 1,-2 17 0,4-25-7,-1 0 0,1 1 0,0-1 0,0 1 0,0-1 0,0 1 1,1-1-1,-1 1 0,0-1 0,1 1 0,-1-1 0,1 0 0,-1 1 1,1-1-1,-1 0 0,1 1 0,0-1 0,0 0 0,0 0 1,0 1-1,0-1 0,0 0 0,0 0 0,0 0 0,0 0 0,0-1 1,0 1-1,1 0 0,-1 0 0,0-1 0,1 1 0,-1-1 1,1 1-1,-1-1 0,0 0 0,1 1 0,-1-1 0,3 0 0,4 0 13,0 0-1,0-1 0,0 0 1,-1-1-1,1 0 0,0 0 1,0 0-1,-1-1 0,13-6 1,65-42 91,-71 42-91,190-132 174,-204 141-190,0 0 0,0 0 0,0-1 0,1 1 0,-1 0 0,0 0 0,0 0 0,0 0 0,1 0 0,-1-1 0,0 1 0,0 0 0,0 0 0,1 0 0,-1 0 0,0 0 0,0 0 0,1 0 0,-1 0 0,0 0 0,0 0 0,1 0 0,-1 0 0,0 0 0,0 0 0,1 0 0,-1 0 0,0 0 0,0 0 0,1 0 0,-1 0 0,0 1 0,0-1 0,1 0 0,-2 9-1,-8 14-6,9-21 6,-3 5-2,-12 28-5,15-33 10,-1 0 1,0 1 0,1-1-1,-1 0 1,1 0-1,0 0 1,0 1 0,0-1-1,0 0 1,0 0-1,0 0 1,1 1 0,0 2-1,0-4 1,-1 0-1,1-1 0,-1 1 1,1 0-1,0-1 0,-1 1 1,1-1-1,0 1 0,-1-1 0,1 0 1,0 1-1,0-1 0,-1 0 1,1 1-1,0-1 0,0 0 1,0 0-1,-1 0 0,1 1 1,0-1-1,0 0 0,0 0 1,0 0-1,-1-1 0,1 1 1,0 0-1,0 0 0,1-1 1,23-7 41,-7 0-18,-1-2 0,0 0 0,24-20-1,-20 14-21,29-15 0,-49 30-7,0 1 0,0-1 0,0 0 0,0 1 0,0-1 1,0 1-1,1 0 0,-1-1 0,0 1 0,0 0 0,0 0 0,1 0 0,1 0 0,-3 0 2,0 0 0,1 0-1,-1 0 1,1 1-1,-1-1 1,0 0 0,1 0-1,-1 1 1,0-1-1,1 0 1,-1 0-1,0 1 1,0-1 0,1 0-1,-1 1 1,0-1-1,0 0 1,0 1 0,1-1-1,-1 1 1,0-1-1,0 0 1,0 1 0,0-1-1,0 1 1,0 0-1,0 4-4,0 0 1,0 1-1,-1-1 0,0 1 0,-1 6 0,0-8 15,1 0 1,1 0-1,-1 0 1,1 0-1,-1 0 0,1 5 1,1-9-6,-1 1-1,0 0 1,1-1 0,-1 1-1,1 0 1,-1-1 0,1 1-1,-1-1 1,1 1 0,-1-1 0,1 1-1,0-1 1,-1 1 0,1-1-1,-1 0 1,1 1 0,0-1-1,0 0 1,-1 0 0,1 1-1,0-1 1,-1 0 0,1 0-1,0 0 1,0 0 0,-1 0 0,1 0-1,0 0 1,0 0 0,-1 0-1,2-1 1,25-5 85,2-5-21,-1-2 1,40-23-1,-43 22-86,0 1-1,1 1 1,32-11 0,-57 22 11,1 1 1,-1 0 0,0-1-1,0 1 1,0 0-1,0 0 1,0 0 0,1 0-1,-1 0 1,0 0-1,0 0 1,0 0 0,0 0-1,0 0 1,1 1-1,0 0 1,-1-1 2,-1 0 0,0 1 1,1-1-1,-1 1 0,1-1 0,-1 0 0,0 1 0,1-1 1,-1 1-1,0-1 0,0 1 0,0-1 0,1 1 0,-1 0 1,0-1-1,0 1 0,0-1 0,0 1 0,0-1 1,0 1-1,0-1 0,0 1 0,0 0 0,-1 5-8,0 0 0,-1-1 0,0 1 1,0-1-1,-3 6 0,3-6 18,-14 25 33,11-23-10,1 0 0,0 0 1,1 0-1,0 0 0,0 1 0,0-1 0,1 1 0,0 0 0,1 0 0,-1 8 0,2-16-26,0 1-1,-1-1 1,1 0 0,0 1-1,0-1 1,0 0-1,1 1 1,-1-1 0,0 0-1,0 1 1,0-1 0,0 0-1,0 1 1,0-1 0,0 0-1,1 0 1,-1 1-1,0-1 1,0 0 0,0 1-1,1-1 1,-1 0 0,0 0-1,0 1 1,1-1-1,-1 0 1,0 0 0,0 0-1,1 0 1,-1 1 0,0-1-1,1 0 1,-1 0 0,0 0-1,1 0 1,13-6-67,9-16-462,-15 11 552,-1 0 0,-1-1 0,0 0 0,0 0 0,-1 0-1,-1-1 1,0 1 0,-1-1 0,2-16 0,3-16-134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4.540"/>
    </inkml:context>
    <inkml:brush xml:id="br0">
      <inkml:brushProperty name="width" value="0.05" units="cm"/>
      <inkml:brushProperty name="height" value="0.05" units="cm"/>
    </inkml:brush>
  </inkml:definitions>
  <inkml:trace contextRef="#ctx0" brushRef="#br0">175 3 16692,'4'-3'1640,"1"7"-1224,-4 11-192,-1 1 920,0 5-712,0 8-144,0 5-104,0 2-23,-3 4-73,-1 0 0,1-2-24,-1-4-176,1-10-649,2-5 713,2-19-80,2-9-96</inkml:trace>
  <inkml:trace contextRef="#ctx0" brushRef="#br0" timeOffset="1">12 149 15483,'-12'5'2105,"15"5"-1001,4 0-392,8-2 1993,5-1-1257,5-1-520,4-3-152,1-3-320,2 0-311,-4-3-626,-3 0-471,-4 0 800,1 1-208,-6-1-104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5.661"/>
    </inkml:context>
    <inkml:brush xml:id="br0">
      <inkml:brushProperty name="width" value="0.05" units="cm"/>
      <inkml:brushProperty name="height" value="0.05" units="cm"/>
    </inkml:brush>
  </inkml:definitions>
  <inkml:trace contextRef="#ctx0" brushRef="#br0">310 51 13731,'1'-2'390,"1"1"0,-1-1 1,0 0-1,1 0 0,-1 1 0,0-1 1,0 0-1,0 0 0,0 0 0,-1 0 1,1-1-1,0 1 0,-1 0 0,1-3 1,-1 4-256,-1 0 1,1 0 0,0 0 0,-1 0 0,1 0 0,-1 1 0,1-1-1,-1 0 1,0 0 0,1 0 0,-1 0 0,0 1 0,1-1 0,-1 0-1,0 1 1,0-1 0,0 0 0,0 1 0,0-1 0,0 1 0,1 0-1,-1-1 1,0 1 0,0 0 0,0-1 0,0 1 0,0 0 0,-1 0-1,1 0 1,0 0 0,0 0 0,-2 0 0,-6 0 71,-1 1 1,1-1 0,0 2-1,-1-1 1,1 1-1,0 0 1,0 1 0,0 0-1,0 1 1,-9 5-1,-2 1 11,0 2 0,1 1 0,-18 14 0,26-18-131,0 1 0,1 0 0,0 1 1,-12 16-1,19-22-73,0-1 1,0 1-1,0 0 1,1-1 0,0 1-1,0 0 1,0 1 0,0-1-1,1 0 1,0 0-1,0 1 1,0-1 0,1 1-1,0 9 1,0-13-11,1 0 1,-1 0-1,0 0 0,1 0 0,-1 0 1,1 0-1,0 0 0,0 0 0,0 0 1,0 0-1,0-1 0,0 1 1,0 0-1,1 0 0,-1-1 0,0 1 1,1-1-1,0 0 0,-1 1 0,1-1 1,3 2-1,-2-2 2,1 1 0,-1-1 0,1-1 0,0 1 0,-1 0 0,1-1 0,-1 0 1,1 0-1,0 0 0,-1 0 0,7-1 0,3-2 13,0-1 1,0 0 0,-1 0-1,0-1 1,0-1-1,12-6 1,-9 3-34,-1-1 0,0 0-1,-1-1 1,0-1 0,0 0 0,-1 0 0,-1-1 0,0-1-1,-1 0 1,15-26 0,-24 37-140,0-1 1,0 1-1,0-1 1,0 1-1,0-1 1,-1 1-1,1-1 0,-1-3 1,0 6 99,0 1 0,0-1 0,0 1 0,0-1 0,0 0 0,0 1 1,0-1-1,0 0 0,0 1 0,-1-1 0,1 1 0,0-1 0,0 1 0,-1-1 1,1 0-1,0 1 0,-1-1 0,1 1 0,0-1 0,-1 1 0,1 0 0,-1-1 1,1 1-1,-1-1 0,1 1 0,-1 0 0,1-1 0,-1 1 0,1 0 0,-1 0 1,1-1-1,-1 1 0,0 0 0,1 0 0,-1 0 0,1 0 0,-1 0 0,0-1 1,1 1-1,-1 0 0,1 1 0,-1-1 0,0 0 0,1 0 0,-1 0 0,1 0 1,-1 0-1,0 1 0,-8 3-793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6.108"/>
    </inkml:context>
    <inkml:brush xml:id="br0">
      <inkml:brushProperty name="width" value="0.05" units="cm"/>
      <inkml:brushProperty name="height" value="0.05" units="cm"/>
    </inkml:brush>
  </inkml:definitions>
  <inkml:trace contextRef="#ctx0" brushRef="#br0">408 1 17964,'-1'2'272,"0"0"0,-1 0 0,1 0 0,-1 0 0,1 0 0,-1 0 0,1 0 0,-5 2 0,-8 11 106,-92 159 2690,63-98-2617,39-68-432,-55 92 29,-77 177 0,130-260-896,0 1 0,1 0 0,0 0 0,-1 21 0,8-30 61,4-9-278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6.636"/>
    </inkml:context>
    <inkml:brush xml:id="br0">
      <inkml:brushProperty name="width" value="0.05" units="cm"/>
      <inkml:brushProperty name="height" value="0.05" units="cm"/>
    </inkml:brush>
  </inkml:definitions>
  <inkml:trace contextRef="#ctx0" brushRef="#br0">0 18 19492,'1'1'1761,"4"4"-1121,3-4-208,11 0 824,8-1-320,5-1-328,1-3-184,1-1-384,1 1-272,-4 0-904,-4-1 648,-2 4 232,-5 0-208,-2 1-160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7.066"/>
    </inkml:context>
    <inkml:brush xml:id="br0">
      <inkml:brushProperty name="width" value="0.05" units="cm"/>
      <inkml:brushProperty name="height" value="0.05" units="cm"/>
    </inkml:brush>
  </inkml:definitions>
  <inkml:trace contextRef="#ctx0" brushRef="#br0">55 1 16484,'3'1'1664,"0"6"-1032,-3 3-232,0 5 720,0 3-191,-1 7-281,-1 3-168,-4 4-240,1 4-80,-3 2-88,1 0-64,0-3-288,0-5-216,1-5-472,-1-7 783,4-10-127,2-4-144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7.498"/>
    </inkml:context>
    <inkml:brush xml:id="br0">
      <inkml:brushProperty name="width" value="0.05" units="cm"/>
      <inkml:brushProperty name="height" value="0.05" units="cm"/>
    </inkml:brush>
  </inkml:definitions>
  <inkml:trace contextRef="#ctx0" brushRef="#br0">0 545 16404,'13'7'1816,"6"-5"-1184,2-7-208,5-3 776,5-2-423,4-3-57,-1 0-424,-2 0-248,-6 1-704,-3 1-281,-8 1 721,-2-3-192,-7-1-144</inkml:trace>
  <inkml:trace contextRef="#ctx0" brushRef="#br0" timeOffset="1">45 38 17644,'2'-8'1784,"10"3"-1016,1-1-280,4 0 849,4 0-225,4 2-440,1 1-168,1 5-488,0 2-344,-3 3-704,-1 0 856,-4 2-152,-3 0-152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7.945"/>
    </inkml:context>
    <inkml:brush xml:id="br0">
      <inkml:brushProperty name="width" value="0.05" units="cm"/>
      <inkml:brushProperty name="height" value="0.05" units="cm"/>
    </inkml:brush>
  </inkml:definitions>
  <inkml:trace contextRef="#ctx0" brushRef="#br0">1 75 17924,'0'2'106,"0"-1"1,0 1-1,1-1 1,-1 1-1,0-1 1,1 1-1,-1-1 1,1 1-1,-1-1 1,1 0-1,0 1 1,0-1-1,-1 0 1,1 0 0,0 1-1,0-1 1,0 0-1,0 0 1,1 0-1,-1 0 1,0 0-1,0-1 1,1 1-1,-1 0 1,0 0-1,1-1 1,-1 1-1,1-1 1,-1 1-1,1-1 1,-1 0-1,1 0 1,-1 1-1,1-1 1,-1 0-1,1 0 1,-1 0-1,1-1 1,-1 1-1,1 0 1,-1-1-1,1 1 1,-1-1-1,2 0 1,18-5 197,0-2 0,0 0 0,38-21 0,-41 18-272,1 2 0,0 0 1,1 1-1,28-7 0,-46 14-28,-1 1 0,1-1-1,-1 1 1,0 0-1,1-1 1,-1 1-1,1 0 1,-1 0-1,1 0 1,-1 0-1,1 0 1,-1 1-1,1-1 1,-1 0 0,0 1-1,1-1 1,-1 1-1,1-1 1,-1 1-1,0 0 1,0-1-1,1 1 1,-1 0-1,0 0 1,0 0-1,0 0 1,0 0-1,0 0 1,0 0 0,0 0-1,0 1 1,0-1-1,-1 0 1,1 0-1,0 1 1,-1-1-1,1 1 1,-1-1-1,0 0 1,1 1-1,-1-1 1,0 1-1,0-1 1,0 2 0,0 8 21,0 0 0,-1 0 0,0 0 0,-6 19 1,5-21-9,-33 133-982,58-200-732,-9 33 1119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8.471"/>
    </inkml:context>
    <inkml:brush xml:id="br0">
      <inkml:brushProperty name="width" value="0.05" units="cm"/>
      <inkml:brushProperty name="height" value="0.05" units="cm"/>
    </inkml:brush>
  </inkml:definitions>
  <inkml:trace contextRef="#ctx0" brushRef="#br0">160 0 16468,'-3'8'1965,"-23"41"-1290,3 1 0,3 0 0,1 2 0,3 1 0,2 0 0,2 1 0,3 0 0,2 1 0,3-1 0,2 67 0,3-112-629,-2-2-12,2 0-1,-1 0 1,1 0 0,0-1-1,1 1 1,-1 0 0,6 12 0,-7-19-33,0 1 0,0-1 0,0 0-1,0 0 1,0 0 0,0 0 0,0 0 0,0 1 0,0-1 0,0 0 0,1 0 0,-1 0 0,0 0 0,0 0 0,0 0 0,0 0 0,0 1 0,0-1 0,1 0 0,-1 0 0,0 0 0,0 0 0,0 0 0,0 0 0,0 0 0,0 0 0,1 0 0,-1 0 0,0 0 0,0 0 0,0 0 0,0 0 0,1 0 0,-1 0 0,0 0 0,0 0 0,0 0 0,0 0 0,0 0 0,1 0 0,-1 0 0,0 0-1,0 0 1,0 0 0,0-1 0,5-7 22,-1-11-1,-3-36-114,-1 1-1,-4-1 1,-1 1 0,-19-76 0,26 134 60,1 0 0,-1 0 1,1 0-1,0-1 0,0 1 1,0-1-1,0 0 1,0 0-1,1 0 0,-1 0 1,1-1-1,0 1 0,0-1 1,0 0-1,0 0 1,0 0-1,0-1 0,1 1 1,-1-1-1,0 0 1,1 0-1,-1-1 0,7 1 1,-5-2-38,1-1 1,-1 1-1,1-1 1,-1-1 0,0 1-1,0-1 1,0 0-1,0 0 1,7-6 0,49-40-520,-50 38 479,9-7 75,-2-1-1,0-1 1,-1 0-1,-1-2 1,-1 0-1,-1 0 1,18-36-1,-26 43 54,0 2 60,0 0-1,-2 0 0,8-25 0,-12 38-68,-1-1-1,0 1 0,1-1 0,-1 0 0,0 1 0,0-1 1,0 1-1,0-1 0,0 0 0,0 1 0,0-1 0,0 0 1,0 1-1,0-1 0,0 0 0,0 1 0,0-1 0,0 1 1,0-1-1,-1 0 0,1 1 0,0-1 0,-1 1 0,0-2 1,1 2-2,-1 0 0,0 0 0,1 0 0,-1 1 0,1-1 1,-1 0-1,0 0 0,1 0 0,-1 1 0,0-1 0,1 0 0,-1 1 1,1-1-1,-1 0 0,1 1 0,-1-1 0,1 1 0,-1 0 1,-25 28 168,-70 123 163,80-123-188,1 2 1,1 0-1,-12 43 0,23-66-110,1 1-1,1 0 1,-1-1-1,1 1 0,1 0 1,0 0-1,0-1 0,1 1 1,0 0-1,0 0 0,1-1 1,3 10-1,-4-15-119,1 1 0,-1-1 0,1 0-1,0 1 1,0-1 0,0 0 0,1 0-1,-1 0 1,1-1 0,-1 1 0,1-1 0,0 1-1,0-1 1,0 0 0,0 0 0,1 0-1,-1 0 1,1-1 0,-1 1 0,1-1 0,-1 0-1,1 0 1,0-1 0,-1 1 0,1-1-1,0 1 1,0-1 0,-1 0 0,1 0 0,6-2-1,21-4-378,0-4-135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8.919"/>
    </inkml:context>
    <inkml:brush xml:id="br0">
      <inkml:brushProperty name="width" value="0.05" units="cm"/>
      <inkml:brushProperty name="height" value="0.05" units="cm"/>
    </inkml:brush>
  </inkml:definitions>
  <inkml:trace contextRef="#ctx0" brushRef="#br0">18 6 19716,'-7'17'2049,"3"-2"-1337,-1-4-320,4-7 1216,1-1-784,3-7-1056,0-6-728,1-3 816,0-1-248,0-1-160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9.285"/>
    </inkml:context>
    <inkml:brush xml:id="br0">
      <inkml:brushProperty name="width" value="0.05" units="cm"/>
      <inkml:brushProperty name="height" value="0.05" units="cm"/>
    </inkml:brush>
  </inkml:definitions>
  <inkml:trace contextRef="#ctx0" brushRef="#br0">125 12 14811,'1'-1'244,"0"0"-1,1 0 0,-1 0 1,1 0-1,-1 0 1,1 0-1,-1 0 0,1 1 1,0-1-1,-1 0 1,1 1-1,0-1 1,2 1-1,-2 0-105,0 1 0,-1 0 0,1 0 0,-1-1 1,1 1-1,-1 0 0,0 0 0,1 0 0,-1 1 0,0-1 0,0 0 0,1 0 1,-1 1-1,0-1 0,-1 1 0,2 1 0,13 19 50,-1 1 1,-1 0-1,-1 1 0,-1 0 0,-1 1 1,-2 1-1,0-1 0,-2 1 0,0 0 0,-2 1 1,-1-1-1,-1 1 0,-2-1 0,0 1 1,-2 0-1,-1-1 0,-1 1 0,-1-1 1,-14 43-1,-2-16-532,-2-1-1,-3 0 1,-2-2 0,-2-2-1,-51 65 1,39-63-93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4.582"/>
    </inkml:context>
    <inkml:brush xml:id="br0">
      <inkml:brushProperty name="width" value="0.05" units="cm"/>
      <inkml:brushProperty name="height" value="0.05" units="cm"/>
    </inkml:brush>
  </inkml:definitions>
  <inkml:trace contextRef="#ctx0" brushRef="#br0">14 1 17084,'-5'7'1256,"0"2"-1160,2 1-304,4 0 2352,2 1-1752,13 3-63,4 4 15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5.553"/>
    </inkml:context>
    <inkml:brush xml:id="br0">
      <inkml:brushProperty name="width" value="0.05" units="cm"/>
      <inkml:brushProperty name="height" value="0.05" units="cm"/>
    </inkml:brush>
  </inkml:definitions>
  <inkml:trace contextRef="#ctx0" brushRef="#br0">4 95 15323,'-3'3'1761,"4"-3"-761,8-3-288,12-5 976,5-1-215,11 1-249,5-1-128,8-1-352,0 3-136,3 0-327,-2 1-161,-7 2-392,-4 1-185,-11-2-391,-2 0-304,-13-1 848,-4-1-256,-8 7-136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5.984"/>
    </inkml:context>
    <inkml:brush xml:id="br0">
      <inkml:brushProperty name="width" value="0.05" units="cm"/>
      <inkml:brushProperty name="height" value="0.05" units="cm"/>
    </inkml:brush>
  </inkml:definitions>
  <inkml:trace contextRef="#ctx0" brushRef="#br0">1 32 19700,'7'13'2209,"6"1"-1457,12-7-248,7 1 1024,14-7-544,4-1-119,7-6-321,1-2-224,-1-4-464,-7 1-320,-8-1-889,-8-1 1129,-9 6-200,-7 1-184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6.668"/>
    </inkml:context>
    <inkml:brush xml:id="br0">
      <inkml:brushProperty name="width" value="0.05" units="cm"/>
      <inkml:brushProperty name="height" value="0.05" units="cm"/>
    </inkml:brush>
  </inkml:definitions>
  <inkml:trace contextRef="#ctx0" brushRef="#br0">10 506 16780,'-3'10'922,"2"-6"-681,0 0 0,0 0 1,0-1-1,0 1 0,1 0 1,-1 0-1,1 0 0,0 0 1,1 6-1,-1-10-185,0 0 1,0 1-1,1-1 1,-1 0-1,0 0 1,0 1-1,1-1 0,-1 0 1,0 0-1,1 0 1,-1 0-1,0 1 1,1-1-1,-1 0 0,0 0 1,1 0-1,-1 0 1,0 0-1,1 0 0,-1 0 1,1 0-1,-1 0 1,0 0-1,1 0 1,-1 0-1,0 0 0,1 0 1,-1 0-1,0-1 1,1 1-1,-1 0 1,1 0-1,13-7 869,0-3-446,0 0 0,-1-1 0,0 0 0,-1-1-1,0-1 1,10-14 0,57-88 989,-56 78-1233,-3-2-1,-1 0 1,-1-2 0,-3 0 0,-1 0-1,13-68 1,-27 127-448,1-1-1,5 28 1,2 29 25,-5 11 54,10 128-1475,-8-201 263,3-14 134,6-17-142,-12 16 1337,10-17-835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7.099"/>
    </inkml:context>
    <inkml:brush xml:id="br0">
      <inkml:brushProperty name="width" value="0.05" units="cm"/>
      <inkml:brushProperty name="height" value="0.05" units="cm"/>
    </inkml:brush>
  </inkml:definitions>
  <inkml:trace contextRef="#ctx0" brushRef="#br0">0 67 16668,'16'-10'1031,"0"1"0,0 1 1,0 0-1,1 1 1,1 1-1,18-5 0,-29 9-908,0 0 0,0 1-1,0 0 1,0 0 0,0 1-1,0 0 1,0 0-1,0 1 1,0 0 0,0 0-1,0 0 1,0 1 0,0 0-1,-1 0 1,1 1 0,-1 0-1,1 0 1,8 6 0,-12-6-110,-1-1-1,1 1 1,-1-1 0,0 1 0,0 0 0,0 0 0,0 0 0,0 0 0,-1 1 0,1-1 0,-1 0-1,0 1 1,0-1 0,0 0 0,0 1 0,-1 0 0,0-1 0,1 1 0,-1-1 0,0 1 0,-1-1-1,1 1 1,-1-1 0,1 1 0,-1-1 0,0 1 0,-3 5 0,-3 8 69,-1 0 0,0 0 0,-21 29 0,25-41-59,-53 74 290,32-46-112,-37 63 0,60-93-194,1 0 0,0-1 1,-1 1-1,1 0 0,1 0 1,-1-1-1,0 1 0,1 0 1,-1 0-1,1 0 0,0 0 1,0 0-1,0 0 0,1 5 1,0-6-9,-1 0 0,1 0 0,0 0 1,0-1-1,0 1 0,0 0 0,0-1 1,1 1-1,-1-1 0,0 1 0,1-1 1,-1 0-1,1 1 0,-1-1 0,1 0 1,0 0-1,0 0 0,-1 0 0,1-1 1,0 1-1,0 0 0,0-1 0,2 1 1,4 1-103,1-1 0,-1 1 0,1-2 1,-1 1-1,1-1 0,-1-1 1,1 0-1,-1 0 0,14-3 0,5-4-1193,41-19-1,-34 13 581,-10 4-31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7.886"/>
    </inkml:context>
    <inkml:brush xml:id="br0">
      <inkml:brushProperty name="width" value="0.05" units="cm"/>
      <inkml:brushProperty name="height" value="0.05" units="cm"/>
    </inkml:brush>
  </inkml:definitions>
  <inkml:trace contextRef="#ctx0" brushRef="#br0">5 503 16804,'-5'14'2980,"5"-14"-2940,15-22 1881,208-414 4352,-212 416-6141,-8 16-95,0-1-1,-1 1 1,0-1-1,0 0 1,0 0-1,2-6 1,-5 19-35,0-1 0,-1 1 0,0-1 1,-3 8-1,-2 12-14,-12 63-27,5 0 0,-4 124 1,17-207-20,1-4-93,0 1-1,0 0 0,0 0 0,0 0 0,0 0 1,1-1-1,0 1 0,0 0 0,0 0 0,1 3 1,-1-6 89,-1-1 0,0 0 1,0 0-1,1 1 0,-1-1 1,0 0-1,1 0 1,-1 1-1,0-1 0,1 0 1,-1 0-1,0 0 0,1 0 1,-1 0-1,1 0 0,-1 0 1,0 0-1,1 1 0,-1-1 1,0 0-1,1-1 1,-1 1-1,1 0 0,-1 0 1,0 0-1,1 0 0,2-1-614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8.348"/>
    </inkml:context>
    <inkml:brush xml:id="br0">
      <inkml:brushProperty name="width" value="0.05" units="cm"/>
      <inkml:brushProperty name="height" value="0.05" units="cm"/>
    </inkml:brush>
  </inkml:definitions>
  <inkml:trace contextRef="#ctx0" brushRef="#br0">12 1 17508,'-1'46'1744,"-2"-5"-1280,0-5-216,0 0 1129,2-8-1297,2-2-272,0-7-593,2-5 665,5-4-160,-4-3-144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8.813"/>
    </inkml:context>
    <inkml:brush xml:id="br0">
      <inkml:brushProperty name="width" value="0.05" units="cm"/>
      <inkml:brushProperty name="height" value="0.05" units="cm"/>
    </inkml:brush>
  </inkml:definitions>
  <inkml:trace contextRef="#ctx0" brushRef="#br0">150 1 18492,'-8'11'556,"1"1"1,0 0-1,1 1 0,0-1 1,-7 25-1,5-17-45,5-11-384,-1 1 62,0 0 1,1 0 0,0 0 0,1 1 0,-2 19-1,4-30-172,0 1 0,0-1 0,0 1 0,0-1 0,0 0-1,0 1 1,1-1 0,-1 0 0,0 1 0,0-1-1,0 0 1,1 0 0,-1 1 0,0-1 0,1 0 0,-1 1-1,0-1 1,0 0 0,1 0 0,-1 0 0,0 1 0,1-1-1,-1 0 1,1 0 0,-1 0 0,0 0 0,1 0 0,-1 0-1,0 0 1,1 0 0,-1 0 0,1 0 0,-1 0 0,0 0-1,1 0 1,-1 0 0,0 0 0,1 0 0,23-4 389,-8 1-90,-12 3-280,-1 0-1,1 0 1,-1 1-1,0 0 1,1 0-1,-1-1 1,0 2-1,0-1 1,0 0-1,0 1 1,0-1-1,0 1 1,0 0-1,4 3 1,-2 0-18,-1-1 0,0 1 0,0 0 0,0 0 0,0 1 0,-1-1 0,4 8 0,-1 0-27,-1 0 0,-1 0 0,0 1 1,0 0-1,-2-1 0,3 22 0,-5-26 14,0-1 0,-1 1 1,0 0-1,0-1 0,-1 1 0,0-1 0,0 0 1,-1 0-1,0 0 0,0 0 0,-1 0 0,-8 12 0,8-14 2,0-1-1,0 1 0,-1-1 0,1 0 1,-1 0-1,-1-1 0,1 0 0,-1 1 1,0-2-1,1 1 0,-2-1 0,1 0 1,0 0-1,-1 0 0,1-1 0,-9 2 1,13-4-74,-1 1 0,0-1 1,1 0-1,-1 0 1,0 0-1,0 0 1,1 0-1,-1 0 1,0-1-1,1 1 1,-1-1-1,0 0 1,1 0-1,-1 0 0,1 0 1,-1 0-1,1-1 1,0 1-1,-1-1 1,1 1-1,-2-4 1,0 1 6,0-1 1,0 0 0,1 0-1,0 0 1,0 0-1,0 0 1,1-1 0,0 1-1,-2-8 1,-10-44-364</inkml:trace>
  <inkml:trace contextRef="#ctx0" brushRef="#br0" timeOffset="1">58 61 19556,'9'3'2017,"8"-2"-1257,2-1-312,5-2 976,5-1-328,-1-3-696,1-1-584,-5-3 232,-4 1-112,-5 2-128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9.248"/>
    </inkml:context>
    <inkml:brush xml:id="br0">
      <inkml:brushProperty name="width" value="0.05" units="cm"/>
      <inkml:brushProperty name="height" value="0.05" units="cm"/>
    </inkml:brush>
  </inkml:definitions>
  <inkml:trace contextRef="#ctx0" brushRef="#br0">1 603 18068,'2'0'180,"1"0"-1,-1-1 1,0 1 0,0-1-1,1 1 1,-1-1 0,0 0-1,0 0 1,1 0 0,-1 0-1,0 0 1,0-1-1,0 1 1,-1-1 0,1 1-1,0-1 1,-1 0 0,3-1-1,2-6 154,1 0-1,8-17 0,-5 9 619,129-229 1637,-113 193-2219,-2-2-1,28-99 0,-49 141-121,-6 20-128,-6 22-68,-61 476-156,69-493 114,-2 16-605,2 0 0,0 0 1,5 32-1,1-43 180,3-7-135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3.643"/>
    </inkml:context>
    <inkml:brush xml:id="br0">
      <inkml:brushProperty name="width" value="0.05" units="cm"/>
      <inkml:brushProperty name="height" value="0.05" units="cm"/>
    </inkml:brush>
  </inkml:definitions>
  <inkml:trace contextRef="#ctx0" brushRef="#br0">1 104 13699,'14'-6'439,"0"0"0,1 1 1,0 1-1,0 0 0,0 1 0,22-2 0,-5 1-79,55-9 63,101-2 1,-142 14-495,0 3-1,-1 1 1,1 3 0,46 12 0,-28-5 67,0-1 0,0-4 1,1-3-1,114-4 0,-31-3 102,-122 4-55,-1 1 1,1 0-1,41 13 0,-53-12-6,0 0 1,-1-1-1,1-1 1,1 0-1,-1-1 1,0-1-1,0 0 1,21-3-1,-18-1 34,0 0 0,-1 0-1,1-2 1,-1 0 0,0-1-1,22-13 1,19-18 117,-37 24-278,36-19 0,-56 32 65,1 1 0,0-1 0,-1 1 0,1 0 0,0-1 1,-1 1-1,1 0 0,0-1 0,-1 1 0,1 0 0,0 0 0,0 0 0,-1-1 0,1 1 0,0 0 0,0 0 0,-1 0 1,1 0-1,0 0 0,0 1 0,-1-1 0,1 0 0,0 0 0,-1 0 0,2 1 0,-1 0-11,-1 0 0,0 0 0,1 0 0,-1 0 0,0 1 0,0-1-1,0 0 1,0 0 0,0 0 0,0 0 0,0 0 0,0 0 0,0 0 0,-1 1 0,1 0-1,-3 14-313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4.106"/>
    </inkml:context>
    <inkml:brush xml:id="br0">
      <inkml:brushProperty name="width" value="0.05" units="cm"/>
      <inkml:brushProperty name="height" value="0.05" units="cm"/>
    </inkml:brush>
  </inkml:definitions>
  <inkml:trace contextRef="#ctx0" brushRef="#br0">5 2 15707,'-4'-2'1418,"5"10"-819,9 13 237,5 2-422,1-2-1,1 0 1,27 26 0,65 50-234,-31-29-64,-58-50-100,36 35-514,-50-46 392,0-1 0,-1 1-1,1 0 1,-2 0 0,1 1 0,4 10-1,-8-17 96,-1 0 0,1 0 0,-1 0 0,0 0 0,1 0 0,-1 0 0,0-1 0,1 1 0,-1 0 0,0 0 0,0 0 0,0 0 0,0 0 0,0 0 0,0 0 0,0 0 0,0 0 0,-1 0 0,1 0 0,0 0 0,-1 0 0,1 0 0,0 0 0,-1 0 0,1-1 0,-1 1 0,1 0 0,-1 0 0,0 0 0,1-1 0,-1 1 0,0 0 0,1-1 0,-1 1 0,-1 0 0,-15 8-322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4.968"/>
    </inkml:context>
    <inkml:brush xml:id="br0">
      <inkml:brushProperty name="width" value="0.05" units="cm"/>
      <inkml:brushProperty name="height" value="0.05" units="cm"/>
    </inkml:brush>
  </inkml:definitions>
  <inkml:trace contextRef="#ctx0" brushRef="#br0">121 1 15763,'-3'4'500,"0"0"0,0 0-1,0-1 1,0 1 0,-1-1-1,1 0 1,-1 0 0,0 0-1,0 0 1,-1 0 0,-5 2-1,6-3-340,-1 0 0,1 1 0,0-1-1,0 1 1,0 0 0,0 1-1,1-1 1,-1 0 0,1 1-1,-4 5 1,7-9-185,0 1 0,0 0 1,0-1-1,0 1 0,0 0 0,0-1 0,0 1 0,0-1 1,1 1-1,-1 0 0,0-1 0,0 1 0,1-1 0,-1 1 1,0-1-1,0 1 0,1-1 0,-1 1 0,1-1 0,-1 1 1,0-1-1,1 1 0,-1-1 0,1 1 0,-1-1 0,1 0 1,-1 1-1,1-1 0,0 0 0,-1 0 0,2 1 0,22 10-672,-21-9 549,1-1 34,11 5-261,-1 1 0,0 0 1,0 1-1,-1 0 1,14 11-1,-25-17 405,0 0 0,1 0 0,-1 0 0,-1 0 0,1 0 1,0 0-1,0 0 0,-1 1 0,0-1 0,1 1 0,-1-1 0,0 1 0,0-1 0,0 1 1,0 0-1,-1-1 0,1 1 0,-1 0 0,0 0 0,0 0 0,0-1 0,0 1 0,0 0 1,0 0-1,-1-1 0,1 1 0,-1 0 0,0-1 0,0 1 0,0 0 0,0-1 0,0 1 1,-1-1-1,1 0 0,-1 1 0,-2 2 0,-1 1 205,0 0 0,0-1 1,0 0-1,-1 0 0,0 0 0,0-1 0,0 0 0,0 0 0,-1-1 1,-7 4-1,11-5-174,-1-1 0,0 0 0,0 1-1,0-1 1,0 0 0,0-1 0,1 1 0,-1-1 0,0 0 0,-1 0 0,1 0 0,0 0 0,0-1 0,1 0 0,-1 1 0,0-1 0,0-1-1,0 1 1,0-1 0,-3-2 0,5 4-150,1-1-1,0 0 1,0 0 0,-1 0-1,1 0 1,0 0-1,0 0 1,0 0 0,0-1-1,1 1 1,-1 0-1,0-1 1,0 1 0,1 0-1,-1-1 1,1 1-1,-1-1 1,1 1 0,-1-1-1,1 1 1,0-1-1,0 1 1,0-1-1,0 1 1,0-1 0,0 1-1,0-1 1,1 1-1,-1-1 1,0 1 0,2-3-1,0-1-179,0 0 0,1 0 0,-1 1 0,1-1-1,0 1 1,1 0 0,6-8 0,11-6-637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4.524"/>
    </inkml:context>
    <inkml:brush xml:id="br0">
      <inkml:brushProperty name="width" value="0.05" units="cm"/>
      <inkml:brushProperty name="height" value="0.05" units="cm"/>
    </inkml:brush>
  </inkml:definitions>
  <inkml:trace contextRef="#ctx0" brushRef="#br0">0 329 16043,'0'-13'1665,"9"-4"-1137,8-12-136,7-3 664,15-5-336,5 0-176,6-3-544,2 0-376,0 4 424,-1 9-104,-3 6-200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2.554"/>
    </inkml:context>
    <inkml:brush xml:id="br0">
      <inkml:brushProperty name="width" value="0.05" units="cm"/>
      <inkml:brushProperty name="height" value="0.05" units="cm"/>
    </inkml:brush>
  </inkml:definitions>
  <inkml:trace contextRef="#ctx0" brushRef="#br0">365 130 18748,'0'-1'116,"1"0"0,0 1 0,-1-1 0,1 0 0,-1 0 0,1 0 0,-1 0 1,1 0-1,-1 1 0,0-1 0,1 0 0,-1 0 0,0 0 0,0 0 0,0 0 0,0 0 0,0 0 0,0 0 0,0 0 0,0 0 0,0 0 0,0 0 0,0 0 1,-1 0-1,1 0 0,0 0 0,-1 0 0,1 0 0,0 0 0,-2 0 0,1-1 56,-1 0 0,0 1 0,0-1 0,0 1 0,0 0 1,0-1-1,-1 1 0,1 0 0,0 0 0,0 1 0,-5-2 0,-6-1 159,1 1 1,-1 0-1,-22 1 0,22 1-288,1 1 1,-1 1-1,0 0 0,1 0 0,0 2 1,0-1-1,0 1 0,0 1 0,0 0 1,1 1-1,0 0 0,-12 9 1,15-9-41,0 1 0,0 0 0,1 0 0,0 1 0,1 0 0,-1 0 0,1 1 0,1-1 1,0 1-1,0 0 0,1 1 0,0-1 0,0 1 0,1 0 0,-2 14 0,3-15-3,1 0 0,0 1 0,0-1 0,1 1 0,0-1 0,1 1 0,0-1 0,1 0-1,5 18 1,-6-22 2,1-1-1,0 0 1,0 0-1,0 0 1,0 0-1,1 0 0,0-1 1,0 1-1,0-1 1,0 1-1,0-1 1,1 0-1,-1 0 0,1-1 1,0 1-1,0-1 1,0 0-1,0 0 1,0 0-1,0 0 0,1-1 1,6 2-1,-1-2 29,-1 0 0,1-1 0,0 0 0,-1-1-1,1 0 1,0 0 0,-1-1 0,0 0 0,1-1-1,-1 0 1,0 0 0,0-1 0,11-6 0,0-2 116,-1 1 0,-1-2 0,0 0 0,28-29 1,-36 33-35,-1-1 1,0-1-1,-1 1 1,0-1-1,-1-1 1,10-20-1,-15 27-85,0 0-1,0 0 1,0 0-1,-1-1 1,0 1-1,0 0 1,0-1-1,-1 1 1,0-1-1,0 1 1,0-1-1,-1 1 1,0-1-1,0 1 1,0 0-1,-1-1 1,1 1-1,-1 0 1,-4-7-1,1 4-206,0 0 0,-1 0 0,0 1 0,0-1 0,-1 1 1,0 0-1,-1 1 0,1 0 0,-16-9 0,8 6-311,0 1-1,0 1 1,-1 0 0,-29-7 0,6 4-319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2.951"/>
    </inkml:context>
    <inkml:brush xml:id="br0">
      <inkml:brushProperty name="width" value="0.05" units="cm"/>
      <inkml:brushProperty name="height" value="0.05" units="cm"/>
    </inkml:brush>
  </inkml:definitions>
  <inkml:trace contextRef="#ctx0" brushRef="#br0">1 0 19084,'1'10'1512,"6"7"-1112,2 5-135,8 11 535,5 6-192,5 11-280,7 3-64,8 8-80,1 1-48,4 0-64,0 1-88,1-7-320,-4-2-240,-2-9-504,-8-5-649,-7-16 1345,-2-10-328,-7-11-248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3.393"/>
    </inkml:context>
    <inkml:brush xml:id="br0">
      <inkml:brushProperty name="width" value="0.05" units="cm"/>
      <inkml:brushProperty name="height" value="0.05" units="cm"/>
    </inkml:brush>
  </inkml:definitions>
  <inkml:trace contextRef="#ctx0" brushRef="#br0">2 1 19524,'-1'1'1985,"2"5"-1417,9 0-256,6-2 1088,10 0-760,2 1-128,11-4-312,1 1-192,2-4-592,1-2-424,-9 1 840,2 2-168,-10 1-112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3.838"/>
    </inkml:context>
    <inkml:brush xml:id="br0">
      <inkml:brushProperty name="width" value="0.05" units="cm"/>
      <inkml:brushProperty name="height" value="0.05" units="cm"/>
    </inkml:brush>
  </inkml:definitions>
  <inkml:trace contextRef="#ctx0" brushRef="#br0">1 2 17356,'0'-1'56,"1"1"1,-1 0-1,0 0 1,1 0-1,-1 0 1,0 0-1,1 0 1,-1 0-1,0-1 1,1 1 0,-1 0-1,0 0 1,1 0-1,-1 0 1,0 1-1,1-1 1,-1 0-1,0 0 1,1 0-1,-1 0 1,0 0-1,1 0 1,-1 0-1,0 1 1,1-1-1,-1 0 1,0 0-1,0 0 1,1 1 0,-1-1-1,0 0 1,0 0-1,1 1 1,-1-1-1,0 0 1,0 1-1,0-1 1,1 0-1,-1 1 1,0-1-1,0 0 1,0 1-1,0-1 1,0 0-1,0 1 1,0-1 0,0 0-1,0 1 1,0-1-1,0 0 1,0 1-1,0 28 748,-1-19-358,-1 60 459,-1-16-457,2-1-1,3 0 0,12 78 1,-13-125-405,0 0 1,1 0-1,0 0 1,0 0-1,0 0 1,1-1-1,4 7 1,-6-11-38,0 1 0,0-1 0,0 0 0,0 0 0,0 0 0,0 0 0,0 0 0,0 0 0,0 0 0,1 0 0,-1-1 0,0 1 0,1 0 0,-1-1-1,0 1 1,1-1 0,-1 0 0,1 1 0,-1-1 0,1 0 0,-1 0 0,1 0 0,-1 0 0,1 0 0,-1 0 0,1 0 0,-1 0 0,1-1 0,-1 1 0,0-1 0,1 1 0,-1-1 0,1 1 0,1-2 0,8-5 11,-1-1 0,0 1 0,0-2 0,0 1 1,-1-1-1,15-20 0,-14 16 0,1 1 1,1 0-1,17-14 1,-28 25-17,1 0 1,-1 0-1,1 0 1,-1 0 0,1 0-1,-1 0 1,1 0-1,0 0 1,0 1 0,-1-1-1,1 1 1,0-1-1,0 1 1,-1 0-1,1-1 1,0 1 0,0 0-1,0 0 1,0 0-1,-1 1 1,1-1 0,0 0-1,0 1 1,0-1-1,-1 1 1,1 0 0,0-1-1,-1 1 1,3 2-1,1 1 6,0 0 1,-1 1-1,0-1 0,0 1 0,-1 0 1,1 1-1,3 6 0,-6-10-2,-1-1 0,1 0 0,0 1 0,0-1 0,0 0 0,0 0 0,0 0 0,0 0 0,0 0 0,0 0 0,0 0 0,0 0 0,0-1 0,1 1 0,-1 0 0,0-1-1,1 1 1,-1-1 0,0 1 0,1-1 0,-1 1 0,1-1 0,-1 0 0,0 0 0,1 0 0,-1 0 0,1 0 0,-1 0 0,1 0 0,-1 0 0,2-1 0,4-2 15,0 0 1,0 0-1,-1 0 0,1-1 0,7-5 1,-8 4-12,0 2 1,0-1-1,1 1 1,7-4-1,-11 6-2,0 1 0,0-1-1,0 1 1,0 0 0,0 0-1,0 0 1,-1 0 0,1 0-1,0 0 1,0 1 0,0 0 0,0-1-1,-1 1 1,1 0 0,0 0-1,-1 1 1,1-1 0,-1 1 0,1-1-1,-1 1 1,1 0 0,-1 0-1,0 0 1,0 0 0,0 0 0,0 0-1,-1 0 1,1 1 0,1 2-1,2 3 36,-1 0 0,0 0-1,0 1 1,-1-1 0,0 1 0,0 0-1,2 16 1,-5-23-590,-7-8-1005,1 2 1096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4.612"/>
    </inkml:context>
    <inkml:brush xml:id="br0">
      <inkml:brushProperty name="width" value="0.05" units="cm"/>
      <inkml:brushProperty name="height" value="0.05" units="cm"/>
    </inkml:brush>
  </inkml:definitions>
  <inkml:trace contextRef="#ctx0" brushRef="#br0">87 66 16067,'0'94'3382,"4"210"826,0-224-3577,28 138 0,-27-200-536,-4-15-22,-1-5 3,-8-26 85,-12-14-95,-2 2 0,-2 0 0,-34-43 0,60 85-75,1 0-1,-1-1 1,1 1 0,-1-1-1,1 1 1,0-1-1,0 0 1,0 0-1,0 0 1,0-1 0,-1 1-1,1-1 1,0 1-1,0-1 1,6 0 0,-1 0 1,0 0 0,0-1 1,0 0-1,0 0 1,15-5-1,-11 1 6,0-1 0,0 0 0,0-1 0,-1 0 0,0-1 0,-1-1 0,17-15 0,60-76 21,-59 63 30,-1-2 0,-2 0 0,-2-2 0,-2 0 1,-1-2-1,14-44 0,-32 82-33,-1-1 1,0 0-1,0 1 0,1-12 1,-2 16-16,0 1 1,0-1-1,0 0 0,0 1 1,0-1-1,0 1 1,0-1-1,0 1 0,0-1 1,0 1-1,0-1 1,0 1-1,0-1 0,-1 0 1,1 1-1,0-1 1,0 1-1,-1-1 0,1 1 1,0 0-1,-1-1 1,1 1-1,0-1 0,-1 1 1,1 0-1,-1-1 0,1 1 1,-1 0-1,1-1 1,-1 1-1,1 0 0,-1 0 1,1-1-1,-1 1 1,1 0-1,-1 0 0,1 0 1,-1 0-1,1 0 1,-1 0-1,0 0 0,1 0 1,-1 0-1,1 0 1,-1 0-1,1 0 0,-1 0 1,1 0-1,-1 0 1,1 1-1,-1-1 0,1 0 1,-1 0-1,1 1 0,-2-1 1,-2 3-1,1 0 0,-1 0-1,0 0 1,1 0 0,0 0 0,-1 1 0,1-1 0,0 1 0,1 0 0,-1 0-1,-3 7 1,3-5 0,-19 33 10,1 1 1,-28 83 0,39-94 15,2 1 1,1 0 0,2 1-1,1-1 1,-1 36 0,5-62-22,0-1 1,0 0 0,0 1-1,0-1 1,1 0-1,0 0 1,-1 0-1,1 1 1,0-1 0,0 0-1,1 0 1,-1 0-1,0 0 1,1 0-1,3 3 1,-3-4-29,0-1 1,0 1-1,0-1 1,0 0-1,0 0 1,1 0-1,-1 0 1,0 0-1,1-1 1,-1 1-1,0-1 1,1 1-1,-1-1 1,1 0-1,-1 0 1,0 0-1,1 0 1,-1 0-1,1-1 1,3 0-1,37-12-1688,-34 10 1143,0 0 0,0 0 0,16-2 0,-10 5-191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5.478"/>
    </inkml:context>
    <inkml:brush xml:id="br0">
      <inkml:brushProperty name="width" value="0.05" units="cm"/>
      <inkml:brushProperty name="height" value="0.05" units="cm"/>
    </inkml:brush>
  </inkml:definitions>
  <inkml:trace contextRef="#ctx0" brushRef="#br0">173 258 16820,'-1'2'139,"1"-1"1,-1 1 0,0-1-1,1 1 1,-1-1-1,0 1 1,0-1 0,0 0-1,0 1 1,-1-1 0,1 0-1,0 0 1,0 0 0,-1 0-1,1 0 1,-2 1-1,-5 4 200,-11 12 370,1 0-1,1 2 1,-17 22-1,26-30-584,0 1 0,0-1 1,1 1-1,1 1 0,0-1 0,-7 28 1,12-39-116,1 0 1,0-1-1,0 1 1,-1 0 0,1-1-1,0 1 1,0 0-1,0-1 1,1 1-1,-1 0 1,1 1 0,-1-3-7,0 1 1,0-1 0,0 0 0,1 1 0,-1-1 0,0 0 0,0 1 0,1-1-1,-1 0 1,0 1 0,0-1 0,1 0 0,-1 0 0,0 1 0,1-1 0,-1 0-1,1 0 1,-1 0 0,0 0 0,1 1 0,-1-1 0,0 0 0,1 0 0,-1 0-1,1 0 1,-1 0 0,0 0 0,1 0 0,2-1 0,-1 1 0,0-1 0,1 0-1,-1 0 1,0 0 0,0 0 0,0 0 0,0-1 0,0 1 0,0 0-1,0-1 1,0 0 0,2-2 0,12-15 2,0-1 0,-1 0 0,-1-1 0,-1-1 0,-1 0 0,-1-1 1,0 0-1,13-48 0,-30 101-47,1 0 0,2 1 1,1 59-1,3-84 41,-1 0-1,1 0 1,0-1-1,0 1 1,0 0 0,1-1-1,0 1 1,3 6-1,-4-11 2,0 1 0,0-1 0,0 1 0,0-1 0,0 0 0,1 1 0,-1-1 0,0 0 1,1 0-1,-1 0 0,0 0 0,1 0 0,0 0 0,-1 0 0,1 0 0,-1-1 0,1 1 0,0-1 0,-1 1 0,1-1 0,0 0 0,0 1 0,-1-1 0,1 0 0,0 0 0,0 0 0,0 0 0,-1-1 0,1 1 0,2-1 0,4-2 3,0 0 1,0 0-1,-1-1 0,0 0 0,0-1 1,0 1-1,0-1 0,0 0 1,-1-1-1,10-10 0,4-8 18,26-38 0,-12 8-23,-2 0 0,-3-2 1,35-93-1,-46 85-143,-19 56 37,-2 10 77,-2 6 45,0 0 1,1 0 0,0 0-1,-3 14 1,-4 5 78,0 0-18,1 0 0,1 1 0,2 0 0,0 0 1,2 1-1,1-1 0,2 1 0,1 0 0,1 0 1,1 0-1,2 0 0,0 0 0,2-1 0,14 45 1,-18-71-74,-1 1 1,1-1-1,0 0 1,0 0-1,0 0 1,0 0-1,0 0 1,0 0-1,3 2 1,-4-4 0,0 0-1,0 0 1,0 0 0,1 1-1,-1-1 1,0 0 0,0 0-1,1 0 1,-1 0 0,0 0-1,1 0 1,-1 0 0,0 1-1,0-1 1,1 0 0,-1 0-1,0 0 1,1 0 0,-1 0-1,0 0 1,0 0 0,1-1-1,-1 1 1,0 0-1,1 0 1,-1 0 0,0 0-1,0 0 1,1 0 0,-1 0-1,0-1 1,0 1 0,0 0-1,1 0 1,-1 0 0,0 0-1,0-1 1,1 1 0,1-4 20,0 1 1,0 0 0,-1-1-1,1 0 1,-1 1 0,0-1-1,0 0 1,1-5 0,6-41 91,-2-1 1,-3 0 0,-3-69-1,1 128-156,1 0-1,-1 0 1,2 1-1,-1-1 0,1-1 1,0 1-1,1 0 0,-1-1 1,8 11-1,-8-14 26,-1 0 0,1 0 1,0-1-1,0 1 0,0-1 0,1 0 0,-1 0 1,1 0-1,0 0 0,-1 0 0,1-1 0,0 0 0,1 0 1,-1 0-1,0 0 0,1-1 0,-1 1 0,1-1 1,-1 0-1,7 0 0,-4-1-8,-1-1 1,0 1-1,0-1 1,0-1-1,0 1 1,0-1-1,0 0 1,0 0-1,0-1 1,-1 0-1,1 0 1,-1 0-1,9-7 1,0-3-67,0-1 1,24-29 0,-35 39 81,-3 4 6,0-1 0,0 1 0,0 0 0,0 0 0,0 0-1,1 0 1,-1 0 0,0 0 0,0-1 0,0 1 0,0 0 0,0 0 0,0 0-1,0 0 1,0 0 0,1 0 0,-1 0 0,0 0 0,0-1 0,0 1 0,0 0-1,0 0 1,0 0 0,1 0 0,-1 0 0,0 0 0,0 0 0,0 0 0,0 0-1,0 0 1,1 0 0,-1 0 0,0 0 0,0 0 0,0 0 0,0 0 0,1 0-1,-1 0 1,0 0 0,0 0 0,0 0 0,0 1 0,0-1 0,0 0 0,1 0-1,-1 0 1,0 0 0,0 0 0,0 0 0,0 0 0,0 0 0,0 1 0,0-1-1,0 0 1,1 0 0,-1 0 0,0 0 0,0 0 0,0 0 0,0 1 0,0-1-1,0 0 1,0 0 0,0 0 0,0 0 0,0 1 0,0-1 0,0 0 0,0 0-1,1 10 56,-1 0 0,1 0 0,-2 0-1,-2 19 1,0 0 74,2-12-53,-1-7-28,1 0 1,1-1 0,0 1-1,0 0 1,1-1-1,0 1 1,4 14 0,-5-23-62,0-1 0,0 0 0,0 0 0,0 1 0,0-1-1,0 0 1,0 0 0,0 1 0,0-1 0,0 0 0,1 1 0,-1-1 0,0 0 0,0 0 0,0 0 0,0 1 0,0-1 0,1 0 0,-1 0 0,0 1 0,0-1 0,0 0 0,1 0 0,-1 0 0,0 0 0,0 0 0,1 1 0,-1-1 0,0 0 0,0 0 0,1 0 0,-1 0 0,0 0 0,1 0 0,-1 0 0,0 0 0,0 0 0,1 0 0,-1 0 0,0 0 0,0 0 0,1 0 0,-1 0 0,0 0 0,1 0 0,-1 0-1,0-1 1,0 1 0,1 0 0,-1 0 0,0 0 0,0 0 0,0 0 0,1-1 0,-1 1 0,0 0 0,0 0 0,0 0 0,1-1 0,-1 1 0,0 0 0,0-1 0,8-15-781,-4-1 538,-1 1 1,2-24-1,0-12-280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5.899"/>
    </inkml:context>
    <inkml:brush xml:id="br0">
      <inkml:brushProperty name="width" value="0.05" units="cm"/>
      <inkml:brushProperty name="height" value="0.05" units="cm"/>
    </inkml:brush>
  </inkml:definitions>
  <inkml:trace contextRef="#ctx0" brushRef="#br0">31 1 17988,'-6'2'1728,"-1"6"-1168,1 0-224,0 2 761,3 0-689,2 2-912,-1-2 600,4 3-208,4-2-184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6.303"/>
    </inkml:context>
    <inkml:brush xml:id="br0">
      <inkml:brushProperty name="width" value="0.05" units="cm"/>
      <inkml:brushProperty name="height" value="0.05" units="cm"/>
    </inkml:brush>
  </inkml:definitions>
  <inkml:trace contextRef="#ctx0" brushRef="#br0">137 10 19300,'-2'0'399,"0"0"1,0 0-1,0 0 0,0 0 0,0-1 1,0 1-1,0-1 0,0 1 0,-3-3 1,4 3-262,0-1 0,-1 1 1,1-1-1,0 1 0,0-1 0,-1 1 1,1-1-1,0 1 0,-1 0 1,1 0-1,0 0 0,-1 0 1,1 0-1,-1 0 0,1 0 1,0 0-1,-1 1 0,1-1 1,0 0-1,0 1 0,-1-1 1,1 1-1,-2 1 0,-1 1-61,0 1-1,0 0 0,0 0 0,1 0 1,0 0-1,0 1 0,0-1 0,0 1 1,-2 6-1,-18 50-30,18-44-21,2-9-25,0-2-7,1 0-1,0 1 1,0-1 0,1 0-1,-1 1 1,1-1 0,1 1-1,-1 0 1,2 9 0,-1-15 4,0-1 1,0 1-1,0-1 1,0 1 0,1-1-1,-1 1 1,0-1 0,0 1-1,1-1 1,-1 1 0,0-1-1,1 0 1,-1 1 0,0-1-1,1 1 1,-1-1 0,1 0-1,-1 1 1,0-1-1,1 0 1,-1 1 0,1-1-1,-1 0 1,1 0 0,-1 0-1,1 1 1,-1-1 0,1 0-1,0 0 1,-1 0 0,1 0-1,-1 0 1,1 0 0,-1 0-1,1 0 1,-1 0 0,1 0-1,-1 0 1,1-1-1,-1 1 1,1 0 0,0 0-1,0-1 1,21-12-57,-21 13 56,71-62-134,-54 44 123,2 2 0,0 0 0,26-17 0,-44 32 13,-1 0-1,1 0 1,0 1 0,-1-1 0,1 0 0,0 0 0,-1 1 0,1-1-1,0 1 1,0 0 0,-1-1 0,1 1 0,0 0 0,0 0-1,0 0 1,-1 0 0,1 0 0,0 1 0,0-1 0,0 1-1,1 0 1,-1 0 1,0 0-1,0 1 0,-1-1 0,1 1 0,0 0 1,-1-1-1,0 1 0,1 0 0,-1 0 1,0 0-1,0 0 0,0 0 0,0 0 0,0 0 1,0 1-1,0 1 0,-1-1-1,1 0 1,0 0-1,0 0 0,0-1 1,0 1-1,1 0 0,-1-1 1,1 1-1,-1-1 0,1 0 1,0 1-1,4 2 0,-5-4 0,1 0 1,-1-1-1,1 1 0,0-1 0,-1 1 0,1-1 0,0 0 0,-1 1 1,1-1-1,0 0 0,-1 0 0,1 0 0,0-1 0,0 1 0,-1 0 0,1-1 1,0 1-1,-1-1 0,1 1 0,-1-1 0,1 0 0,-1 0 0,3-1 0,10-6-12,-3 2-6,1 0 0,-1 1-1,25-7 1,-33 11 15,1 0 0,0 0 0,-1 1 0,1 0 0,0 0 0,-1 0 0,1 0 0,0 0 0,0 1 0,-1 0 0,1-1 0,-1 1 0,1 1 0,-1-1 0,1 0 0,-1 1 0,1 0 0,3 2 0,-1 2-3,0-1 0,0 1 0,-1 0-1,1 0 1,-1 1 0,0-1 0,3 9 0,-2-6 94,0 0 0,15 16 0,-21-25-86,-11 11-2316,0-2 1921,-3-2-152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7.625"/>
    </inkml:context>
    <inkml:brush xml:id="br0">
      <inkml:brushProperty name="width" value="0.05" units="cm"/>
      <inkml:brushProperty name="height" value="0.05" units="cm"/>
    </inkml:brush>
  </inkml:definitions>
  <inkml:trace contextRef="#ctx0" brushRef="#br0">1 3 19652,'5'6'1761,"4"0"-1409,2 1-320,-2-3 808,-6-4-1680,4-4 800,0-6-192,6-2-112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5.372"/>
    </inkml:context>
    <inkml:brush xml:id="br0">
      <inkml:brushProperty name="width" value="0.05" units="cm"/>
      <inkml:brushProperty name="height" value="0.05" units="cm"/>
    </inkml:brush>
  </inkml:definitions>
  <inkml:trace contextRef="#ctx0" brushRef="#br0">100 1 17252,'-2'5'375,"0"0"-1,-1 0 1,0 0 0,0 0 0,0 0 0,0-1 0,-6 7 0,-9 12 647,6-5-437,6-10-347,0 0-1,1 1 1,0-1-1,1 1 1,-1 1 0,-5 17-1,10-26-226,0 0 1,0 0-1,0 0 1,-1 0-1,1-1 1,0 1-1,0 0 0,0 0 1,0 0-1,0 0 1,1 0-1,-1 0 1,0 0-1,0 0 0,1 0 1,-1-1-1,0 1 1,1 0-1,-1 0 1,1 0-1,-1 0 0,1-1 1,-1 1-1,1 0 1,0-1-1,-1 1 1,2 0-1,0 0-6,-1 0 1,1-1-1,0 1 1,0 0-1,-1-1 1,1 0-1,0 0 0,0 1 1,0-1-1,0 0 1,0 0-1,3-1 1,5-1-35,0 0 1,-1 0 0,18-8-1,10-8-241,-2-1 0,1-2 0,33-26 0,-47 31 22,-1 6-125,-15 13 186,-5 10 170,-5 6 65,3-14 0,0 1 1,0 0-1,0 0 0,0-1 0,1 11 0,0-15-35,0 0-1,1 0 0,-1 0 0,0 0 0,1 1 0,-1-1 1,0 0-1,1 0 0,-1 0 0,1 0 0,0 0 0,-1 0 0,1 0 1,0 0-1,0-1 0,-1 1 0,1 0 0,0 0 0,0 0 0,0-1 1,0 1-1,0-1 0,0 1 0,0-1 0,0 1 0,1-1 0,-1 1 1,0-1-1,0 0 0,0 0 0,0 1 0,0-1 0,2 0 1,8 0 23,1 0 1,-1-1-1,1 0 1,-1 0-1,1-1 1,15-5 0,68-28-120,-65 23 34,25-10-109,-21 7-111,42-12-1,-75 27 261,-1 0 0,1-1 0,0 1 0,0 0 0,-1 0 0,1 0 0,0 0 0,-1-1 0,1 1 0,0 0 0,0 0 0,-1 1 0,1-1 0,0 0 0,0 0 0,-1 0 0,1 0 0,0 1 0,-1-1-1,1 0 1,1 1 0,-2 0 10,0-1-1,1 1 1,-1-1-1,0 1 1,0 0-1,1-1 1,-1 1-1,0-1 1,0 1-1,0 0 1,0-1-1,0 1 0,0 0 1,0-1-1,0 1 1,0-1-1,0 1 1,0 0-1,-1-1 1,1 2-1,-20 37 357,13-24-150,6-14-172,0 1-1,0 0 1,0 0-1,0 0 1,1 0 0,-1 0-1,1 0 1,0 0-1,-1 0 1,1 0 0,0 0-1,0 0 1,0 0-1,1 0 1,-1 0 0,0 0-1,1-1 1,-1 1-1,1 0 1,1 2-1,-1-2-11,0-1-1,0 0 1,1 0-1,-1 0 0,1 0 1,-1 0-1,1 0 0,-1-1 1,1 1-1,0 0 0,-1-1 1,1 1-1,0-1 1,-1 0-1,1 1 0,0-1 1,0 0-1,-1 0 0,1 0 1,0 0-1,0-1 0,-1 1 1,3-1-1,9-1 4,1-1 0,-1 0 0,0-1 1,0-1-1,16-8 0,58-36-381,-20 10-372,-67 39 716,0-1 0,0 1 0,1 0 0,-1 0 0,0 0 0,0 0 0,0 0 0,0-1 0,1 1 0,-1 0 0,0 0 0,0 0 1,0 0-1,1 0 0,-1 0 0,0 0 0,0 0 0,1 0 0,-1 0 0,0 0 0,0 0 0,0 0 0,1 0 0,-1 0 0,0 0 0,0 0 1,0 0-1,1 0 0,-1 0 0,0 0 0,0 1 0,0-1 0,1 0 0,-1 0 0,0 0 0,0 0 0,0 0 0,1 1 0,-2 9-61,-13 21 450,9-20-197,5-9-120,-1 0 0,0 0 0,0 0 1,1 0-1,-1 1 0,1-1 0,-1 0 1,1 0-1,0 0 0,0 1 0,0-1 1,0 2-1,1-3-41,-1-1 0,0 1 0,0-1 0,0 1 0,1-1 0,-1 0 0,0 1 0,1-1 1,-1 0-1,0 1 0,1-1 0,-1 0 0,0 1 0,1-1 0,-1 0 0,1 0 0,-1 1 0,0-1 1,1 0-1,-1 0 0,1 0 0,0 0 0,18-1 174,104-38-589,4-2-1764,-122 40 1943,0 0 0,0 1-1,0-1 1,9 1 0,-12 0 146,-1 0 0,0 0 0,0 0 0,0 0 0,0 1-1,1-1 1,-1 0 0,0 1 0,0-1 0,0 1 0,0-1 0,0 1 0,0 0 0,0-1 0,0 1 0,0 0 0,0 0 0,-1 0 0,1 0 0,0 0 0,0-1 0,-1 1-1,1 1 1,1 1 0,-2-2 5,0 0-1,1 0 0,-1 0 1,0-1-1,1 1 0,0 0 1,-1 0-1,1 0 0,-1 0 1,1-1-1,0 1 0,0 0 1,-1-1-1,1 1 0,0 0 1,0-1-1,0 1 0,0-1 1,0 1-1,-1-1 0,1 0 1,2 1-1,-1-1 31,1 0 0,-1 1 0,1-2 0,-1 1 1,0 0-1,1 0 0,-1-1 0,5-1 0,20-7-214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8.032"/>
    </inkml:context>
    <inkml:brush xml:id="br0">
      <inkml:brushProperty name="width" value="0.05" units="cm"/>
      <inkml:brushProperty name="height" value="0.05" units="cm"/>
    </inkml:brush>
  </inkml:definitions>
  <inkml:trace contextRef="#ctx0" brushRef="#br0">11 53 16652,'-5'16'1856,"5"-7"-1296,-1-9-368,-3-5 1304,9-7-1568,4-4-416,2 0 464,2-1-240,2 5-168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55.797"/>
    </inkml:context>
    <inkml:brush xml:id="br0">
      <inkml:brushProperty name="width" value="0.05" units="cm"/>
      <inkml:brushProperty name="height" value="0.05" units="cm"/>
    </inkml:brush>
  </inkml:definitions>
  <inkml:trace contextRef="#ctx0" brushRef="#br0">6 580 16796,'-1'0'44,"1"0"0,0 0 1,0 0-1,0 0 0,0 0 1,0 0-1,-1 0 0,1 0 1,0 0-1,0 0 0,0 0 1,0 0-1,-1 0 0,1 0 1,0 0-1,0 0 1,0 0-1,0 0 0,0 0 1,-1 0-1,1 0 0,0 0 1,0 0-1,0 0 0,0 0 1,0 0-1,-1-1 0,1 1 1,0 0-1,0 0 0,0 0 1,0 0-1,0 0 0,0 0 1,0 0-1,0-1 0,0 1 1,-1 0-1,1 0 1,0 0-1,0 0 0,0 0 1,0-1-1,0 1 0,0 0 1,0 0-1,0 0 0,0 0 1,0-1-1,4-11 757,9-12 33,330-435 2811,-331 442-3544,-5 7-5,1 0 0,0 1 0,0 0 0,1 0 1,10-7-1,-19 15-90,0 1-1,0 0 1,0 0 0,0 0 0,0 0 0,0 0 0,0 0 0,1 0 0,-1 0 0,0 0-1,0 0 1,0 0 0,0 0 0,0 0 0,0 0 0,0 0 0,1 0 0,-1 0 0,0 0-1,0 0 1,0 0 0,0 0 0,0 1 0,0-1 0,0 0 0,0 0 0,1 0 0,-1 0-1,0 0 1,0 0 0,0 0 0,0 0 0,0 0 0,0 0 0,0 0 0,0 1 0,0-1-1,0 0 1,0 0 0,0 0 0,0 0 0,0 0 0,1 0 0,-1 0 0,0 1 0,0-1-1,0 0 1,1 11 119,0 9 1,-26 222 394,16-165-408,0-12-12,-5 51-86,14-114-83,0 0 0,0 0 1,0-1-1,0 1 0,0 0 0,0 0 1,0-1-1,1 1 0,-1 0 1,1-1-1,-1 1 0,2 1 1,-2-2 48,0-1 0,0 0 0,0 0 0,0 0 0,0 0 0,1 0 0,-1 0 0,0 0 1,0 0-1,0 0 0,0 0 0,0 0 0,1 0 0,-1 0 0,0 0 0,0 1 1,0-1-1,0 0 0,1-1 0,-1 1 0,0 0 0,0 0 0,0 0 0,0 0 1,0 0-1,1 0 0,-1 0 0,0 0 0,0 0 0,0 0 0,0 0 0,0 0 1,1 0-1,-1 0 0,0-1 0,0 1 0,0 0 0,0 0 0,0 0 0,8-14-182,3-12-137,7-13-124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56.220"/>
    </inkml:context>
    <inkml:brush xml:id="br0">
      <inkml:brushProperty name="width" value="0.05" units="cm"/>
      <inkml:brushProperty name="height" value="0.05" units="cm"/>
    </inkml:brush>
  </inkml:definitions>
  <inkml:trace contextRef="#ctx0" brushRef="#br0">239 30 16492,'1'0'85,"-1"-1"1,1 1 0,-1 0 0,1-1 0,-1 1 0,1-1 0,-1 0 0,1 1 0,-1-1 0,1 1 0,-1-1 0,0 0 0,0 1 0,1-1 0,-1 0 0,0 1 0,0-1 0,0 0 0,1 1-1,-1-1 1,0 0 0,0 1 0,0-1 0,0 0 0,0 0 0,-1 1 0,1-1 0,0 0 0,0 1 0,0-1 0,-1 0 0,1 1 0,0-1 0,-1 1 0,1-1 0,0 0 0,-1 1 0,0-2-1,0 2 38,-1-1 0,1 0-1,-1 1 1,1-1-1,-1 1 1,1-1-1,-1 1 1,1 0-1,-1 0 1,1 0-1,-1 0 1,1 0-1,-1 0 1,1 0-1,-1 0 1,1 1-1,-1-1 1,1 0 0,-3 2-1,-4 1 63,-1 1 0,1 1-1,-1-1 1,2 1 0,-1 1 0,0 0-1,1 0 1,0 0 0,0 1 0,1 0-1,0 0 1,-10 15 0,2 1-75,0 1 0,2 0 0,-12 33 0,14-30-23,1 0 0,-5 29 0,12-44-52,0 0 0,1 0-1,0 1 1,1-1 0,0 0 0,1 0 0,2 14 0,-3-23-25,1-1-1,-1 0 0,1 1 1,0-1-1,0 1 0,0-1 1,0 0-1,0 0 1,0 0-1,0 1 0,1-1 1,-1 0-1,1-1 1,0 1-1,-1 0 0,1 0 1,0-1-1,0 1 0,2 1 1,-1-2 4,-1-1 1,0 1-1,1 0 1,-1-1-1,1 0 1,-1 1-1,1-1 1,-1 0-1,1 0 1,-1 0-1,0-1 1,1 1-1,-1-1 1,1 1-1,3-2 1,3-2 47,1-1 0,-1 0 1,-1 0-1,1 0 1,-1-1-1,0-1 1,12-11-1,-6 3 91,0-1 0,-1 0 0,-1-1 0,-1-1 0,18-36 0,-25 46-98,0 0-1,-1 0 1,0-1 0,-1 1-1,1-1 1,-2 0 0,1 0-1,-1 0 1,-1 0 0,0 0-1,0 0 1,0 1-1,-1-1 1,-1 0 0,1 0-1,-5-10 1,5 16-48,0 0 0,0 0-1,-1 1 1,1-1 0,-1 0 0,1 1 0,-1-1-1,0 1 1,0 0 0,0 0 0,-1 0-1,1 0 1,-1 0 0,1 0 0,-1 0 0,1 1-1,-1-1 1,-5-1 0,4 2-94,0 0 0,1 1 0,-1-1 0,0 1 0,0 0 0,0 0 0,0 0 0,0 1 0,0-1 0,0 1 0,0 0 0,1 0 0,-5 2 0,2-1-178,0 0 1,1 1-1,-1 0 1,1 0-1,0 1 1,0-1-1,0 1 1,0 0-1,1 1 1,-1-1-1,1 1 1,0 0-1,1 0 1,-1 0-1,1 0 1,0 1-1,0-1 1,-3 10-1,5-3-689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56.620"/>
    </inkml:context>
    <inkml:brush xml:id="br0">
      <inkml:brushProperty name="width" value="0.05" units="cm"/>
      <inkml:brushProperty name="height" value="0.05" units="cm"/>
    </inkml:brush>
  </inkml:definitions>
  <inkml:trace contextRef="#ctx0" brushRef="#br0">122 29 16444,'1'-1'584,"8"-20"1501,-9 21-2033,0 1 0,-1-1 0,1 0 0,0 0 0,0 0 1,0 0-1,-1 0 0,1 1 0,0-1 0,0 0 0,-1 0 1,1 0-1,0 0 0,0 0 0,-1 0 0,1 0 0,0 0 1,0 0-1,-1 0 0,1 0 0,0 0 0,0 0 0,-1 0 1,1 0-1,0 0 0,0 0 0,-1 0 0,1 0 0,0-1 1,0 1-1,0 0 0,-1 0 0,1 0 0,0 0 1,0 0-1,0-1 0,-1 1 0,1 0 0,0 0 0,0 0 1,0-1-1,0 1 0,0 0 0,-1 0 0,1 0 0,0-1 1,0 1-1,0 0 0,0 0 0,0-1 0,0 1 0,0 0 1,0 0-1,0-1 0,0 1 0,0 0 0,0 0 0,0-1 1,0 1-1,0 0 0,0 0 0,0-1 0,0 1 0,-4 3 96,0 0-1,0 0 1,0 0-1,1 1 1,-1-1-1,1 1 1,-1 0-1,1 0 1,1 1-1,-4 4 1,-22 50 278,26-55-381,-9 23 176,1 0-1,-12 55 0,19-67-134,1 0-1,1 0 0,0 0 0,1 0 1,0 0-1,1 0 0,4 21 0,-4-32-59,0 0 0,0 0-1,0 0 1,1 0 0,0-1-1,-1 1 1,1-1 0,0 1 0,1-1-1,-1 1 1,1-1 0,-1 0-1,1 0 1,0-1 0,0 1-1,6 4 1,-6-6-4,0 1 0,1-1 0,-1 0 0,1 0 0,-1 0 0,1 0 0,-1 0 0,1-1-1,0 0 1,-1 0 0,1 0 0,-1 0 0,1 0 0,0-1 0,-1 0 0,1 1 0,-1-1 0,7-3 0,2-2 56,0 1 0,-1-2 0,0 0 0,0 0 0,-1-1 0,1 0 1,-2-1-1,1 0 0,-1-1 0,7-10 0,-7 9 15,-1-1 0,0 1 1,-1-2-1,0 1 0,-1-1 0,-1 0 0,0 0 0,0-1 1,2-15-1,-6 24-81,-1-1 1,1 1-1,-1 0 0,0-1 1,-1 1-1,1 0 1,-1-1-1,0 1 0,0 0 1,-1 0-1,1 0 1,-1 0-1,-1 0 0,1 0 1,0 0-1,-1 1 1,0-1-1,0 1 1,-7-7-1,7 8-142,-1 0 1,1 0 0,0 1-1,-1 0 1,1 0-1,-1 0 1,0 0-1,0 0 1,0 0-1,0 1 1,0 0-1,0 0 1,0 0-1,0 1 1,0-1-1,-1 1 1,1 0 0,0 0-1,0 0 1,0 1-1,-1-1 1,1 1-1,0 0 1,0 0-1,-6 4 1,6-4 22,1 1 0,-1 0 0,1-1 1,0 2-1,0-1 0,0 0 0,0 1 0,0-1 1,0 1-1,1 0 0,-1 0 0,-2 5 0,-7 19-770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57.967"/>
    </inkml:context>
    <inkml:brush xml:id="br0">
      <inkml:brushProperty name="width" value="0.05" units="cm"/>
      <inkml:brushProperty name="height" value="0.05" units="cm"/>
    </inkml:brush>
  </inkml:definitions>
  <inkml:trace contextRef="#ctx0" brushRef="#br0">255 14 16067,'1'0'57,"-1"-1"-1,0 1 0,0 0 0,1 0 1,-1-1-1,0 1 0,0 0 0,0 0 1,1-1-1,-1 1 0,0 0 0,0-1 0,0 1 1,0 0-1,0-1 0,0 1 0,0 0 1,1-1-1,-1 1 0,0 0 0,0-1 1,0 1-1,0 0 0,0-1 0,-1 1 0,1 0 1,0-1-1,0 1 0,0 0 0,0-1 1,0 1-1,0 0 0,0-1 0,-1 1 1,1 0-1,0 0 0,0-1 0,0 1 1,-1 0-1,1 0 0,0-1 0,-1 1 0,-18 2 1651,13 0-1336,-1 0 0,1 1 0,0 0-1,-10 7 1,4 0-178,1 1 0,1 1 0,0 0 0,0 0 0,2 1 0,-1 0 0,2 1 0,0 0 0,-6 15 0,-5 20 172,-16 65-1,19-55-63,-11 89-1,24-120-317,0 1 1,1 0-1,2 0 1,1 0-1,8 36 1,-8-57-80,0 1 0,0-1 1,1 0-1,1 0 1,-1 0-1,1 0 0,1 0 1,4 6-1,-5-9 42,0 0 1,0-1-1,1 0 0,-1 0 0,1 0 0,0 0 0,0-1 1,0 0-1,0 0 0,1 0 0,-1 0 0,9 1 0,17 5-323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0.542"/>
    </inkml:context>
    <inkml:brush xml:id="br0">
      <inkml:brushProperty name="width" value="0.05" units="cm"/>
      <inkml:brushProperty name="height" value="0.05" units="cm"/>
    </inkml:brush>
  </inkml:definitions>
  <inkml:trace contextRef="#ctx0" brushRef="#br0">52 359 13155,'-7'10'1061,"-25"40"2214,30-47-2911,0 0 0,1 1 0,0-1 0,-1 0 0,1 0 0,0 1 0,0-1 0,1 0-1,-1 1 1,1-1 0,0 1 0,0-1 0,0 6 0,0-9-335,0 0 1,0 1-1,1-1 0,-1 0 1,0 0-1,0 0 0,0 0 1,0 0-1,0 1 0,0-1 1,1 0-1,-1 0 0,0 0 1,0 0-1,0 0 0,0 0 1,1 0-1,-1 0 0,0 0 1,0 0-1,0 0 0,1 0 1,-1 0-1,0 0 0,0 0 0,0 0 1,0 0-1,1 0 0,-1 0 1,0 0-1,0 0 0,0 0 1,0 0-1,1 0 0,-1 0 1,0 0-1,0 0 0,0 0 1,0 0-1,1-1 0,-1 1 1,0 0-1,0 0 0,0 0 1,0 0-1,0-1 0,9-6 380,23-27 204,-2-1 0,45-70-1,-42 56-392,9-13-43,72-93 117,-91 134-238,-14 18-25,-9 4-30,0-1 1,1 1-1,-1-1 0,0 1 1,0-1-1,1 1 1,-1-1-1,0 1 0,0-1 1,0 1-1,0-1 0,0 1 1,1-1-1,-1 1 1,0-1-1,0 1 0,0 0 1,0-1-1,-1 1 0,1-1 1,0 2-1,-7 37 14,-1 1 1,-21 56-1,8-29-1,9-26-46,4-18-261,1 2 0,1-1 0,1 1 1,-3 38-1,8-63 269,0 0 0,0 0 0,1 0 0,-1 0 0,0 0 0,0 0 0,0 0 0,0 0 0,0 0 0,0-1 0,0 1 0,0 0 0,0 0 0,0 0 0,0 0 0,0 0 0,0 0 0,0 0 0,0 0 0,0 0 0,0 0 0,1 0 0,-1 0 0,0 0 0,0 0 0,0 0 0,0 0 0,0 0 0,0 1 0,0-1 0,0 0 0,0 0 0,0 0 0,0 0 0,0 0 0,0 0 0,0 0 0,0 0 0,0 0 0,0 0 0,0 0 0,0 0 0,0 0 0,1 0 0,-1 0 0,0 0 0,0 0 0,0 0 0,0 0 0,0 0 0,0 0 0,0 1 0,0-1 0,0 0 0,0 0 0,0 0 0,0 0 0,0 0 0,5-8-631,6-15 129,0-8-153,2-2-151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0.981"/>
    </inkml:context>
    <inkml:brush xml:id="br0">
      <inkml:brushProperty name="width" value="0.05" units="cm"/>
      <inkml:brushProperty name="height" value="0.05" units="cm"/>
    </inkml:brush>
  </inkml:definitions>
  <inkml:trace contextRef="#ctx0" brushRef="#br0">76 0 16612,'0'1'94,"0"-1"0,1 1 0,-1-1 0,0 1 0,1-1 0,-1 1 0,0 0 0,0-1 0,1 1 0,-1-1 0,0 1 0,0 0 0,0-1 0,0 1 0,0 0 0,0-1 0,0 1 0,0-1 0,0 1 0,0 0 0,0-1 0,-1 1 0,1 0 0,0 0 0,-5 23 207,4-23-160,-15 63 1489,-27 126 728,37-156-2226,2-1 0,2 1 0,2 58 0,1-84-634,0 0 1,1 0-1,4 14 1,-5-21-67,-1-5 297,1-7-288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1.415"/>
    </inkml:context>
    <inkml:brush xml:id="br0">
      <inkml:brushProperty name="width" value="0.05" units="cm"/>
      <inkml:brushProperty name="height" value="0.05" units="cm"/>
    </inkml:brush>
  </inkml:definitions>
  <inkml:trace contextRef="#ctx0" brushRef="#br0">4 27 19484,'-3'0'1841,"4"2"-1129,3-1-280,11 1 984,5 0-280,7-2-488,3 0-167,5 0-233,2-2-144,-1-3-416,-2 1-361,-5 0 1410,-6-2-817,-6 0-56,-3-1-40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7.736"/>
    </inkml:context>
    <inkml:brush xml:id="br0">
      <inkml:brushProperty name="width" value="0.05" units="cm"/>
      <inkml:brushProperty name="height" value="0.05" units="cm"/>
    </inkml:brush>
  </inkml:definitions>
  <inkml:trace contextRef="#ctx0" brushRef="#br0">3 58 19516,'-3'1'1601,"12"-1"-1089,-5 2-160,13-4 560,15-2-200,9-4-144,5-2-56,4-2-176,0 1-64,-4 2-192,-3 5-152,-8 4-472,-5 5-256,-14 7-488,-9 1-120,-10 1 943,-7-1-351,-13 0-192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8.169"/>
    </inkml:context>
    <inkml:brush xml:id="br0">
      <inkml:brushProperty name="width" value="0.05" units="cm"/>
      <inkml:brushProperty name="height" value="0.05" units="cm"/>
    </inkml:brush>
  </inkml:definitions>
  <inkml:trace contextRef="#ctx0" brushRef="#br0">2 1 15555,'-2'19'1473,"12"-5"-809,5-4-144,12-4 704,7-5-120,9-2-247,4-5-113,5-3-328,3 1-272,-5 1-736,-4 2-16,-9 4 416,-10 1-209,-13 0-135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5.807"/>
    </inkml:context>
    <inkml:brush xml:id="br0">
      <inkml:brushProperty name="width" value="0.05" units="cm"/>
      <inkml:brushProperty name="height" value="0.05" units="cm"/>
    </inkml:brush>
  </inkml:definitions>
  <inkml:trace contextRef="#ctx0" brushRef="#br0">381 0 15107,'-51'43'2617,"22"-19"-801,0 1 1,-31 36-1,59-59-1752,-1 0 0,1 0-1,-1 0 1,1 1 0,0-1 0,0 0-1,0 0 1,0 1 0,0-1 0,0 4-1,0-6-73,1 1 0,0 0 0,1 0 0,-1-1 0,0 1 0,0 0 0,0 0 0,0-1 0,1 1 0,-1 0 0,0-1 0,0 1 0,1 0 0,-1-1 0,1 1 0,-1-1 0,0 1 0,1 0 0,0-1 0,-1 1 0,1-1 0,-1 1 0,1-1 0,-1 0 0,1 1-1,0-1 1,-1 1 0,1-1 0,0 0 0,-1 0 0,1 1 0,0-1 0,0 0 0,-1 0 0,1 0 0,0 0 0,1 0 0,56 4-1554,-47-4 1307,-1 0 1,1 1 0,0 0 0,-1 0 0,1 1 0,0 1 0,-1 0 0,0 0 0,15 8 0,-24-11 282,1 1-1,-1 0 1,0-1 0,0 1-1,1 0 1,-1 0 0,0 0-1,0 0 1,0 0 0,0 0-1,0 0 1,0 0 0,-1 1-1,1-1 1,0 0 0,-1 1-1,1-1 1,-1 0 0,1 1-1,-1-1 1,1 1 0,-1-1-1,0 0 1,0 1 0,0-1-1,0 1 1,0-1 0,0 1-1,0-1 1,0 1 0,-1-1-1,1 1 1,0-1-1,-1 0 1,1 1 0,-1-1-1,0 0 1,1 1 0,-1-1-1,0 0 1,0 0 0,0 0-1,0 1 1,-2 0 0,-4 5 290,1 0 0,-2-1-1,1 0 1,-1 0 0,-13 7 0,6-5-16,-1-1 0,0 0-1,-1-1 1,0 0 0,0-1 0,-23 3 0,-6-3-161,-55 1 1,41-6-211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8.826"/>
    </inkml:context>
    <inkml:brush xml:id="br0">
      <inkml:brushProperty name="width" value="0.05" units="cm"/>
      <inkml:brushProperty name="height" value="0.05" units="cm"/>
    </inkml:brush>
  </inkml:definitions>
  <inkml:trace contextRef="#ctx0" brushRef="#br0">5 327 16035,'0'1'131,"-1"0"-1,1 0 0,-1-1 0,1 1 0,-1 0 1,1 0-1,0 0 0,0-1 0,-1 1 0,1 0 1,0 0-1,0 0 0,0 0 0,0 0 0,0 0 1,0-1-1,0 1 0,0 0 0,0 0 0,1 0 1,-1 0-1,0 0 0,1 1 0,0-2-27,0 0-1,1 1 1,-1-1-1,0 0 1,0 0-1,0 0 1,1 0-1,-1 0 1,0 0-1,0 0 1,1 0-1,-1 0 0,0-1 1,0 1-1,0 0 1,0-1-1,0 1 1,1-1-1,0-1 1,13-5 265,-1 0-1,-1-2 1,1 0 0,-1 0 0,-1-1 0,0-1-1,14-14 1,6-12 167,30-42-1,28-63 75,-90 142-609,0 1 0,-1-1 0,1 0 1,0 0-1,0 1 0,0-1 0,0 0 1,0 0-1,0 1 0,1-1 0,-1 0 1,0 0-1,0 0 0,0 1 0,0-1 1,0 0-1,0 0 0,0 1 0,0-1 1,1 0-1,-1 0 0,0 0 0,0 1 1,0-1-1,0 0 0,1 0 0,-1 0 1,0 0-1,0 0 0,0 1 0,1-1 1,-1 0-1,0 0 0,0 0 0,0 0 1,1 0-1,-1 0 0,0 0 0,0 0 1,1 0-1,-1 0 0,0 0 1,0 0-1,1 0 0,-1 0 0,0 0 1,0 0-1,1 0 0,-1 0 0,0 0 1,0 0-1,0 0 0,1-1 0,-1 1 1,0 0-1,0 0 0,0 0 0,1 0 1,-1 0-1,0-1 0,0 1 0,0 0 1,0 0-1,1 0 0,-1-1 0,0 1 1,0 0-1,2 18-7,-2-17 7,-8 175-101,1 8-6,10-153-954,2-21-410,-5-10 1418,0 0 0,0 0 0,1 0-1,-1 0 1,0 0 0,1 0 0,-1 0 0,0 0 0,1 0-1,-1 0 1,0 0 0,0 0 0,1 0 0,-1-1 0,0 1-1,1 0 1,-1 0 0,0 0 0,0 0 0,0-1 0,1 1-1,-1 0 1,0 0 0,0 0 0,1-1 0,-1 1 0,0 0-1,0 0 1,0-1 0,0 1 0,0 0 0,1-1 0,-1 1-1,0-1 1,6-9-806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9.303"/>
    </inkml:context>
    <inkml:brush xml:id="br0">
      <inkml:brushProperty name="width" value="0.05" units="cm"/>
      <inkml:brushProperty name="height" value="0.05" units="cm"/>
    </inkml:brush>
  </inkml:definitions>
  <inkml:trace contextRef="#ctx0" brushRef="#br0">0 27 17292,'4'1'242,"0"0"1,-1-1 0,1 0 0,0 1-1,0-1 1,0-1 0,0 1 0,0 0-1,-1-1 1,1 0 0,0 0-1,6-2 1,12-3 576,96-9 1506,-102 13-2184,0 2 1,0 0-1,0 1 1,0 1-1,21 5 1,-33-6-145,-1 0-1,0 0 1,1 0-1,-1 0 1,0 1 0,0 0-1,0-1 1,0 1 0,0 0-1,0 0 1,0 1 0,-1-1-1,1 1 1,-1-1 0,0 1-1,0 0 1,0 0-1,0 0 1,0 0 0,2 6-1,-2-4-5,-1 1-1,0 0 1,0 0-1,0 0 1,-1-1-1,0 1 0,0 0 1,0 0-1,-1 0 1,0 0-1,0 0 1,-2 5-1,-8 18 82,0 1-1,-2-2 0,-2 0 1,0-1-1,-26 35 1,16-25 81,-32 64 0,56-98-262,-1 1 1,1-1-1,-1 0 0,1 1 1,0 0-1,0-1 0,1 1 0,-1 3 1,1-6 79,0-1-1,0 0 1,0 0 0,0 1 0,0-1 0,0 0 0,0 1-1,0-1 1,1 0 0,-1 0 0,0 1 0,0-1 0,0 0-1,0 1 1,1-1 0,-1 0 0,0 0 0,0 0 0,0 1 0,1-1-1,-1 0 1,0 0 0,0 0 0,1 1 0,-1-1 0,0 0-1,1 0 1,-1 0 0,0 0 0,0 0 0,1 0 0,-1 0-1,19-5-389,1-6-28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9.936"/>
    </inkml:context>
    <inkml:brush xml:id="br0">
      <inkml:brushProperty name="width" value="0.05" units="cm"/>
      <inkml:brushProperty name="height" value="0.05" units="cm"/>
    </inkml:brush>
  </inkml:definitions>
  <inkml:trace contextRef="#ctx0" brushRef="#br0">165 3 16884,'-4'-1'226,"-1"0"1,1 1 0,-1 0-1,0 0 1,1 0 0,-1 0-1,1 1 1,-1-1 0,1 1-1,-1 0 1,1 1 0,0-1-1,-1 1 1,-6 4-1,4-2-52,0 0 0,1 1 0,-1-1 0,1 1 0,1 1 0,-1-1 0,1 1 0,-8 11 0,9-12-124,1 1 0,-1-1 0,1 1 1,1 0-1,-1 0 0,1 0 1,0 0-1,1 1 0,-1-1 0,0 11 1,2-13-32,0-1 0,0 1 0,0 0 0,1 0 1,-1 0-1,1-1 0,0 1 0,0 0 0,1-1 1,-1 1-1,1-1 0,0 1 0,0-1 0,0 0 0,0 0 1,0 0-1,1 0 0,3 4 0,-1-3 11,0-1 1,0 0-1,0 0 0,0 0 0,0-1 0,1 1 1,0-1-1,-1 0 0,1-1 0,0 0 0,0 0 1,0 0-1,-1 0 0,1-1 0,0 0 0,0 0 0,0-1 1,0 0-1,0 0 0,0 0 0,7-3 0,-3 1 77,0 0-1,0-1 0,-1 0 0,0 0 0,0-1 0,0 0 0,-1-1 0,1 0 1,-1 0-1,-1-1 0,13-13 0,-17 16-33,0 0 0,0 0 1,-1 0-1,1 0 0,-1 0 0,0-1 0,0 1 1,-1-1-1,1 1 0,-1-1 0,0 1 0,0-1 1,0-8-1,-2 9-32,1 1 0,0 0 0,-1 0-1,0 0 1,0 0 0,0 0 0,0 0 0,0 0 0,-1 0 0,1 1 0,-1-1-1,1 0 1,-1 1 0,0-1 0,0 1 0,-1 0 0,1 0 0,0 0 0,-1 0 0,1 0-1,-6-3 1,0 1-24,0 0-1,0 0 1,0 0-1,0 1 1,-1 1-1,-15-4 0,19 5-112,0 1-1,0-1 0,-1 1 0,1 0 1,0 1-1,0-1 0,0 1 0,-1 0 1,1 0-1,0 0 0,0 1 0,-8 3 0,12-4 8,-1-1-1,1 1 0,0 0 0,0-1 0,0 1 0,0 0 0,0 0 0,0-1 0,0 1 0,0 0 0,0 0 1,0 0-1,1 0 0,-1 0 0,0 0 0,0 1 0,1-1 0,-1 0 0,1 0 0,-1 2 0,1-2 3,0 0 0,0 0-1,0 0 1,1 0-1,-1 0 1,0 0 0,0 0-1,1 0 1,-1 0 0,1 0-1,-1 0 1,1 0-1,-1 0 1,1-1 0,0 1-1,-1 0 1,1 0-1,0 0 1,1 0 0,3 3-182,0 0 1,0-1 0,1 0-1,-1 0 1,1 0-1,10 3 1,18 4-779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0.400"/>
    </inkml:context>
    <inkml:brush xml:id="br0">
      <inkml:brushProperty name="width" value="0.05" units="cm"/>
      <inkml:brushProperty name="height" value="0.05" units="cm"/>
    </inkml:brush>
  </inkml:definitions>
  <inkml:trace contextRef="#ctx0" brushRef="#br0">121 7 16283,'5'-6'1931,"-9"5"-905,-13 7 313,8 3-1076,-1 0 0,1 1 0,0 0-1,1 0 1,0 1 0,1 0 0,0 1 0,1-1 0,-7 16 0,10-19-232,0 0 0,0 0 1,1 1-1,-1-1 0,2 1 1,-1-1-1,1 12 0,1-17-18,0-1-1,0 0 0,0 0 1,0 1-1,0-1 1,1 0-1,-1 0 1,1 0-1,0 1 0,0-1 1,0 0-1,0 0 1,0 0-1,0 0 0,0-1 1,0 1-1,1 0 1,-1 0-1,1-1 0,0 1 1,-1-1-1,1 1 1,0-1-1,0 0 1,0 0-1,0 1 0,0-2 1,0 1-1,0 0 1,0 0-1,0 0 0,3-1 1,5 2 48,1-1 1,-1 0-1,1-1 1,0-1-1,-1 0 1,1 0 0,-1-1-1,1 0 1,-1 0-1,0-1 1,0-1-1,12-5 1,-3-1 111,0 0-1,-1-1 1,0 0 0,-1-2-1,18-16 1,-29 23-67,1 0 1,-1-1-1,0 0 0,0 0 0,-1-1 1,7-11-1,-11 17-84,0 1-1,0-1 1,-1 0 0,1 1 0,0-1-1,-1 0 1,1 0 0,-1 1-1,0-1 1,1 0 0,-1 0 0,0 0-1,0 0 1,0 0 0,0 1 0,-1-1-1,1 0 1,0 0 0,-1 0-1,0 1 1,1-1 0,-1 0 0,0 0-1,0 1 1,0-1 0,0 1-1,0-1 1,0 1 0,0-1 0,0 1-1,-1 0 1,1-1 0,0 1 0,-1 0-1,1 0 1,-1 0 0,0 0-1,-2-1 1,-3-1-65,-1 0 0,0 1 1,0-1-1,0 2 0,-1-1 0,1 1 0,0 0 0,-1 1 1,1 0-1,0 0 0,-16 3 0,16-2-164,1 1 0,-1 0 0,0 0 1,0 0-1,1 1 0,0 0 0,-1 1 0,1-1 0,1 1 0,-1 1 1,0-1-1,-7 8 0,4 1-400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0.882"/>
    </inkml:context>
    <inkml:brush xml:id="br0">
      <inkml:brushProperty name="width" value="0.05" units="cm"/>
      <inkml:brushProperty name="height" value="0.05" units="cm"/>
    </inkml:brush>
  </inkml:definitions>
  <inkml:trace contextRef="#ctx0" brushRef="#br0">244 29 17100,'6'-24'2272,"-6"24"-2243,0 0 0,0 0-1,0 0 1,0-1-1,0 1 1,0 0-1,0 0 1,0 0 0,0-1-1,0 1 1,0 0-1,0 0 1,-1 0-1,1-1 1,0 1 0,0 0-1,0 0 1,0 0-1,0 0 1,0 0-1,-1-1 1,1 1 0,0 0-1,0 0 1,0 0-1,0 0 1,-1 0-1,1 0 1,0-1 0,0 1-1,0 0 1,0 0-1,-1 0 1,1 0-1,-13 6 869,6-1-653,0 1 1,0 0-1,1 0 1,0 1-1,0 0 1,-8 13-1,-28 52 151,31-51-289,-16 30 109,-36 94 0,55-122-138,1 0 1,0 0-1,2 1 0,1 0 0,2 0 1,-1 46-1,3-63-60,1-1 1,0 0 0,0 0-1,0 0 1,1 0-1,-1 0 1,2 0-1,-1-1 1,1 1-1,-1-1 1,6 7-1,-5-8-77,0 0 0,0-1 0,1 1-1,-1-1 1,1 0 0,0 0 0,0 0-1,0-1 1,0 1 0,1-1-1,-1 0 1,0-1 0,1 1 0,9 2-1,-3-2-14,0-1-1,1 0 1,-1 0-1,0-1 1,18-2-1,14-5-208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1.409"/>
    </inkml:context>
    <inkml:brush xml:id="br0">
      <inkml:brushProperty name="width" value="0.05" units="cm"/>
      <inkml:brushProperty name="height" value="0.05" units="cm"/>
    </inkml:brush>
  </inkml:definitions>
  <inkml:trace contextRef="#ctx0" brushRef="#br0">19 301 14827,'-16'17'2502,"14"-15"-750,11-11-310,160-160 2711,-74 72-3674,-90 92-466,0 0-6,0-1-1,1 1 1,0 0 0,0 1-1,12-8 1,-18 11-8,1 1 0,0 0-1,-1 0 1,1-1 0,0 1 0,-1 0-1,1 0 1,-1 0 0,1 0 0,0 0-1,-1 0 1,1 0 0,0 0 0,-1 0 0,1 0-1,0 0 1,-1 0 0,1 0 0,0 0-1,-1 1 1,1-1 0,0 0 0,-1 1-1,1-1 1,-1 0 0,1 1 0,-1-1-1,1 1 1,-1-1 0,1 0 0,-1 1 0,1-1-1,-1 1 1,0 0 0,1-1 0,-1 1-1,0-1 1,1 1 0,-1 0 0,0 0-1,5 26-38,-5-25 38,1 31-18,-2-1-1,-2 1 1,-8 45 0,-2 15-553,14-75-329,-1-18 880,0 0 1,0 0-1,0 1 1,0-1-1,1 0 0,-1 0 1,0 0-1,0 1 1,0-1-1,0 0 1,1 0-1,-1 0 0,0 1 1,0-1-1,0 0 1,1 0-1,-1 0 1,0 0-1,0 0 0,1 0 1,-1 0-1,0 1 1,0-1-1,1 0 0,-1 0 1,0 0-1,0 0 1,1 0-1,-1 0 1,0 0-1,0 0 0,1 0 1,2-2-46,-1 1 0,0 0 1,1 0-1,-1-1 0,0 0 0,0 1 1,0-1-1,0 0 0,3-4 0,20-24-483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1.870"/>
    </inkml:context>
    <inkml:brush xml:id="br0">
      <inkml:brushProperty name="width" value="0.05" units="cm"/>
      <inkml:brushProperty name="height" value="0.05" units="cm"/>
    </inkml:brush>
  </inkml:definitions>
  <inkml:trace contextRef="#ctx0" brushRef="#br0">141 0 15811,'-5'34'1481,"-5"4"-1161,0 3-128,0 4 536,4 1-408,1-3-104,5-6-520,2-4-96,1-10 320,1-3-88,-1-10-104</inkml:trace>
  <inkml:trace contextRef="#ctx0" brushRef="#br0" timeOffset="1">1 238 17332,'0'4'1536,"10"-1"-1016,4-3-232,9-1 664,4-5-327,9 0-505,3-1-288,1-2-1761,2 2 1761,-9 3-328,-5 3-192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2.318"/>
    </inkml:context>
    <inkml:brush xml:id="br0">
      <inkml:brushProperty name="width" value="0.05" units="cm"/>
      <inkml:brushProperty name="height" value="0.05" units="cm"/>
    </inkml:brush>
  </inkml:definitions>
  <inkml:trace contextRef="#ctx0" brushRef="#br0">51 1 18396,'-3'21'1288,"6"1"-1048,2-2-136,7 5 480,2 0-328,6 1-120,2-3-63,-1 1-170,2-1-95,-3-3-344,0-1-200,-10-4 560,-1 4-120,-8 0-144</inkml:trace>
  <inkml:trace contextRef="#ctx0" brushRef="#br0" timeOffset="1">1 390 18924,'7'-14'1784,"11"-9"-1111,5-1-281,7-11 784,6-3-296,2-5-328,3 1-168,-5 2-464,-2 4-296,-8 10-688,-4 2 888,-12 3-208,-6 1-104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2.830"/>
    </inkml:context>
    <inkml:brush xml:id="br0">
      <inkml:brushProperty name="width" value="0.05" units="cm"/>
      <inkml:brushProperty name="height" value="0.05" units="cm"/>
    </inkml:brush>
  </inkml:definitions>
  <inkml:trace contextRef="#ctx0" brushRef="#br0">115 1 16147,'3'4'1729,"-3"5"-1249,0 8-208,3 4 1608,2 8-1480,1 7-151,4 7-89,2 5-16,-2 7-16,-3 2-8,-6 2-16,-5 1-48,-12 0-216,-7-1-400,-15-12 504,-5-4-65,-5-14-95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3.341"/>
    </inkml:context>
    <inkml:brush xml:id="br0">
      <inkml:brushProperty name="width" value="0.05" units="cm"/>
      <inkml:brushProperty name="height" value="0.05" units="cm"/>
    </inkml:brush>
  </inkml:definitions>
  <inkml:trace contextRef="#ctx0" brushRef="#br0">1 112 17404,'4'-9'523,"0"-1"1,1 1 0,0 0 0,1 1-1,0-1 1,0 1 0,14-13 0,-17 18-396,0 0 1,0 1-1,0-1 1,1 1-1,-1 0 1,1 0-1,-1 0 1,1 0-1,0 1 1,-1-1-1,1 1 1,0 0-1,0 0 1,0 1-1,0-1 1,0 1-1,0 0 1,0 0-1,1 0 1,-1 0-1,0 1 1,6 1-1,-6 0-100,-1-1 0,1 1-1,-1-1 1,0 1-1,1 0 1,-1 1 0,0-1-1,0 0 1,0 1 0,-1 0-1,1-1 1,-1 1-1,1 0 1,-1 0 0,0 1-1,0-1 1,0 0 0,-1 1-1,1-1 1,-1 1-1,0 0 1,0-1 0,0 1-1,0 0 1,-1 0 0,1 4-1,0 3-21,-1-1 1,-1 1-1,1 0 0,-2-1 0,1 1 0,-1-1 0,-1 0 1,-4 13-1,1-8 15,-1-1-1,0 0 1,-1 0 0,-1-1 0,0 0 0,0-1-1,-1 0 1,-1-1 0,-18 17 0,26-26-20,-13 15 102,17-10-54,12-2-53,131 17-2234,-104-13 1821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6.441"/>
    </inkml:context>
    <inkml:brush xml:id="br0">
      <inkml:brushProperty name="width" value="0.05" units="cm"/>
      <inkml:brushProperty name="height" value="0.05" units="cm"/>
    </inkml:brush>
  </inkml:definitions>
  <inkml:trace contextRef="#ctx0" brushRef="#br0">90 808 15267,'-78'46'1202,"77"-46"-1195,0 1 1,0-1 0,0 1-1,1 0 1,-1 0 0,0-1-1,0 1 1,0 0 0,1 0-1,-1 0 1,0 0-1,1 0 1,-1 1 0,1-1 0,0-1 0,-1 0 0,1 1 0,0-1 1,0 1-1,0-1 0,0 1 0,0-1 0,1 1 1,-1-1-1,0 0 0,0 1 0,0-1 0,0 1 1,0-1-1,1 1 0,-1-1 0,0 0 0,0 1 1,1-1-1,-1 0 0,0 1 0,1 0 0,1 0 25,1 1 0,0 0 0,-1-1 0,1 0 0,0 1 0,0-1-1,0 0 1,0 0 0,5 0 0,45 6 48,-1-2 0,1-2 1,60-6-1,-81 3-66,756-70 76,-787 70-91,1354-204 400,-1035 151-152,78-12 125,2042-323 1200,-2392 381-1554,806-101 551,-829 106-542,19-2 39,77 4-1,-118 0-97,0 0-1,1 1 1,-1 0-1,0 0 1,0 0-1,0 0 1,0 0-1,3 3 1,-5-4 37,-1 0 1,1 0 0,-1 0-1,1 1 1,-1-1 0,0 0-1,1 0 1,-1 1-1,1-1 1,-1 0 0,0 1-1,1-1 1,-1 1 0,0-1-1,0 0 1,1 1 0,-1-1-1,0 1 1,0-1-1,0 1 1,1-1 0,-1 1-1,0-1 1,0 0 0,0 1-1,0-1 1,0 1 0,0-1-1,0 1 1,0-1-1,0 1 1,0-1 0,0 1-1,0-1 1,-1 1 0,1-1-1,0 1 1,0-1 0,0 1-1,-1-1 1,1 0-1,0 1 1,-1-1 0,1 1-1,0-1 1,0 0 0,-1 1-1,1-1 1,-1 0 0,1 0-1,0 1 1,-1-1-1,0 1 1,0-1 1,1 0 1,-1 1-1,1-1 0,-1 0 0,0 0 1,1 1-1,-1-1 0,0 0 0,1 0 1,-1 0-1,1 0 0,-1 0 0,0 0 1,1 0-1,-1 0 0,0 0 0,1 0 1,-1 0-1,0 0 0,1 0 0,-1 0 1,0-1-1,1 1 0,-1 0 0,1 0 1,-2-1-1,-5-7 31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3.796"/>
    </inkml:context>
    <inkml:brush xml:id="br0">
      <inkml:brushProperty name="width" value="0.05" units="cm"/>
      <inkml:brushProperty name="height" value="0.05" units="cm"/>
    </inkml:brush>
  </inkml:definitions>
  <inkml:trace contextRef="#ctx0" brushRef="#br0">9 52 18028,'-8'17'1608,"9"-5"-1120,9-8-184,10-4 969,6-4-649,11-6-304,6-2-64,5-2-336,-1 1-232,-7 2-528,-4 2-185,-18 3 785,-15 5-224,-4-3-184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4.186"/>
    </inkml:context>
    <inkml:brush xml:id="br0">
      <inkml:brushProperty name="width" value="0.05" units="cm"/>
      <inkml:brushProperty name="height" value="0.05" units="cm"/>
    </inkml:brush>
  </inkml:definitions>
  <inkml:trace contextRef="#ctx0" brushRef="#br0">0 42 18828,'5'18'1768,"12"-12"-1207,4-2-217,9-4 616,8-1-232,6-6-632,2-2-600,-7-5 528,-6-5-200,-12-1-136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4.647"/>
    </inkml:context>
    <inkml:brush xml:id="br0">
      <inkml:brushProperty name="width" value="0.05" units="cm"/>
      <inkml:brushProperty name="height" value="0.05" units="cm"/>
    </inkml:brush>
  </inkml:definitions>
  <inkml:trace contextRef="#ctx0" brushRef="#br0">4 330 15779,'0'2'95,"-1"2"371,0 1 0,0 0 0,1-1 0,-1 1 0,2 6 0,-1-10-421,0-1 0,0 0 0,0 0 0,0 1-1,0-1 1,0 0 0,0 0 0,0 1 0,0-1 0,0 0 0,0 0 0,1 1 0,-1-1 0,0 0 0,0 0 0,0 0 0,0 1 0,1-1 0,-1 0 0,0 0 0,0 0 0,0 0 0,1 1 0,-1-1 0,0 0 0,0 0 0,1 0 0,-1 0 0,0 0 0,0 0 0,1 0 0,-1 0 0,0 0 0,0 0 0,1 0 0,-1 0 0,1 0 0,0 0 102,1-1-1,0 0 1,0 0-1,-1 0 0,1 0 1,-1 0-1,1 0 1,-1-1-1,3-2 0,49-53 1244,-3-2-1,48-75 1,-28 38-851,-58 83-462,-12 13-76,0 0 0,0 0 0,0 0 0,1 0 0,-1 0 0,0 0 0,0 0 0,0 0 0,0 0 0,0 0 0,1 1 0,-1-1 0,0 0-1,0 0 1,0 0 0,0 0 0,0 0 0,0 0 0,0 0 0,1 0 0,-1 0 0,0 0 0,0 0 0,0 1 0,0-1 0,0 0-1,0 0 1,0 0 0,0 0 0,0 0 0,0 0 0,0 1 0,0-1 0,1 0 0,-1 0 0,0 0 0,0 0 0,0 0 0,0 1 0,0-1-1,0 0 1,0 0 0,0 0 0,-1 0 0,1 0 0,0 1 0,0-1 0,0 0 0,-6 31 20,4-23-26,-15 76-321,-7 97-1,19-67-3961,4-101 2411,6-30 721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5.093"/>
    </inkml:context>
    <inkml:brush xml:id="br0">
      <inkml:brushProperty name="width" value="0.05" units="cm"/>
      <inkml:brushProperty name="height" value="0.05" units="cm"/>
    </inkml:brush>
  </inkml:definitions>
  <inkml:trace contextRef="#ctx0" brushRef="#br0">1 57 19260,'0'-1'128,"1"-1"0,-1 1 0,1 0 1,-1 0-1,1 0 0,0 0 0,-1 0 0,1 0 0,0 0 0,0 0 0,0 0 1,0 0-1,0 0 0,0 0 0,0 1 0,0-1 0,0 0 0,0 1 0,0-1 1,0 1-1,2-1 0,29-11 589,-29 11-407,21-6 530,40-7-1,-56 13-778,1 0 1,-1 1 0,1-1 0,0 1-1,0 1 1,-1 0 0,1 0-1,9 3 1,-16-3-55,0 0 0,0-1 0,0 1 0,0 0 0,0 0 0,0 0 0,0 0 0,0 1 0,-1-1 0,1 0 0,-1 1 0,1-1 0,-1 1 0,1-1 0,-1 1 0,0 0 0,0 0 0,0 0 0,0-1 0,0 1 0,0 0 0,-1 0 0,1 0 0,0 0 0,-1 0 0,0 1 0,1-1-1,-1 0 1,0 0 0,0 0 0,0 0 0,0 0 0,-1 0 0,1 0 0,-2 4 0,-1 4 2,0-1 0,0 0 1,-1 0-1,-1 0 0,0 0 0,-8 11 0,-86 101 90,18-24-65,80-95-34,-1-1 1,1 1-1,0 0 0,0 0 1,0-1-1,0 1 0,0 0 0,0 0 1,0 0-1,1 0 0,-1 0 0,1 0 1,-1 0-1,1 0 0,0 0 1,0 0-1,0 4 0,1-5-2,-1 1 0,1-1-1,0 1 1,0-1 0,0 1 0,0-1 0,0 0 0,0 0-1,0 1 1,0-1 0,0 0 0,1 0 0,-1 0-1,0 0 1,1-1 0,-1 1 0,1 0 0,-1 0 0,1-1-1,-1 1 1,1-1 0,3 1 0,16 5-83,1-1 1,0-1 0,0-1-1,1 0 1,-1-2-1,0-1 1,1-1-1,-1 0 1,40-10 0,-16-2-82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5.675"/>
    </inkml:context>
    <inkml:brush xml:id="br0">
      <inkml:brushProperty name="width" value="0.05" units="cm"/>
      <inkml:brushProperty name="height" value="0.05" units="cm"/>
    </inkml:brush>
  </inkml:definitions>
  <inkml:trace contextRef="#ctx0" brushRef="#br0">0 442 15547,'1'1'64,"-1"-1"-1,1 1 1,-1-1-1,1 0 1,-1 1 0,1-1-1,0 0 1,-1 1-1,1-1 1,-1 0-1,1 1 1,0-1-1,-1 0 1,1 0-1,0 0 1,0 0-1,-1 0 1,1 0 0,0 0-1,-1 0 1,1 0-1,0 0 1,-1 0-1,1 0 1,0 0-1,-1-1 1,1 1-1,0 0 1,-1 0-1,2-1 1,19-16 502,-16 11-348,325-343 5808,-305 321-5737,16-16 99,-41 44-384,0 0-1,0 0 1,0 0 0,0 1 0,0-1-1,0 0 1,0 0 0,0 0 0,0 0-1,0 0 1,0 1 0,0-1-1,0 0 1,0 0 0,1 0 0,-1 0-1,0 0 1,0 1 0,0-1 0,0 0-1,0 0 1,0 0 0,0 0-1,0 0 1,0 0 0,1 0 0,-1 0-1,0 1 1,0-1 0,0 0 0,0 0-1,0 0 1,0 0 0,1 0 0,-1 0-1,0 0 1,0 0 0,0 0-1,0 0 1,0 0 0,1 0 0,-1 0-1,0 0 1,0 0 0,0 0 0,0 0-1,1 0 1,-1 0 0,0 0-1,0 0 1,0 0 0,0 0 0,0 0-1,0-1 1,1 1 0,-1 0 0,0 0-1,0 0 1,0 0 0,-2 12 8,-13 55-266,3 0-1,3 1 1,0 108 0,8-164 171,1 0 0,1 0 0,0 0 0,3 15 0,8 2-192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7.304"/>
    </inkml:context>
    <inkml:brush xml:id="br0">
      <inkml:brushProperty name="width" value="0.05" units="cm"/>
      <inkml:brushProperty name="height" value="0.05" units="cm"/>
    </inkml:brush>
  </inkml:definitions>
  <inkml:trace contextRef="#ctx0" brushRef="#br0">0 0 17740,'4'6'1616,"1"11"-984,-4 0-248,1 8 769,-2 4-313,3 3-264,-2 4-88,0-1-152,2-1-192,-3-10-632,2-2-360,-2-12 704,0-9-112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7.737"/>
    </inkml:context>
    <inkml:brush xml:id="br0">
      <inkml:brushProperty name="width" value="0.05" units="cm"/>
      <inkml:brushProperty name="height" value="0.05" units="cm"/>
    </inkml:brush>
  </inkml:definitions>
  <inkml:trace contextRef="#ctx0" brushRef="#br0">131 1 18684,'-22'59'4087,"-8"23"-3554,30-81-530,0-1-1,0 0 1,0 1 0,-1-1 0,1 0 0,0 1 0,0-1 0,0 1 0,0-1-1,0 1 1,0-1 0,0 0 0,0 1 0,0-1 0,0 1 0,0-1 0,0 1 0,0-1-1,0 0 1,0 1 0,0-1 0,0 1 0,0-1 0,1 0 0,-1 1 0,0-1-1,0 1 1,1-1 0,-1 0 0,0 1 0,0-1 0,1 0 0,-1 0 0,0 1 0,1-1-1,-1 0 1,0 0 0,1 1 0,-1-1 0,1 0 0,-1 0 0,0 0 0,1 0-1,-1 1 1,1-1 0,-1 0 0,1 0 0,-1 0 0,0 0 0,1 0 0,-1 0 0,1 0-1,-1 0 1,1 0 0,-1-1 0,0 1 0,1 0 0,-1 0 0,1 0 0,34-13 66,-20 6-35,-11 6-32,-1 0 1,1 0-1,0 0 1,-1 1 0,1-1-1,0 1 1,0 0-1,-1 0 1,1 0-1,0 1 1,0-1 0,-1 1-1,1 0 1,0 0-1,-1 0 1,1 0-1,-1 1 1,1-1 0,-1 1-1,0 0 1,0 0-1,4 3 1,-2 0-7,-1 0 0,0 0 0,0 0 0,0 1 0,-1-1 0,0 1 0,0 0 0,0 0 0,-1 0 1,0 0-1,0 1 0,1 6 0,-1-3 37,-1-1 0,0 1 0,-1-1 0,0 1 0,0-1 1,-1 1-1,0-1 0,0 1 0,-1-1 0,-1 0 0,0 0 0,-7 16 0,7-17 45,-1-1 0,0-1-1,0 1 1,0 0-1,-1-1 1,0 0-1,0 0 1,-1-1-1,0 1 1,0-1-1,0 0 1,0-1-1,-1 1 1,0-1-1,-13 5 1,16-7-165,1-1 1,-1 0-1,0 0 1,0-1-1,1 1 1,-1-1-1,0 0 1,0 0-1,0 0 1,1 0-1,-1-1 1,0 0-1,0 1 1,1-1-1,-1-1 1,0 1-1,1 0 1,-1-1-1,1 0 1,0 0-1,-1 0 1,1 0-1,0 0 1,0-1-1,1 1 1,-1-1-1,0 0 1,1 0-1,-1 0 1,-2-6-1,-2-2-372,1 0 0,0 0 0,1-1 0,0 0 0,1 0 0,0 0-1,1 0 1,-2-16 0,3-19-894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8.199"/>
    </inkml:context>
    <inkml:brush xml:id="br0">
      <inkml:brushProperty name="width" value="0.05" units="cm"/>
      <inkml:brushProperty name="height" value="0.05" units="cm"/>
    </inkml:brush>
  </inkml:definitions>
  <inkml:trace contextRef="#ctx0" brushRef="#br0">1 91 15795,'7'-13'1809,"6"5"-825,1 0-352,3 0 1168,3 2-399,6 0-457,2 2-240,3-2-464,2 1-344,1 2-832,-1-3-48,-5 2 688,-3-2-216,-6-1-241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8.607"/>
    </inkml:context>
    <inkml:brush xml:id="br0">
      <inkml:brushProperty name="width" value="0.05" units="cm"/>
      <inkml:brushProperty name="height" value="0.05" units="cm"/>
    </inkml:brush>
  </inkml:definitions>
  <inkml:trace contextRef="#ctx0" brushRef="#br0">1 263 16107,'4'12'923,"-4"-9"-642,1 0 1,0 0-1,1 0 1,-1-1-1,0 1 1,1 0-1,0-1 0,3 5 1,-4-6-175,0 0 0,0-1 0,0 1 0,0 0 0,0-1 0,1 1 0,-1-1 0,0 0 0,0 1 0,1-1 0,-1 0 0,0 0 0,1 0 0,-1 0 0,0 0 0,1 0 0,-1 0 0,0 0 0,1 0 0,-1-1 0,0 1 0,0-1 0,1 1 0,-1-1 0,2-1 0,11-4 335,-1-1 0,0-1 0,-1 0 0,0-1 0,19-17 0,52-58 513,-77 77-880,117-130 554,-122 136-629,-1 0 1,1 0-1,0 0 0,0 0 0,0 0 0,0 0 0,0 0 0,0 1 0,0-1 1,0 0-1,0 1 0,0-1 0,0 1 0,1-1 0,-1 1 0,2-1 0,-3 1-2,1 1 0,-1-1 0,0 0 0,1 0-1,-1 0 1,1 1 0,-1-1 0,0 0 0,1 0-1,-1 1 1,0-1 0,1 0 0,-1 1 0,0-1-1,1 1 1,-1-1 0,0 0 0,0 1 0,1-1 0,-1 1-1,0-1 1,0 0 0,0 1 0,0-1 0,0 1-1,0-1 1,0 1 0,0 0 0,1 6-21,-1-1 1,0 1-1,0 0 0,-3 11 1,-21 114-87,10-67-414,-10 125 0,25-177 443,-1-13 75,0 0 0,-1 0 0,1 0 0,0 1 1,0-1-1,0 0 0,0 0 0,0 0 0,0 0 0,0 0 0,0 1 0,0-1 0,0 0 0,0 0 0,0 0 0,0 0 0,0 1 0,0-1 0,0 0 0,0 0 0,0 0 0,0 0 0,0 0 0,1 1 1,-1-1-1,0 0 0,0 0 0,0 0 0,0 0 0,0 0 0,0 0 0,0 1 0,0-1 0,1 0 0,-1 0 0,0 0 0,0 0 0,0 0 0,0 0 0,0 0 0,1 0 0,-1 0 0,0 0 1,0 0-1,0 0 0,0 0 0,0 0 0,1 0 0,-1 0 0,0 0 0,0 0 0,0 0 0,1 0 0,4-7-250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03.183"/>
    </inkml:context>
    <inkml:brush xml:id="br0">
      <inkml:brushProperty name="width" value="0.05" units="cm"/>
      <inkml:brushProperty name="height" value="0.05" units="cm"/>
    </inkml:brush>
  </inkml:definitions>
  <inkml:trace contextRef="#ctx0" brushRef="#br0">7 0 16227,'-1'1'129,"0"1"-1,0-1 1,1 0-1,-1 1 0,1-1 1,-1 0-1,1 1 0,-1-1 1,1 1-1,0-1 0,0 1 1,0-1-1,0 1 0,0-1 1,0 1-1,0-1 0,0 1 1,1-1-1,-1 1 0,0-1 1,1 1-1,-1-1 0,1 0 1,0 1-1,1 1 0,0-1 19,0 0-1,0 0 0,1 0 0,-1 0 0,1-1 1,-1 1-1,1-1 0,-1 0 0,1 0 1,0 1-1,0-2 0,3 2 0,11 1 285,-1 0 0,1-2 0,25 0-1,-41-1-390,147-9 1227,-83 3-1091,-62 6-278,1 0 1,0 0-1,0 0 1,0 0 0,-1 0-1,1 1 1,0-1-1,4 2 1,-8-1 39,1-1 1,-1 0-1,1 0 0,-1 1 0,1-1 0,-1 0 1,1 1-1,-1-1 0,0 0 0,1 1 1,-1-1-1,1 1 0,-1-1 0,0 1 1,1-1-1,-1 1 0,0-1 0,0 1 0,1-1 1,-1 1-1,0-1 0,0 2 0,0-1-34,0 0 0,0 1 0,0-1 0,0 0 0,-1 0-1,1 1 1,0-1 0,-1 0 0,1 0 0,-1 1 0,0-1-1,1 0 1,-2 2 0,-8 11-552,-3 0-171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8:49.641"/>
    </inkml:context>
    <inkml:brush xml:id="br0">
      <inkml:brushProperty name="width" value="0.05" units="cm"/>
      <inkml:brushProperty name="height" value="0.05" units="cm"/>
    </inkml:brush>
  </inkml:definitions>
  <inkml:trace contextRef="#ctx0" brushRef="#br0">4556 90 10362,'-153'-31'687,"-301"-22"-1,257 47-768,-223 22 0,127 18 216,1 12-1,-332 97 1,484-103 94,1 6 0,3 7 1,2 5-1,3 6 0,-136 90 1,-26 52-139,219-145-99,-115 121 1,142-131-33,2 2 0,3 3 0,2 1-1,2 2 1,-45 96 0,9 31-261,-77 302 0,122-375 241,5 2-1,4 1 1,-5 174-1,24-232 67,3 0-1,2-1 1,3 1-1,2-1 1,3-1-1,2 0 0,3-1 1,2 0-1,29 57 1,-20-61-8,2-2 0,3 0 1,1-3-1,3 0 0,2-3 0,1-1 1,86 68-1,-26-35-311,3-5 1,183 92-1,130 21-767,16-33 71,-96-49 810,5-14 1,527 63 0,-410-106 569,664-21 0,-388-72-23,-495 18-122,246-65 1,-336 54-70,-1-6 1,-3-7-1,209-111 0,-281 126-54,-3-2 0,-1-4 0,-3-3-1,-2-2 1,-2-3 0,-2-3 0,-3-3-1,-3-1 1,64-96 0,-95 121-36,-2-1 0,-2 0 0,-1-2 0,-2 0-1,-2-1 1,-1-1 0,-3 0 0,-1 0 0,-1-1 0,-3 0 0,-2-1 0,-1 1 0,-2 0 0,-2-1 0,-2 1 0,-2 0-1,-2 0 1,-1 1 0,-2 0 0,-23-53 0,6 33-25,-3 1 0,-3 1-1,-2 2 1,-2 1 0,-51-55 0,11 26-40,-3 3 1,-109-84 0,98 96-306,-3 4 1,-166-87 0,130 89-354,-231-77 0,153 76 245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03.646"/>
    </inkml:context>
    <inkml:brush xml:id="br0">
      <inkml:brushProperty name="width" value="0.05" units="cm"/>
      <inkml:brushProperty name="height" value="0.05" units="cm"/>
    </inkml:brush>
  </inkml:definitions>
  <inkml:trace contextRef="#ctx0" brushRef="#br0">0 0 15811,'0'22'1753,"14"-4"-977,5-1-296,7-5 1272,5-3-887,11-7-329,1-2-200,6-2-600,-2-6-480,-3-3 616,-2-5-169,-10 0-111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04.047"/>
    </inkml:context>
    <inkml:brush xml:id="br0">
      <inkml:brushProperty name="width" value="0.05" units="cm"/>
      <inkml:brushProperty name="height" value="0.05" units="cm"/>
    </inkml:brush>
  </inkml:definitions>
  <inkml:trace contextRef="#ctx0" brushRef="#br0">0 13 16988,'2'2'162,"0"-1"1,0 1 0,0-1 0,0 0-1,0 0 1,0 0 0,0 0-1,0-1 1,1 1 0,-1 0 0,0-1-1,0 1 1,1-1 0,-1 0 0,0 0-1,4 0 1,42-7 904,-23 3-418,5 0-151,63-6 593,-83 10-1016,-1 0 1,1 0 0,-1 1-1,0 1 1,1-1 0,-1 1-1,13 5 1,-18-5-70,0 0 1,-1 0-1,1 0 1,-1 1 0,0-1-1,0 1 1,0 0-1,0 0 1,-1 0-1,1 0 1,-1 0 0,1 1-1,-1-1 1,0 1-1,-1 0 1,1-1 0,0 1-1,-1 0 1,0 0-1,0 0 1,0 0-1,-1 0 1,1 0 0,-1 0-1,0 6 1,0 9 0,-2 0-1,0 0 1,-1 0 0,-5 19 0,-7 21 56,-39 99-1,40-124-91,-2-1-1,-1-1 1,-1-1 0,-28 36 0,11-32-128,18-19 340,16-13-227,3 0-29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09.274"/>
    </inkml:context>
    <inkml:brush xml:id="br0">
      <inkml:brushProperty name="width" value="0.05" units="cm"/>
      <inkml:brushProperty name="height" value="0.05" units="cm"/>
    </inkml:brush>
  </inkml:definitions>
  <inkml:trace contextRef="#ctx0" brushRef="#br0">15 559 13795,'-3'7'727,"3"-5"-605,-1 0 1,1-1-1,-1 1 0,0 0 0,0 0 0,0-1 0,0 1 1,0-1-1,0 1 0,-3 2 0,19-22 4276,2-23-2852,-5 9-745,27-42 340,65-94 0,63-63-957,-150 209-160,-24 38-42,0 1-1,-5 21 1,2-6 32,-4 14-190,3-1 0,1 1-1,2 1 1,3 0 0,1 0 0,4 73-1,0-118 119,0 10-826,-2-10 357,-1-8 135,-3-12-184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0.311"/>
    </inkml:context>
    <inkml:brush xml:id="br0">
      <inkml:brushProperty name="width" value="0.05" units="cm"/>
      <inkml:brushProperty name="height" value="0.05" units="cm"/>
    </inkml:brush>
  </inkml:definitions>
  <inkml:trace contextRef="#ctx0" brushRef="#br0">12 151 18140,'-1'-1'88,"0"0"-1,0 1 1,0-1 0,1 0-1,-1 1 1,0-1 0,1 0 0,-1 0-1,0 0 1,1 1 0,-1-1-1,1 0 1,0 0 0,-1 0 0,1 0-1,-1 0 1,1 0 0,0 0-1,0 0 1,0 0 0,0 0 0,0 0-1,0-1 1,0-1 32,1 1 0,-1-1 0,1 1 1,0 0-1,0-1 0,0 1 0,0 0 0,0 0 0,3-4 0,3-3 214,1 1 0,0-1 0,11-8-1,-18 15-256,8-5 92,0 0 0,0 0 0,1 1 0,18-10 0,-22 14-120,-1 0 0,1 0 0,0 0 0,0 0 0,-1 1 0,1 0 0,0 0 0,0 1 0,0 0 0,11 1 1,-15-1-43,0 0 1,-1 0 0,1 1 0,0-1-1,-1 1 1,1-1 0,0 1 0,-1-1 0,1 1-1,-1 0 1,1 0 0,-1 0 0,1 0 0,-1 0-1,0 0 1,1 1 0,-1-1 0,0 0-1,0 1 1,0-1 0,0 0 0,0 1 0,0 0-1,0-1 1,-1 1 0,1-1 0,-1 1 0,1 0-1,-1-1 1,1 1 0,-1 0 0,0 0-1,0-1 1,0 1 0,0 0 0,0 2 0,-1 1 3,0 0 0,1 0 0,-2 0 0,1 1 0,-1-1 0,0 0 1,0-1-1,0 1 0,0 0 0,-6 7 0,-46 48 107,39-46-89,1 1 0,0 1 0,-21 32 1,32-43-30,0 0-1,1 0 1,0 0 0,0 1 0,0-1 0,0 1-1,1-1 1,0 1 0,0-1 0,1 1 0,-1 0-1,1-1 1,0 1 0,1 0 0,-1-1 0,1 1-1,1 0 1,2 8 0,-3-11-59,0 0 1,0-1-1,0 1 0,0-1 0,1 0 1,-1 1-1,1-1 0,-1 0 0,1 0 1,0 0-1,0 0 0,0 0 0,0 0 1,0 0-1,0-1 0,1 1 1,-1-1-1,1 0 0,-1 0 0,1 0 1,-1 0-1,1 0 0,0 0 0,-1 0 1,1-1-1,0 0 0,-1 1 0,5-1 1,0-1-82,1 1 0,-1-2 0,0 1 0,0-1 0,0 0 0,0 0 0,0-1 0,0 0 0,9-5 0,22-13-444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0.756"/>
    </inkml:context>
    <inkml:brush xml:id="br0">
      <inkml:brushProperty name="width" value="0.05" units="cm"/>
      <inkml:brushProperty name="height" value="0.05" units="cm"/>
    </inkml:brush>
  </inkml:definitions>
  <inkml:trace contextRef="#ctx0" brushRef="#br0">1 282 17764,'5'-4'266,"1"-1"-1,0 1 1,-1-2 0,0 1 0,0 0 0,-1-1-1,1 0 1,-1 0 0,4-8 0,5-6 299,108-167 1824,-108 174-2172,-13 13-212,0 0 0,0 0 0,0 0 1,1 0-1,-1 0 0,0 0 0,0 0 1,0 0-1,1 0 0,-1 0 0,0 0 0,0 0 1,0 0-1,0 0 0,1 0 0,-1 1 1,0-1-1,0 0 0,0 0 0,0 0 0,1 0 1,-1 0-1,0 0 0,0 1 0,0-1 0,0 0 1,0 0-1,0 0 0,0 0 0,0 1 1,1-1-1,-1 0 0,0 0 0,0 0 0,0 0 1,0 1-1,0-1 0,0 0 0,0 0 0,0 0 1,0 1-1,0-1 0,-3 33 240,-15 69-29,-14 109-146,33-190-813,2-21 265,3-10 312,1-5-102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1.236"/>
    </inkml:context>
    <inkml:brush xml:id="br0">
      <inkml:brushProperty name="width" value="0.05" units="cm"/>
      <inkml:brushProperty name="height" value="0.05" units="cm"/>
    </inkml:brush>
  </inkml:definitions>
  <inkml:trace contextRef="#ctx0" brushRef="#br0">25 1 18980,'5'10'1584,"-7"12"-1184,-9 2-159,4 9 847,1 1-632,3 6-248,3-1-96,0-6-320,0-4-208,4-11-408,1-8-193,-1-15 737,-1-13-240,0-12-128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1.683"/>
    </inkml:context>
    <inkml:brush xml:id="br0">
      <inkml:brushProperty name="width" value="0.05" units="cm"/>
      <inkml:brushProperty name="height" value="0.05" units="cm"/>
    </inkml:brush>
  </inkml:definitions>
  <inkml:trace contextRef="#ctx0" brushRef="#br0">113 54 18228,'-36'67'2381,"20"-38"-1434,1 0 0,-14 40 0,29-68-939,0 0-1,-1-1 1,1 1-1,0 0 1,0 0-1,-1 0 0,1-1 1,0 1-1,0 0 1,0 0-1,0 0 1,0 0-1,0 0 0,0-1 1,0 1-1,0 0 1,1 0-1,-1 0 1,1 1-1,-1-2-12,1 0-1,-1 1 1,1-1 0,-1 0-1,1 0 1,-1 0 0,1 1-1,-1-1 1,1 0 0,-1 0-1,1 0 1,-1 0 0,1 0-1,-1 0 1,1 0 0,-1 0-1,1 0 1,-1-1-1,1 1 1,-1 0 0,1 0-1,-1 0 1,1-1 0,35-21-407,-29 18 399,0-1-25,0 0-1,0 1 0,0 0 0,1 1 1,0 0-1,0 0 0,0 0 1,0 1-1,15-2 0,-20 4 43,0 0 1,1 0-1,-1 0 1,1 0-1,-1 1 1,0-1-1,1 1 0,-1 0 1,0 0-1,0 1 1,0-1-1,0 0 0,0 1 1,0 0-1,0 0 1,0 0-1,0 0 0,-1 0 1,1 0-1,-1 1 1,0-1-1,0 1 1,0 0-1,0 0 0,0 0 1,2 5-1,-1-1 45,1 1-1,-2 0 1,1 0 0,-1 0-1,0 0 1,-1 0-1,0 0 1,0 0 0,-1 0-1,0 1 1,-1-1-1,1 0 1,-1 0 0,-1 1-1,0-1 1,0 0-1,-1-1 1,1 1 0,-8 12-1,6-12 27,-1 0 1,1 0-1,-1-1 0,-1 0 0,0 0 0,0 0 1,0-1-1,-1 0 0,1 0 0,-1-1 0,-1 0 0,1 0 1,-1 0-1,0-1 0,0 0 0,0-1 0,-1 0 1,-10 3-1,16-6-121,-1 1 0,1 0 0,-1-1 0,1 0 1,-1 0-1,0 0 0,1 0 0,-1-1 0,1 1 0,-1-1 1,1 0-1,0 0 0,-1 0 0,1 0 0,0-1 0,-1 1 0,1-1 1,0 0-1,0 0 0,1 0 0,-1 0 0,0-1 0,1 1 1,-1-1-1,1 1 0,-4-6 0,-4-18-210</inkml:trace>
  <inkml:trace contextRef="#ctx0" brushRef="#br0" timeOffset="1">68 44 17308,'8'-6'1944,"7"3"-1136,4-3-328,7 2 1401,4-2-841,6 5-488,-2-1-192,3 2-736,2 0-576,-5-1 808,-5-3-168,-6-6-104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2.146"/>
    </inkml:context>
    <inkml:brush xml:id="br0">
      <inkml:brushProperty name="width" value="0.05" units="cm"/>
      <inkml:brushProperty name="height" value="0.05" units="cm"/>
    </inkml:brush>
  </inkml:definitions>
  <inkml:trace contextRef="#ctx0" brushRef="#br0">0 476 19996,'7'-15'885,"0"1"-1,13-20 1,0 0-238,168-332 467,-181 354-1041,-11 30 10,2-13-77,-52 231 450,41-165-1328,-5 100 0,18-160 599,1-4-94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2.875"/>
    </inkml:context>
    <inkml:brush xml:id="br0">
      <inkml:brushProperty name="width" value="0.05" units="cm"/>
      <inkml:brushProperty name="height" value="0.05" units="cm"/>
    </inkml:brush>
  </inkml:definitions>
  <inkml:trace contextRef="#ctx0" brushRef="#br0">0 186 15891,'14'3'399,"0"0"-1,0-2 0,1 1 0,-1-2 0,0 0 1,0-1-1,18-2 0,6 0 32,481-9 1579,-113 6-1717,-1-25-198,515-105 770,-919 136-862,5-1 44,0 0 0,0 0 0,0 1 0,9 0 0,-14 0-29,0 0 1,0 0-1,0 1 0,0-1 0,0 0 1,0 0-1,0 0 0,0 1 1,-1-1-1,1 1 0,0-1 1,0 1-1,0-1 0,0 1 1,-1-1-1,1 1 0,0-1 0,-1 1 1,1 0-1,0 0 0,-1-1 1,1 1-1,-1 0 0,1 0 1,-1 0-1,1-1 0,-1 1 1,0 0-1,1 0 0,-1 0 1,0 0-1,0 0 0,0 0 0,0 0 1,0 1-1,-14-1-1235,10-1 964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3.686"/>
    </inkml:context>
    <inkml:brush xml:id="br0">
      <inkml:brushProperty name="width" value="0.05" units="cm"/>
      <inkml:brushProperty name="height" value="0.05" units="cm"/>
    </inkml:brush>
  </inkml:definitions>
  <inkml:trace contextRef="#ctx0" brushRef="#br0">1 364 15435,'0'0'40,"0"1"0,0-1 0,0 0 0,0 0 0,0 1 0,0-1 0,0 0 0,0 0 0,0 1 0,0-1 0,0 0 0,1 0 0,-1 1 0,0-1 0,0 0 0,0 0 0,0 1 0,1-1 0,-1 0 0,0 0 0,0 0 0,0 0 0,1 1 0,-1-1 0,0 0 0,0 0 0,1 0 0,-1 0 0,0 0 0,0 0 0,1 0 0,-1 0 0,0 0 0,0 1 0,1-1 0,-1 0 0,0 0-1,1 0 1,-1-1 0,0 1 0,0 0 0,1 0 0,-1 0 0,0 0 0,0 0 0,1 0 0,-1 0 0,0 0 0,0 0 0,1-1 0,-1 1 0,0 0 0,0 0 0,0 0 0,1-1 0,-1 1 0,0 0 0,0-1 0,15-14 324,-13 13-213,215-257 4629,-203 242-4607,-7 6-67,2 1 0,-1 0 0,2 0-1,-1 0 1,14-9 0,-23 19-102,0 0-1,1-1 1,-1 1 0,0 0 0,1 0-1,-1-1 1,0 1 0,1 0-1,-1 0 1,1 0 0,-1-1-1,0 1 1,1 0 0,-1 0-1,1 0 1,-1 0 0,0 0-1,1 0 1,-1 0 0,1 0 0,-1 0-1,1 0 1,-1 0 0,0 0-1,1 0 1,-1 0 0,1 1-1,-1-1 1,0 0 0,1 0-1,-1 0 1,1 0 0,-1 1-1,0-1 1,1 0 0,-1 1-1,0-1 1,1 0 0,-1 1 0,0-1-1,0 0 1,1 1 0,-1-1-1,0 0 1,0 1 0,0-1-1,0 0 1,1 1 0,-1-1-1,0 1 1,0-1 0,0 1-1,0-1 1,0 0 0,0 1-1,0 0 1,1 31 35,-2-24-14,-2 103 38,0-57-180,3 1 0,12 105 1,-12-159 112,0 0 1,0-1 0,0 1 0,0 0-1,1 0 1,-1-1 0,0 1-1,0 0 1,1 0 0,-1-1 0,0 1-1,1 0 1,-1-1 0,0 1 0,1 0-1,-1-1 1,1 1 0,-1-1-1,1 1 1,0-1 0,-1 1 0,1-1-1,0 1 1,0-1-1,-1 0-1,1 0 1,0 0 0,-1-1 0,1 1-1,0 0 1,-1-1 0,1 1 0,-1 0-1,1-1 1,-1 1 0,1 0 0,-1-1-1,1 1 1,-1-1 0,1 1 0,-1-1-1,1 1 1,-1-1 0,0 1-1,1-1 1,-1 0 0,0 1 0,1-2-1,8-18-128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9:31.777"/>
    </inkml:context>
    <inkml:brush xml:id="br0">
      <inkml:brushProperty name="width" value="0.05" units="cm"/>
      <inkml:brushProperty name="height" value="0.05" units="cm"/>
    </inkml:brush>
  </inkml:definitions>
  <inkml:trace contextRef="#ctx0" brushRef="#br0">0 1 10770,'71'8'676,"110"-3"-1,-72-4-361,302 22-18,145 1 48,146-27-351,610 5-2,-125-3 125,-182-2-79,1682 64 52,-1973-39 13,161-17-73,1-24-3,-758 16-25,1341-1-78,-706 9 55,-651-6 57,254 12 517,-310 0-72,-45-12-408,-3-6 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4.730"/>
    </inkml:context>
    <inkml:brush xml:id="br0">
      <inkml:brushProperty name="width" value="0.05" units="cm"/>
      <inkml:brushProperty name="height" value="0.05" units="cm"/>
    </inkml:brush>
  </inkml:definitions>
  <inkml:trace contextRef="#ctx0" brushRef="#br0">218 49 15587,'0'-2'186,"1"0"0,-2 0-1,1 0 1,0 0-1,0 0 1,-1 0-1,1 1 1,-1-1 0,1 0-1,-1 0 1,0 0-1,0 0 1,0 1 0,0-1-1,0 0 1,0 1-1,0-1 1,0 1 0,-1-1-1,1 1 1,-1 0-1,1 0 1,-1-1 0,1 1-1,-1 0 1,0 0-1,1 1 1,-1-1-1,0 0 1,0 0 0,0 1-1,0-1 1,0 1-1,0 0 1,1 0 0,-1-1-1,-2 1 1,-2 0-11,0 1 0,1-1 0,-1 1-1,0 0 1,1 0 0,-1 0 0,1 1 0,-1 0 0,1 0 0,0 0 0,-10 7 0,7-4-162,1 1 0,-1 1 0,1 0 0,1-1 0,-1 2 0,1-1 0,0 1 0,1 0 0,0 0 0,0 1 0,1 0 0,0-1 0,0 1 0,1 1 0,0-1 0,1 0 0,0 1 0,0-1 0,1 1 0,0 0 0,1 0 0,0-1 0,1 1 0,0 0 0,3 13 0,-3-20-13,-1 0-1,1 1 1,0-1-1,1 0 0,-1 0 1,0-1-1,1 1 0,0 0 1,-1 0-1,1-1 1,0 1-1,0-1 0,1 1 1,-1-1-1,0 0 1,1 0-1,0 0 0,-1 0 1,1-1-1,0 1 0,0-1 1,0 1-1,0-1 1,0 0-1,0 0 0,0 0 1,0-1-1,0 1 1,1-1-1,-1 0 0,6 0 1,-1-1 12,-1 0 0,1 0 0,0-1 0,-1 0 0,1 0 0,-1-1 0,0 0 0,1-1-1,-1 1 1,-1-1 0,1-1 0,7-5 0,-2 0 60,0-1-1,-1-1 1,0 0 0,-1 0-1,0-1 1,10-17-1,-17 24-15,1-1-1,-1 1 1,0 0-1,0-1 1,-1 1 0,0-1-1,0 0 1,-1 0-1,0 0 1,0 0 0,0 0-1,-1 0 1,0 0-1,0 0 1,-1 0-1,-2-11 1,2 16-39,0-1 0,0 0 0,0 1-1,0-1 1,-1 1 0,1-1 0,-1 1 0,0 0 0,1 0-1,-1 0 1,0 0 0,0 0 0,0 0 0,-1 0 0,1 1-1,0-1 1,-1 1 0,1-1 0,-1 1 0,1 0 0,-1 0-1,0 0 1,1 0 0,-1 1 0,0-1 0,0 1 0,1 0 0,-1 0-1,0-1 1,0 2 0,0-1 0,-4 1 0,1 0-107,0 0 0,1 0 0,-1 1 0,0 0 0,1 0 1,-1 1-1,1-1 0,0 1 0,0 0 0,0 0 0,0 1 0,1-1 1,-1 1-1,-6 8 0,8-8-176,0 0 0,1 0 0,-1 0 0,1 0 0,0 0 1,1 1-1,-3 5 0,4-9 197,-1 1 1,1-1-1,0 1 1,0-1-1,-1 1 1,1-1 0,0 1-1,0-1 1,1 1-1,-1-1 1,0 1-1,0-1 1,1 0-1,-1 1 1,1-1-1,-1 1 1,1-1 0,0 0-1,-1 1 1,1-1-1,0 0 1,0 0-1,0 1 1,0-1-1,0 0 1,1 1-1,17 6-810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5.191"/>
    </inkml:context>
    <inkml:brush xml:id="br0">
      <inkml:brushProperty name="width" value="0.05" units="cm"/>
      <inkml:brushProperty name="height" value="0.05" units="cm"/>
    </inkml:brush>
  </inkml:definitions>
  <inkml:trace contextRef="#ctx0" brushRef="#br0">83 106 18692,'-8'5'369,"1"0"-1,-1 0 1,1 1-1,1 0 1,-1 0 0,-10 13-1,14-15-312,0 1-1,1-1 0,-1 1 1,1 0-1,0 0 0,0 0 1,1 0-1,0 0 1,0 0-1,0 0 0,0 0 1,1 0-1,0 8 0,0-7-41,0 0-1,1 1 0,0-1 0,0 0 1,0 1-1,1-1 0,0 0 0,1 0 1,-1 0-1,1-1 0,0 1 0,0-1 0,1 1 1,5 6-1,-6-9 10,1 0 0,-1 0 1,0 0-1,1-1 0,0 1 1,-1-1-1,1 0 0,0 0 0,0 0 1,0-1-1,1 1 0,-1-1 1,0 0-1,0 0 0,1-1 0,-1 1 1,1-1-1,-1 0 0,0 0 1,1-1-1,6 0 0,-2-1 69,0-1 0,-1 0-1,0 0 1,1-1 0,-1 0-1,-1 0 1,1 0 0,0-1-1,-1-1 1,0 1 0,0-1 0,-1 0-1,0-1 1,0 1 0,0-1-1,-1 0 1,0-1 0,8-15-1,-8 13 43,0-1 1,0 0-1,-2 1 0,1-1 0,-1-1 0,-1 1 0,0 0 0,0-1 1,-1 1-1,-1-1 0,0 1 0,0-1 0,-2 1 0,-2-14 0,4 21-98,-1 1 0,0-1 0,0 1 0,0 0-1,-1 0 1,1-1 0,-1 1 0,0 0 0,0 0 0,0 0-1,0 1 1,0-1 0,-1 1 0,1-1 0,-1 1 0,0-1-1,0 1 1,-5-3 0,4 4-5,0-1 1,0 1-1,-1 0 0,1 0 1,0 0-1,-1 1 1,1-1-1,0 1 0,-1 0 1,1 1-1,-1-1 0,1 1 1,-5 1-1,-4 1-200,1 1-1,1 1 1,-1 0 0,0 0-1,1 1 1,0 0 0,1 1-1,0 1 1,-15 12 0,9 1-880,16-21 1020,-1 1-1,1-1 1,-1 1 0,1 0 0,0-1-1,-1 1 1,1 0 0,0-1-1,0 1 1,-1 0 0,1 0 0,0-1-1,0 1 1,0 0 0,0 0 0,0-1-1,0 1 1,0 0 0,0 0-1,0-1 1,0 1 0,1 0 0,-1-1-1,0 1 1,0 0 0,1 0-1,-1-1 1,1 1 0,-1-1 0,0 1-1,1 0 1,-1-1 0,2 2-1,15 3-683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5.640"/>
    </inkml:context>
    <inkml:brush xml:id="br0">
      <inkml:brushProperty name="width" value="0.05" units="cm"/>
      <inkml:brushProperty name="height" value="0.05" units="cm"/>
    </inkml:brush>
  </inkml:definitions>
  <inkml:trace contextRef="#ctx0" brushRef="#br0">164 1 15699,'0'7'238,"0"0"0,0 0-1,1 0 1,1 0 0,-1 0 0,1-1-1,0 1 1,0 0 0,1-1-1,4 8 1,5 7 564,24 32-1,-11-17-120,-5-4-439,-2 1 0,-1 1 0,-2 0 0,-2 1 0,-1 1 1,-1 0-1,-2 0 0,-2 1 0,-1 0 0,-2 1 0,-2-1 1,-4 69-1,-2-57-226,-2 1 0,-2-1 0,-3-1 1,-2 0-1,-1 0 0,-3-1 0,-2-1 0,-2-1 1,-33 53-1,38-73 107,-1 0 0,-2-1-1,-1 0 1,0-2 0,-2 0 0,-27 20 0,-10 0-62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6.324"/>
    </inkml:context>
    <inkml:brush xml:id="br0">
      <inkml:brushProperty name="width" value="0.05" units="cm"/>
      <inkml:brushProperty name="height" value="0.05" units="cm"/>
    </inkml:brush>
  </inkml:definitions>
  <inkml:trace contextRef="#ctx0" brushRef="#br0">364 5 16700,'0'0'44,"0"0"1,0 0 0,0-1 0,0 1 0,0 0-1,0 0 1,0 0 0,0-1 0,0 1 0,-1 0-1,1 0 1,0-1 0,0 1 0,0 0 0,0 0-1,-1 0 1,1 0 0,0-1 0,0 1 0,0 0-1,-1 0 1,1 0 0,0 0 0,0 0 0,-1 0-1,1 0 1,0 0 0,0-1 0,0 1 0,-1 0-1,1 0 1,0 0 0,-1 0 0,1 0 0,-15 2 445,-13 7 91,20-4-412,0 1 0,0 0 0,0 0 0,1 1 0,0 0 0,0 1 0,1-1 0,0 1 0,-10 17 0,-2 8 187,-17 44 0,33-71-316,-36 93 367,5 1 0,4 1 1,5 2-1,-21 200 0,39-237-332,3 1 1,8 103-1,-2-139-240,2 0 0,1-1 0,1 0 0,2 0 0,1-1 0,1 0 0,26 46 1,-23-50-17,1 0 1,27 31-1,-5-20-156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7.084"/>
    </inkml:context>
    <inkml:brush xml:id="br0">
      <inkml:brushProperty name="width" value="0.05" units="cm"/>
      <inkml:brushProperty name="height" value="0.05" units="cm"/>
    </inkml:brush>
  </inkml:definitions>
  <inkml:trace contextRef="#ctx0" brushRef="#br0">0 55 16420,'28'-51'5613,"-28"51"-5568,0 0 0,0 0 0,0 0 1,0-1-1,0 1 0,0 0 0,0 0 0,0 0 1,0 0-1,1-1 0,-1 1 0,0 0 1,0 0-1,0 0 0,0 0 0,0 0 0,0-1 1,0 1-1,1 0 0,-1 0 0,0 0 1,0 0-1,0 0 0,0 0 0,0 0 0,1 0 1,-1-1-1,0 1 0,0 0 0,0 0 1,1 0-1,-1 0 0,0 0 0,0 0 0,0 0 1,0 0-1,1 0 0,-1 0 0,5 7 678,0 12-365,-1 7-225,-2 0-1,-1 0 1,-1 1-1,-4 33 0,0 42-28,4-101-146,0 0 1,0 0-1,0 1 0,0-1 1,0 0-1,0 0 1,1 0-1,-1 1 0,0-1 1,1 0-1,-1 0 1,1 0-1,-1 0 0,1 0 1,1 2-1,-2-3-3,1 1 1,-1-1-1,0 0 0,1 0 0,-1 0 0,0 0 1,1 0-1,-1 0 0,1 0 0,-1 0 0,0 0 1,1 0-1,-1 0 0,0 0 0,1 0 0,-1 0 1,1 0-1,-1-1 0,0 1 0,1 0 0,-1 0 0,0 0 1,1-1-1,-1 1 0,0 0 0,1 0 0,-1-1 1,0 1-1,0 0 0,1-1 0,1-2-142,1 1 0,-1-1-1,0 0 1,0 0-1,0 0 1,-1 0 0,1-1-1,1-5 1,0-8-518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7.501"/>
    </inkml:context>
    <inkml:brush xml:id="br0">
      <inkml:brushProperty name="width" value="0.05" units="cm"/>
      <inkml:brushProperty name="height" value="0.05" units="cm"/>
    </inkml:brush>
  </inkml:definitions>
  <inkml:trace contextRef="#ctx0" brushRef="#br0">0 103 18756,'12'10'2048,"1"-4"-1351,7-4-249,4-2 1024,12-9-616,3-2-96,7-7-248,-5 1-119,2-3-321,-6 1-152,-5 7-577,-5 0-287,-11 9-368,-6 3 952,-3 0-256,-5 0-256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7.919"/>
    </inkml:context>
    <inkml:brush xml:id="br0">
      <inkml:brushProperty name="width" value="0.05" units="cm"/>
      <inkml:brushProperty name="height" value="0.05" units="cm"/>
    </inkml:brush>
  </inkml:definitions>
  <inkml:trace contextRef="#ctx0" brushRef="#br0">0 35 15931,'1'1'188,"0"-1"-1,0 1 0,0-1 0,0 1 0,0-1 1,0 1-1,0-1 0,0 0 0,0 1 0,0-1 1,0 0-1,0 0 0,0 0 0,0 0 0,0 0 1,0 0-1,0 0 0,2 0 0,22-7 723,-16 4 30,16-4-251,0 0 0,0 2 0,0 0 0,1 2 0,-1 1 0,29 1 1,-51 1-677,0 1 1,-1-1 0,1 0-1,-1 1 1,1-1 0,-1 1-1,1 0 1,-1 0 0,0 0 0,1 0-1,-1 0 1,0 1 0,0-1-1,0 1 1,0-1 0,0 1-1,0 0 1,0 0 0,0 0-1,-1 0 1,1 0 0,-1 0 0,1 0-1,-1 0 1,0 1 0,0-1-1,1 4 1,-1 0-9,0-1 1,-1 0-1,1 0 1,-1 0-1,0 1 0,-1-1 1,1 0-1,-1 0 0,0 1 1,0-1-1,-1 0 1,-3 8-1,-3 3 13,-1 0 0,0-1 1,-1-1-1,-1 0 0,0 0 0,-1-1 1,0 0-1,-1-1 0,-1 0 0,0-1 1,-25 15-1,38-26-18,1 0 1,0 0 0,0 0 0,0 0-1,-1 0 1,1 0 0,0 0 0,0 1-1,-1-1 1,1 0 0,0 0 0,0 0-1,0 0 1,0 0 0,-1 1 0,1-1-1,0 0 1,0 0 0,0 0-1,0 0 1,0 1 0,-1-1 0,1 0-1,0 0 1,0 0 0,0 1 0,0-1-1,0 0 1,0 0 0,0 1 0,0-1-1,0 0 1,0 0 0,0 0 0,0 1-1,0-1 1,0 0 0,0 0-1,0 1 1,0-1 0,12 4 17,26-3-3,-30-1-12,31 2 175,-23 0-736,0-1-1,1-1 1,-1 0 0,0-1 0,1-1 0,23-6-1,-24 2-134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8.591"/>
    </inkml:context>
    <inkml:brush xml:id="br0">
      <inkml:brushProperty name="width" value="0.05" units="cm"/>
      <inkml:brushProperty name="height" value="0.05" units="cm"/>
    </inkml:brush>
  </inkml:definitions>
  <inkml:trace contextRef="#ctx0" brushRef="#br0">2 85 16732,'-2'0'1752,"9"-3"-968,8 1-248,13-4 1465,11-3-881,14-1-376,6 0-88,8-6-136,2 3-80,-4 5-208,-5 1-136,-13 7-280,-8 3-240,-15 7-632,-8 1-280,-15 5 992,-2 1-280,-9 3-137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8.991"/>
    </inkml:context>
    <inkml:brush xml:id="br0">
      <inkml:brushProperty name="width" value="0.05" units="cm"/>
      <inkml:brushProperty name="height" value="0.05" units="cm"/>
    </inkml:brush>
  </inkml:definitions>
  <inkml:trace contextRef="#ctx0" brushRef="#br0">0 1 15323,'12'14'2073,"9"-1"-1009,2 0-368,13-4 2153,3-4-1505,14-2-456,1-3-80,5-3-280,-4-1-127,-8-2-161,-6 1-152,-10-1-336,-4 2-377,-13 1-607,-5 0 1000,-8 3-184,1 0-176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9.711"/>
    </inkml:context>
    <inkml:brush xml:id="br0">
      <inkml:brushProperty name="width" value="0.05" units="cm"/>
      <inkml:brushProperty name="height" value="0.05" units="cm"/>
    </inkml:brush>
  </inkml:definitions>
  <inkml:trace contextRef="#ctx0" brushRef="#br0">9 600 14027,'-1'1'246,"0"1"1,0-1-1,0 1 0,0 0 1,0-1-1,1 1 0,-1 0 1,1-1-1,-1 1 1,1 3-1,0-5-183,0 1-1,0-1 1,0 0-1,0 0 1,0 1 0,1-1-1,-1 0 1,0 0 0,0 0-1,0 1 1,0-1 0,0 0-1,1 0 1,-1 0 0,0 0-1,0 1 1,1-1 0,-1 0-1,0 0 1,0 0-1,0 0 1,1 0 0,-1 0-1,0 0 1,0 0 0,1 0-1,-1 0 1,0 0 0,0 0-1,1 0 1,-1 0 0,0 0-1,1 0 1,-1 0-1,0 0 1,0 0 0,1 0-1,-1 0 1,0 0 0,1 0-1,4-3 233,0 1 1,0 0-1,0-1 0,0 0 0,0-1 0,4-3 0,42-37 690,-2-1-1,66-81 1,73-117 437,-184 237-1391,85-130 547,-89 136-574,0 0-1,0 0 0,0 1 0,0-1 0,0 0 1,0 0-1,0 0 0,1 0 0,-1 0 1,0 0-1,0 0 0,0 1 0,0-1 0,0 0 1,0 0-1,0 0 0,0 0 0,1 0 1,-1 0-1,0 0 0,0 0 0,0 0 0,0 0 1,0 0-1,0 0 0,1 0 0,-1 1 1,0-1-1,0 0 0,0 0 0,0 0 0,0 0 1,1 0-1,-1-1 0,0 1 0,0 0 1,0 0-1,0 0 0,0 0 0,1 0 1,-1 0-1,0 0 0,0 0 0,0 0 0,0 0 1,0 0-1,0 0 0,1-1 0,-2 17 7,-28 132-398,-16 253-1,44-388 45,1 34-1081,0-45 1338,0 0-1,0 0 0,1 0 0,-1 0 1,0 1-1,1-1 0,0 0 0,0 0 0,-1 0 1,1 0-1,0-1 0,1 1 0,-1 0 0,0 0 1,0-1-1,4 4 0,6-1-657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02.619"/>
    </inkml:context>
    <inkml:brush xml:id="br0">
      <inkml:brushProperty name="width" value="0.05" units="cm"/>
      <inkml:brushProperty name="height" value="0.05" units="cm"/>
    </inkml:brush>
  </inkml:definitions>
  <inkml:trace contextRef="#ctx0" brushRef="#br0">0 58 13211,'3'3'67,"0"0"0,0 0 0,0 0 0,0-1 0,0 1 0,1-1 0,-1 0 1,1 0-1,0 0 0,-1 0 0,1-1 0,0 1 0,0-1 0,0 0 0,0 0 0,0-1 0,8 1 0,7 0-68,-1-1-1,33-5 0,-30 3 75,220-35-197,-158 21 42,1 4 1,145-3 0,70 44 0,-108-5 82,338-12 75,2-43-5,-127 5-41,1006 13 74,-739 17-45,-628-5-55,799 3 57,3 22 12,-453-4-27,1077 44 118,-492-43-3,1081 31 89,-850-19-227,-3-38-12,-535-21 4,58-2 6,-2 23 11,223 41 30,-287-6 47,-424-23 44,273 11 649,-504-17-816,30 0-19,-37-1 33,1 0-1,-1 0 1,1 0-1,-1 0 1,1 0 0,-1 0-1,1 0 1,-1 0 0,1 0-1,-1-1 1,1 1-1,-1 0 1,1 0 0,-1 0-1,1-1 1,-1 1 0,1 0-1,-1 0 1,1-1-1,-1 1 1,0 0 0,1-1-1,-1 1 1,0-1 0,1 1-1,-1 0 1,0-1 0,1 1-1,-1-1 1,0 1-1,0-1 1,1 1 0,-1-1-1,0 1 1,0-1 0,0 1-1,0-1 1,0 1-1,0-1 1,0 0 0,0 1-1,0-1 1,0 1 0,0-1-1,0 1 1,0-1-1,-1 1 1,1-1 0,0 1-1,0-1 1,0 1 0,-1-1-1,-16-22-54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20.199"/>
    </inkml:context>
    <inkml:brush xml:id="br0">
      <inkml:brushProperty name="width" value="0.05" units="cm"/>
      <inkml:brushProperty name="height" value="0.05" units="cm"/>
    </inkml:brush>
  </inkml:definitions>
  <inkml:trace contextRef="#ctx0" brushRef="#br0">32 2 18700,'1'0'45,"-1"-1"1,0 1-1,0 0 1,0 0-1,0 0 0,0 0 1,1 0-1,-1 0 1,0 0-1,0 0 0,0-1 1,1 1-1,-1 0 1,0 0-1,0 0 0,0 0 1,1 0-1,-1 0 1,0 0-1,0 0 0,0 0 1,1 0-1,-1 1 0,0-1 1,0 0-1,0 0 1,1 0-1,-1 0 0,0 0 1,0 0-1,0 0 1,0 0-1,1 0 0,-1 1 1,0-1-1,0 0 1,0 0-1,0 0 0,0 0 1,0 0-1,1 1 1,-1-1-1,0 0 0,0 0 1,0 0-1,0 1 1,0-1-1,1 16 747,-6 19-108,5-34-516,-30 196 1803,26-152-1874,2 0 0,5 63 0,-2-95-192,1 1 0,1-1 0,0 0 0,7 19 0,7-1-3219,-16-30 2512,-2-2 65,0-4-260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20.601"/>
    </inkml:context>
    <inkml:brush xml:id="br0">
      <inkml:brushProperty name="width" value="0.05" units="cm"/>
      <inkml:brushProperty name="height" value="0.05" units="cm"/>
    </inkml:brush>
  </inkml:definitions>
  <inkml:trace contextRef="#ctx0" brushRef="#br0">1 42 18956,'0'-3'1792,"10"6"-1111,3-1-257,14-2 1056,7 0-568,7 0-344,3 0-128,2-1-192,-2-2-176,-2-1-632,-5 0-536,-10-2 912,-5-3-160,-9-8-152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21.161"/>
    </inkml:context>
    <inkml:brush xml:id="br0">
      <inkml:brushProperty name="width" value="0.05" units="cm"/>
      <inkml:brushProperty name="height" value="0.05" units="cm"/>
    </inkml:brush>
  </inkml:definitions>
  <inkml:trace contextRef="#ctx0" brushRef="#br0">406 1 16147,'-11'20'3957,"-18"35"-2926,-30 46-50,-4-2-1,-130 157 1,190-254-998,0 2-152,0-1 0,0 0 0,0 1 0,-1-1 0,-5 3 0,9-5 140,-1-1 0,1 0 1,-1 0-1,1 1 0,-1-1 0,1 0 1,-1 0-1,1 0 0,-1 0 1,1 0-1,-1 0 0,1 0 0,-1 0 1,1 0-1,-1 0 0,1 0 1,-1 0-1,1 0 0,-1 0 0,1 0 1,0 0-1,-2-1 0,2 0 4,-1 1-1,0-1 1,1 0-1,-1 0 1,0 1 0,1-1-1,-1 0 1,1 0-1,-1 0 1,1 0-1,0 0 1,-1 0-1,1 0 1,0 0-1,-1-1 1,-2-24-468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21.595"/>
    </inkml:context>
    <inkml:brush xml:id="br0">
      <inkml:brushProperty name="width" value="0.05" units="cm"/>
      <inkml:brushProperty name="height" value="0.05" units="cm"/>
    </inkml:brush>
  </inkml:definitions>
  <inkml:trace contextRef="#ctx0" brushRef="#br0">1 2 16580,'0'-2'1664,"4"5"-928,3 6-240,6 8 920,6 5-343,8 6-329,6 4-176,7 4-200,7 2-56,3 0-168,2-1-40,0-4-168,-4-5-280,-3-5-656,-5-3 872,-4 1-128,-8-4-96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38.031"/>
    </inkml:context>
    <inkml:brush xml:id="br0">
      <inkml:brushProperty name="width" value="0.05" units="cm"/>
      <inkml:brushProperty name="height" value="0.05" units="cm"/>
    </inkml:brush>
  </inkml:definitions>
  <inkml:trace contextRef="#ctx0" brushRef="#br0">130 18 12219,'-13'-4'761,"-46"-8"628,54 12-959,0-1 0,0 1 1,0 0-1,-1 0 0,1 0 1,0 1-1,0 0 0,0 0 1,-5 2-1,10-3-398,-1 0 0,1 0-1,0 0 1,0 0 0,0 0 0,0 0-1,0 0 1,0 0 0,0 0 0,0 0 0,0 0-1,0 0 1,0 0 0,0 0 0,0 0 0,-1 0-1,1 0 1,0 0 0,0 0 0,0 0-1,0 1 1,0-1 0,0 0 0,0 0 0,0 0-1,0 0 1,0 0 0,0 0 0,0 0 0,0 0-1,0 0 1,0 0 0,0 0 0,0 1-1,0-1 1,0 0 0,0 0 0,0 0 0,0 0-1,0 0 1,0 0 0,0 0 0,0 0-1,0 0 1,0 0 0,0 0 0,0 0 0,0 1-1,1-1 1,-1 0 0,0 0 0,0 0 0,0 0-1,0 0 1,0 0 0,0 0 0,0 0-1,0 0 1,0 0 0,0 0 0,0 0 0,0 0-1,1 0 1,-1 0 0,0 0 0,0 0 0,0 0-1,0 0 1,0 0 0,12 4 1039,14 3-130,173 26 962,-68-10-5125,-121-22 2079,-11 2 380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38.464"/>
    </inkml:context>
    <inkml:brush xml:id="br0">
      <inkml:brushProperty name="width" value="0.05" units="cm"/>
      <inkml:brushProperty name="height" value="0.05" units="cm"/>
    </inkml:brush>
  </inkml:definitions>
  <inkml:trace contextRef="#ctx0" brushRef="#br0">1 1 13811,'12'10'1784,"6"-3"-983,9-4-137,6-3 808,8 0-248,4-5-72,6 0-247,0-1-145,0 3-256,-2 2-240,-8 3-720,-2 3-424,-12 0 736,-7 1-160,-9-3-96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39.347"/>
    </inkml:context>
    <inkml:brush xml:id="br0">
      <inkml:brushProperty name="width" value="0.05" units="cm"/>
      <inkml:brushProperty name="height" value="0.05" units="cm"/>
    </inkml:brush>
  </inkml:definitions>
  <inkml:trace contextRef="#ctx0" brushRef="#br0">0 308 15155,'1'1'157,"0"0"-1,0 0 0,0-1 0,0 1 1,0 0-1,0-1 0,0 1 0,0-1 1,0 1-1,1-1 0,-1 1 0,0-1 1,0 0-1,0 1 0,1-1 0,-1 0 1,0 0-1,0 0 0,1 0 0,-1 0 1,2-1-1,1 0 28,-1 0 0,0 0 1,0 0-1,0-1 0,0 0 0,0 1 1,0-1-1,3-3 0,6-5 206,-1-1-1,18-21 1,-24 25-143,26-33 503,40-68-1,-19 26-401,-52 82-346,1-1 0,-1 0 0,0 1 0,1-1 0,-1 1 0,0-1 0,1 1 0,-1-1 0,1 1 0,-1-1 0,1 1 0,-1-1 0,1 1-1,-1 0 1,1-1 0,0 1 0,-1 0 0,1-1 0,0 1 0,0 0 0,-1 0-1,1 0-1,-1 0 1,0 1 0,1-1-1,-1 0 1,0 1 0,1-1 0,-1 0-1,0 0 1,0 1 0,1-1-1,-1 1 1,0-1 0,0 0-1,0 1 1,0-1 0,1 0-1,-1 1 1,0-1 0,0 1-1,0-1 1,0 0 0,0 2-1,0 33 1,0-30-1,-24 285-544,26-279 27,-2-11 504,0 0 0,1 0 0,-1 0 1,1 0-1,-1 0 0,0-1 0,1 1 1,-1 0-1,1 0 0,-1-1 0,0 1 0,1 0 1,-1-1-1,0 1 0,0 0 0,1-1 1,-1 1-1,0 0 0,0-1 0,1 1 0,-1-1 1,0 1-1,0 0 0,0-1 0,0 1 1,0-1-1,0 1 0,0-1 0,0 0 0,11-28-253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39.761"/>
    </inkml:context>
    <inkml:brush xml:id="br0">
      <inkml:brushProperty name="width" value="0.05" units="cm"/>
      <inkml:brushProperty name="height" value="0.05" units="cm"/>
    </inkml:brush>
  </inkml:definitions>
  <inkml:trace contextRef="#ctx0" brushRef="#br0">25 40 16035,'25'-10'1573,"49"-13"0,-66 21-1411,0 1 0,1-1 0,-1 1 0,0 1 0,1 0 0,-1 0 0,0 0 0,1 1 0,-1 1 0,10 1 0,-16-2-124,1 0 1,-1 0-1,1 0 0,-1 0 1,0 1-1,0-1 0,1 1 1,-1-1-1,0 1 0,0 0 1,0 0-1,-1 0 0,1 0 1,0 0-1,-1 0 0,1 0 1,-1 0-1,0 1 0,0-1 0,0 1 1,0-1-1,0 1 0,0-1 1,-1 1-1,1-1 0,-1 1 1,0 0-1,0-1 0,0 1 1,0-1-1,0 1 0,0 0 1,-1 3-1,-2 4 76,1 0 0,-1-1 1,0 1-1,-1-1 0,0 1 0,-1-1 0,-8 12 1,-1-1 117,0-1 1,-2 0 0,-25 23-1,-59 43 398,80-69-530,18-14-87,-1 0 0,1 0 0,0 0 0,0 1 0,0-1 0,0 1 0,0-1 0,1 1-1,-1 0 1,-1 3 0,3-5-11,0 0 0,-1 0-1,1 0 1,0 0 0,0 0-1,0 0 1,0 0-1,0 0 1,0 0 0,0 0-1,0 0 1,0 0 0,0 0-1,1 0 1,-1-1 0,0 1-1,1 0 1,-1 0-1,1 0 1,-1 0 0,1 0-1,-1 0 1,1-1 0,0 1-1,-1 0 1,1 0 0,0-1-1,0 1 1,-1 0 0,1-1-1,0 1 1,0-1-1,0 1 1,0-1 0,1 1-1,7 3-62,0-1 0,1 0 0,-1 0 0,1-1 0,-1-1 0,1 1 0,0-2 0,0 1 0,-1-1 0,12-2 0,4-1-73,-1-1 0,44-13 0,-26 3-61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0.150"/>
    </inkml:context>
    <inkml:brush xml:id="br0">
      <inkml:brushProperty name="width" value="0.05" units="cm"/>
      <inkml:brushProperty name="height" value="0.05" units="cm"/>
    </inkml:brush>
  </inkml:definitions>
  <inkml:trace contextRef="#ctx0" brushRef="#br0">0 248 16251,'0'1'126,"0"0"0,1 1 0,-1-1-1,0 1 1,0-1 0,1 0-1,-1 1 1,1-1 0,-1 0 0,1 1-1,0-1 1,-1 0 0,1 0-1,0 0 1,0 0 0,0 0 0,0 0-1,0 0 1,0 0 0,2 2-1,-2-3-35,1 0-1,-1 0 0,1 0 1,-1 0-1,0-1 0,0 1 1,1 0-1,-1-1 0,0 1 1,1-1-1,-1 1 0,0-1 1,0 1-1,0-1 0,0 0 1,0 0-1,1 0 0,-1 1 1,-1-1-1,1 0 0,0 0 0,0 0 1,1-2-1,19-22 806,-2-2 1,32-54-1,-35 52-626,2 0 1,33-39-1,-51 68-269,0 1 1,0-1-1,-1 0 0,1 1 0,0-1 0,0 0 1,1 1-1,-1-1 0,0 0 0,0 1 0,0-1 0,0 0 1,0 1-1,0-1 0,0 0 0,0 1 0,1-1 1,-1 0-1,0 1 0,0-1 0,0 0 0,1 0 1,-1 1-1,0-1 0,0 0 0,1 0 0,-1 1 0,0-1 1,1 0-1,-1 0 0,0 0 0,0 0 0,1 0 1,-1 1-1,0-1 0,1 0 0,-1 0 0,0 0 0,1 0 1,-1 0-1,1 0 0,-1 0 0,0 0 0,1 0 1,-1 0-1,0 0 0,1 0 0,-1 0 0,0-1 1,1 1-1,-1 0 0,0 0 0,1 0 0,-1 0 0,0-1 1,0 1-1,1 0 0,-1 0 0,0 0 0,0-1 1,1 1-1,-1 0 0,0 0 0,0-1 0,0 1 0,1 0 1,-1-1-1,0 35-8,0-30 7,-14 143 63,0 43-1393,13-189 1330,1-1 0,0 0 1,0 1-1,0-1 1,0 0-1,0 1 1,0-1-1,0 0 0,0 1 1,0-1-1,0 0 1,0 1-1,0-1 0,0 0 1,0 1-1,1-1 1,-1 0-1,0 0 0,0 1 1,0-1-1,0 0 1,0 1-1,1-1 0,-1 0 1,0 0-1,0 1 1,1-1-1,-1 0 1,1 1-1,6-12-244,1-10-63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0.611"/>
    </inkml:context>
    <inkml:brush xml:id="br0">
      <inkml:brushProperty name="width" value="0.05" units="cm"/>
      <inkml:brushProperty name="height" value="0.05" units="cm"/>
    </inkml:brush>
  </inkml:definitions>
  <inkml:trace contextRef="#ctx0" brushRef="#br0">16 0 15387,'0'32'1825,"-1"2"-1225,-5-6-248,2-1 936,1-7-984,1-6-224,2-17-56,6-10-248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27.673"/>
    </inkml:context>
    <inkml:brush xml:id="br0">
      <inkml:brushProperty name="width" value="0.05" units="cm"/>
      <inkml:brushProperty name="height" value="0.05" units="cm"/>
    </inkml:brush>
  </inkml:definitions>
  <inkml:trace contextRef="#ctx0" brushRef="#br0">311 287 13315,'-2'1'50,"0"-1"0,0 1 0,0 0 0,0 1 0,0-1 0,0 0 0,1 0 0,-1 1 0,0-1 0,1 1 0,-1 0 0,1-1 0,-1 1 0,1 0 0,0 0 0,0 0 0,0 0 0,0 0 0,0 0 0,0 0 0,1 0 0,-1 2 0,-3 9-37,1 1 0,-2 18 0,4-29 25,-10 144-173,9 201 1,5-202-187,-8 205-460,-61 443-1,5-378 1067,-44 386 617,87-588-535,18 377 0,8-492-308,5-1 1,45 178 0,-42-223-77,2-2 0,1 0 0,4-1 0,1-2 1,2 0-1,56 76 0,-58-96-22,1 0-1,1-2 1,1-1-1,2-1 1,0-2-1,1 0 1,1-2-1,1-2 1,1 0-1,1-3 1,0 0-1,43 11 1,-16-10-31,0-3 0,1-3 0,1-2 0,0-3 0,0-2 0,83-8 0,297-49-65,-2-26 177,-25 5 38,63 9-3,-352 55-55,229 12 0,-281 6-3,130 31-1,69 38 27,-39-10-24,-60-24-14,233 68-57,-375-99 64,-1 1 1,0 2-1,-1 1 0,-1 1 1,0 2-1,-1 1 0,-1 1 0,-1 2 1,36 35-1,74 116 344,0 0 40,-116-152-353,0 0 0,1-1 0,1-1 0,1-1 1,38 21-1,-18-17-32,0-2-1,1-2 1,1-2 0,0-3 0,50 9 0,244 22-64,39 9-27,-295-31 120,0 3 1,115 53 0,-142-55 1,0-1 0,1-3 0,65 12-1,-78-23-26,0-2 0,0-2-1,1-2 1,80-7 0,-62-4-24,0-2 0,109-35 0,111-63-64,247-165-91,-447 222 135,-1-3 0,-3-4 0,-3-3-1,-2-3 1,-4-4 0,-2-2 0,79-108 0,-96 108-111,-2-3 0,48-98-1,-80 134 120,-1-1 0,-1-1 0,-3-1 0,-1 0 0,-2 0 0,8-75 0,-16 26 104,-9-105 0,1 115-27,4 1-1,9-88 0,57-179-125,-1 13-150,-55 237 187,-3 0 1,-5 0 0,-4 0-1,-4 0 1,-4 1 0,-4 0-1,-34-107 1,-102-291-119,-19-119-1400,146 531 548,-3 2 0,-4 1 1,-3 1-1,-3 2 0,-64-92 0,48 90 1128,-4 2 0,-3 3 1,-3 3-1,-111-94 0,114 115 50,-3 2-1,-1 3 1,-3 2-1,-1 4 1,-136-53-1,27 32 883,-3 8 0,-333-48 0,-383 25 841,-1152 55-1344,628 131-72,1284-93-413,-726 115-78,716-108-14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1.079"/>
    </inkml:context>
    <inkml:brush xml:id="br0">
      <inkml:brushProperty name="width" value="0.05" units="cm"/>
      <inkml:brushProperty name="height" value="0.05" units="cm"/>
    </inkml:brush>
  </inkml:definitions>
  <inkml:trace contextRef="#ctx0" brushRef="#br0">25 42 16147,'-1'35'3791,"0"-12"-3333,1-1-1,3 30 1,-2-51-430,-1 0 0,0 0 0,0 0 0,0 0 0,1 0 1,-1 0-1,0-1 0,1 1 0,-1 0 0,1 0 0,-1-1 0,1 1 0,-1 0 0,1-1 0,0 1 0,-1 0 0,1-1 0,0 1 0,-1-1 0,1 1 0,0-1 0,0 1 0,-1-1 0,1 0 0,0 1 0,0-1 0,0 0 1,0 0-1,1 1 0,30-2 470,0 0-308,-25 3-193,0 0 0,-1 1 1,1 0-1,0 0 0,-1 1 1,0-1-1,0 1 0,0 1 0,0-1 1,-1 1-1,1 0 0,-1 1 1,-1-1-1,1 1 0,-1 0 1,0 0-1,0 0 0,0 0 0,-1 1 1,0 0-1,-1 0 0,1-1 1,-1 1-1,-1 1 0,1-1 0,-1 0 1,0 0-1,-1 1 0,0 12 1,-1-16 52,-1 0 1,1-1 0,0 1 0,-1-1 0,0 1 0,0-1 0,0 1 0,0-1-1,0 0 1,-1 0 0,0 0 0,1-1 0,-1 1 0,0-1 0,0 1 0,0-1-1,-1 0 1,1 0 0,-1 0 0,1-1 0,-1 1 0,1-1 0,-1 0-1,-7 2 1,4-1-91,-1-1 0,1 1-1,-1-1 1,0-1 0,1 1 0,-1-1-1,0-1 1,0 1 0,1-1-1,-1-1 1,-11-3 0,15 4-37,1-1 0,0 1 0,0-1 0,0 0 0,0 0 0,0-1 0,1 1 0,-1 0 1,1-1-1,-1 0 0,1 1 0,0-1 0,0 0 0,0 0 0,0 0 0,1-1 0,-1 1 0,1 0 0,0-1 1,0 1-1,0 0 0,0-1 0,0-3 0,-4-33-460</inkml:trace>
  <inkml:trace contextRef="#ctx0" brushRef="#br0" timeOffset="0.49">69 0 15355,'3'6'1713,"3"1"-961,1 2-320,4-2 1216,1-2-648,4 1-375,1-1-177,4-5-512,2 0-256,3 0-537,-2-2 737,-3-1-168,-3-1-80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1.523"/>
    </inkml:context>
    <inkml:brush xml:id="br0">
      <inkml:brushProperty name="width" value="0.05" units="cm"/>
      <inkml:brushProperty name="height" value="0.05" units="cm"/>
    </inkml:brush>
  </inkml:definitions>
  <inkml:trace contextRef="#ctx0" brushRef="#br0">12 289 17676,'-3'11'584,"1"-6"-362,1 0 0,-1 0 0,1 0 0,0 0 0,0 0 0,1 1 1,-1-1-1,1 0 0,0 0 0,2 9 0,-2-14-187,0 1 1,0-1-1,0 0 0,0 0 1,1 1-1,-1-1 0,0 0 0,0 0 1,0 0-1,0 1 0,1-1 1,-1 0-1,0 0 0,0 0 0,0 0 1,1 0-1,-1 1 0,0-1 1,0 0-1,1 0 0,-1 0 0,0 0 1,0 0-1,1 0 0,-1 0 1,0 0-1,0 0 0,1 0 0,-1 0 1,0 0-1,0 0 0,1 0 1,-1 0-1,0 0 0,0 0 0,1 0 1,-1 0-1,0 0 0,0-1 1,1 1-1,10-8 780,5-12-340,-1-1 0,-1-1 0,21-40 0,-18 29-279,10-16 6,-8 11-90,41-57 1,-59 94-114,0-1 0,0 0 0,0 1 0,1-1-1,-1 1 1,1-1 0,-1 1 0,1 0 0,-1-1 0,1 1 0,0 0 0,-1 0-1,4-1 1,-5 2 0,1 0-1,-1 0 0,1 0 1,-1 0-1,1 0 0,-1 1 1,1-1-1,-1 0 0,1 0 1,-1 0-1,1 0 1,-1 1-1,1-1 0,-1 0 1,0 0-1,1 1 0,-1-1 1,0 0-1,1 1 0,-1-1 1,0 1-1,1-1 0,-1 0 1,0 1-1,1-1 0,-1 1 1,0-1-1,0 1 1,0-1-1,0 0 0,1 1 1,-1 0-1,1 6-11,1 0 0,-1 1-1,-1-1 1,1 1 0,-2 9 0,-7 91-70,3-72-41,2-1-1,2 0 1,1 1-1,2 0 1,6 36-1,-5-61-7,-3-8-56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2.375"/>
    </inkml:context>
    <inkml:brush xml:id="br0">
      <inkml:brushProperty name="width" value="0.05" units="cm"/>
      <inkml:brushProperty name="height" value="0.05" units="cm"/>
    </inkml:brush>
  </inkml:definitions>
  <inkml:trace contextRef="#ctx0" brushRef="#br0">1 65 12411,'56'3'5730,"-43"-1"-5180,0 1 1,0 0 0,0 1-1,15 7 1,-2-1-171,0 0 0,1-2 0,0-1 0,0-2 0,43 4 1,-27-7-167,-1-2 1,82-10-1,-44-1-81,170-19 194,-204 28-267,-1 1-1,1 3 0,68 10 1,-101-10-57,134 20 39,-120-19-37,0-2 0,0-1 0,41-6 0,125-28 15,106-12-9,20 11 114,-277 31-25,0 1 0,1 2 0,-1 2 0,1 2 0,-1 1 0,73 19 0,-97-21-23,-16-2-176,-12-1-324,4 0-57,0 0 0,-1-1-1,1 1 1,-10-5 0,4 1 182,-10-3-326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3.799"/>
    </inkml:context>
    <inkml:brush xml:id="br0">
      <inkml:brushProperty name="width" value="0.05" units="cm"/>
      <inkml:brushProperty name="height" value="0.05" units="cm"/>
    </inkml:brush>
  </inkml:definitions>
  <inkml:trace contextRef="#ctx0" brushRef="#br0">9 243 16676,'-8'11'1483,"8"-11"-1442,0 0 0,0 1 0,0-1-1,0 0 1,0 0 0,0 1-1,0-1 1,0 0 0,0 0-1,0 0 1,0 1 0,0-1-1,0 0 1,0 0 0,0 1-1,1-1 1,-1 0 0,0 0 0,0 0-1,0 0 1,0 1 0,0-1-1,1 0 1,-1 0 0,0 0-1,0 0 1,0 0 0,1 1-1,-1-1 1,0 0 0,0 0-1,1 0 1,0 0 39,0 0 0,1 1 0,-1-1 0,0 0 0,1 0 0,-1 0 1,0-1-1,0 1 0,1 0 0,-1 0 0,0-1 0,1 1 0,-1-1 0,0 1 0,0-1 0,0 1 0,0-1 0,2 0 0,18-17 292,0-1-1,0 0 1,-2-2-1,19-25 1,10-10 16,-39 46-319,2-3 24,23-19-1,-31 30-89,-1-1 0,1 1 0,0 1 0,-1-1 0,1 0 0,0 1 0,0-1 0,0 1 0,0 0 0,0 0 0,1 0 0,-1 1 0,0-1-1,0 1 1,6-1 0,-7 2-5,-1-1 0,1 1 0,0-1 0,-1 1 0,0-1 0,1 1 0,-1 0 0,1 0 0,-1 0 0,0 0 0,0 0 0,1 0 0,-1 0 0,0 1 0,0-1 0,0 0 0,0 0 0,0 1 0,-1-1 0,1 1 0,0-1 0,-1 1 0,1-1 0,-1 1 0,1-1 0,-1 3 0,2 5-9,0 0-1,-1 0 1,0 12 0,-1-19 9,1 16-4,-1 0-1,-1-1 1,-1 1-1,-1 0 1,0-1 0,-1 0-1,-1 0 1,-1 0-1,-12 26 1,10-33-352,4-15-244,3-22-294,1 22 932,0-12-368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4.604"/>
    </inkml:context>
    <inkml:brush xml:id="br0">
      <inkml:brushProperty name="width" value="0.05" units="cm"/>
      <inkml:brushProperty name="height" value="0.05" units="cm"/>
    </inkml:brush>
  </inkml:definitions>
  <inkml:trace contextRef="#ctx0" brushRef="#br0">13 216 14115,'-13'7'2939,"17"-14"604,18-15-914,5-5-1858,33-42 0,20-20-642,-80 88-130,1 0-1,-1 1 0,1-1 1,0 0-1,-1 1 0,1-1 0,-1 1 1,1-1-1,0 1 0,0 0 1,-1-1-1,1 1 0,0 0 1,0-1-1,-1 1 0,1 0 1,0 0-1,0 0 0,0 0 1,-1-1-1,1 1 0,0 0 0,0 1 1,0-1-1,0 0 0,0 0 1,0 1-2,0-1 1,0 1 0,0 0-1,0 0 1,-1 0-1,1 0 1,0-1 0,-1 1-1,1 0 1,0 0 0,-1 0-1,1 0 1,-1 1-1,0-1 1,1 0 0,-1 1-1,2 7-12,0 0 0,-1 0 0,0 14 0,-1-22 13,-3 91 123,-1-16-1889,13-93-248,0 0 1326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5.112"/>
    </inkml:context>
    <inkml:brush xml:id="br0">
      <inkml:brushProperty name="width" value="0.05" units="cm"/>
      <inkml:brushProperty name="height" value="0.05" units="cm"/>
    </inkml:brush>
  </inkml:definitions>
  <inkml:trace contextRef="#ctx0" brushRef="#br0">84 9 11258,'21'-9'4941,"-31"12"-3021,2 0-1463,1 0 1,0 1-1,-1 0 1,1 0-1,1 0 1,-8 6-1,11-7-382,0-1 1,0 1-1,0 0 0,0 0 0,0 0 0,0 1 0,1-1 0,-1 1 0,1-1 0,0 1 0,0 0 1,0 0-1,-1 4 0,3-8-70,0 1-1,0-1 1,0 0 0,0 0 0,0 1-1,0-1 1,0 0 0,0 0 0,0 0-1,0 1 1,0-1 0,0 0 0,0 0-1,0 1 1,0-1 0,0 0 0,0 0-1,0 1 1,0-1 0,0 0 0,0 0-1,1 0 1,-1 1 0,0-1 0,0 0-1,0 0 1,0 0 0,0 1 0,1-1-1,-1 0 1,0 0 0,0 0 0,0 0-1,1 0 1,-1 1 0,0-1 0,0 0-1,11-2 77,10-11-18,4-8-37,-20 16-48,0 0 1,1 0-1,-1 1 1,1-1 0,0 1-1,0 1 1,1-1 0,12-4-1,-18 8 11,0 0-1,1 0 1,-1 0-1,0 0 1,0 0 0,0 0-1,0 0 1,0 0-1,0 1 1,0-1-1,0 0 1,0 1 0,0-1-1,0 1 1,0-1-1,0 1 1,0 0-1,0-1 1,-1 1 0,1 0-1,0 0 1,0-1-1,-1 1 1,1 0-1,0 0 1,-1 0 0,1 0-1,-1 0 1,1 0-1,0 2 1,10 37-216,-9-30 168,5 17-55,-6-17 146,1 0 0,1-1 0,-1 1 0,1-1 0,1 1 0,0-1 0,0 0 0,1 0-1,0-1 1,12 15 0,-17-22-16,1 0-1,0-1 0,0 1 0,0 0 1,0 0-1,-1 0 0,1 0 0,-1 1 0,1-1 1,0 0-1,-1 0 0,0 0 0,1 0 1,-1 0-1,0 1 0,0-1 0,1 0 0,-1 0 1,0 1-1,0-1 0,0 0 0,-1 0 1,1 2-1,-1 0 26,0-1-1,0 0 1,0 0 0,0 1 0,-1-1 0,1 0 0,-1 0 0,1-1-1,-1 1 1,0 0 0,-2 2 0,-4 1 134,1 1 0,-1-1 0,-1 0 0,1-1 0,-12 5 0,6-5 36,0 0 0,-1-1 0,0 0 1,1-1-1,-1 0 0,-21-2 0,81-28-3505,-20 13 2650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5.548"/>
    </inkml:context>
    <inkml:brush xml:id="br0">
      <inkml:brushProperty name="width" value="0.05" units="cm"/>
      <inkml:brushProperty name="height" value="0.05" units="cm"/>
    </inkml:brush>
  </inkml:definitions>
  <inkml:trace contextRef="#ctx0" brushRef="#br0">0 1 14659,'2'17'1576,"1"7"-879,-3 2-241,1 6 832,-1-1-328,0 1-288,0-4-208,0-6-728,0-8 1993,0-22-1569,0-12 48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5.997"/>
    </inkml:context>
    <inkml:brush xml:id="br0">
      <inkml:brushProperty name="width" value="0.05" units="cm"/>
      <inkml:brushProperty name="height" value="0.05" units="cm"/>
    </inkml:brush>
  </inkml:definitions>
  <inkml:trace contextRef="#ctx0" brushRef="#br0">1 11 15507,'2'0'421,"1"0"0,0 0 0,-1 1 0,1-1-1,-1 1 1,1 0 0,-1-1 0,1 1 0,-1 0 0,0 1-1,0-1 1,4 3 0,11 4 198,-10-7-558,0 0 0,0-1 1,-1 1-1,1-1 1,0-1-1,0 1 1,0-1-1,0 0 1,0-1-1,-1 1 0,1-1 1,-1-1-1,7-2 1,-5 1-54,1 1 1,-1 1-1,1-1 1,0 1-1,-1 1 1,1 0-1,10-1 1,-18 3-5,1-1 0,0 0 0,-1 0-1,1 1 1,-1-1 0,1 1 0,-1-1 0,1 1 0,-1-1 0,0 1 0,1 0 0,-1 0-1,0 0 1,1 0 0,-1 0 0,0 0 0,0 0 0,0 0 0,2 3 0,-1-1 2,-1 0 1,1 1-1,0-1 0,-1 1 1,0-1-1,1 1 0,0 7 1,-1 1 46,0 1 0,0 0-1,-1-1 1,-2 15 0,-3 3 160,-2 1-1,-13 39 1,-6 25-43,17-56-378,9-39 191,0 1 0,0-1 0,0 0 0,0 0 0,0 0 0,0 0 0,0 1 0,0-1 0,0 0 0,0 0 0,-1 0 0,1 0 0,0 1 0,0-1 0,0 0 0,0 0 0,0 0 0,-1 0 0,1 0 0,0 0 0,0 0 0,0 1 0,0-1 0,-1 0 0,1 0 0,0 0 0,0 0 0,0 0 0,-1 0 0,1 0 0,0 0 0,0 0 0,0 0 0,-1 0 0,1 0 0,0 0 0,0 0 0,0 0 0,-1 0 0,1 0 0,0-1 0,0 1 0,0 0 0,0 0 0,-1 0 0,1 0 0,0 0 0,0 0 0,0 0 0,0-1 0,0 1 0,-1 0 0,1 0 0,0 0 0,0 0 0,0-1 0,0 1 0,0 0 0,0 0 0,0 0 0,0 0 0,0-1 0,0 1 0,-1 0 0,-6-14-702,-6-42-88,6 22 308</inkml:trace>
  <inkml:trace contextRef="#ctx0" brushRef="#br0" timeOffset="1">124 186 15099,'4'5'1841,"6"0"-1073,5-5-176,5 0 920,1-2-456,5-1-119,1-2-209,-2-1-152,2-1-592,-1-2-200,-5 1 208,2 0-112,-4 4-56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6.417"/>
    </inkml:context>
    <inkml:brush xml:id="br0">
      <inkml:brushProperty name="width" value="0.05" units="cm"/>
      <inkml:brushProperty name="height" value="0.05" units="cm"/>
    </inkml:brush>
  </inkml:definitions>
  <inkml:trace contextRef="#ctx0" brushRef="#br0">0 47 14891,'12'-7'1883,"1"0"1,18-5-1,-18 7-1367,1 1 1,0 0-1,0 1 0,21-1 0,-28 3-490,-1 1 0,1 0-1,-1 1 1,1-1 0,-1 1 0,1 0-1,-1 1 1,1 0 0,-1 0-1,0 0 1,0 1 0,0 0 0,0 0-1,-1 0 1,1 1 0,-1 0 0,0 0-1,0 0 1,0 0 0,-1 1-1,1 0 1,-1 0 0,0 0 0,-1 1-1,1-1 1,-1 1 0,0 0-1,0 0 1,-1 0 0,0 0 0,0 1-1,0-1 1,-1 0 0,1 12-1,-3 16-280,-1 0-1,-2 0 0,-1 0 0,-13 43 1,18-76 225,0 0 1,0-1-1,-1 1 1,1 0-1,0-1 1,0 1-1,0-1 1,0 1-1,0 0 1,-1-1-1,1 1 1,0-1-1,-1 1 1,1-1-1,0 1 1,-1-1-1,1 1 1,-1-1-1,1 1 1,0-1 0,-1 1-1,1-1 1,-1 0-1,0 1 1,1-1-1,-1 0 1,1 0-1,-1 1 1,1-1-1,-2 0 1,1 0 0,0-1 1,0 1 0,0-1-1,0 1 1,0-1-1,0 1 1,0-1-1,0 0 1,0 0 0,0 0-1,0 1 1,0-1-1,0 0 1,0 0 0,0-2-1,-14-18-494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6.830"/>
    </inkml:context>
    <inkml:brush xml:id="br0">
      <inkml:brushProperty name="width" value="0.05" units="cm"/>
      <inkml:brushProperty name="height" value="0.05" units="cm"/>
    </inkml:brush>
  </inkml:definitions>
  <inkml:trace contextRef="#ctx0" brushRef="#br0">0 53 15739,'14'3'2177,"4"-2"-1201,7-2-312,1-5 1209,10 2-553,1-2-168,5-1-368,-2-2-176,-1 4-336,-5-1-664,-8 2 808,0-1-432,-6 4-24,-3-2-48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3:09.947"/>
    </inkml:context>
    <inkml:brush xml:id="br0">
      <inkml:brushProperty name="width" value="0.05" units="cm"/>
      <inkml:brushProperty name="height" value="0.05" units="cm"/>
    </inkml:brush>
  </inkml:definitions>
  <inkml:trace contextRef="#ctx0" brushRef="#br0">0 227 10034,'221'-9'2146,"-48"1"-1430,1193-62 856,-489 45-1271,1 42 140,-151-2-250,1488 59-259,-779-55 217,2-65-103,-869 24-51,608-14 5,-728 23-6,661-48-76,-135 4 1,-790 53 362,195 20-1,-361-15-204,1 2 0,-1 0-1,29 8 1,-47-10-65,-1-1 1,1 0-1,0 0 0,0 1 0,-1-1 1,1 0-1,0 1 0,-1-1 0,1 1 1,0-1-1,-1 1 0,1-1 0,-1 1 1,1-1-1,0 1 0,-1-1 0,0 1 0,1 0 1,-1-1-1,1 1 0,-1 0 0,0 0 1,1-1-1,-1 1 0,0 0 0,0 0 1,0 1-1,0-1-9,0 0-1,0 1 1,0-1 0,-1 0-1,1 0 1,-1 0 0,1 1 0,-1-1-1,1 0 1,-1 0 0,0 0-1,1 0 1,-1 0 0,0 0-1,0 0 1,-1 1 0,1-1-15,0 0 1,0 0-1,0 0 0,-1 0 0,1 0 1,0 0-1,-1 0 0,1 0 1,-1-1-1,1 1 0,-1-1 1,1 1-1,-1-1 0,1 1 1,-1-1-1,0 0 0,1 0 1,-1 1-1,1-1 0,-1-1 1,0 1-1,1 0 0,-1 0 1,1 0-1,-1-1 0,0 1 1,1-1-1,-1 1 0,1-1 0,-2-1 1,-17-19-98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7.291"/>
    </inkml:context>
    <inkml:brush xml:id="br0">
      <inkml:brushProperty name="width" value="0.05" units="cm"/>
      <inkml:brushProperty name="height" value="0.05" units="cm"/>
    </inkml:brush>
  </inkml:definitions>
  <inkml:trace contextRef="#ctx0" brushRef="#br0">4 75 19652,'-3'24'2286,"3"-24"-2252,0 1 0,0-1-1,0 1 1,0-1 0,0 0 0,0 1 0,0-1 0,0 1 0,0-1 0,0 0 0,0 1 0,0-1 0,1 1-1,-1-1 1,0 0 0,0 1 0,0-1 0,1 0 0,-1 1 0,0-1 0,1 0 0,-1 0 0,0 1 0,1-1-1,-1 0 1,0 0 0,1 1 0,-1-1 0,0 0 0,1 0 0,-1 0 0,1 0 0,-1 1 0,0-1 0,1 0-1,-1 0 1,1 0 0,-1 0 0,0 0 0,1 0 0,-1 0 0,1 0 0,-1 0 0,0-1 0,1 1 0,-1 0-1,1 0 1,-1 0 0,0 0 0,1 0 0,-1-1 0,0 1 0,1 0 0,-1 0 0,0-1 0,1 1-1,2-3 34,0 1 0,0-1 0,0 1 0,0-1 0,0 0 0,-1 0 0,1 0 0,-1 0 0,0-1 0,0 1 0,0-1 0,1-4 0,0 3 65,-1-1-1,0 0 1,0 0 0,0-1-1,-1 1 1,1-11 0,-2 16-120,1 1 0,-1 0 0,0 0 0,0-1 0,0 1 0,0 0 0,0-1 0,0 1 1,0 0-1,0-1 0,0 1 0,0 0 0,0 0 0,0-1 0,0 1 0,-1 0 0,1-1 0,0 1 0,0 0 0,0 0 0,0-1 1,0 1-1,-1 0 0,1 0 0,0 0 0,0-1 0,0 1 0,-1 0 0,1 0 0,0 0 0,0-1 0,-1 1 0,1 0 0,0 0 1,-1 0-1,-8 6 136,-7 16-131,5 28-501,8-71 1100,4 0-613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7.745"/>
    </inkml:context>
    <inkml:brush xml:id="br0">
      <inkml:brushProperty name="width" value="0.05" units="cm"/>
      <inkml:brushProperty name="height" value="0.05" units="cm"/>
    </inkml:brush>
  </inkml:definitions>
  <inkml:trace contextRef="#ctx0" brushRef="#br0">1 612 15395,'0'-1'81,"-1"1"-1,1 0 0,0-1 1,0 1-1,0-1 1,0 1-1,0-1 0,0 1 1,0-1-1,0 1 1,0-1-1,0 1 0,0-1 1,1 1-1,-1-1 1,0 1-1,0-1 0,0 1 1,1 0-1,-1-1 0,0 1 1,0-1-1,1 1 1,-1 0-1,0-1 0,1 1 1,-1 0-1,0-1 1,1 1-1,-1 0 0,1-1 1,7-8 462,53-87 2239,235-340 341,-289 428-3094,-3 1-3,1 1 0,0 0-1,0 1 1,0-1 0,1 1 0,7-5-1,-13 10-24,0-1 0,0 1 0,1 0 0,-1 0 0,0 0 0,0-1 0,0 1 0,0 0 0,1 0 0,-1 0 0,0 0 0,0 0 0,0-1 0,1 1 0,-1 0 0,0 0 0,0 0 0,1 0 0,-1 0 0,0 0 0,0 0 0,1 0 0,-1 0 0,0 0 0,0 0 1,1 0-1,-1 0 0,0 0 0,0 0 0,0 0 0,1 0 0,-1 0 0,0 1 0,0-1 0,1 0 0,-1 0 0,0 0 0,0 0 0,0 0 0,1 0 0,-1 1 0,0-1 0,0 0 0,0 0 0,0 0 0,1 1 0,-1-1 0,0 0 0,0 0 0,0 0 0,0 1 0,0-1 0,0 0 0,0 0 0,0 1 0,0-1 0,0 0 0,0 0 0,0 1 0,0-1 0,0 0 0,0 0 0,0 1 0,0-1 0,0 0 0,0 0 0,0 1 0,0-1 0,0 0 0,-6 22 10,5-19-10,-26 96-442,-21 137 0,24-9-3599,23-211 3421,2-19-32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8.285"/>
    </inkml:context>
    <inkml:brush xml:id="br0">
      <inkml:brushProperty name="width" value="0.05" units="cm"/>
      <inkml:brushProperty name="height" value="0.05" units="cm"/>
    </inkml:brush>
  </inkml:definitions>
  <inkml:trace contextRef="#ctx0" brushRef="#br0">21 372 14699,'-4'7'531,"1"-3"-271,1 0 0,0-1-1,0 1 1,1 0 0,-1 0 0,1 0 0,0 1 0,-1 7 0,2-12-177,1 0 0,-1 1 0,1-1 0,-1 0 0,1 0 0,-1 0 0,1 0 0,-1 0 0,1 0 0,-1 0 0,1 0 0,-1 0 0,1-1 0,-1 1 1,1 0-1,-1 0 0,1 0 0,-1-1 0,0 1 0,1 0 0,-1 0 0,1-1 0,-1 1 0,0 0 0,1-1 0,-1 1 0,0 0 0,1-1 0,-1 1 0,1-1 0,18-22 595,-1 0 0,-1-1 0,-1-1 0,17-35 0,-11 20-247,23-50 176,23-35-170,-60 117-418,-5 14-15,-4 21-13,1-22 8,-31 294-693,24-229-1008,5-63 1451,2-5 201,0-1-1,-1 1 1,1 0-1,0-1 1,0 1 0,0 0-1,0-1 1,0 1 0,0 0-1,0-1 1,1 1-1,-1-1 1,2 3 0,1-1-550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8.980"/>
    </inkml:context>
    <inkml:brush xml:id="br0">
      <inkml:brushProperty name="width" value="0.05" units="cm"/>
      <inkml:brushProperty name="height" value="0.05" units="cm"/>
    </inkml:brush>
  </inkml:definitions>
  <inkml:trace contextRef="#ctx0" brushRef="#br0">231 96 16524,'-21'-35'2368,"16"26"-1824,0 0-1,-1 0 1,0 0-1,-8-8 1,13 16-494,0 0 0,1 1 0,-1-1 0,0 0 0,0 1 1,0-1-1,1 1 0,-1-1 0,0 1 0,0 0 0,0-1 0,0 1 0,0 0 0,0 0 0,0-1 0,0 1 1,0 0-1,0 0 0,0 0 0,0 0 0,0 0 0,0 0 0,-1 1 0,0 0 13,0-1 0,0 1 1,0 0-1,0 1 0,0-1 0,0 0 0,0 0 0,1 1 0,-1-1 0,-1 3 0,-4 4 111,1 0-1,-1 0 1,-5 14-1,11-21-149,1-1-20,-22 46 338,21-44-337,0 1-1,0-1 1,1 1-1,-1-1 1,1 1 0,-1-1-1,1 1 1,0 0-1,0-1 1,0 1-1,0 0 1,1-1 0,-1 1-1,1-1 1,0 1-1,1 3 1,-1-4-12,0-1 0,0 0 0,0 0 0,0 0 0,0 0 0,0 0 1,0-1-1,0 1 0,0 0 0,1 0 0,-1-1 0,0 1 0,0-1 0,1 1 0,-1-1 0,1 1 0,-1-1 0,0 0 1,1 0-1,-1 0 0,1 0 0,-1 0 0,0 0 0,1 0 0,-1 0 0,1 0 0,2-1 0,2-1-57,1 0-1,0 0 1,-1 0-1,8-5 1,0-1-165,-1 0 0,0-2 0,-1 1 0,0-2 0,18-19 0,-18 18-34,-12 31 231,-3 11 115,2 1-1,1-1 0,1 0 0,2 0 0,0 0 0,3-1 1,0 1-1,2-1 0,19 48 0,-22-65-43,0-4 68,-2 0 1,1 0-1,-1 1 0,-1 0 0,4 16 1,-6-23-68,0 0 1,0-1-1,0 1 1,0 0 0,-1-1-1,1 1 1,0 0-1,-1-1 1,1 1 0,-1-1-1,1 1 1,-1-1-1,0 1 1,0-1 0,0 1-1,0-1 1,0 1-1,0-1 1,0 0-1,0 0 1,0 0 0,-1 0-1,1 0 1,0 0-1,-1 0 1,1 0 0,-1 0-1,1 0 1,-1-1-1,1 1 1,-1-1 0,1 1-1,-1-1 1,0 0-1,1 1 1,-1-1 0,0 0-1,-2 0 1,-10 1 177,0-1 0,0 0 1,0-1-1,0 0 0,-19-5 0,-71-23 292,44 12-473,38 15-353,17 6-238,11 6-307,-1-6 553,0 0-1,0-1 1,0 1-1,0-1 1,0 0-1,11 4 1,9 2-316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9.460"/>
    </inkml:context>
    <inkml:brush xml:id="br0">
      <inkml:brushProperty name="width" value="0.05" units="cm"/>
      <inkml:brushProperty name="height" value="0.05" units="cm"/>
    </inkml:brush>
  </inkml:definitions>
  <inkml:trace contextRef="#ctx0" brushRef="#br0">62 0 17916,'6'14'1752,"-6"4"-1280,-3 2-216,-3 1 865,1 4-633,-1 0-192,0-3-768,-3-2-809,-2-6 1137,0-5-224,1-8-152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9.931"/>
    </inkml:context>
    <inkml:brush xml:id="br0">
      <inkml:brushProperty name="width" value="0.05" units="cm"/>
      <inkml:brushProperty name="height" value="0.05" units="cm"/>
    </inkml:brush>
  </inkml:definitions>
  <inkml:trace contextRef="#ctx0" brushRef="#br0">42 44 15003,'-30'-16'1893,"19"4"-802,11 11-1019,0 1 0,0-1-1,0 1 1,-1-1 0,1 1 0,0 0 0,0-1 0,0 1-1,0-1 1,0 1 0,1-1 0,-1 1 0,0-1 0,0 1-1,0 0 1,0-1 0,0 1 0,1-1 0,-1 1 0,0 0-1,0-1 1,1 1 0,-1 0 0,0-1 0,0 1 0,1 0-1,-1-1 1,0 1 0,1 0 0,0-1 0,0 1 36,0-1 1,0 1 0,0-1-1,1 1 1,-1 0-1,0 0 1,0-1 0,0 1-1,1 0 1,-1 0 0,0 0-1,0 1 1,0-1 0,0 0-1,1 0 1,-1 1-1,2 0 1,24 9 624,-14-4-429,134 31 412,-145-36-713,0-1-1,0 1 0,0 0 0,-1 0 1,1 0-1,0 0 0,-1 0 0,1 0 0,-1 1 1,1-1-1,-1 1 0,1-1 0,-1 1 0,0-1 1,0 1-1,0-1 0,0 1 0,0 0 1,0 0-1,0 0 0,-1-1 0,1 1 0,-1 0 1,1 0-1,-1 0 0,0 0 0,0 0 1,0 0-1,0 0 0,0 0 0,0 0 0,-1 3 1,-1 6 4,-1 1 1,0-1-1,-1 0 1,-7 16-1,3-8 4,-16 49-22,4 1 0,-23 142-1,43-209 134,-5 21-1072,2-18-18,-2-14 349,2-9 194,2-8-141</inkml:trace>
  <inkml:trace contextRef="#ctx0" brushRef="#br0" timeOffset="1">32 394 18140,'8'7'1632,"8"-11"-1064,3-2-224,5-2 641,2-1-273,2-4-680,0 2-544,-5-8 528,-5-3-136,-2 5-184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0.357"/>
    </inkml:context>
    <inkml:brush xml:id="br0">
      <inkml:brushProperty name="width" value="0.05" units="cm"/>
      <inkml:brushProperty name="height" value="0.05" units="cm"/>
    </inkml:brush>
  </inkml:definitions>
  <inkml:trace contextRef="#ctx0" brushRef="#br0">1 11 17236,'1'-1'218,"0"0"1,0 0 0,1 0 0,-1 0-1,0 0 1,0 1 0,1-1-1,-1 0 1,1 1 0,-1-1-1,1 1 1,-1-1 0,0 1 0,1 0-1,0 0 1,-1 0 0,3 0-1,33 1 876,-24 0-770,26-1-3,-5 0-247,61 9 1,-93-9-74,0 0 0,-1 1 0,1-1 0,0 1 0,-1 0 0,1-1 1,0 1-1,-1 0 0,1 0 0,-1 0 0,1 0 0,-1 0 0,0 0 0,1 1 1,-1-1-1,0 0 0,0 1 0,0-1 0,0 1 0,0-1 0,0 1 0,-1 0 1,1-1-1,0 1 0,-1 0 0,1-1 0,-1 1 0,1 0 0,-1 0 1,0-1-1,0 4 0,0 6 8,-1-1 1,0 0 0,-1 0 0,-3 15-1,1-11 1,-91 345 68,90-346-653,0-13-84,2-22 107,3-11 142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0.787"/>
    </inkml:context>
    <inkml:brush xml:id="br0">
      <inkml:brushProperty name="width" value="0.05" units="cm"/>
      <inkml:brushProperty name="height" value="0.05" units="cm"/>
    </inkml:brush>
  </inkml:definitions>
  <inkml:trace contextRef="#ctx0" brushRef="#br0">5 25 14219,'-4'8'1864,"15"1"-927,2-3-329,10-6 2064,6 0-1479,7-3-545,4-3-72,1 0-352,2-1-312,-6 0 408,-4-2-288,-11 4-64,-3 0-56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1.252"/>
    </inkml:context>
    <inkml:brush xml:id="br0">
      <inkml:brushProperty name="width" value="0.05" units="cm"/>
      <inkml:brushProperty name="height" value="0.05" units="cm"/>
    </inkml:brush>
  </inkml:definitions>
  <inkml:trace contextRef="#ctx0" brushRef="#br0">1 131 14443,'-1'0'57,"1"0"-1,0 1 1,0-1 0,0 0-1,0 1 1,0-1 0,0 0-1,0 1 1,0-1 0,1 0-1,-1 1 1,0-1 0,0 0-1,0 1 1,0-1-1,0 0 1,0 1 0,1-1-1,-1 0 1,0 0 0,0 1-1,0-1 1,1 0 0,-1 0-1,0 1 1,0-1 0,1 0-1,-1 0 1,0 0 0,1 1-1,-1-1 1,0 0 0,0 0-1,1 0 1,-1 0-1,0 0 1,1 0 0,-1 0-1,0 0 1,1 0 0,-1 0-1,0 0 1,1 0 0,-1 0-1,0 0 1,1 0 0,0 0-1,24-3 550,-14 1 11,103-11 1058,1 5 0,222 15 0,-139 6-1618,0-8 0,226-24 0,-307 6-51,159-14 15,-189 23-14,104 7 0,-150 0-1,0-1 0,47-5-1,-75 2 8,0-1 0,0 0 0,-1-2 0,1 1 0,-1-1 0,1-1 0,-1 0-1,-1-1 1,1 0 0,20-15 0,-30 20-27,24-17 134,-26 17-120,0 1 1,1 0-1,-1 0 1,0 0-1,0 0 0,1 0 1,-1-1-1,0 1 0,0 0 1,1 0-1,-1 0 0,0 0 1,0 0-1,1 0 0,-1 0 1,0 0-1,1 0 1,-1 0-1,0 0 0,0 0 1,1 0-1,-1 0 0,0 0 1,1 0-1,-1 0 0,0 1 1,0-1-1,1 0 1,-1 0-1,0 0 0,-3 16-205,2-15 125,0 1 1,1 0-1,-1-1 1,0 1-1,0-1 1,0 1-1,0-1 0,0 1 1,0-1-1,0 0 1,-1 0-1,1 1 0,0-1 1,-1 0-1,1 0 1,-1 0-1,1 0 0,-1-1 1,0 1-1,1 0 1,-1-1-1,0 1 1,0-1-1,1 0 0,-1 1 1,0-1-1,0 0 1,1 0-1,-1 0 0,-3-1 1,-9-2-423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1.780"/>
    </inkml:context>
    <inkml:brush xml:id="br0">
      <inkml:brushProperty name="width" value="0.05" units="cm"/>
      <inkml:brushProperty name="height" value="0.05" units="cm"/>
    </inkml:brush>
  </inkml:definitions>
  <inkml:trace contextRef="#ctx0" brushRef="#br0">11 205 14787,'-9'-1'2627,"7"-3"-701,16-9 314,29-11-813,-42 23-1353,123-76 1112,-8 4-1033,-112 71-155,-1 1 0,0-1 0,1 1 0,-1-1 0,1 1 0,0 0 0,-1 0 1,1 1-1,4-1 0,-7 1 0,0 0 0,0 0 0,1 1 0,-1-1 0,0 0 1,0 1-1,0-1 0,0 0 0,0 1 0,0-1 0,0 1 0,0 0 1,0-1-1,0 1 0,0 0 0,0 0 0,0 0 0,0-1 0,-1 1 1,1 0-1,0 0 0,-1 0 0,1 0 0,0 0 0,-1 0 0,0 0 1,1 1-1,-1-1 0,1 0 0,-1 0 0,0 2 0,2 6-5,-1 1-1,0 0 1,0 0-1,-1 0 1,-1 0-1,1-1 1,-4 17-1,-23 67-141,13-46-467,20-49-3702,11-9 4075,-16 10-140,17-10-673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3:38.518"/>
    </inkml:context>
    <inkml:brush xml:id="br0">
      <inkml:brushProperty name="width" value="0.05" units="cm"/>
      <inkml:brushProperty name="height" value="0.05" units="cm"/>
    </inkml:brush>
  </inkml:definitions>
  <inkml:trace contextRef="#ctx0" brushRef="#br0">5 228 11330,'-1'-3'164,"0"0"-1,1 0 1,-1 0-1,0 0 1,1 0-1,0-6 1,0 8-129,0 1 1,0-1 0,0 0 0,1 0 0,-1 1 0,0-1-1,1 0 1,-1 1 0,0-1 0,1 0 0,-1 1 0,1-1 0,-1 0-1,1 1 1,-1-1 0,1 1 0,-1-1 0,1 1 0,0-1 0,-1 1-1,1 0 1,0-1 0,0 1 0,-1 0 0,1-1 0,0 1-1,-1 0 1,1 0 0,0 0 0,0 0 0,0 0 0,0 0 0,27-1 76,-1 1 0,1 1 1,28 5-1,-2 0-48,454 25-577,687-47-1,-733-13 332,955-41 103,-462 62 116,310-7 2,-333-27 136,3-1 283,-6 38 318,-606 24-691,-150-7-26,-111-9-64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2.226"/>
    </inkml:context>
    <inkml:brush xml:id="br0">
      <inkml:brushProperty name="width" value="0.05" units="cm"/>
      <inkml:brushProperty name="height" value="0.05" units="cm"/>
    </inkml:brush>
  </inkml:definitions>
  <inkml:trace contextRef="#ctx0" brushRef="#br0">54 38 16155,'0'0'39,"0"0"-1,0 0 0,0 0 1,0 0-1,1-1 0,-1 1 0,0 0 1,0 0-1,0 0 0,0 0 1,0 0-1,0-1 0,0 1 0,0 0 1,0 0-1,0 0 0,0 0 1,0-1-1,0 1 0,0 0 0,0 0 1,0 0-1,0 0 0,0 0 1,-1-1-1,1 1 0,0 0 0,0 0 1,0 0-1,0 0 0,0 0 1,0 0-1,0-1 0,0 1 0,0 0 1,-1 0-1,1 0 0,0 0 1,0 0-1,0 0 0,0 0 0,0 0 1,-1 0-1,-7 3 576,-8 9 244,13-7-746,-1 0-1,1 1 1,0-1 0,1 0-1,-1 1 1,1-1 0,0 1-1,1 0 1,-1 0 0,1 0-1,0 0 1,1 0 0,-1 0-1,1 0 1,1 0 0,-1 0-1,3 11 1,-3-14-83,1 0 0,-1 0 0,1-1 0,0 1 0,0 0 0,0 0 0,0-1-1,0 1 1,1-1 0,-1 1 0,1-1 0,0 0 0,0 0 0,-1 1 0,1-1 0,1 0 0,-1-1 0,0 1 0,0 0 0,1-1-1,-1 1 1,1-1 0,-1 0 0,1 0 0,0 0 0,-1 0 0,1 0 0,0 0 0,0-1 0,0 1 0,-1-1 0,1 0 0,0 0-1,0 0 1,0 0 0,0-1 0,0 1 0,4-2 0,3-1 111,-1-1 0,0 0 0,0 0-1,-1-1 1,1 0 0,-1 0 0,0-1 0,0 0 0,-1-1-1,13-14 1,-16 17-68,-1 1 1,-1-1-1,1 0 0,0 0 0,-1-1 1,0 1-1,0 0 0,-1-1 0,1 1 1,1-10-1,-2 11-38,-1 0 0,0 0 0,0 1 0,-1-1 0,1 0-1,0 0 1,-1 0 0,0 1 0,0-1 0,0 0 0,0 1 0,0-1 0,0 1 0,0-1 0,-1 1 0,0-1 0,1 1 0,-1 0 0,-4-4-1,2 2-18,-1 1 0,0-1-1,-1 1 1,1 0 0,-1 0-1,1 0 1,-1 1-1,0 0 1,0 0 0,0 0-1,-7 0 1,8 1-128,1 0-1,0 0 1,-1 1-1,1 0 1,-1 0 0,1 0-1,0 0 1,-1 1-1,1 0 1,0 0 0,-1 0-1,1 0 1,0 1-1,0 0 1,0-1-1,-6 5 1,9-5 28,-1 0 0,1 0 0,0 1 1,0-1-1,0 0 0,0 0 0,0 1 0,0-1 0,0 1 0,0-1 1,1 0-1,-1 1 0,0 0 0,1-1 0,0 1 0,-1-1 0,1 1 1,0 0-1,0-1 0,0 1 0,0 0 0,0-1 0,0 1 1,0-1-1,0 1 0,1 2 0,8 11-625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2.674"/>
    </inkml:context>
    <inkml:brush xml:id="br0">
      <inkml:brushProperty name="width" value="0.05" units="cm"/>
      <inkml:brushProperty name="height" value="0.05" units="cm"/>
    </inkml:brush>
  </inkml:definitions>
  <inkml:trace contextRef="#ctx0" brushRef="#br0">72 24 17852,'-4'1'132,"0"1"0,0 0 0,0 0 0,1 0 0,-1 0 0,0 0 0,1 1 0,0 0 0,-1 0 0,1 0 0,0 0 1,1 0-1,-1 0 0,0 1 0,1-1 0,0 1 0,0 0 0,0 0 0,0 0 0,-1 6 0,1-7-95,1 0 0,0 0 0,0 0 0,0 0-1,1 0 1,-1 0 0,1 0 0,0 0 0,-1 0 0,1 0 0,1 1-1,-1-1 1,0 0 0,1 0 0,0 0 0,-1 0 0,1 0 0,0 0-1,1 0 1,-1-1 0,0 1 0,1 0 0,0 0 0,-1-1 0,1 1-1,0-1 1,0 0 0,5 4 0,-4-4 8,0-1 0,1 0 0,-1 0 0,0 0 0,1 0 0,-1 0 0,1-1 0,-1 1 0,1-1 0,0 0 0,-1 0 0,1 0 0,-1-1 0,1 1 0,-1-1 0,6-1 0,0-1 86,1 0 1,-1-1 0,0 0-1,15-9 1,-13 6 67,-1 0 1,0-1-1,16-16 1,-23 22-147,-1-1-1,0 1 1,1 0-1,-1-1 1,0 0 0,-1 1-1,1-1 1,0 0 0,-1 0-1,0 0 1,1 0 0,-1-1-1,-1 1 1,1 0 0,0 0-1,-1 0 1,1-1 0,-1 1-1,0-6 1,-1 6-21,0 1-1,-1-1 1,1 1-1,0 0 1,-1 0-1,1-1 1,-1 1 0,0 0-1,1 0 1,-1 0-1,0 1 1,0-1-1,-1 0 1,1 1 0,0-1-1,0 1 1,-1 0-1,1 0 1,-1 0-1,1 0 1,-1 0 0,1 1-1,-1-1 1,-4 0-1,-3-1-34,-1 1 0,1 0 0,-1 1 0,-19 1-1,20 1-100,1-1 0,-1 2 0,0-1 0,-15 8 0,22-10 108,1 1 0,0 0 0,0-1 0,0 1 0,1 0 0,-1 0 0,0 1 0,0-1 0,0 0 0,1 1 0,-1-1 0,1 1 0,-1-1 0,1 1 0,0 0 0,-1-1 0,1 1 0,0 0 0,0 0 0,0 0 0,0 0 0,1 0 0,-1 0 0,1 0 0,-1 0 0,0 4 0,5 14-200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3.385"/>
    </inkml:context>
    <inkml:brush xml:id="br0">
      <inkml:brushProperty name="width" value="0.05" units="cm"/>
      <inkml:brushProperty name="height" value="0.05" units="cm"/>
    </inkml:brush>
  </inkml:definitions>
  <inkml:trace contextRef="#ctx0" brushRef="#br0">108 0 15955,'4'1'151,"0"0"-1,-1-1 0,1 2 0,-1-1 1,1 0-1,-1 1 0,1-1 1,-1 1-1,0 0 0,0 0 0,0 0 1,0 1-1,0-1 0,0 1 0,-1-1 1,1 1-1,1 4 0,9 9 494,18 33 1,-27-43-480,16 29 53,-2 2 0,-1 0 0,-2 1 0,-2 0 0,-1 1 0,-2 0 0,-2 1 0,4 52 0,-10-63-170,0 0 1,-2 0-1,-2-1 1,0 1 0,-2 0-1,-1-1 1,-2 0-1,0 0 1,-2-1 0,-1 0-1,-1 0 1,-22 37 0,12-34-196,-2-1 1,0 0 0,-2-2-1,-2-1 1,0-1 0,-32 21-1,11-8-91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4.244"/>
    </inkml:context>
    <inkml:brush xml:id="br0">
      <inkml:brushProperty name="width" value="0.05" units="cm"/>
      <inkml:brushProperty name="height" value="0.05" units="cm"/>
    </inkml:brush>
  </inkml:definitions>
  <inkml:trace contextRef="#ctx0" brushRef="#br0">401 46 12163,'2'-6'759,"5"-21"808,-7 27-1518,0-1 0,0 1 0,0 0 0,0-1 0,0 1-1,0-1 1,0 1 0,0-1 0,-1 1 0,1-1 0,0 1 0,0-1 0,0 1 0,0 0 0,-1-1 0,1 1 0,0-1 0,0 1 0,-1 0 0,1-1 0,0 1-1,-1 0 1,1-1 0,0 1 0,-1 0 0,1 0 0,0-1 0,-1 1 0,1 0 0,-1 0 0,1-1 0,-1 1 0,1 0 0,0 0 0,-1 0 0,1 0-1,-1 0 1,1 0 0,-1 0 0,1 0 0,-1 0 0,1 0 0,-1 0 0,1 0 0,0 0 0,-1 0 0,1 0 0,-1 1 0,0-1 0,-4 2 166,0 0 1,0 0 0,0 1-1,0-1 1,0 1-1,0 1 1,1-1 0,0 0-1,0 1 1,-6 6 0,-38 48 607,42-51-706,-30 43 61,3 2-1,1 1 0,3 1 0,3 1 1,1 2-1,4 0 0,1 2 0,4 0 1,2 1-1,2 1 0,-5 94 0,16-124-162,1 0 0,1 0 0,2 0-1,1-1 1,1 1 0,12 36-1,-12-51-107,1-1 1,0 0-1,1 0 0,1-1 0,0 0 0,1 0 0,1-1 0,0 0 0,1-1 0,0 0 1,1-1-1,0 0 0,20 14 0,-16-15 15,0-1 0,0-1 0,1 0 0,0-1 0,0-1 0,29 6 0,32 4-254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5.184"/>
    </inkml:context>
    <inkml:brush xml:id="br0">
      <inkml:brushProperty name="width" value="0.05" units="cm"/>
      <inkml:brushProperty name="height" value="0.05" units="cm"/>
    </inkml:brush>
  </inkml:definitions>
  <inkml:trace contextRef="#ctx0" brushRef="#br0">2 336 15587,'-1'1'68,"1"-1"-1,0 0 0,0 0 0,0 1 1,0-1-1,0 0 0,0 0 0,0 1 1,-1-1-1,1 0 0,0 1 1,0-1-1,0 0 0,0 0 0,0 1 1,0-1-1,0 0 0,0 1 0,0-1 1,1 0-1,-1 0 0,0 1 1,0-1-1,0 0 0,0 1 0,0-1 1,0 0-1,0 0 0,1 1 0,-1-1 1,0 0-1,0 0 0,1 1 1,8-8 1342,17-24-47,-17 20-901,33-38 454,0 2-125,-2-2 0,63-102 0,-112 173-638,2 0 0,-8 42 0,9-36-134,0-4-31,2-1-1,0 1 0,2 0 1,1 0-1,3 48 0,5-57-710,-7-14 696,0-1 0,0 0 0,1 0 1,-1 0-1,0 0 0,0 0 0,1 1 0,-1-1 0,0 0 0,1 0 0,-1 0 1,0 0-1,0 0 0,1 0 0,-1 0 0,0 0 0,1 0 0,-1 0 0,0 0 1,1 0-1,-1 0 0,0 0 0,0 0 0,1-1 0,-1 1 0,0 0 0,0 0 1,1 0-1,-1 0 0,0 0 0,0-1 0,1 1 0,-1 0 0,0 0 0,0 0 1,0-1-1,1 1 0,-1 0 0,0 0 0,0-1 0,0 1 0,0 0 0,0-1 1,1 1-1,-1 0 0,0 0 0,0-1 0,0 1 0,0 0 0,0-1 1,6-13-320,0-2-131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5.584"/>
    </inkml:context>
    <inkml:brush xml:id="br0">
      <inkml:brushProperty name="width" value="0.05" units="cm"/>
      <inkml:brushProperty name="height" value="0.05" units="cm"/>
    </inkml:brush>
  </inkml:definitions>
  <inkml:trace contextRef="#ctx0" brushRef="#br0">1 215 17276,'23'3'1736,"4"-12"-1048,3-6-264,6-5 873,1-3-401,5-5-304,-2 3-104,-6 0-640,-2 2-392,-11 3 480,-5 3-120,-5 4-56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6.314"/>
    </inkml:context>
    <inkml:brush xml:id="br0">
      <inkml:brushProperty name="width" value="0.05" units="cm"/>
      <inkml:brushProperty name="height" value="0.05" units="cm"/>
    </inkml:brush>
  </inkml:definitions>
  <inkml:trace contextRef="#ctx0" brushRef="#br0">34 91 14859,'-25'10'2962,"25"-10"-2907,-1 0-1,1 0 1,0 0 0,-1 0-1,1 0 1,0 0 0,-1 0 0,1 0-1,0 0 1,0 0 0,-1 0 0,1 0-1,0 0 1,-1 0 0,1 0-1,0 0 1,-1 0 0,1 0 0,0-1-1,0 1 1,-1 0 0,1 0 0,0 0-1,0 0 1,-1-1 0,1 1-1,0 0 1,0-1 31,0 0-1,0 0 1,0 1-1,0-1 0,0 0 1,0 0-1,0 1 1,0-1-1,0 0 1,1 0-1,-1 1 0,0-1 1,1 0-1,-1 1 1,0-1-1,1 0 1,0 0-1,4-6 120,1 0 1,0 0-1,0 1 0,1-1 1,0 2-1,0-1 0,0 1 0,0 0 1,1 0-1,0 1 0,0 0 1,0 0-1,1 1 0,-1 0 1,13-2-1,-19 5-190,0-1-1,0 1 1,0 0 0,0 0 0,0 0-1,0 0 1,0 0 0,0 0-1,0 1 1,0-1 0,0 1 0,0-1-1,0 1 1,0 0 0,0 0 0,0 0-1,-1 0 1,1 0 0,0 0 0,-1 0-1,1 0 1,-1 1 0,1-1-1,-1 1 1,0-1 0,1 1 0,-1 0-1,0-1 1,0 1 0,0 0 0,0 0-1,0 0 1,-1 0 0,1 0 0,-1-1-1,1 1 1,-1 0 0,0 1 0,1-1-1,-1 0 1,-1 3 0,1 4 10,0 0 0,-1-1 0,0 1 0,-1 0 0,0-1 0,0 0 0,-1 1 0,-7 13 0,1-7 57,-1 0 0,0 0-1,-1-1 1,-1-1 0,-16 15 0,-1 2 233,28-30-309,1 0 0,0 0 0,-1 1 0,1-1 0,0 0 0,-1 0 0,1 1 0,0-1 0,-1 0 0,1 1 0,0-1 0,0 0 0,-1 1 0,1-1 0,0 0 0,0 1 0,0-1 0,-1 1 0,1-1 0,0 0 0,0 1 0,0-1 1,0 1-1,0-1 0,0 1 0,0-1 0,0 0 0,0 1 0,0-1 0,0 1 0,0-1 0,0 1 0,0-1 0,0 0 0,1 1 0,-1-1 0,0 1 0,0-1 0,0 0 0,1 1 0,-1-1 0,0 0 0,0 1 0,1-1 1,-1 0-1,0 0 0,1 1 0,-1-1 0,0 0 0,1 0 0,-1 1 0,0-1 0,1 0 0,-1 0 0,1 0 0,-1 0 0,0 1 0,1-1 0,-1 0 0,1 0 0,-1 0 0,1 0 0,0 0 0,35 1 81,-26-1-75,6 1 84,47-1-1123,-57 0 834,0-1 0,0 0 0,1 0 0,-1-1 0,-1 1 0,1-1 0,10-5 0,-6 0-262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7.088"/>
    </inkml:context>
    <inkml:brush xml:id="br0">
      <inkml:brushProperty name="width" value="0.05" units="cm"/>
      <inkml:brushProperty name="height" value="0.05" units="cm"/>
    </inkml:brush>
  </inkml:definitions>
  <inkml:trace contextRef="#ctx0" brushRef="#br0">10 9 18668,'-9'-2'1368,"12"2"-1016,11 0-88,13 0 473,6 0-193,12 0-144,5 0-64,10 0-40,2-1-80,-3-1-304,-5 2-296,-8 0-624,-5 0 848,-22-1-144,-13-2-121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7.549"/>
    </inkml:context>
    <inkml:brush xml:id="br0">
      <inkml:brushProperty name="width" value="0.05" units="cm"/>
      <inkml:brushProperty name="height" value="0.05" units="cm"/>
    </inkml:brush>
  </inkml:definitions>
  <inkml:trace contextRef="#ctx0" brushRef="#br0">1 1 17172,'3'20'1416,"14"-4"-992,6-2-160,14-5 376,6-4-104,7-5-240,2-2-304,-2-10 104,-1 3-64,-15 1-96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8"/>
    </inkml:context>
    <inkml:brush xml:id="br0">
      <inkml:brushProperty name="width" value="0.05" units="cm"/>
      <inkml:brushProperty name="height" value="0.05" units="cm"/>
    </inkml:brush>
  </inkml:definitions>
  <inkml:trace contextRef="#ctx0" brushRef="#br0">0 519 16179,'0'1'86,"1"0"0,-1 0 0,1 0-1,-1-1 1,0 1 0,1 0 0,-1 0-1,1-1 1,0 1 0,-1-1 0,1 1-1,0 0 1,-1-1 0,1 1 0,0-1-1,0 1 1,-1-1 0,1 0 0,0 1-1,0-1 1,0 0 0,-1 0 0,1 1-1,0-1 1,1 0 0,1 0 44,-1 0 1,0-1 0,1 1-1,-1 0 1,0-1 0,0 0-1,1 1 1,-1-1 0,3-2-1,6-3 237,0-1-1,17-15 1,-24 18-276,28-23 277,-2-2-1,-1-2 1,-2 0 0,35-53 0,-22 22 238,52-111 0,-81 147-458,-2 5 21,-7 19-62,-3 9 21,-41 216 125,33-157-382,-1 95 0,10-160 116,2 27-856,-2-27 847,0-1 0,0 1 0,0-1-1,0 1 1,0-1 0,0 0 0,0 1 0,0-1-1,0 1 1,0-1 0,0 0 0,0 1 0,0-1-1,1 1 1,-1-1 0,0 0 0,0 1 0,0-1-1,1 0 1,-1 1 0,0-1 0,0 0-1,1 1 1,-1-1 0,0 0 0,1 1 0,-1-1-1,0 0 1,1 0 0,-1 0 0,1 1 0,-1-1-1,0 0 1,1 0 0,-1 0 0,1 0 0,-1 0-1,0 0 1,1 0 0,-1 0 0,1 0 0,-1 0-1,0 0 1,1 0 0,-1 0 0,1 0-1,-1 0 1,1 0 0,-1 0 0,0 0 0,1-1-1,-1 1 1,0 0 0,1-1 0,8-8-406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3:39.371"/>
    </inkml:context>
    <inkml:brush xml:id="br0">
      <inkml:brushProperty name="width" value="0.05" units="cm"/>
      <inkml:brushProperty name="height" value="0.05" units="cm"/>
    </inkml:brush>
  </inkml:definitions>
  <inkml:trace contextRef="#ctx0" brushRef="#br0">1 450 8290,'2095'-159'4271,"2"64"-3948,-871 81-80,-165 4 234,-4-33 127,-359-15-285,64-4-90,-592 54-230,-134 9 72,-30 1-49,-11 0-17,-22-2-4,-34-3 12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8.468"/>
    </inkml:context>
    <inkml:brush xml:id="br0">
      <inkml:brushProperty name="width" value="0.05" units="cm"/>
      <inkml:brushProperty name="height" value="0.05" units="cm"/>
    </inkml:brush>
  </inkml:definitions>
  <inkml:trace contextRef="#ctx0" brushRef="#br0">165 0 17364,'2'13'1312,"1"7"-976,1 3-120,2 13 464,1 2-216,1 8-184,2 0-8,0 2-79,0-3-33,1-3-112,-1-3-184,-2-11-441,-2-3-183,-6-14 608,-2-4-136,-6-7-104</inkml:trace>
  <inkml:trace contextRef="#ctx0" brushRef="#br0" timeOffset="1">2 235 16964,'-2'-1'1616,"15"4"-896,6-1-248,10 0 857,4-2-433,11 0-296,8-3-8,2-3-552,3 1-416,-4-4 352,-10-1-104,-15-7-96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8.915"/>
    </inkml:context>
    <inkml:brush xml:id="br0">
      <inkml:brushProperty name="width" value="0.05" units="cm"/>
      <inkml:brushProperty name="height" value="0.05" units="cm"/>
    </inkml:brush>
  </inkml:definitions>
  <inkml:trace contextRef="#ctx0" brushRef="#br0">238 1 16740,'19'1'1456,"-10"11"-920,-7 6-152,-3 19 648,-8 6-176,-6 12-247,-3 4-121,-7 5-136,-3-1-40,0-4-144,-1-6-128,5-16-400,1-7-240,0-17 504,0-8-96,1-14-80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9.343"/>
    </inkml:context>
    <inkml:brush xml:id="br0">
      <inkml:brushProperty name="width" value="0.05" units="cm"/>
      <inkml:brushProperty name="height" value="0.05" units="cm"/>
    </inkml:brush>
  </inkml:definitions>
  <inkml:trace contextRef="#ctx0" brushRef="#br0">0 1 16644,'23'34'1552,"9"-1"-992,1-1-224,12-4 528,7 2-120,7-10-127,0 0-177,-6-5-704,-5-2-225,-10 1 425,-4 2-104,-11-5-80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01.300"/>
    </inkml:context>
    <inkml:brush xml:id="br0">
      <inkml:brushProperty name="width" value="0.05" units="cm"/>
      <inkml:brushProperty name="height" value="0.05" units="cm"/>
    </inkml:brush>
  </inkml:definitions>
  <inkml:trace contextRef="#ctx0" brushRef="#br0">19 92 10106,'-1'0'34,"0"0"0,0 0 0,0 0 0,0 0 0,0 0-1,0-1 1,0 1 0,0 0 0,0 0 0,0-1 0,0 1 0,0-1 0,0 1-1,-1-1 1,2 0-34,0 1 0,0 0 0,-1-1 0,1 1 0,0 0 0,0-1 0,-1 1-1,1-1 1,0 1 0,0 0 0,0-1 0,0 1 0,0-1 0,0 1 0,-1 0 0,1-1-1,0 1 1,0-1 0,0 1 0,1-1 0,-1 1 0,0-1 0,0 1 0,1-3-23,0 1 1,0-1-1,0 1 1,1-1 0,-1 1-1,1 0 1,-1 0-1,1 0 1,3-3 0,-5 5 96,0-1 1,1 1 0,-1 0 0,0-1 0,1 1 0,-1 0 0,1 0 0,-1-1-1,0 1 1,1 0 0,-1 0 0,1 0 0,-1 0 0,1-1 0,-1 1 0,0 0 0,1 0-1,-1 0 1,1 0 0,-1 0 0,1 0 0,-1 0 0,1 0 0,-1 0 0,1 0-1,-1 1 1,1-1 0,-1 0 0,0 0 0,1 0 0,-1 0 0,1 1 0,-1-1 0,1 0-1,-1 0 1,0 1 0,1-1 0,-1 0 0,0 1 0,1-1 0,-1 1 0,0-1-1,0 0 1,1 1 0,-1 0 0,1 0 75,0 0-1,0 0 1,0 0-1,1 0 1,-1 0-1,0 0 1,0-1-1,1 1 1,-1 0-1,1-1 1,2 2-1,18 1 464,1-1 0,32-1 0,18 2-125,-31 2-385,1-2-1,-1-1 0,84-9 1,23-17-96,-22 2 37,229-9 1,31 53 149,-21 1 57,101-47-132,-319 13 41,-135 9-110,40 0 119,-51 2-144,1 0 0,0 1 1,-1-1-1,1 0 0,0 1 0,-1 0 1,1-1-1,-1 1 0,1 0 0,-1 0 0,1 1 1,-1-1-1,0 0 0,0 1 0,3 2 1,-4-4-19,-1 0 0,0 0 1,0 1-1,0-1 1,1 0-1,-1 0 1,0 0-1,0 1 0,0-1 1,1 0-1,-1 0 1,0 1-1,0-1 0,0 0 1,0 0-1,0 1 1,0-1-1,0 0 1,0 0-1,0 1 0,0-1 1,1 0-1,-1 1 1,0-1-1,-1 0 1,1 0-1,0 1 0,0-1 1,0 0-1,0 0 1,0 1-1,0-1 0,0 0 1,0 0-1,0 1 1,0-1-1,-1 0 1,1 0-1,0 1 0,-13 3 106,-17-5-354,17-1-131,-1 1 0,1 0 0,-28 2 1,19 3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02.286"/>
    </inkml:context>
    <inkml:brush xml:id="br0">
      <inkml:brushProperty name="width" value="0.05" units="cm"/>
      <inkml:brushProperty name="height" value="0.05" units="cm"/>
    </inkml:brush>
  </inkml:definitions>
  <inkml:trace contextRef="#ctx0" brushRef="#br0">23 36 13515,'-19'-22'1363,"16"11"-898,3 11-442,1-1 1,-1 1-1,0 0 0,1 0 0,-1-1 0,1 1 0,-1 0 0,1 0 1,-1 0-1,0 0 0,1 0 0,-1-1 0,1 1 0,-1 0 0,1 0 1,-1 0-1,1 0 0,-1 0 0,1 0 0,-1 1 0,0-1 1,1 0-1,-1 0 0,1 0 0,-1 0 0,1 0 0,0 1 0,7 2 67,1 1-1,-1 0 1,0 0-1,0 1 0,9 6 1,-8-4-42,0-1 0,0-1 1,18 8-1,-17-10-35,1-1 0,-1 1 0,1-2 1,0 1-1,-1-2 0,1 1 0,0-2 0,11 0 1,88-19 10,-66 10 5,2 3 7,0 1 0,0 3 0,1 1 0,-1 2 0,1 3 0,-1 1 0,0 3 0,50 13 0,23 11-107,-5-1-251,223 30 0,-222-55 155,197-18-1,-199 5 168,-14 3 93,130 11-1,-165 0 1,0 3 0,-1 2 0,68 23 0,-117-29-71,34 10-67,0-2 0,53 8 1,-78-21-6,-14-6-12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37.011"/>
    </inkml:context>
    <inkml:brush xml:id="br0">
      <inkml:brushProperty name="width" value="0.05" units="cm"/>
      <inkml:brushProperty name="height" value="0.05" units="cm"/>
    </inkml:brush>
  </inkml:definitions>
  <inkml:trace contextRef="#ctx0" brushRef="#br0">367 27 14795,'0'-1'206,"1"1"0,0-1 0,0 1 0,0-1 1,-1 1-1,1-1 0,0 0 0,-1 0 0,1 1 0,0-1 0,-1 0 0,1 0 0,-1 0 0,1 1 0,-1-1 0,0 0 0,1 0 0,-1 0 0,0 0 1,1-2-1,-2 3-68,1-1 0,0 1 0,-1-1 0,1 1 0,0 0-1,-1-1 1,1 1 0,-1-1 0,1 1 0,0 0 0,-1-1 0,1 1 0,-1 0 0,1-1 0,-1 1 0,0 0 0,1 0 0,-1-1 0,1 1 0,-1 0 0,1 0 0,-1 0 0,-1 0 0,-3-1 207,1 1 1,-1 0-1,0 0 1,0 0-1,0 1 1,-8 1-1,5 2-253,0-1 0,1 1 0,-1 0 0,1 1 0,0-1 0,1 2 0,-1-1 0,1 1 0,0 0 0,0 0 0,1 0 0,-7 10 0,-6 12 47,-26 49 0,43-74-125,-29 57 93,3 1-1,2 1 0,3 2 0,-18 86 1,31-104-78,3 0 0,1 0 0,2 1-1,2-1 1,3 1 0,1 0 0,11 48 0,-10-71-10,2 0-1,1-1 1,13 30-1,-17-46-93,1 0-1,-1 0 0,1 0 0,0 0 0,1-1 0,0 0 1,0 0-1,0 0 0,1 0 0,-1-1 0,2 0 1,-1 0-1,0-1 0,9 5 0,-10-7-219,0 0 0,-1-1 0,1 1-1,0-1 1,0 0 0,1-1 0,-1 1-1,0-1 1,0 0 0,0 0 0,0-1-1,0 0 1,0 0 0,0 0 0,7-2 0,7-8-738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38.627"/>
    </inkml:context>
    <inkml:brush xml:id="br0">
      <inkml:brushProperty name="width" value="0.05" units="cm"/>
      <inkml:brushProperty name="height" value="0.05" units="cm"/>
    </inkml:brush>
  </inkml:definitions>
  <inkml:trace contextRef="#ctx0" brushRef="#br0">1 319 15251,'0'2'3475,"4"-4"-1240,11-13-377,18-20-885,23-33 261,52-84 0,-93 129-1135,3 1-60,-18 22-40,1 0 1,-1-1 0,0 1 0,0 0-1,1 0 1,-1-1 0,0 1 0,0 0-1,1 0 1,-1 0 0,0-1 0,1 1-1,-1 0 1,0 0 0,1 0 0,-1 0-1,1 0 1,-1 0 0,0 0 0,1-1-1,-1 1 1,0 0 0,1 0-1,-1 1 1,0-1 0,1 0 0,-1 0-1,1 0 1,-1 0 0,0 0 0,1 0-1,-1 0 1,0 1 0,1-1 0,-1 0-1,0 0 1,1 0 0,-1 1 0,0-1-1,0 0 1,1 0 0,-1 1 0,0-1-1,0 0 1,1 1 0,-1-1 0,0 0-1,0 1 1,0-1 0,0 0-1,0 1 1,1-1 0,-1 0 0,0 1-1,0-1 1,0 0 0,0 1 0,0-1-1,0 1 1,0-1 0,0 1 0,1 11-8,0-1 0,0 1 0,-1 0 0,0 0 0,-3 14 1,-14 60 13,9-48 4,-24 136-881,47-205-2543,-3 10 2553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39.116"/>
    </inkml:context>
    <inkml:brush xml:id="br0">
      <inkml:brushProperty name="width" value="0.05" units="cm"/>
      <inkml:brushProperty name="height" value="0.05" units="cm"/>
    </inkml:brush>
  </inkml:definitions>
  <inkml:trace contextRef="#ctx0" brushRef="#br0">114 5 14891,'1'-1'155,"1"0"0,-1 1 0,0-1 0,1 1 0,-1-1-1,1 1 1,0 0 0,-1-1 0,1 1 0,-1 0 0,1 0 0,2 1-1,-3-1-60,-1 0 0,1 0 0,0 1 0,-1-1 0,1 0-1,0 1 1,-1-1 0,1 0 0,-1 1 0,1-1 0,0 1 0,-1-1-1,1 1 1,-1 0 0,1-1 0,-1 1 0,0-1 0,1 1-1,0 1 1,0 2 169,0 0-1,0 0 0,0 1 1,-1-1-1,1 0 1,-1 1-1,-1 7 0,-17 154 1928,7-78-2187,4-96-2046,0-8 1765,-1-4-246</inkml:trace>
  <inkml:trace contextRef="#ctx0" brushRef="#br0" timeOffset="1">2 136 16748,'-1'3'1640,"2"-1"-912,3-2-240,9 0 864,3 0-143,7-3-313,4 1-152,6-2-232,1 1-56,2-1-208,-3 3-216,-1 1-680,-4 0-424,-5 7 872,-3 3-168,-4-2-152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0.550"/>
    </inkml:context>
    <inkml:brush xml:id="br0">
      <inkml:brushProperty name="width" value="0.05" units="cm"/>
      <inkml:brushProperty name="height" value="0.05" units="cm"/>
    </inkml:brush>
  </inkml:definitions>
  <inkml:trace contextRef="#ctx0" brushRef="#br0">18 4 14731,'0'0'59,"0"0"-1,0-1 1,0 1-1,0 0 1,1 0-1,-1 0 1,0-1 0,0 1-1,1 0 1,-1 0-1,0 0 1,0 0-1,1-1 1,-1 1-1,0 0 1,0 0-1,1 0 1,-1 0-1,0 0 1,0 0 0,1 0-1,-1 0 1,0 0-1,1 0 1,-1 0-1,0 0 1,1 0-1,-1 0 1,0 0-1,0 0 1,1 0 0,-1 0-1,0 0 1,0 0-1,1 0 1,-1 1-1,0-1 1,0 0-1,1 0 1,-1 0-1,0 0 1,0 1 0,1-1-1,-1 0 1,0 0-1,0 0 1,0 1-1,0-1 1,1 0-1,-1 0 1,0 1-1,0-1 1,0 0 0,0 1-1,0-1 1,0 0-1,0 0 1,0 1-1,0-1 1,0 0-1,0 1 1,3 23 1354,-3-20-1124,3 81 2390,-14 149 0,12-207-1269,0-23-1376,-1 1 0,0-1 1,0 1-1,0-1 0,-1 8 0,-8 32-24,-7 49-9,18-126-1873,-3-37-1,-1 51 1160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1.001"/>
    </inkml:context>
    <inkml:brush xml:id="br0">
      <inkml:brushProperty name="width" value="0.05" units="cm"/>
      <inkml:brushProperty name="height" value="0.05" units="cm"/>
    </inkml:brush>
  </inkml:definitions>
  <inkml:trace contextRef="#ctx0" brushRef="#br0">7 45 14867,'-1'-2'320,"0"0"0,0 0 0,0 0-1,1-1 1,-1 1 0,1 0 0,-1 0-1,1 0 1,0 0 0,0-1 0,0 1-1,0-4 1,1 5-185,0 0 1,0 0-1,0 0 0,0 0 0,0 0 0,0 1 1,0-1-1,0 0 0,0 0 0,0 1 0,1-1 0,-1 1 1,0-1-1,0 1 0,1-1 0,-1 1 0,0 0 1,1 0-1,-1-1 0,0 1 0,1 0 0,-1 0 1,2 1-1,28-2 448,0 2 1,0 1-1,37 8 1,44 3-2231,-109-13 1472,-2 0 75,1 0 0,-1 1 0,1-1 0,0 0 0,-1 0 0,1 0 0,0-1 0,-1 1 0,1 0 0,0-1 0,-1 1 0,1-1 1,-1 1-1,1-1 0,-1 0 0,1 0 0,2-1 0,-1-4-574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41.378"/>
    </inkml:context>
    <inkml:brush xml:id="br0">
      <inkml:brushProperty name="width" value="0.05" units="cm"/>
      <inkml:brushProperty name="height" value="0.05" units="cm"/>
    </inkml:brush>
  </inkml:definitions>
  <inkml:trace contextRef="#ctx0" brushRef="#br0">1 519 14211,'116'-6'630,"205"-38"-1,-185 22-522,1415-134-223,11 102 484,87 36-154,593-13-155,-2184 29-57,866-28 534,-5-25 274,-299-26-894,-610 80 65,-1-2 0,1 1-1,17-8 1,-32 7-346,-8 2 237,-100 5-92,24-1 80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1.468"/>
    </inkml:context>
    <inkml:brush xml:id="br0">
      <inkml:brushProperty name="width" value="0.05" units="cm"/>
      <inkml:brushProperty name="height" value="0.05" units="cm"/>
    </inkml:brush>
  </inkml:definitions>
  <inkml:trace contextRef="#ctx0" brushRef="#br0">5 69 16323,'-4'7'1953,"8"-5"-937,4-2-344,5-7 1337,3 0-505,3-4-464,4 0-192,2 1-271,1 0-153,0 3-216,0 2-144,-2 3-344,-1 2-224,-3 0-585,-3 0-279,-4 0 1000,-1-3-248,-8-2-232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2.090"/>
    </inkml:context>
    <inkml:brush xml:id="br0">
      <inkml:brushProperty name="width" value="0.05" units="cm"/>
      <inkml:brushProperty name="height" value="0.05" units="cm"/>
    </inkml:brush>
  </inkml:definitions>
  <inkml:trace contextRef="#ctx0" brushRef="#br0">1 0 15523,'4'13'895,"0"-1"0,-1 1-1,0-1 1,-1 1 0,0 0-1,-1 0 1,-1 0 0,-1 17-1,1-16-647,0-14-233,0 1 0,0-1 0,0 0 0,0 0 0,0 1 0,0-1 0,0 0 0,0 0 0,0 1 0,0-1 0,0 0 0,0 1 0,0-1 0,1 0 0,-1 0 0,0 1 0,0-1 0,0 0 0,0 0 0,0 0 0,1 1 0,-1-1 0,0 0 0,0 0 0,0 0 0,1 1 0,-1-1 0,0 0 0,0 0 0,0 0 0,1 0 0,-1 0 0,0 0 0,0 0 0,1 1 0,-1-1 1,13-4 342,17-17 95,-24 17-318,3-3 1,40-25 449,-46 31-564,0-1 1,1 0-1,-1 1 1,1 0-1,-1 0 0,1 0 1,-1 0-1,1 1 0,0-1 1,-1 1-1,1 0 1,-1 0-1,5 1 0,-5 0-20,-1 0 1,0 0-1,0 0 0,0 0 0,0 1 1,0-1-1,0 1 0,0 0 0,0-1 0,-1 1 1,1 0-1,-1 0 0,1 0 0,-1 0 0,0 0 1,0 1-1,0-1 0,0 0 0,0 0 0,0 1 1,-1-1-1,1 0 0,-1 1 0,0-1 0,1 4 1,0 1-2,-1 1 1,1 0-1,-1-1 1,-1 1 0,1-1-1,-4 15 1,5-25 201,7-31-1656,-7 31 1297,0 0-1,0 0 1,1 0 0,-1 0 0,1 1 0,-1-1-1,1 1 1,0-1 0,0 1 0,0 0 0,0-1 0,0 1-1,4-2 1,5-1-507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2.568"/>
    </inkml:context>
    <inkml:brush xml:id="br0">
      <inkml:brushProperty name="width" value="0.05" units="cm"/>
      <inkml:brushProperty name="height" value="0.05" units="cm"/>
    </inkml:brush>
  </inkml:definitions>
  <inkml:trace contextRef="#ctx0" brushRef="#br0">95 15 16123,'5'-15'2374,"-7"20"-526,-6 34-412,-14 228 868,21-222-1911,3 0 0,1 0-1,19 87 1,-9-93-308,-7-26 42,-8-25 147,-9-23-135,-2 0 0,-1 0 0,-24-39 0,36 70-140,0 0 0,0 0 0,0 0-1,-1 1 1,1-1 0,-1 1 0,0-1 0,0 1 0,-7-6 0,10 9 1,0 0 0,0 0 0,0 0-1,0 0 1,0 1 0,0-1 0,0 0 0,0 0 0,0 0-1,0 0 1,0 0 0,0 0 0,0 0 0,0 0 0,0 0-1,0 0 1,0 0 0,0 0 0,0 0 0,0 0 0,0 1-1,0-1 1,0 0 0,0 0 0,0 0 0,0 0 0,0 0-1,0 0 1,-1 0 0,1 0 0,0 0 0,0 0 0,0 0-1,0 0 1,0 0 0,0 0 0,0 0 0,0 0 0,0 0-1,0 0 1,0 0 0,0 0 0,0 0 0,0 0 0,0 0-1,0 1 1,-1-1 0,1 0 0,0 0 0,0 0 0,0 0-1,0 0 1,0 0 0,0-1 0,0 1 0,0 0 0,0 0-1,0 0 1,0 0 0,0 0 0,0 0 0,0 0 0,-1 0-1,1 0 1,0 0 0,0 0 0,0 0 0,0 0 0,3 9-18,10 10-5,-9-16 40,1-1 1,0 1-1,-1-1 1,1-1-1,0 1 1,0-1-1,0 1 1,0-2-1,0 1 1,1 0-1,-1-1 1,0 0-1,0 0 0,0-1 1,9-1-1,-9 1-23,0 0-1,0 0 0,0 0 0,0-1 0,-1 1 0,1-1 0,0-1 1,-1 1-1,0-1 0,1 1 0,-1-1 0,0 0 0,-1-1 0,1 1 0,0-1 1,2-3-1,-6 7-17,0 0 0,0 0 0,0 0 1,-1 0-1,1 0 0,0 0 0,0 0 0,-1 0 0,1 0 1,0 0-1,0 0 0,-1 0 0,1 0 0,0 0 1,0 0-1,-1 0 0,1 0 0,0 0 0,0 0 1,0 0-1,-1 0 0,1 0 0,0 0 0,0-1 1,0 1-1,-1 0 0,1 0 0,0 0 0,0 0 1,0 0-1,-1-1 0,1 1 0,0 0 0,0 0 1,0 0-1,0-1 0,0 1 0,0 0 0,0 0 0,-1-1 1,1 1-1,0 0 0,0 0 0,0-1 0,0 1 1,0 0-1,0 0 0,0 0 0,0-1 0,0 1 1,0 0-1,0 0 0,0-1 0,0 1 0,1 0 1,-1 0-1,0-1 0,0 1 0,0 0 0,0 0 1,0 0-1,0-1 0,1 1 0,-1 0 0,0 0 1,0 0-1,-8 2-422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3.149"/>
    </inkml:context>
    <inkml:brush xml:id="br0">
      <inkml:brushProperty name="width" value="0.05" units="cm"/>
      <inkml:brushProperty name="height" value="0.05" units="cm"/>
    </inkml:brush>
  </inkml:definitions>
  <inkml:trace contextRef="#ctx0" brushRef="#br0">28 1 15803,'12'0'3341,"-2"0"-2536,0-1 0,0 2 0,-1-1 1,1 2-1,0-1 0,10 4 0,-18-5-797,0 1-1,0 0 1,1 0-1,-1 0 1,0 0-1,0 1 1,0-1-1,0 0 1,-1 1-1,1 0 1,0-1-1,-1 1 1,1 0-1,-1 0 1,1 0-1,-1 0 0,0 0 1,0 0-1,0 0 1,0 0-1,0 0 1,0 1-1,-1-1 1,1 0-1,-1 1 1,1-1-1,-1 0 1,0 1-1,0-1 1,0 0-1,0 1 1,-1-1-1,0 5 1,0-1 22,-1 1 1,0 0 0,0-1-1,-1 0 1,1 0-1,-1 0 1,-1 0 0,1 0-1,-1 0 1,-6 7-1,-6 3 201,-30 28-1,1-3 165,43-40-382,1 0 0,0 1 0,0-1 0,0 0 0,0 0 0,0 1 0,0-1 0,1 1 0,-1-1 0,0 1 0,0 2 0,1-4-21,0 0 0,0 1 0,0-1 1,0 0-1,0 1 0,0-1 0,0 0 0,0 1 0,0-1 0,0 0 0,0 1 0,1-1 0,-1 0 0,0 0 0,0 1 0,0-1 0,0 0 0,1 0 1,-1 1-1,0-1 0,0 0 0,1 0 0,-1 0 0,0 1 0,0-1 0,1 0 0,-1 0 0,0 0 0,1 0 0,-1 0 0,0 1 0,0-1 0,1 0 1,3 0-132,-1 0 1,0 0-1,0 0 1,0 0-1,0 0 1,0-1-1,1 0 1,-1 1-1,0-1 1,3-2 0,7-2-311,-1-1 1,0 0-1,0-1 1,13-11 0,3-2-264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3.687"/>
    </inkml:context>
    <inkml:brush xml:id="br0">
      <inkml:brushProperty name="width" value="0.05" units="cm"/>
      <inkml:brushProperty name="height" value="0.05" units="cm"/>
    </inkml:brush>
  </inkml:definitions>
  <inkml:trace contextRef="#ctx0" brushRef="#br0">72 39 13579,'3'-11'9240,"-6"-5"-6127,2 15-3085,1 0 0,0 1 1,0-1-1,0 1 0,-1-1 0,1 1 1,0-1-1,-1 0 0,1 1 0,-1-1 1,1 1-1,0 0 0,-1-1 1,1 1-1,-1-1 0,1 1 0,-1 0 1,1-1-1,-1 1 0,0 0 0,1-1 1,-1 1-1,1 0 0,-1 0 0,1 0 1,-1 0-1,0-1 0,1 1 0,-1 0 1,0 0-1,1 0 0,-1 0 0,0 0 1,1 1-1,-1-1 0,1 0 0,-1 0 1,0 0-1,1 0 0,-1 1 0,1-1 1,-1 0-1,1 1 0,-1-1 0,1 0 1,-1 1-1,1-1 0,-1 1 0,-3 3-2,0 0-1,1 0 0,-1 0 0,1 1 1,0-1-1,1 1 0,-1 0 0,1 0 1,0 0-1,0 0 0,0 0 0,-1 8 1,0 6-26,0-1 0,0 23 1,2-32 0,1-1 0,0 1-1,1-1 1,0 1 0,0-1 0,5 16 0,-6-23-1,1 0 0,-1 0 1,1 1-1,0-1 0,-1 0 0,1 0 1,0 0-1,-1 0 0,1 0 0,0 0 0,0 0 1,0 0-1,0 0 0,0-1 0,0 1 1,0 0-1,0-1 0,1 1 0,-1 0 1,2 0-1,-1-1 1,0 0-1,0 0 1,0 0 0,0-1-1,0 1 1,0 0 0,0-1 0,0 1-1,0-1 1,0 0 0,-1 0 0,1 0-1,0 0 1,0 0 0,-1 0-1,1 0 1,2-3 0,6-4 6,-1-1 0,0 0 0,-1 0 0,0-1 0,12-19 0,-15 21 4,0 0 0,-1 0 0,0-1 0,-1 1 1,1-1-1,-2 0 0,1 0 0,1-13 1,-4 20-19,0 1 1,1 0 0,-1-1 0,0 1 0,0 0 0,0-1 0,-1 1 0,1 0 0,0-1-1,0 1 1,-1 0 0,1 0 0,0-1 0,-1 1 0,1 0 0,-1 0 0,0 0-1,1 0 1,-1-1 0,0 1 0,0 0 0,0 0 0,0 0 0,0 1 0,0-1 0,0 0-1,0 0 1,0 0 0,0 1 0,0-1 0,0 1 0,-1-1 0,1 1 0,0-1-1,0 1 1,-1 0 0,1-1 0,0 1 0,-1 0 0,1 0 0,0 0 0,-1 0-1,1 0 1,0 0 0,-1 1 0,1-1 0,0 0 0,-2 1 0,0 0-124,0 0-1,1-1 1,-1 1 0,0 0 0,1 0-1,-1 1 1,1-1 0,-1 0 0,1 1-1,-1 0 1,1-1 0,0 1 0,0 0-1,0 0 1,0 0 0,0 1 0,1-1-1,-1 0 1,1 1 0,-1-1 0,1 1 0,-1 2-1,2 0-525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4.168"/>
    </inkml:context>
    <inkml:brush xml:id="br0">
      <inkml:brushProperty name="width" value="0.05" units="cm"/>
      <inkml:brushProperty name="height" value="0.05" units="cm"/>
    </inkml:brush>
  </inkml:definitions>
  <inkml:trace contextRef="#ctx0" brushRef="#br0">1 6 19332,'4'-5'5215,"-1"18"-3656,0 22-1343,-3 56-73,3 43-1313,-3-129 77,1-6 752,-1-9 85,0-11-288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4.866"/>
    </inkml:context>
    <inkml:brush xml:id="br0">
      <inkml:brushProperty name="width" value="0.05" units="cm"/>
      <inkml:brushProperty name="height" value="0.05" units="cm"/>
    </inkml:brush>
  </inkml:definitions>
  <inkml:trace contextRef="#ctx0" brushRef="#br0">78 56 17196,'17'-17'3467,"-14"14"-1178,-11 10-862,-3 5-1325,2 1 1,0 0 0,0 0-1,1 1 1,0 0 0,2 0-1,-1 0 1,2 1 0,0 0-1,-6 30 1,11-44-97,0 1-1,-1 0 1,1 0-1,0 0 1,0-1 0,0 1-1,0 0 1,0 0-1,0 0 1,1 0 0,-1-1-1,1 1 1,-1 0-1,1 0 1,0-1 0,-1 1-1,3 3 1,-2-4-1,0-1-1,0 1 1,1 0 0,-1-1-1,0 1 1,0-1 0,0 0 0,1 1-1,-1-1 1,0 0 0,0 0-1,1 1 1,-1-1 0,0 0 0,0 0-1,1-1 1,-1 1 0,0 0-1,0 0 1,1 0 0,-1-1 0,0 1-1,0-1 1,0 1 0,1-1-1,0-1 1,35-19 63,-31 17-71,-1 0 1,0 1 0,1-1 0,-1 1 0,1 1 0,0-1 0,0 1 0,0 0 0,0 0 0,0 1 0,11-2 0,-16 3-4,0 1 0,0-1 0,0 0 1,0 0-1,1 1 0,-1-1 0,0 0 0,0 1 0,0-1 1,0 1-1,0-1 0,0 1 0,0 0 0,0 0 0,0-1 1,0 1-1,-1 0 0,1 0 0,0 0 0,0 0 1,0 1-1,1 1-6,-1 0 1,0 0-1,0 0 1,0 0-1,0 0 1,0 1-1,0 4 1,0 5-6,-1-1 0,0 0 1,-2 14-1,-1-5 73,-1 1 1,0-1-1,-1-1 0,-2 1 0,-9 20 1,16-39-46,-1 0 1,0-1 0,0 1 0,1-1 0,-1 1 0,-1 0 0,1-1 0,0 0 0,0 1-1,0-1 1,-1 0 0,1 1 0,-1-1 0,1 0 0,-1 0 0,1 0 0,-1-1 0,-2 2 0,3-2-4,0 0 1,0 0-1,0 0 1,-1 0-1,1 0 0,0 0 1,0 0-1,0 0 1,0 0-1,-1-1 1,1 1-1,0-1 1,0 1-1,0-1 1,0 1-1,0-1 1,0 1-1,0-1 1,0 0-1,-2-1 1,1-1 0,0 0 0,-1 1-1,1-1 1,0 0 0,1 0 0,-1 0 0,0-1 0,1 1 0,0 0 0,-1-1 0,1 1 0,1-1 0,-1 1 0,0-1 0,1 1 0,0-1 0,0-4 0,1 1-8,1 0-1,0-1 1,0 1 0,0 1 0,1-1-1,0 0 1,1 1 0,6-12 0,43-49-23,-19 26 10,-23 26 17,43-61 1,-47 65 69,-1-1-1,0 1 0,-1-1 1,8-23-1,-13 33-48,1 1 0,-1-1 1,0 0-1,1 0 0,-1 0 0,0 1 0,0-1 0,0 0 1,-1 0-1,1 0 0,0 1 0,-1-1 0,1 0 0,-1 0 1,1 1-1,-1-1 0,0 0 0,0 1 0,0-1 0,0 1 1,0-1-1,0 1 0,0-1 0,0 1 0,-1 0 0,1 0 1,0 0-1,-1-1 0,1 1 0,-1 1 0,1-1 0,-1 0 1,0 0-1,1 0 0,-4 0 0,-1-1-284,0 1 0,0-1 1,0 1-1,0 1 0,0-1 0,0 1 0,0 0 0,0 0 1,-10 2-1,15 0-204,1-1-162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5.330"/>
    </inkml:context>
    <inkml:brush xml:id="br0">
      <inkml:brushProperty name="width" value="0.05" units="cm"/>
      <inkml:brushProperty name="height" value="0.05" units="cm"/>
    </inkml:brush>
  </inkml:definitions>
  <inkml:trace contextRef="#ctx0" brushRef="#br0">90 1 19116,'15'14'564,"0"2"0,-1 0-1,0 0 1,-1 1 0,-1 1-1,-1 0 1,9 20 0,-12-20-477,-1 0 0,-1 1-1,0-1 1,-1 1 0,-1 0 0,-1 1 0,-1-1 0,0 0-1,-2 1 1,0-1 0,-1 1 0,-7 33 0,-4-2-77,-2-1 0,-33 75 1,-56 93 99,69-152-6,7-10-115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6.067"/>
    </inkml:context>
    <inkml:brush xml:id="br0">
      <inkml:brushProperty name="width" value="0.05" units="cm"/>
      <inkml:brushProperty name="height" value="0.05" units="cm"/>
    </inkml:brush>
  </inkml:definitions>
  <inkml:trace contextRef="#ctx0" brushRef="#br0">350 54 13299,'1'-3'325,"0"-1"0,-1 1 0,0 0 0,1 0 0,-1 0 0,-1 0 0,1 0 1,0-1-1,-1 1 0,1 0 0,-2-3 0,1 5-200,0 0 1,1 0-1,-1 0 1,0 0-1,1 0 0,-1 1 1,0-1-1,0 0 0,0 1 1,0-1-1,0 0 1,1 1-1,-1-1 0,0 1 1,0 0-1,0-1 1,-1 1-1,1 0 0,0-1 1,0 1-1,0 0 1,0 0-1,0 0 0,0 0 1,0 0-1,0 0 0,0 0 1,0 1-1,-1-1 1,1 0-1,0 1 0,0-1 1,0 0-1,0 1 1,-1 0-1,-11 5 80,0-1 1,1 2-1,0 0 1,0 0-1,0 1 0,1 1 1,0 0-1,1 0 0,0 1 1,0 1-1,1-1 1,-13 21-1,1 4-122,1 0-1,2 2 1,-15 41 0,19-41-51,2 1 1,1 0 0,2 1 0,2 0 0,2 1 0,1-1 0,2 1 0,4 49-1,0-63-128,1 0-1,1 0 0,1-1 0,1 0 1,2 0-1,0 0 0,2-1 0,0 0 1,2-1-1,0 0 0,2-1 0,0-1 1,28 32-1,-31-42 26,1 0 1,15 10 0,24 13-194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6.790"/>
    </inkml:context>
    <inkml:brush xml:id="br0">
      <inkml:brushProperty name="width" value="0.05" units="cm"/>
      <inkml:brushProperty name="height" value="0.05" units="cm"/>
    </inkml:brush>
  </inkml:definitions>
  <inkml:trace contextRef="#ctx0" brushRef="#br0">168 10 15875,'2'-9'4837,"-12"25"-2946,-29 90-582,-36 156-1,60-199-882,-12 109-1,25-144-596,1 0 0,1-1 0,1 1 0,2 0 0,0 0-1,13 41 1,-14-62 32,0 1 0,1-1 0,0 0 0,5 9 0,-7-14 116,0-1 0,-1 0 0,1 1 0,0-1 0,1 0 0,-1 0 0,0 0 0,0 0 0,0 0 0,1 0 0,-1 0-1,0 0 1,1 0 0,-1 0 0,1-1 0,-1 1 0,1-1 0,-1 1 0,1-1 0,0 1 0,-1-1 0,1 0 0,0 0 0,-1 0-1,3 0 1,20-7-462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09.423"/>
    </inkml:context>
    <inkml:brush xml:id="br0">
      <inkml:brushProperty name="width" value="0.05" units="cm"/>
      <inkml:brushProperty name="height" value="0.05" units="cm"/>
    </inkml:brush>
  </inkml:definitions>
  <inkml:trace contextRef="#ctx0" brushRef="#br0">0 200 18172,'0'-1'128,"1"0"0,-1 0 0,0 0 0,1 1 0,-1-1 1,1 0-1,-1 0 0,1 1 0,-1-1 0,1 0 0,-1 1 0,1-1 0,0 1 0,-1-1 1,1 1-1,0-1 0,0 1 0,-1-1 0,1 1 0,0 0 0,0-1 0,-1 1 1,1 0-1,0 0 0,0 0 0,1-1 0,31-4 429,-19 3-231,381-98 1173,-189 43-1388,-192 53-108,50-10 20,-58 13-21,1 0 0,0 1 0,-1-1 0,1 1 0,0 1 0,-1 0 0,9 1 0,-13-1 0,-1-1-1,1 1 1,-1-1-1,1 1 0,-1 0 1,0-1-1,1 1 1,-1 0-1,0 0 0,0 0 1,0 0-1,0 0 1,0 1-1,0-1 0,0 0 1,0 0-1,0 1 1,0-1-1,-1 0 0,1 1 1,-1-1-1,1 1 1,-1-1-1,1 1 0,-1-1 1,0 1-1,1-1 1,-1 1-1,0-1 0,0 1 1,0-1-1,-1 1 1,1-1-1,-1 4 0,-1 4 21,0 1 1,-1 0-1,0-1 0,-6 11 0,9-20-20,-129 251 721,28-59-157,77-143-362,-31 101-1,42-94-180,12-52-110,0 1-1,1-1 1,0 1-1,-1-1 0,2 0 1,-1 1-1,0-1 1,1 1-1,0-1 1,2 5-1,-6-16-2277,-18-40 1271,6 22 578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7.240"/>
    </inkml:context>
    <inkml:brush xml:id="br0">
      <inkml:brushProperty name="width" value="0.05" units="cm"/>
      <inkml:brushProperty name="height" value="0.05" units="cm"/>
    </inkml:brush>
  </inkml:definitions>
  <inkml:trace contextRef="#ctx0" brushRef="#br0">10 400 14523,'-9'18'2353,"9"-18"-2313,0 0-1,0 0 0,0 0 0,0 0 0,0 0 0,0 0 0,0 0 0,0 0 0,1 1 0,-1-1 0,0 0 0,0 0 0,0 0 0,0 0 0,0 0 0,0 0 0,0 0 0,0 0 1,0 0-1,0 0 0,1 0 0,-1 0 0,0 0 0,0 0 0,0 0 0,0 0 0,0 0 0,0 0 0,0 0 0,0 0 0,1 0 0,-1 0 0,0 0 0,0 0 0,0 0 0,0 0 1,0 0-1,0 0 0,0 0 0,0 0 0,1 0 0,-1 0 0,0 0 0,0 0 0,0 0 0,0 0 0,0-1 0,0 1 0,0 0 0,0 0 0,0 0 0,0 0 0,0 0 0,0 0 1,0 0-1,0 0 0,0 0 0,0-1 0,1 1 0,-1 0 0,0 0 0,0 0 0,0 0 0,0 0 0,0 0 0,0 0 0,-1-1 0,26-27 2428,96-167 348,-7 10-2261,-114 185-554,0-1 0,1 1 1,-1 0-1,0-1 0,0 1 0,0-1 0,1 1 0,-1 0 1,0-1-1,0 1 0,1 0 0,-1 0 0,0-1 1,0 1-1,1 0 0,-1 0 0,0-1 0,1 1 0,-1 0 1,0 0-1,1 0 0,-1-1 0,1 1 0,-1 0 0,0 0 1,1 0-1,-1 0 0,1 0 0,-1 0 0,1 0 0,2 11-12,-6 20-30,-22 90 24,-5 33 254,30-152-236,-2 31-313,2-32 222,0 1-1,0-1 0,0 1 0,0-1 0,0 1 1,0-1-1,0 1 0,1-1 0,-1 1 0,0-1 1,1 0-1,-1 1 0,1-1 0,0 0 0,-1 1 1,3 1-1,0-4-219,3-4-109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7.701"/>
    </inkml:context>
    <inkml:brush xml:id="br0">
      <inkml:brushProperty name="width" value="0.05" units="cm"/>
      <inkml:brushProperty name="height" value="0.05" units="cm"/>
    </inkml:brush>
  </inkml:definitions>
  <inkml:trace contextRef="#ctx0" brushRef="#br0">134 1 17236,'-2'18'1456,"1"0"-1056,-2 0-200,0 4 704,2 1-360,-1 3-264,1 1-95,-1-1-113,1-2-32,1-3-296,0 0-273,0-7-335,-1-3 728,1-9-176,-6 2-80</inkml:trace>
  <inkml:trace contextRef="#ctx0" brushRef="#br0" timeOffset="1">2 177 17796,'-2'-1'1752,"4"1"-1080,6 1-272,5 2 961,3-2-273,3 2-456,5-1-256,1-2-728,0-3-456,1-1 728,-3 1-136,-6-4-152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8.462"/>
    </inkml:context>
    <inkml:brush xml:id="br0">
      <inkml:brushProperty name="width" value="0.05" units="cm"/>
      <inkml:brushProperty name="height" value="0.05" units="cm"/>
    </inkml:brush>
  </inkml:definitions>
  <inkml:trace contextRef="#ctx0" brushRef="#br0">4 497 14747,'-4'21'2382,"4"-21"-2327,1 0 0,-1 0 0,0 1 0,0-1 0,0 0 0,0 0 1,0 0-1,0 1 0,0-1 0,0 0 0,0 0 0,1 0 0,-1 0 0,0 1 0,0-1 0,0 0 0,0 0 0,1 0 0,-1 0 0,0 0 1,0 1-1,0-1 0,1 0 0,-1 0 0,0 0 0,0 0 0,0 0 0,1 0 0,-1 0 0,0 0 0,0 0 0,1 0 0,-1 0 1,0 0-1,0 0 0,0 0 0,1 0 0,-1 0 0,0 0 0,0 0 0,0 0 0,1-1 0,3-1 370,1 0 0,-1-1 0,0 0 0,0 0 0,7-7 0,18-19 273,-2 0 0,-1-2 0,-1-1 0,30-51 0,-21 24-424,48-120 1,-62 123-325,-84 439-72,62-371 65,-3 27 36,5-37-96,0 0 1,0 0-1,0 0 0,0 0 1,0 0-1,0 0 1,1 0-1,-1 0 1,1 0-1,0 0 0,-1 0 1,1 0-1,2 2 1,-3-4 94,0 1-1,1-1 1,-1 0 0,1 0-1,-1 1 1,1-1 0,0 0 0,-1 0-1,1 0 1,-1 0 0,1 0 0,-1 0-1,1 0 1,-1 0 0,1 0-1,-1 0 1,1 0 0,0 0 0,-1 0-1,1 0 1,-1-1 0,1 1 0,-1 0-1,1 0 1,-1 0 0,1-1 0,-1 1-1,2-1-49,12-7-359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9.559"/>
    </inkml:context>
    <inkml:brush xml:id="br0">
      <inkml:brushProperty name="width" value="0.05" units="cm"/>
      <inkml:brushProperty name="height" value="0.05" units="cm"/>
    </inkml:brush>
  </inkml:definitions>
  <inkml:trace contextRef="#ctx0" brushRef="#br0">119 2 13875,'0'0'143,"0"0"0,0 0 1,-1 0-1,1-1 0,0 1 1,0 0-1,0 0 0,0 0 0,-1 0 1,1 0-1,0 0 0,0-1 0,-1 1 1,1 0-1,0 0 0,0 0 1,0 0-1,-1 0 0,1 0 0,0 0 1,0 0-1,-1 0 0,1 0 0,0 0 1,0 0-1,-1 0 0,1 0 0,0 0 1,0 0-1,-1 0 0,1 1 1,0-1-1,0 0 0,0 0 0,-1 0 1,1 0-1,0 0 0,0 0 0,0 1 1,-8 12 2245,-1 25-1669,7-28-61,-2 4-454,-50 248 1615,47-216-1686,3 1 1,1 0 0,6 80 0,-2-121-123,4 30 84,-5-34-92,0-1-1,0 1 1,1 0-1,-1-1 0,1 1 1,0-1-1,-1 1 1,1-1-1,0 1 0,0-1 1,0 1-1,0-1 1,0 0-1,0 1 0,0-1 1,2 2-1,-3-3-10,1 0-1,-1 0 0,0 0 1,0 0-1,0 0 1,1 0-1,-1 0 0,0 0 1,1 0-1,-1 0 0,0 0 1,0 0-1,1 0 1,-1 0-1,0 0 0,0 0 1,1 0-1,-1 0 1,0 0-1,0 0 0,1 0 1,-1 0-1,0 0 0,0-1 1,0 1-1,1 0 1,-1 0-1,0 0 0,0 0 1,0 0-1,1-1 1,-1 1-1,0 0 0,0 0 1,0-1-1,5-11-395,-4-15-801,-2 18 824,0 0 1,-1 0 0,0 0 0,-1 1-1,0-1 1,0 0 0,-1 1 0,0 0-1,0 0 1,-7-9 0,-8-6-588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9.975"/>
    </inkml:context>
    <inkml:brush xml:id="br0">
      <inkml:brushProperty name="width" value="0.05" units="cm"/>
      <inkml:brushProperty name="height" value="0.05" units="cm"/>
    </inkml:brush>
  </inkml:definitions>
  <inkml:trace contextRef="#ctx0" brushRef="#br0">8 54 13251,'-4'9'1648,"1"-1"-672,4-1-303,8-1 1239,4 0-488,10-3-215,5-2-113,8-2-272,1-2-128,5-4-232,-1-1-136,-2-2-328,-2-1-208,-8-1-528,-5 1-336,-9 0 800,-4 1-176,-4 1-208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0.442"/>
    </inkml:context>
    <inkml:brush xml:id="br0">
      <inkml:brushProperty name="width" value="0.05" units="cm"/>
      <inkml:brushProperty name="height" value="0.05" units="cm"/>
    </inkml:brush>
  </inkml:definitions>
  <inkml:trace contextRef="#ctx0" brushRef="#br0">1 0 16508,'10'7'1848,"3"2"-920,0-3-344,10 2 921,0-1-289,11 5-256,-1-2-128,1 3-336,1 0-224,-2-2-568,-2 1-344,-5-2-624,1-3 1048,-8-6-224,-3-1-152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0.906"/>
    </inkml:context>
    <inkml:brush xml:id="br0">
      <inkml:brushProperty name="width" value="0.05" units="cm"/>
      <inkml:brushProperty name="height" value="0.05" units="cm"/>
    </inkml:brush>
  </inkml:definitions>
  <inkml:trace contextRef="#ctx0" brushRef="#br0">1 25 14051,'1'0'214,"-1"1"0,1-1 0,0 1 0,-1 0 0,1-1 0,0 1 0,-1 0 0,1-1 0,-1 1 0,1 0 0,-1 0 0,1-1 0,-1 1 0,0 0 0,1 0 0,-1 0 0,0 0 1,0-1-1,1 3 0,4 21 2315,-4-21-2123,5 12 451,2-13-34,-6-3-707,0 0 0,0 0 0,0-1 1,0 1-1,0-1 0,0 1 1,0-1-1,2-2 0,2-3-75,4-2 186,33-29 431,-40 36-645,-1 0 0,1 1 1,0-1-1,0 1 0,-1-1 0,1 1 1,0 0-1,0 0 0,0 0 0,0 0 1,0 1-1,1-1 0,-1 1 0,0 0 0,4 0 1,-6 1-15,0-1 0,1 1 1,-1-1-1,0 1 1,0 0-1,1-1 0,-1 1 1,0 0-1,0 0 1,0 0-1,0 0 0,0 0 1,0 0-1,0 0 0,-1 1 1,1-1-1,0 0 1,-1 0-1,1 1 0,0-1 1,-1 0-1,0 1 0,1-1 1,-1 0-1,0 1 1,0-1-1,1 0 0,-1 1 1,0-1-1,-1 1 1,1 2-1,-1 5 8,1 1 0,-2-1 0,-2 13 0,2-15 27,2-4-4,-1 0 0,1-1 0,-1 1 0,0 0 0,0 0-1,0 0 1,0-1 0,-1 1 0,-2 4 0,31-51-2580,0 15 1495,-13 16 313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1.387"/>
    </inkml:context>
    <inkml:brush xml:id="br0">
      <inkml:brushProperty name="width" value="0.05" units="cm"/>
      <inkml:brushProperty name="height" value="0.05" units="cm"/>
    </inkml:brush>
  </inkml:definitions>
  <inkml:trace contextRef="#ctx0" brushRef="#br0">71 12 15443,'3'-12'2405,"-10"31"-1272,-16 85 622,5 1 0,-6 126-1,24-228-1731,-1 15 66,1 1 0,0-1 0,1 1 0,1-1 0,7 29 1,-2-35-31,-2-20 12,-3-21 35,-23-160 350,21 188-455,0 0 1,0-1-1,-1 1 1,1 0-1,0 0 1,0-1-1,1 1 1,-1 0-1,0 0 1,0 0-1,1-1 1,-1 1-1,0 0 1,1 0-1,-1 0 1,1 0-1,0 0 1,-1 0-1,1 0 1,0 0-1,-1 0 1,2-1-1,1 1-15,-1 0 0,0 0 0,0 0 0,1 0 0,-1 0 0,0 1-1,1-1 1,4 1 0,16-5-75,-14 2 71,0-1-1,0 0 0,-1-1 1,0 0-1,1-1 0,-2 1 1,1-1-1,-1-1 0,0 0 0,0 0 1,0 0-1,-1-1 0,7-11 1,-2 2 26,-1 0-1,-1 0 1,-1-1 0,0 0 0,8-32 0,-15 47-5,4-22 17,-5 24-19,1 0 0,-1 0 0,0 0 0,0 0 0,0 0 0,0 0 0,0 0 0,0 1 0,0-1 0,0 0 0,0 0 0,0 0 0,-1 0 0,1 0-1,0 0 1,-1 0 0,1 0 0,-1 0 0,0-1 0,1 2-1,-1 0 0,0 0 0,1 1 0,-1-1 0,1 0 0,-1 0 0,0 0 0,1 0 0,-1 0 0,1 1-1,-1-1 1,1 0 0,-1 1 0,1-1 0,-1 0 0,1 1 0,-1-1 0,1 0 0,-1 1 0,1-1 0,0 1 0,-1-1 0,1 1-1,0-1 1,-1 1 0,1-1 0,0 1 0,0-1 0,-1 1 0,1 0 0,-10 21-15,-30 92 25,36-97 42,0 0 0,1 0 0,1 0 0,0 35-1,2-48-91,0 0 0,1-1 0,-1 1 0,1 0 0,0-1 0,0 1 0,0-1 0,0 1 0,1-1 0,-1 0 0,1 1 0,0-1 0,0 0 0,0 0 0,1 0 0,-1-1 0,1 1 0,-1 0 0,1-1 0,0 0 0,6 4 0,-4-3-262,0-1-1,1 0 1,-1 0-1,1 0 1,0-1-1,-1 0 1,1 0-1,0 0 0,0-1 1,-1 0-1,1 0 1,0 0-1,7-2 1,5-2-684</inkml:trace>
  <inkml:trace contextRef="#ctx0" brushRef="#br0" timeOffset="1">379 433 17140,'3'11'1464,"-2"-1"-1040,2-3-304,1-4 216,2-3 136,-5-5-320,-1-2-136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2.254"/>
    </inkml:context>
    <inkml:brush xml:id="br0">
      <inkml:brushProperty name="width" value="0.05" units="cm"/>
      <inkml:brushProperty name="height" value="0.05" units="cm"/>
    </inkml:brush>
  </inkml:definitions>
  <inkml:trace contextRef="#ctx0" brushRef="#br0">45 37 13083,'-1'0'293,"-1"-1"-1,1 1 1,0-1 0,0 1 0,0-1 0,0 0 0,0 0-1,0 1 1,0-1 0,0 0 0,0 0 0,0 0 0,0 0-1,1 0 1,-1 0 0,-1-2 0,2 2-147,0 1-1,0-1 1,0 1 0,0-1-1,0 1 1,1-1 0,-1 1-1,0-1 1,0 1 0,0-1-1,1 1 1,-1-1 0,0 1-1,0 0 1,1-1 0,-1 1-1,0 0 1,1-1 0,-1 1-1,1 0 1,-1-1 0,0 1-1,1 0 1,-1-1 0,1 1-1,-1 0 1,1 0-1,5-3 270,-1 2 0,0-1 0,1 1-1,-1-1 1,1 1 0,6 0 0,-4 1-292,1 0 0,-1 1 0,0-1 0,0 2 0,1-1 0,-1 1 0,0 0 0,0 1 1,-1 0-1,13 6 0,-18-8-116,1 1 1,0-1 0,0 1 0,-1 0-1,1 0 1,-1 0 0,0 0 0,0 0-1,1 1 1,-1-1 0,-1 1 0,1 0-1,0-1 1,-1 1 0,1 0-1,-1 0 1,0 0 0,0 0 0,0 0-1,0 0 1,-1 0 0,1 0 0,-1 0-1,0 1 1,0-1 0,0 0-1,0 0 1,0 0 0,-1 0 0,-1 5-1,-1 0-3,0 0 0,0 0-1,-1 0 1,0 0 0,-1-1-1,1 0 1,-1 0 0,-7 7-1,-52 50 31,53-54-29,-28 23 14,-13 13 26,51-46-44,0 1-1,1 0 0,-1-1 1,0 1-1,1 0 1,-1-1-1,1 1 0,-1 0 1,1 0-1,-1 0 0,1 0 1,-1-1-1,1 1 0,0 0 1,0 0-1,-1 0 0,1 0 1,0 0-1,0 2 1,0-3-1,0 1 0,1-1 0,-1 1 0,0-1 1,1 1-1,-1-1 0,1 1 0,-1-1 0,1 1 1,-1-1-1,0 0 0,1 1 0,-1-1 0,1 0 1,0 1-1,-1-1 0,1 0 0,-1 0 0,1 1 1,-1-1-1,1 0 0,0 0 0,7 1-11,-1 0 0,0 0 0,0-1 0,8-1 0,-9 1-15,10 0-270,0-2 0,0 0 0,-1 0 0,1-2 0,0 0 0,-1 0 0,0-2 0,0 0-1,0-1 1,-1 0 0,17-12 0,-3-2-377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2.940"/>
    </inkml:context>
    <inkml:brush xml:id="br0">
      <inkml:brushProperty name="width" value="0.05" units="cm"/>
      <inkml:brushProperty name="height" value="0.05" units="cm"/>
    </inkml:brush>
  </inkml:definitions>
  <inkml:trace contextRef="#ctx0" brushRef="#br0">71 16 13699,'8'-13'3592,"-4"11"-741,-3 9 207,-1-6-2931,0 0 0,-1 0 1,1-1-1,0 1 0,0 0 1,0 0-1,0 0 1,-1 0-1,1-1 0,0 1 1,-1 0-1,1 0 0,-1-1 1,1 1-1,-1 0 0,1-1 1,-1 1-1,1 0 0,-1-1 1,0 1-1,1-1 1,-1 1-1,0-1 0,1 1 1,-1-1-1,0 0 0,0 1 1,0-1-1,1 0 0,-1 1 1,-1-1-1,0 1-103,1 0 0,-1-1 0,0 1 0,1 1 0,-1-1 0,1 0-1,0 0 1,-1 0 0,1 1 0,0-1 0,0 1 0,-1-1 0,1 1 0,1 0 0,-1-1-1,0 1 1,0 0 0,0-1 0,0 5 0,-2 1-3,-4 9-20,0 1 1,1 0-1,1 0 1,1 1-1,0-1 1,2 1-1,0 0 1,0 0-1,2 0 0,2 21 1,-2-36-2,0 0 1,1-1 0,-1 1-1,1 0 1,0 0-1,0 0 1,0-1-1,0 1 1,0-1 0,0 1-1,1-1 1,-1 1-1,1-1 1,0 0-1,0 0 1,-1 1-1,6 2 1,-5-4 0,0 0-1,0 0 1,0 0-1,0-1 1,0 1-1,0-1 1,0 1 0,1-1-1,-1 0 1,0 0-1,0 0 1,0 0 0,0 0-1,1-1 1,-1 1-1,0-1 1,0 1-1,0-1 1,0 0 0,0 0-1,0 1 1,0-1-1,2-2 1,9-5 5,-1 0 0,0-1 0,-1 0 1,0-1-1,19-22 0,-22 23 6,-1 0 1,-1 0-1,1-1 1,-2 0-1,1 0 1,-1 0-1,-1-1 1,4-12-1,-7 18 6,0 1 1,-1 0-1,0-1 0,0 1 0,0 0 0,-1-1 0,1 1 0,-1 0 0,0 0 0,0-1 1,0 1-1,-1 0 0,1 0 0,-1 0 0,0 1 0,-4-6 0,4 6-145,1 0-1,-1 1 0,0-1 0,-1 1 1,1-1-1,0 1 0,-1 0 1,1 0-1,-1 0 0,0 0 1,1 1-1,-1-1 0,0 1 1,0 0-1,0-1 0,0 1 1,0 1-1,-1-1 0,1 0 1,0 1-1,0 0 0,-4-1 1,6 1 65,1 0 0,-1 0 0,0 0 0,1 0 0,-1 0 0,1 0 0,-1 1 0,0-1 0,1 0 0,-1 0 0,1 0 0,-1 0 0,1 1 0,-1-1 0,1 0 0,-1 1 0,1-1 0,-1 0 0,1 1 0,-1-1 0,1 1 0,-1-1 0,1 1 0,0-1 0,-1 1 0,1-1 0,0 1 0,0-1 0,-1 1 0,1-1 0,0 1 0,0-1 0,0 1 0,-1 0 0,1-1 0,0 1 0,0-1 0,0 2 0,1 6-850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09.823"/>
    </inkml:context>
    <inkml:brush xml:id="br0">
      <inkml:brushProperty name="width" value="0.05" units="cm"/>
      <inkml:brushProperty name="height" value="0.05" units="cm"/>
    </inkml:brush>
  </inkml:definitions>
  <inkml:trace contextRef="#ctx0" brushRef="#br0">19 171 14179,'-13'-11'1952,"8"1"-847,5 2-385,13-3 1640,7 1-999,14-3-273,6 0-184,10-1-320,9 2-176,4-1-312,6 3-248,-5 0-568,-2 3-448,-12 0 936,-1-2-192,-12-4-168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3.344"/>
    </inkml:context>
    <inkml:brush xml:id="br0">
      <inkml:brushProperty name="width" value="0.05" units="cm"/>
      <inkml:brushProperty name="height" value="0.05" units="cm"/>
    </inkml:brush>
  </inkml:definitions>
  <inkml:trace contextRef="#ctx0" brushRef="#br0">26 1 18572,'2'7'1864,"-2"9"-1392,-3 8-215,-1 5 1087,-1 5-848,2 3-160,1 5-168,0-3-48,1-3-48,1-5-40,0-7-256,0-6-224,-3-18-1793,0-22 1761,2-4-168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3.903"/>
    </inkml:context>
    <inkml:brush xml:id="br0">
      <inkml:brushProperty name="width" value="0.05" units="cm"/>
      <inkml:brushProperty name="height" value="0.05" units="cm"/>
    </inkml:brush>
  </inkml:definitions>
  <inkml:trace contextRef="#ctx0" brushRef="#br0">157 5 19044,'0'-1'52,"0"1"0,1 0 1,-1 0-1,0 0 0,0 0 0,0 0 0,0 0 1,0 0-1,0 0 0,0 0 0,0 0 0,0 0 1,0 0-1,0 0 0,0-1 0,0 1 0,0 0 1,0 0-1,0 0 0,0 0 0,0 0 0,0 0 0,0 0 1,0 0-1,0 0 0,0-1 0,0 1 0,0 0 1,0 0-1,0 0 0,0 0 0,0 0 0,0 0 1,0 0-1,0 0 0,0 0 0,0-1 0,0 1 1,0 0-1,0 0 0,0 0 0,0 0 0,0 0 1,0 0-1,0 0 0,0 0 0,-1 0 0,1 0 0,0 0 1,0 0-1,0 0 0,0 0 0,0 0 0,0 0 1,0 0-1,0-1 0,0 1 0,-1 0 0,1 0 1,0 0-1,0 0 0,0 0 0,0 0 0,0 1 1,0-1-1,0 0 0,0 0 0,-1 0 0,-12 0 1548,-15 5-754,21-2-780,0 0 0,0 0 1,0 0-1,1 1 0,-1 0 0,1 1 1,0-1-1,-10 11 0,13-12-53,-1 1 1,1 0-1,-1 0 0,1 1 0,0-1 1,1 1-1,-1 0 0,1-1 0,0 1 0,0 0 1,0 0-1,1 1 0,-1 5 0,1-10-15,1-1-1,0 1 1,0 0-1,0-1 1,0 1 0,0 0-1,0-1 1,0 1-1,0-1 1,0 1-1,0 0 1,0-1 0,1 1-1,-1 0 1,0-1-1,0 1 1,0-1-1,1 1 1,-1-1 0,0 1-1,1-1 1,-1 1-1,1-1 1,-1 1-1,1-1 1,-1 1 0,0-1-1,1 1 1,0-1-1,-1 0 1,2 1-1,-1-1-2,1 1-1,-1-1 1,1 0-1,0 0 0,-1 0 1,1-1-1,-1 1 0,1 0 1,0 0-1,-1-1 0,1 1 1,1-2-1,6-2-31,0 0 0,0-1 0,8-5 0,65-55-259,-81 65 294,-1 0 0,0 0-1,0-1 1,0 1 0,0 0 0,1 0-1,-1 0 1,0 0 0,0 0-1,0 0 1,1 0 0,-1 0-1,0 0 1,0 0 0,0 0-1,0 0 1,1 0 0,-1 0 0,0 0-1,0 0 1,0 1 0,1-1-1,-1 0 1,0 0 0,0 0-1,0 0 1,0 0 0,0 0-1,1 0 1,-1 1 0,0-1 0,0 0-1,0 0 1,0 0 0,0 0-1,0 0 1,1 1 0,-1-1-1,0 0 1,0 0 0,0 0-1,0 1 1,0-1 0,0 0 0,0 0-1,0 0 1,0 1 0,4 13-36,-2-6 20,1-2 25,1 0 1,-1-1 0,2 0-1,-1 0 1,0 0 0,7 5 0,-7-7-6,-1 0 1,1 0 0,-1 0 0,0 0 0,0 1 0,-1-1 0,1 1 0,-1 0-1,1-1 1,-1 1 0,0 0 0,-1 1 0,1-1 0,-1 0 0,0 0 0,1 6-1,0 14 98,-1 0-1,-1 0 0,-1 1 0,-2-1 0,-7 34 0,10-55-51,-1 0 1,0 0-1,0 0 0,0 0 1,-1 0-1,1-1 0,-1 1 1,1 0-1,-1-1 0,0 1 0,0-1 1,0 0-1,0 1 0,0-1 1,-1 0-1,1-1 0,-1 1 0,1 0 1,-4 1-1,2-1 28,-1-1 0,1 0 0,-1 0-1,1 0 1,-1 0 0,1-1 0,-1 0 0,1 0 0,-1 0 0,1 0-1,-9-3 1,0 0-15,-1-1 0,0-1-1,1 0 1,0-1 0,0 0 0,1-1-1,-16-11 1,24 15 59,3 3-210,0-1 1,0 1-1,-1-1 1,1 0-1,0 1 1,1-1-1,-1 0 1,0 0-1,0 1 1,0-1-1,0 0 1,0 0-1,1 0 1,-1 0-1,1 0 1,-1 0-1,0 0 1,1-1-1,0 1 1,-1 0-1,1 0 1,0 0-1,-1 0 1,1-1-1,0 1 1,0 0-1,0 0 1,0 0-1,0-1 1,0 1-1,1 0 1,-1-2-1,4-14-473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4.613"/>
    </inkml:context>
    <inkml:brush xml:id="br0">
      <inkml:brushProperty name="width" value="0.05" units="cm"/>
      <inkml:brushProperty name="height" value="0.05" units="cm"/>
    </inkml:brush>
  </inkml:definitions>
  <inkml:trace contextRef="#ctx0" brushRef="#br0">0 27 11618,'1'-2'186,"0"1"-1,-1-1 1,1 1-1,0-1 1,0 0-1,0 1 1,0 0-1,0-1 1,1 1-1,-1 0 1,0 0-1,1 0 0,-1-1 1,1 1-1,-1 1 1,1-1-1,-1 0 1,1 0-1,-1 1 1,1-1-1,0 0 1,0 1-1,-1 0 1,4-1-1,0 2 138,-1-1 0,1 1 0,0 0 0,-1 0 0,1 0 1,-1 1-1,1 0 0,5 3 0,7 4 110,0 1 0,0 1 0,-1 0 0,0 2 0,-1-1 0,0 2 0,19 23 0,-8-5-39,-1 1 1,32 58-1,-44-68-328,-1 0 0,-1 1-1,-2 1 1,0-1-1,-1 2 1,-2-1-1,-1 1 1,0 0 0,-2 0-1,-1 0 1,-2 0-1,0 0 1,-2 0 0,0 0-1,-2 0 1,-1 0-1,-1 0 1,-1-1-1,-1 0 1,-2-1 0,0 0-1,-20 33 1,10-23-345,-34 45 0,45-68 204,0-1 0,0 0 0,-1 0 0,-1-1-1,1 0 1,-2-1 0,-19 13 0,5-12-165,6-8-75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5.157"/>
    </inkml:context>
    <inkml:brush xml:id="br0">
      <inkml:brushProperty name="width" value="0.05" units="cm"/>
      <inkml:brushProperty name="height" value="0.05" units="cm"/>
    </inkml:brush>
  </inkml:definitions>
  <inkml:trace contextRef="#ctx0" brushRef="#br0">1 62 12899,'0'-4'427,"0"-1"145,0 0-1,0 0 1,0 1-1,1-1 1,-1 0-1,1 0 1,1 1-1,-1-1 1,3-6-1,-4 11-505,0-1 0,0 1 0,0 0-1,0 0 1,0 0 0,1-1 0,-1 1-1,0 0 1,0 0 0,0 0 0,0 0 0,0-1-1,1 1 1,-1 0 0,0 0 0,0 0-1,0 0 1,1 0 0,-1 0 0,0-1-1,0 1 1,0 0 0,1 0 0,-1 0-1,0 0 1,0 0 0,0 0 0,1 0-1,-1 0 1,0 0 0,0 0 0,1 0 0,-1 0-1,0 0 1,0 0 0,0 0 0,1 0-1,-1 0 1,0 0 0,1 1 0,6 8 1377,1 15-351,14 98 497,-1-3-2242,3-41-4610,-25-73 2897,-3-6 1013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5.617"/>
    </inkml:context>
    <inkml:brush xml:id="br0">
      <inkml:brushProperty name="width" value="0.05" units="cm"/>
      <inkml:brushProperty name="height" value="0.05" units="cm"/>
    </inkml:brush>
  </inkml:definitions>
  <inkml:trace contextRef="#ctx0" brushRef="#br0">0 106 15979,'6'12'1905,"11"-9"-1209,7-12-200,7-2 904,9-8-455,7 2-113,3-2-368,-1 3-160,-5 5-680,-4 1-424,-9 6 664,-7-1-152,-10 5-161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6.021"/>
    </inkml:context>
    <inkml:brush xml:id="br0">
      <inkml:brushProperty name="width" value="0.05" units="cm"/>
      <inkml:brushProperty name="height" value="0.05" units="cm"/>
    </inkml:brush>
  </inkml:definitions>
  <inkml:trace contextRef="#ctx0" brushRef="#br0">1 23 19476,'9'0'857,"0"-1"0,1-1-1,-1 0 1,12-4 0,-10 3-452,-1 0 1,20-2-1,-21 5-289,1-1 0,0 1 0,0 1-1,0 0 1,0 0 0,12 4 0,-20-4-112,0-1 1,0 1-1,0-1 1,-1 1-1,1 0 0,0 0 1,0 0-1,0 0 1,-1 0-1,1 0 0,-1 0 1,1 1-1,-1-1 1,1 1-1,-1-1 0,0 1 1,0-1-1,1 1 1,-1 0-1,0-1 1,-1 1-1,1 0 0,0 0 1,0 0-1,-1 0 1,1 0-1,-1 0 0,0 0 1,0 0-1,1 0 1,-1 0-1,-1 0 0,1 0 1,0 0-1,0 0 1,-1 0-1,1 0 0,-1 2 1,-3 3-1,1 1 0,-1-1-1,0 0 1,0 0 0,-1 0 0,0-1 0,0 1-1,-1-1 1,0 0 0,0-1 0,-12 9 0,-22 24 3,39-38-8,1 1 0,-1-1 0,0 0-1,1 1 1,-1-1 0,1 1 0,0-1-1,-1 1 1,1-1 0,-1 1 0,1 0-1,0-1 1,-1 1 0,1-1 0,0 1 0,0 0-1,-1-1 1,1 1 0,0 0 0,0-1-1,0 1 1,0 0 0,0-1 0,0 1-1,0 0 1,0-1 0,0 1 0,0 0-1,0-1 1,0 1 0,1 0 0,-1-1 0,0 1-1,0 0 1,1-1 0,-1 1 0,0-1-1,1 1 1,-1-1 0,1 1 0,-1-1-1,1 1 1,-1-1 0,1 1 0,-1-1 0,1 1-1,-1-1 1,1 0 0,-1 1 0,1-1-1,0 0 1,-1 0 0,1 1 0,0-1-1,-1 0 1,1 0 0,0 0 0,-1 0 0,1 0-1,1 0 1,7 2-107,1-1 0,-1-1-1,14 0 1,-16 0-77,112-3-911,-72 2 782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31.987"/>
    </inkml:context>
    <inkml:brush xml:id="br0">
      <inkml:brushProperty name="width" value="0.05" units="cm"/>
      <inkml:brushProperty name="height" value="0.05" units="cm"/>
    </inkml:brush>
  </inkml:definitions>
  <inkml:trace contextRef="#ctx0" brushRef="#br0">0 632 13739,'37'-138'4195,"5"2"1,72-156 0,-107 278-4421,0 1 0,15-21 0,-22 34 178,0-1 0,0 1-1,0 0 1,0 0 0,0 0 0,0 0 0,0-1 0,0 1 0,0 0-1,0 0 1,0 0 0,0 0 0,0-1 0,1 1 0,-1 0-1,0 0 1,0 0 0,0 0 0,0 0 0,0 0 0,1 0 0,-1-1-1,0 1 1,0 0 0,0 0 0,0 0 0,0 0 0,1 0 0,-1 0-1,0 0 1,0 0 0,0 0 0,1 0 0,-1 0 0,0 0 0,0 0-1,0 0 1,0 0 0,1 0 0,-1 0 0,0 0 0,0 0 0,0 0-1,1 10-1497,-6 12 202,-5-5 514,-2 3-58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32.374"/>
    </inkml:context>
    <inkml:brush xml:id="br0">
      <inkml:brushProperty name="width" value="0.05" units="cm"/>
      <inkml:brushProperty name="height" value="0.05" units="cm"/>
    </inkml:brush>
  </inkml:definitions>
  <inkml:trace contextRef="#ctx0" brushRef="#br0">11 493 12419,'-4'26'1784,"0"-9"-648,1-5 2321,12-21-2129,9-18-239,7-10-41,9-15-248,5-5-160,2-8-336,-1-1-152,1 3-480,-4 2-360,-11 10 584,-3 13-160,-9 16-128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2.429"/>
    </inkml:context>
    <inkml:brush xml:id="br0">
      <inkml:brushProperty name="width" value="0.05" units="cm"/>
      <inkml:brushProperty name="height" value="0.05" units="cm"/>
    </inkml:brush>
  </inkml:definitions>
  <inkml:trace contextRef="#ctx0" brushRef="#br0">393 745 12123,'10'31'1644,"-7"-28"-743,-2-9-167,-1-13 113,-5-30-241,-3 1 1,-1-1 0,-3 1-1,-2 1 1,-1 0-1,-24-46 1,20 53-446,-2 1 0,-1 1-1,-3 1 1,0 1 0,-3 2 0,-62-63 0,89 97-159,-8-9 31,0 1 0,-1 0 0,0 1 1,-15-9-1,14 12 34,14 10-11,18 15 16,-18-18-66,59 48 54,2-2 1,2-3-1,1-3 0,91 43 0,-82-38-2121,-74-48 1651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2.875"/>
    </inkml:context>
    <inkml:brush xml:id="br0">
      <inkml:brushProperty name="width" value="0.05" units="cm"/>
      <inkml:brushProperty name="height" value="0.05" units="cm"/>
    </inkml:brush>
  </inkml:definitions>
  <inkml:trace contextRef="#ctx0" brushRef="#br0">0 1 14483,'16'36'1336,"9"4"-848,0-3-215,10-1 751,4-2-448,2-9-200,-2-4-56,-3-9-240,-6-4-136,-10-6-400,-9-4-72,-17-6 400,-11 1-96,-13-3-96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4:14.002"/>
    </inkml:context>
    <inkml:brush xml:id="br0">
      <inkml:brushProperty name="width" value="0.05" units="cm"/>
      <inkml:brushProperty name="height" value="0.05" units="cm"/>
    </inkml:brush>
  </inkml:definitions>
  <inkml:trace contextRef="#ctx0" brushRef="#br0">2594 59 10146,'-131'-11'561,"-456"-15"1755,507 29-2133,1 2 0,1 5 0,0 2-1,0 4 1,-105 37 0,81-14-158,-161 90-1,-76 86-211,294-183 167,2 2 0,1 2 0,-52 59 0,69-65 22,0 1 1,3 1-1,0 1 0,3 1 1,-26 58-1,27-44-7,1 1-1,3 0 0,3 1 0,1 1 0,-4 68 1,3-2-70,-52 217 0,20-132 39,37-162 35,2-1 0,2 1 0,3 48 0,13 250 143,-14-281-94,12 96 1,-9-134-40,1 0 0,0-1 0,2 1 0,0-1 0,2 0 0,0 0 0,0-1 0,20 29 0,-5-17-2,0-1-1,2-1 0,1-1 1,1-2-1,1 0 0,1-2 1,1-1-1,1-2 0,1 0 0,1-3 1,0 0-1,1-2 0,0-2 1,66 15-1,28-3 3,207 14 0,134-27 12,775-47-13,1-43 10,-1143 72-12,1711-175-182,-1674 162 163,503-79-11,-5-25-1,-292 21-4,-270 73 47,-2-2-1,103-63 0,-150 78 11,-1 0 0,0-2 0,-1 0 0,-1-2 0,-2-1 0,0 0 0,-1-2 0,-1 0 0,-1-2 0,-1 1 0,-1-2 0,-2 0 0,-1-1 0,-1-1 0,-1 0 0,-2 0 0,-1-1 0,-1 0 0,-1 0 0,1-38 0,-6 21-16,-2 0 0,-3 0 0,-1 1 0,-2 0 0,-3 0 0,-1 0 0,-3 1 0,-1 1 0,-2 1 0,-25-46 0,10 31-22,-2 1 1,-3 2 0,-2 2 0,-2 2-1,-2 1 1,-80-70 0,43 54 10,-3 3 1,-3 4-1,-2 4 1,-3 4 0,-128-53-1,-81-13-17,-5 12 0,-422-86 0,424 134-51,-451-28 1,-315 83 96,-564 178-315,1567-165-184,-375 52-922,306-55 983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0.211"/>
    </inkml:context>
    <inkml:brush xml:id="br0">
      <inkml:brushProperty name="width" value="0.05" units="cm"/>
      <inkml:brushProperty name="height" value="0.05" units="cm"/>
    </inkml:brush>
  </inkml:definitions>
  <inkml:trace contextRef="#ctx0" brushRef="#br0">26 36 23341,'-4'-3'1984,"-1"-1"-1664,0-2-223,0 1 831,1-1-1400,1 0-641,3 3 561,4 0 24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3.761"/>
    </inkml:context>
    <inkml:brush xml:id="br0">
      <inkml:brushProperty name="width" value="0.05" units="cm"/>
      <inkml:brushProperty name="height" value="0.05" units="cm"/>
    </inkml:brush>
  </inkml:definitions>
  <inkml:trace contextRef="#ctx0" brushRef="#br0">183 514 13059,'-8'-70'5434,"-41"-140"-2576,40 180-2733,-2 0 1,-1 0-1,-2 1 0,-27-45 0,37 68-114,1 1 0,-1 0 1,-1-1-1,1 2 0,-8-8 1,12 12-12,0 0 1,-1-1 0,1 1-1,0 0 1,0 0-1,0 0 1,0 0 0,0 0-1,0 0 1,0 0-1,-1-1 1,1 1 0,0 0-1,0 0 1,0 0-1,0 0 1,0 0 0,-1 0-1,1 0 1,0 0-1,0 0 1,0 0 0,0 0-1,0 0 1,-1 0-1,1 0 1,0 0 0,0 0-1,0 0 1,0 0-1,-1 0 1,1 0 0,0 0-1,0 0 1,0 0 0,0 0-1,0 0 1,-1 0-1,1 1 1,0-1 0,0 0-1,0 0 1,0 0-1,0 0 1,0 0 0,-1 1-1,2 8 14,7 11 0,2-1-8,2 0 1,0-1-1,1 0 1,25 26-1,-5-10 1,41 32 0,-66-59-249,1 0 0,0-1 1,1 1-1,-1-2 0,1 1 0,17 5 0,-27-10 227,1-1 1,-1 0-1,0 0 1,0 0-1,1 0 1,-1 0-1,0 0 1,0 0-1,1 0 0,-1 0 1,0 0-1,0 0 1,1 0-1,-1 0 1,0 0-1,0 0 1,1 0-1,-1 0 1,0 0-1,0 0 1,1 0-1,-1-1 1,0 1-1,0 0 1,0 0-1,1 0 1,-1 0-1,0-1 1,0 1-1,0 0 1,0 0-1,1 0 1,-1-1-1,0 1 0,0 0 1,0 0-1,0 0 1,0-1-1,0 1 1,0 0-1,1 0 1,-1-1-1,0 1 1,0-1-1,0-6-421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4.308"/>
    </inkml:context>
    <inkml:brush xml:id="br0">
      <inkml:brushProperty name="width" value="0.05" units="cm"/>
      <inkml:brushProperty name="height" value="0.05" units="cm"/>
    </inkml:brush>
  </inkml:definitions>
  <inkml:trace contextRef="#ctx0" brushRef="#br0">99 4 13675,'-4'4'151,"1"0"1,0-1-1,0 1 0,0 1 0,0-1 1,0 0-1,1 1 0,0 0 1,0-1-1,0 1 0,0 0 0,1 0 1,0 0-1,0 0 0,0 0 1,1 0-1,-1 0 0,1 0 0,1 1 1,0 7-1,1 2 22,1-1-1,0 1 1,1-1-1,1 0 1,0 0-1,8 13 1,-6-12-65,2-1 0,0 0 0,0-1 0,2 0-1,-1-1 1,2 0 0,17 16 0,-21-22-52,-1 0 0,1-1 0,0 0-1,0 0 1,0 0 0,1-1 0,0-1 0,0 1-1,0-2 1,0 1 0,0-1 0,0 0 0,1-1-1,12 0 1,-18-1-9,0 0 0,-1 0-1,1-1 1,0 0 0,0 0-1,0 0 1,0 0 0,0-1-1,-1 1 1,1-1 0,-1 0-1,1 0 1,-1 0 0,0 0-1,0-1 1,0 1 0,0-1-1,0 0 1,0 0 0,-1 0-1,1 0 1,1-5 0,-1 3 27,-1 1 1,-1-1 0,1 0 0,-1 1 0,1-1 0,-1 0 0,-1 0 0,1 0 0,-1 0 0,0 0 0,0 0 0,0 0-1,-1 0 1,0 0 0,0 0 0,0 0 0,-3-8 0,-2 0 53,0 1 0,-1 0 0,-1 0-1,1 0 1,-2 1 0,0 0 0,0 1 0,-1 0 0,0 0-1,-1 1 1,-15-10 0,1 2 1,-1 1 0,-1 2 0,0 0 0,-35-11 0,61 24-130,-67-20 144,61 19-219,1 0-1,-1 1 0,1 0 0,-1 1 0,1-1 0,-1 1 0,1 0 1,-9 2-1,16-2 58,-1 0 1,0 0-1,0 0 1,0 0-1,0 0 1,0 0-1,0 0 1,0 0-1,0 0 1,0 0-1,0 0 0,0 0 1,0 0-1,0 0 1,0 0-1,0 0 1,0 1-1,0-1 1,0 0-1,0 0 1,0 0-1,0 0 1,0 0-1,0 0 1,0 0-1,0 0 1,1 0-1,-1 0 1,0 0-1,0 0 1,0 0-1,0 0 1,0 0-1,0 0 1,0 1-1,-1-1 0,1 0 1,0 0-1,0 0 1,0 0-1,0 0 1,0 0-1,0 0 1,0 0-1,0 0 1,0 0-1,0 0 1,0 0-1,0 0 1,0 0-1,0 0 1,0 0-1,0 0 1,0 0-1,0 0 1,0 0-1,0 0 1,0 0-1,0 1 0,0-1 1,0 0-1,-1 0 1,1 0-1,0 0 1,0 0-1,0 0 1,0 0-1,8 3-568,8 3 224,5-3-121,4-3-158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4.834"/>
    </inkml:context>
    <inkml:brush xml:id="br0">
      <inkml:brushProperty name="width" value="0.05" units="cm"/>
      <inkml:brushProperty name="height" value="0.05" units="cm"/>
    </inkml:brush>
  </inkml:definitions>
  <inkml:trace contextRef="#ctx0" brushRef="#br0">0 240 13771,'1'-19'709,"1"0"0,1 0-1,0 0 1,1 1 0,1-1 0,10-22 0,-12 35-481,0-1 1,0 1 0,1-1 0,0 1 0,1 0 0,-1 1 0,1-1-1,8-7 1,-9 11-122,-1-1 0,1 0-1,0 1 1,0 0 0,0 0-1,0 0 1,0 1 0,1-1 0,-1 1-1,1 0 1,-1 0 0,0 0-1,1 1 1,8-1 0,-9 2-84,1-1 0,-1 0 0,1 1 0,-1 0 0,0 0 0,1 1 0,-1-1-1,0 1 1,0 0 0,0 0 0,0 0 0,0 0 0,0 1 0,4 4 0,-2-2-9,-1 0 0,0 1 0,0 0 0,0 0 0,-1 1 0,0-1-1,5 14 1,1 5 27,-2 0-1,-1 0 1,7 47-1,-9-34 70,-1-10 40,8 31 0,-10-51-104,0-1 0,1 0 1,-1 1-1,2-1 0,-1 0 0,1-1 0,0 1 1,10 11-1,-12-16-39,-1 0 0,0-1 0,1 1 0,0-1 0,-1 1 0,1-1 0,0 0 0,-1 0 0,1 0 0,0 0 0,0 0 0,0 0 0,0 0 0,0 0 0,0-1 0,0 1 0,1-1 0,-1 0 0,0 0 0,0 0 0,0 0 0,0 0 0,0 0 0,0 0 0,1 0 0,-1-1 0,0 0 0,0 1 0,0-1 0,0 0 0,0 0 0,0 0 0,-1 0 0,1 0 0,0 0 0,0 0 0,1-2 0,2-2-120,0 0 0,-1 0 0,0 0-1,0 0 1,0 0 0,0-1 0,-1 0-1,0 0 1,0 0 0,-1 0 0,3-7 0,-1-8-212,0 0 0,-1 0 0,-1 0 0,-1-1 0,-3-32 0,-4-2-345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5.234"/>
    </inkml:context>
    <inkml:brush xml:id="br0">
      <inkml:brushProperty name="width" value="0.05" units="cm"/>
      <inkml:brushProperty name="height" value="0.05" units="cm"/>
    </inkml:brush>
  </inkml:definitions>
  <inkml:trace contextRef="#ctx0" brushRef="#br0">1 306 14187,'3'-32'1086,"1"1"0,2 0 0,13-40 1,-17 62-849,2 0 1,-1 1-1,1-1 1,1 0 0,0 1-1,0 0 1,0 0 0,1 1-1,0-1 1,1 1 0,-1 0-1,1 1 1,1 0 0,-1 0-1,12-6 1,-16 10-198,0 0 1,0 1-1,0-1 0,0 1 1,0 0-1,1-1 0,-1 2 0,0-1 1,1 0-1,-1 1 0,0-1 1,1 1-1,-1 0 0,1 0 1,-1 1-1,1-1 0,-1 1 0,0-1 1,1 1-1,-1 0 0,0 0 1,0 1-1,0-1 0,1 1 1,-2-1-1,1 1 0,0 0 0,0 0 1,0 1-1,-1-1 0,1 0 1,2 4-1,1 2-16,-1 1-1,1-1 1,-2 1-1,1 0 1,-1 1-1,0-1 1,-1 1-1,0-1 1,2 20-1,-2-7 22,-1 0 0,-1 30 0,-1-41-16,-1 0 1,0 0-1,-1 0 1,0 0-1,-1-1 1,-7 19-1,6-24 40,3-12-24,4-15 2,1 11-45,0 0-1,0 0 0,1 0 0,0 1 1,1-1-1,0 1 0,1 1 1,0-1-1,0 1 0,16-15 1,-22 23-6,0 0 1,0 1-1,1-1 1,-1 0 0,0 0-1,0 0 1,1 1 0,-1-1-1,1 1 1,-1-1-1,1 1 1,-1-1 0,1 1-1,-1 0 1,1 0-1,-1 0 1,1 0 0,-1 0-1,1 0 1,-1 0 0,3 1-1,-1 0 0,-1 0-1,0 0 0,0 0 1,0 0-1,-1 1 0,1-1 1,0 1-1,0-1 1,-1 1-1,1 0 0,-1 0 1,3 3-1,1 4-3,0 0 0,-1 0 0,0 0-1,-1 1 1,4 16 0,-4-11 45,0 1 0,-1 0 1,-1 0-1,-1 0 0,0 0 0,-1 0 1,0 0-1,-2 0 0,0-1 0,0 1 1,-2-1-1,0 1 0,0-2 0,-2 1 1,-10 19-1,5-19-442,12-14 376,0-1 0,-1 0 0,1 1 0,0-1 0,0 1 0,-1-1 0,1 0 0,0 1 0,-1-1 1,1 1-1,-1-1 0,1 0 0,0 0 0,-1 1 0,1-1 0,-1 0 0,1 0 0,-1 1 0,1-1 0,-1 0 0,1 0 1,0 0-1,-1 0 0,1 0 0,-1 0 0,1 0 0,-1 0 0,1 0 0,-1 0 0,0 0 0,1-5-200,3-5-77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9.690"/>
    </inkml:context>
    <inkml:brush xml:id="br0">
      <inkml:brushProperty name="width" value="0.05" units="cm"/>
      <inkml:brushProperty name="height" value="0.05" units="cm"/>
    </inkml:brush>
  </inkml:definitions>
  <inkml:trace contextRef="#ctx0" brushRef="#br0">1 561 13131,'0'0'57,"1"0"0,-1 0 1,0 0-1,1 0 0,-1-1 0,0 1 0,1 0 1,-1 0-1,0 0 0,1 0 0,-1 0 1,0 0-1,1 0 0,-1-1 0,0 1 1,0 0-1,1 0 0,-1 0 0,0-1 1,0 1-1,1 0 0,-1 0 0,0-1 1,0 1-1,0 0 0,1-1 0,-1 1 1,0 0-1,0-1 0,0 1 0,0-1 1,5-15 319,-3 10-107,58-239 3701,-47 178-3220,6-116 0,-19 181-671,4-21-1064,-4 22 868,0 0 0,0 1 0,1-1 0,-1 0 0,1 1 0,-1-1 0,1 1 1,-1-1-1,1 0 0,-1 1 0,1-1 0,-1 1 0,1-1 0,0 1 0,-1 0 1,1-1-1,0 1 0,-1 0 0,1-1 0,0 1 0,-1 0 0,1 0 0,0-1 1,0 1-1,0 0 0,-1 0 0,1 0 0,1 0 0,-1 0-427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0.154"/>
    </inkml:context>
    <inkml:brush xml:id="br0">
      <inkml:brushProperty name="width" value="0.05" units="cm"/>
      <inkml:brushProperty name="height" value="0.05" units="cm"/>
    </inkml:brush>
  </inkml:definitions>
  <inkml:trace contextRef="#ctx0" brushRef="#br0">1 533 13411,'7'-12'1312,"-3"-18"-656,2-11-144,5-12 521,-1-3-41,0-3-64,0 0-88,0 5-240,-1 4-184,1 14-392,-1 8-208,-4 11-496,1 4-152,-3 3 592,-2 2-192,1 2-112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0.604"/>
    </inkml:context>
    <inkml:brush xml:id="br0">
      <inkml:brushProperty name="width" value="0.05" units="cm"/>
      <inkml:brushProperty name="height" value="0.05" units="cm"/>
    </inkml:brush>
  </inkml:definitions>
  <inkml:trace contextRef="#ctx0" brushRef="#br0">0 112 12531,'7'2'232,"0"1"0,0-1 0,0 0 0,0-1 0,0 0 0,0 0 0,0 0 1,1-1-1,-1 0 0,0-1 0,0 1 0,0-1 0,1-1 0,9-2 0,4-3 112,0 0-1,-1-2 1,29-15-1,-39 18-266,-1-1 0,15-12 0,-17 12-43,1 1 1,0 0-1,1 0 1,9-5-1,-17 11-27,1-1 0,-1 1-1,1 0 1,-1-1 0,1 1-1,-1 0 1,1 0 0,-1 0 0,1 0-1,-1 1 1,1-1 0,-1 0 0,1 1-1,-1-1 1,1 1 0,-1-1-1,1 1 1,-1 0 0,0-1 0,1 1-1,-1 0 1,0 0 0,0 0-1,0 0 1,0 0 0,0 0 0,0 0-1,0 1 1,0-1 0,0 0-1,0 0 1,-1 1 0,2 1 0,4 7 25,-1 1-1,0 0 1,4 12 0,-6-15-2,14 45 84,-3 0 1,12 81 0,-16-78-482,-7-36 280,-1-9-54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1.069"/>
    </inkml:context>
    <inkml:brush xml:id="br0">
      <inkml:brushProperty name="width" value="0.05" units="cm"/>
      <inkml:brushProperty name="height" value="0.05" units="cm"/>
    </inkml:brush>
  </inkml:definitions>
  <inkml:trace contextRef="#ctx0" brushRef="#br0">157 0 15507,'1'56'1977,"18"107"0,-4-90-1569,2 0 0,40 98-1,-56-168-426,2 4-165,-1 0-1,1 1 1,-1-1 0,0 1-1,0 10 1,-1-18 164,-1 1 0,0-1 0,0 0-1,0 1 1,0-1 0,0 0 0,0 1 0,0-1 0,0 0 0,0 0 0,0 1-1,0-1 1,0 0 0,-1 1 0,1-1 0,0 0 0,0 1 0,0-1 0,0 0 0,0 0-1,-1 1 1,1-1 0,0 0 0,0 0 0,0 0 0,-1 1 0,1-1 0,0 0-1,0 0 1,-1 0 0,1 1 0,0-1 0,0 0 0,-1 0 0,1 0 0,0 0 0,-1 0-1,1 0 1,0 0 0,0 0 0,-1 0 0,1 0 0,0 0 0,-1 0 0,1 0-1,-1 0 1,-15-6-388,1-3-65</inkml:trace>
  <inkml:trace contextRef="#ctx0" brushRef="#br0" timeOffset="1">1 383 13987,'0'-7'1632,"5"4"-1024,11 0-215,4 3 1167,12 0-840,5-2-184,9 2-200,3 0-80,-1 0-120,0 2-152,-7-2-440,-5-2-200,-16 1 536,-17 1-104,-3-9-96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1.533"/>
    </inkml:context>
    <inkml:brush xml:id="br0">
      <inkml:brushProperty name="width" value="0.05" units="cm"/>
      <inkml:brushProperty name="height" value="0.05" units="cm"/>
    </inkml:brush>
  </inkml:definitions>
  <inkml:trace contextRef="#ctx0" brushRef="#br0">1 378 16652,'2'-12'1440,"3"-12"-968,2-4-168,7-7 544,2-4-176,3-7-280,-1 2-47,4 4-249,-4 2-112,-2 10-313,-1 5-167,-7 8-304,1 10-96,-4 9 584,-3 4-240,-4 11-24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1.965"/>
    </inkml:context>
    <inkml:brush xml:id="br0">
      <inkml:brushProperty name="width" value="0.05" units="cm"/>
      <inkml:brushProperty name="height" value="0.05" units="cm"/>
    </inkml:brush>
  </inkml:definitions>
  <inkml:trace contextRef="#ctx0" brushRef="#br0">0 220 13219,'3'11'1496,"3"-9"-808,4-8-248,9-14 865,2-6-361,5-7-248,4 0-176,-1-1-688,-1 2-256,-3 8 392,-2 5-120,-10 14-88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1.496"/>
    </inkml:context>
    <inkml:brush xml:id="br0">
      <inkml:brushProperty name="width" value="0.05" units="cm"/>
      <inkml:brushProperty name="height" value="0.05" units="cm"/>
    </inkml:brush>
  </inkml:definitions>
  <inkml:trace contextRef="#ctx0" brushRef="#br0">52 9 16139,'11'-9'1666,"-5"12"-561,-6-2-989,1 1 0,-1 0 0,0-1 0,0 1 0,1 0 0,-1 0 0,0-1 0,-1 1 0,1 0 0,0-1 0,0 1 0,-1 2 0,-22 98 631,5 2 1,-9 207 0,27-302-774,0 2-131,0 1 0,0 0-1,4 20 1,-4-31 127,0-1-1,0 1 1,0-1-1,0 1 1,0-1-1,0 1 1,0-1-1,1 1 1,-1-1-1,0 1 1,0-1-1,0 1 1,0-1-1,1 0 1,-1 1-1,0-1 1,0 1-1,1-1 1,-1 0-1,0 1 1,1-1-1,-1 1 1,0-1-1,1 0 1,-1 1-1,1-1 1,-1 0-1,0 0 1,1 0-1,-1 1 1,1-1-1,-1 0 1,1 0-1,0 0 1,0 0-56,0-1 0,0 0 0,-1 0 0,1 0 0,0 0 0,-1 0 0,1 0 0,0 0 0,-1 0 0,1 0 0,-1 0 0,1 0 0,-1 0 0,0 0 0,0-1 0,1 0 0,1-13-208,0 0 0,-1 1 0,-1-23 0,-2-25-435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2.601"/>
    </inkml:context>
    <inkml:brush xml:id="br0">
      <inkml:brushProperty name="width" value="0.05" units="cm"/>
      <inkml:brushProperty name="height" value="0.05" units="cm"/>
    </inkml:brush>
  </inkml:definitions>
  <inkml:trace contextRef="#ctx0" brushRef="#br0">30 390 13811,'-4'-31'6450,"5"-48"-4899,1 20-1194,-3 40-315,2-12-6,-2-1-1,-2 1 0,0 0 0,-9-32 0,6 50-8,6 13-26,0 0 0,0 0 0,0-1 0,0 1 0,0 0 0,-1 0 0,1 0 0,0 0 0,0 0 0,0 0 0,0 0 0,0 0 0,0 0 0,0 0 0,0 0 0,0 0 0,0 0 0,-1 0 0,1 0 0,0 0 0,0 0 0,0 0 0,0 0 0,0 0 0,0 0 0,0 0 0,0 0 0,0 0 0,-1 0 0,1 0 0,0 0 0,0 0 0,0 1 0,0-1 0,0 0 0,0 0 0,0 0 0,0 0 0,0 0-1,0 0 1,0 0 0,0 0 0,0 0 0,0 0 0,0 0 0,0 0 0,-1 1 0,1-1 0,0 0 0,0 0 0,0 0 0,0 0 0,0 0 0,0 0 0,0 0 0,0 0 0,0 0 0,0 1 0,1-1 0,0 26 107,2-13-68,1-1-1,1 0 1,0 1 0,1-2 0,0 1-1,1-1 1,0 0 0,1 0 0,0-1 0,0 0-1,19 16 1,-19-19-57,0 0 1,1 0-1,0-1 0,0 0 1,1 0-1,0-1 0,0-1 0,0 1 1,0-2-1,1 0 0,0 0 1,-1 0-1,1-2 0,17 2 1,-27-3-61,1 0 1,-1 0 0,1 0 0,0 0-1,-1-1 1,1 1 0,-1 0 0,1-1-1,-1 1 1,3-2 0,-3 2 46,-1-1 1,0 1-1,1 0 1,-1 0-1,0-1 1,1 1-1,-1 0 1,0-1-1,1 1 0,-1 0 1,0-1-1,0 1 1,0-1-1,1 1 1,-1 0-1,0-1 1,0 1-1,0-1 1,0 1-1,0-1 1,0 1-1,0 0 0,0-1 1,0 1-1,0-1 1,-1-2-36,0 1 1,0 0-1,0 0 1,0 0 0,0 0-1,0 0 1,-1 0-1,1 0 1,-1 0-1,1 0 1,-1 1-1,-3-4 1,-18-13-487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3.046"/>
    </inkml:context>
    <inkml:brush xml:id="br0">
      <inkml:brushProperty name="width" value="0.05" units="cm"/>
      <inkml:brushProperty name="height" value="0.05" units="cm"/>
    </inkml:brush>
  </inkml:definitions>
  <inkml:trace contextRef="#ctx0" brushRef="#br0">1 59 13939,'2'-9'548,"3"-10"405,-1 18-488,2 9 11,2 11 107,-1 0-1,8 33 1,1 5 53,30 60 554,-39-102-996,1-1 0,0 0-1,1 0 1,0-1-1,19 20 1,-26-30-146,1-1 1,-1 0-1,1 0 1,0 0-1,0 0 1,0 0-1,0 0 1,0-1-1,0 1 1,0-1 0,1 0-1,-1 0 1,0 0-1,4 0 1,-4-1-21,-1 0 0,0 0 0,0 0 1,0-1-1,0 1 0,0 0 0,0-1 0,0 0 1,0 1-1,0-1 0,0 0 0,0 0 1,0 0-1,0 0 0,-1 0 0,1-1 0,0 1 1,-1 0-1,1-1 0,-1 1 0,1-1 0,-1 0 1,0 1-1,1-3 0,3-5 43,-1 0-1,0 0 1,0 0-1,-1-1 1,0 0 0,-1 1-1,0-1 1,-1 0-1,0 0 1,0-16-1,-1 11-7,-1 1-1,-1-1 0,0 1 1,-1 0-1,0-1 0,-10-23 0,7 26-44,0 0 0,0 0 0,-2 1-1,1 0 1,-1 1 0,-1-1 0,0 2-1,0-1 1,-18-13 0,22 19-26,-1 0 1,0 0 0,0 0-1,0 1 1,0 0 0,-1 0-1,0 0 1,1 1 0,-1 0-1,0 0 1,0 1 0,0 0-1,0 0 1,0 0 0,0 1-1,0 0 1,0 1 0,0 0-1,-12 2 1,17-2-34,0-1 0,-1 1 0,1 0-1,-1 0 1,1 0 0,0 1 0,0-1 0,0 1-1,0-1 1,0 1 0,0-1 0,0 1 0,0 0-1,0 0 1,1 0 0,-1 0 0,-1 4 0,3-5-11,-1 1 0,1-1 0,0 0 1,0 1-1,-1-1 0,1 0 0,0 1 1,0-1-1,0 1 0,1-1 1,-1 0-1,0 1 0,1-1 0,-1 0 1,0 1-1,1-1 0,0 0 0,-1 0 1,1 1-1,0-1 0,-1 0 0,1 0 1,0 0-1,0 0 0,0 0 0,0 0 1,0 0-1,0 0 0,0-1 0,0 1 1,1 0-1,-1 0 0,2 0 1,1 1-29,0 0 0,1 0 0,0 0 1,-1 0-1,1-1 0,0 1 1,0-1-1,0-1 0,0 1 1,0-1-1,9 0 0,26-3-548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3.514"/>
    </inkml:context>
    <inkml:brush xml:id="br0">
      <inkml:brushProperty name="width" value="0.05" units="cm"/>
      <inkml:brushProperty name="height" value="0.05" units="cm"/>
    </inkml:brush>
  </inkml:definitions>
  <inkml:trace contextRef="#ctx0" brushRef="#br0">121 600 17124,'3'44'1392,"4"-11"-1048,3-1-168,5-8 480,-1-4-96,2-7-416,-1-5-216,1-6-456,0-1-192,-7-5 552,-4-7-128,-2-7-128</inkml:trace>
  <inkml:trace contextRef="#ctx0" brushRef="#br0" timeOffset="1">2 173 15435,'-1'-9'329,"1"1"0,0 0-1,0 0 1,1 0 0,0-1-1,0 1 1,1 0 0,0 0-1,0 0 1,1 1 0,4-10-1,-5 13-164,0-1 0,1 1 0,-1 0 0,1 0-1,0 0 1,0 0 0,1 0 0,-1 1 0,1-1-1,0 1 1,0 0 0,0 0 0,0 1 0,0-1-1,1 1 1,-1 0 0,1 0 0,-1 0 0,10-1 0,-12 2-133,0 1 1,0-1 0,0 1 0,0 0 0,1 0 0,-1 0 0,0 1 0,0-1 0,0 0 0,0 1 0,1-1 0,-1 1 0,0 0 0,0 0 0,0 0 0,0 0 0,-1 0 0,1 0 0,3 2 0,-3 0-15,1 0 0,-1 0 0,1 0 0,-1 0 0,0 1 0,0-1 0,0 1 1,-1-1-1,1 1 0,0 4 0,2 8-6,-1 0-1,0 1 1,0 32 0,-3-48-7,-1 37 34,-5 42-1,2-45 68,2 60-1,1-93-96,1-1-1,0 1 0,0-1 0,1 0 0,-1 1 1,0-1-1,0 1 0,1-1 0,-1 0 0,1 1 1,-1-1-1,1 0 0,0 1 0,-1-1 0,1 0 0,0 0 1,1 2-1,-1-3-5,-1 0 0,1 1 1,0-1-1,-1 0 0,1 0 1,0 0-1,-1 0 0,1 0 0,0 0 1,-1 0-1,1 0 0,0 0 0,-1 0 1,1 0-1,0 0 0,-1 0 1,1-1-1,0 1 0,-1 0 0,1 0 1,-1-1-1,1 1 0,0 0 0,-1-1 1,1 0-1,6-4-123,-1 0 0,0-1 1,0 0-1,7-10 0,-11 13-13,10-12-441,-1-1 0,-1 0 1,0 0-1,11-27 0,-13 23-148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4.009"/>
    </inkml:context>
    <inkml:brush xml:id="br0">
      <inkml:brushProperty name="width" value="0.05" units="cm"/>
      <inkml:brushProperty name="height" value="0.05" units="cm"/>
    </inkml:brush>
  </inkml:definitions>
  <inkml:trace contextRef="#ctx0" brushRef="#br0">2 224 14563,'0'-13'644,"-1"-14"531,1 0 0,2 0 0,0 0 0,2 1 0,7-28 0,-10 52-1081,-1 0 0,1 1 0,-1-1 0,1 0 0,0 1 0,-1-1-1,1 1 1,0-1 0,0 1 0,0 0 0,0-1 0,2-1 0,-3 3-67,1 0 0,-1 0 0,0 0-1,1 0 1,-1 0 0,0 0 0,1 0-1,-1 0 1,0 0 0,1 0 0,-1 0 0,0 0-1,0 0 1,1 0 0,-1 0 0,0 0 0,1 1-1,-1-1 1,0 0 0,1 0 0,-1 0-1,0 0 1,0 0 0,1 1 0,-1-1 0,0 0-1,0 0 1,0 1 0,1-1 0,-1 0-1,0 0 1,0 1 0,0-1 0,0 0 0,1 0-1,-1 1 1,0-1 0,2 5 52,0 0 0,-1 0 0,1 0 0,-1 1 0,0-1 0,1 10 0,-2 49-24,-10 89-1,4-77-23,5-75-30,1-1-1,0 0 1,0 1-1,0-1 0,0 1 1,0-1-1,0 0 1,0 1-1,0-1 1,0 1-1,0-1 0,0 0 1,0 1-1,0-1 1,1 1-1,-1-1 1,0 0-1,0 1 0,0-1 1,0 0-1,1 1 1,-1-1-1,0 0 1,0 1-1,1-1 0,-1 0 1,0 0-1,1 1 1,10-5 3,18-22-5,-16 13 1,-12 13 0,12-11-4,0 0 1,1 1-1,1 1 0,19-10 0,-30 17 2,0 1 0,0-1 0,0 1 0,0 0 0,0 0 0,0 1 0,0-1 0,0 1 0,0 0 0,7 0 0,-9 1 0,1-1 0,-1 1 0,1 0 0,-1 0 0,0 0 0,1 0 0,-1 0 0,0 1 0,0-1 0,0 1 0,0-1 0,0 1 0,0 0 1,0 0-1,0 0 0,-1 0 0,1 0 0,1 4 0,-1-3 1,0 1 0,0 0 0,0 0 1,-1 0-1,0 0 0,0 1 0,0-1 0,0 0 1,-1 0-1,0 1 0,1-1 0,-2 0 0,1 1 1,0-1-1,-1 0 0,0 0 0,0 0 0,0 1 1,0-1-1,-1 0 0,0 0 0,0-1 0,-3 6 1,-6 8 34,0-1 1,-1 0 0,-26 26 0,17-21 13,4-1-15,-2-1 0,0 0 0,-35 25 0,45-41-998,10-10-21,11-14-439,-11 20 1356,30-44-1237,-11 17 394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4.452"/>
    </inkml:context>
    <inkml:brush xml:id="br0">
      <inkml:brushProperty name="width" value="0.05" units="cm"/>
      <inkml:brushProperty name="height" value="0.05" units="cm"/>
    </inkml:brush>
  </inkml:definitions>
  <inkml:trace contextRef="#ctx0" brushRef="#br0">60 0 17140,'-3'12'781,"0"0"1,0 0-1,1 0 1,0 17-1,0-7-358,-8 162 1170,3-26-1915,8-158 249,-1 1 0,0-1 1,0 1-1,0 0 0,0-1 0,0 1 0,0-1 1,0 1-1,0-1 0,-1 1 0,1-1 0,0 1 1,0 0-1,0-1 0,-1 1 0,1-1 0,0 1 1,0-1-1,-1 1 0,1-1 0,0 0 1,-1 1-1,1-1 0,-1 1 0,-6-11-617,-4-25 61,5-1-41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4.899"/>
    </inkml:context>
    <inkml:brush xml:id="br0">
      <inkml:brushProperty name="width" value="0.05" units="cm"/>
      <inkml:brushProperty name="height" value="0.05" units="cm"/>
    </inkml:brush>
  </inkml:definitions>
  <inkml:trace contextRef="#ctx0" brushRef="#br0">128 64 13403,'-10'8'382,"0"1"0,1 0 0,0 1 0,0 0 0,-7 11 0,13-18-300,1 0 0,0 0 0,0 1-1,0-1 1,1 1 0,-1-1 0,1 1-1,-1 0 1,1-1 0,0 1-1,1 0 1,-1 0 0,1 0 0,0 0-1,0 0 1,0 0 0,0 0 0,1-1-1,-1 1 1,3 7 0,-1-8-15,0 0 1,0 0 0,0 0-1,0 0 1,0-1 0,1 1 0,-1-1-1,1 0 1,-1 0 0,1 0-1,0 0 1,0 0 0,0 0-1,0-1 1,0 1 0,1-1-1,-1 0 1,0 0 0,1 0 0,-1-1-1,0 1 1,1-1 0,-1 0-1,1 0 1,6 0 0,2-1 143,0 0 0,1-1 0,-1 0 0,0-1 0,22-8 0,-23 6-52,-1 0 1,0 0 0,0-1 0,-1 0 0,1-1-1,-1 0 1,-1-1 0,11-11 0,-15 16-104,-1-1 1,0 1-1,0-1 1,0 0 0,-1 0-1,1 0 1,-1 0-1,0-1 1,0 1-1,-1-1 1,1 1 0,-1-1-1,0 0 1,0 1-1,-1-1 1,1 0-1,-1 0 1,0 1 0,0-1-1,-1 0 1,1 0-1,-2-5 1,0 6-25,0 1 0,1-1 0,-1 1 0,-1-1 0,1 1 0,0 0 0,-1 0 1,0 0-1,0 0 0,0 0 0,0 1 0,0-1 0,0 1 0,-1 0 0,1 0 0,-1 0 0,1 0 0,-1 1 0,0-1 0,0 1 0,0 0 0,-7-1 1,-1 0-1,-1 1 1,1 0 0,-1 1 0,1 0 0,-1 1 0,-14 2 0,11 0-26,-1 1 0,1 1-1,-24 10 1,33-12-35,0 0 0,0 1 0,0 0 0,0 0 1,1 1-1,0 0 0,0 0 0,0 0 0,-8 11 0,12-14-18,1-1 0,0 1 0,0 0 1,-1 0-1,2 0 0,-1 0 0,0 0 0,0 1 0,1-1 0,-1 0 0,1 0 1,-1 0-1,1 0 0,0 1 0,0-1 0,0 0 0,0 0 0,1 1 0,-1-1 0,0 0 1,1 0-1,0 0 0,-1 0 0,1 0 0,2 4 0,0-2-4,0 0 0,0 0 0,0-1 0,0 0 0,0 1 0,1-1 0,0 0 0,-1-1 0,1 1 0,0-1-1,7 4 1,34 11-324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5.407"/>
    </inkml:context>
    <inkml:brush xml:id="br0">
      <inkml:brushProperty name="width" value="0.05" units="cm"/>
      <inkml:brushProperty name="height" value="0.05" units="cm"/>
    </inkml:brush>
  </inkml:definitions>
  <inkml:trace contextRef="#ctx0" brushRef="#br0">127 108 14019,'6'1'244,"-2"-1"-39,0 0 0,0 0 0,1 1-1,-1 0 1,0 0 0,5 2-1,-7-3-132,-1 1 0,1 0 0,-1 0 0,0 0 0,1 0 0,-1 0 0,0 0 0,0 1 0,0-1 0,0 0 0,0 1 0,0-1 0,0 0 0,0 1 0,0-1 0,-1 1 0,1 0 0,0-1 0,-1 1 0,1 2 0,5 48 1201,-6-42-932,0 0 0,2-1 0,-1 1 0,1 0 0,5 16 0,-7-26-319,0 0 1,1 1-1,-1-1 0,0 0 0,0 0 0,0 1 1,0-1-1,0 0 0,0 0 0,0 1 1,0-1-1,1 0 0,-1 0 0,0 1 0,0-1 1,0 0-1,1 0 0,-1 0 0,0 0 1,0 1-1,0-1 0,1 0 0,-1 0 0,0 0 1,0 0-1,1 0 0,-1 0 0,0 0 1,0 1-1,1-1 0,-1 0 0,0 0 1,1 0-1,-1 0 0,7-8 449,3-19 0,-9 25-405,4-16 184,-1-1 0,0 1 0,2-27-1,-6 38-206,1-1-1,-1 0 0,-1 0 0,1 1 1,-1-1-1,-1 0 0,1 1 0,-1-1 1,-1 1-1,-5-14 0,6 18-37,1 0-1,-1 1 1,0-1-1,0 0 0,-1 1 1,1-1-1,0 1 1,-1-1-1,1 1 1,-1 0-1,0 0 1,0 1-1,0-1 1,0 0-1,0 1 1,0 0-1,0 0 1,0 0-1,-1 0 1,1 0-1,0 1 1,-1-1-1,1 1 1,0 0-1,-1 0 1,1 0-1,0 0 1,-1 1-1,1-1 1,0 1-1,-1 0 1,1 0-1,-5 3 0,-1-1-3,1 1 0,0 1 0,0 0 0,0 0 0,1 0 0,-1 1 0,1 0 0,1 0 0,-1 1 0,1 0 0,-7 10 0,7-9-11,2 1 0,-1-1 0,1 1 0,0 0 0,-4 18 0,7-23-27,0 1 0,0 0 0,0-1 1,1 1-1,0 0 0,0-1 0,0 1 0,0 0 0,1-1 0,0 1 1,0 0-1,0-1 0,4 8 0,-5-11 52,0 0 0,1 0 1,-1 0-1,0 0 0,1 0 0,-1 0 1,1-1-1,0 1 0,-1 0 0,1 0 0,0-1 1,-1 1-1,1 0 0,0-1 0,0 1 0,0 0 1,-1-1-1,1 0 0,0 1 0,0-1 1,0 1-1,0-1 0,0 0 0,0 0 0,0 1 1,0-1-1,0 0 0,0 0 0,0 0 1,0 0-1,0 0 0,0 0 0,0 0 0,0-1 1,0 1-1,0 0 0,0-1 0,-1 1 1,1 0-1,0-1 0,0 1 0,0-1 0,0 1 1,0-1-1,-1 0 0,1 1 0,0-1 0,-1 0 1,1 1-1,0-1 0,-1 0 0,1 0 1,-1 0-1,1 0 0,0-1 0,13-21 29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6.366"/>
    </inkml:context>
    <inkml:brush xml:id="br0">
      <inkml:brushProperty name="width" value="0.05" units="cm"/>
      <inkml:brushProperty name="height" value="0.05" units="cm"/>
    </inkml:brush>
  </inkml:definitions>
  <inkml:trace contextRef="#ctx0" brushRef="#br0">2024 60 11987,'-4'-5'207,"0"0"0,-1 1 0,0-1 0,0 1 0,0 0 0,0 1 0,-1-1 1,1 1-1,-1 0 0,0 1 0,0-1 0,-12-2 0,9 2-79,-1 1-1,1 0 1,0 1 0,-1 0-1,1 1 1,-1 0-1,1 0 1,-13 3-1,-3 4 82,0 2-1,0 0 0,1 2 0,0 1 0,-32 21 1,7-5 136,-421 257 1868,113-29-2110,281-193-132,3 3 1,3 3 0,2 3-1,-98 138 1,1 48-25,127-191 48,-56 139 1,84-174 8,1 0 0,2 0 1,1 1-1,1 0 0,2 0 1,1 0-1,2 1 0,4 33 1,7 18 37,39 154 1,-45-215-32,2-1-1,1 0 1,17 36 0,-20-50 5,0-1-1,1 1 0,0-1 0,0 0 0,1-1 0,0 1 0,0-1 0,1-1 1,0 1-1,0-1 0,12 6 0,26 17 73,64 52 1,-78-56-81,48 46-8,-79-69 1,1-1 1,-1 0-1,1 0 0,0 1 0,-1-1 0,1 0 0,0 0 1,0-1-1,0 1 0,-1 0 0,1-1 0,0 1 0,0-1 0,0 1 1,0-1-1,0 0 0,0 0 0,0 0 0,0 0 0,1 0 0,-1-1 1,0 1-1,-1-1 0,1 1 0,0-1 0,3-1 0,5-2 40,-1-1-1,0-1 1,0 0-1,9-7 1,4-3 53,286-208 1108,-270 193-1132,-2-2 0,-1-1 0,-2-2 1,56-78-1,79-120 20,-109 159 222,70-68 1,-74 89-98,-2-3 0,-3-2 0,59-89 0,-73 91-223,262-467 1008,-272 466-904,-3-1 0,-2-1 1,-3 0-1,17-97 0,-33 140-52,0-1-1,-1 0 1,0 0-1,-4-33 1,2 44-24,-1 0 1,1 0 0,-1 0-1,0 0 1,-1 1 0,0-1 0,0 0-1,0 1 1,-1 0 0,0 0 0,0 0-1,-1 0 1,0 1 0,-9-9-1,-5-1 30,0 2-1,-1 0 0,-1 1 0,-34-14 0,-92-27-864,124 46 349,-53-14-854,68 19 1177,-1 1 0,1 0 0,-1 0 0,0 1 0,1 0 0,-17 3 0,-19 12-525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6:59.284"/>
    </inkml:context>
    <inkml:brush xml:id="br0">
      <inkml:brushProperty name="width" value="0.05" units="cm"/>
      <inkml:brushProperty name="height" value="0.05" units="cm"/>
    </inkml:brush>
  </inkml:definitions>
  <inkml:trace contextRef="#ctx0" brushRef="#br0">0 193 12475,'18'5'217,"-1"-1"0,1-1 0,0 0 0,36 0-1,76-9-65,-93 3-13,55-8-21,138-34 0,-76 11-75,75-2-6,443-11 0,-195 34-35,483-2 8,-208 45 580,55-1 446,-221-45-691,87 0-137,-568 23 16,106 20 1,-106-11-773,-86-13 417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00.479"/>
    </inkml:context>
    <inkml:brush xml:id="br0">
      <inkml:brushProperty name="width" value="0.05" units="cm"/>
      <inkml:brushProperty name="height" value="0.05" units="cm"/>
    </inkml:brush>
  </inkml:definitions>
  <inkml:trace contextRef="#ctx0" brushRef="#br0">1 92 14051,'30'2'271,"0"-3"-1,1 0 1,37-7 0,24-2-352,292-14-511,452-24 158,-338 46 475,2 24 15,304 2 7,-351-34 9,252 1 188,1 54 616,-193 40 156,-318-50-682,-160-29-278,94 15-75,-103-18-53,-1-2 0,50-2 0,-72 1 53,-1 0 0,0 0 0,0-1 0,0 1 0,0 0 0,0-1 0,0 0 0,0 1 0,0-1 0,-1 0 0,1 0 0,0 0 0,0 0 0,2-3 0,-2 2-4,0-1 0,-1 0 0,1 0 1,-1 0-1,0 0 0,0 0 0,0-1 0,1-5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1.899"/>
    </inkml:context>
    <inkml:brush xml:id="br0">
      <inkml:brushProperty name="width" value="0.05" units="cm"/>
      <inkml:brushProperty name="height" value="0.05" units="cm"/>
    </inkml:brush>
  </inkml:definitions>
  <inkml:trace contextRef="#ctx0" brushRef="#br0">3 136 15299,'-2'-5'2099,"1"16"-1408,5 22 211,3-8-502,1 0 1,2-1-1,0-1 1,1 0-1,23 34 1,-6-16-21,64 71 0,-72-91-300,0-1-1,25 18 1,-37-32-31,0 0 1,1 0 0,0-1-1,0 0 1,0-1 0,0 0-1,1 0 1,19 4 0,-26-8-18,0 0 0,0 0 0,0 0 0,0 0 0,0 0 0,0-1 0,0 1 0,-1-1 0,1 0 0,0 0 0,0 0 0,0-1 0,-1 1 0,1 0 0,0-1 0,-1 0 0,0 0 1,1 1-1,-1-2 0,0 1 0,0 0 0,0 0 0,0 0 0,0-1 0,2-4 0,2-4 107,0-1 1,0 1 0,-1-1-1,5-21 1,-1-3 36,-1 0 0,-2 0 1,-2-1-1,-1 0 1,-2 0-1,-1 1 1,-2-1-1,-2 0 0,-10-47 1,10 70-134,0 0 0,-8-17 0,11 28-66,0 0 0,-1 0 0,1 0 0,-1 0 0,0 0 0,0 1 0,0-1 0,0 1 0,-1-1 0,1 1 0,-1 0 0,1 0 0,-1 0 0,0 0 0,-4-2 0,7 4-17,0 0 0,-1 0 0,1-1 0,-1 1 0,1 0-1,0 0 1,-1 0 0,1 0 0,-1-1 0,1 1 0,0 0 0,-1 0 0,1 0-1,-1 0 1,1 0 0,-1 0 0,1 0 0,0 0 0,-1 0 0,1 0 0,-1 1-1,1-1 1,-1 0 0,1 0 0,0 0 0,-1 0 0,1 1 0,0-1 0,-1 0-1,1 0 1,0 1 0,-1-1 0,2 15-747,12 14-34,-2-12 174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07.570"/>
    </inkml:context>
    <inkml:brush xml:id="br0">
      <inkml:brushProperty name="width" value="0.05" units="cm"/>
      <inkml:brushProperty name="height" value="0.05" units="cm"/>
    </inkml:brush>
  </inkml:definitions>
  <inkml:trace contextRef="#ctx0" brushRef="#br0">7 1 12187,'0'0'22,"-1"0"0,1 0-1,-1 0 1,1 1 0,0-1 0,-1 0 0,1 0 0,0 1 0,-1-1 0,1 0 0,0 1 0,0-1 0,-1 1 0,1-1 0,0 0 0,0 1 0,0-1 0,-1 0 0,1 1 0,0-1 0,0 1 0,0-1 0,0 1 0,0-1 0,0 1 0,0-1 0,0 0 0,0 1 0,0-1 0,0 1-1,0 0 1,13 6 192,31 0-284,-36-6 137,789 38-196,-365-12 80,-3 26 142,-184-21-33,536 17 82,1-69-94,-158-9-34,1063-72 617,-1571 90-485,723-41 1188,-820 52-1310,15-1-22,0 2-1,-1 1 1,1 1-1,51 12 1,-66-6-21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2.169"/>
    </inkml:context>
    <inkml:brush xml:id="br0">
      <inkml:brushProperty name="width" value="0.05" units="cm"/>
      <inkml:brushProperty name="height" value="0.05" units="cm"/>
    </inkml:brush>
  </inkml:definitions>
  <inkml:trace contextRef="#ctx0" brushRef="#br0">1 106 13619,'6'4'72,"2"-1"0,-1 0 0,0 0 0,1 0 1,-1-1-1,1 0 0,0 0 0,0-1 0,0 0 0,13 0 0,6-2-163,48-8 1,-60 7 133,240-39-514,99-13-162,5 30 230,107 52 375,0 31 462,-102-11 21,362 24 401,313 41-75,-952-100-731,121 15-25,-163-25-39,0-1 0,73-7 0,-97 2 10,0 0 1,30-10-1,-21 2-10,31-17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17.127"/>
    </inkml:context>
    <inkml:brush xml:id="br0">
      <inkml:brushProperty name="width" value="0.05" units="cm"/>
      <inkml:brushProperty name="height" value="0.05" units="cm"/>
    </inkml:brush>
  </inkml:definitions>
  <inkml:trace contextRef="#ctx0" brushRef="#br0">5016 343 1536,'-926'-193'6838,"-13"56"-4296,752 124-2078,-324 20 1,-183 76 614,172 29-560,440-87-455,1 4-1,1 3 0,1 4 1,-83 52-1,89-41-33,2 4 0,3 2-1,-94 96 1,113-97-16,2 1 0,3 3 0,2 2-1,-59 108 1,85-133 4,1 0-1,1 1 1,2 1-1,2 0 1,1 1-1,-8 66 1,15-73-1,1-1 0,1 1 0,2-1 1,1 1-1,1-1 0,1 0 0,2 0 1,0-1-1,16 36 0,-10-34-3,1 0-1,2-1 1,1-1-1,1-1 1,1 0 0,1-1-1,1-1 1,41 35-1,-28-32-21,2-1 0,0-1 1,2-2-1,1-2 0,66 26 0,-31-20-43,2-4 0,107 20 0,153 2-143,354-4-72,4-28 185,-338-8 75,-341-5 5,1140 7-2,-5-82 15,-340-63-40,-607 89 7,374-144 0,-486 154 30,162-96-1,-211 108 29,-1-2 0,-2-1 1,-1-2-1,-1-2 0,54-64 0,-80 84 2,0-1-1,-1 0 0,-1-1 0,-1 0 1,0 0-1,-1-1 0,0 0 1,-2-1-1,0 1 0,-1-1 1,2-19-1,-5 21 10,0-1 0,-1 1 0,-1-1 0,-1 1 1,0 0-1,-1 0 0,-1 0 0,0 0 0,-2 0 0,1 1 1,-2 0-1,-10-19 0,-4 0 38,-1 2 1,-2 1 0,-1 1-1,-46-44 1,-130-92-17,8 33-456,-264-136 1,257 162 174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24.388"/>
    </inkml:context>
    <inkml:brush xml:id="br0">
      <inkml:brushProperty name="width" value="0.05" units="cm"/>
      <inkml:brushProperty name="height" value="0.05" units="cm"/>
    </inkml:brush>
  </inkml:definitions>
  <inkml:trace contextRef="#ctx0" brushRef="#br0">1 609 13811,'18'-12'208,"1"1"-1,1 1 1,0 1-1,26-8 1,88-20-274,-98 28 145,694-126-667,13 69 309,985-11 363,1 26 15,-1585 47-98,1986-71 860,-1014 33-515,-960 37-230,252-14 1491,-371 16-1189,51-11 0,-47 2 17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08.409"/>
    </inkml:context>
    <inkml:brush xml:id="br0">
      <inkml:brushProperty name="width" value="0.05" units="cm"/>
      <inkml:brushProperty name="height" value="0.05" units="cm"/>
    </inkml:brush>
  </inkml:definitions>
  <inkml:trace contextRef="#ctx0" brushRef="#br0">1 77 13203,'3'6'76,"1"-1"0,0 1 0,0-1 0,0 0 0,0-1 0,1 1 0,0-1 0,0 0 0,1 0 0,-1-1 0,1 1 0,-1-1 0,1 0 0,9 3 0,5 1-41,1 0 0,0-1 0,22 3 0,4-3 29,0-2 1,78-2-1,96-19-65,137-21-199,163-16-103,1724-22 245,-394 105 118,-796 32 808,-1032-57-813,-11-2-58,1 0-1,-1-1 1,0-1-1,18 0 1,-26-1-1,-1 1 1,1-1-1,-1 0 1,1 0-1,-1 0 1,0-1-1,0 1 1,1-1-1,-1 0 1,0 1-1,0-1 1,-1-1-1,1 1 1,0 0-1,-1-1 0,1 1 1,-1-1-1,0 0 1,0 0-1,2-3 1,11-27-40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4.633"/>
    </inkml:context>
    <inkml:brush xml:id="br0">
      <inkml:brushProperty name="width" value="0.05" units="cm"/>
      <inkml:brushProperty name="height" value="0.05" units="cm"/>
    </inkml:brush>
  </inkml:definitions>
  <inkml:trace contextRef="#ctx0" brushRef="#br0">18 13 21789,'0'-12'112,"5"63"-160,-2-1-240,-1-5-225,-2-8-391,-3-8 1232,-3-2-512,-1-13-112,-5-9-104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5.122"/>
    </inkml:context>
    <inkml:brush xml:id="br0">
      <inkml:brushProperty name="width" value="0.05" units="cm"/>
      <inkml:brushProperty name="height" value="0.05" units="cm"/>
    </inkml:brush>
  </inkml:definitions>
  <inkml:trace contextRef="#ctx0" brushRef="#br0">45 797 14843,'9'11'2201,"11"-5"-1177,10-7-368,6-5 1296,5-5-783,6-2-121,8-5-344,-2 1-328,-6-3-688,-2 2-368,-14-4 272,-6-2 208,-17-1-152,-8 1-128</inkml:trace>
  <inkml:trace contextRef="#ctx0" brushRef="#br0" timeOffset="1">32 201 15395,'-24'-3'1913,"17"-1"-913,9-5-360,16-5 1561,6-5-921,12 0-296,4-3-184,9-1-344,1-2-64,3 5-328,-3 3-184,-4 5-560,-3 4-312,-13 6 472,-6 0 240,-16 2-192,-8-2-232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5.541"/>
    </inkml:context>
    <inkml:brush xml:id="br0">
      <inkml:brushProperty name="width" value="0.05" units="cm"/>
      <inkml:brushProperty name="height" value="0.05" units="cm"/>
    </inkml:brush>
  </inkml:definitions>
  <inkml:trace contextRef="#ctx0" brushRef="#br0">23 0 11386,'-3'99'8277,"-5"0"-4943,-3 116-3314,11-207-253,1 19-823,-1-26 1002,0 0 0,0 0 0,0 0 0,1 0 0,-1 0 0,0 0-1,0 0 1,1-1 0,-1 1 0,1 0 0,-1 0 0,0 0 0,1-1 0,0 1 0,-1 0 0,1-1 0,-1 1 0,1 0 0,0-1 0,0 1 0,-1-1-1,2 2 1,7-4-520,1-8-196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6.380"/>
    </inkml:context>
    <inkml:brush xml:id="br0">
      <inkml:brushProperty name="width" value="0.05" units="cm"/>
      <inkml:brushProperty name="height" value="0.05" units="cm"/>
    </inkml:brush>
  </inkml:definitions>
  <inkml:trace contextRef="#ctx0" brushRef="#br0">0 9 16644,'0'-1'82,"0"1"0,1-1 1,-1 1-1,0-1 1,0 1-1,0 0 1,1-1-1,-1 1 1,0-1-1,0 1 1,1 0-1,-1-1 1,0 1-1,1 0 0,-1-1 1,0 1-1,1 0 1,-1-1-1,1 1 1,-1 0-1,0 0 1,1 0-1,-1-1 1,1 1-1,4 8 1274,-2 21 85,-3 8-568,-1-24-727,1 0 0,0 0 0,1 0 0,0 1 0,1-1 0,1 0-1,6 19 1,-8-31-125,-1 1 1,1-1-1,-1 1 0,1-1 0,0 0 0,0 0 0,0 0 0,0 1 0,0-1 0,0 0 1,0 0-1,0 0 0,0 0 0,0-1 0,0 1 0,1 0 0,-1 0 0,0-1 0,1 1 1,-1-1-1,0 1 0,1-1 0,1 1 0,0-1 9,-1 0-1,1 0 1,0-1-1,-1 1 1,1-1-1,-1 1 1,1-1 0,-1 0-1,1 0 1,-1 0-1,0-1 1,3-1 0,7-5 106,0-1 1,-1-1-1,17-18 1,-25 25-102,19-23 178,14-13 51,-36 39-263,0 0-1,0-1 1,0 1-1,1 0 1,-1 0 0,0-1-1,0 1 1,0 0-1,1 0 1,-1-1-1,0 1 1,0 0 0,1 0-1,-1 0 1,0 0-1,0 0 1,1-1-1,-1 1 1,0 0 0,0 0-1,1 0 1,-1 0-1,0 0 1,1 0-1,-1 0 1,0 0 0,0 0-1,1 0 1,-1 0-1,0 0 1,1 0-1,-1 0 1,0 0 0,0 0-1,1 0 1,-1 1-1,0-1 1,1 0-1,-1 0 1,0 0 0,0 0-1,1 1 1,-1-1-1,0 0 1,0 0-1,0 0 1,1 1 0,-1-1-1,0 0 1,0 0-1,0 1 1,0-1-1,1 1 1,0 15 8,-1-13-9,-2 40-109,0-27-326,2 31 0,0-46 388,0 0-1,0-1 0,0 1 1,0 0-1,0 0 0,0 0 1,0-1-1,0 1 0,0 0 1,1 0-1,-1 0 1,0-1-1,0 1 0,1 0 1,-1 0-1,0-1 0,1 1 1,-1 0-1,1 0 0,-1-1 1,1 1-1,-1-1 0,1 1 1,0 0-1,-1-1 1,1 1-1,0-1 0,-1 0 1,1 1-1,0-1 0,0 1 1,-1-1-1,1 0 0,0 0 1,0 1-1,0-1 0,-1 0 1,1 0-1,0 0 1,0 0-1,0 0 0,-1 0 1,1 0-1,0 0 0,0 0 1,0-1-1,0 1 0,4-2-121,-1 0-1,1 0 0,-1-1 0,0 1 1,0-1-1,0 0 0,4-4 0,25-24-548,7-8-108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6.844"/>
    </inkml:context>
    <inkml:brush xml:id="br0">
      <inkml:brushProperty name="width" value="0.05" units="cm"/>
      <inkml:brushProperty name="height" value="0.05" units="cm"/>
    </inkml:brush>
  </inkml:definitions>
  <inkml:trace contextRef="#ctx0" brushRef="#br0">101 0 16059,'-91'84'3875,"90"-83"-3787,0-1 1,0 1-1,0 0 1,1 0 0,-1-1-1,0 1 1,1 0 0,-1 0-1,1 0 1,-1 0-1,1 0 1,-1 0 0,1 0-1,0 0 1,-1 1 0,1-1-65,0-1 0,1 0 1,-1 0-1,0 1 0,0-1 0,1 0 1,-1 0-1,0 1 0,0-1 1,1 0-1,-1 0 0,0 0 1,1 0-1,-1 1 0,0-1 1,1 0-1,-1 0 0,0 0 1,1 0-1,-1 0 0,0 0 1,1 0-1,-1 0 0,0 0 1,1 0-1,-1 0 0,0 0 0,1 0 1,-1 0-1,1-1 0,39-10 390,-30 8-352,23-8 23,63-16-39,-87 26-62,-1-1-1,1 1 1,0 1-1,-1-1 1,1 2-1,-1-1 1,1 1-1,0 0 1,8 3-1,-15-3 18,0-1 0,1 1 0,-1 0 0,0 0 0,1 0 0,-1 1 0,0-1-1,0 0 1,0 1 0,0-1 0,0 1 0,-1 0 0,1 0 0,0-1 0,-1 1-1,1 0 1,-1 1 0,0-1 0,0 0 0,0 0 0,0 0 0,0 1 0,0-1-1,-1 1 1,1-1 0,-1 0 0,1 1 0,-1-1 0,0 1 0,0-1 0,0 1-1,0-1 1,0 1 0,-1-1 0,1 1 0,-1-1 0,-1 4 0,-2 5 147,0 0 0,0-1 0,-1 1 1,-1-1-1,1 0 0,-14 16 0,7-11 251,-1 0-1,-25 22 0,32-32-289,0 0-1,0-1 1,0 1 0,-1-2-1,1 1 1,-1-1 0,0 0-1,0 0 1,0-1 0,-9 2-1,15-3-134,-1-1 0,1 1 1,-1-1-1,1 0 0,-1 0 0,1 0 0,-1 0 0,1 0 0,-1 0 0,0 0 0,1 0 1,-1-1-1,1 1 0,-1 0 0,1-1 0,-1 0 0,1 1 0,0-1 0,-1 0 0,1 0 1,0 1-1,-1-1 0,1 0 0,0 0 0,0-1 0,0 1 0,0 0 0,0 0 0,0 0 1,0-1-1,0 1 0,0 0 0,1-1 0,-1 1 0,1-1 0,-1 1 0,1-1 0,-1 1 1,1-1-1,0-3 0,-1 0-80,1 0 0,1 0 1,-1 0-1,1 0 0,-1-1 1,2 1-1,-1 0 0,0 0 0,1 0 1,0 1-1,4-8 0,10-13-447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3.266"/>
    </inkml:context>
    <inkml:brush xml:id="br0">
      <inkml:brushProperty name="width" value="0.05" units="cm"/>
      <inkml:brushProperty name="height" value="0.05" units="cm"/>
    </inkml:brush>
  </inkml:definitions>
  <inkml:trace contextRef="#ctx0" brushRef="#br0">232 66 17252,'-3'-5'279,"1"0"0,-1 0 1,0 1-1,-1 0 1,1 0-1,-1 0 0,0 0 1,0 0-1,-5-3 1,6 5-201,1 1 0,-1 0 0,1 0 1,-1 0-1,1 0 0,-1 0 0,0 1 1,0-1-1,1 1 0,-1 0 0,0 0 1,1 0-1,-1 0 0,0 0 0,0 1 1,1-1-1,-1 1 0,0 0 0,1 0 1,-4 1-1,-1 1-1,-1 1 0,1 0 0,1 1 0,-1 0 0,0 0-1,1 0 1,0 1 0,1-1 0,-1 1 0,1 1 0,0-1 0,0 1 0,1 0 0,-4 9 0,0-1-18,2-1 1,0 2 0,1-1 0,0 0 0,1 1 0,-2 21 0,5-30-30,1 1 0,-1-1 0,2 0 0,-1 1 0,1-1 0,0 0 0,0 1 0,4 8 0,-5-15-13,1 1 0,-1 0 0,1-1 0,0 1 0,0 0-1,0-1 1,0 1 0,0-1 0,0 1 0,1-1 0,-1 0 0,0 0 0,1 1 0,-1-1 0,1 0 0,-1 0-1,1 0 1,-1 0 0,1-1 0,0 1 0,-1 0 0,1-1 0,0 1 0,0-1 0,-1 1 0,1-1 0,0 0 0,0 0-1,0 0 1,0 0 0,-1 0 0,1 0 0,0-1 0,0 1 0,0-1 0,-1 1 0,1-1 0,3-1 0,0 0 46,1-1 0,-1-1 1,0 1-1,1-1 1,-2 1-1,1-1 1,0-1-1,-1 1 1,0-1-1,0 1 0,0-1 1,0 0-1,-1-1 1,3-6-1,1-1 70,-1 0 0,-1 0 0,0-1 0,0 0-1,2-16 1,-4 16-52,-1 0 0,-1-1 0,0 1 0,0-1 0,-1 1 0,-1-1 0,-1 1 0,-4-20 0,6 33-80,0 1 0,0-1 1,0 1-1,0-1 0,0 0 0,0 1 1,-1-1-1,1 1 0,0-1 0,0 1 1,0-1-1,-1 1 0,1-1 1,0 1-1,-1-1 0,1 1 0,0-1 1,-1 1-1,1-1 0,-1 1 1,1 0-1,0-1 0,-1 1 0,1 0 1,-1-1-1,1 1 0,-1 0 0,0-1 1,1 1-1,-1 0 0,1 0 1,-1 0-1,1 0 0,-1 0 0,0 0 1,1 0-1,-1 0 0,1 0 1,-1 0-1,0 0 0,-1 1-1,1 0 0,0 0 0,0 0 0,0 0 0,0 0 0,1 0 0,-1 0 0,0 0 0,0 0 0,1 1-1,-1-1 1,1 0 0,-1 1 0,1-1 0,-1 0 0,1 3 0,-2 3-15,1 0 0,0-1 1,1 1-1,0 0 0,0 0 0,1 8 0,-1-13 4,1 0-1,-1 0 0,0 0 0,1 0 1,0 0-1,-1 0 0,1 0 0,0 0 1,0 0-1,0-1 0,0 1 0,0 0 1,1 0-1,-1-1 0,0 1 0,1-1 1,0 0-1,-1 1 0,1-1 0,-1 0 1,1 0-1,0 0 0,0 0 0,3 1 1,3 0-57,1-1 0,-1 0 0,0-1 0,0 0 0,1-1 0,-1 1 0,0-2 1,0 1-1,0-1 0,0 0 0,14-6 0,36-7-288,-53 14 319,0 1-1,0 0 1,1-1-1,-1 2 1,0-1 0,0 1-1,0-1 1,-1 1-1,10 3 1,-11-2 24,0-1 0,-1 0 1,1 1-1,0 0 0,-1 0 0,1 0 0,-1 0 1,1 0-1,-1 0 0,0 1 0,0-1 0,0 1 1,0 0-1,-1-1 0,1 1 0,-1 0 0,1 0 1,-1 0-1,0 0 0,0 0 0,0 0 0,-1 0 1,1 5-1,1 8 5,-2 0 1,0 0-1,-3 26 1,0 5 16,3-46-6,0 0-1,0 0 1,0 0 0,0 0-1,0 0 1,0 0-1,1 0 1,-1 0 0,0 0-1,0 1 1,1-1-1,-1-1 1,1 1 0,-1 0-1,1 0 1,-1 0-1,1 0 1,-1 0 0,1 0-1,0 0 1,0-1-1,-1 1 1,1 0 0,0-1-1,0 1 1,1 0-1,-1-1 4,1 1-1,0-1 1,-1 0-1,1 0 1,0 0-1,-1 0 1,1 0-1,0 0 1,-1-1-1,1 1 1,-1 0-1,1-1 1,0 1-1,2-2 0,5-3 25,0 0 0,0-1 0,-1 0 0,9-7-1,2-4 29,-1-2 0,0 0 0,-2-1 0,0 0 0,-1-1 0,-1-1 0,20-44 0,-34 66-58,0-1-1,0 1 1,1 0-1,-1 0 0,0 0 1,0-1-1,0 1 0,0 0 1,0 0-1,0 0 1,0-1-1,0 1 0,1 0 1,-1 0-1,0 0 0,0 0 1,0 0-1,0-1 1,1 1-1,-1 0 0,0 0 1,0 0-1,0 0 1,0 0-1,1 0 0,-1 0 1,0 0-1,0 0 0,1-1 1,-1 1-1,0 0 1,0 0-1,0 0 0,1 0 1,-1 0-1,0 1 0,0-1 1,0 0-1,1 0 1,-1 0-1,0 0 0,0 0 1,0 0-1,1 0 0,-1 0 1,0 0-1,0 0 1,0 1-1,1-1 0,-1 0 1,0 0-1,0 0 0,0 0 1,0 0-1,0 1 1,0-1-1,1 0 0,-1 0 1,0 0-1,0 1 0,0-1 1,0 0-1,0 0 1,0 0-1,0 1 0,0-1 1,0 0-1,0 1 0,7 17 26,-6-15-24,0 0-3,0 0 0,0 0 1,1-1-1,-1 1 1,1 0-1,-1-1 0,1 1 1,0-1-1,0 0 0,0 1 1,0-1-1,0 0 0,1 0 1,-1 0-1,1-1 0,-1 1 1,1-1-1,0 1 0,-1-1 1,1 0-1,4 2 0,-2-3 2,0 1 0,0-1-1,0 1 1,0-1-1,0-1 1,0 1 0,0-1-1,0 0 1,0 0-1,0 0 1,-1-1 0,9-3-1,12-7 62,0-1-1,-2-1 1,0-1-1,0-2 1,-1 0-1,-2-1 1,22-23-1,-42 41-60,0 0 0,0 1 0,0-1 0,0 0 0,0 0 0,0 0 0,0 0 0,0 0 0,0 0 0,0 0 0,0 0 0,0 0 0,0 0 0,0 0 0,0 0 0,0 0 0,1 0 0,-1 0 0,0 0 0,0 0 0,0 0 0,0 0 0,0 0 0,0 0 0,0 0 0,0 0 0,0 0 0,0 0 0,0 0 0,0 0 0,0 0 0,0 0 0,0 0 0,0 0 0,1 0 0,-1 0 0,0 0-1,0 0 1,0 0 0,0 0 0,0 0 0,0 0 0,0 0 0,0 0 0,0 0 0,0 0 0,0 0 0,0 0 0,0 0 0,0 0 0,0 0 0,0 0 0,0 0 0,0 0 0,-2 10 30,-9 22-10,7-21-17,3-10-5,0 1 1,1-1-1,-1 1 1,1 0-1,-1 0 1,1-1-1,-1 1 1,1 0-1,0 0 1,0-1-1,0 1 1,0 0-1,0 0 1,0-1-1,1 1 1,-1 0-1,1 0 1,-1-1-1,1 1 1,0 0-1,-1-1 1,2 3-1,0-3 1,-1 0-1,1 0 0,0 0 1,0 0-1,0 0 0,-1 0 1,1-1-1,0 1 1,0 0-1,0-1 0,0 0 1,0 1-1,0-1 0,0 0 1,0 0-1,0 0 0,0 0 1,0-1-1,4 0 1,11-2-10,0-1 1,25-10 0,-30 9-1,-1 1 0,1 1 0,0 0 0,0 0 0,0 1 0,0 0 0,20 1 0,-30 1 3,0 1 1,1-1 0,-1 1 0,0-1 0,0 1-1,1 0 1,-1 0 0,0 0 0,0 0 0,0 0 0,0 0-1,0 1 1,0-1 0,0 1 0,-1-1 0,4 4-1,-1 1-15,0 1 0,0-1 0,6 14 0,-8-15 16,0 0 0,0-1-1,1 1 1,-1 0 0,1-1-1,0 0 1,1 0 0,-1 0-1,1 0 1,5 5 0,-4-6 5,0-1 0,0 0-1,0 0 1,1 0 0,-1-1 0,0 1 0,1-1 0,-1-1 0,1 1 0,-1-1 0,1 0-1,-1 0 1,0 0 0,1-1 0,-1 0 0,1 0 0,5-2 0,13-4-8,-1-2-1,34-17 1,-27 12-38,-18 9 26,-3 1-10,0 0-1,19-6 1,-26 10 23,0-1 1,0 1-1,0-1 1,0 1-1,-1 0 0,1 0 1,0 0-1,0 0 0,0 0 1,0 0-1,0 1 1,0-1-1,-1 1 0,1-1 1,0 1-1,0-1 1,-1 1-1,1 0 0,0 0 1,-1 0-1,3 2 0,0 2 12,1 0 0,-1-1-1,1 1 1,0-1 0,0-1-1,0 1 1,0 0 0,1-1-1,0 0 1,-1-1 0,1 1-1,0-1 1,0 0 0,1-1-1,8 2 1,1-2-2,1-2 1,0 1-1,-1-2 0,1-1 0,-1 0 0,0-1 1,0 0-1,28-13 0,16-3-337,-59 20 305,0-1 1,1 1-1,-1 0 0,0-1 0,1 1 0,-1 0 0,1 0 0,-1 0 1,1 0-1,-1 0 0,1 0 0,1 1 0,-2-1-24,-1 1 1,1-1-1,-1 0 0,1 1 1,-1-1-1,1 1 0,-1-1 1,1 1-1,-1 0 0,0-1 1,1 1-1,-1-1 0,0 1 1,1 0-1,-1-1 0,0 1 0,0 0 1,0-1-1,1 1 0,-1 0 1,0-1-1,0 1 0,0 0 1,0-1-1,0 1 0,-1 1 1,1-2 17,0 1 1,0-1 0,0 1-1,0-1 1,0 1 0,0 0 0,0-1-1,0 1 1,0-1 0,0 1-1,1-1 1,-1 1 0,0-1-1,0 1 1,0-1 0,1 1-1,-1-1 1,0 1 0,0-1 0,1 1-1,-1-1 1,0 0 0,1 1-1,-1-1 1,1 0 0,-1 1-1,0-1 1,1 0 0,-1 1 0,1-1-1,-1 0 1,1 0 0,-1 1-1,1-1 1,-1 0 0,1 0-1,-1 0 1,1 0 0,0 0 0,-1 0-1,1 0 1,-1 0 0,1 0-1,-1 0 1,1 0 0,-1 0-1,1 0 1,-1 0 0,1 0-1,-1-1 1,1 1 0,0 0 0,15-10-470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8.002"/>
    </inkml:context>
    <inkml:brush xml:id="br0">
      <inkml:brushProperty name="width" value="0.05" units="cm"/>
      <inkml:brushProperty name="height" value="0.05" units="cm"/>
    </inkml:brush>
  </inkml:definitions>
  <inkml:trace contextRef="#ctx0" brushRef="#br0">104 0 16452,'0'1'73,"-1"-1"1,0 0 0,1 0 0,-1 1 0,0-1 0,1 0 0,-1 1 0,1-1 0,-1 0 0,1 1 0,-1-1 0,1 1 0,-1-1 0,1 1 0,-1-1 0,1 1 0,0-1 0,-1 1 0,1 0 0,0-1-1,0 1 1,-1 0 0,1-1 0,0 1 0,0 0 0,0 0 0,-10 25 251,1 13 308,1 2 0,2-1 0,2 1 0,3 68 0,1-97-543,0 0-1,2-1 1,-1 1-1,1 0 1,5 14-1,-6-23-69,1 0-1,-1 1 1,0-1-1,1 0 1,0 0 0,0 0-1,0-1 1,0 1-1,0 0 1,0-1-1,1 1 1,-1-1-1,1 0 1,0 0 0,0 0-1,0 0 1,0 0-1,0-1 1,0 1-1,0-1 1,0 0-1,4 1 1,0 0-2,1-1 1,-1-1-1,0 1 1,0-1-1,1-1 1,-1 1-1,0-1 0,1-1 1,7-1-1,9-5 38,31-14-1,10-4 34,-63 25-86,0 0 1,-1 1-1,1-1 0,0 1 1,0 0-1,0-1 0,0 1 1,0 0-1,-1 0 0,1 0 1,0 0-1,0 0 0,0 1 1,0-1-1,0 1 1,-1-1-1,4 2 0,-3-1 0,-1 0-1,0 1 1,0-1-1,0 0 1,0 0-1,-1 1 1,1-1-1,0 0 1,-1 1-1,1-1 1,0 1-1,-1-1 0,0 1 1,1-1-1,-1 1 1,0-1-1,0 1 1,0-1-1,0 1 1,0-1-1,0 1 1,0 1-1,-2 8 83,0 0-1,0 0 0,-1-1 1,0 1-1,-1-1 0,0 0 1,0 0-1,-1 0 0,-1 0 1,0-1-1,0 0 0,-1 0 1,0-1-1,0 0 1,-1 0-1,0 0 0,0-1 1,-1 0-1,-18 10 0,16-10 27,-1-1 0,0 0 0,0 0 0,0-1 0,-1-1 0,0 0 0,1-1 0,-1 0 0,-1-1 0,1 0 0,0-2-1,0 1 1,-1-1 0,1-1 0,0 0 0,-17-5 0,1-8-434,29 14 290,-1 0 1,1-1 0,-1 1 0,1 0-1,0 0 1,-1 0 0,1-1-1,0 1 1,-1 0 0,1 0-1,0-1 1,-1 1 0,1 0-1,0-1 1,0 1 0,-1 0-1,1-1 1,0 1 0,0-1-1,0 1 1,-1 0 0,1-1 0,0 1-1,0-1 1,0 1 0,0 0-1,0-1 1,0 1 0,0-1-1,0 1 1,0-1 0,0 1-1,0 0 1,0-1 0,0 1-1,0-1 1,0 1 0,1 0-1,-1-1 1,0 1 0,0-1-1,0 1 1,1 0 0,-1-1 0,0 1-1,0 0 1,1-1 0,-1 1-1,0 0 1,1 0 0,-1-1-1,0 1 1,1 0 0,-1 0-1,0-1 1,1 1 0,-1 0-1,1 0 1,-1 0 0,0 0-1,1 0 1,-1 0 0,1 0-1,-1 0 1,1-1 0,0 2 0,11-5-520,1 1 1,0 1 0,26-1-1,-12 1 44,34-2-373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8.405"/>
    </inkml:context>
    <inkml:brush xml:id="br0">
      <inkml:brushProperty name="width" value="0.05" units="cm"/>
      <inkml:brushProperty name="height" value="0.05" units="cm"/>
    </inkml:brush>
  </inkml:definitions>
  <inkml:trace contextRef="#ctx0" brushRef="#br0">31 0 18252,'-8'23'1984,"0"-1"-1408,-1-7-392,4-2 1313,7-11-1441,6-6 240,0-15-296,5-4-168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8.882"/>
    </inkml:context>
    <inkml:brush xml:id="br0">
      <inkml:brushProperty name="width" value="0.05" units="cm"/>
      <inkml:brushProperty name="height" value="0.05" units="cm"/>
    </inkml:brush>
  </inkml:definitions>
  <inkml:trace contextRef="#ctx0" brushRef="#br0">0 128 11963,'5'-11'718,"-3"6"-307,0 0 1,0 0-1,1 0 0,0 1 0,6-9 1,-9 13-378,0 0 0,0-1-1,0 1 1,0 0 0,1 0 0,-1 0 0,0 0 0,0 0 0,0 0 0,1 0 0,-1-1 0,0 1 0,0 0 0,0 0 0,1 0 0,-1 0 0,0 0 0,0 0 0,0 0 0,1 0 0,-1 0 0,0 0 0,0 0 0,1 0 0,-1 0 0,0 0 0,0 1 0,0-1 0,1 0 0,-1 0 0,0 0-1,0 0 1,0 0 0,1 0 0,-1 0 0,0 1 0,0-1 0,0 0 0,0 0 0,1 0 0,-1 0 0,0 1 0,0-1 0,0 0 0,0 0 0,0 0 0,0 1 0,0-1 0,4 13 1822,-3 5-1048,-1 0-1,-1 0 1,-1 0-1,-7 35 1,2-12-211,-9 80 403,15-101-892,0 1 0,1-1 0,6 40 0,-4-53-128,-1 0 0,1 0 0,1-1-1,3 9 1,-6-13-44,1-1-1,0 0 1,-1 1-1,1-1 1,0 0-1,0 0 1,0 0-1,0 1 1,0-1-1,0 0 1,0 0-1,0 0 1,0 0-1,0-1 1,0 1 0,1 0-1,-1 0 1,0-1-1,1 1 1,-1-1-1,0 1 1,1-1-1,-1 1 1,1-1-1,-1 0 1,3 0-1,-3 0 8,0 0 1,-1-1-1,1 1 0,0 0 0,0-1 0,0 1 1,0-1-1,-1 1 0,1-1 0,0 1 0,0-1 1,-1 0-1,1 1 0,0-1 0,-1 0 0,1 0 0,-1 1 1,1-1-1,-1 0 0,0 0 0,1 0 0,-1 0 1,0 0-1,1 1 0,-1-1 0,0-2 0,4-29-395,-4 26 262,1-38-588</inkml:trace>
  <inkml:trace contextRef="#ctx0" brushRef="#br0" timeOffset="1">16 121 14635,'3'-19'2049,"9"3"-1081,6 6-248,5 2 1528,10-1-903,6 0-217,10 1-368,5 1-120,0-1-208,1 3-224,-3 2-488,-7 0-296,-9-1-504,-10-1 864,-22 1-184,-12 1-152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9.376"/>
    </inkml:context>
    <inkml:brush xml:id="br0">
      <inkml:brushProperty name="width" value="0.05" units="cm"/>
      <inkml:brushProperty name="height" value="0.05" units="cm"/>
    </inkml:brush>
  </inkml:definitions>
  <inkml:trace contextRef="#ctx0" brushRef="#br0">47 55 16428,'10'26'1928,"18"-19"-1000,5-4-336,11-5 809,3-1-113,5-1-304,1 3-312,-9 1-736,-5-3-480,-17 3-1144,-12 0 1424,-23 7-264,-10 0-225</inkml:trace>
  <inkml:trace contextRef="#ctx0" brushRef="#br0" timeOffset="1">0 324 15971,'0'20'1769,"19"-7"-1009,5-3-288,13-7 696,8-3-151,8-8-625,3-2-528,1-6 264,6-3-176,4-1-192</inkml:trace>
  <inkml:trace contextRef="#ctx0" brushRef="#br0" timeOffset="2">1015 0 15235,'3'25'1617,"-20"8"-889,-11 5-232,-3 5 696,-5 6 8,3-4-247,3-2-193,6-10-272,2-5-232,9-11-448,10-14-392,-8-1 504,6-17-144,5-9-104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9.777"/>
    </inkml:context>
    <inkml:brush xml:id="br0">
      <inkml:brushProperty name="width" value="0.05" units="cm"/>
      <inkml:brushProperty name="height" value="0.05" units="cm"/>
    </inkml:brush>
  </inkml:definitions>
  <inkml:trace contextRef="#ctx0" brushRef="#br0">0 0 16235,'6'22'1681,"4"3"-977,5 1-272,7 2 680,9-1-135,9-3-481,4 0-496,5-6 160,4-1-120,1-4-152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0.297"/>
    </inkml:context>
    <inkml:brush xml:id="br0">
      <inkml:brushProperty name="width" value="0.05" units="cm"/>
      <inkml:brushProperty name="height" value="0.05" units="cm"/>
    </inkml:brush>
  </inkml:definitions>
  <inkml:trace contextRef="#ctx0" brushRef="#br0">111 343 19196,'0'-2'1552,"1"5"-1191,4 4-145,3 14 624,-1 3-232,2 7-344,0 2-160,-1 5-280,1-3-136,-3-4-352,-2-3-224,-3-12 663,-1-5-167,0-9-152</inkml:trace>
  <inkml:trace contextRef="#ctx0" brushRef="#br0" timeOffset="1">1 453 16788,'14'7'1704,"12"1"-1088,5-3-248,14 2 608,6-1-191,15-4-625,4-2-472,-1-6 368,-3-10-209,2-17-135</inkml:trace>
  <inkml:trace contextRef="#ctx0" brushRef="#br0" timeOffset="2">835 0 16756,'-10'22'1408,"4"12"-1032,2 1-160,4 5 488,7 1-184,4 5-320,2 0-304,2 0-512,-3 1-792,0-2 1160,-2-1-232,-6-4-168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0.764"/>
    </inkml:context>
    <inkml:brush xml:id="br0">
      <inkml:brushProperty name="width" value="0.05" units="cm"/>
      <inkml:brushProperty name="height" value="0.05" units="cm"/>
    </inkml:brush>
  </inkml:definitions>
  <inkml:trace contextRef="#ctx0" brushRef="#br0">66 782 16668,'13'-2'1936,"16"-6"-1032,6-5-344,17-5 1017,8-2-449,6 0-224,4-3-296,-4 3-720,-4 3-400,-11 1-592,-12 2 888,-22 1-192,-12 0-176</inkml:trace>
  <inkml:trace contextRef="#ctx0" brushRef="#br0" timeOffset="1">0 86 17108,'0'-10'1856,"13"-1"-968,8 0-328,7-1 817,7-1-169,6 2-352,4 1-200,1 5-320,0 2-216,-3 3-808,-4 0 400,-13 5 176,-9 1-96,-13 1-96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1.294"/>
    </inkml:context>
    <inkml:brush xml:id="br0">
      <inkml:brushProperty name="width" value="0.05" units="cm"/>
      <inkml:brushProperty name="height" value="0.05" units="cm"/>
    </inkml:brush>
  </inkml:definitions>
  <inkml:trace contextRef="#ctx0" brushRef="#br0">1 0 17556,'1'2'150,"-1"-1"0,1 0 1,-1 1-1,0-1 0,1 1 0,-1-1 1,0 1-1,0-1 0,0 0 1,0 1-1,0-1 0,0 1 1,0-1-1,0 1 0,-1 1 0,1 4 184,-1 14 441,1 95 1218,1-103-1900,1 1 0,0-1 0,0 0 0,2 0 0,-1-1 0,9 20 0,-10-29-79,-1 1 0,1-1 0,0 0 0,0 0 0,0 0 0,1 0 0,-1 0 0,1-1 0,-1 1 0,1-1 0,0 0 0,0 0 0,0 0 0,0 0 0,0 0 0,0 0 0,1-1 0,-1 0 0,1 1 0,-1-1 0,1-1 0,-1 1 0,1 0 0,-1-1 0,1 0 0,0 0 0,-1 0 0,1 0 0,0 0 0,-1-1 0,1 0-1,5-1 1,4-3 30,1 0-1,-1 0 1,0-1-1,0-1 1,-1 0-1,23-18 1,-3-2 123,53-59 0,-33 31-33,-51 55-133,-1-1 0,0 1 0,1-1 1,-1 1-1,0-1 0,1 1 0,-1 0 1,1-1-1,-1 1 0,1 0 0,-1-1 0,1 1 1,-1 0-1,1-1 0,-1 1 0,1 0 1,-1 0-1,1 0 0,-1 0 0,1 0 1,-1-1-1,1 1 0,-1 0 0,1 0 1,0 0-1,-1 0 0,1 1 0,-1-1 0,2 0 1,-2 1-1,1-1-1,-1 1 1,1 0 0,0 0 0,-1 0 0,0-1 0,1 1 0,-1 0-1,1 0 1,-1 0 0,0 0 0,0 0 0,1 0 0,-1 0 0,0 1-1,-1 48 12,0-42-1,1 4-6,-1-3 7,0 0 1,1 0-1,1 0 1,1 13-1,-2-20-8,1-1 0,-1 1-1,0-1 1,1 1 0,-1-1-1,1 1 1,-1-1 0,1 0-1,0 0 1,0 1-1,-1-1 1,1 0 0,0 0-1,0 0 1,0 0 0,0 0-1,0 0 1,1 0 0,-1 0-1,0 0 1,0 0-1,1 0 1,-1-1 0,0 1-1,1-1 1,-1 1 0,0-1-1,1 0 1,-1 1 0,1-1-1,-1 0 1,1 0-1,-1 0 1,2 0 0,5-1 8,-1 0 0,1-1 0,-1 0 0,0 0 0,0 0 1,0-1-1,0 0 0,6-5 0,53-35 51,-51 32-46,18-13 12,61-40-5,-90 62-28,-1 0-1,1 0 0,0 0 0,0 1 1,0-1-1,1 1 0,-1 0 0,8-1 1,-11 2 1,0 0 1,0 0-1,0 0 1,1 0 0,-1 0-1,0 1 1,0-1 0,0 0-1,0 1 1,1-1 0,-1 1-1,0-1 1,0 1 0,0 0-1,0-1 1,0 1-1,0 0 1,-1 0 0,1-1-1,0 1 1,0 0 0,0 0-1,-1 0 1,1 0 0,0 0-1,-1 0 1,1 0 0,-1 0-1,1 1 1,-1-1 0,0 0-1,1 0 1,-1 0-1,0 3 1,1 10-3,0 0 0,-1 1-1,-2 22 1,0 28-710,6-46-75,-4-19 780,0 0 1,0 1-1,0-1 1,0 0-1,0 1 0,0-1 1,0 0-1,1 0 0,-1 1 1,0-1-1,0 0 1,0 1-1,0-1 0,1 0 1,-1 0-1,0 0 0,0 1 1,1-1-1,-1 0 1,0 0-1,0 0 0,1 1 1,-1-1-1,0 0 0,1 0 1,-1 0-1,0 0 1,1 0-1,-1 0 0,0 0 1,1 0-1,-1 0 0,0 0 1,1 0-1,-1 0 1,0 0-1,1 0 0,-1 0 1,0 0-1,1 0 0,-1 0 1,0 0-1,0 0 1,1-1-1,-1 1 0,0 0 1,1 0-1,-1 0 0,0 0 1,0-1-1,1 1 1,-1 0-1,0-1 0,14-17-343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1.913"/>
    </inkml:context>
    <inkml:brush xml:id="br0">
      <inkml:brushProperty name="width" value="0.05" units="cm"/>
      <inkml:brushProperty name="height" value="0.05" units="cm"/>
    </inkml:brush>
  </inkml:definitions>
  <inkml:trace contextRef="#ctx0" brushRef="#br0">33 8 14643,'3'-7'3344,"-3"22"-1914,-3 31 71,-17 107-19,8 1 0,13 281 0,1-420-1350,2-13 51,4-22 49,40-252 392,-35 178-738,5 0-1,33-107 1,-49 194 86,1 1 0,0-1 0,0 0 0,0 1 0,0 0 0,8-10 0,-10 15 23,1-1 0,-1 1 0,0 0 0,0 0 0,1 0 0,-1 0 0,0 0 0,1 0 0,-1 0 0,1 1 1,0-1-1,-1 1 0,1-1 0,-1 1 0,1-1 0,0 1 0,-1 0 0,1 0 0,0 0 0,-1 0 0,1 0 1,0 0-1,-1 0 0,1 0 0,0 1 0,-1-1 0,1 1 0,0-1 0,-1 1 0,1 0 0,-1-1 0,3 3 1,3 1-5,-1 1 0,0 0 0,0 0 1,0 0-1,-1 1 0,0 0 1,0 0-1,0 0 0,-1 0 1,0 1-1,0 0 0,-1 0 1,1 0-1,2 11 0,-4-13 10,0 1-1,-1 0 0,0-1 1,0 1-1,0 0 0,0-1 1,-1 1-1,0 0 1,0 0-1,-1-1 0,0 1 1,0 0-1,0-1 0,0 1 1,-1-1-1,0 1 0,0-1 1,-1 0-1,0 0 0,-3 6 1,0-5 15,1 0-1,-1 0 1,-1 0 0,1-1 0,-1 0 0,1-1-1,-1 1 1,-1-1 0,1-1 0,-1 1 0,-14 3-1,15-5-46,0 0 0,0 0 0,0-1-1,-1 0 1,1-1 0,0 0 0,-1 0-1,1 0 1,0-1 0,-1 0 0,1 0-1,0-1 1,-12-4 0,17 5-72,0 0 1,0 0-1,0 0 1,-1 0-1,2-1 1,-1 1-1,0 0 1,0-1-1,0 0 1,1 1-1,-1-1 1,0 0-1,1 0 1,0 0-1,-1 0 1,1 0-1,0 0 1,0 0-1,0 0 0,1-1 1,-1 1-1,0 0 1,1-1-1,-1-3 1,1 3-29,1 0 1,-1 1 0,0-1-1,1 0 1,0 0-1,0 0 1,0 1-1,0-1 1,0 0-1,0 1 1,1-1-1,-1 1 1,1-1-1,0 1 1,-1 0 0,1-1-1,0 1 1,1 0-1,-1 1 1,4-4-1,29-14-785,8 2-244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2.363"/>
    </inkml:context>
    <inkml:brush xml:id="br0">
      <inkml:brushProperty name="width" value="0.05" units="cm"/>
      <inkml:brushProperty name="height" value="0.05" units="cm"/>
    </inkml:brush>
  </inkml:definitions>
  <inkml:trace contextRef="#ctx0" brushRef="#br0">97 267 13411,'1'-1'144,"-1"1"0,1 0 0,0-1 1,0 1-1,0 0 0,-1-1 0,1 1 0,0-1 0,-1 1 1,1-1-1,-1 0 0,1 1 0,0-1 0,-1 0 1,1 1-1,-1-1 0,0 0 0,1 0 0,-1 1 0,0-1 1,1 0-1,-1 0 0,0-1 0,-4-2 2072,-8 7-439,6 0-1480,1 0 0,0 1 0,0 0 0,1 0-1,-1 0 1,1 1 0,0-1 0,-6 9 0,-26 43 387,36-56-675,-10 23 298,13-15-127,10-7-24,25-12-141,60-27 0,-18 6-677,-71 27 536,-14 2-38,-17 3-37,-11 9 92,62-38-1086,183-182-2593,-159 149 3159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3.839"/>
    </inkml:context>
    <inkml:brush xml:id="br0">
      <inkml:brushProperty name="width" value="0.05" units="cm"/>
      <inkml:brushProperty name="height" value="0.05" units="cm"/>
    </inkml:brush>
  </inkml:definitions>
  <inkml:trace contextRef="#ctx0" brushRef="#br0">84 45 16067,'1'-8'702,"-1"6"-462,1-1 1,-1 0 0,0 0 0,1 1-1,-1-1 1,0 0 0,-1 0 0,1 0-1,0 1 1,-1-1 0,-1-4 0,2 7-166,-1 0 1,1 0-1,-1 0 1,1 0-1,-1 0 1,1 0-1,0 0 1,-1 0-1,1 0 1,-1 0 0,1 0-1,-1 1 1,1-1-1,0 0 1,-1 0-1,1 0 1,-1 1-1,1-1 1,0 0 0,-1 0-1,1 1 1,0-1-1,-1 0 1,1 1-1,0-1 1,-1 0-1,1 1 1,0-1-1,0 0 1,0 1 0,-1-1-1,1 1 1,0-1-1,0 1 1,-11 17 660,10-16-558,-11 22 421,1 0 1,-10 33-1,17-44-530,1-1 0,0 0 0,1 1 0,0 0 0,1-1 0,1 25 0,1-32-58,0-1-1,0 0 0,0 0 1,0 0-1,1 0 0,-1 0 0,1-1 1,0 1-1,0 0 0,1-1 0,-1 1 1,1-1-1,0 0 0,0 0 1,0 0-1,0 0 0,0-1 0,0 1 1,1-1-1,-1 0 0,1 1 0,0-2 1,0 1-1,0 0 0,-1-1 0,7 2 1,8 1-28,0 0 1,1-1-1,-1-1 1,31 0-1,-11-3-36,28 1-73,-60 1 103,1-1 0,-1 1 1,0 1-1,0-1 0,0 1 0,-1 0 1,1 0-1,6 3 0,-11-4 17,1 0 0,-1 0-1,1 0 1,-1 0 0,0 0-1,1 1 1,-1-1 0,0 0 0,0 1-1,0-1 1,0 0 0,0 1 0,0-1-1,0 1 1,-1 0 0,1-1 0,0 1-1,-1 0 1,1 2 0,-1 0 6,0-1 1,0 0 0,0 0-1,0 0 1,-1 0-1,1 0 1,-1 0-1,0 0 1,0 0 0,-2 4-1,-2 3 47,0-1 0,-1 0-1,0 0 1,-1 0 0,-10 11-1,3-7 138,0 0 0,0-1 0,-1-1 0,0-1 0,-26 14-1,30-18-50,-1-1 0,0 0 0,0-1 0,0 0 0,0-1-1,0 0 1,-1-1 0,1-1 0,-14 1 0,23-2-163,0 0-1,0 0 1,1 0 0,-1 0 0,0-1 0,0 1 0,1-1 0,-1 0 0,1 1-1,-1-1 1,0 0 0,1-1 0,0 1 0,-1 0 0,1-1 0,0 1 0,-1-1-1,1 0 1,0 0 0,0 0 0,1 0 0,-1 0 0,0 0 0,1 0 0,-1-1-1,1 1 1,0-1 0,0 1 0,-2-5 0,2 2-220,0 0-1,1 0 1,0 1 0,0-1-1,0 0 1,0 0 0,1 0-1,0 0 1,0 0 0,0 1-1,0-1 1,1 0 0,0 1-1,0-1 1,5-7 0,8-10-647,5 2-146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2.840"/>
    </inkml:context>
    <inkml:brush xml:id="br0">
      <inkml:brushProperty name="width" value="0.05" units="cm"/>
      <inkml:brushProperty name="height" value="0.05" units="cm"/>
    </inkml:brush>
  </inkml:definitions>
  <inkml:trace contextRef="#ctx0" brushRef="#br0">248 1 15115,'-5'3'230,"0"1"0,0 0 0,0 0 0,0 0 0,1 1 0,0-1 0,0 1 0,0 0 0,1 0 0,0 1 0,-1-1 0,2 1 0,-4 9 0,-1 4 277,1 0 0,-6 36 0,9-34-332,1 0 0,0 0-1,2-1 1,1 1-1,0 0 1,2 0 0,0 0-1,7 22 1,9 17-411,36 79-1,-22-60-1094,-61-107-557,-179-221 2289,201 241-239,-23-32 658,27 38-737,1 0-1,0-1 0,0 1 0,0 0 0,0 0 0,0-1 0,0 1 0,0-1 0,1 1 0,-1 0 0,1-1 0,0 1 0,0-1 0,0 1 0,1-5 0,-1 6-34,1 0 0,0 0 0,-1 0-1,1 0 1,0 0 0,0 0 0,0 0-1,0 0 1,0 0 0,0 1 0,0-1-1,0 0 1,0 1 0,0-1 0,0 1 0,0-1-1,0 1 1,1-1 0,-1 1 0,0 0-1,0 0 1,1 0 0,-1 0 0,2 0-1,36 1 471,-32-1-415,74 8-542,66 2-2309,-109-9 2060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3.349"/>
    </inkml:context>
    <inkml:brush xml:id="br0">
      <inkml:brushProperty name="width" value="0.05" units="cm"/>
      <inkml:brushProperty name="height" value="0.05" units="cm"/>
    </inkml:brush>
  </inkml:definitions>
  <inkml:trace contextRef="#ctx0" brushRef="#br0">0 5 14107,'0'0'48,"1"0"-1,-1 0 1,0 0-1,0 0 0,1 0 1,-1 0-1,0 0 1,0 0-1,1 0 1,-1 0-1,0 0 1,0 0-1,1 0 1,-1 0-1,0 0 1,0 0-1,1 0 1,-1 0-1,0 0 1,0 1-1,1-1 1,-1 0-1,0 0 1,0 0-1,0 0 1,1 1-1,-1-1 1,0 0-1,0 0 1,0 0-1,0 1 1,1-1-1,-1 0 1,0 0-1,0 1 1,0-1-1,0 0 1,0 0-1,0 1 1,0-1-1,0 0 1,0 0-1,0 1 1,0-1-1,0 1 1,5 17 536,9 69 866,-4 0-1,-4 1 1,-3 0 0,-17 162 0,12-237-1337,0 11 316,-10 37 0,19-109 250,64-238-382,-47 211-467,59-127 0,-78 191 145,4-8-43,16-24 0,-22 39 55,-1 0 1,1 1-1,0-1 1,0 1 0,0-1-1,1 1 1,-1 0-1,1 1 1,0-1 0,0 1-1,0-1 1,6-2-1,-8 5 8,-1 0 0,1-1 0,0 1 0,-1 0 0,1 0 0,0 0 0,0 0 0,-1 1 0,1-1 0,0 0 0,-1 1-1,1-1 1,0 1 0,-1-1 0,1 1 0,0 0 0,-1 0 0,0 0 0,1 0 0,-1 0 0,1 0 0,-1 0 0,0 0-1,0 0 1,1 1 0,-1-1 0,1 3 0,2 1-6,-1 1 0,0-1-1,0 1 1,0-1 0,-1 1-1,3 9 1,-3-8 1,-1 1 0,0 0 0,0-1-1,-1 1 1,0 0 0,0-1 0,-1 1 0,1-1 0,-2 1 0,1-1 0,-5 14-1,2-11 21,-1 0-1,0 0 1,0 0 0,-1-1-1,0 0 1,-1 0-1,-13 15 1,11-15-26,0-1-1,-1 0 1,0 0 0,0-1 0,-1 0 0,1-1 0,-1 0-1,-1 0 1,1-1 0,-1-1 0,0 0 0,0-1 0,0 0-1,-1-1 1,-14 1 0,22-2-104,0-1 0,1-1 0,-1 1 0,0-1 0,1 1 0,-1-1 0,1-1 0,-1 1 0,1-1 0,0 1 0,-1-1 0,-6-5 0,9 6 54,0-1 1,0 0-1,0 0 1,1 0-1,-1 0 1,0 0 0,1-1-1,-1 1 1,1 0-1,0-1 1,0 1-1,0-1 1,0 1-1,0-1 1,1 1-1,-1-1 1,1 0-1,0 1 1,-1-1-1,1 0 1,0 1 0,1-1-1,-1-3 1,1 0-55,0 0 0,1-1 0,-1 1 0,5-9 0,18-30-701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3.872"/>
    </inkml:context>
    <inkml:brush xml:id="br0">
      <inkml:brushProperty name="width" value="0.05" units="cm"/>
      <inkml:brushProperty name="height" value="0.05" units="cm"/>
    </inkml:brush>
  </inkml:definitions>
  <inkml:trace contextRef="#ctx0" brushRef="#br0">0 73 15211,'4'8'359,"0"1"-1,-1 0 0,0 0 1,0 0-1,-1 0 0,0 0 1,-1 1-1,1 13 0,-6 81 1706,0-54-925,2-17-592,0-19-356,1 0 0,0 0 0,2 0 1,-1 0-1,4 16 0,-4-29-187,0-1-1,0 1 1,0-1-1,0 0 1,0 1 0,0-1-1,0 0 1,1 1-1,-1-1 1,0 0 0,0 1-1,0-1 1,0 0-1,1 1 1,-1-1 0,0 0-1,0 0 1,0 1-1,1-1 1,-1 0 0,0 0-1,1 1 1,-1-1-1,0 0 1,0 0 0,1 0-1,-1 1 1,0-1-1,1 0 1,-1 0 0,0 0-1,1 0 1,-1 0 0,0 0-1,1 0 1,-1 0-1,1 0 1,-1 0 0,0 0-1,1 0 1,-1 0-1,0 0 1,1 0 0,-1 0-1,1-1 1,0 1 2,0-1 0,0 0 0,0 0 0,1 0 0,-1 0 1,0 0-1,-1 0 0,1 0 0,0 0 0,0-1 0,0 1 0,0-2 0,6-14 6,0 0-1,-2 0 0,7-34 0,3-58-88,-14 100 69,1-5-8,0-1-24,0 0-1,-1-1 1,-1 1 0,0-1 0,-1 1 0,-3-18 0,2 32-7,0 8 43,0 14 27,3-14-12,-1 0-1,1 0 1,0 0 0,1 0 0,0 0-1,0 0 1,0 0 0,1-1 0,0 1-1,4 6 1,-5-10-4,0 0 1,1 0-1,-1 0 0,0 0 0,1 0 0,0-1 1,0 1-1,0-1 0,0 0 0,0 0 1,0 0-1,1 0 0,-1-1 0,1 1 1,-1-1-1,1 0 0,-1 0 0,1 0 1,0 0-1,-1-1 0,6 1 0,1-2 3,-1 0 0,1 0 0,-1-1 0,0 0 0,0-1 0,0 0 0,0 0 0,0-1 0,0 0 0,-1 0 0,0-1 0,0 0 0,0-1 0,8-7 0,-6 4 5,-1 0-1,1 0 1,-2-1-1,1 0 1,-1-1 0,-1 0-1,0 0 1,-1-1 0,9-20-1,-14 29-10,0-1 0,0 1 0,0 0-1,-1-1 1,1 1 0,-1 0 0,0-1-1,0 1 1,0-1 0,-1-5 0,0 8-2,1 0 0,0 1 0,0-1 0,-1 0 0,1 0 0,-1 0 0,1 1 0,-1-1 0,1 0 0,-1 0 0,0 1 0,1-1 0,-1 1 0,0-1 0,1 0 0,-1 1 0,0-1 0,0 1 0,1 0 1,-1-1-1,0 1 0,0 0 0,0-1 0,0 1 0,1 0 0,-1 0 0,0 0 0,0 0 0,0 0 0,0 0 0,0 0 0,0 0 0,0 0 0,1 0 0,-1 0 0,0 0 0,0 1 0,0-1 0,0 0 1,1 1-1,-1-1 0,0 1 0,0-1 0,-1 1 0,-3 2 13,1 1 1,-1-1-1,0 1 1,1 0 0,0 0-1,-1 0 1,2 0-1,-1 1 1,0-1-1,1 1 1,0 0 0,0 0-1,0 0 1,1 1-1,-2 6 1,-1 1 35,0 1 0,1 1 0,1-1 0,-3 30 0,6-37-25,0 1 0,0 0 0,0 0-1,1 0 1,1 0 0,0-1 0,0 1 0,5 13 0,-5-17-15,0 0 0,0 0 1,0-1-1,0 1 0,1-1 0,0 1 1,-1-1-1,1 0 0,0 0 0,1 0 1,-1 0-1,0-1 0,1 0 0,-1 1 1,1-1-1,0 0 0,0-1 0,4 2 1,0-1-4,-1-1 1,1 0-1,-1 0 1,1-1-1,-1 0 1,1 0-1,-1-1 1,1 0-1,-1 0 1,0-1-1,1 0 1,-1 0-1,0-1 1,0 0-1,0 0 1,8-6 0,3-2 9,-1-1 1,0 0-1,0-1 1,22-25-1,-17 15 3,35-50 0,-48 60-39,-1-1-1,0 0 0,-1 0 1,-1 0-1,8-25 1,-14 39 16,0 0 1,1-1-1,-1 1 1,0 0 0,0 0-1,0 0 1,0-1-1,0 1 1,0 0 0,0 0-1,0 0 1,0-1-1,1 1 1,-1 0 0,0 0-1,0 0 1,0-1-1,0 1 1,0 0-1,0 0 1,0 0 0,0-1-1,0 1 1,-1 0-1,1 0 1,0-1 0,0 1-1,0 0 1,0 0-1,0 0 1,0 0 0,0-1-1,0 1 1,-1 0-1,1 0 1,0 0 0,0 0-1,0-1 1,0 1-1,-1 0 1,-5 7-41,-1 6 46,1 1 0,1-1-1,0 1 1,1 1 0,-4 27 0,4-16 68,2 0-1,1 41 0,2-54-30,1 0 0,0 0 0,0 0 0,1 0 0,1-1 0,0 1 0,8 15-1,-10-23-33,1 0 0,0 0 0,0 0 0,0 0 0,0-1 0,1 0 0,0 1 0,0-1 0,0-1 0,0 1 0,1 0 0,-1-1 0,1 0 0,0 0 0,0-1 0,0 1 0,0-1 0,1 0 0,5 1 0,-8-2-56,0 0 0,0-1 1,0 0-1,0 0 0,0 1 0,0-2 1,0 1-1,0 0 0,0-1 0,0 1 1,0-1-1,0 0 0,-1 0 0,1 0 1,0 0-1,-1-1 0,6-2 0,-5 1-31,0 0 0,0 0-1,0 0 1,0 0 0,-1-1-1,1 0 1,-1 1 0,0-1-1,0 0 1,0 0 0,1-4-1,1-5-66,0 0-1,-1 0 0,-1-1 1,0 1-1,-1 0 0,-1-26 1,-6-31-432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4.340"/>
    </inkml:context>
    <inkml:brush xml:id="br0">
      <inkml:brushProperty name="width" value="0.05" units="cm"/>
      <inkml:brushProperty name="height" value="0.05" units="cm"/>
    </inkml:brush>
  </inkml:definitions>
  <inkml:trace contextRef="#ctx0" brushRef="#br0">8 0 14539,'-7'23'1048,"7"2"-1056,6-2-168,11-3 440,6 0-64,5 0-208</inkml:trace>
  <inkml:trace contextRef="#ctx0" brushRef="#br0" timeOffset="1">536 182 16868,'-15'1'868,"0"1"1,0 0 0,1 0-1,-29 10 1,-53 25 509,91-35-1327,-2 1-46,0 0 0,0 1-1,-10 5 1,17-8-12,-1-1 1,1 0-1,0 0 0,-1 0 0,1 1 0,0-1 0,-1 0 0,1 0 1,0 1-1,0-1 0,-1 0 0,1 1 0,0-1 0,0 0 0,0 0 1,0 1-1,-1-1 0,1 1 0,0-1 0,0 0 0,0 1 0,0-1 1,0 0-1,0 1 0,0-1 0,0 0 0,0 1 0,0-1 0,0 1 1,0-1-1,0 1 0,1 0-20,0 0 1,0 0-1,1-1 0,-1 1 1,0 0-1,0-1 1,0 1-1,1-1 0,-1 1 1,0-1-1,1 0 1,-1 1-1,0-1 0,3 0 1,77 8-637,-52-7 547,0 2 1,39 9 0,-60-10 130,0 0 0,-1 1 0,1 0 1,-1 0-1,0 0 0,0 1 1,0 0-1,0 1 0,-1 0 1,0 0-1,0 0 0,0 0 1,7 9-1,-11-11 29,1 1-1,-1 0 1,0 0 0,0-1 0,0 1-1,0 1 1,-1-1 0,1 0 0,-1 0 0,0 0-1,-1 1 1,1-1 0,-1 0 0,0 8-1,0-5 62,-1 0 0,-1 0-1,1 0 1,-1 0 0,0 0 0,-1 0-1,0 0 1,-4 7 0,-2 1 194,-1 0 1,0 0 0,-2-1 0,0 0-1,0-1 1,-18 14 0,21-19-116,-1-1 0,1 0-1,-2-1 1,1 0 0,-1-1 0,0 0 0,-15 5 0,22-9-166,1 0 0,-1-1 0,0 1 0,0-1 0,0 1 0,0-1 0,0 0 0,0-1 0,0 1 0,0-1 0,-5-1 0,7 1-71,-1 0-1,1 0 1,0 0 0,-1-1 0,1 1 0,0-1 0,0 1 0,0-1 0,0 0 0,0 0 0,0 0 0,1 0 0,-1 0 0,1 0 0,-1 0 0,1-1 0,0 1 0,-2-4-1,2 0-92,-1 0-1,1 0 1,0 0-1,1 0 0,-1-1 1,1 1-1,1 0 1,-1 0-1,1 0 0,0 0 1,0 0-1,1 0 1,0 0-1,4-10 0,12-21-598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4.802"/>
    </inkml:context>
    <inkml:brush xml:id="br0">
      <inkml:brushProperty name="width" value="0.05" units="cm"/>
      <inkml:brushProperty name="height" value="0.05" units="cm"/>
    </inkml:brush>
  </inkml:definitions>
  <inkml:trace contextRef="#ctx0" brushRef="#br0">1 92 15475,'0'3'200,"0"0"0,1 1 1,-1-1-1,1 0 0,0 0 0,0 0 0,0 0 0,0 0 0,1 0 0,-1 0 0,1 0 0,0 0 0,0 0 0,0-1 0,0 1 1,0-1-1,0 0 0,1 0 0,-1 1 0,1-1 0,0-1 0,-1 1 0,1 0 0,0-1 0,0 1 0,6 1 0,6 2 216,-1-1 0,1 0-1,0-1 1,24 1 0,-17-2-249,1-1 0,0 0 1,0-2-1,0-1 0,-1-1 1,1 0-1,-1-2 1,0-1-1,0 0 0,0-2 1,28-14-1,-45 19-152,0 0 0,-1 0 0,1 0 1,-1-1-1,0 0 0,0 0 0,0 0 0,-1 0 0,5-7 1,-7 10-13,0-1 1,0 0 0,0 1 0,0-1-1,-1 1 1,1-1 0,-1 0 0,1 0 0,-1 1-1,0-1 1,0 0 0,0 0 0,0 1-1,0-1 1,0 0 0,0 0 0,0 1 0,-1-1-1,1 0 1,-1 0 0,1 1 0,-1-1-1,0 0 1,0 1 0,0-1 0,1 1-1,-2-1 1,1 1 0,0 0 0,0-1 0,0 1-1,-3-2 1,-1-1 3,0 0 1,-1 1-1,0 0 0,0 0 0,0 0 1,0 1-1,0 0 0,-1 0 0,1 0 1,0 1-1,-1 0 0,-13 0 0,-3 0 3,-1 2 0,-29 4 0,34-3-4,1 2-1,0 0 0,0 1 1,1 0-1,-25 13 1,34-14-2,1 0 0,-1 0 0,1 1 0,1 0 0,-1 1 0,-6 6 0,9-8-2,1-1 0,1 1 1,-1 0-1,0 0 0,1 0 1,0 0-1,0 0 0,0 0 0,1 1 1,-1-1-1,1 1 0,-1 4 1,2-4-2,0 0 1,0-1-1,0 1 1,1 0-1,-1-1 1,1 1-1,0 0 1,1-1-1,-1 1 0,1-1 1,0 0-1,0 0 1,0 1-1,0-1 1,1 0-1,0-1 1,0 1-1,0 0 1,0-1-1,6 5 1,1 1-69,1 0 1,1-1-1,0-1 1,0 0-1,23 11 1,-15-11-10,1-1 0,-1 0 1,1-1-1,0-2 0,1 0 0,-1-1 1,0-1-1,1-1 0,-1-1 0,0-1 1,0 0-1,1-2 0,24-7 0,38-15-201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5.270"/>
    </inkml:context>
    <inkml:brush xml:id="br0">
      <inkml:brushProperty name="width" value="0.05" units="cm"/>
      <inkml:brushProperty name="height" value="0.05" units="cm"/>
    </inkml:brush>
  </inkml:definitions>
  <inkml:trace contextRef="#ctx0" brushRef="#br0">242 110 16812,'12'30'1374,"-1"0"0,12 61 0,-7-23-42,-5-26-662,35 112 914,-39-136-1475,1 0 0,0-1 0,1 0 0,1-1 0,0 0 0,15 17 0,-22-29-97,0 0 0,1-1 0,-1 0 1,1 1-1,0-2 0,0 1 0,0 0 1,0-1-1,0 1 0,0-1 0,1-1 0,-1 1 1,1 0-1,0-1 0,-1 0 0,9 1 1,-9-2-12,-1-1 0,1 1 0,0 0 0,-1-1 1,1 0-1,-1 0 0,1 0 0,-1-1 1,1 1-1,-1-1 0,0 0 0,0 1 1,0-1-1,0-1 0,0 1 0,0 0 0,-1-1 1,1 0-1,-1 1 0,1-1 0,-1 0 1,2-3-1,3-6-221,-1 0 0,0 0 0,0 0 0,-1-1 0,-1 1 0,0-1 0,-1 0-1,0 0 1,-1-1 0,-1 1 0,0 0 0,-1-1 0,0 1 0,-2-16 0,0 19-25,1 0 0,-1 0-1,-1 0 1,0 0 0,0 0 0,-1 1-1,0-1 1,-1 1 0,0 0 0,-1 0-1,1 1 1,-2-1 0,1 1 0,-1 1-1,0-1 1,-1 1 0,0 0 0,-15-10-1,6 8 42,0 1 0,0 0 0,-1 1 0,-21-5 0,-78-13-17,50 12 289,56 10-36,-29-5 567,1-2 0,-69-27 1,105 36-460,-1-1 0,1 0 1,0 0-1,0 0 1,-1 0-1,2-1 1,-1 1-1,-3-4 0,5 6-98,1-1-1,0 1 1,-1-1-1,1 1 1,0-1-1,0 1 1,-1-1-1,1 1 1,0-1-1,0 1 0,0-1 1,0 1-1,0-1 1,0 1-1,0-1 1,0 1-1,0-1 1,0 0-1,0 1 1,0-1-1,0 1 1,0-1-1,0 1 1,1-1-1,-1 0 30,1 0-1,0 0 1,0 0 0,0 0-1,0 0 1,0 0 0,0 1-1,0-1 1,0 0 0,0 1 0,0-1-1,0 1 1,1-1 0,-1 1-1,2-1 1,31-7 579,2 1 0,-1 2 0,44-2 0,-38 4-345,62-4 344,7-1-1582,157-30 0,-248 34 444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5.721"/>
    </inkml:context>
    <inkml:brush xml:id="br0">
      <inkml:brushProperty name="width" value="0.05" units="cm"/>
      <inkml:brushProperty name="height" value="0.05" units="cm"/>
    </inkml:brush>
  </inkml:definitions>
  <inkml:trace contextRef="#ctx0" brushRef="#br0">172 156 14723,'-20'18'1414,"-29"21"0,33-28-475,1 1-1,0 1 0,-25 27 1,38-38-801,0 0 1,1 0 0,-1 0 0,1 0 0,0 0 0,0 1 0,0-1 0,0 0-1,0 1 1,0-1 0,0 0 0,1 1 0,-1-1 0,1 1 0,0-1 0,0 6-1,0-7-78,1 1-1,-1 0 0,1-1 1,0 1-1,0-1 1,0 1-1,0-1 0,0 1 1,0-1-1,0 1 0,0-1 1,1 0-1,-1 0 0,1 0 1,-1 0-1,0 0 0,1 0 1,0 0-1,-1 0 1,1-1-1,0 1 0,-1 0 1,1-1-1,2 1 0,10 2 49,0 0 0,0-2 0,0 1 0,0-2 0,0 0 0,0 0 0,0-1 0,16-4 0,1-1 31,-1-2 1,48-18-1,-64 20-110,-1 0 0,1-1 0,-1-1 1,-1 0-1,1 0 0,-1-1 0,18-18 0,-27 24-34,1-1 0,0 0 1,-1 0-1,0-1 0,0 1 0,0-1 0,-1 1 0,1-1 0,-1 0 0,0 0 0,0 0 0,-1 0 1,0 0-1,0 0 0,0-1 0,0 1 0,-1 0 0,0 0 0,0-1 0,0 1 0,-1 0 0,0-1 0,0 1 1,-3-9-1,1 7-32,-1 0-1,0 0 1,0 0 0,-1 1 0,0-1 0,0 1 0,0 0-1,-1 1 1,0-1 0,0 1 0,0 0 0,-1 1 0,0 0 0,0 0-1,0 0 1,0 1 0,0 0 0,-1 0 0,-9-2 0,7 2-116,-1 0 1,0 1 0,0 0 0,0 1 0,-1 1-1,1-1 1,0 2 0,0-1 0,0 1 0,0 1-1,0 0 1,0 1 0,-11 4 0,18-5 88,-1 0 0,1 0-1,0 1 1,0-1 0,0 1 0,0 0 0,0 0 0,0 0 0,1 1 0,0 0 0,0-1-1,0 1 1,-4 7 0,-1 16-377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16.760"/>
    </inkml:context>
    <inkml:brush xml:id="br0">
      <inkml:brushProperty name="width" value="0.05" units="cm"/>
      <inkml:brushProperty name="height" value="0.05" units="cm"/>
    </inkml:brush>
  </inkml:definitions>
  <inkml:trace contextRef="#ctx0" brushRef="#br0">9730 927 12875,'-76'-20'259,"0"-3"-1,-104-47 1,67 25-199,-427-142-137,283 103-485,-380-119-4143,-15 53 2009,-337 42 5657,-7 72 344,-369 40-2650,6 108-914,809-9 140,380-59 172,-193 78 0,265-81 76,3 4 1,1 4 0,3 4-1,-162 125 1,180-117-51,2 4 1,3 3 0,3 3 0,3 2 0,-83 129 0,86-105-76,-63 138 1,100-185-18,3 2 0,2 0 1,2 0-1,-15 103 0,25-111-2,3 1 0,1-1 0,10 85 0,-4-98 8,1 0-1,2-1 1,1 0 0,1 0 0,2-1 0,20 39 0,-12-34 2,2-1 1,0-1-1,3-1 1,0-1-1,36 32 1,-21-27 0,2-1 1,1-3-1,63 36 1,-18-22-26,2-3-1,2-5 1,176 47 0,-80-40-152,368 36 0,202-47-358,1047-86-440,-8-110 927,-797 38 316,-9-44 208,-211-32-55,-558 125-197,297-144-1,-233 61-12,-240 128-151,-1-3 0,-1-1 1,66-70-1,-91 85-29,-1-2-1,-1 0 1,-1 0-1,-1-2 1,-1 0-1,14-33 1,-24 48-21,0-1 0,-1 0 0,0 1 0,-1-1-1,0 0 1,-1-1 0,0 1 0,0 0 0,-1 0 0,0 0 0,-1-1 0,0 1 0,-1 0 0,0 0 0,-1 0 0,0 0 0,0 1 0,-1-1 0,0 1 0,-6-9 0,3 7-4,0 1 1,-1 0 0,0 1-1,-1-1 1,0 2-1,-1-1 1,1 1 0,-2 1-1,-20-12 1,11 8-3,-1 2 1,1 1-1,-2 0 0,-35-7 1,-44 0-41,101 15 40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17.275"/>
    </inkml:context>
    <inkml:brush xml:id="br0">
      <inkml:brushProperty name="width" value="0.05" units="cm"/>
      <inkml:brushProperty name="height" value="0.05" units="cm"/>
    </inkml:brush>
  </inkml:definitions>
  <inkml:trace contextRef="#ctx0" brushRef="#br0">694 133 14531,'-34'20'1056,"-6"-6"-976,-6-4-32,6-4 48,-2-7-96,-4-7-88,-8-10-192,-8-5-112,-11-7-1192,-4-2 1352,-9-2-232,-8-2-192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18.201"/>
    </inkml:context>
    <inkml:brush xml:id="br0">
      <inkml:brushProperty name="width" value="0.05" units="cm"/>
      <inkml:brushProperty name="height" value="0.05" units="cm"/>
    </inkml:brush>
  </inkml:definitions>
  <inkml:trace contextRef="#ctx0" brushRef="#br0">3262 1 7466,'-725'53'2406,"513"-23"-1408,-290 78 0,-123 86 205,445-127-669,-239 127-1,359-162-435,1 3 0,2 3 1,2 2-1,-72 68 0,103-85-118,2 1 0,0 1 0,2 1 0,0 0 0,2 2 0,1 0 0,2 2 1,0-1-1,2 2 0,2 0 0,-10 37 0,13-33-48,2 0 1,2 1 0,1 0-1,2-1 1,1 1 0,2 0-1,10 56 1,-6-63 28,1-1-1,2 0 1,1 0-1,0-1 1,3-1-1,0 0 1,1 0-1,2-1 1,32 39-1,-13-26 21,2-1 0,2-2 0,1-2 0,1-2 0,2-1 0,1-2-1,90 41 1,-34-27 27,2-5 0,187 44 0,-56-35 50,404 26 1,243-54 44,155-44-109,2-24-3,-253 12 8,741-48 26,-7-68 19,-1029 79 155,-13-31 300,-467 103-485,40-10 109,0-2-1,82-37 0,-119 46-105,0-1-1,0 1 1,-1-2-1,0 0 0,-1 0 1,1-1-1,-2 0 1,1-1-1,-1 0 0,-1 0 1,0-1-1,0 0 1,-1-1-1,0 1 0,7-21 1,-6 8-9,-2 0 1,-1-1-1,-1 0 0,-1 0 1,-1 0-1,-3-49 0,-2 30-7,-3 0 0,-1 0 1,-16-47-1,8 43-54,-3 2 1,-1 0 0,-3 1-1,-1 1 1,-2 1 0,-59-75-1,29 53-72,-3 2 0,-3 3 0,-82-63 0,-19 5-14,-25 8-20,181 107 154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4.477"/>
    </inkml:context>
    <inkml:brush xml:id="br0">
      <inkml:brushProperty name="width" value="0.05" units="cm"/>
      <inkml:brushProperty name="height" value="0.05" units="cm"/>
    </inkml:brush>
  </inkml:definitions>
  <inkml:trace contextRef="#ctx0" brushRef="#br0">106 277 18428,'0'-5'439,"0"1"0,1-1 1,0 1-1,0-1 0,1 1 0,-1-1 0,1 1 1,0 0-1,0 0 0,1 0 0,3-6 1,37-41 1794,-30 37-1841,-7 8-307,-1-1 0,1 0 0,-1 0 0,-1 0 0,1 0 0,4-13 1,-8 19-85,-1 0 1,1-1 0,-1 1-1,0-1 1,1 1 0,-1 0-1,0-1 1,0 1 0,0-1-1,0 1 1,0-1-1,-1 1 1,1-1 0,0 1-1,-1 0 1,1-1 0,0 1-1,-2-3 1,0 3-2,1-1-1,0 1 0,-1 0 1,0-1-1,1 1 1,-1 0-1,0 0 1,1 0-1,-1 0 1,0 0-1,0 0 0,0 1 1,0-1-1,0 1 1,0-1-1,0 1 1,-3-1-1,-3 1-2,-1 0 0,1 0 0,-1 1-1,1 0 1,-1 0 0,1 1 0,0 0 0,0 0-1,0 1 1,0 0 0,-13 7 0,16-7 2,-1 0 0,1 0 0,0 0 1,1 0-1,-1 1 0,0 0 0,1 0 0,0 0 1,0 1-1,0-1 0,1 1 0,-1 0 0,1 0 1,0 0-1,1 1 0,-1-1 0,-2 10 0,5-13 1,0 0 0,-1 0 0,1 0 0,0 0 0,1-1-1,-1 1 1,0 0 0,0 0 0,1 0 0,-1 0 0,1 0 0,0 0-1,0-1 1,-1 1 0,1 0 0,0 0 0,0-1 0,1 1-1,-1-1 1,0 1 0,0-1 0,1 1 0,-1-1 0,1 0-1,-1 0 1,1 0 0,0 0 0,-1 0 0,1 0 0,0 0-1,2 0 1,5 3 4,0-1 0,1 0 0,-1-1-1,20 3 1,20-2 9,-1-2-1,88-10 1,-89 4-13,1 2 0,90 6 0,-134-2-4,0-1 1,0 1-1,0 0 0,0 0 0,0 0 0,0 0 1,0 1-1,0 0 0,0-1 0,-1 1 0,1 1 1,-1-1-1,0 0 0,0 1 0,5 4 1,-7-5 5,1 0 0,-1 1 1,0-1-1,0 1 1,0-1-1,0 1 1,0-1-1,0 1 1,-1-1-1,0 1 1,1 0-1,-1-1 1,0 1-1,0 0 1,0-1-1,0 1 0,-1 0 1,1-1-1,-1 1 1,0 0-1,1-1 1,-1 1-1,-3 4 1,-6 12 181,10-28 70,12-39 90,-9 40-361,18-112 146,-6 26-224,-14 91 86,-1 0-1,1 0 1,0 0-1,0 0 1,1 0-1,-1 0 1,0 0-1,1 0 1,0 1-1,0-1 1,2-3-1,-2 5-6,-1 0-1,1-1 1,0 1 0,0 0-1,-1 0 1,1 0-1,0 0 1,0 1-1,0-1 1,0 0-1,0 1 1,0-1 0,0 1-1,0 0 1,0 0-1,0 0 1,0 0-1,0 0 1,2 0 0,96 16-1959,-56-8 1158,50 3-1,-29-11 136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41.905"/>
    </inkml:context>
    <inkml:brush xml:id="br0">
      <inkml:brushProperty name="width" value="0.05" units="cm"/>
      <inkml:brushProperty name="height" value="0.05" units="cm"/>
    </inkml:brush>
  </inkml:definitions>
  <inkml:trace contextRef="#ctx0" brushRef="#br0">5980 319 6113,'-31'-16'607,"0"1"-1,-1 2 0,0 2 0,-1 0 0,-46-7 1,-176-15 2222,88 15-2505,-647-59-660,641 74 418,-296-19 275,301 3-255,-218-23 218,0 22 53,-324 32-163,591-3-221,1 4 1,0 7-1,2 4 0,1 5 0,-214 85 0,208-63 9,3 6-1,2 5 1,-189 135 0,241-147 4,3 3 1,-92 101 0,113-107-49,2 2 1,3 2 0,1 2-1,-28 60 1,37-57-118,3 1 0,2 0 1,-19 97-1,-6 185-308,49 384 509,1-639 39,3 0-1,27 119 1,-24-162-67,1-1 0,2-1-1,1-1 1,2 0 0,2-1 0,47 69-1,-36-69-40,1-1 0,1-1 0,3-2 0,0-1 0,2-2 0,51 32 0,17 1-84,136 60-1,-84-53 67,189 55-1,175 12 141,-264-85 15,2-11-1,2-11 0,409-5 1,-416-38-49,355-62 0,235-130 22,-436 71-32,433-208-1,-687 267-42,-4-7-1,225-164 0,-307 193 6,-4-3 0,-2-3 0,-2-2 0,-3-3 0,50-75 0,-72 88-9,-2-2 0,-3-1 0,-2-1 0,-3-2 0,-2 0 0,-3-2 0,-2 0 0,-3-1 0,9-75 0,-20 103 17,-2 0-1,-1 0 0,-1 1 0,-2-1 0,-1 0 0,-1 1 0,-2-1 0,-2 1 0,0 1 0,-2-1 0,-1 2 0,-2-1 1,-1 2-1,-1 0 0,-1 0 0,-34-43 0,5 19 102,-70-62-1,-60-36 93,-207-130-29,200 153-252,-233-167-21,258 189 58,-15 3-11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54.887"/>
    </inkml:context>
    <inkml:brush xml:id="br0">
      <inkml:brushProperty name="width" value="0.05" units="cm"/>
      <inkml:brushProperty name="height" value="0.05" units="cm"/>
    </inkml:brush>
  </inkml:definitions>
  <inkml:trace contextRef="#ctx0" brushRef="#br0">325 151 8538,'332'-11'2408,"-3"-28"-1080,-199 22-1042,27 2-88,1 7 0,1 7 0,210 25 0,-109 6-161,360 31-10,-185-47-70,107 7-27,-402-9 56,255 57 0,-4 44 59,-39-9 19,-245-78-23,146 16 1,-125-31 10,0-6 1,1-6-1,149-20 0,-273 21-43,11-2 68,0 0-1,17-6 1,-32 8-68,0 0 0,0 0 0,0-1 1,-1 1-1,1 0 0,0-1 0,0 1 0,0-1 0,-1 1 1,1-1-1,0 1 0,0-1 0,-1 1 0,1-1 0,0 0 0,0 0 1,-1 0-4,0 1 0,0-1 0,0 1 0,0 0 1,0-1-1,0 1 0,0-1 0,0 1 0,0 0 1,0-1-1,0 1 0,0-1 0,0 1 0,0 0 1,-1-1-1,1 1 0,0 0 0,0-1 0,0 1 0,-1 0 1,1-1-1,0 1 0,0 0 0,-1-1 0,-26-17 213,22 15-201,-139-91-41,100 62-232,-2 2 0,-51-25 0,32 27 26,-1 3 1,-1 3 0,0 3 0,-104-15 0,-286-11-153,395 41 362,-818-52 73,395 27 152,-956-16 176,3 118-380,911 10-99,506-79 48,13-3-5,0 0-1,1 1 0,-1 0 1,0 0-1,0 0 1,1 1-1,-1 1 0,1-1 1,-9 7-1,16-10 48,0 0-1,-1 0 1,1 0-1,0 1 1,0-1-1,0 0 1,0 0-1,-1 0 1,1 1-1,0-1 1,0 0-1,0 0 1,0 0-1,0 1 1,0-1 0,0 0-1,0 0 1,0 1-1,0-1 1,0 0-1,0 0 1,0 1-1,0-1 1,0 0-1,0 0 1,0 1-1,0-1 1,0 0-1,0 0 1,0 1-1,0-1 1,0 0-1,0 0 1,0 0-1,1 1 1,-1-1-1,0 0 1,0 0-1,0 0 1,0 1-1,1-1 1,-1 0-1,0 0 1,0 0-1,0 0 1,1 0-1,-1 1 1,0-1 0,0 0-1,0 0 1,1 0-1,-1 0 1,0 0-1,0 0 1,1 0-1,-1 0 1,0 0-1,0 0 1,1 0-1,-1 0 1,22 4-115,-20-3 81,31 3-175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45.615"/>
    </inkml:context>
    <inkml:brush xml:id="br0">
      <inkml:brushProperty name="width" value="0.05" units="cm"/>
      <inkml:brushProperty name="height" value="0.05" units="cm"/>
    </inkml:brush>
  </inkml:definitions>
  <inkml:trace contextRef="#ctx0" brushRef="#br0">42 0 11466,'-10'30'195,"1"0"-1,2 0 0,1 0 1,2 1-1,0 0 0,2 42 1,22 189 281,-16-225-376,25 203 175,17 163-41,-6 527 202,13 150 255,-40-953-672,40 498 63,-47-451-38,-25 276 1,-5-287 16,12-92-756,-6 130 0,16-145 189,0-32 219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56.007"/>
    </inkml:context>
    <inkml:brush xml:id="br0">
      <inkml:brushProperty name="width" value="0.05" units="cm"/>
      <inkml:brushProperty name="height" value="0.05" units="cm"/>
    </inkml:brush>
  </inkml:definitions>
  <inkml:trace contextRef="#ctx0" brushRef="#br0">1 278 9498,'0'0'87,"0"0"1,0 0-1,0 0 0,0 0 1,1 0-1,-1 0 0,0 0 1,0 0-1,0 0 0,0 0 0,1 0 1,-1 0-1,0 0 0,0 0 1,0 0-1,0-1 0,0 1 1,0 0-1,0 0 0,1 0 1,-1 0-1,0 0 0,0 0 1,0-1-1,0 1 0,0 0 1,0 0-1,0 0 0,0 0 0,0 0 1,0-1-1,0 1 0,0 0 1,0 0-1,0 0 0,0 0 1,0-1-1,0 1 0,0 0 1,0 0-1,0 0 0,0 0 1,0 0-1,0-1 0,0 1 0,0 0 1,0 0-1,0 0 0,0 0 1,-1 0-1,1-1 0,0 1 1,0 0-1,0 0 0,0 0 1,0 0-1,0 0 0,0 0 1,-1 0-1,1 0 0,0 0 0,0 0 1,0-1-1,0 1 0,0 0 1,-1 0-1,1 0 0,0 0 1,0 0-1,181-9 2648,-95 2-2389,547-25 407,-367 18-684,207-7 374,338-33 13,-69 19-342,-311 24-77,-100 4-14,163-12 3,-318 6-8,142-18-585,-299 25 299,-19 6 261,0 0 0,0 0-1,0 0 1,0 0-1,0-1 1,0 1-1,0 0 1,0 0-1,1 0 1,-1 0-1,0 0 1,0-1-1,0 1 1,0 0-1,0 0 1,0 0-1,0 0 1,0 0 0,0-1-1,-1 1 1,1 0-1,0 0 1,0 0-1,0 0 1,0 0-1,0-1 1,0 1-1,0 0 1,0 0-1,0 0 1,0 0-1,0 0 1,-1 0 0,1 0-1,0-1 1,0 1-1,0 0 1,0 0-1,0 0 1,0 0-1,0 0 1,-1 0-1,1 0 1,0 0-1,0 0 1,0 0-1,0 0 1,0 0-1,-1 0 1,1 0 0,0 0-1,0 0 1,-34-6-376,-763 11-597,-342 55-1049,-283 9 692,1325-67 1336,-264 10 195,251-4-80,-135 29-1,238-36-111,-94 25 44,90-23-36,1 1-1,0 0 0,0 1 0,0 0 0,1 1 0,0 0 0,-12 9 1,20-14-8,1 0 1,-1-1 0,0 1 0,0 0-1,1 0 1,-1-1 0,0 1 0,1 0-1,-1 0 1,0 0 0,1 0 0,0 0 0,-1 0-1,1 0 1,-1 0 0,1 0 0,0 0-1,-1 2 1,2-3 2,-1 1-1,0 0 1,0-1-1,1 1 1,-1-1-1,0 1 1,1 0-1,-1-1 1,0 1-1,1-1 0,-1 1 1,1-1-1,-1 1 1,1-1-1,-1 1 1,1-1-1,-1 0 1,1 1-1,0-1 1,-1 0-1,2 1 1,4 1 24,0 0 0,0 0 0,0-1 0,1 0 0,6 0 0,44 3 222,85-6 1,62-17 98,-95 8-208,1163-85 302,985-6-617,-1388 89 777,-884 3-1160,-3 6 458,-7 0-44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5:07.855"/>
    </inkml:context>
    <inkml:brush xml:id="br0">
      <inkml:brushProperty name="width" value="0.05" units="cm"/>
      <inkml:brushProperty name="height" value="0.05" units="cm"/>
    </inkml:brush>
  </inkml:definitions>
  <inkml:trace contextRef="#ctx0" brushRef="#br0">0 597 14123,'2'1'99,"0"1"-1,-1-1 1,1 0 0,0 0-1,0 0 1,0 0 0,0-1-1,0 1 1,0 0 0,0-1-1,0 1 1,0-1 0,0 0 0,0 0-1,0 0 1,1 0 0,-1 0-1,0 0 1,3-1 0,43-13 335,-32 9-76,84-25 744,344-93 343,634-57-1117,-779 144-73,507 6 0,-774 31-256,750-5-108,-337-43 72,-89 6-11,-329 39 38,66-4-95,-148 16 17,-646 78-421,-28-30 73,29-3 50,75 15-24,-917 222-1,1463-269 472,70-18-40,21-4-9,29-6-4,338-84-12,-184 40 2,756-143-960,-572 140 363,216-36-178,243-98 1359,-806 178-540,-3 1 28,1 1 0,35-3-1,-63 9-66,0 0-1,0 0 1,1 0-1,-1 0 1,0 0-1,0 1 1,0-1-1,0 0 1,1 1-1,-1 0 1,2 1-1,-3-2-2,-1 0-1,0 0 1,0 0-1,0 1 0,1-1 1,-1 0-1,0 0 0,0 0 1,0 1-1,0-1 0,0 0 1,0 0-1,1 1 1,-1-1-1,0 0 0,0 0 1,0 1-1,0-1 0,0 0 1,0 0-1,0 1 1,0-1-1,0 0 0,0 0 1,0 1-1,0-1 0,0 0 1,0 0-1,0 1 1,-1-1-1,1 0 0,0 1 1,-13 12-34,-3-3 13,1-1 0,-2 0-1,1-2 1,-33 12-1,-78 15-43,93-26 28,-48 10 895,-159 16 0,159-31-572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9.302"/>
    </inkml:context>
    <inkml:brush xml:id="br0">
      <inkml:brushProperty name="width" value="0.05" units="cm"/>
      <inkml:brushProperty name="height" value="0.05" units="cm"/>
    </inkml:brush>
  </inkml:definitions>
  <inkml:trace contextRef="#ctx0" brushRef="#br0">1 380 15395,'136'-32'1902,"-29"5"-1389,246-22 233,6 29-599,114-10-87,113-66 24,-111 13 266,-350 70-199,0 4-1,0 6 1,189 20-1,-313-17-165,-1 0 1,0 0-1,0 0 1,0 1-1,1-1 1,-1 0-1,0 0 1,0 0-1,1 0 1,-1 0-1,0 0 1,1 0-1,-1 0 1,0 0-1,0 0 1,1 0-1,-1 0 1,0 0-1,0 0 1,1 0-1,-1 0 1,0 0-1,1 0 0,-1 0 1,0 0-1,0 0 1,1-1-1,-1 1 1,0 0-1,0 0 1,0 0-1,1 0 1,-1-1-1,0 1 1,0 0-1,0 0 1,1 0-1,-1-1 1,0 1-1,0 0 1,0 0-1,0-1 1,1 1-1,-9-11-613,4 7 733,-10-13-330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5.691"/>
    </inkml:context>
    <inkml:brush xml:id="br0">
      <inkml:brushProperty name="width" value="0.05" units="cm"/>
      <inkml:brushProperty name="height" value="0.05" units="cm"/>
    </inkml:brush>
  </inkml:definitions>
  <inkml:trace contextRef="#ctx0" brushRef="#br0">238 238 10290,'-237'-2'5299,"710"-7"-4722,-148 2-553,276-5 24,892-1 182,-972 28-128,312-1-28,-832-14-70,21-1-55,-16 0-20,-15-1-5,-378-24-294,261 22 357,-165-8 14,-758-22 11,-1 45-15,955-7 7,-48 2 20,-180 30 0,315-35-28,6-1 2,0 0 0,0 1 0,1-1-1,-1 0 1,0 1 0,0-1 0,1 1 0,-1-1-1,1 1 1,-1 0 0,0 0 0,1 0 0,-1 0-1,1 0 1,-2 2 0,3-3 1,0 0 0,-1 0 1,1 0-1,0 0 0,0 1 0,0-1 0,0 0 0,0 0 0,0 0 0,1 1 1,-1-1-1,0 0 0,0 0 0,0 0 0,0 0 0,0 1 0,0-1 0,0 0 1,0 0-1,0 0 0,0 0 0,0 1 0,1-1 0,-1 0 0,0 0 1,0 0-1,0 0 0,0 0 0,0 0 0,1 1 0,-1-1 0,0 0 0,0 0 1,0 0-1,0 0 0,1 0 0,-1 0 0,0 0 0,0 0 0,0 0 1,1 0-1,-1 0 0,0 0 0,0 0 0,0 0 0,1 0 0,12 2-10,-12-2 7,56 4-35,69-4 1,-73-1 40,717-17 235,-124 2-23,17 6-65,797-22-112,-1326 25-123,-397 8 5,151-2 64,-207-2 19,-1015 9 21,1208-4-19,-291 19 8,395-19-44,17 1-11,11-1 7,76-1-44,1723-32 12,-1698 28 63,-50 2 6,590-27 52,-632 27-49,-5 1 0,1-1-1,0 0 0,-1-1 1,0 0-1,12-4 0,-22 6-2,0 0-1,0 0 0,-1 0 0,1 0 0,0 0 0,0 0 1,0 0-1,-1 0 0,1 0 0,0 0 0,0 0 0,0 0 1,-1 0-1,1 0 0,0-1 0,0 1 0,0 0 0,0 0 1,-1 0-1,1 0 0,0 0 0,0 0 0,0-1 0,0 1 1,0 0-1,0 0 0,0 0 0,-1 0 0,1-1 0,0 1 1,0 0-1,0 0 0,0 0 0,0-1 0,0 1 0,0 0 1,0 0-1,0 0 0,0-1 0,0 1 0,0 0 0,0 0 1,0 0-1,0-1 0,0 1 0,0 0 0,0 0 0,0 0 1,0-1-1,1 1 0,-1 0 0,0 0 0,0 0 0,0 0 0,0-1 1,0 1-1,0 0 0,1 0 0,-1 0 0,0 0 0,0 0 1,0 0-1,0 0 0,1-1 0,-1 1 0,-21-5 4,-288-19 302,208 21 580,-183-30 0,186 8-506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4.143"/>
    </inkml:context>
    <inkml:brush xml:id="br0">
      <inkml:brushProperty name="width" value="0.05" units="cm"/>
      <inkml:brushProperty name="height" value="0.05" units="cm"/>
    </inkml:brush>
  </inkml:definitions>
  <inkml:trace contextRef="#ctx0" brushRef="#br0">217 360 15051,'2'-3'211,"-1"-1"0,0 1-1,0-1 1,0 0 0,0 1 0,0-1-1,-1 0 1,0 0 0,1 0 0,-2 1-1,1-1 1,0 0 0,-1 0 0,1 1-1,-1-1 1,0 0 0,0 1 0,-1-1-1,-2-5 1,2 6-109,0 1 1,1 0-1,-1 0 0,0 0 1,0 0-1,-1 0 0,1 0 1,0 1-1,0-1 0,-1 1 1,1-1-1,-1 1 0,0 0 1,1 0-1,-1 0 0,0 0 1,1 1-1,-1-1 0,0 1 1,0 0-1,0 0 0,1 0 1,-1 0-1,0 0 0,0 0 1,0 1-1,-4 1 0,0 0-57,-1 0 0,1 1-1,0 0 1,1 1 0,-1 0-1,1 0 1,-1 0 0,1 1-1,1-1 1,-1 2-1,0-1 1,1 0 0,0 1-1,1 0 1,-1 0 0,-4 10-1,4-7-45,0 0 0,1 0 0,0 0 0,0 1 0,1-1 0,0 1 0,1 0 0,0 0 0,1 0 0,0 0 0,0 17 0,1-24 3,0 0 0,1-1 0,-1 1 0,1 0 0,-1-1 0,1 1-1,0 0 1,0-1 0,0 1 0,1-1 0,-1 0 0,0 1 0,1-1 0,-1 0 0,1 0-1,0 0 1,0 0 0,0 0 0,2 1 0,-1-1 10,1 0 0,-1 0 0,1-1 0,-1 0 0,1 1 0,-1-1 0,1-1 0,0 1 0,-1 0 1,1-1-1,0 0 0,5 0 0,2-1 43,-1-1 0,1 0 0,0 0 0,-1-1 0,0 0 0,0-1 0,0 0 0,17-9 0,-18 7-30,-1 1 0,0-1 0,1 0 1,-2-1-1,1 0 0,-1 0 1,0-1-1,0 0 0,-1 0 0,0 0 1,-1-1-1,0 0 0,0 0 0,-1 0 1,0-1-1,-1 0 0,0 1 0,0-1 1,-1 0-1,0 0 0,-1-1 0,0 1 1,-1 0-1,0 0 0,0-1 0,-1 1 1,-1 0-1,1 0 0,-2 0 0,1 0 1,-2 0-1,-4-11 0,1 5-272,-1 0-1,0 1 0,-1 0 0,-1 1 1,0 0-1,-1 0 0,-1 1 1,0 1-1,0 0 0,-21-15 1,-9-1-434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4.544"/>
    </inkml:context>
    <inkml:brush xml:id="br0">
      <inkml:brushProperty name="width" value="0.05" units="cm"/>
      <inkml:brushProperty name="height" value="0.05" units="cm"/>
    </inkml:brush>
  </inkml:definitions>
  <inkml:trace contextRef="#ctx0" brushRef="#br0">1 1 15107,'3'20'1769,"1"8"-1145,5 11-160,3 7 800,11 13-368,3 4-64,9 4-199,2 1-113,6-5-192,-2-3-96,1-10-408,-6-6-264,-5-12 344,1-9 8,-6-12-104,-3-3-40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5.087"/>
    </inkml:context>
    <inkml:brush xml:id="br0">
      <inkml:brushProperty name="width" value="0.05" units="cm"/>
      <inkml:brushProperty name="height" value="0.05" units="cm"/>
    </inkml:brush>
  </inkml:definitions>
  <inkml:trace contextRef="#ctx0" brushRef="#br0">0 42 17044,'7'13'1512,"8"-9"-904,3-4-168,15-2 528,3-2-119,10 0-161,1-3-96,2 1-392,-5-1-320,-9 0 176,-2-2-88,-15-4-104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9.004"/>
    </inkml:context>
    <inkml:brush xml:id="br0">
      <inkml:brushProperty name="width" value="0.05" units="cm"/>
      <inkml:brushProperty name="height" value="0.05" units="cm"/>
    </inkml:brush>
  </inkml:definitions>
  <inkml:trace contextRef="#ctx0" brushRef="#br0">30 74 17196,'0'0'39,"0"0"0,0 0 0,0 0 1,0-1-1,0 1 0,0 0 0,1 0 0,-1-1 1,0 1-1,0 0 0,0 0 0,0 0 1,0-1-1,0 1 0,1 0 0,-1 0 1,0 0-1,0 0 0,0-1 0,0 1 0,1 0 1,-1 0-1,0 0 0,0 0 0,0 0 1,1 0-1,-1-1 0,0 1 0,0 0 0,1 0 1,-1 0-1,0 0 0,0 0 0,0 0 1,1 0-1,-1 0 0,0 0 0,0 0 1,1 0-1,-1 0 0,0 0 0,0 0 0,1 1 1,0 12 610,-8 27-163,6-36-230,-12 79 516,3 0 0,4 0 0,5 102 0,1-174-731,4 39 74,-3-48-99,-1 0 0,0 0 0,1-1 0,-1 1-1,1 0 1,0 0 0,-1 0 0,1-1 0,0 1 0,0 0-1,0-1 1,0 1 0,1-1 0,-1 1 0,0-1 0,1 1-1,-1-1 1,0 0 0,1 0 0,2 2 0,-2-3-2,-1 1 0,0-1 0,0 0 0,1 0 0,-1 0 0,0 0 0,1 0 0,-1 0-1,0 0 1,1 0 0,-1 0 0,0 0 0,1-1 0,-1 1 0,0-1 0,0 1 0,0-1 0,1 1 0,-1-1 0,1-1 0,22-19 151,-17 14-102,61-65 613,101-143-1,-113 139-445,-18 26-263,115-160-1311,-162 224-461,1 1 0,-7 18-1,6-9 509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5.659"/>
    </inkml:context>
    <inkml:brush xml:id="br0">
      <inkml:brushProperty name="width" value="0.05" units="cm"/>
      <inkml:brushProperty name="height" value="0.05" units="cm"/>
    </inkml:brush>
  </inkml:definitions>
  <inkml:trace contextRef="#ctx0" brushRef="#br0">1 8 15451,'2'73'1737,"9"104"619,-9-159-2215,2 1-1,0-1 1,1 0-1,1-1 1,0 1-1,2-1 1,11 21-1,-17-35-83,0 0-1,-1 0 1,2-1-1,-1 1 1,0 0-1,0-1 1,1 0-1,0 1 1,-1-1-1,1 0 1,0 0-1,0-1 1,5 4-1,-5-5-3,-1 1 1,1-1-1,-1 1 0,1-1 1,-1 0-1,1 0 1,-1 0-1,1 0 0,-1 0 1,1-1-1,-1 1 0,1-1 1,-1 0-1,0 0 0,1 0 1,-1 0-1,0 0 0,1 0 1,2-3-1,5-3 113,-1 0-1,0-1 0,-1-1 1,1 1-1,-2-1 1,9-11-1,37-66 638,-35 57-553,88-168 552,-81 147-866,-15 34-908,-8 16-312,-2 9 492,0-3 154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6.104"/>
    </inkml:context>
    <inkml:brush xml:id="br0">
      <inkml:brushProperty name="width" value="0.05" units="cm"/>
      <inkml:brushProperty name="height" value="0.05" units="cm"/>
    </inkml:brush>
  </inkml:definitions>
  <inkml:trace contextRef="#ctx0" brushRef="#br0">11 0 17044,'15'9'1648,"-9"7"-1208,-10 9-152,-2 7 880,0 8-655,-1 3-145,3 4-144,1-1 0,2-6-144,1-5-80,2-9-320,1-3-280,2-12-25,-1-1 441,-7-4-128,-4-3-136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6.537"/>
    </inkml:context>
    <inkml:brush xml:id="br0">
      <inkml:brushProperty name="width" value="0.05" units="cm"/>
      <inkml:brushProperty name="height" value="0.05" units="cm"/>
    </inkml:brush>
  </inkml:definitions>
  <inkml:trace contextRef="#ctx0" brushRef="#br0">3 70 16660,'-1'-1'114,"1"-1"1,-1 1 0,1-1 0,0 1 0,0-1 0,0 1 0,0-1 0,0 1 0,0-1 0,0 1-1,1 0 1,-1-1 0,0 1 0,1-1 0,-1 1 0,1 0 0,-1-1 0,1 1 0,0 0 0,0 0 0,1-3-1,0 2 48,1 0-1,-1 0 1,1 0-1,-1 0 1,1 1-1,0-1 0,0 0 1,0 1-1,4-2 1,7-1 237,0 1 0,0 0 0,21-1 0,6 2-32,0 0 0,73 9 0,-89-4-333,-1 1 0,0 1-1,0 2 1,0 0-1,43 20 1,-62-24-34,1 0 1,-1 1-1,1-1 1,-1 1-1,0 0 1,7 8-1,-11-10 2,1-1 0,-1 1 0,0 0-1,0-1 1,1 1 0,-2 0 0,1 0 0,0 0 0,0 0 0,0-1-1,-1 1 1,1 0 0,-1 0 0,0 0 0,1 1 0,-1-1 0,0 0-1,0 0 1,0 0 0,-1 0 0,1 0 0,0 0 0,-1 0 0,0 2-1,-2 1 7,0 0 0,1-1 0,-2 1 0,1 0 0,-1-1-1,1 0 1,-1 0 0,0 0 0,-1 0 0,1-1 0,-1 1 0,1-1-1,-11 4 1,-6 3 55,-42 15 0,59-24-72,-54 15-141,54-15 40,0 0 1,0-1 0,0 1 0,0-1-1,0 0 1,0 0 0,0 0-1,1-1 1,-1 1 0,0-1 0,0 0-1,-6-2 1,10 3 119,0 0 1,-1 0-1,1-1 0,0 1 1,-1 0-1,1 0 0,0 0 1,0-1-1,-1 1 0,1 0 1,0 0-1,0-1 0,-1 1 1,1 0-1,0 0 0,0-1 1,0 1-1,-1 0 0,1-1 0,0 1 1,0 0-1,0-1 0,0 1 1,0 0-1,0-1 0,0 1 1,0 0-1,0-1 0,0 1 1,0 0-1,0-1 0,0 1 1,0 0-1,0-1 0,0 1 1,0 0-1,0-1 0,0 1 1,0 0-1,0-1 0,1 1 0,-1 0 1,0-1-1,0 1 0,0 0 1,1 0-1,-1-1 0,0 1 1,1 0-1,-1 0 0,0-1 1,0 1-1,1 0 0,-1 0 1,0 0-1,1-1 0,21-10-247,10 0-51</inkml:trace>
  <inkml:trace contextRef="#ctx0" brushRef="#br0" timeOffset="1">835 100 15715,'17'4'1865,"-6"8"-1185,-4 12-224,-4 8 1288,-3 11-831,0 4-209,-3 5-320,0 3-72,0-3-216,3-5-256,-1-12-2449,-5-4 2377,0-14-288,-1-4-208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16.491"/>
    </inkml:context>
    <inkml:brush xml:id="br0">
      <inkml:brushProperty name="width" value="0.05" units="cm"/>
      <inkml:brushProperty name="height" value="0.05" units="cm"/>
    </inkml:brush>
  </inkml:definitions>
  <inkml:trace contextRef="#ctx0" brushRef="#br0">1 333 14467,'4'-2'338,"0"-1"-1,1 0 1,-1 1-1,0-1 1,4-5-1,12-7-16,21-8-91,1 1 1,1 3 0,1 1-1,1 3 1,0 1-1,1 2 1,56-6-1,-3 5-82,124 1 1,103 18-21,-76 0-95,471-26-121,-4-32 17,-342 31 74,-2 0 9,-350 20-12,-15 1 3,0-1-1,0 1 0,1-2 0,-1 1 1,0-1-1,0 0 0,12-5 0,-20 7-2,0 0 1,0 0-1,1 0 0,-1 0 0,0 0 0,0 0 0,0 0 0,0 0 0,0 0 0,1 0 1,-1 0-1,0 0 0,0 0 0,0-1 0,0 1 0,0 0 0,0 0 0,1 0 0,-1 0 0,0 0 1,0 0-1,0 0 0,0 0 0,0-1 0,0 1 0,0 0 0,0 0 0,0 0 0,0 0 0,1 0 1,-1 0-1,0-1 0,0 1 0,0 0 0,0 0 0,0 0 0,0 0 0,0 0 0,0-1 1,0 1-1,0 0 0,0 0 0,0 0 0,0 0 0,0 0 0,-1-1 0,1 1 0,0 0 0,0 0 1,0 0-1,0 0 0,0 0 0,0 0 0,0-1 0,-12-3-5,-19 2-28,-534 26-575,384-11 478,-716 28-122,-36 3 406,431 11 156,501-55-310,-13 2-6,1 0 0,-20 8 0,33-10 6,0 0-1,0 0 0,0 0 0,0 0 1,0 0-1,0 0 0,0 0 1,0 0-1,0 0 0,0 0 1,0 0-1,0 1 0,0-1 0,1 0 1,-1 0-1,0 0 0,0 0 1,0 0-1,0 0 0,0 0 1,0 0-1,-1 0 0,1 0 0,0 0 1,0 1-1,0-1 0,0 0 1,0 0-1,0 0 0,0 0 1,0 0-1,0 0 0,0 0 0,0 0 1,0 0-1,0 0 0,0 0 1,0 0-1,0 0 0,0 1 1,0-1-1,0 0 0,-1 0 0,13 0-18,264-16-97,358-16 116,-394 23 89,811-21-1551,-915 28 1208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17.248"/>
    </inkml:context>
    <inkml:brush xml:id="br0">
      <inkml:brushProperty name="width" value="0.05" units="cm"/>
      <inkml:brushProperty name="height" value="0.05" units="cm"/>
    </inkml:brush>
  </inkml:definitions>
  <inkml:trace contextRef="#ctx0" brushRef="#br0">1 224 13283,'8'-6'277,"0"0"0,0 0 0,1 0 0,-1 1 0,2 1 1,-1-1-1,0 2 0,1-1 0,17-3 0,5 1 169,56-3 1,-66 8-253,462-27 1136,63-4-905,-218 3-294,314-22 57,-1 36-68,-620 15-113,186 14 24,-230-15-282,-43 2 0,31 1 187,-14 0-19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7.040"/>
    </inkml:context>
    <inkml:brush xml:id="br0">
      <inkml:brushProperty name="width" value="0.05" units="cm"/>
      <inkml:brushProperty name="height" value="0.05" units="cm"/>
    </inkml:brush>
  </inkml:definitions>
  <inkml:trace contextRef="#ctx0" brushRef="#br0">0 57 16668,'1'0'112,"-1"1"0,1-1 0,-1 0 0,1 1 0,-1-1 0,1 1 0,-1-1 0,1 0 0,0 1 0,-1-1 0,1 0 0,-1 0 0,1 0 0,0 1 0,-1-1 0,1 0 0,0 0 0,-1 0 0,1 0 0,0 0 0,-1 0 0,1 0 0,0 0 0,-1 0 0,1-1 0,0 1 0,-1 0 0,2-1 0,20-3 1046,53-12 1025,79-7 0,-50 15-1908,138 7 0,-239 1-283,15 0 88,-14 2-74,-11 2-91,-2-3-404,0 1 0,0-1 1,0 0-1,-1-1 0,1 0 1,0-1-1,0 0 0,-1 0 0,1-1 1,-15-4-1,1-1-522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7.469"/>
    </inkml:context>
    <inkml:brush xml:id="br0">
      <inkml:brushProperty name="width" value="0.05" units="cm"/>
      <inkml:brushProperty name="height" value="0.05" units="cm"/>
    </inkml:brush>
  </inkml:definitions>
  <inkml:trace contextRef="#ctx0" brushRef="#br0">2 15 17604,'-2'-6'2088,"2"1"-1208,2 2 1281,-1 13-993,1 8-432,-1 7-160,1 5-400,-2 3-120,2 4-120,1-1-72,-3-4-288,2-5-272,-2-12-544,0-7 1000,0-13-224,3-9-184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8.093"/>
    </inkml:context>
    <inkml:brush xml:id="br0">
      <inkml:brushProperty name="width" value="0.05" units="cm"/>
      <inkml:brushProperty name="height" value="0.05" units="cm"/>
    </inkml:brush>
  </inkml:definitions>
  <inkml:trace contextRef="#ctx0" brushRef="#br0">1 127 17244,'0'-3'223,"1"1"0,0 0 0,0-1-1,0 1 1,0-1 0,0 1 0,1 0 0,-1 0 0,1 0 0,-1 0 0,1 0 0,0 0 0,0 0 0,0 0 0,0 1 0,3-3 0,41-21 1370,-36 21-1080,16-8 34,0 1 0,1 1 0,33-7 1,-46 14-489,1 0 0,0 1 1,0 1-1,1 0 0,-1 1 0,0 1 1,26 4-1,-37-5-64,0 1 0,0 0 0,-1 0 0,1 0 0,0 1 0,-1-1 0,1 1 0,-1 0 0,0 0 0,1 0 0,-1 0 0,0 1 0,0-1 0,-1 1 0,1 0 0,0-1 0,-1 1 0,0 0 0,0 1 0,0-1 0,0 0 0,0 1 0,0-1 0,-1 1 0,0-1 0,0 1 0,0 0 0,0 0 0,0-1 0,-1 1 0,0 0 0,0 0 0,0 0 0,0 0 0,0-1 0,-1 1 0,0 0 0,0 0 0,0-1 0,0 1 0,-3 6 0,-3 5 8,-1-1-1,0 0 0,-1 0 1,-16 19-1,-12 17 44,37-50-49,0 1 1,0-1-1,0 1 1,0-1-1,-1 0 1,1 1 0,0-1-1,0 1 1,0-1-1,0 1 1,0-1-1,0 0 1,0 1-1,0-1 1,0 1-1,0-1 1,0 1-1,0-1 1,1 0-1,-1 1 1,0-1-1,0 1 1,0-1 0,0 0-1,1 1 1,-1-1-1,0 0 1,1 1-1,-1-1 1,0 0-1,0 1 1,1-1-1,-1 0 1,0 0-1,1 1 1,-1-1-1,1 0 1,-1 0-1,0 0 1,1 1 0,-1-1-1,1 0 1,0 0-1,27 8-93,-13-5 31,-7 0 26,0 1-1,0-1 0,-1 1 1,1 0-1,-1 1 1,0 0-1,0 0 0,0 1 1,-1-1-1,0 1 0,10 13 1,-14-16 37,0 0 1,0 0 0,0 1-1,-1-1 1,1 1 0,-1-1 0,0 1-1,0 0 1,0-1 0,-1 1-1,1 0 1,-1 0 0,0-1-1,0 1 1,0 0 0,0 0 0,-1-1-1,0 1 1,1 0 0,-1-1-1,-1 1 1,1 0 0,0-1-1,-1 1 1,0-1 0,0 0 0,0 0-1,0 0 1,-3 4 0,-1 0 103,-1-1 1,1 0-1,-1 0 1,0 0 0,-1-1-1,1 0 1,-1 0 0,0-1-1,0 0 1,0 0-1,-1-1 1,0 0 0,1-1-1,-1 0 1,0 0-1,0-1 1,-12 1 0,12-2-84,-1 0 1,1 0 0,-1 0 0,0-1 0,1-1 0,-1 0 0,1 0-1,0-1 1,0 0 0,0 0 0,0-1 0,0-1 0,1 1 0,-1-1-1,1-1 1,-8-6 0,16 12-82,-1-1 0,1 1 0,0 0 0,-1-1 0,1 1 0,0 0 0,0 0 0,-1-1 0,1 1 0,0-1 0,0 1 0,-1 0 0,1-1-1,0 1 1,0 0 0,0-1 0,0 1 0,-1-1 0,1 1 0,0-1 0,0 1 0,0 0 0,0-1 0,0 1 0,0-1 0,0 1 0,0-1 0,0 1 0,1 0 0,-1-1 0,0 1 0,0-1 0,0 1 0,0 0 0,1-1-1,-1 1 1,0-1 0,0 1 0,1 0 0,-1-1 0,0 1 0,0 0 0,1 0 0,-1-1 0,0 1 0,1 0 0,-1 0 0,1-1 0,-1 1 0,1 0 0,27-11-1180,-15 6 826,16-10-536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8.536"/>
    </inkml:context>
    <inkml:brush xml:id="br0">
      <inkml:brushProperty name="width" value="0.05" units="cm"/>
      <inkml:brushProperty name="height" value="0.05" units="cm"/>
    </inkml:brush>
  </inkml:definitions>
  <inkml:trace contextRef="#ctx0" brushRef="#br0">1 102 21429,'13'0'1544,"-10"6"-1280,-2 6-128,2 8 432,-3 3-192,0 8-200,0 3-72,0 4-128,-1-2-64,-2-3-248,3-3-256,-5-10-592,1-7 968,4-18-192,0-9-176</inkml:trace>
  <inkml:trace contextRef="#ctx0" brushRef="#br0" timeOffset="1">368 1 17140,'-4'8'1768,"-5"15"-1032,-1 7-296,-4 10 1185,1 3-769,1 5-288,-1-1-40,8-5-288,0-1-176,4-11-360,1-4-240,1-12-224,-1-12-280,-1-1 719,-6-11-223,-3-11-152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8.984"/>
    </inkml:context>
    <inkml:brush xml:id="br0">
      <inkml:brushProperty name="width" value="0.05" units="cm"/>
      <inkml:brushProperty name="height" value="0.05" units="cm"/>
    </inkml:brush>
  </inkml:definitions>
  <inkml:trace contextRef="#ctx0" brushRef="#br0">0 119 17308,'3'-4'325,"-1"0"0,1 0 1,0 1-1,0-1 1,0 1-1,1 0 1,-1 0-1,1 0 0,0 0 1,0 1-1,0-1 1,5-1-1,9-5 559,29-8 0,-37 14-474,30-11 427,69-12 0,-96 23-791,0 1 0,1 1 1,-1 0-1,1 1 0,-1 1 0,0 0 0,1 0 1,-1 1-1,19 6 0,-28-6-39,0-1 0,0 1 0,1 0 0,-1 0 0,-1 0-1,1 1 1,0 0 0,-1-1 0,1 1 0,-1 0 0,0 1 0,0-1 0,0 0 0,0 1-1,0 0 1,-1 0 0,4 7 0,-5-7 11,0-1 0,0 1 0,0 0-1,-1 0 1,0 0 0,1-1 0,-1 1 0,0 0 0,-1 0-1,1 0 1,-1 0 0,0-1 0,0 1 0,0 0-1,0-1 1,-1 1 0,1-1 0,-1 1 0,0-1 0,0 0-1,-3 5 1,-2 1 62,-1-1 0,0 0 0,0 0 0,0 0 0,-1-1 0,0-1 0,0 1 0,-19 8 0,21-11-135,-1-1-1,0 0 0,0 0 1,0 0-1,0-1 1,-1 0-1,1-1 1,-1 0-1,1 0 0,-1-1 1,0 0-1,-8-1 1,14 0-128,1 1 0,-1-1 1,1 0-1,-1 0 1,0 0-1,1 0 0,0-1 1,-4-1-1,6 3 148,-1-1 0,1 1 0,-1 0 1,1-1-1,0 1 0,-1-1 0,1 1 0,-1 0 0,1-1 0,0 1 0,-1-1 0,1 1 0,0-1 0,-1 0 0,1 1 1,0-1-1,0 1 0,0-1 0,-1 1 0,1-1 0,0 0 0,0 1 0,0-1 0,0 1 0,0-1 0,0 0 0,0 1 0,0-1 1,0 1-1,1-1 0,-1 0 0,0 1 0,0-1 0,0 1 0,1-1 0,-1 1 0,0-1 0,1 1 0,-1-1 0,0 1 1,2-1-1,8-7-744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9.497"/>
    </inkml:context>
    <inkml:brush xml:id="br0">
      <inkml:brushProperty name="width" value="0.05" units="cm"/>
      <inkml:brushProperty name="height" value="0.05" units="cm"/>
    </inkml:brush>
  </inkml:definitions>
  <inkml:trace contextRef="#ctx0" brushRef="#br0">241 201 15251,'1'0'80,"-1"0"0,1 0 0,-1 0-1,1 0 1,0 0 0,-1 0 0,1 0 0,0 0-1,-1-1 1,1 1 0,-1 0 0,1 0 0,-1-1-1,1 1 1,-1 0 0,1 0 0,0-1 0,-1 1-1,0-1 1,1 1 0,-1 0 0,1-1 0,-1 1-1,1-1 1,-1 1 0,0-1 0,1 1 0,-1-1-1,0 0 1,0 1 0,1-1 0,-1 1 0,0-1-1,0 0 1,0 1 0,0-1 0,0 1 0,0-1-1,0 0 1,0 1 0,0-1 0,0 1 0,0-1-1,0 0 1,0 1 0,-1-1 0,1 1-1,0-1 1,-1 0 0,1-1 78,-1 1 0,0-1 1,0 1-1,0 0 0,0-1 0,0 1 0,-1 0 0,1 0 1,0 0-1,0 0 0,-1 0 0,1 0 0,-1 0 0,1 0 0,-1 0 1,1 1-1,-1-1 0,-2 0 0,0 1-58,0 0 0,1 0 0,-1 0-1,1 0 1,-1 1 0,1 0 0,-1-1 0,1 2 0,-1-1-1,1 0 1,0 1 0,-1-1 0,1 1 0,-3 2 0,-8 5 110,-21 21 0,23-20-105,-2 2-48,1 0-1,0 1 0,1 0 1,0 1-1,1 1 0,1 0 1,-12 22-1,21-36-50,0 0 1,1 0-1,-1 0 0,1 0 0,-1 0 1,1 0-1,0 0 0,-1 0 1,1 0-1,0 0 0,0 0 0,0 1 1,0-1-1,-1 0 0,2 0 1,-1 0-1,0 0 0,0 0 1,0 0-1,1 2 0,0-2 0,0-1 0,0 1 0,0-1 1,0 1-1,1-1 0,-1 1 0,0-1 0,0 0 0,0 0 0,1 0 0,-1 0 1,0 0-1,0 0 0,0 0 0,1 0 0,-1 0 0,0 0 0,0-1 0,0 1 0,0-1 1,2 0-1,46-14 83,50-23 1,-57 21-76,0 2 1,51-12-1,-86 25-16,9-1-17,0 0 0,31-1-1,-43 4 13,-1 0-1,1 0 1,-1 0-1,1 1 1,-1-1-1,1 1 1,-1 0-1,0 0 0,0 0 1,1 0-1,-1 1 1,0-1-1,0 1 1,0 0-1,0 0 1,0 0-1,-1 0 1,1 1-1,3 3 1,-3-8-16,1-8 36,1-14 43,0-37 142,-3-75-1,-2 88-34,18 62-90,6 6-84,-18-16-106,1 0-1,0 0 0,1-1 0,-1 0 0,1-1 0,-1 1 0,1-1 0,0-1 0,0 0 0,0 0 0,0 0 0,0-1 0,14-1 0,-9-1-85,0 0 0,0-1 1,0 0-1,0-1 0,-1-1 0,1 0 0,16-10 0,10-10-399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8.462"/>
    </inkml:context>
    <inkml:brush xml:id="br0">
      <inkml:brushProperty name="width" value="0.05" units="cm"/>
      <inkml:brushProperty name="height" value="0.05" units="cm"/>
    </inkml:brush>
  </inkml:definitions>
  <inkml:trace contextRef="#ctx0" brushRef="#br0">53 0 16420,'-6'20'1752,"1"3"-1232,-2 9-224,-2 7 888,3 5-656,3 2-103,3-3-329,0-2-168,6-9-345,0-6-191,-3-11-320,-2-4-1616,-8-13 1991,-3-7-375,-6-11-48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8.925"/>
    </inkml:context>
    <inkml:brush xml:id="br0">
      <inkml:brushProperty name="width" value="0.05" units="cm"/>
      <inkml:brushProperty name="height" value="0.05" units="cm"/>
    </inkml:brush>
  </inkml:definitions>
  <inkml:trace contextRef="#ctx0" brushRef="#br0">0 159 13027,'1'-5'287,"-1"0"1,1 0-1,0 0 1,1 0-1,-1 0 0,1 0 1,0 0-1,0 1 1,1-1-1,-1 1 1,1-1-1,0 1 1,0 0-1,0 0 1,1 0-1,-1 1 0,1-1 1,0 1-1,0 0 1,0 0-1,0 0 1,9-3-1,4-3 226,0 1 1,1 1-1,0 1 0,34-8 1,-28 9-228,0 1 0,36-2 0,-54 6-263,0-1 1,0 1 0,0 1-1,0-1 1,0 1 0,0 0-1,0 1 1,-1-1 0,1 1-1,0 0 1,-1 0-1,1 1 1,-1 0 0,0 0-1,9 7 1,-12-9-21,-1 1 1,1 0-1,-1 0 1,0-1-1,1 1 1,-1 0-1,0 0 0,0 0 1,0 0-1,0 0 1,-1 1-1,1-1 1,-1 0-1,1 0 0,-1 0 1,0 1-1,0 3 1,0-2 9,-1 0 0,1 0 0,-1-1 1,0 1-1,-1 0 0,1-1 0,-1 1 0,1-1 0,-5 6 1,-1 2 47,-1-1 0,-1-1 1,1 1-1,-2-1 0,-10 8 0,-6 1 100,20-14-123,0-1 0,1 1 0,-1 0 0,1 1 0,0-1 0,-7 9 0,12-13-41,0 1 1,0-1-1,-1 1 0,1-1 0,0 0 0,0 1 0,0-1 0,0 1 1,0-1-1,0 1 0,0-1 0,0 1 0,0-1 0,0 0 0,0 1 1,0-1-1,0 1 0,0-1 0,1 1 0,-1-1 0,0 0 0,0 1 1,0-1-1,1 1 0,-1-1 0,0 0 0,0 1 0,1-1 1,-1 0-1,1 1 0,12 8-172,-11-7 134,21 13-218,-1 2-1,22 19 0,-35-28 206,-1 1-1,0 0 0,0 0 1,-1 1-1,0 0 0,0 1 1,5 12-1,-10-19 55,-1 0 0,1-1 0,-1 1 0,0 0 0,0-1 0,-1 1 0,1 0 0,-1 0 0,0 0 0,0 0 0,0-1 0,0 1 0,-1 0 0,0 0 0,1 0 0,-1-1 0,-2 5 1,1-3 35,-1 0 1,0-1 0,0 1 0,0-1 0,0 0 0,-1 0 0,1 0 0,-1 0 0,0-1 0,-1 1 0,-4 2 0,-3 2 123,0-2 0,-1 1 0,0-2-1,0 1 1,0-2 0,-1 0 0,0 0 0,-21 1 0,28-4-93,0 0-1,0-1 1,0 0 0,0-1-1,0 1 1,-7-3 0,12 3-104,1 0 1,0-1 0,-1 1 0,1-1-1,0 1 1,0-1 0,-1 1 0,1-1-1,0 0 1,0 1 0,0-1 0,0 0-1,0 0 1,0 0 0,0 0-1,0 0 1,0 0 0,0 0 0,1 0-1,-1 0 1,0 0 0,1-1 0,-1 1-1,1 0 1,-1 0 0,1-1 0,-1 1-1,1 0 1,0-1 0,0 1-1,0 0 1,0-1 0,0 1 0,0 0-1,0-1 1,0 1 0,1 0 0,-1-1-1,0 1 1,1-2 0,2-4-458,0 0 0,0 0 0,1 1 0,0-1 0,0 1 0,0 0 0,7-7 0,41-41-1458,-39 42 1640,32-29-1057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9.389"/>
    </inkml:context>
    <inkml:brush xml:id="br0">
      <inkml:brushProperty name="width" value="0.05" units="cm"/>
      <inkml:brushProperty name="height" value="0.05" units="cm"/>
    </inkml:brush>
  </inkml:definitions>
  <inkml:trace contextRef="#ctx0" brushRef="#br0">19 0 17716,'6'3'1616,"-6"14"-968,-2 6-256,-3 10 745,-1 4-273,1 8-320,1 4-96,3-4-160,-1-2-168,2-8-408,3-6-232,3-15-440,-2-7-17,3-11 657,2-13-232,2-12-168</inkml:trace>
  <inkml:trace contextRef="#ctx0" brushRef="#br0" timeOffset="1">237 17 17420,'1'18'1472,"-2"10"-1056,-5 2-168,2 8 440,-1 3-168,3 1-175,-3-2-137,4-4-304,-1-3-121,2-9-223,-2-1-136,-1-9-304,-3-4-96,-1-8 608,-3-5-144,-3-10-8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9.777"/>
    </inkml:context>
    <inkml:brush xml:id="br0">
      <inkml:brushProperty name="width" value="0.05" units="cm"/>
      <inkml:brushProperty name="height" value="0.05" units="cm"/>
    </inkml:brush>
  </inkml:definitions>
  <inkml:trace contextRef="#ctx0" brushRef="#br0">24 182 12195,'-4'-13'561,"-1"1"61,2-1 0,-1 1 0,1-1 1,-1-21-1,3 31-451,1 0 1,0 0-1,1 0 1,-1 0-1,1 0 1,-1 0-1,1 0 0,0 0 1,0 0-1,0 0 1,0 0-1,0 1 1,1-1-1,-1 0 0,1 1 1,0 0-1,0-1 1,0 1-1,0 0 1,0 0-1,0 0 1,1 0-1,-1 0 0,1 0 1,4-2-1,0 1-11,1 0 0,0 1 0,0 0 0,0 0 1,1 1-1,-1-1 0,0 2 0,1-1 0,-1 1 0,0 1 0,1 0 0,-1 0 0,0 0 0,0 1 0,16 5 0,-18-4-145,1-1-1,0 1 1,-1 0 0,0 0-1,0 0 1,0 1 0,0 0-1,0 1 1,-1-1 0,0 1-1,0 0 1,0 0 0,0 0-1,-1 1 1,0 0 0,0 0-1,-1 0 1,1 0 0,2 8-1,-5-10-3,-1-1 0,1 0-1,-1 0 1,0 0-1,0 0 1,0 0 0,0 0-1,0 0 1,-1 1-1,1-1 1,-1 0 0,0 0-1,0 0 1,0 0-1,0-1 1,-1 1 0,1 0-1,-1 0 1,0-1 0,0 1-1,1-1 1,-2 1-1,1-1 1,0 0 0,0 0-1,-1 0 1,1 0-1,-1 0 1,0-1 0,1 1-1,-1-1 1,0 1 0,0-1-1,0 0 1,0 0-1,0-1 1,0 1 0,0-1-1,0 1 1,0-1-1,0 0 1,-1 0 0,1 0-1,0-1 1,0 1-1,-6-2 1,7 1-26,1 0 0,-1 0 0,0 0 0,0 0 0,1 0 0,-1-1 0,1 1 0,-1 0 0,1-1 0,0 1 0,-1-1 0,1 0 0,0 1 0,0-1 0,0 0 0,0 0 0,1 0-1,-1 0 1,0 0 0,1 0 0,-1-2 0,0-10-158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0.753"/>
    </inkml:context>
    <inkml:brush xml:id="br0">
      <inkml:brushProperty name="width" value="0.05" units="cm"/>
      <inkml:brushProperty name="height" value="0.05" units="cm"/>
    </inkml:brush>
  </inkml:definitions>
  <inkml:trace contextRef="#ctx0" brushRef="#br0">383 85 14675,'0'-1'121,"1"-1"-1,0 1 1,0-1-1,-1 1 1,1-1 0,-1 1-1,1-1 1,-1 1-1,0-1 1,0 0-1,0 1 1,0-1 0,0 0-1,0 1 1,0-1-1,0 0 1,-1 1-1,1-1 1,0 1-1,-1-1 1,0 1 0,1-1-1,-2-1 1,1 2-25,-1-1 0,1 1 0,-1 0 0,0-1 0,1 1 0,-1 0 0,0 0 0,0 0 0,0 1 0,0-1 0,1 0 0,-1 1 0,0-1 0,-1 1 0,1 0 0,0-1 0,-4 1 0,-3 0 35,-1 0-1,0 1 0,0 0 0,0 0 0,1 1 1,-1 0-1,1 1 0,-1 0 0,1 1 0,-14 7 0,10-4-37,1 1-1,0 1 0,1 0 0,0 0 0,0 1 0,-15 18 1,10-8 7,2 1 0,0 1 0,1 0 0,1 0 0,1 1 0,1 1 0,-12 45 0,16-47-6,2 2-1,-4 41 0,8-58-73,-1 1-1,1 0 0,1 0 1,0 0-1,0 0 0,0 0 1,1-1-1,0 1 0,1-1 1,0 1-1,6 12 1,-6-16-12,-1-1 0,0 0 0,1 0 1,-1-1-1,1 1 0,0 0 0,0-1 1,0 0-1,0 1 0,1-1 1,-1 0-1,0-1 0,1 1 0,0-1 1,6 3-1,-4-3 11,0-1 1,0 1 0,1-1-1,-1 0 1,0 0-1,0-1 1,0 1-1,0-1 1,7-3-1,2-1 35,0 0 0,-1-2 0,0 1 0,0-2 0,0 0 0,-1 0-1,12-12 1,-9 7-67,-1-2 0,-1 0-1,0-1 1,-1 0-1,0-1 1,-2 0 0,0-1-1,-1 0 1,-1-1 0,0 0-1,7-27 1,-11 29-235,-1 0 0,0 0 0,-1-1 1,-1 0-1,-1 0 0,0 1 0,-1-1 0,-2 0 0,1 0 1,-2 0-1,0 1 0,-1 0 0,-10-27 0,-6-1-556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1.204"/>
    </inkml:context>
    <inkml:brush xml:id="br0">
      <inkml:brushProperty name="width" value="0.05" units="cm"/>
      <inkml:brushProperty name="height" value="0.05" units="cm"/>
    </inkml:brush>
  </inkml:definitions>
  <inkml:trace contextRef="#ctx0" brushRef="#br0">20 1 13883,'-3'2'254,"1"1"1,0 0-1,1 0 0,-1 0 1,0 0-1,1 0 0,0 1 1,-1-1-1,1 0 0,1 1 1,-1-1-1,0 1 0,1-1 1,0 1-1,-1-1 0,2 7 1,1 8 290,0 0 0,6 20 1,-2-11-61,75 359 1731,37-7-1652,-108-353-768,1 0 1,1-1 0,1 0 0,26 35-1,-37-57 177,0 0 0,1 0 0,-1-1 0,1 1 0,0-1 0,-1 0 0,1 0 0,0 0 0,0 0 0,0 0 0,1-1 0,-1 1 0,0-1 0,1 0 0,3 1 0,15-5-259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1.638"/>
    </inkml:context>
    <inkml:brush xml:id="br0">
      <inkml:brushProperty name="width" value="0.05" units="cm"/>
      <inkml:brushProperty name="height" value="0.05" units="cm"/>
    </inkml:brush>
  </inkml:definitions>
  <inkml:trace contextRef="#ctx0" brushRef="#br0">1 30 15995,'0'10'1617,"10"-3"-961,1-7-232,11 0 800,2 0-360,6 0-215,6 0-241,3-3-584,1-1-433,-4-5 545,-3-2-152,-6-8-88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2.104"/>
    </inkml:context>
    <inkml:brush xml:id="br0">
      <inkml:brushProperty name="width" value="0.05" units="cm"/>
      <inkml:brushProperty name="height" value="0.05" units="cm"/>
    </inkml:brush>
  </inkml:definitions>
  <inkml:trace contextRef="#ctx0" brushRef="#br0">227 52 16059,'-6'18'1169,"-5"10"-961,1 5-88,4 7 248,2 1-120,7 0-344,1 1-232,5-7 1104,-2-4-784,-7-17 8,-6-8-24</inkml:trace>
  <inkml:trace contextRef="#ctx0" brushRef="#br0" timeOffset="0.5">1 35 15579,'5'-4'186,"1"0"0,0 0 0,0 1 0,0 0 0,1 0 0,-1 0 0,1 1 0,0 0 0,-1 0 0,1 0 0,0 1 0,0 0 0,0 1 0,0-1 0,0 1 0,7 1 0,2 1-9,0 0-1,0 1 1,0 1 0,-1 0 0,29 12 0,-30-9-149,-1-1 0,0 2 0,0 0 0,-1 0 0,0 1 0,0 0 0,-1 1 0,-1 1 0,0 0 0,11 15 0,-16-19 12,0 1 0,0 0 0,-1 0-1,0 0 1,0 0 0,-1 1 0,0 0-1,-1-1 1,0 1 0,0 0 0,-1 0-1,0 0 1,-1 1 0,0-1 0,0 0-1,-1 0 1,-3 16 0,1-13 84,-2 1 0,1-1 0,-2-1 0,1 1 0,-1-1 0,-1 0 0,0 0 0,-1-1-1,0 0 1,-1-1 0,1 1 0,-2-2 0,-18 15 0,19-16-36,0-1 0,0 0 0,0-1 0,-1 0 0,0-1-1,0 0 1,0 0 0,0-1 0,0-1 0,-1 1-1,0-2 1,1 1 0,-1-2 0,0 1 0,1-1 0,-22-3-1,27 1-145,0 1 0,1-1 0,-1 0 1,1 0-1,-1 0 0,1-1 0,-1 1 0,1-1 0,0 0 0,0-1 0,1 1 0,-1 0 0,1-1 0,0 0 0,-5-6 0,7 8-3,0 1 1,0-1-1,0 0 1,0 0 0,0 0-1,0-1 1,1 1-1,-1 0 1,1 0-1,-1 0 1,1 0 0,0-1-1,0 1 1,0 0-1,0 0 1,0 0 0,0-1-1,1 1 1,-1 0-1,1 0 1,-1 0-1,1 0 1,0 0 0,0 0-1,0 0 1,0 0-1,0 0 1,1 0-1,-1 0 1,0 1 0,1-1-1,-1 0 1,1 1-1,0-1 1,0 1 0,2-2-1,1 0-34,0 0 0,0 0-1,0 1 1,0 0 0,1 0 0,-1 0 0,1 0-1,-1 1 1,11-1 0,23-2-592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2.878"/>
    </inkml:context>
    <inkml:brush xml:id="br0">
      <inkml:brushProperty name="width" value="0.05" units="cm"/>
      <inkml:brushProperty name="height" value="0.05" units="cm"/>
    </inkml:brush>
  </inkml:definitions>
  <inkml:trace contextRef="#ctx0" brushRef="#br0">0 482 15371,'1'1'130,"0"-1"0,0 1-1,0-1 1,0 1 0,0-1 0,0 1-1,0-1 1,0 0 0,0 0 0,1 0-1,-1 1 1,0-1 0,0 0 0,0 0-1,0-1 1,0 1 0,0 0 0,1 0-1,-1 0 1,0-1 0,0 1-1,1-1 1,1-1 77,0 0-1,-1 0 0,1 0 0,-1 0 1,1 0-1,-1 0 0,0 0 1,2-4-1,4-5 119,-1 0 1,0-1-1,4-12 1,-5 10-224,0 0 0,3-16 0,-8 27-88,0 0 0,0-1-1,0 1 1,-1-1-1,1 1 1,-1 0 0,0-1-1,0 1 1,0-1-1,-1 1 1,1-1 0,-1 1-1,0-1 1,0 1-1,-2-4 1,3 6-11,0 1 0,-1-1 0,1 1 1,0-1-1,-1 1 0,1-1 0,0 1 0,-1-1 0,1 1 0,-1-1 1,1 1-1,-1 0 0,1-1 0,-1 1 0,0 0 0,1 0 1,-1-1-1,1 1 0,-1 0 0,1 0 0,-1 0 0,0 0 0,1-1 1,-1 1-1,0 0 0,1 0 0,-1 0 0,1 0 0,-1 1 0,0-1 1,1 0-1,-1 0 0,1 0 0,-1 0 0,0 1 0,1-1 0,-1 0 1,1 0-1,-1 1 0,1-1 0,-1 1 0,1-1 0,-1 0 0,1 1 1,-1 0-1,-2 2 4,1-1 0,-1 1 0,1 0 0,0 0-1,0 0 1,-2 5 0,-1 2-10,2 0 0,-1 0 0,1 1 0,-2 14 0,5-21 3,-1-1 0,1 1 0,-1 0 0,1-1 0,0 1 0,0 0 0,1-1 0,-1 1 0,1 0 0,0-1 0,0 1 0,0-1 0,0 1 0,1-1 0,-1 0-1,3 5 1,-3-7 3,0 0 0,1 0 0,-1 0 0,0-1 0,0 1 0,1 0 0,-1 0 0,1-1 0,-1 1 0,0-1 0,1 1 0,-1-1-1,1 1 1,-1-1 0,1 0 0,0 0 0,-1 0 0,1 0 0,-1 0 0,1 0 0,-1 0 0,1-1 0,-1 1 0,1 0 0,1-2-1,4 0 19,0-1-1,0 0 0,13-8 1,8-7 34,-1-2 1,-1-1 0,0-1-1,31-34 1,78-112 165,-123 152-207,-4 5-10,1-1 0,-2 1 0,1-1 0,-2-1 0,0 1 0,5-14 0,-11 16-14,-7 12 8,-12 18 20,-4 11 106,3 2 1,0 1 0,2 0 0,2 2-1,1 0 1,2 0 0,1 1 0,-9 55-1,17-55-49,1 1-1,2 48 0,1 10-382,-1-90 264,0 1 0,0-1 0,-1 0 0,0 0 1,0 0-1,0 0 0,-4 5 0,5-9 26,0-1 1,1 0 0,-1 1-1,0-1 1,0 0-1,0 0 1,0 0-1,-1 0 1,1 0-1,0 0 1,0 0 0,-1 0-1,1 0 1,-2 1-1,2-2 5,0 0-1,0 0 1,0 0-1,0 0 0,0 0 1,0 0-1,0 0 1,0 0-1,0-1 1,0 1-1,1 0 1,-1 0-1,0-1 0,0 1 1,0-1-1,0 1 1,0-1-1,1 1 1,-1-1-1,0 1 1,1-1-1,-1 0 0,0 1 1,1-1-1,-1 0 1,0-1-1,-2-2-26,1 1 0,0-1 0,0-1 1,1 1-1,-1 0 0,1 0 0,0-1 0,0 1 0,0 0 0,0-1 0,1 1 0,0-1 0,0 1 0,0-1 0,0 1 0,1-1 0,0 1 0,1-5 0,3-9-68,0 0-1,1 0 0,8-16 1,1 4 57,0 1 0,2 1 0,1 1 0,1 0 1,34-35-1,-16 25 148,1 1 0,74-53 0,-103 83-81,-1 0 0,1-1-1,-2 0 1,11-11-1,-15 14 11,-1 1-1,1-1 0,-1-1 0,1 1 1,-1 0-1,-1 0 0,1-1 1,-1 1-1,1-1 0,-1 0 0,0-8 1,-1 2 105,-4 10-46,-6 17-1,-4 30 195,3 0 0,1 0 1,2 1-1,-2 88 0,10-128-349,0 0 0,0 0 1,1 0-1,0 0 0,3 11 0,-3-17 41,-1 0 0,0 0-1,1 0 1,-1 0 0,1 0 0,-1 0-1,1-1 1,-1 1 0,1 0 0,-1 0 0,1 0-1,0 0 1,0-1 0,-1 1 0,1 0 0,0-1-1,0 1 1,0-1 0,0 1 0,0-1 0,0 1-1,0-1 1,0 1 0,0-1 0,0 0 0,0 0-1,0 1 1,0-1 0,0 0 0,0 0-1,0 0 1,0 0 0,0 0 0,0 0 0,0-1-1,0 1 1,0 0 0,0-1 0,0 1 0,0 0-1,0-1 1,0 1 0,2-2 0,19-13-290,3-9-102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3.309"/>
    </inkml:context>
    <inkml:brush xml:id="br0">
      <inkml:brushProperty name="width" value="0.05" units="cm"/>
      <inkml:brushProperty name="height" value="0.05" units="cm"/>
    </inkml:brush>
  </inkml:definitions>
  <inkml:trace contextRef="#ctx0" brushRef="#br0">9 20 16988,'-2'27'2016,"-1"-6"-1320,-1-15-704,4-5 1240,2-13-823,-2-11-73,1-16-368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9.992"/>
    </inkml:context>
    <inkml:brush xml:id="br0">
      <inkml:brushProperty name="width" value="0.05" units="cm"/>
      <inkml:brushProperty name="height" value="0.05" units="cm"/>
    </inkml:brush>
  </inkml:definitions>
  <inkml:trace contextRef="#ctx0" brushRef="#br0">127 0 13259,'-23'112'8677,"-8"7"-5691,-38 194-1980,68-301-962,0-1-1,0 1 1,1 0-1,1 14 1,-1-24-41,0 0 1,1 0-1,-1-1 0,0 1 1,1 0-1,-1-1 0,1 1 1,-1 0-1,1-1 0,0 1 0,-1-1 1,1 1-1,0-1 0,0 1 1,0-1-1,0 1 0,1-1 1,-1 0-1,0 0 0,0 0 1,1 0-1,-1 0 0,1 0 1,-1 0-1,1 0 0,-1 0 1,1-1-1,-1 1 0,1-1 1,0 1-1,0-1 0,-1 0 1,1 1-1,0-1 0,-1 0 1,1 0-1,2 0 0,3-1-11,0-1 0,-1 0 1,1 0-1,0 0 0,-1 0 0,0-1 0,11-7 0,44-31-72,-27 16 27,-15 12 19,-7 4-2,0 1 0,1 0 0,0 1 0,0 0 0,19-6 0,-31 13 30,1-1 1,-1 1-1,0 0 1,0-1-1,1 1 1,-1 0-1,1 0 1,-1 0-1,0 0 1,1 0-1,-1 0 1,0 0-1,1 1 1,-1-1-1,0 0 1,0 1-1,1-1 1,-1 1-1,0 0 1,0-1-1,0 1 1,1 0-1,-1 0 1,0-1-1,0 1 1,0 0-1,0 0 1,-1 0-1,1 0 1,0 0-1,0 1 1,-1-1-1,1 0 1,0 0-1,-1 0 1,1 1-1,-1-1 1,0 0-1,1 1 1,-1-1-1,0 3 1,2 7-6,-1 1 1,0 0 0,-1-1 0,-1 13 0,1-6-3,0-13 8,-1 1 3,1-1-1,1 1 0,-1-1 0,1 1 0,0-1 0,2 9 0,-3-13 4,1 0-1,-1 0 1,1 0-1,-1 0 1,1-1-1,-1 1 0,1 0 1,0 0-1,-1-1 1,1 1-1,0 0 1,-1-1-1,1 1 0,0-1 1,0 1-1,0-1 1,0 1-1,1-1 1,-1 1 0,1-1 1,0 0 0,-1 0 0,1 0-1,0 0 1,-1 0 0,1 0-1,0 0 1,0-1 0,-1 1 0,1-1-1,-1 1 1,4-2 0,15-9-12,1-2 1,-2 0-1,0-1 1,0 0-1,30-33 1,-19 19-145,-27 25-31,0 0 1,0 0-1,0 0 1,0 0-1,-1-1 0,1 1 1,-1-1-1,0 0 1,0 1-1,0-1 0,2-8 1,-4 9 24,1 0 0,-1 1 0,0-1 1,0 0-1,0 0 0,-1 0 0,1 0 0,-1 0 1,1 0-1,-1 0 0,0 0 0,0 1 0,0-1 1,-1 0-1,1 1 0,-1-1 0,-3-4 0,-16-19-656,-5-1-120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3.400"/>
    </inkml:context>
    <inkml:brush xml:id="br0">
      <inkml:brushProperty name="width" value="0.05" units="cm"/>
      <inkml:brushProperty name="height" value="0.05" units="cm"/>
    </inkml:brush>
  </inkml:definitions>
  <inkml:trace contextRef="#ctx0" brushRef="#br0">1991 1 14235,'-8'7'296,"0"0"-1,0 0 1,1 1-1,0 0 1,0 0-1,-8 14 1,-28 60 251,36-68-405,-59 138 770,-84 290-1,-1 174-455,-23 81-387,-20-90-38,-108 386 0,237-726-39,-132 502-18,-130 398-127,137-556 209,183-592-64,0 0-161,0-1-1,-19 33 1,26-51 153,0 0-1,0 1 1,0-1 0,0 0-1,0 1 1,0-1 0,0 0-1,-1 0 1,1 1 0,0-1 0,0 0-1,0 0 1,-1 0 0,1 1-1,0-1 1,0 0 0,-1 0-1,1 0 1,0 1 0,0-1-1,-1 0 1,1 0 0,0 0-1,0 0 1,-1 0 0,1 0-1,0 0 1,-1 0 0,1 0-1,0 0 1,-1 0 0,1 0 0,0 0-1,-1 0 1,-4-10-165,2-19 43,2-21-116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3.986"/>
    </inkml:context>
    <inkml:brush xml:id="br0">
      <inkml:brushProperty name="width" value="0.05" units="cm"/>
      <inkml:brushProperty name="height" value="0.05" units="cm"/>
    </inkml:brush>
  </inkml:definitions>
  <inkml:trace contextRef="#ctx0" brushRef="#br0">15 624 12499,'-14'-3'2014,"14"3"-1977,0 0 1,0 0-1,0 0 1,0-1 0,0 1-1,0 0 1,0 0-1,0 0 1,0-1 0,0 1-1,0 0 1,0 0-1,0 0 1,0-1 0,0 1-1,0 0 1,0 0-1,0 0 1,0 0-1,0-1 1,1 1 0,-1 0-1,0 0 1,0 0-1,0 0 1,0-1 0,0 1-1,0 0 1,1 0-1,-1 0 1,0 0-1,0 0 1,0 0 0,1 0-1,-1-1 1,0 1-1,29-15 1325,-18 10-1177,67-41 396,-2-3 0,76-63 0,124-131-250,-150 116-132,-108 111-144,-18 16-54,0 0 0,0 0 1,1 0-1,-1-1 1,0 1-1,0 0 1,0 0-1,0 0 1,1 0-1,-1 0 1,0 0-1,0 0 1,0 0-1,0 0 0,1 0 1,-1 0-1,0 0 1,0 0-1,0 0 1,0 0-1,1 0 1,-1 0-1,0 0 1,0 0-1,0 0 1,0 0-1,1 0 0,-1 0 1,0 0-1,0 0 1,0 0-1,0 1 1,0-1-1,1 0 1,-1 0-1,0 0 1,0 0-1,0 0 1,0 0-1,0 1 0,0-1 1,0 0-1,1 0 1,0 12 39,-4 14 10,2-24-42,-27 248 415,26-201-464,2 0 0,2 0 0,10 54 0,-3-58 4,0-21-43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5.473"/>
    </inkml:context>
    <inkml:brush xml:id="br0">
      <inkml:brushProperty name="width" value="0.05" units="cm"/>
      <inkml:brushProperty name="height" value="0.05" units="cm"/>
    </inkml:brush>
  </inkml:definitions>
  <inkml:trace contextRef="#ctx0" brushRef="#br0">170 17 16291,'-6'3'160,"1"-1"-1,-1 1 1,1 0-1,0 0 1,0 0-1,0 1 1,0-1-1,1 1 1,-1 1-1,1-1 1,0 0-1,1 1 1,-1 0-1,-5 10 0,-2 6 67,1 0-1,-11 33 1,15-36 14,-4 7-86,1 1 0,2 0 0,0 1 0,2 0 0,1 0 0,1 0 0,1 0 0,3 42 0,0-61-112,0 1 0,1-1 0,0 0 1,0 0-1,1 0 0,4 9 0,-6-14-26,0-1 0,0 0-1,1 1 1,-1-1 0,1 0 0,-1 0 0,1 0 0,0 0-1,0 0 1,0-1 0,0 1 0,0-1 0,0 1 0,0-1-1,1 0 1,-1 1 0,0-1 0,1 0 0,-1-1 0,1 1-1,-1 0 1,1-1 0,-1 1 0,5-1 0,-2 0 5,0-1 1,0 0 0,0 0-1,0 0 1,0-1 0,0 0-1,0 0 1,0 0 0,0 0 0,-1-1-1,1 0 1,-1 0 0,7-6-1,3-3 44,-2-1 0,21-25 0,-8 4 200,-2-1-1,-1-1 0,-2 0 0,-1-2 1,-2-1-1,22-75 0,-47 153-205,2-1-1,1 1 1,2 0 0,1 1 0,3-1-1,9 74 1,-8-106-62,-1-1-1,1 0 1,0 0 0,0-1 0,0 1 0,1 0-1,0-1 1,0 1 0,4 4 0,-5-8 1,1 1 0,-1-1 1,0 0-1,1 0 0,-1 0 0,1 0 1,0 0-1,0-1 0,-1 1 0,1-1 1,0 0-1,0 0 0,0 0 1,1 0-1,-1 0 0,0-1 0,0 1 1,0-1-1,4 0 0,2-1 6,-1 0-1,1 0 1,-1-1-1,0 0 1,0-1-1,0 0 1,0 0-1,0-1 1,-1 0-1,1 0 1,-1-1-1,0 0 1,7-6-1,7-7 57,-1-1 0,31-37-1,-31 32 32,-2-1 0,0-1 0,16-33 1,-27 45-18,0-1 0,-2 0 0,1 0 0,-2 0 0,0 0 0,0-1 0,-2 1 0,1-18 0,-6 10 74,3 22-142,0 1 1,-1 0-1,1-1 1,0 1 0,0-1-1,0 1 1,-1 0-1,1-1 1,0 1-1,-1 0 1,1 0-1,0-1 1,-1 1-1,1 0 1,0 0-1,-1-1 1,1 1-1,0 0 1,-1 0 0,1 0-1,-1 0 1,1 0-1,0-1 1,-1 1-1,1 0 1,-1 0-1,0 0 1,0 1 4,-1 0 0,1-1 0,-1 1 0,1 0 0,-1 0 0,1 0 0,-1 0 1,1 0-1,0 1 0,0-1 0,-1 0 0,1 0 0,0 1 0,0-1 0,0 1 0,1-1 0,-1 1 0,-1 2 1,-2 4 1,1 1 0,-1 0 0,1 0 0,-1 10 0,3-14-23,0-1 0,1 1 0,-1-1 0,1 0 0,0 1 0,0-1 0,1 1 0,-1-1 0,1 1 1,2 6-1,-3-11 6,0 1 0,1 0 1,-1-1-1,0 1 1,1 0-1,-1-1 0,0 1 1,1 0-1,-1-1 1,1 1-1,-1-1 0,1 1 1,-1-1-1,1 1 1,0-1-1,-1 1 1,1-1-1,0 0 0,-1 1 1,1-1-1,0 0 1,-1 1-1,1-1 0,0 0 1,-1 0-1,1 0 1,0 0-1,1 0 0,0 0-3,0 0 0,0-1 0,0 0 0,0 1 0,0-1 0,0 0 0,0 0 0,0 0 0,0 0 0,2-2 0,4-4-29,1 0 0,13-16 0,-5 2-4,-1-1 0,15-28 0,13-18-72,-34 60-16,-6 14 49,-4 21-5,0-19 52,-1 24-59,0-17 50,1 0 0,0 1 0,5 27-1,-5-42 42,0 0-1,0 0 0,1 0 0,-1 0 0,1 0 0,-1 0 1,0 0-1,1 0 0,0 0 0,-1 0 0,1 0 0,0 0 1,-1-1-1,1 1 0,0 0 0,0 0 0,0-1 1,0 1-1,-1 0 0,1-1 0,0 1 0,0-1 0,0 1 1,0-1-1,0 0 0,1 1 0,-1-1 0,0 0 0,0 0 1,0 0-1,0 0 0,0 0 0,0 0 0,0 0 1,0 0-1,2 0 0,4-2-3,-1 1 1,1-2-1,-1 1 0,12-6 0,-15 6 3,8-3 0,14-8-3,1 2 0,0 0 0,38-8 0,-57 17 4,0 0-1,1 1 1,-1 0-1,1 1 1,-1-1-1,1 2 1,-1-1-1,1 1 1,-1 0-1,0 0 1,1 1-1,-1 0 1,0 1-1,0-1 1,0 1-1,0 1 1,11 7-1,-10-5 5,0 1 0,-1 0-1,0 1 1,9 11-1,17 18 53,-33-36-47,0-1 0,1 0 0,-1 1-1,1-1 1,-1 0 0,0 1 0,1-1 0,-1 0 0,1 1 0,-1-1 0,1 0 0,-1 0 0,1 0 0,-1 1 0,1-1 0,-1 0 0,1 0 0,-1 0 0,1 0 0,-1 0 0,1 0-1,0 0 1,-1 0 0,1 0 0,-1 0 0,1 0 0,-1 0 0,1-1 0,-1 1 0,1 0 0,0-1 0,0 0 10,0 0-1,0 0 1,0 0 0,0 0-1,-1 0 1,1 0-1,0-1 1,0 1 0,-1 0-1,1-1 1,0-2 0,6-43 305,-7 44-291,2-58 359,-2 37-255,3-29-1,-3 51-218,1 0 0,0 0 0,-1 0 0,1 0 0,0 0 1,0 1-1,0-1 0,0 0 0,0 0 0,0 1 0,1-1 0,-1 0 0,1 1 0,1-2 0,27-18-1939,-13 9 1606,0-2-294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5.922"/>
    </inkml:context>
    <inkml:brush xml:id="br0">
      <inkml:brushProperty name="width" value="0.05" units="cm"/>
      <inkml:brushProperty name="height" value="0.05" units="cm"/>
    </inkml:brush>
  </inkml:definitions>
  <inkml:trace contextRef="#ctx0" brushRef="#br0">6 0 16371,'-6'25'1153,"16"-5"-1305,5-5 2056,16 3-1408,4-3-56,8 3 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6.399"/>
    </inkml:context>
    <inkml:brush xml:id="br0">
      <inkml:brushProperty name="width" value="0.05" units="cm"/>
      <inkml:brushProperty name="height" value="0.05" units="cm"/>
    </inkml:brush>
  </inkml:definitions>
  <inkml:trace contextRef="#ctx0" brushRef="#br0">154 297 16251,'-18'22'1465,"-22"20"-1,28-32-1021,1 1 0,1 0-1,0 1 1,0 0 0,2 0 0,-1 1-1,-11 25 1,19-36-394,0 0 0,0 0 0,1 0 0,-1 0 0,1 0 0,-1 0 0,1 1 0,0-1 0,0 0 0,0 0 0,0 0 0,0 0 0,0 0 0,0 1-1,1-1 1,-1 0 0,1 0 0,1 3 0,-1-3-38,0-1 0,0 0 0,1 0-1,-1 0 1,0 0 0,0-1 0,1 1 0,-1 0-1,1 0 1,-1-1 0,0 1 0,1-1 0,-1 1-1,1-1 1,-1 1 0,1-1 0,0 0 0,-1 0-1,1 0 1,-1 0 0,1 0 0,-1 0 0,1-1-1,-1 1 1,1 0 0,2-2 0,5 0 5,-1-1 0,1 0 1,-1-1-1,0 0 0,0 0 0,-1-1 1,1 0-1,-1 0 0,10-10 0,3-3 92,32-41-1,-25 22 44,-2 0 0,-1-2 0,-3-1 0,-1 0 0,-1-2-1,-3 0 1,14-55 0,-23 68-16,-8 27-33,-2 5-69,-5 10-8,-7 24-51,1 1 0,2 0 1,2 0-1,2 1 0,1 1 1,-2 66-1,9-100-82,0 0 1,0 0 0,1 0-1,0 0 1,0 0-1,0 0 1,1-1-1,4 11 1,-5-14 80,0 0 1,0 0-1,1 0 1,-1 0-1,1 0 1,-1 0-1,1-1 1,0 1-1,0-1 1,0 1-1,0-1 1,0 0-1,0 0 1,0 0-1,0 0 1,0 0-1,0 0 1,1 0-1,-1-1 1,0 1-1,1-1 1,-1 0-1,5 1 1,21-5-321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6.794"/>
    </inkml:context>
    <inkml:brush xml:id="br0">
      <inkml:brushProperty name="width" value="0.05" units="cm"/>
      <inkml:brushProperty name="height" value="0.05" units="cm"/>
    </inkml:brush>
  </inkml:definitions>
  <inkml:trace contextRef="#ctx0" brushRef="#br0">50 279 14155,'0'0'91,"0"0"-1,0 1 1,0-1 0,1 1-1,-1-1 1,0 0 0,0 1 0,0-1-1,0 1 1,0-1 0,0 0-1,1 1 1,-1-1 0,0 0-1,0 1 1,0-1 0,1 0-1,-1 1 1,0-1 0,0 0 0,1 0-1,-1 1 1,0-1 0,1 0-1,-1 0 1,0 0 0,1 1-1,-1-1 1,1 0 0,-1 0-1,0 0 1,1 0 0,-1 0 0,1 0-1,0 0 1,20-3 1791,19-14 245,-7 0-427,55-37 0,-79 48-1573,0-1-1,-1 0 1,0-1 0,-1 1-1,1-1 1,-2-1-1,1 0 1,-1 0-1,0 0 1,7-17 0,-11 22-95,-1 1 0,0-1 0,0 1 0,0-1 0,-1 1 0,1-1 0,-1 0 0,0 1 0,0-1 0,0 0 0,0 1 0,-1-1 0,0 0 0,1 1 0,-1-1 0,-2-4 0,2 7-20,0-1 1,0 0 0,0 1 0,0-1-1,-1 1 1,1-1 0,0 1 0,-1-1 0,1 1-1,-1 0 1,0 0 0,1 0 0,-1 0 0,0 0-1,1 0 1,-1 0 0,0 0 0,0 1-1,0-1 1,0 1 0,0-1 0,0 1 0,0 0-1,0 0 1,0 0 0,0 0 0,0 0-1,0 0 1,0 1 0,-2 0 0,-4 1 3,0 0 1,0 1-1,0 0 0,1 1 1,-1 0-1,1 0 1,0 0-1,0 1 1,1 0-1,-10 8 0,-4 7 18,-31 38 0,31-32-18,2 0 1,-22 39 0,34-55-26,1 0 1,0 1-1,1 0 1,0 0-1,1 1 1,0-1-1,1 1 1,0-1 0,0 21-1,2-30-39,0 1 0,0-1-1,0 0 1,1 1 0,-1-1 0,1 0-1,-1 0 1,1 1 0,0-1 0,0 0-1,0 0 1,0 0 0,0 0 0,1 0 0,-1 0-1,1 0 1,-1-1 0,1 1 0,-1 0-1,1-1 1,0 1 0,0-1 0,0 0-1,0 0 1,0 0 0,0 0 0,0 0-1,0 0 1,1 0 0,-1 0 0,0-1-1,0 0 1,1 1 0,-1-1 0,4 0-1,4 0-161,0 0 0,0-1-1,0 0 1,0-1 0,-1 0-1,1-1 1,9-3 0,36-17-368,7-9-179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7.202"/>
    </inkml:context>
    <inkml:brush xml:id="br0">
      <inkml:brushProperty name="width" value="0.05" units="cm"/>
      <inkml:brushProperty name="height" value="0.05" units="cm"/>
    </inkml:brush>
  </inkml:definitions>
  <inkml:trace contextRef="#ctx0" brushRef="#br0">156 4 18908,'0'0'55,"0"0"-1,0-1 1,0 1 0,0 0-1,0 0 1,0 0 0,0 0-1,0-1 1,0 1 0,0 0-1,0 0 1,-1 0 0,1 0-1,0 0 1,0-1 0,0 1 0,0 0-1,0 0 1,0 0 0,-1 0-1,1 0 1,0 0 0,0 0-1,0 0 1,0 0 0,-1-1-1,1 1 1,0 0 0,0 0-1,0 0 1,0 0 0,-1 0-1,1 0 1,0 0 0,0 0-1,0 0 1,-1 0 0,1 1-1,0-1 1,0 0 0,0 0-1,-11 6 627,-8 13-405,18-18-146,-14 14 256,1 1 0,1 1 0,1 0 0,0 1 0,1 1 0,1-1-1,1 2 1,-11 30 0,19-48-383,1 0 1,-1 1-1,0-1 0,1 0 0,0 0 1,-1 1-1,1-1 0,0 0 0,0 1 1,0-1-1,0 0 0,1 0 0,-1 1 1,1-1-1,-1 0 0,1 0 1,0 0-1,0 0 0,0 1 0,0-1 1,0 0-1,0-1 0,1 1 0,-1 0 1,0 0-1,1 0 0,0-1 0,-1 1 1,1-1-1,0 0 0,0 1 0,0-1 1,0 0-1,0 0 0,0 0 0,3 1 1,7 1-46,0 0 0,0-1 0,0-1 0,0 1 0,20-2 0,-20 0 2,46-1-149,-36 0 61,0 0-1,-1 2 0,1 0 1,42 9-1,-61-9 117,-1 0 0,1 0 0,-1 0 0,1 0 0,-1 0 0,0 0 0,1 1-1,-1-1 1,0 1 0,0-1 0,0 1 0,2 3 0,-3-4 18,0 0 0,-1 0-1,0 0 1,1 0 0,-1 0 0,1 0-1,-1 0 1,0 0 0,0 0 0,0 0 0,0 0-1,0 0 1,0 0 0,0 0 0,0 0-1,0 0 1,0 0 0,0 1 0,-1-1 0,1 0-1,0 0 1,-1 0 0,1 0 0,-1 0-1,1-1 1,-1 1 0,1 0 0,-1 0 0,0 0-1,0 0 1,1 0 0,-2 0 0,-8 8 120,0 0 0,0-1 0,-1 0 0,0-1 0,0 0 0,-18 8 0,3-4 280,-53 16-1,72-24-480,-1-1-1,0 0 1,0 0-1,0-1 0,-1 0 1,1 0-1,0-1 1,0 0-1,0 0 1,-1-1-1,-7-2 0,15 3 36,0 0-1,1 0 0,-1 0 0,0 0 0,1-1 0,-1 1 0,1 0 0,-1 0 0,0-1 0,1 1 0,-1 0 0,1-1 1,-1 1-1,1 0 0,-1-1 0,1 1 0,-1-1 0,1 1 0,-1-1 0,1 1 0,0-1 0,-1 1 0,1-1 1,0 0-1,-1 1 0,1-1 0,0 1 0,0-1 0,0 0 0,-1 1 0,1-1 0,0 0 0,0 1 0,0-1 0,0-1 1,1 0-19,0 1-1,0-1 1,0 0 0,0 1 0,0-1 0,0 1 0,0-1 0,1 1 0,-1 0 0,1-1 0,-1 1 0,3-2 0,21-12-701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7.758"/>
    </inkml:context>
    <inkml:brush xml:id="br0">
      <inkml:brushProperty name="width" value="0.05" units="cm"/>
      <inkml:brushProperty name="height" value="0.05" units="cm"/>
    </inkml:brush>
  </inkml:definitions>
  <inkml:trace contextRef="#ctx0" brushRef="#br0">2 20 18500,'-1'0'-70,"1"0"0,0-1 1,0 1-1,0 0 0,0-1 0,0 1 0,0 0 0,0-1 1,0 1-1,0 0 0,0-1 0,0 1 0,0-1 1,0 1-1,0 0 0,0-1 0,0 1 0,0 0 0,0-1 1,1 1-1,-1 0 0,0-1 0,0 1 0,0 0 1,0 0-1,1-1 0,-1 1 0,0 0 0,0-1 0,1 1 1,-1 0-1,0 0 0,1 0 0,-1-1 0,0 1 1,1 0-1,-1 0 0,0 0 0,1 0 0,-1 0 0,0-1 1,1 1-1,-1 0 0,0 0 0,1 0 0,-1 0 1,0 0-1,1 0 0,-1 0 0,1 0 0,-1 0 1,0 1-1,1-1 0,-1 0 0,0 0 0,1 0 0,-1 0 1,0 0-1,1 1 0,0 0 34,1 0 1,-1 0-1,1 0 1,-1 0-1,1 0 0,-1 0 1,0 1-1,0-1 1,0 1-1,0-1 1,0 1-1,0-1 0,0 1 1,0-1-1,0 4 1,14 50 2449,-4 1-1,7 76 1,-12-80-2099,15 141 922,10 81 57,-22-236-1066,-9-38-220,0 1-1,0-1 0,1 1 1,-1-1-1,0 1 0,0-1 1,1 1-1,-1-1 0,0 1 1,1-1-1,-1 1 0,0-1 1,1 1-1,-1-1 1,1 1-1,-1-1 0,1 0 1,-1 1-1,1-1 0,-1 0 1,1 0-1,-1 1 0,1-1 1,-1 0-1,1 0 1,0 0-1,-1 1 0,1-1 1,-1 0-1,2 0 0,-1-1 2,0 1 0,0 0 0,0-1 0,0 1 0,0-1 0,-1 1 0,1-1 0,0 0 0,0 1 0,0-1 0,0 0 0,-1 0 1,1 0-1,0 1 0,-1-1 0,1-1 0,5-8 34,0 0 1,-1 0-1,-1-1 0,7-21 1,8-51 71,-12 52-82,71-419 285,-73 414-307,-2 13-2,10-44 13,-12 61-21,1 0 0,0 1 0,0-1 0,0 1 0,1 0 0,0 0 0,0 0 0,8-9 0,-11 13-1,1 0-1,0 0 1,0 0-1,1 0 0,-1 0 1,0 0-1,0 0 1,0 1-1,0-1 1,1 0-1,-1 1 0,0-1 1,1 1-1,-1-1 1,0 1-1,1 0 1,-1 0-1,1-1 0,-1 1 1,1 0-1,1 1 1,0-1-3,-1 1 1,0 0-1,1 0 1,-1 0-1,0 0 1,0 0 0,0 0-1,0 1 1,0-1-1,0 1 1,3 2-1,2 3-6,-1 1 0,0-1 0,0 2 0,-1-1 0,5 10 0,-6-11 10,0 1-1,-1 0 0,0-1 0,0 1 1,-1 0-1,0 1 0,0-1 0,-1 0 1,0 0-1,0 1 0,-1-1 1,0 0-1,-1 1 0,0-1 0,0 0 1,-1 0-1,0 1 0,0-1 0,-1 0 1,0-1-1,0 1 0,-1-1 1,0 1-1,0-1 0,-1 0 0,0 0 1,0-1-1,-1 0 0,-8 9 0,-1-4-140,0 0-1,-1-1 1,0 0-1,0-2 1,-1 0 0,0-1-1,-1 0 1,-29 6-1,77-35-1723,4-5 1248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8.478"/>
    </inkml:context>
    <inkml:brush xml:id="br0">
      <inkml:brushProperty name="width" value="0.05" units="cm"/>
      <inkml:brushProperty name="height" value="0.05" units="cm"/>
    </inkml:brush>
  </inkml:definitions>
  <inkml:trace contextRef="#ctx0" brushRef="#br0">33 6 16916,'3'7'376,"-1"0"0,0 0 0,0 0 0,0 1 0,-1-1 0,0 0 0,-1 1 0,0 8 0,-7 63 963,1-35-354,6-39-921,-10 184 1736,14-169-1665,-4-20-126,0 0 0,0 0 0,0 1 0,0-1 0,0 0 1,0 0-1,0 1 0,1-1 0,-1 0 0,0 0 0,0 0 1,0 1-1,1-1 0,-1 0 0,0 0 0,0 0 0,0 0 1,1 1-1,-1-1 0,0 0 0,0 0 0,1 0 1,-1 0-1,0 0 0,1 0 0,-1 0 0,0 0 0,0 0 1,1 0-1,-1 0 0,0 0 0,1 0 0,0-1 19,0 0-1,1 0 0,-1 0 0,0 0 1,0 0-1,0-1 0,0 1 0,0 0 1,0-1-1,0 1 0,-1-1 0,1 1 1,-1-1-1,1 1 0,-1-1 1,1 1-1,0-4 0,3-23 189,-1 0-1,-1-1 1,-1 1-1,-2-1 0,-1 1 1,-7-40-1,7 53-171,-1 0 0,-1 1 0,0 0 0,0-1-1,-11-19 1,6 23-32,9 11-13,0 0 1,-1 0-1,1 0 1,0 0-1,0 0 0,-1 0 1,1 0-1,0 0 1,0 0-1,0 0 1,-1 0-1,1 1 1,0-1-1,0 0 1,0 0-1,0 0 1,-1 0-1,1 0 1,0 1-1,0-1 1,0 0-1,0 0 1,0 0-1,0 1 1,-1-1-1,1 0 1,0 0-1,0 0 1,0 1-1,0-1 1,0 0-1,0 0 0,0 1 1,-1 26-49,1-23 43,0 1 0,1-1 0,0 0-1,0 0 1,0 0 0,0 0-1,1 0 1,-1 0 0,1 0 0,0 0-1,1 0 1,-1-1 0,0 1-1,1-1 1,0 0 0,0 0-1,0 0 1,0 0 0,1 0 0,4 3-1,-3-4 4,-1 0 0,0-1 0,1 1 0,-1-1 0,1 0 0,-1 0 0,1 0 0,0-1 0,-1 0-1,1 0 1,0 0 0,-1 0 0,1-1 0,0 1 0,-1-1 0,1-1 0,-1 1 0,7-3 0,5-4 0,-1-1 0,0 0 1,0-1-1,-1 0 0,0-1 0,-1-1 1,18-20-1,1 2 6,-23 25-46,-7 13 18,-6 20-5,3-22 20,0-2 8,-13 87-64,13-80 60,1 0 0,-1 0 0,2 1 0,0-1 0,0 0 1,3 12-1,-4-22 7,1 0 1,-1 0-1,0 0 0,0 0 1,0 0-1,1 0 1,-1 0-1,1 0 1,-1 0-1,0-1 1,1 1-1,0 0 0,-1 0 1,1-1-1,-1 1 1,1 0-1,0-1 1,0 1-1,-1 0 1,1-1-1,0 1 0,0-1 1,0 1-1,-1-1 1,1 0-1,0 1 1,0-1-1,0 0 1,0 1-1,0-1 1,0 0-1,0 0 0,0 0 1,0 0-1,0 0 1,0 0-1,0 0 1,0 0-1,0-1 1,-1 1-1,1 0 0,0-1 1,0 1-1,0 0 1,0-1-1,0 1 1,0-1-1,-1 1 1,1-1-1,0 0 0,0 0 1,7-4 9,-1-1 1,-1 0 0,1-1-1,6-7 1,52-69 84,-43 52-39,46-48-1,-65 76-57,-1 0 0,1 1 0,0-1-1,0 1 1,1 0 0,-1 0 0,0 0 0,1 0-1,5-1 1,-8 2 0,0 1 1,0 0-1,1 0 0,-1 0 1,0 0-1,0 0 0,0 0 1,0 0-1,1 0 0,-1 1 1,0-1-1,0 0 0,0 1 1,0-1-1,0 1 0,0-1 1,0 1-1,0-1 0,0 1 1,0 0-1,0-1 0,0 1 1,0 0-1,-1 0 0,1 0 1,0 0-1,0 0 0,-1 0 0,1 0 1,-1 0-1,1 0 0,0 2 1,9 37-20,-1 0 0,-8-38 19,-1 0 1,1 0-1,0 0 1,0 0 0,0 0-1,0 0 1,0-1-1,1 1 1,-1 0-1,0-1 1,1 1-1,-1-1 1,1 1 0,2 1-1,-2-3 2,0 1-1,-1 0 1,1-1-1,0 0 1,0 1-1,0-1 1,1 0-1,-1 0 1,0 0-1,0 0 1,0-1-1,0 1 1,0-1-1,0 1 0,-1-1 1,1 1-1,0-1 1,0 0-1,0 0 1,2-2-1,40-27 3,-36 23-5,11-7-11,-10 6-29,1 0 1,0 1 0,1 0-1,0 0 1,0 1-1,0 0 1,24-7 0,-34 12 25,1 1 1,-1 0 0,1 0 0,0 0 0,-1 0-1,1 0 1,0 0 0,-1 0 0,1 1-1,-1-1 1,1 1 0,-1-1 0,1 1-1,-1-1 1,1 1 0,-1 0 0,1 0-1,-1 0 1,0 0 0,1 0 0,-1 0-1,0 0 1,0 0 0,0 0 0,0 1 0,0-1-1,0 0 1,0 1 0,0-1 0,-1 0-1,1 1 1,0-1 0,0 3 0,0-1-93,0 0 0,-1-1 0,1 1 1,-1 0-1,1 0 0,-1-1 1,0 1-1,0 0 0,0 0 1,-1 0-1,1 0 0,-1-1 0,1 1 1,-1 0-1,0-1 0,0 1 1,0 0-1,-2 3 0,2-5 87,1-1 0,0 1 0,-1-1 0,1 1 0,-1-1 0,1 1 0,-1-1 0,1 1 0,-1-1 0,1 0 1,-1 1-1,1-1 0,-1 0 0,0 1 0,1-1 0,-1 0 0,0 0 0,1 1 0,-1-1 0,0 0 0,1 0 0,-1 0 0,0 0 0,1 0 0,-1 0 0,0 0 0,1 0 0,-1 0 0,0 0 0,1 0 0,-1-1 0,0 1 0,1 0 0,-1 0 0,0-1 0,-11-8-424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8.895"/>
    </inkml:context>
    <inkml:brush xml:id="br0">
      <inkml:brushProperty name="width" value="0.05" units="cm"/>
      <inkml:brushProperty name="height" value="0.05" units="cm"/>
    </inkml:brush>
  </inkml:definitions>
  <inkml:trace contextRef="#ctx0" brushRef="#br0">0 34 14347,'0'4'1704,"2"6"-1127,2-3-473,3-1 1752,3-3-1664,3 5-112,3 0-200</inkml:trace>
  <inkml:trace contextRef="#ctx0" brushRef="#br0" timeOffset="1">450 1 17988,'9'0'443,"-1"0"0,1 0 1,-1 1-1,0 1 0,9 1 0,-14-2-314,-1 0-1,0 0 1,0-1-1,0 1 0,0 1 1,0-1-1,0 0 0,0 0 1,0 1-1,-1-1 0,1 1 1,0 0-1,-1-1 0,1 1 1,-1 0-1,0 0 0,1 0 1,-1 0-1,0 0 0,0 0 1,-1 0-1,1 0 0,1 5 1,-1 0 31,-1 1-1,1-1 1,-1 0 0,-1 0 0,1 1-1,-1-1 1,0 0 0,-1 0 0,0 0-1,-3 8 1,-5 11 57,-18 32-1,11-25-40,11-21-124,-1 2 21,1 0 0,-6 18 0,11-30-60,0 1 1,0 0-1,1 0 0,-1 0 0,1 0 0,-1 0 0,1 0 0,0 0 1,0-1-1,0 1 0,1 0 0,-1 0 0,1 0 0,0 0 0,-1 0 1,1 0-1,0-1 0,2 4 0,-1-4-7,0 0-1,0-1 1,0 1-1,0 0 1,1-1-1,-1 0 1,0 0 0,1 1-1,-1-1 1,1 0-1,-1-1 1,1 1-1,-1 0 1,1-1 0,-1 0-1,1 1 1,0-1-1,4-1 1,6 1 7,1-1-1,15-3 1,-6 0-88,0-1-1,23-9 1,-38 11-160,1 0 0,-1-1 0,0 0 0,-1 0 0,1 0 0,-1-1 0,1-1 0,9-8 1,-17 14 214,1-1 0,-1 1 0,1-1 0,-1 1 1,1-1-1,-1 1 0,1-1 0,-1 1 0,1-1 1,-1 0-1,1 1 0,-1-1 0,0 1 0,0-1 1,1 0-1,-1 0 0,0 1 0,0-1 0,0 0 1,1 1-1,-1-1 0,0 0 0,0 0 0,0 1 0,0-1 1,-1 0-1,1 1 0,0-1 0,0 0 0,0 0 1,0 1-1,-1-1 0,1 0 0,0 1 0,-1-1 1,1 1-1,0-1 0,-1 0 0,1 1 0,-1-1 1,1 1-1,-1-1 0,1 1 0,-1-1 0,0 1 1,-16-11-612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0.364"/>
    </inkml:context>
    <inkml:brush xml:id="br0">
      <inkml:brushProperty name="width" value="0.05" units="cm"/>
      <inkml:brushProperty name="height" value="0.05" units="cm"/>
    </inkml:brush>
  </inkml:definitions>
  <inkml:trace contextRef="#ctx0" brushRef="#br0">24 8 16436,'-17'0'2160,"11"0"-1232,12 0-288,9-1 937,14-1-281,10-1-200,8 3-664,6-1-504,9 1 192,-1 6-112,-2-4-176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9.359"/>
    </inkml:context>
    <inkml:brush xml:id="br0">
      <inkml:brushProperty name="width" value="0.05" units="cm"/>
      <inkml:brushProperty name="height" value="0.05" units="cm"/>
    </inkml:brush>
  </inkml:definitions>
  <inkml:trace contextRef="#ctx0" brushRef="#br0">1 222 14355,'0'0'2321,"13"0"-1185,8 0-440,5-2 2073,13-1-1625,4-1-240,5-2-600,4-2-440,-2-2 192,-3-5-144,1-1-160</inkml:trace>
  <inkml:trace contextRef="#ctx0" brushRef="#br0" timeOffset="1">553 1 18628,'-11'18'1848,"0"7"-1111,1 3-281,3 1 872,1 1-304,5-3-424,5 2-264,5-7-608,3-4-544,4-11 688,3-1-168,-2-6-136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9.943"/>
    </inkml:context>
    <inkml:brush xml:id="br0">
      <inkml:brushProperty name="width" value="0.05" units="cm"/>
      <inkml:brushProperty name="height" value="0.05" units="cm"/>
    </inkml:brush>
  </inkml:definitions>
  <inkml:trace contextRef="#ctx0" brushRef="#br0">0 0 17660,'15'265'5456,"0"-49"-3435,-16 115-636,-2-123-744,20-459-314,-10 186-306,4-52-148,33-141-1,-39 238 44,0 0-1,18-39 0,-21 54 59,0 1 0,0 0-1,1 0 1,-1-1 0,1 1-1,0 1 1,0-1 0,1 0-1,-1 1 1,1 0 0,-1 0-1,1 0 1,0 0-1,1 0 1,-1 1 0,0 0-1,1 0 1,6-3 0,-9 5 14,-1-1 1,1 1 0,-1 0 0,1-1 0,-1 1-1,1 0 1,-1 0 0,1 0 0,-1 0-1,1 0 1,-1 0 0,1 1 0,-1-1-1,1 0 1,-1 1 0,1-1 0,-1 1 0,0 0-1,1-1 1,1 2 0,-3-1 5,1 0 0,0 0 1,-1 0-1,1 0 0,0 0 0,-1 0 1,0 0-1,1 0 0,-1 1 0,1-1 1,-1 0-1,0 0 0,0 0 1,0 1-1,0-1 0,0 0 0,0 0 1,0 0-1,0 2 0,-2 4 2,1 0 0,-1-1 0,-1 1-1,1-1 1,-1 1 0,0-1 0,-5 7 0,-5 7 26,-2-1 0,-26 28 0,32-37-31,-1-1-1,-1 0 1,1-1 0,-1 0-1,-1-1 1,-13 7 0,23-13-55,1 0 0,-1-1 1,0 1-1,1 0 0,-1-1 0,0 1 0,0-1 1,0 0-1,1 0 0,-1 0 0,0 1 0,0-2 1,0 1-1,1 0 0,-3-1 0,3 1 42,0-1-1,0 1 1,1-1-1,-1 1 1,1-1-1,-1 1 1,0-1-1,1 0 1,-1 1-1,1-1 1,0 0-1,-1 0 1,1 1-1,0-1 1,-1 0-1,1 0 1,0 0-1,0 1 1,0-1-1,-1 0 1,1 0-1,0 0 1,0 0-1,0 1 1,0-1-1,1 0 1,-1 0-1,0 0 1,0 0-1,0 1 1,1-1-1,0-1 1,2-9-108,0 1 0,1-1 1,9-16-1,9-13-358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0.439"/>
    </inkml:context>
    <inkml:brush xml:id="br0">
      <inkml:brushProperty name="width" value="0.05" units="cm"/>
      <inkml:brushProperty name="height" value="0.05" units="cm"/>
    </inkml:brush>
  </inkml:definitions>
  <inkml:trace contextRef="#ctx0" brushRef="#br0">1 0 15699,'20'5'1945,"-9"12"-953,-2 6-376,-8 12 1201,1 6-393,-4 6-408,-1 2-232,0-5-376,1-2-136,0-11-320,2-9-200,3-19-480,1-9-376,3-16 848,-1-9-192,6-14-176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0.903"/>
    </inkml:context>
    <inkml:brush xml:id="br0">
      <inkml:brushProperty name="width" value="0.05" units="cm"/>
      <inkml:brushProperty name="height" value="0.05" units="cm"/>
    </inkml:brush>
  </inkml:definitions>
  <inkml:trace contextRef="#ctx0" brushRef="#br0">0 729 12923,'9'-3'695,"0"0"0,0 0 0,0 0 1,-1-1-1,0-1 0,1 1 0,-2-1 0,9-7 0,-14 10-514,0 0 0,1 0 0,-1 0 0,0-1-1,0 1 1,0-1 0,0 1 0,-1-1 0,1 0-1,-1 1 1,0-1 0,0 0 0,0 0 0,0 0-1,0 0 1,0 0 0,-1 0 0,0-1 0,1 1 0,-1 0-1,0 0 1,-1 0 0,1 0 0,0 0 0,-1 0-1,-2-6 1,3 8-164,0 0-1,0 1 1,0-1-1,0 0 1,-1 1-1,1-1 1,0 0-1,-1 0 1,1 1-1,0-1 1,-1 0 0,1 1-1,-1-1 1,1 1-1,-1-1 1,0 1-1,1-1 1,-1 1-1,1-1 1,-1 1-1,0-1 1,1 1-1,-2-1 1,1 1-10,0 0 1,1 1 0,-1-1-1,0 0 1,1 0 0,-1 0-1,0 1 1,1-1-1,-1 0 1,0 1 0,1-1-1,-1 1 1,1-1 0,-1 0-1,1 1 1,-1-1-1,1 1 1,-1 0 0,0 0-1,-2 3-2,0 1-1,1-1 0,-1 1 0,1 0 1,-3 6-1,0 5 2,1 0 0,1 0 0,0 1 0,1-1 0,0 0 0,2 1 0,0-1 0,0 1 0,2-1 0,0 1 0,5 15 0,-6-28-4,0-1 0,1 0 1,-1 0-1,1 0 0,0 0 0,0 0 0,0 0 1,0 0-1,1-1 0,-1 1 0,1-1 0,0 0 1,-1 1-1,1-1 0,0-1 0,0 1 0,1 0 1,-1-1-1,0 1 0,0-1 0,1 0 0,-1 0 1,1 0-1,-1-1 0,0 1 0,1-1 0,5 0 1,2 0-5,0-1 0,0 0 0,0 0 1,-1-1-1,1 0 0,0-1 1,17-8-1,-8 1-5,0 0 0,-1-1-1,-1-1 1,0-1 0,-1-1 0,0 0-1,26-30 1,-22 19 1,-1 0 0,-1-2 0,-2 0 0,25-49 0,-32 54-20,0 1 0,-1-2 0,-1 1 0,-1-1 0,-1-1 0,-2 1 0,5-44 0,-9 63 10,0 1 1,-1 0-1,1-1 1,0 1 0,-1 0-1,0-1 1,0 1-1,0 0 1,0-1-1,-1 1 1,1 0-1,-1 0 1,1 0-1,-4-3 1,4 5 7,1 1 0,-1-1 0,0 0 0,1 1 1,-1-1-1,0 1 0,0-1 0,0 1 0,1 0 0,-1-1 0,0 1 1,0 0-1,0 0 0,0-1 0,0 1 0,0 0 0,0 0 0,0 0 1,0 0-1,1 0 0,-3 0 0,1 1-1,0 0 0,0 0 0,0-1 0,0 1 0,1 0-1,-1 1 1,0-1 0,0 0 0,1 1 0,-1-1 0,0 0 0,1 1 0,-2 2 0,-4 5 6,0 1 1,1 0-1,0 0 1,0 1-1,1 0 1,0 0-1,-4 16 1,3-6 46,1 0 0,1 1 0,-1 26 0,4-26 14,1 1-1,0 0 1,6 32 0,-4-45-37,0 1 0,1-1 0,0 0 0,0-1 0,1 1 0,0-1 0,1 1 0,0-1 0,11 14 0,-14-20-13,1 0 0,-1 0-1,1-1 1,0 1 0,0-1 0,0 0-1,0 1 1,0-2 0,0 1 0,1 0-1,-1-1 1,0 1 0,1-1-1,0 0 1,-1 0 0,1 0 0,4 0-1,-2-1 7,0-1 0,0 1-1,0-1 1,-1 0-1,1 0 1,0-1 0,-1 1-1,1-1 1,-1-1-1,6-2 1,7-6 36,0-1-1,0 0 1,-2-2 0,29-28 0,-11 7 32,-2-1 0,-2-2 0,-1-1 0,-2-2 1,-2 0-1,-2-2 0,-1 0 0,-3-2 0,-1 0 1,16-65-1,-21 35 24,-12 70-101,-1-1 0,0 1 0,0-1 0,0 1 0,-1-1 0,0 1 0,0-1 0,0 1 0,0-1 0,-5-9 0,6 14-5,-1 0-1,0 0 0,1 0 1,-1 0-1,1 0 0,-1 0 1,0 1-1,0-1 0,1 0 1,-1 0-1,0 1 0,0-1 1,0 0-1,0 1 0,0-1 1,0 1-1,0-1 1,0 1-1,0 0 0,0-1 1,0 1-1,0 0 0,0 0 1,0 0-1,0 0 0,-1 0 1,1 0-1,0 0 0,0 0 1,0 0-1,0 0 0,0 0 1,0 1-1,0-1 0,0 1 1,0-1-1,0 1 1,-2 0-1,-2 2-6,0 0 0,0 1 0,0 0 0,1 0 0,-7 6 1,-8 12-2,1 0 0,2 1 0,0 1 0,1 0 0,1 1 0,1 1 0,2 0 0,1 1 0,0 0 0,2 0 0,-8 55 0,14-69 10,1-1 1,1 0 0,0 1-1,1-1 1,0 1 0,1-1 0,0 0-1,1 0 1,0 0 0,6 14-1,-5-18 2,0 0 0,0-1-1,1 1 1,0-1 0,0 0-1,1 0 1,0-1-1,0 1 1,1-1 0,-1-1-1,1 1 1,1-1 0,-1 0-1,1-1 1,8 4 0,-5-3-75,0-1 1,0-1-1,0 0 1,0 0-1,1-1 1,-1 0-1,1-1 1,-1-1 0,1 0-1,20-2 1,-25 1-12,-1 0 0,0 0 0,0-1-1,0 1 1,0-2 0,0 1 0,-1 0 0,1-1 0,-1 0 0,1 0 0,-1-1 0,0 0 0,0 0 0,-1 0 0,1 0-1,-1-1 1,0 1 0,0-1 0,0 0 0,-1-1 0,5-7 0,1-22-426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1.336"/>
    </inkml:context>
    <inkml:brush xml:id="br0">
      <inkml:brushProperty name="width" value="0.05" units="cm"/>
      <inkml:brushProperty name="height" value="0.05" units="cm"/>
    </inkml:brush>
  </inkml:definitions>
  <inkml:trace contextRef="#ctx0" brushRef="#br0">21 0 19228,'-20'3'1528,"23"3"-1256,-3-2-384,12-3 881,-2-1-329,2 0-320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2.221"/>
    </inkml:context>
    <inkml:brush xml:id="br0">
      <inkml:brushProperty name="width" value="0.05" units="cm"/>
      <inkml:brushProperty name="height" value="0.05" units="cm"/>
    </inkml:brush>
  </inkml:definitions>
  <inkml:trace contextRef="#ctx0" brushRef="#br0">1 108 16492,'0'-4'245,"1"-1"0,0 1 0,0-1 0,0 1 0,1 0 0,-1-1 0,1 1 0,0 0 0,0 0 0,1 0 1,-1 1-1,1-1 0,6-6 0,-5 5-25,0 1 1,1 0-1,-1 0 1,1 0-1,0 0 1,0 1-1,1 0 0,-1 0 1,10-4-1,-13 6-188,0 1-1,-1 0 0,1-1 0,0 1 1,0 0-1,-1-1 0,1 1 0,0 0 1,0 0-1,-1 1 0,1-1 0,0 0 1,0 1-1,-1-1 0,1 1 0,0-1 0,-1 1 1,1 0-1,-1-1 0,1 1 0,-1 0 1,1 0-1,-1 0 0,0 0 0,1 1 1,-1-1-1,0 0 0,0 0 0,0 1 1,0-1-1,0 1 0,0-1 0,0 1 1,0-1-1,-1 1 0,1 0 0,-1-1 1,1 4-1,2 7-7,0-1 0,-1 1 0,-1 0 0,0 18 0,-1-28-20,-7 148 72,0 2-32,7-144-41,0 0-1,1 0 1,0 0 0,1 0-1,0-1 1,0 1-1,4 10 1,-5-16-3,0 0 1,0-1-1,0 1 1,0 0-1,0 0 1,1-1 0,-1 1-1,0-1 1,1 1-1,-1-1 1,1 0-1,0 0 1,-1 1 0,1-1-1,0 0 1,0-1-1,0 1 1,-1 0-1,1 0 1,0-1-1,0 1 1,0-1 0,0 0-1,0 1 1,0-1-1,1 0 1,-1 0-1,0 0 1,0-1-1,0 1 1,0 0 0,3-2-1,2 0 2,1-1 0,-1 0 0,0-1 0,0 0 0,0 0 0,-1 0 0,0-1 0,1 0-1,-2 0 1,1 0 0,0-1 0,4-7 0,8-10 10,27-46 0,-35 54 8,-1-1-1,-1 0 1,0-1-1,-1 0 1,-1 0 0,-1 0-1,0-1 1,-1 0-1,-1 0 1,1-22-1,-4 35-3,-1-16 29,1 21-42,0-1 1,0 1 0,0-1-1,0 0 1,0 1-1,0-1 1,0 1-1,-1-1 1,1 1-1,0-1 1,0 1-1,-1-1 1,1 1-1,0-1 1,-1 1-1,1 0 1,0-1-1,-1 1 1,1-1 0,-1 1-1,1 0 1,0 0-1,-1-1 1,1 1-1,-1 0 1,1-1-1,-1 1 1,1 0-1,-2 0 1,2 0-1,0 0 0,-1 0 0,1 0 0,-1 0 0,1 0 0,0 0 0,-1 1 0,1-1 0,-1 0 0,1 0 0,0 0 0,-1 1 0,1-1 0,0 0 0,-1 1 0,1-1 0,0 0 0,-1 0 0,1 1 0,0-1 0,0 1 0,0-1 0,-1 0 0,1 1 0,0-1 0,0 1 0,-4 8 17,1 1 0,0-1 0,1 1 0,0-1 0,0 1-1,1 0 1,0 0 0,1 0 0,2 14 0,0 1-4,1-1 1,11 41-1,-11-54-11,1 0 1,0-1-1,0 1 0,1-1 0,0 0 0,1-1 0,10 14 1,-14-20-1,0-1 0,0 1 0,0-1 0,1 1 1,-1-1-1,1 0 0,-1 0 0,1-1 0,0 1 1,0 0-1,0-1 0,0 0 0,0 1 0,0-1 1,0 0-1,0-1 0,0 1 0,1-1 0,-1 1 1,0-1-1,0 0 0,1 0 0,-1 0 0,0-1 1,0 1-1,1-1 0,-1 0 0,0 1 1,0-2-1,5-1 0,1-2 20,-1 0-1,0 0 1,0-1 0,0 0-1,-1 0 1,0-1 0,0 0-1,-1 0 1,0-1 0,9-13-1,3-11 124,23-51 0,-12 22 22,-29 61-167,0-1-1,0 1 0,1-1 0,-1 1 0,0-1 1,0 1-1,1-1 0,-1 1 0,0-1 1,1 1-1,-1-1 0,0 1 0,1-1 0,-1 1 1,1 0-1,-1-1 0,1 1 0,-1 0 0,1-1 1,-1 1-1,1 0 0,-1 0 0,1-1 1,-1 1-1,2 0 0,-2 0-1,1 1 1,-1-1-1,1 1 1,-1-1-1,1 0 1,-1 1-1,1-1 0,-1 1 1,0-1-1,1 1 1,-1 0-1,0-1 1,1 1-1,-1-1 1,0 1-1,0 0 0,1-1 1,-1 2-1,8 44 6,-6-31-7,-1-6 1,1 0 0,1 0 0,-1 0-1,1 0 1,6 10 0,-9-17 2,1-1 0,0 1 1,0-1-1,0 0 0,0 1 1,0-1-1,0 0 1,0 0-1,0 0 0,0 0 1,0 0-1,1 0 0,-1 0 1,0 0-1,1 0 0,-1 0 1,1-1-1,-1 1 0,1-1 1,-1 1-1,1-1 0,-1 0 1,1 1-1,-1-1 0,1 0 1,0 0-1,-1 0 0,1 0 1,-1 0-1,1-1 0,0 1 1,-1 0-1,1-1 0,-1 1 1,1-1-1,-1 1 0,1-1 1,0-1-1,13-7 29,-1-1 0,0 0-1,-1-1 1,0-1 0,-1 0-1,11-14 1,13-12 40,-27 30-56,5-7 15,31-23 0,-42 35-31,0 1 0,1 0 1,-1 0-1,0 0 0,0 0 0,1 1 0,-1-1 0,1 1 0,-1 0 0,1 0 0,0 0 0,0 1 0,-1-1 0,1 1 0,0 0 0,0 0 0,4 1 1,-5 0-5,0 0 1,0 0 0,0 1 0,0 0 0,-1-1 0,1 1 0,-1 0 0,1 0 0,-1 1-1,0-1 1,0 0 0,0 1 0,0-1 0,0 1 0,0 0 0,-1-1 0,2 4-1,4 9-8,-2-1-1,6 18 1,-8-22 7,1 4 3,12 36-2,-15-48 6,-1-1 1,1 1-1,0-1 0,-1 1 1,1-1-1,0 1 1,0-1-1,0 0 1,0 1-1,0-1 0,0 0 1,0 0-1,0 0 1,0 0-1,1 0 1,-1 0-1,0 0 0,1 0 1,-1 0-1,1-1 1,-1 1-1,1-1 1,-1 1-1,3 0 1,-2-2 1,-1 1 1,1 0-1,-1-1 1,1 1-1,0-1 1,-1 0-1,1 1 1,-1-1-1,0 0 1,1 0-1,-1 0 1,0 0 0,1 0-1,-1 0 1,0 0-1,2-3 1,16-25 46,-10 15-22,10-18 19,-5 10-11,16-22 0,-26 39-36,-1 1-1,1 0 1,0 0-1,0 0 1,1 0-1,-1 1 1,1-1-1,-1 1 1,1 0-1,9-4 1,-12 7-5,0-1 1,0 1-1,0-1 1,0 1-1,0 0 0,0-1 1,0 1-1,0 0 1,0 0-1,1 1 1,-1-1-1,0 0 0,0 1 1,0-1-1,0 1 1,0-1-1,0 1 1,0 0-1,-1 0 0,1 0 1,0 0-1,0 1 1,1 1-1,3 2-25,0 2-1,-1-1 0,1 0 1,6 13-1,-9-14-80,0 0 0,0 0-1,0-1 1,1 1-1,-1-1 1,1 0 0,0 0-1,8 5 1,-12-9 100,1 0 1,-1 0-1,0 0 0,1 0 0,0 0 1,-1 0-1,0 0 0,1 0 1,-1 0-1,1 0 0,-1 0 0,1 0 1,-1 0-1,1 0 0,-1-1 1,1 1-1,-1 0 0,1 0 0,-1-1 1,0 1-1,1 0 0,-1-1 1,1 1-1,-1 0 0,0-1 0,0 1 1,1-1-1,-1 1 0,0-1 1,1 1-1,-1 0 0,0-1 0,0 1 1,0-1-1,0 1 0,0-1 0,1 1 1,-1-1-1,0 1 0,0-1 1,0 0-1,0-20-249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4.197"/>
    </inkml:context>
    <inkml:brush xml:id="br0">
      <inkml:brushProperty name="width" value="0.05" units="cm"/>
      <inkml:brushProperty name="height" value="0.05" units="cm"/>
    </inkml:brush>
  </inkml:definitions>
  <inkml:trace contextRef="#ctx0" brushRef="#br0">230 247 16852,'39'-14'2736,"-39"14"-2683,0 0 1,1 1-1,-1-1 0,0 0 0,1 0 1,-1 0-1,1 0 0,-1 0 0,0 0 1,0 0-1,1 0 0,-1 1 0,0-1 1,1 0-1,-1 0 0,0 1 0,1-1 1,-1 0-1,0 0 0,0 1 0,0-1 1,1 0-1,-1 0 0,0 1 0,0-1 1,0 0-1,0 1 0,1-1 1,-1 0-1,0 1 0,0-1 0,0 0 1,0 1-1,0-1 0,0 1 0,0-1 1,0 0-1,0 1 0,0-1 0,0 0 1,0 1-1,0-1 0,-1 1 0,-1 23 1091,1-21-1062,-7 31 297,-1 0 0,-2 0 0,-30 62 0,23-56-303,-132 273-70,115-244-717,66-116-2723,20-55 8,46-135 1,-85 207 3165,40-116 896,-44 134-145,-7 12-470,-1 0 0,0 0 0,0 0 1,1 0-1,-1 1 0,0-1 0,0 0 1,1 0-1,-1 0 0,0 0 0,0 0 0,0 0 1,1 1-1,-1-1 0,0 0 0,0 0 1,0 0-1,0 1 0,1-1 0,-1 0 0,0 0 1,0 0-1,0 1 0,0-1 0,0 0 1,0 0-1,0 1 0,1-1 0,-1 0 0,0 1 1,5 32 1628,2 129 865,-1-3-1176,-1-95-757,3-1-1,3 0 0,26 85 0,-26-110-385,-58-148 236,42 98-421,2 0-1,0 1 1,0-1 0,1 0-1,0-1 1,1 1 0,0 0-1,2-21 1,0 27-11,0 1 0,0-1 0,1 0 0,0 1 0,0-1 0,0 1 0,0-1 0,1 1 0,0 0 0,0 0 0,0 0 0,1 1 0,0-1 0,0 1 0,0 0 0,0 0 0,1 0 0,-1 0 0,1 1 0,6-3 0,-5 2-1,1 1 0,-1-1 0,1 2 0,0-1 0,0 1 0,1 0 0,-1 0 0,0 1 0,1 0 0,-1 1 0,0-1 0,9 2 0,-12-1-2,0 1-1,0 0 1,0 0-1,0 0 1,0 0 0,0 1-1,0-1 1,-1 1-1,1 0 1,-1 0 0,1 0-1,-1 1 1,0-1-1,0 1 1,0 0 0,0 0-1,0 0 1,-1 0-1,1 1 1,-1-1 0,0 0-1,0 1 1,2 5-1,-1 0-3,0 1 0,-1 0-1,0 0 1,2 19 0,4 21 55,-8-51-44,0 1-1,0 0 1,0 0-1,0 0 0,0 0 1,0 0-1,0 0 1,1 0-1,-1-1 0,0 1 1,0 0-1,0 0 1,0 0-1,0 0 0,0 0 1,1 0-1,-1 0 1,0 0-1,0 0 0,0 0 1,0 0-1,0 0 1,1 0-1,-1 0 0,0 0 1,0 0-1,0 0 1,0 0-1,0 0 0,1 0 1,-1 0-1,0 0 1,0 0-1,0 0 0,0 0 1,0 0-1,1 0 1,-1 1-1,0-1 0,0 0 1,0 0-1,0 0 1,0 0-1,0 0 0,0 0 1,0 0-1,1 0 1,-1 1-1,0-1 0,0 0 1,0 0-1,0 0 1,0 0-1,0 1 0,4-15 105,-1-3-2,-1-1 0,-1 0 0,0 0 1,-1 0-1,-1 0 0,-1 0 0,0 0 0,-8-29 0,6 40-119,3 10-40,5 12-33,-3-12 81,0 0 1,0 0-1,1 0 1,0 0-1,-1-1 1,1 1-1,0 0 1,0-1-1,1 0 1,-1 1-1,0-1 1,1 0-1,-1 0 1,1 0-1,0-1 1,0 1 0,-1 0-1,1-1 1,0 0-1,0 0 1,0 0-1,1 0 1,-1 0-1,0-1 1,0 1-1,0-1 1,1 0-1,-1 0 1,0 0-1,0-1 1,0 1-1,1-1 1,-1 1-1,0-1 1,0 0-1,4-2 1,4-2 40,-1 0 1,0-1 0,0 0 0,0-1-1,-1 0 1,0 0 0,0-1 0,0 0 0,7-10-1,2-4 47,-1-1 0,-1-1 0,-1 0 0,-1-1 0,-1 0 0,-2-1 0,0-1 0,-2 0 1,0 0-1,-2-1 0,6-54 0,-13 82-83,1-8 9,-1 0 0,0 1 0,-2-15 0,2 21-9,0 0 0,0 0 0,0 0-1,-1 1 1,1-1 0,0 0 0,0 0-1,-1 0 1,1 1 0,0-1 0,-1 0-1,1 0 1,0 1 0,-1-1 0,1 0-1,-1 1 1,0-1 0,1 0-1,-1 1 1,1-1 0,-1 1 0,0-1-1,0 1 1,1-1 0,-1 1 0,0 0-1,0-1 1,1 1 0,-1 0 0,0-1-1,0 1 1,0 0 0,0 0 0,1 0-1,-1 0 1,0 0 0,0 0 0,0 0-1,0 0 1,1 0 0,-1 0-1,0 1 1,-1-1 0,-1 2-5,-1-1 0,1 1 1,0 0-1,0 0 0,0 0 0,0 1 1,1-1-1,-1 1 0,0-1 0,1 1 1,0 0-1,0 0 0,0 0 0,-3 4 0,-2 8-25,-12 29 0,18-41 27,-10 28-19,1 0 0,2 0 0,-8 58 0,15-74 22,-1 1 0,2-1 0,0 0 1,1 0-1,0 1 0,1-1 0,1 0 0,1 0 0,0-1 0,7 19 1,-7-26 2,0-1 0,0 0 0,0 0 0,1-1 0,0 1 0,0-1 0,0 0 0,1-1 1,-1 1-1,1-1 0,0 0 0,1 0 0,-1-1 0,0 0 0,1 0 0,0 0 0,0-1 1,0 0-1,0 0 0,0-1 0,11 1 0,-12-2 2,-1 1 0,1-1 0,0 0 0,-1 0 0,1-1 1,-1 0-1,1 0 0,-1 0 0,0-1 0,1 1 0,-1-1 0,0-1 0,0 1 0,0-1 0,0 0 0,-1 0 0,1 0 1,-1 0-1,0-1 0,1 0 0,-2 0 0,1 0 0,0 0 0,-1-1 0,0 1 0,0-1 0,0 0 0,2-6 1,-3 5 1,-1 0 0,1 0 0,-1 0 0,0 0 0,-1 0-1,0 0 1,0 0 0,0-1 0,-2-9 0,2 13-8,-1-1 0,0 0 0,0 0 0,0 0 0,0 0 0,-1 1 0,1-1 0,-1 1 0,0-1 0,0 1 0,-1 0 0,1-1 0,-1 1 0,1 0 0,-6-4 0,7 7-2,1-1 1,-1 0 0,0 1-1,1-1 1,-1 1-1,0 0 1,0-1-1,0 1 1,0 0 0,1-1-1,-1 1 1,0 0-1,0 0 1,0 0-1,0 0 1,0 0 0,0 0-1,0 0 1,1 0-1,-1 0 1,0 0-1,0 0 1,0 0-1,0 1 1,0-1 0,0 0-1,1 1 1,-1-1-1,0 1 1,0-1-1,1 1 1,-1-1 0,0 1-1,1-1 1,-1 1-1,0 0 1,1-1-1,-1 1 1,1 0-1,-1 0 1,1-1 0,-1 1-1,1 0 1,0 0-1,-1 0 1,1 0-1,0-1 1,0 2 0,-2 2-8,1 1 1,0-1-1,0 0 1,0 1 0,1-1-1,-1 0 1,1 1-1,1 6 1,-1-8 8,1 1 0,-1-1 0,1 0 0,0 0 0,0 0 0,0 0 0,0 0 0,0 0 1,1 0-1,0 0 0,-1-1 0,1 1 0,0-1 0,0 1 0,0-1 0,1 1 0,-1-1 0,0 0 0,1 0 0,0 0 1,-1-1-1,1 1 0,0-1 0,0 1 0,0-1 0,0 0 0,0 0 0,0 0 0,0 0 0,0-1 0,1 1 0,-1-1 0,0 0 1,6 0-1,1-1 6,1-1 1,-1 0-1,0 0 1,1-1-1,-1 0 1,0-1-1,0 0 1,-1-1-1,14-8 1,-8 4-1,-1-2 0,0 1 0,-1-2 0,19-20 0,-26 25-13,0 0 0,0 0 0,-1-1 0,0 0 0,0-1 0,-1 1 0,0-1 0,0 1 0,4-19 0,-8 24-3,1 1 0,-1 0-1,0-1 1,0 1 0,0-1 0,0 1 0,0 0 0,-1-1 0,1 1-1,-1-1 1,0 1 0,-1-4 0,2 6 7,-1-1-1,1 0 1,-1 1 0,1-1-1,-1 1 1,1-1-1,-1 1 1,1-1 0,-1 1-1,1 0 1,-1-1 0,0 1-1,1 0 1,-1-1 0,1 1-1,-1 0 1,0 0-1,0-1 1,1 1 0,-1 0-1,0 0 1,1 0 0,-1 0-1,0 0 1,1 0 0,-1 0-1,0 0 1,0 0 0,1 1-1,-1-1 1,0 0-1,1 0 1,-1 1 0,0-1-1,1 0 1,-1 1 0,1-1-1,-1 1 1,0-1 0,1 0-1,-1 1 1,1-1 0,-1 1-1,1 0 1,-1 0-1,-3 3-5,-1 1 0,1 0-1,1 0 1,-1 0 0,1 1-1,0-1 1,0 1 0,0 0-1,1 0 1,0 0 0,0 0-1,-1 6 1,1-7 21,1 0-1,0 1 1,1-1 0,-1 0-1,1 0 1,0 1 0,0-1-1,1 0 1,-1 0 0,1 0-1,1 0 1,-1 1-1,0-1 1,1-1 0,3 6-1,-4-8 0,-1-1 0,1 0-1,0 1 1,1-1-1,-1 0 1,0 0 0,0 0-1,1 0 1,-1 0 0,0 0-1,1 0 1,-1 0-1,1 0 1,-1-1 0,1 1-1,-1 0 1,1-1-1,0 0 1,-1 1 0,3-1-1,0 0 7,-1 0 0,1 0 1,0-1-1,-1 1 0,1-1 0,-1 0 0,1 0 0,-1 0 0,4-2 1,4-3 26,0 0 0,0-1 1,-1 0-1,15-14 1,2-6 1,-1-1 0,-1-2 0,35-54 0,-60 83-51,0 0 0,1 1 1,-1-1-1,1 0 1,-1 0-1,1 1 0,-1-1 1,1 0-1,-1 1 1,1-1-1,0 1 0,-1-1 1,1 1-1,0-1 1,-1 1-1,1-1 0,0 1 1,0 0-1,-1-1 0,2 1 1,-1 0 1,-1 0 1,0 1 0,1-1-1,-1 0 1,1 1 0,-1-1-1,0 1 1,1-1-1,-1 0 1,0 1 0,0-1-1,1 1 1,-1-1-1,0 1 1,0-1 0,0 1-1,1-1 1,-1 1-1,0-1 1,0 1 0,0-1-1,0 1 1,0 0-1,0 48-90,-1-34 68,5 58-33,-4-67 67,1 1-1,1-1 0,-1 0 1,1 0-1,0 0 1,0 0-1,1 0 1,-1 0-1,6 7 1,-7-12-3,0 0 0,0 0 0,0 0 1,0 1-1,0-1 0,0 0 0,0-1 1,1 1-1,-1 0 0,0 0 0,1 0 1,-1-1-1,1 1 0,-1-1 1,1 1-1,-1-1 0,1 1 0,-1-1 1,1 0-1,-1 0 0,1 0 0,-1 0 1,1 0-1,-1 0 0,1 0 0,-1 0 1,1-1-1,-1 1 0,1-1 0,-1 1 1,1-1-1,-1 0 0,1 1 1,1-2-1,3-2 10,-1 0 1,0 0-1,0 0 1,0 0-1,-1-1 1,1 0-1,4-7 1,11-17 26,-2-1 1,-2 0-1,0-2 1,15-47-1,32-138-81,-57 194 19,0-1-34,-1 0 0,5-49 1,-12 61-13,-3 15 8,-6 22 8,5-7 70,0 1 0,2 0-1,0 0 1,1 0 0,1 0 0,1 0-1,1 1 1,1-1 0,0 0-1,1 1 1,1-1 0,1 0 0,1-1-1,1 1 1,0-1 0,1 0-1,1 0 1,1-1 0,0 0 0,1-1-1,1 0 1,19 21 0,-22-29-98,-10-11-58,-11-14-88,-60-52-333,44 43 410,1-1 1,-24-30-1,50 54 148,0 1 0,0-1 0,0 0-1,0 0 1,0 0 0,1 0 0,-1 0 0,1 0 0,0-1 0,0 1 0,-1-5 0,2 6 2,0 1 0,1-1 0,-1 1 0,0 0 0,1-1 0,-1 1 0,1 0 0,-1-1 0,1 1 0,0 0 0,0 0 0,0-1 0,-1 1 0,1 0 0,0 0 0,0 0 0,0 0 0,1 0 0,-1 0 0,0 0 0,0 1 0,0-1 0,1 0 0,-1 1 0,0-1 0,1 1 0,-1-1 0,0 1 0,4-1 0,16-4-9,0 0 0,34-2 0,-9 1-985,-25 0-1,-20 6 973,-1 0 1,1 0 0,-1-1 0,1 1-1,-1 0 1,0 0 0,1 0 0,-1-1-1,1 1 1,-1 0 0,0-1 0,1 1-1,-1 0 1,0-1 0,1 1 0,-1 0-1,0-1 1,0 1 0,1-1 0,-1 1-1,0 0 1,0-1 0,0 1 0,0-1-1,0 1 1,1-1 0,-1 1 0,0-1-1,0 1 1,0 0 0,0-1-1,0 1 1,0-1 0,0 1 0,-1-1-1,1 1 1,0-1 0,0 1 0,0-1-1,0 1 1,-1 0 0,1-1 0,0 0-1,-11-9-523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4.647"/>
    </inkml:context>
    <inkml:brush xml:id="br0">
      <inkml:brushProperty name="width" value="0.05" units="cm"/>
      <inkml:brushProperty name="height" value="0.05" units="cm"/>
    </inkml:brush>
  </inkml:definitions>
  <inkml:trace contextRef="#ctx0" brushRef="#br0">18 2 19668,'-17'-2'1649,"20"4"-1217,2-1-208,18 3 816,4-2-400,8-1-888,5 1-552,6-2 712,3-3-136,2 3-120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5.162"/>
    </inkml:context>
    <inkml:brush xml:id="br0">
      <inkml:brushProperty name="width" value="0.05" units="cm"/>
      <inkml:brushProperty name="height" value="0.05" units="cm"/>
    </inkml:brush>
  </inkml:definitions>
  <inkml:trace contextRef="#ctx0" brushRef="#br0">200 0 16267,'0'2'287,"0"1"0,0-1 0,0 0-1,0 0 1,0 1 0,-1-1 0,1 0-1,-1 0 1,0 0 0,0 0 0,1 1-1,-1-1 1,-1 0 0,1-1 0,0 1-1,-3 3 1,-30 29 2699,29-29-2790,-1 0-1,1 0 1,0 0-1,1 0 1,-9 12-1,13-17-202,0 1-1,-1 0 1,1-1-1,0 1 1,-1 0-1,1-1 1,0 1-1,0 0 1,0 0-1,0-1 0,0 1 1,0 0-1,0-1 1,0 1-1,0 0 1,0 0-1,0-1 1,0 1-1,0 0 1,1-1-1,-1 1 1,0 0-1,0-1 0,1 1 1,-1 0-1,0-1 1,1 1-1,-1-1 1,1 1-1,-1-1 1,1 1-1,-1-1 1,1 1-1,-1-1 0,1 1 1,0-1-1,-1 0 1,1 1-1,0-1 1,1 1-1,34 7-192,-22-5 136,-9-2 46,13 4-99,33 12 1,-47-16 103,0 1 0,0 0 1,-1 0-1,1 0 0,-1 0 1,1 1-1,-1-1 0,0 1 1,0 0-1,0 0 0,0 0 1,0 1-1,-1-1 0,4 6 1,-5-6 27,0-1 1,-1 1 0,1-1 0,-1 1 0,0 0 0,0-1 0,0 1 0,0 0 0,0-1-1,0 1 1,-1-1 0,1 1 0,-1 0 0,0-1 0,0 1 0,0-1 0,0 0 0,0 1-1,-1-1 1,1 0 0,0 0 0,-1 1 0,0-1 0,0 0 0,1-1 0,-5 4 0,-3 3 74,-1 0 1,1-1 0,-1 0 0,-17 8-1,17-10-129,0 0-1,-1-1 1,0 0-1,0 0 1,0-1-1,-17 2 1,22-5-6,-1 1 0,1-1 0,-1 0 1,1-1-1,-1 1 0,1-1 0,-1-1 0,1 1 1,0-1-1,-1 0 0,1-1 0,-10-5 1,-13-14-174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5.626"/>
    </inkml:context>
    <inkml:brush xml:id="br0">
      <inkml:brushProperty name="width" value="0.05" units="cm"/>
      <inkml:brushProperty name="height" value="0.05" units="cm"/>
    </inkml:brush>
  </inkml:definitions>
  <inkml:trace contextRef="#ctx0" brushRef="#br0">1 2 16820,'1'-1'1765,"-1"1"-1710,0 0 1,0 0-1,1 0 0,-1 0 0,0 0 0,0 0 1,0 0-1,0 0 0,-1 0 0,1-1 166,0 1-166,4 10 886,3 18 447,28 184 1778,10 51-2084,-42-253-1033,-1 0 0,2 0 1,-1 0-1,1-1 0,7 12 1,-10-19-40,0-1 0,0 1 0,0 0 0,0-1-1,0 1 1,0-1 0,0 0 0,1 1 0,-1-1 0,1 0 0,-1 0 0,1 0 0,-1 0 0,1 0 0,0 0 0,0 0 0,-1-1 0,1 1 0,0-1 0,0 1 0,0-1 0,-1 0 0,1 1 0,0-1 0,0 0 0,0 0 0,0 0 0,0-1 0,0 1 0,-1 0 0,1-1 0,0 1 0,0-1 0,0 0 0,-1 1 0,3-3 0,4-1 11,-1-1 0,1-1-1,-1 1 1,-1-1 0,1-1 0,-1 1 0,0-1-1,-1 0 1,8-12 0,40-79 93,-39 70-79,0 3-31,8-18-94,0 0-1,-3-2 0,20-70 1,-38 99-838,-9 22-758,-11 27 60,7-9 801</inkml:trace>
  <inkml:trace contextRef="#ctx0" brushRef="#br0" timeOffset="1">346 425 16203,'17'26'1537,"6"-3"-1049,5-2-152,2-6 424,1-2-176,4-11-696,2-3-384,-1-10-552,0-7 800,-6-6-224,-3-2-296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4:26.335"/>
    </inkml:context>
    <inkml:brush xml:id="br0">
      <inkml:brushProperty name="width" value="0.05" units="cm"/>
      <inkml:brushProperty name="height" value="0.05" units="cm"/>
    </inkml:brush>
  </inkml:definitions>
  <inkml:trace contextRef="#ctx0" brushRef="#br0">6433 349 12107,'-310'-75'1635,"-18"-4"-1149,-756-62-4094,-8 95 2991,128 39 2669,-40 66-627,863-41-1422,-200 53 0,284-55 7,1 3 0,0 2 0,2 2-1,1 3 1,1 2 0,-64 46 0,44-17 57,3 2 0,2 4-1,3 2 1,3 3 0,3 3 0,3 2 0,-90 159 0,122-187-16,2 0 1,2 2-1,2 0 0,-19 87 1,29-97-46,2 0 0,2 0-1,1 1 1,2-1 0,1 1 0,2-1 0,8 38 0,8 2-7,2-2 0,4 0 0,3-2-1,43 81 1,-41-99-7,2-2-1,3-1 0,2-1 0,2-2 0,2-2 0,2-2 1,2-1-1,74 54 0,-52-50-12,2-3 0,2-4 1,2-2-1,2-4 0,154 50 0,-57-39-115,3-6 0,240 21-1,364-8-307,-642-47 396,1170 18-106,-391-67 179,-620 7 18,312-79-1,-322 42-35,311-123 0,-443 133-4,-2-6-1,-3-7 0,207-141 1,-281 162 35,-2-3 0,80-82 0,-108 92 12,-2-2 0,-2-2 1,65-108-1,-90 132-39,-1-1 1,-2-1-1,-1 0 1,-1-1-1,-2 0 0,-1 0 1,-1-1-1,-2 0 1,-1 0-1,-1-1 1,-2 1-1,-2-1 1,-1 1-1,-1-1 1,-2 1-1,-1 0 1,-13-40-1,1 20-34,-2 0 1,-3 1-1,-2 2 0,-2 0 0,-2 2 0,-2 1 0,-2 2 0,-2 1 0,-1 1 1,-3 2-1,-1 2 0,-81-59 0,55 54-234,-2 2-1,-2 3 1,-1 4 0,-2 2 0,-1 4 0,-2 3-1,-129-25 1,-32 10-122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0.772"/>
    </inkml:context>
    <inkml:brush xml:id="br0">
      <inkml:brushProperty name="width" value="0.05" units="cm"/>
      <inkml:brushProperty name="height" value="0.05" units="cm"/>
    </inkml:brush>
  </inkml:definitions>
  <inkml:trace contextRef="#ctx0" brushRef="#br0">215 10 14595,'-6'-2'225,"1"0"0,-1 1 0,1 0 0,-1 0 0,0 0-1,0 0 1,0 1 0,0 0 0,1 0 0,-1 1 0,0-1 0,0 1 0,0 1 0,1-1-1,-1 1 1,1 0 0,-1 0 0,1 0 0,0 1 0,0 0 0,0 0 0,0 0 0,-8 8-1,7-6-79,-1 0 1,2 1-1,-1 0 0,0 0 0,1 1 0,0-1 0,1 1 0,-1 0 0,1 0 0,1 1 0,-1-1 0,1 1 0,1 0 0,-1 0 0,1 0 0,-1 12 0,3-18-125,0-1 0,-1 1 0,1 0 0,0-1 0,1 1 0,-1 0 0,0-1 0,0 1 0,1 0 0,-1-1 0,1 1 0,-1-1 0,1 1 0,0-1 0,0 1 0,-1-1 0,1 0 0,0 1 0,0-1 0,1 0 0,-1 0 0,0 1 0,0-1 0,0 0 0,1 0 0,-1 0-1,1-1 1,-1 1 0,1 0 0,-1 0 0,1-1 0,-1 1 0,1-1 0,-1 1 0,1-1 0,0 0 0,-1 0 0,1 0 0,0 0 0,-1 0 0,1 0 0,1 0 0,6-1 41,-1 0-1,0-1 1,0 1-1,0-2 1,0 1-1,0-1 1,11-5-1,-4 0-4,0-1 1,-1 0-1,0-1 0,0 0 1,-1-1-1,0 0 1,-1-2-1,0 1 0,-1-1 1,-1-1-1,10-15 0,-13 13 12,-7 16-67,0 0 1,0 0-1,0 0 1,0 0-1,0 0 1,0 0-1,0-1 1,0 1-1,0 0 0,0 0 1,0 0-1,0 0 1,0 0-1,0 0 1,0 0-1,0 0 1,-1-1-1,1 1 0,0 0 1,0 0-1,0 0 1,0 0-1,0 0 1,0 0-1,0 0 1,0 0-1,0 0 0,0 0 1,0-1-1,0 1 1,0 0-1,-1 0 1,1 0-1,0 0 1,0 0-1,0 0 0,0 0 1,0 0-1,0 0 1,0 0-1,0 0 1,-1 0-1,1 0 1,0 0-1,0 0 0,0 0 1,0 0-1,0 0 1,0 0-1,0 0 1,0 0-1,-1 0 1,1 0-1,0 0 0,0 0 1,0 0-1,0 0 1,0 1-1,-2 0 8,-1 0 1,1 1-1,0 0 0,0 0 0,0-1 1,1 1-1,-1 0 0,-2 4 0,-4 6 1,1 1 0,0-1-1,1 1 1,-5 14-1,9-20-12,-1 1 0,1-1 0,1 1 1,-1-1-1,1 1 0,1 0 0,-1 0 0,2 13 0,0-19-26,-1 0 0,0 0 0,1-1 0,-1 1 0,1 0 0,-1-1 1,1 1-1,0 0 0,0-1 0,0 1 0,0-1 0,0 1 0,0-1 0,0 0 1,0 0-1,1 1 0,-1-1 0,1 0 0,-1 0 0,0 0 0,1 0 1,0 0-1,-1-1 0,1 1 0,-1 0 0,1-1 0,0 1 0,0-1 0,-1 0 1,1 1-1,0-1 0,0 0 0,1 0 0,5 0-178,-1-1 1,0 0-1,0 0 0,0-1 1,0 1-1,0-1 0,7-4 0,13-6-295,46-31-1,-15 7-179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6.074"/>
    </inkml:context>
    <inkml:brush xml:id="br0">
      <inkml:brushProperty name="width" value="0.05" units="cm"/>
      <inkml:brushProperty name="height" value="0.05" units="cm"/>
    </inkml:brush>
  </inkml:definitions>
  <inkml:trace contextRef="#ctx0" brushRef="#br0">136 119 13803,'-6'2'371,"0"0"1,0 0-1,1 1 1,0 0-1,-1 0 0,1 0 1,0 0-1,0 1 1,1 0-1,-1 0 0,-5 6 1,1 1 215,0 0 0,0 0 0,-10 20 0,16-25-428,0-3-69,1 0-1,0 0 1,0 1-1,1-1 1,-1 1-1,1 0 0,-1-1 1,1 1-1,0 0 1,1 0-1,-1 0 1,1 0-1,-1 8 0,1-12-73,1 1 0,-1-1 0,0 1-1,0-1 1,0 1 0,1-1 0,-1 0 0,0 1-1,1-1 1,-1 1 0,0-1 0,1 1-1,-1-1 1,0 0 0,1 1 0,-1-1 0,1 0-1,-1 1 1,1-1 0,-1 0 0,0 0-1,1 0 1,-1 1 0,1-1 0,-1 0-1,1 0 1,0 0 0,-1 0 0,1 0 0,-1 0-1,1 0 1,-1 0 0,1 0 0,-1 0-1,1 0 1,-1 0 0,1 0 0,-1 0 0,1-1-1,-1 1 1,2-1 0,23-12 315,-25 13-323,96-71 605,1-1-265,-84 63-336,0 2 0,1 0 0,0 0 0,0 1-1,27-7 1,-37 12-15,0 0-1,1 0 1,-1 1 0,1-1 0,0 1-1,-1 0 1,1 1 0,-1-1-1,1 1 1,-1-1 0,6 3-1,-7-2 3,0 1 0,0-1-1,0 1 1,0 0 0,0-1 0,-1 1-1,1 1 1,-1-1 0,1 0 0,-1 1-1,0-1 1,0 1 0,0-1 0,0 1-1,0 0 1,1 3 0,7 21 19,-8-19 17,1-1-1,-1 0 0,2 0 0,4 9 0,-7-14-15,0-1-1,1 1 0,-1-1 1,0 1-1,0-1 1,0 0-1,1 0 1,-1 0-1,1 0 1,-1 0-1,1 0 1,-1 0-1,1 0 0,0-1 1,-1 1-1,1 0 1,0-1-1,0 0 1,-1 1-1,1-1 1,0 0-1,0 0 0,3 0 1,1-1 35,0 0-1,1-1 1,-1 1 0,0-1 0,0-1-1,-1 1 1,10-6 0,41-30 206,-23 15-137,-29 20-107,79-48 24,-70 45-101,-1 0 0,1 0 0,1 1 0,24-6 0,-36 10 42,1 1 0,0-1 0,0 1 0,0-1 0,0 1 0,0 0 0,-1 0 0,1 1 0,0-1 0,0 0 0,0 1 0,0 0 0,-1 0 0,1 0 0,0 0 0,-1 0 0,1 0 0,-1 1 0,1-1 0,2 3 0,0 1-26,-1 0 1,0 0-1,0 1 1,-1-1-1,1 1 1,4 12-1,2 2 71,-10-19-15,1 0 0,-1 1-1,1-1 1,0 0 0,0 0 0,0 0 0,0 1 0,0-1 0,0 0 0,0 0 0,0 0 0,0-1 0,0 1 0,1 0 0,-1 0 0,0-1 0,1 1 0,-1 0 0,0-1 0,1 0 0,-1 1 0,1-1 0,-1 0 0,1 1 0,-1-1 0,0 0 0,1 0 0,-1 0 0,1-1 0,-1 1 0,1 0 0,-1 0 0,1-1 0,-1 1 0,0-1 0,1 1 0,-1-1 0,2-1 0,6-3 42,0-1 0,0 0-1,-1 0 1,12-12 0,-5 5 12,-2 3-25,11-9-36,30-20 0,-47 34-32,0 1 0,0 1 0,1-1 0,-1 1 1,1 0-1,0 1 0,-1 0 0,1 0 0,15-1 0,-21 3 17,1 0-1,-1 0 0,1 0 0,-1 0 0,1 1 1,-1-1-1,1 1 0,-1 0 0,1-1 0,-1 1 0,0 0 1,1 0-1,-1 1 0,0-1 0,0 0 0,0 1 1,0-1-1,0 1 0,0 0 0,0 0 0,-1 0 1,1 0-1,2 3 0,0 3-16,0 1 1,-1-1-1,0 1 0,0-1 1,1 13-1,-2-11 29,1-1-1,0 1 1,5 12 0,-7-21-16,-1 0 0,1 0 1,-1 0-1,1 0 1,-1 0-1,1 0 0,0 0 1,-1 0-1,1 0 1,0-1-1,0 1 0,0 0 1,0-1-1,-1 1 1,1-1-1,0 1 0,0-1 1,0 1-1,0-1 1,0 1-1,0-1 0,0 0 1,2 1-1,-1-2-58,0 1 0,-1 0-1,1 0 1,0-1 0,-1 1-1,1-1 1,-1 0 0,1 1-1,0-1 1,-1 0 0,1 0 0,-1 0-1,2-1 1,4-4-172,-1 0-1,0-1 1,0 1 0,7-12-1,10-19-188,3-8-147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6.494"/>
    </inkml:context>
    <inkml:brush xml:id="br0">
      <inkml:brushProperty name="width" value="0.05" units="cm"/>
      <inkml:brushProperty name="height" value="0.05" units="cm"/>
    </inkml:brush>
  </inkml:definitions>
  <inkml:trace contextRef="#ctx0" brushRef="#br0">25 0 17572,'-2'48'2278,"-8"49"0,5-65-1435,1 0 0,2 0 0,1 0 0,5 52 0,4-49-483,1-1-1,2 0 1,24 54 0,-21-58-319,-2 1-1,-1 0 1,-1 0 0,7 44 0,-16-49-37,-4-21-8,-3-14-11,-3-14-63,2-1 0,1 0 0,1 0-1,-3-40 1,2 19-104,-15-132-495,20 146 484,0 0-1,3 0 1,7-52-1,-8 77 167,0 1 1,1 0-1,-1 0 1,1-1-1,0 1 1,0 0-1,1 1 1,0-1-1,0 0 1,0 1-1,0-1 0,1 1 1,-1 0-1,1 0 1,0 1-1,0-1 1,1 1-1,-1 0 1,7-4-1,-4 4 12,1 0 1,0 0-1,0 1 0,1 0 1,-1 0-1,1 1 0,-1 0 1,1 0-1,-1 1 0,1 0 1,11 2-1,-9-1 6,0 1 0,0 0-1,0 1 1,0 0 0,-1 0 0,15 8-1,-23-11 22,0 1-1,0 1 0,0-1 1,0 0-1,0 0 0,0 1 1,0-1-1,0 1 0,0-1 1,-1 1-1,1 0 0,-1 0 1,1 0-1,-1 0 0,0 0 0,0 0 1,1 0-1,-2 0 0,1 1 1,0-1-1,0 0 0,-1 1 1,1-1-1,-1 0 0,0 1 1,0-1-1,1 0 0,-2 1 1,1-1-1,0 1 0,0-1 1,-1 0-1,1 1 0,-1-1 0,-1 4 1,-1 0 30,-1-1 1,1 1 0,-1-1-1,0 0 1,0 0-1,-1-1 1,1 1 0,-1-1-1,0 0 1,0 0-1,-1 0 1,-8 4 0,-6 3-8,-1-1 0,-25 8 1,40-16-224,1 0 0,-1 0 0,0-1 0,0 0 0,0 0 0,1 0 1,-11-1-1,15 0 127,0 0 1,0 0-1,0-1 1,1 1-1,-1 0 0,0 0 1,0-1-1,0 1 1,0 0-1,1-1 1,-1 1-1,0-1 1,1 1-1,-1-1 1,0 1-1,1-1 0,-1 1 1,0-1-1,1 0 1,-1 1-1,1-1 1,-1 0-1,0 0 1,1-1 7,0 0 1,0 0-1,0 0 1,0 0-1,0 1 1,0-1 0,0 0-1,0 0 1,1 0-1,-1 1 1,0-1-1,1 0 1,0 0-1,-1 1 1,3-4-1,17-30-789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6.940"/>
    </inkml:context>
    <inkml:brush xml:id="br0">
      <inkml:brushProperty name="width" value="0.05" units="cm"/>
      <inkml:brushProperty name="height" value="0.05" units="cm"/>
    </inkml:brush>
  </inkml:definitions>
  <inkml:trace contextRef="#ctx0" brushRef="#br0">176 12 15139,'11'-11'2143,"-16"31"-468,-5 10-814,1 0 0,1 0-1,2 0 1,1 1-1,1 0 1,1 44-1,4-42-693,2 0 0,0 0 0,3-1 0,1 1-1,1-1 1,1-1 0,2 0 0,1 0 0,2-1 0,18 30-1,-22-44-255,-6-10-62,0 0 0,-1-1 1,1 2-1,-2-1 0,1 0 1,2 8-1,-5-14 120,0 0 1,0 0-1,0 1 0,0-1 0,0 0 0,0 1 0,0-1 1,0 0-1,0 0 0,0 1 0,0-1 0,0 0 0,0 1 1,0-1-1,0 0 0,0 0 0,0 1 0,-1-1 1,1 0-1,0 1 0,0-1 0,0 0 0,0 0 0,-1 1 1,1-1-1,0 0 0,0 0 0,0 0 0,-1 0 1,1 1-1,0-1 0,0 0 0,-1 0 0,1 0 0,0 0 1,-1 0-1,1 0 0,0 1 0,0-1 0,-1 0 0,1 0 1,0 0-1,-1 0 0,1 0 0,0 0 0,-1 0 1,1 0-1,0 0 0,-1-1 0,-15-2-778,15 3 756,-21-9-205,0-1 1,0 0-1,1-2 1,1 0-1,0-2 1,0 0-1,1-1 1,-24-25-1,39 36 368,0-1-1,0 0 0,0 1 1,1-1-1,-1-1 0,1 1 1,0 0-1,1-1 1,-1 1-1,1-1 0,0 0 1,0 0-1,-1-11 1,3 13-16,0 0 0,0 0 0,1 0 1,-1 0-1,1-1 0,0 1 0,0 0 1,0 1-1,1-1 0,-1 0 0,1 0 0,0 0 1,0 1-1,1-1 0,-1 1 0,0 0 1,1 0-1,0 0 0,0 0 0,0 0 1,5-3-1,7-5 169,1 0-1,0 2 1,1 0 0,27-10-1,75-21-419,-103 35-27,210-58-2679,-165 47 2139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7.420"/>
    </inkml:context>
    <inkml:brush xml:id="br0">
      <inkml:brushProperty name="width" value="0.05" units="cm"/>
      <inkml:brushProperty name="height" value="0.05" units="cm"/>
    </inkml:brush>
  </inkml:definitions>
  <inkml:trace contextRef="#ctx0" brushRef="#br0">1 98 16796,'76'260'6025,"-53"-171"-5157,50 126 0,-72-210-830,1-1 0,1 1 0,-1-1 0,1 0 0,0 0 0,6 7 0,-8-10-25,0 0 0,0 0 0,0 0 0,0 0 0,0-1 0,0 1 0,1 0 0,-1-1 0,0 1 0,0-1 0,1 1-1,-1-1 1,0 1 0,1-1 0,-1 0 0,0 0 0,1 0 0,-1 0 0,0 0 0,1 0 0,-1 0 0,1 0 0,-1-1 0,0 1 0,1 0-1,-1-1 1,0 1 0,0-1 0,1 0 0,1 0 0,3-4 31,0 0 1,1 1-1,-1-2 0,-1 1 1,1-1-1,-1 0 0,7-10 1,29-53 195,-33 55-191,56-103 506,83-214 0,-142 318-583,-2 4-161,1 1 0,-1-1 1,-1 0-1,0 0 0,0 0 0,0 0 1,-1-15-1,-1 23 134,0 0-1,0 0 1,-1 0-1,1 0 0,-1 0 1,1 0-1,-1 0 1,1 0-1,-1 0 1,1 0-1,-1 0 1,0 1-1,1-1 1,-1 0-1,0 0 1,0 1-1,0-1 1,0 1-1,1-1 1,-1 0-1,0 1 0,0 0 1,0-1-1,0 1 1,0 0-1,0-1 1,0 1-1,0 0 1,0 0-1,-1 0 1,1 0-1,-1 0 1,-11-1-628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7.867"/>
    </inkml:context>
    <inkml:brush xml:id="br0">
      <inkml:brushProperty name="width" value="0.05" units="cm"/>
      <inkml:brushProperty name="height" value="0.05" units="cm"/>
    </inkml:brush>
  </inkml:definitions>
  <inkml:trace contextRef="#ctx0" brushRef="#br0">1 0 14355,'17'52'1696,"6"-9"-807,0-1-337,4-5 840,5-1-272,2-6-400,3-3-408,4-10-792,2-5 560,-2-15-264,-1-7-136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8.314"/>
    </inkml:context>
    <inkml:brush xml:id="br0">
      <inkml:brushProperty name="width" value="0.05" units="cm"/>
      <inkml:brushProperty name="height" value="0.05" units="cm"/>
    </inkml:brush>
  </inkml:definitions>
  <inkml:trace contextRef="#ctx0" brushRef="#br0">215 78 11971,'-5'-1'239,"1"1"1,-1 0 0,0 0 0,0 0 0,0 0 0,1 1-1,-1-1 1,0 1 0,1 1 0,-1-1 0,0 1 0,1-1 0,0 1-1,-1 1 1,1-1 0,0 0 0,0 1 0,-4 4 0,-6 4 508,0 2 1,1-1 0,-15 21 0,18-21-329,1 0 1,-13 24-1,20-33-342,0 1 0,0-1 0,0 1-1,1 0 1,-1 0 0,1-1 0,0 1-1,1 0 1,-1 0 0,0 0 0,1 0 0,0 1-1,0-1 1,0 0 0,2 6 0,-1-8-51,-1-1 1,1 0 0,0 0 0,0 0-1,0 0 1,0 0 0,0 0-1,0-1 1,0 1 0,0 0 0,0 0-1,0-1 1,0 1 0,1-1-1,-1 1 1,0-1 0,0 1-1,1-1 1,-1 0 0,0 0 0,1 1-1,-1-1 1,0 0 0,1 0-1,-1 0 1,0-1 0,1 1 0,-1 0-1,0 0 1,0-1 0,2 0-1,46-14 306,-47 15-311,141-71 544,-104 50-472,0 1 0,73-25-1,-108 43-89,1 1 0,-1 0 0,1 0 1,0 0-1,-1 1 0,1-1 0,0 1 0,-1 0 0,1 1 0,6 0 0,-8 0 4,0 0 0,0 0 0,0 1-1,0-1 1,0 1 0,0 0 0,-1 0-1,1 0 1,0 0 0,-1 0 0,1 0-1,-1 1 1,0-1 0,0 1 0,2 3 0,-3-4 11,0 0 0,1 0 0,-1 0 0,1 0 1,0 0-1,0-1 0,0 1 0,0-1 1,0 1-1,0-1 0,0 1 0,3 0 1,-4-1-3,1-1 1,-1 0 0,1 0 0,-1 0 0,0 0 0,1 0-1,-1 0 1,0 0 0,1-1 0,-1 1 0,0 0-1,1-1 1,-1 1 0,0-1 0,0 1 0,0-1-1,1 0 1,-1 1 0,0-1 0,0 0 0,0 0-1,0 0 1,2-2 0,-1 1 13,11-11 82,0 1 0,0 1 0,1 0 0,1 1 0,16-9 0,-28 17-108,1 0-1,-1 0 1,1 1-1,0 0 1,0 0-1,0 0 1,0 0-1,0 0 1,0 1-1,0 0 1,0 0-1,0 0 0,0 0 1,0 1-1,0-1 1,-1 1-1,1 0 1,0 0-1,0 1 1,0-1-1,-1 1 1,1 0-1,-1 0 1,1 0-1,-1 0 0,0 0 1,0 1-1,4 3 1,22 30-25,-16-19 21,-12-16 1,-1 0 1,1-1-1,0 1 0,0 0 0,-1-1 0,1 1 0,0-1 1,0 1-1,0-1 0,0 1 0,0-1 0,0 0 1,0 0-1,0 1 0,0-1 0,0 0 0,0 0 0,0 0 1,0 0-1,0 0 0,0 0 0,0 0 0,0 0 1,0-1-1,0 1 0,0 0 0,0 0 0,0-1 1,-1 1-1,1-1 0,0 1 0,0-1 0,0 1 0,0-1 1,-1 0-1,1 1 0,0-1 0,0 0 0,0-1 0,7-5 14,-1-1-1,0 0 0,6-9 0,-6 7 1,10-12 8,-2 3-2,21-23 0,-32 38-26,0 0 0,0 1 0,1-1 0,-1 1 0,1 0-1,-1 0 1,1 0 0,0 1 0,0 0 0,1 0 0,6-2 0,-10 3-1,1 1 0,-1-1 0,0 1 0,0 0 0,0 0 0,1 0 0,-1 1 0,0-1 0,0 0 0,0 1 0,1-1 0,-1 1 0,0 0 0,0 0 1,0 0-1,0 0 0,0 0 0,0 0 0,-1 0 0,1 1 0,0-1 0,0 0 0,-1 1 0,1 0 0,1 2 0,2 4 12,0 0 0,-1 1 0,0-1 0,5 19 0,-6-19 132,-1 0 0,2 0 0,-1-1-1,7 12 1,-7-14-138,0 0-1,-1 0 1,0 0-1,0 0 1,0 1 0,-1-1-1,0 1 1,0-1-1,0 1 1,0-1 0,-1 1-1,0 0 1,-1 5-1,1-4-64,-12-22-1098,8-2 950,1-8-64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8.975"/>
    </inkml:context>
    <inkml:brush xml:id="br0">
      <inkml:brushProperty name="width" value="0.05" units="cm"/>
      <inkml:brushProperty name="height" value="0.05" units="cm"/>
    </inkml:brush>
  </inkml:definitions>
  <inkml:trace contextRef="#ctx0" brushRef="#br0">0 30 17068,'51'119'5825,"-35"-77"-5060,31 61 0,-45-100-739,-1-1 0,1 1 0,0 0 1,0-1-1,0 1 0,0-1 0,0 1 0,0-1 1,1 0-1,-1 0 0,1 0 0,0-1 1,-1 1-1,6 2 0,-7-4-12,1 0 1,0 1-1,0-1 0,0 0 1,0 0-1,0 0 0,0 0 0,0 0 1,0-1-1,0 1 0,0-1 1,0 1-1,-1-1 0,1 0 0,0 1 1,0-1-1,-1 0 0,1 0 1,0 0-1,-1-1 0,1 1 1,-1 0-1,0 0 0,3-4 0,17-19 138,-1-2-1,-2 0 0,19-35 0,-11 18-2,-24 39-138,1-1-1,1 1 1,-1-1 0,1 1 0,-1 0 0,6-4-1,-8 7-10,0 1 0,0-1 0,0 0 0,0 1 1,0-1-1,0 1 0,0-1 0,0 1 0,0 0 0,0-1 0,0 1 0,0 0 0,0 0 0,0 0 0,0-1 0,0 1 0,0 1 0,0-1 0,0 0 0,1 0 0,-1 0 0,0 0 0,0 1 1,0-1-1,0 0 0,0 1 0,0-1 0,0 1 0,0-1 0,-1 1 0,1 0 0,0-1 0,0 1 0,0 0 0,-1 0 0,2 1 0,1 2-2,-1 0-1,1 0 1,-1 0-1,0 0 1,0 1-1,-1-1 1,1 1-1,-1-1 1,1 7-1,-2-7 3,1 0 0,0 0 0,0 0-1,1 0 1,-1 0 0,1 0 0,0 0 0,0 0 0,0 0 0,4 4 0,-6-8 1,1 1 1,0-1 0,-1 0 0,1 0-1,-1 0 1,1 1 0,0-1 0,-1 0 0,1 0-1,0 0 1,-1 0 0,1 0 0,0 0-1,-1 0 1,1 0 0,0 0 0,-1 0-1,1 0 1,-1-1 0,1 1 0,0 0 0,-1 0-1,1-1 1,-1 1 0,1 0 0,-1-1-1,1 1 1,-1-1 0,1 1 0,-1 0 0,1-1-1,-1 1 1,1-1 0,-1 0 0,19-21 31,-17 20-28,12-17 12,47-58 52,-52 67-63,0 1-1,1-1 0,0 2 0,1-1 0,14-7 0,-22 14-8,0 0 0,0 1 0,0 0 0,0-1-1,0 1 1,1 0 0,-1 1 0,0-1 0,1 0 0,-1 1 0,0 0 0,1 0 0,-1 0 0,1 0 0,-1 0 0,0 1-1,1 0 1,-1-1 0,0 1 0,0 0 0,0 1 0,1-1 0,-1 0 0,0 1 0,-1 0 0,1 0 0,0 0-1,0 0 1,-1 0 0,1 0 0,-1 1 0,0-1 0,0 1 0,0 0 0,0 0 0,0-1 0,2 7 0,3 5-76,-1 0 1,-1 0 0,0 1 0,-1 0 0,0 0-1,-2 0 1,3 29 0,-2-20-666,-3-24 714,0 0-1,0 0 1,0 1-1,0-1 1,0 0-1,0 0 1,0 0-1,0 1 1,1-1-1,-1 0 1,0 0 0,0 0-1,0 1 1,0-1-1,0 0 1,0 0-1,0 0 1,1 0-1,-1 1 1,0-1 0,0 0-1,0 0 1,0 0-1,1 0 1,-1 0-1,0 0 1,0 0-1,0 0 1,0 1 0,1-1-1,-1 0 1,0 0-1,0 0 1,0 0-1,1 0 1,-1 0-1,0 0 1,1 0-1,7-7-396,6-14 281,-13 18-15,20-29-420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9.492"/>
    </inkml:context>
    <inkml:brush xml:id="br0">
      <inkml:brushProperty name="width" value="0.05" units="cm"/>
      <inkml:brushProperty name="height" value="0.05" units="cm"/>
    </inkml:brush>
  </inkml:definitions>
  <inkml:trace contextRef="#ctx0" brushRef="#br0">63 99 15795,'1'2'222,"4"5"574,-1 0-1,1 0 1,0-1-1,1 0 1,12 11-1,-17-16-691,0 0-1,1 0 1,-1 0 0,0-1 0,1 1-1,-1-1 1,1 1 0,-1-1 0,1 1-1,-1-1 1,1 0 0,-1 0 0,1 1-1,0-1 1,-1 0 0,1-1 0,-1 1-1,1 0 1,-1 0 0,1-1 0,-1 1-1,1-1 1,-1 1 0,1-1 0,-1 1-1,0-1 1,1 0 0,-1 0 0,0 0-1,1 0 1,-1 0 0,0 0-1,0 0 1,0 0 0,0 0 0,0-1-1,0 1 1,1-3 0,0 0-20,1 1 0,-1-1 0,0 0 1,0 0-1,0 0 0,-1 0 0,0 0 0,0-1 0,0 1 0,0 0 0,0 0 1,-1-1-1,0 1 0,0-1 0,0 1 0,0 0 0,-1-1 0,0 1 0,0 0 1,0-1-1,-2-3 0,2 5-71,0 0 0,0 1-1,-1 0 1,1-1 0,-1 1 0,1 0 0,-1 0 0,0-1-1,0 1 1,0 1 0,0-1 0,0 0 0,0 0 0,-1 1-1,1-1 1,0 1 0,-1 0 0,1 0 0,-1 0-1,0 0 1,1 0 0,-1 1 0,0-1 0,1 1 0,-1-1-1,0 1 1,0 0 0,1 0 0,-1 0 0,0 1 0,0-1-1,1 1 1,-6 1 0,3 0-18,0 0 0,1 0 1,-1 1-1,1-1 0,0 1 0,0 0 0,0 0 0,0 1 0,0-1 1,0 1-1,1 0 0,0 0 0,0 0 0,0 0 0,0 1 0,1-1 1,0 1-1,-1-1 0,-1 11 0,-1-1-14,1 0-1,1 1 1,0-1 0,1 1-1,0 25 1,2-34 11,0 1 0,1-1 0,-1 1 0,2-1 0,-1 1 0,0-1 0,6 12 0,-6-16 5,0 0 1,0 0-1,0 0 1,0 0-1,1 0 1,-1 0 0,0-1-1,1 1 1,0-1-1,-1 1 1,1-1 0,0 1-1,0-1 1,0 0-1,0 0 1,0 0 0,0 0-1,0 0 1,0-1-1,0 1 1,0-1-1,1 1 1,-1-1 0,0 0-1,0 1 1,3-2-1,7 0-2,0-1-1,0 0 0,-1-1 1,1-1-1,-1 0 0,0 0 1,0-1-1,19-12 0,-5 4 1,44-25-11,-30 16 0,0 2 1,62-22 0,-94 39 11,0 1 1,0 1 0,0-1-1,1 1 1,-1 0 0,1 1-1,-1 0 1,10 0-1,-14 1 3,1 0-1,-1-1 0,0 1 0,0 0 1,0 1-1,0-1 0,-1 0 0,1 1 0,0-1 1,0 1-1,-1 0 0,1 0 0,-1 0 1,0 0-1,0 1 0,1-1 0,-2 1 0,1-1 1,0 1-1,0 0 0,1 2 0,0 3-1,0 0 0,-1 1 0,0-1 0,2 14 0,-3-15 8,0 0 0,1 0 0,0 0 0,0 0 0,5 11 0,-7-17-4,1-1 1,-1 1-1,1-1 0,-1 1 0,0-1 1,1 1-1,-1-1 0,1 0 1,-1 1-1,1-1 0,-1 0 1,1 1-1,-1-1 0,1 0 0,-1 1 1,1-1-1,0 0 0,-1 0 1,1 0-1,-1 0 0,1 0 0,0 0 1,-1 0-1,1 0 0,-1 0 1,1 0-1,0 0 0,-1 0 0,1 0 1,0 0-1,-1 0 0,1-1 1,-1 1-1,1 0 0,-1 0 0,1-1 1,-1 1-1,1 0 0,-1-1 1,1 1-1,0-1 0,18-18 20,-18 18-20,47-66-35,0-1-182,-41 60 136,-1 1-1,1 0 1,1 0 0,-1 0-1,16-10 1,-22 16 65,0 0 1,1 1-1,-1-1 1,0 0-1,1 0 0,-1 0 1,1 1-1,-1-1 1,1 1-1,-1-1 0,1 1 1,-1 0-1,1-1 1,-1 1-1,1 0 1,-1 0-1,1 0 0,0 0 1,-1 0-1,1 1 1,-1-1-1,1 0 0,-1 1 1,1-1-1,-1 1 1,1-1-1,-1 1 1,0 0-1,1 0 0,-1 0 1,0-1-1,1 1 1,-1 0-1,0 1 0,0-1 1,0 0-1,0 0 1,0 0-1,0 1 1,0-1-1,0 0 0,-1 1 1,1-1-1,-1 1 1,1-1-1,-1 1 0,1 1 1,3 10 28,-1-1 0,-1 1 0,0 0 0,0 19 0,-2-28 12,2 30 103,5 62-225,-6-88-538,0-11 314,-2-14 18,-3-6-121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14.193"/>
    </inkml:context>
    <inkml:brush xml:id="br0">
      <inkml:brushProperty name="width" value="0.05" units="cm"/>
      <inkml:brushProperty name="height" value="0.05" units="cm"/>
    </inkml:brush>
  </inkml:definitions>
  <inkml:trace contextRef="#ctx0" brushRef="#br0">5 337 12051,'0'0'87,"-1"0"0,1 1 0,0-1 0,-1 0 1,1 1-1,0-1 0,0 1 0,-1-1 1,1 0-1,0 1 0,0-1 0,-1 1 0,1-1 1,0 1-1,0-1 0,0 1 0,0-1 1,0 1-1,0-1 0,0 1 0,0-1 0,0 1 1,0-1-1,0 1 0,0-1 0,0 1 1,14-3 2069,-4-1-2032,36-8 988,93-9 0,50 11-708,-150 7-300,44 0-47,245-19 0,69-40-25,140-15-7,678 9 34,-504 85-4,-538-3-44,304 13-109,-477-28 95,0 0 0,0 0 1,0 0-1,0 0 0,0 1 0,0-1 1,0 0-1,0 0 0,0 0 1,1 0-1,-1 0 0,0 0 1,0 0-1,0 0 0,0 0 1,0 0-1,0 0 0,0 0 1,0 0-1,1 0 0,-1 0 1,0 0-1,0 0 0,0 0 1,0 0-1,0 0 0,0 0 1,0 0-1,0 0 0,1 0 1,-1-1-1,0 1 0,0 0 1,0 0-1,0 0 0,0 0 1,0 0-1,0 0 0,0 0 1,0 0-1,0 0 0,0 0 1,0 0-1,0-1 0,0 1 1,0 0-1,1 0 0,-1 0 1,0 0-1,0 0 0,0 0 1,0 0-1,0 0 0,0-1 1,0 1-1,0 0 0,0 0 1,0 0-1,0 0 0,0 0 1,-1 0-1,1 0 0,0-1 0,-6-3-52,-6 0 8,-1 0 0,0 1 0,1 0 0,-24-1 0,1-1-32,-237-29-375,-330 0 0,-279 46 351,559-3 106,240-7-4,-498 15 4,3 23 57,563-39-59,-150 19 33,124-13-21,1 1-1,-40 15 1,75-22-14,-1 1-2,-1-1 0,0 2 0,0-1 0,1 1 0,0 0 0,-1 0 0,1 0 0,-7 7 0,11-10 1,1 0-1,0 0 1,-1 1 0,1-1-1,-1 0 1,1 1 0,0-1-1,-1 1 1,1-1-1,0 1 1,-1-1 0,1 1-1,0-1 1,0 0 0,-1 1-1,1-1 1,0 1-1,0 0 1,0-1 0,0 1-1,0-1 1,0 1 0,0-1-1,0 1 1,0-1-1,0 1 1,0-1 0,0 1-1,0-1 1,0 1 0,0-1-1,0 1 1,1-1-1,-1 1 1,0-1 0,0 1-1,1-1 1,-1 1 0,0-1-1,1 1 1,-1-1-1,0 0 1,2 1 0,0 1-6,0-1 1,1 0 0,-1 0 0,1 0 0,-1 0 0,1 0 0,-1 0-1,6 0 1,34 2-28,1-1 0,-1-3 0,65-8 1,-55 3 18,2622-112 163,-2282 121-137,347-5 155,-718 1-104,-28-2-7,-33-1-3,35 4-54,-89-8-28,-678-55-230,0 32 128,65 42 51,86-1 138,508-11-59,19-3-5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15.757"/>
    </inkml:context>
    <inkml:brush xml:id="br0">
      <inkml:brushProperty name="width" value="0.05" units="cm"/>
      <inkml:brushProperty name="height" value="0.05" units="cm"/>
    </inkml:brush>
  </inkml:definitions>
  <inkml:trace contextRef="#ctx0" brushRef="#br0">57 162 11578,'-41'12'1064,"26"-6"-640,14-4-102,9-1 126,162-9 1493,-76 1-1289,782-24 2178,384-26-2445,-1180 51-388,582-38 45,-450 39-143,236 26 0,-500-18-532,-381-23-373,-13 0 772,-1441 96 669,1843-73-427,4 1 0,-63 12 1,86-11-10,14-2 0,33 1-5,254-10-29,-196 1 31,35-1 2,870-39 31,0 22-68,-94 24-468,-1515-16 448,319 6 205,128 4-13,-620-1-238,642 12 52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1.478"/>
    </inkml:context>
    <inkml:brush xml:id="br0">
      <inkml:brushProperty name="width" value="0.05" units="cm"/>
      <inkml:brushProperty name="height" value="0.05" units="cm"/>
    </inkml:brush>
  </inkml:definitions>
  <inkml:trace contextRef="#ctx0" brushRef="#br0">87 52 14379,'-18'11'1999,"10"-10"-895,11-9 843,2 0-1714,1 1 0,0 0 0,1 1 0,-1-1 0,16-10 0,-22 17-225,0 0-1,0 0 1,0-1-1,-1 1 1,1 0-1,0 0 1,0 0-1,0-1 1,0 1-1,0 0 1,0 0-1,0 0 1,-1 0-1,1 0 1,0-1-1,0 1 1,0 0 0,0 0-1,0 0 1,-1 0-1,1 0 1,0 0-1,0 0 1,0-1-1,-1 1 1,1 0-1,0 0 1,0 0-1,0 0 1,-1 0-1,1 0 1,0 0-1,0 0 1,0 0-1,-1 0 1,1 0-1,0 0 1,0 0 0,0 0-1,-1 1 1,1-1-1,0 0 1,0 0-1,0 0 1,-1 0-1,1 0 1,-1 0 39,0 0 0,0 0 0,0 0 1,1 0-1,-1 0 0,0 1 0,0-1 1,0 0-1,0 0 0,0 1 0,0-1 1,1 0-1,-1 1 0,0-1 0,-1 2 1,-27 29 224,21-24-103,1 0 1,0 0-1,0 1 0,1 0 1,0 1-1,0 0 0,1-1 1,-5 14-1,10-22-153,-1 1-1,1-1 1,0 0 0,0 1 0,0-1-1,0 1 1,0-1 0,-1 1-1,1-1 1,0 1 0,0-1-1,0 1 1,0-1 0,0 0-1,1 1 1,-1-1 0,0 1 0,0-1-1,0 1 1,0-1 0,0 1-1,1-1 1,-1 0 0,0 1-1,0-1 1,1 0 0,-1 1-1,0-1 1,1 1 0,-1-1-1,0 0 1,1 0 0,-1 1 0,0-1-1,1 1 1,1-1 7,0 0 0,0 1 0,-1-1 0,1 0 0,0 0 0,0 0 0,-1 0 0,1 0 0,3 0 0,38-12 92,-16-1-82,-1-1 1,0-1 0,28-22-1,-17 11 3,-33 27-20,-5 5-8,-6 13-4,6-15-1,-5 13 1,2 0 0,0 0 0,0 0 0,2 0 0,0 1 0,1-1 0,1 0 0,0 1 0,6 28 0,-2-24-3,2 0 0,0-1 0,2 1 0,0-2 0,1 1 0,2-1 0,13 20 0,-4-8 12,-6-13-14,-1 1 0,-2 0 0,0 1 1,11 28-1,-21-44 8,1 0-1,0 1 1,-1 0 0,0-1 0,0 1-1,-1 0 1,0-1 0,0 1 0,0 0-1,0 0 1,-1-1 0,0 1 0,0 0-1,-1-1 1,0 1 0,0-1 0,0 0-1,0 1 1,-1-1 0,0 0 0,0-1-1,-6 9 1,7-11 20,0 1 0,0-1 0,0 1 1,0-1-1,-1 0 0,1 0 0,-1 0 0,1 0 0,-1 0 1,0-1-1,0 1 0,1-1 0,-1 0 0,0 0 0,0 0 0,-1 0 1,1 0-1,0-1 0,0 1 0,0-1 0,0 0 0,-1 0 0,1 0 1,0 0-1,0-1 0,0 1 0,0-1 0,0 0 0,0 0 0,0 0 1,0 0-1,0-1 0,0 1 0,0-1 0,0 1 0,1-1 0,-1 0 1,1 0-1,-1 0 0,1-1 0,-3-3 0,-1-1 13,2 0-1,-1-1 1,1 1-1,0-1 0,0 0 1,1 0-1,0 0 1,1 0-1,0-1 1,0 1-1,0-1 0,1 1 1,1-1-1,0 1 1,0-1-1,2-16 1,0 12-47,0 0 0,1 0 0,1 1 0,0 0 0,0-1 0,1 1 0,1 1 0,0-1 0,0 1 0,15-18 0,5 2-583,1 1-1,2 1 1,62-42 0,-58 44 497,19-14-358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6.612"/>
    </inkml:context>
    <inkml:brush xml:id="br0">
      <inkml:brushProperty name="width" value="0.05" units="cm"/>
      <inkml:brushProperty name="height" value="0.05" units="cm"/>
    </inkml:brush>
  </inkml:definitions>
  <inkml:trace contextRef="#ctx0" brushRef="#br0">276 72 16532,'2'-7'366,"-1"0"1,0 0-1,0 0 1,0 0 0,-1-9-1,0 15-322,0 0-1,-1 0 0,1 0 1,0 0-1,0 0 0,-1 0 1,1 0-1,0 0 0,-1 0 1,1 0-1,-1 0 0,1 0 1,-1 0-1,0 1 0,1-1 1,-1 0-1,0 0 0,0 0 1,0 0 21,-1 1-1,1 0 1,0-1 0,0 1 0,0 0 0,0 0 0,0-1-1,-1 1 1,1 0 0,0 0 0,0 0 0,0 1 0,-1-1 0,1 0-1,0 0 1,0 1 0,0-1 0,0 0 0,0 1 0,-2 0-1,-2 2 78,-1 1 0,1-1 0,0 1 0,0 0 0,1 0 0,-1 0 0,1 1 0,-7 8-1,-29 46 174,34-49-245,-87 158 450,82-143-465,1 0 0,1 0 0,1 0 0,1 1 0,-4 30 0,10-49-60,1 1 1,-1-1 0,1 1-1,1-1 1,-1 1-1,1-1 1,1 0 0,-1 0-1,1 1 1,0-1 0,1 0-1,3 7 1,-4-10-64,1-1 0,-1 1 1,1-1-1,0 1 0,0-1 1,0 0-1,0 0 0,0 0 1,1-1-1,-1 1 0,1-1 1,0 0-1,0 0 0,0 0 0,0 0 1,0-1-1,0 0 0,0 1 1,0-2-1,1 1 0,-1 0 1,5-1-1,2 0-28,0 0 1,1-1-1,-1-1 0,0 0 1,0 0-1,18-7 1,21-11-350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7.050"/>
    </inkml:context>
    <inkml:brush xml:id="br0">
      <inkml:brushProperty name="width" value="0.05" units="cm"/>
      <inkml:brushProperty name="height" value="0.05" units="cm"/>
    </inkml:brush>
  </inkml:definitions>
  <inkml:trace contextRef="#ctx0" brushRef="#br0">9 127 17292,'1'1'1434,"-1"-1"-1397,0 10 864,-4 25-75,0-2-71,3-13-562,0 0 1,2 0 0,0 0-1,4 21 1,-4-33-150,1 0 0,0-1 1,0 1-1,1-1 0,-1 1 0,2-1 0,-1 0 0,1 0 1,0-1-1,1 1 0,-1-1 0,1 0 0,9 8 1,-11-11 9,1-1 0,-1 0 0,0 0 0,1 0 0,-1-1 0,1 1 0,-1-1 0,1 0 0,0 0 0,-1 0 0,1-1 0,0 1 0,0-1 0,0 0 1,-1 0-1,1 0 0,0 0 0,0-1 0,0 1 0,-1-1 0,1 0 0,0 0 0,-1-1 0,1 1 0,4-4 0,4-1 142,0-1 0,-1 0 0,0-1 0,-1 0-1,20-19 1,-3-3 25,-1 0 0,-2-2 0,0-1 0,-3-1 1,-1 0-1,-1-2 0,-2 0 0,21-64 0,-35 89-1053,-7 19-344,-3 17-710,7-23 1127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7.527"/>
    </inkml:context>
    <inkml:brush xml:id="br0">
      <inkml:brushProperty name="width" value="0.05" units="cm"/>
      <inkml:brushProperty name="height" value="0.05" units="cm"/>
    </inkml:brush>
  </inkml:definitions>
  <inkml:trace contextRef="#ctx0" brushRef="#br0">1 1 16460,'11'25'1536,"-6"10"-1000,-5 5-224,0 7 632,-2 5-328,1 1-96,-2-1-95,2-7-393,-2-3-200,3-9-425,4-6-223,-1-11 624,-2-5-136,-1-9-152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7.964"/>
    </inkml:context>
    <inkml:brush xml:id="br0">
      <inkml:brushProperty name="width" value="0.05" units="cm"/>
      <inkml:brushProperty name="height" value="0.05" units="cm"/>
    </inkml:brush>
  </inkml:definitions>
  <inkml:trace contextRef="#ctx0" brushRef="#br0">1 10 17060,'0'0'72,"0"0"0,0 0 0,0 0 0,1 0 1,-1 0-1,0 0 0,0 0 0,0 0 0,1 0 1,-1 0-1,0 0 0,0 0 0,0 0 0,1 0 1,-1-1-1,0 1 0,0 0 0,0 0 0,0 0 1,1 0-1,-1 0 0,0 0 0,0-1 0,0 1 1,0 0-1,0 0 0,0 0 0,1-1 0,-1 1 1,0 0-1,0 0 0,0 0 0,0 0 0,0-1 1,0 1-1,0 0 0,0 0 0,0-1 0,0 1 1,0 0-1,0 0 0,0 0 0,0-1 0,0 1 1,0 0-1,0 0 0,0 0 0,0-1 0,-1 1 1,1 0-1,0 0 0,0 0 0,0 0 0,0-1 1,0 1-1,0 0 0,0 0 0,-1 0 0,1 0 1,0 0-1,0-1 0,0 1 0,-1 0 1,1 0-1,23-1 1531,-19 1-1338,64 4 398,0 3 1,109 25-1,-170-30-662,58 15-1,-60-16 0,-1 1 0,1 0-1,0 0 1,-1 1 0,1-1 0,-1 1 0,0 0 0,0 1 0,0-1 0,5 6 0,-7-7 9,-1 0 0,0 0 0,0 0 0,0 1 0,0-1 0,-1 0 0,1 0 0,0 1 0,-1-1 0,0 0 0,1 0 0,-1 1 0,0-1 0,0 0 0,0 1 0,-1-1 0,1 0 0,-1 1 0,1-1 0,-1 0 0,0 0 0,1 1 0,-1-1 0,0 0 0,-1 0 0,1 0 0,-2 2 0,-3 4 54,1 0 0,-1-1 1,-1 0-1,1 0 1,-12 8-1,-6 3 230,-1 0-1,-41 21 1,52-32-402,0-1-1,-1 0 0,0 0 1,0-2-1,-1 0 0,-24 4 1,39-8 46,1 0 0,-1 0 0,0 0 0,1 0 0,-1 0 0,0 0 0,1 0 1,-1 0-1,0 0 0,0 0 0,1 0 0,-1-1 0,1 1 0,-1 0 0,0 0 1,1-1-1,-2 0 0,2 1 39,0-1 1,0 1-1,0 0 1,0-1 0,0 1-1,0-1 1,0 1-1,0 0 1,0-1-1,1 1 1,-1-1-1,0 1 1,0 0-1,0-1 1,1 1 0,-1 0-1,0-1 1,0 1-1,1 0 1,-1-1-1,0 1 1,1 0-1,-1 0 1,0-1-1,1 1 1,-1 0 0,0 0-1,1 0 1,-1 0-1,0-1 1,1 1-1,0 0 1,15-8-596</inkml:trace>
  <inkml:trace contextRef="#ctx0" brushRef="#br0" timeOffset="1">786 184 17812,'14'-11'2000,"-7"11"-1208,-5 5-344,-5 9 1265,0 9-577,-1 9-400,-3 2-176,-2 8-312,5 1-88,-3 0-23,2-2-25,2-8-273,2-6-271,1-9-648,1-7 920,-1-14-608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19.155"/>
    </inkml:context>
    <inkml:brush xml:id="br0">
      <inkml:brushProperty name="width" value="0.05" units="cm"/>
      <inkml:brushProperty name="height" value="0.05" units="cm"/>
    </inkml:brush>
  </inkml:definitions>
  <inkml:trace contextRef="#ctx0" brushRef="#br0">3 15 16067,'-1'-4'325,"0"-6"1768,1 14 296,1 21-335,-1 120 563,-2-67-2232,13 117 0,-11-188-368,2 1 1,-1 0-1,1 0 1,0-1-1,7 14 0,-9-19-4,1-1-1,0 0 0,-1 0 0,1 1 0,0-1 0,0 0 0,0 0 0,0 0 0,0 0 0,0 0 0,0 0 0,0 0 1,1-1-1,-1 1 0,0 0 0,0-1 0,1 1 0,-1-1 0,0 1 0,1-1 0,-1 0 0,1 1 0,-1-1 1,0 0-1,1 0 0,-1 0 0,1 0 0,-1 0 0,1 0 0,-1 0 0,0-1 0,1 1 0,-1-1 0,0 1 1,1-1-1,-1 1 0,0-1 0,1 0 0,-1 1 0,1-2 0,10-6 92,-1-1-1,-1-1 1,0 1-1,0-2 1,0 1-1,-2-1 1,13-20-1,-5 9 43,43-63 469,79-155 1,-136 235-888,0 0 1,0 0 0,0 0-1,2-10 1,-4 15 170,0-1 0,0 1 0,0-1 0,0 1 0,0-1 0,0 1 0,0 0 0,0-1 0,0 1 0,0-1 0,0 1-1,0 0 1,0-1 0,0 1 0,0-1 0,0 1 0,-1 0 0,1-1 0,0 1 0,0-1 0,0 1 0,-1 0 0,1-1 0,0 1 0,-1 0 0,1-1 0,-1 1-52,0 0 0,0 0 0,0 0 0,0 0 0,0 1 0,1-1 0,-1 0 0,0 1 0,0-1 0,0 0 0,0 1 0,1-1 0,-1 1 0,0-1 0,0 1 1,1-1-1,-1 1 0,-1 1 0,-4 3-1188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19.635"/>
    </inkml:context>
    <inkml:brush xml:id="br0">
      <inkml:brushProperty name="width" value="0.05" units="cm"/>
      <inkml:brushProperty name="height" value="0.05" units="cm"/>
    </inkml:brush>
  </inkml:definitions>
  <inkml:trace contextRef="#ctx0" brushRef="#br0">53 0 17700,'-7'15'1752,"-1"13"-1152,-1 5-272,-1 6 897,1 4-481,4 1-336,0 2-256,7-3-536,1-4-248,5-9-401,4-7 553,1-14 112,1-9-224,2-13-32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0.036"/>
    </inkml:context>
    <inkml:brush xml:id="br0">
      <inkml:brushProperty name="width" value="0.05" units="cm"/>
      <inkml:brushProperty name="height" value="0.05" units="cm"/>
    </inkml:brush>
  </inkml:definitions>
  <inkml:trace contextRef="#ctx0" brushRef="#br0">212 71 15379,'3'-1'337,"1"1"0,-1 1-1,1-1 1,-1 0-1,0 1 1,1 0 0,-1 0-1,0 0 1,1 0 0,-1 0-1,3 2 1,-4-1-147,0-1 0,0 1 0,0 0 0,0 0 0,-1 0 0,1 0 0,-1 0-1,1 0 1,-1 0 0,0 0 0,0 1 0,0-1 0,0 1 0,0-1 0,1 4 0,2 23 526,0-1 1,-2 0-1,0 1 0,-6 51 1,2-32-381,-4 288-1859,4-324 271,-5-25 238,-2-14 248</inkml:trace>
  <inkml:trace contextRef="#ctx0" brushRef="#br0" timeOffset="1">38 171 20844,'-9'-7'-1236,"5"4"1335,1 1 0,0-1 0,0 0 0,0 1 0,0-1 0,-2-4 0,4 6-23,0 0 0,1 0 0,-1-1 0,1 1 0,0 0 0,-1 0 0,1 0 0,0-1 0,-1 1 0,1 0 0,0 0 0,0-1 0,0 1 0,0 0 0,1 0 0,-1-1 0,0 1 0,0 0 0,1 0 0,-1-1 0,1 1 0,-1 0 0,1 0 0,0-2 0,3-2 203,-1 0 1,1 1 0,0-1-1,0 1 1,1-1 0,-1 1-1,1 1 1,0-1 0,0 1-1,8-5 1,6-1 220,33-12-1,-29 14-410,0 1-1,0 1 0,0 0 1,1 2-1,-1 1 1,1 1-1,26 2 0,-32 0-83,0 1-1,0 1 1,-1 1-1,1 0 1,-1 1-1,0 1 1,-1 0-1,1 2 1,30 17-1,-42-21-3,0-1-1,-1 1 0,1 0 0,0 0 0,-1 0 1,0 1-1,0-1 0,-1 1 0,1 0 0,-1 0 1,0 1-1,0-1 0,3 11 0,-4-12 10,-2 1 0,1-1 0,0 1-1,-1 0 1,0 0 0,0-1 0,0 1 0,-1 0 0,0-1-1,1 1 1,-2-1 0,1 1 0,0-1 0,-1 1 0,0-1-1,0 0 1,0 0 0,-4 5 0,-3 4 27,-1-1 0,-1 1-1,0-2 1,0 1 0,-1-2 0,-1 1 0,0-2 0,0 0-1,-1 0 1,0-1 0,-1-1 0,1 0 0,-1-2 0,-1 1 0,1-2-1,-1 0 1,0 0 0,-18 0 0,29-3-195,-1-1 0,1 0 0,0 0-1,0-1 1,-1 1 0,1-1 0,-8-3 0,11 4 103,1-1 0,-1 0 1,0 0-1,0 0 0,1 0 1,-1 0-1,1 0 0,-1 0 1,1 0-1,-1-1 0,1 1 0,0 0 1,-1-1-1,1 1 0,0-1 1,0 0-1,0 1 0,0-1 1,0 0-1,1 0 0,-1 1 0,0-5 1,1-12-504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0.875"/>
    </inkml:context>
    <inkml:brush xml:id="br0">
      <inkml:brushProperty name="width" value="0.05" units="cm"/>
      <inkml:brushProperty name="height" value="0.05" units="cm"/>
    </inkml:brush>
  </inkml:definitions>
  <inkml:trace contextRef="#ctx0" brushRef="#br0">87 10 17988,'0'0'96,"0"0"-1,0-1 1,0 1 0,0 0 0,0-1 0,0 1-1,0 0 1,0-1 0,0 1 0,0 0 0,0-1-1,0 1 1,0 0 0,0-1 0,0 1 0,0 0 0,0-1-1,-1 1 1,1 0 0,0-1 0,0 1 0,0 0-1,-1 0 1,1-1 0,0 1 0,0 0 0,-1 0-1,1 0 1,0-1 0,-1 1 0,1 0 0,0 0-1,0 0 1,-1 0 0,1 0 0,0-1 0,-1 1-1,1 0 1,0 0 0,-1 0 0,0 0 0,-8 15 2101,-6 30-495,0 22-1094,3 0 1,-5 85-1,7 139 45,10-280-621,-1 19 170,2 0 0,6 49-1,-4-71 211,-2-12-655,0-23-1277,1-8 80,4 23 810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1.732"/>
    </inkml:context>
    <inkml:brush xml:id="br0">
      <inkml:brushProperty name="width" value="0.05" units="cm"/>
      <inkml:brushProperty name="height" value="0.05" units="cm"/>
    </inkml:brush>
  </inkml:definitions>
  <inkml:trace contextRef="#ctx0" brushRef="#br0">97 62 17220,'4'-24'7046,"-6"35"-5832,-30 131-309,6 2 0,7 0 1,-2 198-1,21-292-780,1-117-10,4-1 0,2 0 0,4 1 0,2 1 0,3 0 0,4 1 0,2 1 0,32-67 0,-45 113-116,1-1 0,1 2 0,0-1 0,1 1 1,1 1-1,19-18 0,-24 26 0,0 1 0,0 1 1,1 0-1,0 0 0,0 0 0,0 2 1,1-1-1,0 1 0,0 0 0,0 1 1,0 0-1,0 1 0,1 0 1,11-1-1,-3 2-11,0 1 0,-1 1 1,1 1-1,-1 1 0,33 8 0,-38-7-1,0 0 0,0 1 0,-1 0 0,0 1 0,0 1 0,0 0 0,-1 0 0,18 16 0,-26-20 9,0-1 1,0 1-1,0 0 1,-1 1-1,1-1 1,-1 0-1,0 1 1,0-1 0,0 1-1,-1 0 1,1-1-1,-1 1 1,0 0-1,0 0 1,0 0-1,0 0 1,-1 7-1,0-5 3,-1 0 0,0-1 1,0 1-1,0 0 0,-1-1 0,0 0 0,0 1 0,-1-1 0,1 0 0,-1 0 0,-5 6 0,-2 2 7,0 0 0,-1-2-1,-1 1 1,0-1-1,0-1 1,-1 0 0,-1-1-1,-14 8 1,-4-1 29,1-2 0,-2-1 0,-58 15 0,68-22-3,0-2 0,0-1-1,0 0 1,-1-2 0,1-1 0,-37-4 0,51 3-4,1 0 1,-1-1-1,-14-6 0,21 7-84,0 1-1,1-1 0,-1 0 0,0 0 1,0 0-1,0 0 0,1 0 1,-1 0-1,1-1 0,-1 1 0,1 0 1,-1-1-1,1 1 0,0-1 1,0 0-1,-1 1 0,1-1 0,0 0 1,1 0-1,-1 0 0,0 0 1,0-2-1,1 3-121,0 0-1,0 0 1,0 0 0,1 0-1,-1 0 1,0 0 0,1 0 0,-1 0-1,1 0 1,-1 0 0,1 1-1,-1-1 1,1 0 0,0 0 0,-1 1-1,1-1 1,0 0 0,0 0-1,20-15-1494,-9 8 1122,6-7-445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2.519"/>
    </inkml:context>
    <inkml:brush xml:id="br0">
      <inkml:brushProperty name="width" value="0.05" units="cm"/>
      <inkml:brushProperty name="height" value="0.05" units="cm"/>
    </inkml:brush>
  </inkml:definitions>
  <inkml:trace contextRef="#ctx0" brushRef="#br0">167 1 16235,'-1'0'215,"0"0"-1,0 0 0,0 0 1,0 1-1,0-1 0,0 0 0,0 1 1,0-1-1,1 1 0,-1-1 0,0 1 1,0-1-1,1 1 0,-1-1 1,0 1-1,1 0 0,-1-1 0,0 1 1,1 0-1,-1 0 0,1 0 0,-1-1 1,1 1-1,0 0 0,-1 0 0,1 0 1,0 0-1,0 0 0,-1 1 1,-4 36 1310,3-21-869,-126 898 2564,117-852-2559,72-360 438,-46 235-1008,12-59-35,77-208 1,-98 313-62,2 0 0,0 0 0,0 1 0,2 0 0,0 1 0,12-14 0,-16 21-5,1 0 0,1 1-1,-1 0 1,1 0 0,0 0-1,1 1 1,-1 1-1,1-1 1,0 1 0,0 1-1,0 0 1,12-3 0,-5 3-23,1 0 1,0 1 0,-1 1-1,1 0 1,28 4 0,-38-3 13,0 1 1,1 0 0,-1 1-1,0 0 1,-1 0-1,1 1 1,0-1 0,-1 1-1,1 1 1,-1-1-1,0 1 1,0 0 0,0 1-1,-1-1 1,9 10 0,-11-10 9,-1 0 0,0 1 0,0-1 0,0 1 0,0 0 0,-1-1 0,0 1 0,0 0 0,0 0 0,0-1 0,-1 1 0,0 0 0,0 0 0,0 0 0,-1 0 0,0 0 0,0 0 0,0-1 0,-3 9 1,-2 6 4,-2-1 1,0 1 0,-15 24 0,11-23 40,0-1 1,-1 0-1,-1-1 1,-1-1 0,-1 0-1,0-1 1,-37 27 0,45-38-20,-1 1 0,0-2 0,0 1 0,0-1 0,0-1 0,-1 1 1,1-2-1,-20 4 0,21-5-24,0-1-1,1 0 1,-1 0 0,0-1 0,0 0 0,1-1 0,-1 1-1,1-1 1,-1-1 0,1 0 0,0 0 0,-12-7 0,13 7-249,1 0 0,-1-1 0,1 0 1,0 0-1,1 0 0,-1 0 0,-6-9 1,10 11 135,0 1 0,0-1 1,0 1-1,0-1 0,0 0 1,1 1-1,-1-1 0,0 0 1,1 0-1,0 1 0,-1-1 0,1 0 1,0 0-1,0 0 0,0 1 1,0-1-1,0 0 0,0 0 1,1 0-1,-1 0 0,0 1 1,1-1-1,0 0 0,-1 1 1,1-1-1,0 0 0,0 1 0,0-1 1,0 1-1,2-3 0,11-12-970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2.410"/>
    </inkml:context>
    <inkml:brush xml:id="br0">
      <inkml:brushProperty name="width" value="0.05" units="cm"/>
      <inkml:brushProperty name="height" value="0.05" units="cm"/>
    </inkml:brush>
  </inkml:definitions>
  <inkml:trace contextRef="#ctx0" brushRef="#br0">21 52 15427,'-12'0'2097,"4"0"-1161,14 1-248,11-4 1601,11-2-1041,10-3-176,9 0-336,5-1-184,8 2-400,-3 0-272,-4 3-664,-6 2-336,-14 4-336,-10 1 992,-15 1-313,-11 2-223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3.717"/>
    </inkml:context>
    <inkml:brush xml:id="br0">
      <inkml:brushProperty name="width" value="0.05" units="cm"/>
      <inkml:brushProperty name="height" value="0.05" units="cm"/>
    </inkml:brush>
  </inkml:definitions>
  <inkml:trace contextRef="#ctx0" brushRef="#br0">273 28 21629,'-8'7'2401,"0"5"-1938,0 0 0,1 1 0,0 0 0,1 0 0,-5 19 0,3-13-324,-17 47 107,2 2-1,4 0 1,2 1 0,-12 120-1,29-177-193,2-10 41,5-20 9,10-87 66,4-148-1,-19 222-153,1-13-3,0 2-50,-4-81-1,2 122 38,-1 1 1,0 0-1,0 0 0,0 0 0,0-1 0,0 1 0,0 0 0,0 0 0,0-1 0,0 1 0,0 0 0,0 0 0,0 0 0,-1-1 0,1 1 0,0 0 0,0 0 0,0 0 0,0-1 0,0 1 0,0 0 0,0 0 0,0 0 0,-1 0 0,1-1 0,0 1 1,0 0-1,0 0 0,0 0 0,-1 0 0,1 0 0,0 0 0,0-1 0,0 1 0,-1 0 0,1 0 0,-6 6-35,-2 13-8,-14 58 2,3 1 0,4 0 0,-6 105 0,18-158 52,1-4 8,0 0 1,2 0-1,3 38 0,-3-58-12,0 1 0,0 0-1,1 0 1,-1-1-1,1 1 1,-1-1-1,1 1 1,0 0 0,0-1-1,0 1 1,-1-1-1,1 1 1,3 1-1,-3-2-1,-1-1 0,1 1 0,0-1 0,0 0-1,-1 1 1,1-1 0,0 0 0,0 0 0,0 0-1,0 0 1,0 0 0,-1 0 0,1 0 0,0 0-1,0 0 1,0 0 0,0 0 0,0 0-1,-1-1 1,1 1 0,0 0 0,0-1 0,-1 1-1,1 0 1,0-1 0,0 1 0,-1-1 0,1 0-1,0 1 1,-1-1 0,1 1 0,0-2-1,7-6 12,-1 1-1,0-2 0,-1 1 0,0-1 0,0 0 1,0 0-1,5-15 0,28-77 44,-33 84-53,19-61-135,-3-2 1,16-107-1,-36 175 78,-1 9 37,0 1 1,-1 0-1,1 0 0,-1-1 1,0 1-1,1 0 0,-1-1 0,0 1 1,0 0-1,-1 0 0,1-1 1,0 1-1,-1 0 0,1-1 0,-1 1 1,-1-3-1,1 4 11,1 1 1,0 0-1,0 0 1,0 0-1,0-1 1,-1 1-1,1 0 0,0 0 1,0 0-1,0-1 1,-1 1-1,1 0 1,0 0-1,0 0 1,-1 0-1,1 0 0,0 0 1,0 0-1,-1 0 1,1 0-1,0-1 1,0 1-1,-1 0 0,1 0 1,0 0-1,0 0 1,-1 1-1,1-1 1,0 0-1,0 0 1,-1 0-1,1 0 0,0 0 1,-1 0-1,-8 10-79,-3 14-23,-2 13 62,1 0-1,3 1 0,-8 43 1,-7 119 36,-2 5 194,25-198-169,1-4-11,1-1-1,-1 0 1,0 1 0,1-1-1,0 1 1,-1-1-1,1 0 1,0 1-1,0-1 1,0 1-1,1-1 1,-1 1-1,1 2 1,0-5-16,0-1 1,0 1-1,0-1 1,0 1 0,0-1-1,-1 0 1,1 1-1,0-1 1,0 0-1,-1 0 1,1 1 0,0-1-1,-1 0 1,1 0-1,-1 0 1,1 0 0,-1 0-1,1 0 1,-1 0-1,1-1 1,0 0-25,5-12-107,0 0 1,-1 0-1,-1 0 0,4-23 0,6-63-569,-12 85 579,5-56-654,-2 0 0,-3 0-1,-10-87 1,8 152 696,0 0 1,-1 1-1,0-1 0,0 1 0,-1-1 1,0 1-1,0 0 0,0-1 0,-3-4 1,4 9 82,1 1 0,0 0 1,-1 0-1,1-1 0,0 1 0,0 0 1,-1 0-1,1 0 0,0 0 1,-1-1-1,1 1 0,0 0 0,-1 0 1,1 0-1,0 0 0,-1 0 1,1 0-1,0 0 0,-1 0 0,1 0 1,0 0-1,-1 0 0,1 0 1,0 0-1,-1 0 0,1 0 0,0 0 1,-1 1-1,1-1 0,0 0 1,-1 0-1,1 0 0,0 1 1,-1-1-1,1 0 0,0 0 0,0 0 1,-1 1-1,1-1 0,0 1 1,-11 14-70,-4 19 200,1 1 0,-14 60 0,15-49 81,-22 74 1038,-21 135 0,55-252-1221,1 0 0,-1 0 0,1 0-1,0 0 1,0 0 0,0 0 0,0 0 0,1 4-1,-1-7-16,1 0-1,-1 1 1,0-1-1,0 0 1,0 0-1,0 0 1,1 0-1,-1 0 1,0 1-1,0-1 1,0 0-1,1 0 1,-1 0-1,0 0 1,0 0-1,1 0 1,-1 0-1,0 0 1,0 0-1,1 0 1,-1 0-1,0 0 1,0 0-1,0 0 0,1 0 1,-1 0-1,0 0 1,0 0-1,1 0 1,-1 0-1,0 0 1,0 0-1,0-1 1,1 1-1,-1 0 1,0 0-1,0 0 1,0 0-1,1 0 1,-1-1-1,0 1 1,0 0-1,0 0 1,0 0-1,0-1 1,1 1-1,-1 0 1,0 0-1,0 0 1,0-1-1,5-5 41,-1 0 0,0-1-1,-1 1 1,1-1 0,2-7 0,11-36-147,18-83 0,-1-57-206,-28 149 270,17-98-330,-21 132 280,-1 7 29,1 16 3,-3 25 14,-14 76 127,-6-2 0,-37 116 0,7-32-1672,51-193 1268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1.936"/>
    </inkml:context>
    <inkml:brush xml:id="br0">
      <inkml:brushProperty name="width" value="0.05" units="cm"/>
      <inkml:brushProperty name="height" value="0.05" units="cm"/>
    </inkml:brush>
  </inkml:definitions>
  <inkml:trace contextRef="#ctx0" brushRef="#br0">1 12 17076,'1'-1'81,"1"0"0,-1-1 0,1 1 1,-1 0-1,1 1 0,-1-1 0,1 0 1,0 0-1,0 1 0,-1-1 1,1 1-1,0-1 0,0 1 0,0 0 1,-1 0-1,1 0 0,0 0 0,0 0 1,0 0-1,-1 0 0,1 1 0,0-1 1,0 1-1,0-1 0,-1 1 0,1 0 1,3 1-1,6 4 115,0 0 1,20 14-1,-28-18-122,60 47 258,105 109 0,-87-78-302,36 29-11,153 157-4,-151-129-2,-6 4 1,-7 5 0,-6 5-1,127 256 1,-147-231 60,-7 3 0,-8 4-1,-8 2 1,39 232 0,6 352 69,-43 6-68,-31-23 90,-32-536-92,-44 314-1,46-522-46,-33 181-456,29-166 180,-1 0-1,-1 0 0,-1-1 0,0 0 1,-25 38-1,33-57 220,-1-1 1,0 1 0,0-1-1,0 1 1,0-1-1,0 0 1,0 0 0,-1 0-1,-4 3 1,6-5 6,0 0 0,-1 1-1,1-1 1,0 0 0,-1 0 0,1 0 0,0 0 0,-1 0-1,1-1 1,-1 1 0,1 0 0,0-1 0,-1 1 0,1-1-1,0 1 1,-2-2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2.572"/>
    </inkml:context>
    <inkml:brush xml:id="br0">
      <inkml:brushProperty name="width" value="0.05" units="cm"/>
      <inkml:brushProperty name="height" value="0.05" units="cm"/>
    </inkml:brush>
  </inkml:definitions>
  <inkml:trace contextRef="#ctx0" brushRef="#br0">53 820 16139,'-18'42'1294,"10"-26"-768,1 1 0,1 0 0,-6 23 1,11-39-474,1-1 0,0 1 0,0 0 0,0-1 0,-1 1 0,1-1 0,0 1 0,0 0 0,0-1 0,0 1 0,0 0 1,0-1-1,0 1 0,1-1 0,-1 1 0,0 0 0,0-1 0,0 1 0,1-1 0,-1 1 0,0-1 0,0 1 0,1 0 1,-1-1-1,1 1 0,-1-1 0,1 1 0,0-1 13,0 0-1,0-1 1,-1 1 0,1 0 0,0 0 0,0-1-1,0 1 1,0-1 0,-1 1 0,1 0-1,0-1 1,0 0 0,-1 1 0,1-1 0,0 1-1,-1-1 1,1 0 0,0 0 0,-1 1 0,1-1-1,-1 0 1,1-1 0,25-36 867,-2-2 1,37-82-1,19-96-8,41-230-432,-118 431-491,-1 1-2,10-30-1,-12 45 1,0 1-1,1-1 1,-1 1-1,0-1 0,0 1 1,0-1-1,1 1 1,-1-1-1,0 1 0,1-1 1,-1 1-1,0-1 1,1 1-1,-1 0 0,1-1 1,-1 1-1,1 0 1,-1-1-1,0 1 0,1 0 1,-1-1-1,1 1 1,0 0-1,-1 0 0,1 0 1,0-1-1,0 1-1,1 1 1,-1-1-1,0 0 0,0 0 0,0 1 1,0-1-1,0 1 0,0-1 0,0 1 1,0-1-1,0 1 0,0-1 0,1 2 1,29 30-48,-25-24 40,347 354-1101,-319-329 767,2-2-1,1-2 1,1 0-1,76 40 0,-18-30-159,-95-39 501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4.198"/>
    </inkml:context>
    <inkml:brush xml:id="br0">
      <inkml:brushProperty name="width" value="0.05" units="cm"/>
      <inkml:brushProperty name="height" value="0.05" units="cm"/>
    </inkml:brush>
  </inkml:definitions>
  <inkml:trace contextRef="#ctx0" brushRef="#br0">133 8 14539,'-4'0'142,"1"0"1,-1 0-1,1 1 0,0 0 0,-1 0 0,1 0 1,0 0-1,-1 0 0,1 1 0,0-1 0,0 1 1,0 0-1,0 0 0,0 0 0,1 0 0,-1 0 1,1 1-1,-1 0 0,1-1 0,0 1 0,0 0 1,-3 5-1,-2 5 124,1 0 0,1 0 1,0 1-1,-4 15 0,0 4 39,2 0 0,1 0 0,-2 57 0,7-71-168,2 0 0,0 0 0,0-1 0,2 1 1,1 0-1,0-1 0,13 36 0,-16-51-97,1 0 0,-1 0 0,1 0-1,-1 0 1,1 0 0,0 0 0,0-1 0,0 1 0,0-1 0,0 1 0,1-1 0,-1 0 0,1 0-1,-1 0 1,1 0 0,0 0 0,0-1 0,0 1 0,0-1 0,0 0 0,0 0 0,0 0-1,1 0 1,-1 0 0,0-1 0,0 1 0,1-1 0,-1 0 0,0 0 0,1-1 0,-1 1-1,0 0 1,7-3 0,-1 0 40,-1-1 0,1 0 0,-1-1 0,0 0 0,0 0-1,0-1 1,-1 0 0,0 0 0,0-1 0,0 0 0,6-8 0,6-11 143,-1 0 1,16-28 0,-18 26 40,-2-2 0,0 1 1,-2-2-1,-1 1 0,11-53 1,-27 110-236,2 1 1,0-1 0,2 1-1,1-1 1,2 1 0,8 52 0,-9-75-32,0-1 0,1 1 0,-1 0 1,1-1-1,0 1 0,0-1 0,1 0 1,-1 0-1,1 0 0,5 6 0,-7-9 6,1 0-1,-1 0 1,1 0-1,-1 0 1,1 0-1,0 0 1,-1 0-1,1 0 0,0-1 1,0 1-1,-1-1 1,1 0-1,0 1 1,0-1-1,0 0 1,-1 0-1,1 0 1,0 0-1,0 0 1,0-1-1,0 1 0,-1 0 1,1-1-1,0 0 1,0 1-1,-1-1 1,1 0-1,0 0 1,-1 0-1,3-1 1,6-6 39,1 1 0,-1-2 1,0 1-1,-1-2 0,1 1 1,-2-1-1,0 0 1,11-18-1,-4 2 117,0 0-1,17-47 1,-26 59-97,-1 1 1,-1-2-1,0 1 1,-1 0-1,-1-1 0,0 1 1,0-21-1,-2 34-56,0-1 1,0 1-1,0-1 1,0 1-1,-1-1 0,1 1 1,0 0-1,-1-1 1,1 1-1,-1 0 0,0-1 1,-1-1-1,2 3-4,0-1-1,-1 1 1,1 0-1,0-1 1,-1 1-1,1 0 1,0 0-1,-1-1 1,1 1-1,-1 0 1,1 0-1,0 0 1,-1 0-1,1 0 1,-1-1-1,1 1 1,-1 0 0,1 0-1,-1 0 1,1 0-1,0 0 1,-1 0-1,1 0 1,-1 1-1,1-1 1,-1 0-1,-1 1 0,0 0 0,1 0 0,-1 0 0,0 0 0,1 1 0,-1-1 0,1 0 0,0 1 0,-1-1 0,1 1 1,0 0-1,0-1 0,0 1 0,0 0 0,0-1 0,0 4 0,-3 5-5,1 1 0,1 0 0,0 0 0,0 0 0,1 21 0,1-25-1,0 0 0,0-1 1,1 1-1,0-1 1,0 1-1,1-1 0,-1 0 1,2 1-1,-1-1 1,0 0-1,6 8 0,-7-12 4,1 0-1,-1 0 0,1-1 0,-1 1 1,1-1-1,-1 1 0,1-1 1,0 0-1,-1 0 0,1 1 1,0-1-1,0 0 0,0-1 1,0 1-1,0 0 0,0 0 0,0-1 1,0 0-1,1 1 0,3-1 1,-2 0-1,0-1 0,0 1 0,0-1-1,0 0 1,0-1 0,0 1 0,0-1 0,-1 1 0,1-1 0,5-4 0,4-4 0,1 0 0,-2-1 0,1-1-1,13-17 1,-6 5 5,21-35-1,-41 58-4,0 1 0,0 0 0,0-1 0,0 1-1,0-1 1,1 1 0,-1 0 0,0-1 0,0 1 0,1 0 0,-1-1 0,0 1 0,0 0 0,1-1-1,-1 1 1,0 0 0,1 0 0,-1 0 0,0-1 0,1 1 0,-1 0 0,1 0 0,-1 0 0,0 0 0,1-1-1,-1 1 1,1 0 0,-1 0 0,1 0 0,2 12-25,-5 30-6,1-35 28,1-3 3,-1 57-30,1-56 31,1 0 0,-1-1-1,1 1 1,0 0 0,1-1 0,-1 1 0,1-1 0,0 1 0,0-1 0,3 6 0,-3-9 1,-1 1 1,1-1-1,0 1 1,-1-1-1,1 0 0,0 0 1,0 0-1,0 0 1,0 0-1,0 0 0,0 0 1,0 0-1,0-1 1,0 1-1,0-1 0,0 0 1,0 1-1,1-1 1,-1 0-1,0 0 0,0-1 1,0 1-1,0 0 1,0-1-1,3 0 0,8-3 10,0 0-1,25-11 0,-17 6-6,0 2-13,-1 0 0,0 2 1,1 0-1,38-3 0,-51 8 0,1-1 0,-1 1 0,0 1 0,0 0 0,0 0-1,0 0 1,0 1 0,0 1 0,0-1 0,0 1 0,-1 0 0,0 1 0,1 0-1,-1 0 1,9 7 0,-14-9 10,0-1 0,-1 1 0,1-1 0,-1 1 0,1 0 0,-1 0 0,1-1 0,-1 1 0,0 0 0,0 0 0,1 3 0,-4-5 132,-5-6-45,-8-11 30,3-5-60,0 0 1,1-1-1,1-1 0,2 0 1,0 0-1,2 0 0,-5-31 1,11 53-134,-1 0 0,1 0 0,0 0 1,0 0-1,0 0 0,0-1 0,0 1 1,1 0-1,-1 0 0,1 0 0,-1 0 1,1 0-1,0 0 0,0 0 0,-1 0 1,1 0-1,1 1 0,-1-1 0,0 0 1,0 0-1,1 1 0,-1-1 0,1 1 1,-1-1-1,1 1 0,0 0 0,0 0 1,-1 0-1,1 0 0,0 0 0,0 0 1,0 0-1,0 0 0,0 1 0,0-1 1,0 1-1,0-1 0,3 1 0,9-2-493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4.642"/>
    </inkml:context>
    <inkml:brush xml:id="br0">
      <inkml:brushProperty name="width" value="0.05" units="cm"/>
      <inkml:brushProperty name="height" value="0.05" units="cm"/>
    </inkml:brush>
  </inkml:definitions>
  <inkml:trace contextRef="#ctx0" brushRef="#br0">26 1 17644,'-10'4'1344,"0"5"-1520,5 1-176,9 4 920,4 5-352,11 4-328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5.060"/>
    </inkml:context>
    <inkml:brush xml:id="br0">
      <inkml:brushProperty name="width" value="0.05" units="cm"/>
      <inkml:brushProperty name="height" value="0.05" units="cm"/>
    </inkml:brush>
  </inkml:definitions>
  <inkml:trace contextRef="#ctx0" brushRef="#br0">131 380 19676,'-36'37'2176,"17"-19"-1124,-22 29 0,37-41-905,0-1 0,0 1 0,1 0 1,0 0-1,0 0 0,0 0 0,1 0 0,0 1 0,0-1 1,-1 10-1,3-16-138,-1 1 1,1-1-1,0 1 0,0-1 1,0 1-1,0 0 1,0-1-1,0 1 0,0-1 1,0 1-1,0-1 0,0 1 1,0-1-1,0 1 1,0-1-1,1 1 0,-1-1 1,0 1-1,0-1 1,1 1-1,-1-1 0,0 1 1,1-1-1,-1 1 0,0-1 1,1 0-1,-1 1 1,0-1-1,1 1 0,-1-1 1,1 0-1,-1 0 1,1 1-1,-1-1 0,1 0 1,-1 0-1,1 1 1,-1-1-1,1 0 0,-1 0 1,1 0-1,-1 0 0,1 0 1,-1 0-1,1 0 1,0 0-1,-1 0 0,1 0 1,-1 0-1,1 0 1,0-1-1,26-10 131,-11 0-68,0-2 1,0 1 0,-1-2-1,-1 0 1,0 0-1,-1-2 1,-1 0-1,12-19 1,2-8 157,-2-2 1,19-48-1,-42 91-222,41-107 395,-37 94-339,0-1 0,-1 1 0,-1-1 0,-1 0 0,1-17 0,-3 33-61,0-1 1,0 0-1,0 0 0,0 1 1,0-1-1,0 0 0,0 0 1,0 1-1,0-1 0,-1 0 1,1 0-1,0 1 1,0-1-1,-1 0 0,1 1 1,0-1-1,-1 0 0,0-1 1,0 3-4,1-1 1,-1 0 0,1 0 0,-1 0 0,1 0 0,-1 1 0,0-1 0,1 0 0,-1 0-1,1 1 1,0-1 0,-1 1 0,1-1 0,-1 0 0,1 1 0,0-1 0,-1 1 0,1-1 0,0 1-1,-1-1 1,1 1 0,0-1 0,-1 1 0,1-1 0,0 2 0,-9 14 11,2 1 0,0 0 0,-7 27 0,-11 60 47,20-84-49,5-18-15,-8 37 7,-4 41-1,11-71-153,0 1 0,1 0-1,0 0 1,1 0-1,0 0 1,0-1 0,1 1-1,1 0 1,6 17-1,-8-25 124,0 1 0,1-1 0,-1 0 0,1 1 0,-1-1 0,1 0 0,0 0 0,0 0-1,0 0 1,0-1 0,0 1 0,0 0 0,1-1 0,-1 0 0,0 1 0,1-1 0,-1 0-1,1 0 1,0 0 0,-1-1 0,1 1 0,5 0 0,28 3-396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5.512"/>
    </inkml:context>
    <inkml:brush xml:id="br0">
      <inkml:brushProperty name="width" value="0.05" units="cm"/>
      <inkml:brushProperty name="height" value="0.05" units="cm"/>
    </inkml:brush>
  </inkml:definitions>
  <inkml:trace contextRef="#ctx0" brushRef="#br0">9 439 18820,'3'3'253,"-1"1"1,0-1-1,1 0 1,0 0-1,0 0 1,0-1-1,0 1 0,0-1 1,0 0-1,1 1 1,-1-1-1,1-1 1,-1 1-1,1 0 1,0-1-1,5 1 0,0 1 71,-1-1 0,1-1-1,0 0 1,0 0-1,-1 0 1,14-2-1,-13-1-199,1 0 1,-1-1-1,0 0 0,0 0 0,0-1 0,0 0 0,0-1 0,-1 0 0,0 0 0,0-1 0,0 0 0,-1 0 0,0-1 0,0 0 0,0 0 0,-1 0 1,9-14-1,-10 12-78,1 1 0,-1-1 0,-1 1 0,1-1 0,-1-1 0,-1 1 0,0 0 1,0-1-1,-1 0 0,0 0 0,-1 0 0,0 1 0,-1-1 0,0 0 0,0 0 1,-1 0-1,-2-11 0,2 17-35,0 1-1,0 0 1,0 0 0,0 0 0,0 0 0,-1 0 0,1 0 0,-1 0-1,0 0 1,0 1 0,0-1 0,0 1 0,0-1 0,-1 1 0,1 0-1,-1 0 1,0 0 0,1 0 0,-1 1 0,0-1 0,0 1 0,0-1-1,0 1 1,0 0 0,0 0 0,-1 0 0,1 1 0,0-1-1,0 1 1,-1 0 0,-6 0 0,3 1 0,-1 0 1,0 1-1,1-1 0,-1 2 1,1-1-1,-1 1 0,1 0 1,0 1-1,0-1 0,1 2 1,-1-1-1,-10 9 1,3 1-9,0 1 1,1 0 0,0 1 0,1 0-1,1 1 1,1 0 0,0 1 0,-11 27 0,15-28-25,0-1 1,1 1 0,1 0-1,0 0 1,1 1 0,1-1-1,1 1 1,0-1-1,4 36 1,-2-48-28,0 0 0,0 0 0,0 0 0,0 0 0,1 0 0,0 0-1,0 0 1,0-1 0,1 1 0,0-1 0,0 1 0,0-1 0,0 0 0,0 0 0,6 4 0,-5-5-53,-1-1 1,1 0 0,0 0-1,0 0 1,1 0 0,-1-1 0,0 0-1,1 0 1,-1 0 0,0 0-1,1 0 1,-1-1 0,1 0-1,-1 0 1,1 0 0,-1-1 0,1 0-1,5-1 1,5-2-174,-1 0 0,1-1 0,-1 0 0,0-2 0,24-14 1,-11 4-158,45-40 0,8-17-422</inkml:trace>
  <inkml:trace contextRef="#ctx0" brushRef="#br0" timeOffset="1">770 0 18068,'-25'22'1024,"1"2"0,1 0 1,1 1-1,2 1 0,-30 47 0,48-69-954,0-1-1,0 1 1,1-1-1,-1 1 1,1 0 0,0 0-1,0 0 1,0 0-1,0 5 1,1-8-61,0 0-1,0 0 1,0 1 0,1-1 0,-1 0 0,0 0-1,1 0 1,-1 0 0,1 0 0,-1 0 0,1 0-1,-1 0 1,1 0 0,0 0 0,0 0 0,-1 0-1,1 0 1,0 0 0,0 0 0,0-1 0,0 1-1,0 0 1,0-1 0,0 1 0,0-1 0,0 1-1,0-1 1,1 1 0,-1-1 0,0 0 0,0 0-1,0 0 1,2 1 0,44 6-25,-22-4-25,0 2 0,1 0 0,33 13 0,-53-16 35,0 1 0,0-1 0,0 2 1,0-1-1,0 1 0,-1 0 0,1 0 1,-1 0-1,0 1 0,0 0 0,-1 0 1,1 0-1,-1 0 0,0 1 0,-1 0 0,1 0 1,3 11-1,-5-13 24,-1 0 0,0 0 0,0 0 0,0 0-1,0 0 1,-1 1 0,0-1 0,0 0 0,0 1 0,0-1 0,-1 0 0,0 0-1,0 1 1,-2 7 0,0-6 20,0 0 1,0 0-1,0-1 0,-1 1 1,0-1-1,0 0 0,-1 0 0,1 0 1,-6 4-1,0-1-89,0-1 0,0 0 0,0 0 0,-1-1 0,0-1 0,0 0 0,-1 0-1,1-1 1,-1 0 0,-12 1 0,14-3-11,1-1 0,-1 0-1,1-1 1,-16-1-1,4-5-201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6.527"/>
    </inkml:context>
    <inkml:brush xml:id="br0">
      <inkml:brushProperty name="width" value="0.05" units="cm"/>
      <inkml:brushProperty name="height" value="0.05" units="cm"/>
    </inkml:brush>
  </inkml:definitions>
  <inkml:trace contextRef="#ctx0" brushRef="#br0">1 1 16556,'1'0'96,"-1"0"0,1 1 0,0-1 1,0 1-1,0-1 0,-1 1 0,1-1 1,0 1-1,-1-1 0,1 1 1,0 0-1,-1-1 0,1 1 0,-1 0 1,1-1-1,-1 1 0,0 0 0,1 0 1,-1 0-1,1-1 0,-1 1 1,0 0-1,0 0 0,0 1 0,5 27 295,-4-19-58,18 519 5237,-20-408-4988,3-264-464,-2 130-120,-10-136 7,7 114-7,-2 1 0,-12-40 1,22 91-25,0 0 1,1 0 0,1-1 0,1 0 0,14 24 0,-18-35 24,-1-1 0,1 1 0,0-1 0,0 0 0,0 0 0,0 0 0,0-1 1,1 1-1,0-1 0,0 0 0,0-1 0,0 1 0,0-1 0,1 0 0,-1 0 0,0-1 0,1 1 0,0-1 0,-1-1 0,1 1 0,0-1 0,6 0 1,-1-1 4,0-1 0,0 0 1,0-1-1,0 0 0,-1-1 1,0 0-1,1-1 0,-1 0 1,-1 0-1,1-1 1,-1 0-1,9-8 0,-6 4 13,0 0-1,-1-1 1,0-1 0,-1 0-1,0 0 1,-1-1-1,14-27 1,-21 37-13,0 0 3,0-1 0,-1 1-1,1 0 1,-1-1 0,0 1 0,0-1-1,0 0 1,0 1 0,0-1 0,-1 0-1,0 1 1,0-8 0,0 11-6,0-1 0,0 1 1,0 0-1,0-1 0,0 1 0,0 0 1,0 0-1,0-1 0,0 1 0,0 0 1,-1 0-1,1 0 0,0-1 1,0 1-1,0 0 0,0 0 0,0 0 1,-1-1-1,1 1 0,0 0 0,0 0 1,0 0-1,-1 0 0,1-1 0,0 1 1,0 0-1,0 0 0,-1 0 0,1 0 1,0 0-1,0 0 0,-1 0 0,1 0 1,0 0-1,0 0 0,-1 0 1,1 0-1,0 0 0,0 0 0,-1 0 1,1 0-1,-1 0 0,-10 10 20,-9 18-3,10-9-15,0 0-1,2 1 1,0 0-1,1 0 1,1 1-1,1 0 1,1 0 0,1 0-1,-1 35 1,4-52-1,0-1 0,1 1 0,-1-1 0,1 1 0,0-1 0,0 1 1,0-1-1,0 0 0,2 5 0,-2-7 2,0 0-1,-1 0 1,1 0 0,0-1-1,0 1 1,0 0-1,0 0 1,0 0 0,0-1-1,0 1 1,0 0-1,0-1 1,0 1 0,0-1-1,0 0 1,0 1 0,1-1-1,-1 0 1,0 1-1,0-1 1,0 0 0,1 0-1,-1 0 1,0 0 0,0 0-1,0-1 1,1 1-1,-1 0 1,0 0 0,0-1-1,2 0 1,9-5 30,0 0 0,0-1 0,-1-1 0,0 1 0,-1-2 0,0 0 0,17-18 0,10-8 59,-26 26-61,-1 0 0,2 0 0,0 1-1,24-13 1,-33 20-30,0 0 0,0-1 0,1 1 0,-1 1 0,0-1 0,0 0 0,1 1-1,-1-1 1,0 1 0,1 0 0,-1 0 0,0 0 0,1 1 0,-1-1 0,0 1 0,0 0 0,1 0 0,-1 0 0,0 0 0,0 0-1,0 1 1,0 0 0,0-1 0,-1 1 0,1 0 0,4 5 0,2 3-2,0 0 1,-1 1-1,0 1 0,-1-1 0,9 20 1,2 3 1,-17-32 1,-1-1 1,1 1-1,0-1 1,0 0-1,0 1 1,0-1-1,0 0 0,0 0 1,0 0-1,0 0 1,0 0-1,1 0 0,-1 0 1,0 0-1,1 0 1,-1 0-1,1-1 0,-1 1 1,1-1-1,-1 1 1,1-1-1,-1 1 1,1-1-1,2 0 0,-2 0 4,1-1-1,-1 0 0,0 1 0,1-1 1,-1 0-1,0 0 0,0 0 0,1 0 1,-1-1-1,0 1 0,0-1 0,-1 1 1,1-1-1,0 0 0,2-2 0,28-34 64,-26 29-158,1-1 0,1 2 0,0-1 1,0 1-1,0 0 0,1 1 0,0 0 0,18-10 0,-25 16-30,0 0 1,0 0-1,0 1 1,1-1-1,-1 1 0,0-1 1,0 1-1,1 0 1,-1 0-1,0 0 1,1 0-1,-1 0 0,0 1 1,1-1-1,-1 1 1,4 0-1,0 2-173,0 1 0,0-1-1,0 1 1,7 5 0,-10-7 220,16 12-761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7.210"/>
    </inkml:context>
    <inkml:brush xml:id="br0">
      <inkml:brushProperty name="width" value="0.05" units="cm"/>
      <inkml:brushProperty name="height" value="0.05" units="cm"/>
    </inkml:brush>
  </inkml:definitions>
  <inkml:trace contextRef="#ctx0" brushRef="#br0">79 301 15459,'-23'47'4577,"-19"85"-1642,38-115-2744,0 0 0,2 1-1,0-1 1,0 1 0,3 30 0,-1-47-185,0 0 0,0 0 0,0 0 0,0 0 1,0 0-1,1 0 0,-1 0 0,0 0 0,1 0 0,-1 0 1,0-1-1,1 1 0,-1 0 0,1 0 0,1 1 0,-2-2-3,0 0 0,1 0-1,-1 1 1,0-1-1,1 0 1,-1 0-1,1 0 1,-1 0-1,0 0 1,1 0-1,-1 0 1,0 0-1,1 0 1,-1 0-1,1 0 1,-1 0-1,0 0 1,1 0-1,-1-1 1,0 1-1,1 0 1,-1 0-1,0 0 1,1 0-1,-1-1 1,1 1-1,2-3 7,1 0 0,-1 0-1,0 0 1,-1-1-1,1 1 1,3-6 0,15-27 42,-1-1 1,-2-1-1,-1-1 1,14-52-1,-14 31 114,-4-1-1,9-79 0,-21 132-143,0-3 27,0 0 0,0 0 0,-1 1 0,0-1 0,-3-13-1,3 23-40,0 0-1,0 1 1,0-1 0,0 0-1,0 1 1,-1-1-1,1 0 1,0 1-1,0-1 1,-1 0-1,1 1 1,0-1-1,-1 1 1,1-1-1,-1 0 1,1 1-1,-1-1 1,1 1-1,-2-1 1,2 1-4,-1 0 1,1 0-1,0 0 0,-1 0 1,1 0-1,-1 0 0,1 0 1,0 0-1,-1 0 0,1 0 1,0 1-1,-1-1 1,1 0-1,0 0 0,-1 0 1,1 1-1,0-1 0,-1 0 1,1 1-1,0-1 1,0 0-1,-1 0 0,1 1 1,-1 0-1,-1 2 11,0 1 0,0 0 0,0 0 0,0 0 0,-2 8 0,-5 35 109,2 0 0,2 0-1,1 73 1,4-101-61,1 0 1,0-1 0,1 1-1,1 0 1,1-1-1,12 33 1,-14-46-45,0 0 1,0-1 0,0 1 0,1-1-1,-1 1 1,1-1 0,0 0 0,0 0-1,1-1 1,-1 1 0,1-1 0,0 1-1,0-1 1,0 0 0,0-1 0,0 1-1,1-1 1,-1 0 0,1 0 0,-1 0-1,1 0 1,0-1 0,0 0 0,0 0-1,0 0 1,0-1 0,0 0 0,0 0-1,0 0 1,6-1 0,1-1 0,-1-1 0,1 0-1,-1-1 1,0 0 0,0-1 0,-1 0 0,1-1 0,-1 0-1,-1 0 1,1-1 0,-1-1 0,9-8 0,-6 5-1,-1-1 0,0 0 0,-1 0 0,0-2 0,-1 1 1,-1-1-1,0 0 0,7-19 0,-12 27-14,-1-1 1,0 0-1,-1 0 0,0 0 1,0 0-1,0-13 1,-1 19-5,0 1 0,1-1 1,-1 1-1,0-1 1,0 1-1,0-1 1,0 1-1,0-1 1,0 1-1,-1 0 1,1-1-1,0 1 1,0-1-1,0 1 0,0-1 1,0 1-1,-1-1 1,1 1-1,0 0 1,0-1-1,-1 1 1,1-1-1,0 1 1,-1 0-1,1-1 0,0 1 1,-1 0-1,1 0 1,-1-1-1,1 1 1,0 0-1,-1 0 1,1-1-1,-1 1 1,1 0-1,-1 0 0,1 0 1,-1 0-1,1 0 1,-1 0-1,1 0 1,-1 0-1,1 0 1,-1 0-1,1 0 1,0 0-1,-1 0 1,1 0-1,-1 0 0,-2 1 1,1 1 0,0-1-1,0 0 1,0 0 0,0 1-1,0-1 1,-4 4 0,-1 4-1,0 0 1,0 1 0,1-1 0,0 1 0,1 0 0,0 1 0,-4 11 0,3-5 9,1 0 0,0 1 0,-3 32 1,7-48-9,1 1 1,0 0 0,-1 0-1,1-1 1,1 1 0,-1 0-1,0 0 1,1-1 0,-1 1-1,1 0 1,0-1 0,0 1-1,0-1 1,0 1 0,3 4 0,-4-7-2,1 1 1,0 0 0,-1-1-1,1 1 1,0-1 0,0 1-1,-1-1 1,1 1 0,0-1-1,0 0 1,0 0 0,0 1-1,-1-1 1,1 0 0,0 0-1,0 0 1,0 0-1,0 0 1,1 0 0,0 0 1,1-1 0,-1 1 0,1-1-1,-1 0 1,0 0 0,1 0 0,-1 0 0,0 0 0,3-2 0,15-12 9,-1-1 0,-1-1 0,31-36 0,-33 34-86,1 1 0,1 0 0,35-27 0,-51 44 61,0-1 0,0 1 1,0 0-1,0 0 0,0 0 0,0 0 1,0 0-1,0 0 0,0 1 0,1-1 1,-1 1-1,0-1 0,1 1 0,-1 0 1,0 0-1,1 0 0,2 0 0,-3 1 1,-1 0 0,1-1 0,0 1 0,-1 0 0,1 0-1,-1 0 1,0 0 0,1 0 0,-1 0 0,0 1 0,1-1 0,-1 0-1,0 1 1,0-1 0,0 1 0,0-1 0,1 3 0,2 7-28,-1-1 1,0 0 0,-1 1-1,0 0 1,2 17 0,-2-5 32,-2-10 9,2 0 0,5 24-1,-7-37-14,0 1-1,0-1 0,0 1 1,0-1-1,0 1 0,0-1 1,1 0-1,-1 1 0,0-1 1,0 1-1,0-1 0,1 0 1,-1 1-1,0-1 0,0 0 1,1 1-1,-1-1 0,0 0 1,1 1-1,-1-1 0,0 0 1,1 1-1,-1-1 0,0 0 1,1 0-1,-1 0 0,1 1 1,-1-1-1,0 0 0,1 0 1,-1 0-1,2 0 0,-1 0-49,0-1-1,0 1 1,0-1-1,0 1 0,-1-1 1,1 1-1,0-1 1,0 0-1,0 0 1,0 1-1,-1-1 0,1 0 1,0-1-1,24-39-1971,-22 34 1635,34-57-986,-17 30 448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7.708"/>
    </inkml:context>
    <inkml:brush xml:id="br0">
      <inkml:brushProperty name="width" value="0.05" units="cm"/>
      <inkml:brushProperty name="height" value="0.05" units="cm"/>
    </inkml:brush>
  </inkml:definitions>
  <inkml:trace contextRef="#ctx0" brushRef="#br0">8 36 18636,'4'-4'355,"0"1"1,0-1-1,1 1 0,0 0 1,0 0-1,0 0 0,0 1 1,0 0-1,0 0 0,1 0 1,-1 1-1,9-2 1,-12 3-247,0 0 1,0 0-1,-1 0 1,1 0-1,0 0 1,0 1-1,0-1 1,0 1-1,0-1 1,0 1-1,0 0 1,-1 0-1,1-1 1,0 1-1,2 3 1,-2-3-65,0 1 0,0 1 0,-1-1 1,1 0-1,-1 0 0,1 0 0,-1 1 0,0-1 0,0 1 1,0-1-1,0 1 0,0-1 0,-1 1 0,1 4 0,1 4 18,-2 0 0,1 1 0,-2-1-1,1 0 1,-5 21 0,-18 59 233,8-38-119,10-37-118,3-11-31,0 1 0,1-1 0,0 1 0,0 0 1,0-1-1,0 1 0,1 0 0,0-1 0,0 1 0,2 9 0,-2-15-25,0 0 0,0 1-1,1-1 1,-1 1 0,0-1-1,1 1 1,-1-1 0,0 1 0,1-1-1,-1 0 1,1 1 0,-1-1-1,1 0 1,-1 0 0,1 1 0,-1-1-1,1 0 1,-1 0 0,1 0 0,-1 1-1,1-1 1,-1 0 0,1 0-1,-1 0 1,1 0 0,-1 0 0,1 0-1,-1 0 1,1 0 0,0 0-1,-1 0 1,1-1 0,-1 1 0,1 0-1,-1 0 1,1 0 0,-1-1 0,1 1-1,-1 0 1,0-1 0,2 1-1,17-15 6,-18 15-7,14-13-359,0-1-1,-1 0 1,0-1 0,-2-1 0,1 0 0,16-31 0,-23 31-55,-5 4-136</inkml:trace>
  <inkml:trace contextRef="#ctx0" brushRef="#br0" timeOffset="1">9 162 18996,'-9'4'1840,"15"1"-1231,7-2-289,8-3 1144,5-3-664,4-3-944,0-1-472,2-6 536,-5-3-144,0-2-136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3.865"/>
    </inkml:context>
    <inkml:brush xml:id="br0">
      <inkml:brushProperty name="width" value="0.05" units="cm"/>
      <inkml:brushProperty name="height" value="0.05" units="cm"/>
    </inkml:brush>
  </inkml:definitions>
  <inkml:trace contextRef="#ctx0" brushRef="#br0">0 9 12459,'2'-1'350,"-1"0"0,1 0 0,0 0 0,0 0 0,0 0 0,0 1 0,0-1 0,0 1 0,0-1-1,0 1 1,0 0 0,0-1 0,3 1 0,-4 0-120,0 0 0,0 0 0,0 1 0,-1-1 0,1 0 0,0 0-1,0 0 1,0 1 0,-1-1 0,1 0 0,0 1 0,-1-1 0,1 1-1,0-1 1,-1 1 0,1-1 0,0 1 0,-1-1 0,1 1 0,-1 0 0,1-1-1,-1 1 1,0 0 0,1-1 0,-1 1 0,0 0 0,1 0 0,-1-1-1,0 1 1,0 0 0,1 0 0,-1 0 0,0-1 0,0 1 0,0 2-1,2 34 1030,-1-28-1229,0 1 1,-1 0-1,0 0 1,-1 9-1,-3 55 55,2-19-66,-11 191-295,12-243 235,2 38-146,-1-40 158,0 1-1,0-1 0,0 0 1,1 1-1,-1-1 1,0 0-1,0 1 0,1-1 1,-1 0-1,1 1 1,0-1-1,-1 0 0,1 0 1,0 0-1,-1 0 0,1 1 1,0-1-1,0 0 1,0 0-1,0-1 0,0 1 1,0 0-1,2 1 1,-2-2-31,0 0 1,0 0 0,0-1-1,0 1 1,0 0-1,0 0 1,0-1 0,0 1-1,0-1 1,0 1 0,0-1-1,0 1 1,-1-1 0,1 0-1,0 1 1,0-1 0,-1 0-1,1 0 1,0 1 0,-1-1-1,1 0 1,-1 0 0,1 0-1,-1 0 1,1 0 0,-1 0-1,1-1 1,11-32-1205,-11 33 1200,19-77-1126,-14 40 488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8.183"/>
    </inkml:context>
    <inkml:brush xml:id="br0">
      <inkml:brushProperty name="width" value="0.05" units="cm"/>
      <inkml:brushProperty name="height" value="0.05" units="cm"/>
    </inkml:brush>
  </inkml:definitions>
  <inkml:trace contextRef="#ctx0" brushRef="#br0">4 0 15883,'0'32'1993,"-1"11"-953,0 1-392,-1 2 1537,4 1-897,5-7-792,3-7-360,3-17-2416,0-12 2200,-2-15-473,-1-9-287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8.698"/>
    </inkml:context>
    <inkml:brush xml:id="br0">
      <inkml:brushProperty name="width" value="0.05" units="cm"/>
      <inkml:brushProperty name="height" value="0.05" units="cm"/>
    </inkml:brush>
  </inkml:definitions>
  <inkml:trace contextRef="#ctx0" brushRef="#br0">73 650 16732,'-2'1'170,"1"1"0,-1-1 1,1 1-1,-1-1 0,1 1 0,-1 0 1,1 0-1,0-1 0,0 1 1,0 0-1,0 0 0,0 0 1,1 0-1,-1 0 0,0 0 1,1 0-1,-1 0 0,1 1 1,0-1-1,0 0 0,0 0 1,0 0-1,0 0 0,1 0 1,-1 1-1,0-1 0,2 2 1,-2-2-107,0-1 0,1 1 1,-1-1-1,1 1 0,-1-1 1,1 1-1,0-1 0,-1 1 1,1-1-1,0 1 0,0-1 1,0 0-1,0 1 0,1-1 1,-1 0-1,0 0 0,0 0 1,1 0-1,-1 0 0,0 0 1,1 0-1,-1-1 0,1 1 1,0 0-1,-1-1 0,1 1 1,-1-1-1,1 0 0,0 1 1,-1-1-1,1 0 0,0 0 1,-1 0-1,1 0 0,0-1 1,1 1-1,2-2-5,0 0 0,0-1 0,0 1 0,0-1 0,0 0 1,0 0-1,-1 0 0,0-1 0,0 0 0,0 0 0,0 0 0,0 0 0,-1-1 0,0 1 0,0-1 0,4-6 0,-2 1 5,0 0 1,-1 0-1,0-1 0,0 1 0,-1-1 0,-1 0 1,2-14-1,-3 19-40,-1 1 1,0-1-1,0 0 1,0 0-1,-1 1 1,0-1 0,0 0-1,-1 1 1,0-1-1,1 1 1,-5-7-1,5 10-18,0 0 0,0 0 0,-1 0 0,1 1 0,-1-1 0,1 0 0,-1 1 0,0-1 0,1 1 0,-1 0 0,0 0 0,0 0 0,0 0 0,0 0 0,0 0 0,0 0 0,0 0 0,0 1 0,0-1 0,-1 1 0,1 0 0,0-1 0,0 1 0,0 0 0,-1 0 0,1 1 0,0-1 0,0 0 0,0 1 0,0-1 0,-1 1 0,-2 1 0,-2 1 1,1 0 0,0 1 0,0-1 0,0 1 0,0 1 0,1-1 0,-1 1 0,1 0 0,0 0 0,0 0 0,1 1 0,0 0 1,0 0-1,-5 10 0,2-2 7,0 1 0,1-1 1,0 1-1,1 1 1,-4 22-1,7-26-2,1-1 1,0 1-1,1 0 1,0 0-1,0 0 1,5 21-1,-4-30-7,-1 1 1,1-1-1,0 0 0,0 1 0,1-1 1,-1 0-1,1 0 0,-1 0 0,1 0 1,0 0-1,0 0 0,0 0 1,1 0-1,-1-1 0,1 1 0,-1-1 1,1 0-1,0 0 0,0 0 0,0 0 1,0 0-1,0-1 0,0 0 1,1 1-1,-1-1 0,0 0 0,5 0 1,0 0 0,-1-1 0,1 0 1,-1-1-1,0 0 1,1 0-1,-1 0 0,0-1 1,0 0-1,0 0 1,0-1-1,0 0 1,-1 0-1,8-6 0,5-3 10,-1-1 0,-1 0-1,21-22 1,-2-2-8,-3-2 0,-1-1 1,-2-1-1,-1-2 0,-3-1 0,-2-1 1,-1-1-1,31-97 0,-49 130-26,-1-1 0,-1 0 0,0 0-1,-1-1 1,1-27 0,-3 40 14,0 0-1,-1 1 1,1-1 0,0 0-1,-1 1 1,1-1 0,-1 1 0,0-1-1,1 0 1,-1 1 0,0-1-1,-1-1 1,1 2 1,1 1 1,-1-1-1,0 1 0,1-1 0,-1 1 0,1 0 1,-1-1-1,0 1 0,1 0 0,-1-1 0,0 1 1,0 0-1,1 0 0,-1 0 0,0-1 1,1 1-1,-1 0 0,0 0 0,0 0 0,0 1 1,-2-1-4,0 1 0,0 0-1,1 0 1,-1 0 0,0 1 0,1-1 0,-1 0 0,1 1 0,0 0 0,-1 0 0,1 0 0,-2 2 0,-7 8-6,1 1 1,0 0-1,1 0 1,0 1-1,1 0 1,-9 23 0,1 2 9,-13 54 1,23-68 7,0 0 0,2 1 0,0-1 1,1 41-1,4-56-5,-1 0 1,2 0 0,-1 0-1,1 0 1,1 0 0,5 12-1,-6-17-1,0 0 0,1 0 1,0 0-1,0-1 0,0 1 0,0-1 0,1 0 0,0 0 0,-1 0 1,2 0-1,-1-1 0,8 6 0,-8-7-1,1 1 0,0-1 0,-1 0 0,1 0 0,0-1 0,0 0 0,1 1 0,-1-1 0,0-1 0,0 1 0,0-1 0,1 0 0,6-1 0,-3 0 0,0-1-1,-1-1 1,1 1-1,-1-1 1,1 0-1,-1-1 1,10-5-1,0-3 4,-1 0 0,0-1 0,0-1 0,-2 0-1,25-29 1,-18 15 33,0-1-1,-3-1 1,0-1 0,-2-1-1,-1 0 1,-2-2-1,-1 1 1,-2-1-1,-1-1 1,-1 0 0,-3-1-1,5-52 1,-11 81-27,1 0 1,-1 1-1,1 0 0,-1 0 0,0-1 1,-1 1-1,0 0 0,0 0 1,0 0-1,0 0 0,-1 0 0,-3-8 1,4 13-9,0 0 1,1 0 0,-1 0-1,1 0 1,-1 0-1,0 0 1,0 0 0,0 0-1,0 0 1,1 1-1,-1-1 1,0 0 0,0 1-1,0-1 1,-1 0 0,1 1-1,0-1 1,0 1-1,0-1 1,0 1 0,0 0-1,-1 0 1,-1-1-1,1 2 0,0-1 0,0 0 0,0 1 0,0-1 0,0 1 0,0 0 0,0 0 0,0 0 0,0 0 0,1 0 0,-1 0 0,0 0 0,-1 2 0,-4 4 0,1-1 1,0 2-1,0-1 1,0 0 0,-5 12-1,-1 4 30,2 0-1,1 0 1,0 1-1,2 1 1,1-1-1,1 1 1,-4 48 0,8-50-57,0 0 1,2 0-1,0 0 1,2 0-1,0 0 1,2 0 0,1-1-1,15 40 1,-17-52-86,1-1 1,0 0 0,0 0-1,10 12 1,-13-19 94,0 0 0,0 1 0,0-1-1,0 0 1,0 0 0,1 0 0,-1-1 0,1 1 0,-1-1-1,1 1 1,0-1 0,-1 0 0,1 0 0,0 0 0,0 0-1,0 0 1,0-1 0,5 1 0,23-6-249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9.517"/>
    </inkml:context>
    <inkml:brush xml:id="br0">
      <inkml:brushProperty name="width" value="0.05" units="cm"/>
      <inkml:brushProperty name="height" value="0.05" units="cm"/>
    </inkml:brush>
  </inkml:definitions>
  <inkml:trace contextRef="#ctx0" brushRef="#br0">0 2 20692,'1'0'63,"-1"0"-1,1-1 1,-1 1 0,1 0-1,-1 0 1,1 0-1,0 0 1,-1 0-1,1-1 1,-1 1-1,1 0 1,0 0-1,-1 1 1,1-1-1,-1 0 1,1 0-1,0 0 1,-1 0-1,1 0 1,-1 1-1,1-1 1,-1 0-1,1 0 1,-1 1 0,1-1-1,-1 0 1,1 1-1,-1-1 1,1 1-1,-1-1 1,1 1-1,-1-1 1,0 1-1,1-1 1,-1 1-1,0-1 1,1 1-1,12 26 387,-13-26-416,13 34 774,-1 1-1,9 58 1,4 77-166,-19-119-428,-5-41-187,-1-9-20,0 0 0,0 0 0,0 0-1,0 0 1,0 0 0,1 0-1,-1 1 1,1-1 0,-1 0-1,1 0 1,0-1 0,0 1 0,0 0-1,0 0 1,1 2 0,-1-4-5,-1 0 0,0 0 0,0 0 0,0 0 0,1 0 0,-1 0 0,0 0 0,0 0 0,0 0 0,0 0 0,1 0-1,-1 0 1,0 0 0,0 0 0,0 0 0,1 0 0,-1 0 0,0 0 0,0 0 0,0 0 0,0 0 0,1 0 0,-1-1 0,0 1 0,0 0 0,0 0 0,0 0 0,0 0 0,1 0 0,-1 0 0,0-1 0,0 1 0,0 0 0,0 0 0,0 0 0,0 0 0,0-1 0,0 1 0,0 0 0,0 0 0,0 0 0,0 0 0,0-1 0,0 1 0,9-22 21,-1 0 0,-2-1 0,7-36 0,-8 32-33,1 0 0,11-29-1,-16 54 3,0-1 0,0 1-1,0-1 1,0 1 0,0 0-1,0 0 1,1 0 0,-1-1-1,1 1 1,0 1 0,0-1-1,-1 0 1,1 0-1,0 1 1,0-1 0,1 1-1,2-2 1,-3 2 2,-1 1 0,1 0 0,0 0 0,-1 0 0,1 0 0,0 1 0,-1-1 0,1 0 0,-1 1 0,1-1 0,-1 1 0,1-1 0,-1 1 0,1 0 0,-1-1 0,1 1 0,-1 0 0,0 0 0,0 0 0,1 0 0,-1 0 0,0 1-1,0-1 1,0 0 0,0 0 0,0 1 0,0-1 0,0 3 0,13 18-72,-1 2 0,16 42 1,-23-48 84,2 0 0,0 0 0,1-1 0,1 0 0,0 0 0,22 25 0,-30-40 4,-1-1 1,0 1-1,1-1 1,0 0-1,-1 0 1,1 1 0,0-1-1,0 0 1,-1 0-1,1 0 1,0-1-1,0 1 1,0 0 0,0-1-1,0 0 1,0 1-1,0-1 1,0 0-1,1 0 1,-1 0 0,3 0-1,-2-1 8,0 0-1,0 0 0,0-1 1,-1 1-1,1 0 1,0-1-1,0 0 0,-1 0 1,1 0-1,-1 0 1,0 0-1,4-4 1,3-6 58,-1 0 1,1 0 0,-2-1 0,10-21-1,2-15 158,-2-1 0,18-83-1,-35 132-232,2-5-3,1 9-6,2 20-22,1 33-29,-6-55 59,3 34-55,8 65-20,-9-89-32,0-1-1,1 1 1,0-1 0,0 1-1,1-1 1,8 15 0,-11-25 57,-1 1-1,0 0 1,1 0 0,-1-1 0,1 1 0,-1 0 0,1-1 0,0 1-1,-1-1 1,1 1 0,-1 0 0,1-1 0,0 1 0,0-1-1,-1 0 1,1 1 0,0-1 0,0 0 0,1 1 0,-2-1 9,1 0 1,-1 0 0,1 0 0,-1-1 0,1 1-1,-1 0 1,1 0 0,0 0 0,-1-1 0,1 1 0,-1 0-1,0-1 1,1 1 0,-1 0 0,1-1 0,-1 1 0,1 0-1,-1-1 1,0 1 0,1-1 0,-1 0 0,12-28-611,-2-15 104,-3-12-153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9.997"/>
    </inkml:context>
    <inkml:brush xml:id="br0">
      <inkml:brushProperty name="width" value="0.05" units="cm"/>
      <inkml:brushProperty name="height" value="0.05" units="cm"/>
    </inkml:brush>
  </inkml:definitions>
  <inkml:trace contextRef="#ctx0" brushRef="#br0">2 1 14459,'-1'38'864,"1"1"-984,3-9 72,5-1 944,10-5-936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0.435"/>
    </inkml:context>
    <inkml:brush xml:id="br0">
      <inkml:brushProperty name="width" value="0.05" units="cm"/>
      <inkml:brushProperty name="height" value="0.05" units="cm"/>
    </inkml:brush>
  </inkml:definitions>
  <inkml:trace contextRef="#ctx0" brushRef="#br0">144 431 15027,'-13'8'588,"1"1"0,1 0-1,-1 1 1,2 0 0,-1 1 0,1 0-1,1 1 1,-12 17 0,16-21-360,1 0 0,0 1 0,0-1 0,0 1 0,1-1 0,0 1 1,1 0-1,0 0 0,1 0 0,0 1 0,0-1 0,0 0 0,2 0 0,1 15 0,-2-20-208,1-1 0,-1 0-1,1 0 1,0 0 0,0-1-1,0 1 1,0 0-1,1 0 1,-1 0 0,1-1-1,-1 1 1,1-1-1,0 1 1,0-1 0,0 0-1,5 4 1,-5-5 3,0 0 0,1 0-1,-1 0 1,1 0 0,-1 0 0,1 0-1,-1-1 1,1 1 0,0-1 0,-1 0 0,1 0-1,0 0 1,-1 0 0,1 0 0,4-1 0,2-1 14,-1-1 1,0 0-1,0 0 1,0-1 0,0 0-1,-1 0 1,0-1 0,0 0-1,0 0 1,11-11 0,-3-1-64,0 1 1,-1-2-1,-1 0 1,-1-1-1,-1 0 1,0 0-1,-2-1 1,0-1-1,-1 0 0,-1 0 1,-1 0-1,-1-1 1,0 0-1,1-29 1,-7 29-124,1 22 146,0 0 0,0-1 0,0 1 0,0 0 0,0 0 0,0 0 0,1 0 0,-1 0 0,0-1 0,0 1 0,0 0 0,0 0 1,0 0-1,-1 0 0,1-1 0,0 1 0,0 0 0,0 0 0,0 0 0,0 0 0,0 0 0,0 0 0,0-1 0,0 1 1,0 0-1,0 0 0,0 0 0,0 0 0,-1 0 0,1 0 0,0-1 0,0 1 0,0 0 0,0 0 0,0 0 0,0 0 0,-1 0 1,1 0-1,0 0 0,0 0 0,0 0 0,0 0 0,0 0 0,-1 0 0,1 0 0,0 0 0,0 0 0,0 0 0,0 0 1,0 0-1,-1 0 0,1 0 0,0 0 0,0 0 0,0 0 0,0 0 0,0 0 0,-1 0 0,1 0 0,0 0 0,-5 9-103,1 4 61,1 0 0,0 1 0,1-1 0,1 1-1,0-1 1,2 19 0,1 3 54,9 45 0,-8-66 3,0-1 0,0 0-1,1 0 1,1 0 0,11 22 0,-15-32-1,1 0 0,0 0-1,0-1 1,-1 1 0,1 0-1,1-1 1,-1 0 0,0 1-1,1-1 1,-1 0 0,1 0-1,0 0 1,-1 0 0,1-1-1,0 1 1,0-1 0,0 0 0,0 1-1,1-2 1,-1 1 0,0 0-1,0 0 1,1-1 0,-1 0-1,0 0 1,1 0 0,-1 0-1,0 0 1,0-1 0,4 0-1,0-2 29,1 0 0,-1 0-1,0-1 1,0 0-1,0 0 1,0 0 0,-1-1-1,0 0 1,0-1-1,0 1 1,-1-1 0,0 0-1,6-9 1,3-5 76,-1-1 0,-1-1 1,11-25-1,-8 9 21,-1-1 1,-2 0-1,-2 0 0,-2-1 1,-1 0-1,-2-1 0,-2 0 1,-3-69-1,0 106-128,0-5 11,-1 0-1,0 1 1,0-1 0,0 1-1,-1-1 1,0 1 0,-1-1-1,-6-12 1,9 20-18,-1 0 0,1 0 0,0 1 1,-1-1-1,1 0 0,-1 1 0,1-1 0,-1 0 0,0 1 1,1-1-1,-1 1 0,0-1 0,1 1 0,-1-1 0,0 1 1,1-1-1,-1 1 0,0 0 0,0-1 0,-1 1 0,1 0-1,0 0 0,1 0 0,-1 0 0,0 0 0,1 1 0,-1-1 0,1 0 0,-1 1 0,0-1 0,1 0 0,-1 1 0,1-1 0,-1 1 0,1-1-1,-1 1 1,1-1 0,-1 1 0,1-1 0,0 1 0,-1 0 0,-2 4-4,1 0-1,0 0 1,0 0-1,0 0 1,0 0-1,0 6 1,-3 21 2,2 0 1,1 1-1,2-1 1,1 0-1,1 0 1,2 0-1,12 48 1,-11-63-73,1-1 0,0 0 0,1 0 0,1-1 0,1 0 0,0 0 0,0-1 0,2 0-1,0 0 1,0-2 0,1 1 0,1-1 0,0-1 0,23 15 0,-18-13-339,-11-9 62,1 1 0,-1 1 0,0-1 0,0 1 0,6 8 0,-13-14 292,1 1 0,-1-1-1,1 1 1,-1-1 0,0 1 0,1-1 0,-1 0 0,0 1-1,1 0 1,-1-1 0,0 1 0,0-1 0,1 1 0,-1-1 0,0 1-1,0-1 1,0 1 0,0 0 0,0-1 0,0 1 0,0-1-1,0 1 1,0 0 0,0-1 0,0 1 0,-1 0 7,1-1 1,-1 0 0,1 1-1,-1-1 1,1 0-1,-1 1 1,1-1-1,-1 0 1,0 0 0,1 0-1,-1 0 1,1 1-1,-1-1 1,0 0-1,1 0 1,-1 0-1,1 0 1,-1 0 0,0-1-1,-34-7-906,12-3 1042,-1 0-1,2-2 1,0 0-1,0-2 1,-22-20 0,2-1 1326,-50-59 0,88 91-1286,0 0 43,0-1 0,-1 0-1,2 0 1,-1 0 0,1 0-1,0-1 1,-4-8 0,6 13-150,1 1 0,0-1 0,0 1 0,0-1 0,0 1 0,0-1 0,0 1 0,0-1 0,0 1 0,0-1 0,0 1 0,0-1 0,0 0 0,0 1 0,0-1 0,0 1 0,0-1 0,1 1 0,-1 0 0,0-1 0,0 1 0,1-1 0,-1 1-1,0-1 1,1 1 0,-1 0 0,0-1 0,1 1 0,0-1 0,18-5-270,30 8-1738,-40-1 1291,13 0 173,1 0 1,29-4 0,4-6-468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1.294"/>
    </inkml:context>
    <inkml:brush xml:id="br0">
      <inkml:brushProperty name="width" value="0.05" units="cm"/>
      <inkml:brushProperty name="height" value="0.05" units="cm"/>
    </inkml:brush>
  </inkml:definitions>
  <inkml:trace contextRef="#ctx0" brushRef="#br0">1 146 20188,'2'0'205,"1"-1"-1,-1 0 1,1 0 0,-1-1-1,1 1 1,-1 0-1,0-1 1,0 1-1,0-1 1,0 0-1,3-2 1,12-10 286,-8 8-214,1 1 1,-1 1-1,0 0 0,1 0 0,0 1 0,0 0 1,0 0-1,0 1 0,21-1 0,-28 3-247,1 0-1,0 0 1,0 1 0,0-1 0,0 1-1,0 0 1,0 0 0,-1 0-1,1 1 1,0-1 0,-1 1-1,1 0 1,-1 0 0,0 0-1,0 0 1,0 1 0,0-1-1,0 1 1,0 0 0,0 0 0,-1 0-1,0 0 1,1 0 0,-1 1-1,0-1 1,-1 0 0,1 1-1,2 7 1,-1 2-41,-1 0-1,0 0 0,0 1 1,-1-1-1,-1 1 1,0-1-1,-1 1 1,-4 22-1,2-16-71,1 0 1,1 32-1,1-51 79,0-1 0,0 1 0,0 0 0,0-1-1,0 1 1,0-1 0,0 1 0,0-1 0,0 1 0,0-1 0,0 1 0,0-1 0,0 1 0,1-1-1,-1 1 1,0-1 0,0 1 0,1-1 0,-1 1 0,0-1 0,0 0 0,1 1 0,-1-1-1,1 1 1,-1-1 0,0 0 0,1 1 0,-1-1 0,1 0 0,-1 0 0,1 1 0,-1-1 0,1 0-1,1 0 0,-1 0-1,0-1 0,0 1 0,0-1 0,0 1 1,0-1-1,1 1 0,-1-1 0,0 0 0,0 0 0,-1 1 1,1-1-1,2-2 0,25-35-52,-11 8 50,0 0-1,-2-2 1,14-44-1,18-100-49,-48 220-62,8 73 0,-7-113 118,4 26-15,8 35-1,-11-58 20,1 1 0,1-1 0,-1 0 0,1 0 0,1 0 0,-1 0 0,1-1 0,0 1 0,1-1 0,6 8 1,-10-13 2,1 1 0,0-1 1,0 1-1,0-1 0,0 0 1,0 1-1,0-1 0,1 0 1,-1-1-1,0 1 0,0 0 1,1-1-1,-1 1 1,1-1-1,-1 1 0,0-1 1,1 0-1,-1 0 0,1 0 1,-1-1-1,0 1 0,1-1 1,-1 1-1,0-1 1,1 0-1,-1 1 0,0-1 1,4-3-1,3-1 19,-1 0 1,0-1-1,0 0 0,-1-1 1,13-13-1,8-16 70,-1 0 1,-2-2-1,-1-1 1,20-47-1,-30 60-77,-5 18-7,-3 13-7,-2 17-13,-4-21 9,3 29-15,5 36-17,-7-60 36,0 0 1,0 0 0,1 0 0,0-1 0,0 1 0,1-1-1,0 0 1,3 7 0,-5-11-1,0-1-1,0 1 1,-1 0 0,1 0-1,0 0 1,0-1-1,0 1 1,0 0 0,0-1-1,0 1 1,0-1 0,0 1-1,0-1 1,0 0 0,0 1-1,0-1 1,0 0-1,1 0 1,-1 0 0,0 0-1,0 1 1,0-2 0,0 1-1,0 0 1,0 0 0,1 0-1,-1 0 1,0-1-1,0 1 1,0-1 0,0 1-1,0-1 1,0 1 0,0-1-1,2-1 1,3-2 10,0-1 0,0 0 0,0 0 0,5-8 0,-7 9-5,11-12 29,1-1-43,29-26-1,-41 40-11,0 0-1,-1 0 1,2 0 0,-1 1-1,0-1 1,0 1 0,1 0 0,-1 1-1,1-1 1,0 1 0,-1 0-1,1 0 1,0 0 0,6 0-1,-8 1 4,0 1 0,0-1 0,-1 1 0,1 0 1,0 0-1,0 0 0,-1 0 0,1 0 0,-1 0 0,1 1 0,-1-1 0,1 1 0,-1 0 0,0 0 0,0 0 0,0 0 0,0 0 0,0 0 0,0 1 0,-1-1 0,3 4 0,2 5-42,-1 1 0,0 0 0,6 20-1,0 2 70,-11-33-7,1-1 1,-1 1 0,0 0 0,0 0 0,1-1 0,-1 1 0,0 0 0,1 0 0,-1-1 0,1 1 0,-1-1 0,1 1 0,-1 0 0,1-1 0,0 1 0,-1-1 0,1 1-1,-1-1 1,1 0 0,0 1 0,0-1 0,-1 1 0,1-1 0,0 0 0,0 0 0,-1 0 0,1 1 0,0-1 0,0 0 0,0 0 0,-1 0 0,1 0 0,0 0 0,0 0-1,0 0 1,-1-1 0,1 1 0,0 0 0,0 0 0,-1-1 0,1 1 0,0 0 0,-1-1 0,1 1 0,0-1 0,-1 1 0,1 0 0,0-1 0,-1 0 0,1 1 0,-1-1-1,2-1 1,5-5 45,0-1-1,0 0 0,7-13 1,-4 8 2,1-2 8,4-5 0,31-33-1,-42 49-71,0 0 0,1 0 0,-1 1 0,1-1 0,-1 1 0,1 0 1,0 1-1,0-1 0,0 1 0,1 0 0,-1 0 0,0 1 0,1-1 1,5 0-1,-7 3-1,-1-1 0,1 1 1,-1-1-1,1 1 1,-1 0-1,0 0 0,1 1 1,-1-1-1,0 1 1,0 0-1,0-1 1,0 1-1,0 1 0,0-1 1,-1 0-1,1 1 1,-1-1-1,1 1 0,-1 0 1,0-1-1,0 1 1,0 0-1,1 4 0,6 10-48,-1-1 0,-1 1-1,5 18 1,-11-33 49,5 17-295,-6-19 295,0 0-1,0 0 0,0 1 0,0-1 0,0 0 0,0 0 0,0 0 0,0 0 0,1 0 0,-1 0 0,0 1 0,0-1 0,0 0 0,0 0 0,0 0 0,0 0 0,0 0 0,0 0 0,0 0 1,0 0-1,0 1 0,0-1 0,0 0 0,1 0 0,-1 0 0,0 0 0,0 0 0,0 0 0,0 0 0,0 0 0,0 0 0,0 0 0,1 0 0,-1 0 0,0 0 0,0 0 0,0 0 0,0 0 0,0 0 1,0 0-1,0 0 0,1 0 0,-1 0 0,0 0 0,0 0 0,0 0 0,0 0 0,0 0 0,0 0 0,1 0 0,-1 0 0,0 0 0,0 0 0,0 0 0,0 0 0,0-1 0,5-9-166,0-14 79,-3-12-139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3.186"/>
    </inkml:context>
    <inkml:brush xml:id="br0">
      <inkml:brushProperty name="width" value="0.05" units="cm"/>
      <inkml:brushProperty name="height" value="0.05" units="cm"/>
    </inkml:brush>
  </inkml:definitions>
  <inkml:trace contextRef="#ctx0" brushRef="#br0">116 672 18020,'2'-5'501,"-2"4"-403,0 0 0,0 0 0,0 0 0,0-1 1,1 1-1,-1 0 0,0 0 0,1 0 0,-1 0 1,1 0-1,0 0 0,-1 1 0,1-1 0,-1 0 0,1 0 1,0 0-1,0 0 0,0 1 0,1-2 0,-2 2-36,1 0 0,-1 0 0,0 1 0,1-1-1,-1 0 1,0 0 0,0 0 0,1 1 0,-1-1-1,0 0 1,1 0 0,-1 1 0,0-1-1,0 0 1,0 1 0,1-1 0,-1 0 0,0 1-1,0-1 1,0 0 0,0 1 0,0-1 0,0 0-1,1 1 1,-1-1 0,0 1 0,0-1 0,0 0-1,0 1 1,0-1 0,0 0 0,-1 1 0,1-1-1,0 0 1,0 1 0,0-1 0,0 1 0,-1 20 919,-6 22-336,-2 0-1,-2-1 0,-22 57 1,5-17-302,-13 47-299,40-129-51,1 1 0,0 0 0,-1-1 0,1 1 0,0 0 0,0-1 0,-1 1 0,1 0 0,0 0 0,0-1 0,0 1 0,0 0 0,0-1 0,0 1 0,0 0 1,0 0-1,0-1 0,0 1 0,1 0 0,-1 0 0,0-1 0,1 2 0,12-20-161,25-60-44,39-117 1,-47 113 198,53-104 0,-82 183 15,0 1 0,0 0 0,0 0 0,1 0 0,-1 0 0,1 0 0,-1 0 0,1 0 0,0 1 0,-1-1 1,1 0-1,3-1 0,-4 3-1,-1 0 1,1-1 0,-1 1-1,1 0 1,-1 0 0,1 1-1,-1-1 1,1 0-1,-1 0 1,1 0 0,-1 0-1,1 0 1,-1 0 0,1 1-1,-1-1 1,0 0 0,1 0-1,-1 1 1,1-1-1,-1 0 1,0 1 0,1-1-1,-1 0 1,0 1 0,1-1-1,-1 1 1,0-1-1,0 0 1,1 1 0,-1-1-1,0 1 1,0-1 0,0 1-1,0-1 1,1 1 0,1 9 17,1 0 0,-1 0 0,-1 0 0,1 14 0,-1 253 352,5 51 239,-3-308-551,-2-14-13,-1-12 27,-8-34-73,-2 2 1,-1-1-1,-30-68 1,3 8-294,35 84 57,3 15 232,0-1 0,0 1 0,0 0 0,0 0 0,0 0 0,0 0 0,1 0 0,-1 0 0,0-1 0,0 1 0,0 0 0,0 0-1,0 0 1,0 0 0,1 0 0,-1 0 0,0 0 0,0 0 0,0-1 0,0 1 0,0 0 0,1 0 0,-1 0 0,0 0 0,0 0 0,0 0-1,0 0 1,1 0 0,-1 0 0,0 0 0,0 0 0,0 0 0,0 0 0,1 0 0,-1 0 0,0 0 0,0 0 0,0 1 0,0-1-1,0 0 1,1 0 0,-1 0 0,25 18-198,-5-3 144,-18-14 47,0-1 1,-1 1-1,1-1 0,0 1 0,0-1 0,0 0 0,-1 0 1,1 0-1,0 0 0,0 0 0,0 0 0,0 0 1,-1 0-1,1-1 0,0 1 0,0-1 0,0 1 0,3-3 1,-1 0-25,1 0 0,0-1 1,-1 1-1,7-8 1,-7 7 25,-1 1 0,1-1 0,-1 1 0,1 0 0,0 0 0,0 1 0,0-1 0,0 1 0,7-3 0,9 1 10,0 0-1,34-2 1,-41 6 0,-1-1 0,1 0 1,0-1-1,-1-1 0,1 0 0,-1 0 0,0-1 0,0-1 1,0 0-1,15-9 0,-18 6 11,0 0 1,0 0-1,0-1 0,-1 0 1,-1-1-1,0 0 0,0 0 1,-1 0-1,0-1 0,0 0 1,-1 0-1,5-19 0,-2 2 44,-1-1 0,-1 0 0,-1 0 0,1-32 0,-5-16 74,-2 69-117,1 1 0,-2-1 0,1 1-1,-1 0 1,1 0 0,-2 0 0,1 0 0,-5-8-1,6 14-11,1 0-1,-1-1 0,1 1 0,-1 0 1,0 0-1,0-1 0,0 1 1,0 0-1,0 0 0,0 0 0,0 0 1,0 0-1,0 0 0,0 0 0,-1 0 1,1 1-1,0-1 0,-1 0 1,1 1-1,0-1 0,-1 1 0,1-1 1,-1 1-1,1 0 0,-1 0 1,1 0-1,-1-1 0,1 1 0,-1 1 1,1-1-1,-1 0 0,1 0 0,-1 0 1,1 1-1,0-1 0,-3 2 1,0 0-7,1 1 1,-1-1-1,1 1 1,-1 0-1,1 0 1,0 0-1,1 0 1,-1 0-1,0 1 1,1-1-1,0 1 1,-2 4-1,-7 15-14,1 2 1,1 0-1,2 0 0,0 0 1,-4 43-1,7-33 13,2 1 0,1-1 0,7 61 1,-5-85 6,1 1 1,0-1 0,1 0 0,0 1 0,1-1-1,0-1 1,1 1 0,8 13 0,-11-21-1,0 0 1,0 0-1,0 0 1,1-1-1,-1 1 1,1-1-1,-1 0 1,1 0 0,0 0-1,0 0 1,0 0-1,0-1 1,0 1-1,0-1 1,1 0-1,-1 0 1,0 0-1,1 0 1,-1 0-1,1-1 1,-1 0-1,1 0 1,-1 0-1,1 0 1,-1 0 0,1-1-1,-1 1 1,0-1-1,1 0 1,-1 0-1,5-2 1,1-1 2,-1 0 0,0-1 0,-1 0 0,1 0 0,-1-1 0,0 0 0,0 0 0,-1 0 0,0-1 0,0 0 0,0 0 0,-1-1 0,0 1 0,-1-1 0,6-14 0,-4 9 6,-1 0 0,0 0-1,-1-1 1,0 0 0,-1 0 0,-1 0 0,0 0 0,-1 0 0,-1-18 0,0 29-6,-1 1 1,1-1-1,-1 1 0,1-1 0,-1 1 1,0 0-1,1-1 0,-1 1 1,-1 0-1,1 0 0,-2-4 0,3 6-2,0 0 0,0 0-1,-1 0 1,1-1 0,0 1-1,0 0 1,-1 0 0,1 0-1,0 0 1,0-1-1,-1 1 1,1 0 0,0 0-1,0 0 1,-1 0 0,1 0-1,0 0 1,0 0 0,-1 0-1,1 0 1,0 0-1,-1 0 1,1 0 0,0 0-1,0 0 1,-1 0 0,1 0-1,0 0 1,-1 0-1,1 0 1,0 0 0,0 0-1,-1 1 1,0 0 1,0 0-1,0 0 1,0 0-1,0 0 1,1 0 0,-1 0-1,0 1 1,1-1-1,-1 0 1,1 1-1,-1 1 1,-3 11 12,0-1 0,1 1 0,1 0-1,1-1 1,-1 25 0,2-32-8,0 0 0,1 0-1,-1 0 1,1 0 0,1-1 0,-1 1 0,1 0-1,0 0 1,0-1 0,0 0 0,1 1-1,0-1 1,0 0 0,0 0 0,1 0 0,4 4-1,-6-7-1,-1-1-1,1 1 1,0-1-1,0 1 1,0-1-1,0 0 1,1 0-1,-1 0 1,0 0-1,0-1 0,1 1 1,-1-1-1,0 1 1,1-1-1,-1 0 1,1 0-1,3 0 1,-2-1 1,1 1-1,-1-2 1,0 1 0,0 0 0,0-1 0,0 0 0,0 0 0,0 0 0,4-3-1,3-3 9,0-1-1,-1 0 1,0 0-1,-1-1 0,10-13 1,-5 4 9,0-2 1,19-39-1,-28 50-23,0 0 0,-1 0-1,-1 0 1,0-1 0,0 1 0,-1-1-1,-1 0 1,1-17 0,-6 17-23,4 10 23,-1 1 0,1 0 0,0 0 0,0 0 0,-1 0 1,1 0-1,0 0 0,0-1 0,-1 1 0,1 0 0,0 0 0,-1 0 0,1 0 0,0 0 0,0 0 0,-1 0 1,1 0-1,0 0 0,-1 1 0,1-1 0,0 0 0,0 0 0,-1 0 0,1 0 0,0 0 0,-1 0 0,1 1 1,0-1-1,0 0 0,0 0 0,-1 0 0,1 1 0,0-1 0,0 0 0,0 0 0,-1 1 0,-4 6-9,1 0-1,0 0 1,0 0-1,0 0 1,1 1-1,0 0 0,-4 14 1,-9 62 14,12-60 58,0 38 0,4-57-45,0 0 0,0 0 0,0 0 1,1 0-1,0-1 0,-1 1 0,2 0 0,-1-1 1,1 1-1,-1-1 0,1 1 0,0-1 1,1 0-1,-1 1 0,5 3 0,-6-7-6,0 0 0,0 0 0,0 0 0,1 0 0,-1 0-1,0-1 1,1 1 0,-1-1 0,1 1 0,-1-1 0,1 1 0,-1-1 0,1 0-1,-1 0 1,1 0 0,-1 0 0,1 0 0,-1 0 0,1 0 0,-1 0 0,1-1-1,-1 1 1,1 0 0,-1-1 0,0 1 0,1-1 0,1-1 0,2-1 16,0 0 0,0 0 0,0 0 1,0-1-1,5-6 0,5-6 13,0-1-1,-1-1 1,-1 0-1,13-22 1,37-84-202,-26 48-260,-37 76 415,0 0 0,0-1 0,0 1 1,0 0-1,0 0 0,1 0 0,-1-1 1,0 1-1,0 0 0,0 0 0,0 0 1,0 0-1,0-1 0,0 1 1,0 0-1,0 0 0,0 0 0,1 0 1,-1 0-1,0-1 0,0 1 0,0 0 1,0 0-1,0 0 0,1 0 0,-1 0 1,0 0-1,0 0 0,0 0 1,0 0-1,1 0 0,-1 0 0,0 0 1,0-1-1,0 1 0,0 0 0,1 0 1,-1 0-1,0 0 0,0 0 0,0 1 1,0-1-1,1 0 0,-1 0 1,3 9-135,-2 15 10,-3 8 11,0-1 102,2-1 0,4 40 0,-4-68 25,0-1-1,0 1 1,0 0 0,1-1-1,-1 1 1,1 0-1,-1-1 1,1 1-1,0-1 1,-1 1-1,1-1 1,0 1 0,0-1-1,0 0 1,2 3-1,-2-4 0,0 0-1,0 1 1,0-1-1,0 0 1,0 0-1,0 0 1,0 0-1,0 0 1,0 0-1,-1 0 1,1 0-1,0-1 1,0 1-1,0 0 1,0 0-1,0-1 1,0 1-1,-1-1 1,1 1-1,0 0 1,0-1-1,-1 0 1,1 1-1,0-1 1,-1 1 0,1-1-1,0 0 1,-1 1-1,1-1 1,-1 0-1,1 0 1,0-1-1,11-16 55,0 0 0,-2-1 0,0-1 0,10-28 1,-11 27-23,14-38-68,-3-1-1,-2-1 1,-3 0 0,-3-1-1,-2-1 1,1-74 0,-10 128 4,0 1-19,-1 0 0,0 0 0,0-1 1,-1 1-1,0 0 0,-1 0 0,-2-12 1,4 20 39,0-1-1,0 1 1,0 0 0,0-1 0,-1 1 0,1-1-1,0 1 1,0 0 0,0-1 0,0 1 0,0 0-1,0-1 1,-1 1 0,1-1 0,0 1 0,0 0-1,0 0 1,-1-1 0,1 1 0,0 0 0,-1-1-1,1 1 1,0 0 0,-1 0 0,1 0 0,0-1-1,-1 1 1,1 0 0,0 0 0,-1 0 0,1 0-1,0-1 1,-1 1 0,1 0 0,-1 0 0,1 0-1,0 0 1,-1 0 0,1 0 0,-1 0 0,1 0 0,0 0-1,-1 1 1,-10 16-161,5 1 142,0-1 0,2 1 0,0 1 0,-3 31 0,2 81 250,5-108-189,-1 44 204,10 75 0,-6-116-146,1 0 0,2 0 1,0-1-1,2 0 0,21 48 0,-27-69-85,-1-2-8,-1 0 1,1 0-1,0 0 0,0 0 0,0 0 0,0-1 0,1 1 1,-1 0-1,0-1 0,1 1 0,-1 0 0,1-1 0,0 0 1,-1 1-1,1-1 0,0 0 0,0 0 0,0 0 0,2 1 1,-4-2-6,1 0 0,-1 0 0,0 0 0,1 0 0,-1 0 0,0 0 0,1 0 0,-1 0 0,0 0 0,1 0 0,-1 0 0,0 0 1,1 0-1,-1-1 0,0 1 0,1 0 0,-1 0 0,0 0 0,1 0 0,-1-1 0,0 1 0,0 0 0,1 0 0,-1-1 0,0 1 0,0 0 1,1 0-1,-1-1 0,0 1 0,0 0 0,1-1 0,1-15-87,-8-17-112,-2 11-8,-1 1-1,0-1 1,-2 2-1,0 0 1,-2 0-1,0 1 0,-20-23 1,-120-112-661,151 151 880,1 3 11,1 0 0,-1 0 0,1 0 0,0-1 0,-1 1 0,1 0 0,0-1 0,0 1 0,-1 0 0,1 0 0,0-1 0,0 1 0,-1-1 0,1 1 0,0 0 0,0-1 0,0 1 0,-1 0 0,1-1 0,0 1 0,0-1 0,0 1 0,0 0 0,0-1 0,0 1 0,0-1 0,0 1 0,0-1 0,0 0 0,12-2 384,28 5 34,-31-1-333,12 1-83,45 1-245,-60-3-10,0 0 0,0-1 0,0 1 1,-1-2-1,1 1 0,0 0 0,-1-1 1,10-4-1,-14 5 158,0 0-1,0 1 1,0-1 0,0 0 0,0 0 0,0 1 0,0-1-1,0 0 1,0 0 0,-1 0 0,1 0 0,0 0 0,-1 0-1,1 0 1,-1-1 0,1 1 0,-1 0 0,1 0-1,-1 0 1,0-1 0,1 0 0,-1-1-12,0 1 0,0-1 0,-1 1-1,1 0 1,-1-1 0,1 1 0,-1-1 0,0 1 0,0 0-1,-2-5 1,-14-19-812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3.649"/>
    </inkml:context>
    <inkml:brush xml:id="br0">
      <inkml:brushProperty name="width" value="0.05" units="cm"/>
      <inkml:brushProperty name="height" value="0.05" units="cm"/>
    </inkml:brush>
  </inkml:definitions>
  <inkml:trace contextRef="#ctx0" brushRef="#br0">1 1 11042,'5'21'536,"5"-1"-375,9-1-145</inkml:trace>
  <inkml:trace contextRef="#ctx0" brushRef="#br0" timeOffset="1">582 111 18516,'-77'56'4513,"29"-19"-2237,50-35-2572,0-1-1,0 0 0,1-1 0,-1 1 0,0 0 0,1-1 0,-1 1 1,6-1-1,-5 1 61,7 1 171,1 1-1,-1 1 1,0 0 0,0 0-1,-1 1 1,1 0 0,-1 1-1,0 0 1,0 0-1,-1 1 1,0 0 0,0 0-1,0 1 1,-1 0 0,11 17-1,-14-20 195,-1 1 1,0 0-1,0-1 0,-1 1 0,0 0 0,0 1 1,0-1-1,0 0 0,-1 0 0,0 1 0,-1-1 0,1 8 1,-2-9-13,0 0 0,1 0 0,-2 0 0,1 1 0,-1-1 0,1 0 0,-1-1 0,-1 1 0,1 0 0,-1-1 0,0 1 0,0-1 0,0 0 0,0 0 0,-1 0 0,-5 5 0,6-6-102,-1-1 0,0 1 0,1-1 0,-1 1 0,0-1 0,0-1 0,0 1 0,0 0 0,0-1 0,0 0 0,-1 0 0,1 0 0,0-1 0,-1 1 0,1-1 0,0 0 0,-1 0 0,1 0 0,0-1 0,-8-1 0,9 1-60,0 0-1,0 0 1,0 0 0,0-1-1,1 1 1,-1-1 0,0 1-1,1-1 1,-1 0 0,1 0-1,0 0 1,-1 0 0,1-1-1,0 1 1,0-1 0,1 1-1,-1-1 1,0 0 0,1 1-1,-1-1 1,1 0 0,0 0-1,0 0 1,0 0 0,1 0-1,-1 0 1,1 0-1,0 0 1,-1-5 0,8-31-470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4.065"/>
    </inkml:context>
    <inkml:brush xml:id="br0">
      <inkml:brushProperty name="width" value="0.05" units="cm"/>
      <inkml:brushProperty name="height" value="0.05" units="cm"/>
    </inkml:brush>
  </inkml:definitions>
  <inkml:trace contextRef="#ctx0" brushRef="#br0">1 51 21077,'20'-2'1872,"1"-2"-1352,1-2-224,4-2 968,2 1-904,1-2 745,4 0-985,4 5-64,-1 3 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4.543"/>
    </inkml:context>
    <inkml:brush xml:id="br0">
      <inkml:brushProperty name="width" value="0.05" units="cm"/>
      <inkml:brushProperty name="height" value="0.05" units="cm"/>
    </inkml:brush>
  </inkml:definitions>
  <inkml:trace contextRef="#ctx0" brushRef="#br0">8 206 16892,'-1'-7'548,"-5"-29"835,6 28-483,5 19 405,10 38 183,15 94-1,-23-96-1188,3-1 0,23 69 0,-32-113-281,0 0 1,-1 0-1,1 0 0,0-1 0,0 1 1,0 0-1,0-1 0,0 1 0,0-1 1,0 1-1,1-1 0,-1 1 0,0-1 1,1 0-1,0 0 0,-1 1 0,1-1 1,2 1-1,-2-2 1,0 0 0,0 0-1,-1 0 1,1 0 0,0 0 0,0-1 0,-1 1 0,1-1-1,0 1 1,-1-1 0,1 0 0,0 1 0,-1-1 0,1 0-1,-1 0 1,1 0 0,-1 0 0,0 0 0,1-1 0,-1 1-1,0 0 1,0-1 0,1-1 0,11-12 105,-2-1 1,0 0-1,-1 0 0,14-32 1,28-81 387,-41 101-399,84-247 627,-81 243-897,-14 32 151,0 0 0,0 0 0,0 0 0,0-1 0,0 1 0,0 0 0,0 0 0,1 0 0,-1 0 0,0 0 0,0 0 0,0 0 0,0 0 0,0 0 0,0 0 0,0-1 0,0 1 0,1 0 0,-1 0 0,0 0 0,0 0 0,0 0 0,0 0 0,0 0 0,0 0 0,1 0 0,-1 0 0,0 0 0,0 0 0,0 0 0,0 0 0,0 0 0,0 0 0,1 0 1,-1 0-1,0 0 0,0 0 0,0 1 0,0-1 0,0 0 0,0 0 0,0 0 0,0 0 0,1 0 0,-1 0 0,0 0 0,0 0 0,0 0 0,0 0 0,0 1 0,0-1 0,0 0 0,0 0 0,0 0 0,3 18-467,-2 18-791,-2 0 0,-2 0-1,-1-1 1,-10 38 0,7-42 270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4.285"/>
    </inkml:context>
    <inkml:brush xml:id="br0">
      <inkml:brushProperty name="width" value="0.05" units="cm"/>
      <inkml:brushProperty name="height" value="0.05" units="cm"/>
    </inkml:brush>
  </inkml:definitions>
  <inkml:trace contextRef="#ctx0" brushRef="#br0">0 593 16171,'3'18'1953,"6"-7"-1185,17-10-168,5-5 920,15-6-351,4-3-137,10-5-272,-1-5-144,-3 0-344,-3 0-208,-13-2-520,-5 4-296,-18 1-568,-6-2 2160,-14-1-1136,-8 1-144,-9-1 16</inkml:trace>
  <inkml:trace contextRef="#ctx0" brushRef="#br0" timeOffset="1">25 42 17540,'-15'-18'1752,"12"8"-1024,6 2-280,15 3 769,3 4-137,18 1-408,1 0-200,11 4-624,3 3-376,0 3-1144,0 2 1424,-3 4-241,-3 1-199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5.004"/>
    </inkml:context>
    <inkml:brush xml:id="br0">
      <inkml:brushProperty name="width" value="0.05" units="cm"/>
      <inkml:brushProperty name="height" value="0.05" units="cm"/>
    </inkml:brush>
  </inkml:definitions>
  <inkml:trace contextRef="#ctx0" brushRef="#br0">1 223 10874,'23'37'1665,"0"4"-937,2 2-328,1-3 1720,3-10-1640,1-10-303,3-17 15,3-13-120,3-20-152</inkml:trace>
  <inkml:trace contextRef="#ctx0" brushRef="#br0" timeOffset="1">418 66 11811,'0'-7'317,"0"1"0,0 0 1,-1 0-1,1 0 1,-1 0-1,-2-6 0,2 11-244,1 0 0,0 0 0,-1 0 0,1 0-1,-1 0 1,1 0 0,-1 0 0,1 1-1,-1-1 1,1 0 0,-1 0 0,0 0 0,0 1-1,1-1 1,-1 0 0,0 1 0,0-1-1,-1 0 1,1 1 23,0 0 0,0 0 0,0 0 0,0 0 0,0 0 0,0 0 0,0 0 0,0 0 0,0 1 0,0-1 0,0 0 1,0 1-1,0-1 0,0 1 0,0-1 0,0 1 0,1-1 0,-1 1 0,0 0 0,0-1 0,1 1 0,-2 1 0,-3 3 163,1 0-1,0 0 1,1 1 0,-1-1 0,1 1 0,0-1 0,1 1 0,-1 0-1,1 1 1,0-1 0,-1 8 0,1-4-76,0 0 0,1 0 1,0 0-1,1 0 0,0 0 0,3 17 1,-3-24-158,0 0-1,1-1 1,0 1 0,-1-1 0,1 1 0,0-1 0,0 1-1,1-1 1,-1 0 0,0 1 0,1-1 0,-1 0 0,1 0 0,0 0-1,0 0 1,3 2 0,-3-3-4,0 1 1,0-1-1,0-1 1,0 1-1,0 0 0,0-1 1,1 1-1,-1-1 0,0 1 1,1-1-1,-1 0 0,0 0 1,0 0-1,1 0 1,2-1-1,6-2 34,-1 0 0,0-1 1,0 0-1,0 0 0,-1-1 0,16-10 1,-10 5-31,0 0 1,1 1 0,0 2 0,27-11-1,-38 17-28,0-1-1,1 1 0,-1 0 1,1 1-1,-1-1 0,0 1 1,1 0-1,-1 0 0,1 1 1,-1 0-1,1 0 0,-1 0 0,0 0 1,0 1-1,1 0 0,-1 0 1,0 0-1,-1 1 0,9 5 1,-3 0-18,0 2 0,0-1 0,-1 1 0,0 1 0,14 21 0,-2-2-16,-21-29 38,1 0 0,0 1 0,-1-1 0,1 0 0,0 0 0,0-1 0,0 1 0,0 0 1,-1 0-1,1 0 0,0 0 0,0-1 0,1 1 0,-1 0 0,0-1 0,0 1 0,0-1 0,0 0 1,0 1-1,1-1 0,-1 0 0,0 0 0,0 1 0,1-1 0,-1 0 0,0 0 0,0 0 0,1-1 1,-1 1-1,0 0 0,0 0 0,0-1 0,1 1 0,-1 0 0,0-1 0,0 1 0,0-1 0,0 0 1,0 1-1,0-1 0,1-1 0,4-4 4,-1 1 0,0-1 0,0 0 1,-1-1-1,6-9 0,-5 8-22,4-6-39,4-9-287,2 1 1,24-29-1,-35 47 162,0-1 1,1 1 0,-1 0-1,1 0 1,0 0-1,0 0 1,0 1-1,0 0 1,0 0 0,1 0-1,-1 1 1,1 0-1,0 0 1,0 0 0,0 1-1,8-1 1,-9 2-46,-1 1 0,1-1 0,0 1 0,-1 0 0,1 1 0,-1-1 0,0 1 0,1 0 0,-1 0 1,0 0-1,0 0 0,5 5 0,11 5-539,-8-9 302,-1-8 188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5.453"/>
    </inkml:context>
    <inkml:brush xml:id="br0">
      <inkml:brushProperty name="width" value="0.05" units="cm"/>
      <inkml:brushProperty name="height" value="0.05" units="cm"/>
    </inkml:brush>
  </inkml:definitions>
  <inkml:trace contextRef="#ctx0" brushRef="#br0">1 0 13235,'10'27'931,"-2"1"1,0 0-1,-2 0 1,4 46-1,-3-25 46,3 16-60,46 375 1985,-55-431-2937,0-3-31,0 0 0,-1-1 0,0 1 0,-1 9 0,1-16 59,-1 1-1,1 0 1,0 0-1,0 0 0,0-1 1,0 1-1,0 0 0,0 0 1,0 0-1,0 0 1,-1-1-1,1 1 0,0 0 1,0 0-1,0 0 0,0 0 1,-1 0-1,1 0 1,0 0-1,0-1 0,0 1 1,-1 0-1,1 0 1,0 0-1,0 0 0,0 0 1,-1 0-1,1 0 0,0 0 1,0 0-1,0 0 1,-1 0-1,1 0 0,0 0 1,0 0-1,0 0 0,-1 0 1,1 0-1,0 1 1,0-1-1,0 0 0,-1 0 1,1 0-1,0 0 0,0 0 1,0 0-1,0 1 1,0-1-1,-1 0 0,1 0 1,0 0-1,0 0 1,0 1-1,0-1 0,0 0 1,0 0-1,0 0 0,0 0 1,-1 1-1,1-1 1,0 0-1,0 0 0,-9-20-241,-11-47 272,4-1 0,2-1 0,4 0-1,2-1 1,4 0 0,5-80 0,-1 133 32,1 1 1,0 0-1,2 0 0,0 0 0,5-16 1,-7 28-40,1 0 1,0 0 0,0 0-1,0 1 1,0-1 0,0 0-1,1 1 1,-1 0 0,1-1-1,0 1 1,0 0 0,1 0-1,-1 1 1,0-1 0,1 1-1,0 0 1,-1-1 0,1 2-1,0-1 1,0 0 0,0 1-1,0 0 1,0 0-1,5-1 1,5 0-39,-1 1 1,1 1-1,0 0 1,-1 1-1,1 0 0,22 5 1,-29-4 3,1 0 1,-1 0 0,0 1 0,1 0 0,-1 0 0,0 0 0,-1 1 0,1 0 0,-1 1 0,0-1 0,0 1 0,0 0-1,6 8 1,-10-11 29,-1 0-1,1 0 0,-1 1 0,0-1 0,0 0 1,0 1-1,0-1 0,0 0 0,-1 1 0,1-1 0,-1 1 1,1-1-1,-1 1 0,0-1 0,0 1 0,-1 3 1,0-1 21,0 0 0,0-1 1,0 0-1,-1 1 1,0-1-1,0 0 0,0 0 1,-4 6-1,-2 1 82,-1-1 0,0-1 0,0 1 0,0-1 0,-18 12 0,16-14-120,0 0 1,-1-1 0,1 0 0,-2 0-1,1-1 1,0-1 0,-18 4 0,26-7-75,-1-1 0,0 1 0,0-1 0,1 0-1,-1 0 1,0 0 0,0-1 0,1 1 0,-1-1 0,-6-2 0,8 2 38,1-1 0,-1 1 0,1 0 0,-1-1-1,1 0 1,0 1 0,0-1 0,-1 0 0,1 0-1,0 0 1,1 0 0,-1-1 0,0 1 0,1-1 0,-1 1-1,1-1 1,0 1 0,-2-5 0,-4-29-504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5.901"/>
    </inkml:context>
    <inkml:brush xml:id="br0">
      <inkml:brushProperty name="width" value="0.05" units="cm"/>
      <inkml:brushProperty name="height" value="0.05" units="cm"/>
    </inkml:brush>
  </inkml:definitions>
  <inkml:trace contextRef="#ctx0" brushRef="#br0">284 23 17428,'0'-2'138,"-1"0"0,1 1 0,-1-1 1,0 1-1,1-1 0,-1 1 0,0-1 1,0 1-1,0 0 0,0-1 0,0 1 1,0 0-1,-1 0 0,0-2 0,1 3-106,0 1-1,0-1 0,0 0 0,0 0 0,0 1 0,0-1 0,1 1 0,-1-1 0,0 0 0,0 1 0,0 0 0,1-1 0,-1 1 0,0-1 0,1 1 0,-1 0 0,0-1 0,1 1 1,-1 0-1,1 0 0,-1 0 0,1-1 0,-1 1 0,1 0 0,0 0 0,0 0 0,-1 1 0,-5 11 289,1 0 1,0 0-1,1 0 1,0 1-1,1 0 0,-2 21 1,0 89 486,5-114-726,0 63 172,3 0 0,4 0 0,3-1 0,2 0 0,4-1 0,27 72 0,-51-161-584,-1 0 0,-1 1 0,0 0 0,-1 1 0,-18-21 0,-74-72 270,59 70 498,33 31-170,0 0-1,1-2 1,0 1-1,1-1 0,0 0 1,-9-14-1,18 24-236,-1-1 1,1 1-1,0-1 0,0 1 0,0-1 1,-1 1-1,1-1 0,0 1 1,0-1-1,0 1 0,0-1 0,0 0 1,0 1-1,0-1 0,0 1 0,0-1 1,0 1-1,0-1 0,0 1 0,0-1 1,0 1-1,1-1 0,-1 1 1,0-1-1,0 1 0,1-1 0,-1 1 1,0-1-1,1 1 0,-1-1 0,0 1 1,1-1-1,-1 1 0,1 0 1,-1-1-1,0 1 0,1 0 0,-1 0 1,1-1-1,-1 1 0,1 0 0,1-1 1,24-4 549,-22 4-497,16-2 206,236-46-738,-219 37 271,-8-7-59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6.380"/>
    </inkml:context>
    <inkml:brush xml:id="br0">
      <inkml:brushProperty name="width" value="0.05" units="cm"/>
      <inkml:brushProperty name="height" value="0.05" units="cm"/>
    </inkml:brush>
  </inkml:definitions>
  <inkml:trace contextRef="#ctx0" brushRef="#br0">0 41 18436,'2'27'709,"1"-1"0,1 0 0,13 43 0,-5-21 84,16 80 272,42 170 566,-67-285-1557,0-1 22,0 0 0,1 0 1,0-1-1,0 0 0,9 15 0,-13-25-79,1 0 0,-1 0 0,1 0 0,0 0-1,0 0 1,-1-1 0,1 1 0,0 0 0,0 0 0,0-1 0,0 1 0,0 0-1,0-1 1,0 1 0,0-1 0,0 1 0,0-1 0,0 0 0,0 1 0,0-1-1,0 0 1,0 0 0,0 0 0,0 0 0,1 0 0,-1 0 0,0 0-1,0 0 1,0 0 0,0 0 0,0-1 0,0 1 0,0 0 0,0-1 0,0 1-1,0-1 1,0 1 0,0-1 0,0 0 0,2-1 0,2-2 41,-1 0 0,1-1-1,-1 0 1,0 0 0,5-7 0,14-26 209,-1 0 0,28-71 0,-25 54-77,63-149 386,32-69-1231,-113 258-844,-11 22-1590,-7 9 1769,-4 4 265,-3 3-277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6.797"/>
    </inkml:context>
    <inkml:brush xml:id="br0">
      <inkml:brushProperty name="width" value="0.05" units="cm"/>
      <inkml:brushProperty name="height" value="0.05" units="cm"/>
    </inkml:brush>
  </inkml:definitions>
  <inkml:trace contextRef="#ctx0" brushRef="#br0">1 0 15379,'23'56'1313,"1"-12"-969,-5-8-368,1-10-1065,0-7 1313,3-16-376,0-11-200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7.214"/>
    </inkml:context>
    <inkml:brush xml:id="br0">
      <inkml:brushProperty name="width" value="0.05" units="cm"/>
      <inkml:brushProperty name="height" value="0.05" units="cm"/>
    </inkml:brush>
  </inkml:definitions>
  <inkml:trace contextRef="#ctx0" brushRef="#br0">100 0 17924,'-9'9'363,"1"1"0,0-1 1,1 2-1,0-1 0,0 1 0,1 0 1,0 0-1,1 1 0,-5 15 0,3-5 21,2 0 0,0 1 0,1 0 0,-1 26 0,5-44-309,0 1 0,0 0 1,0-1-1,1 1 0,-1 0 1,4 9-1,-4-14-62,0 0-1,1 0 1,-1 0 0,1 0-1,-1 0 1,1 0 0,-1-1 0,1 1-1,0 0 1,-1 0 0,1 0-1,0-1 1,0 1 0,-1 0-1,1-1 1,0 1 0,0-1-1,0 1 1,0-1 0,0 1-1,0-1 1,0 0 0,0 1 0,0-1-1,0 0 1,0 0 0,0 0-1,0 1 1,0-1 0,0-1-1,0 1 1,0 0 0,0 0-1,0 0 1,0 0 0,0-1-1,0 1 1,0 0 0,0-1 0,0 1-1,0-1 1,0 1 0,1-2-1,14-7 60,-1-1 0,0-1 0,26-24 1,17-12-34,-48 40-47,1 0 0,-1 0 0,1 2 0,1-1 0,-1 1 0,1 1 0,0 0 0,19-3 0,-26 6-1,1 0 0,-1 1 0,0 0-1,1 1 1,-1-1 0,0 1 0,0 0 0,1 0 0,-1 0 0,0 1 0,0 0 0,0 0 0,0 0 0,-1 1 0,1-1 0,-1 1-1,1 0 1,-1 0 0,0 1 0,0-1 0,-1 1 0,6 6 0,-3-1-5,-1-1 1,0 1 0,0-1-1,-1 1 1,4 14-1,-4-12 53,1-1 0,9 18 0,-14-28-31,0 1-1,0-1 1,1 1-1,-1-1 1,0 1 0,1-1-1,-1 0 1,0 1-1,1-1 1,-1 1 0,1-1-1,-1 0 1,0 1 0,1-1-1,-1 0 1,1 0-1,-1 1 1,1-1 0,-1 0-1,1 0 1,-1 0-1,1 0 1,-1 1 0,1-1-1,0 0 1,-1 0-1,1 0 1,-1 0 0,1 0-1,-1 0 1,1-1 0,-1 1-1,1 0 1,-1 0-1,1 0 1,-1 0 0,1-1-1,-1 1 1,1 0-1,-1 0 1,1-1 0,-1 1-1,1-1 1,13-16 159,-14 16-165,25-43 231,16-27-142,-37 66-122,0 0 0,0 0 1,0 0-1,1 0 1,0 0-1,0 1 0,0 0 1,0 0-1,9-4 0,-13 7 14,1 0-1,0 1 0,0-1 0,0 0 1,0 1-1,0 0 0,0-1 0,0 1 1,0 0-1,0 0 0,0 0 0,0 0 1,1 0-1,-1 1 0,0-1 1,0 1-1,-1-1 0,1 1 0,0 0 1,0 0-1,0 0 0,0 0 0,0 0 1,-1 0-1,1 0 0,-1 1 0,1-1 1,1 3-1,5 5-16,0 0 0,-1 0 0,-1 1 0,7 11 0,9 15 218,-20-35-165,-1 0-1,0 0 0,0 0 1,0 0-1,1 0 0,-1 0 1,1 0-1,-1 0 0,0 0 1,1-1-1,0 1 0,-1 0 0,1-1 1,-1 0-1,1 1 0,0-1 1,-1 0-1,1 0 0,0 0 1,-1 0-1,1 0 0,0 0 1,-1 0-1,1 0 0,-1-1 1,1 1-1,0-1 0,-1 1 1,3-2-1,4-3 41,0 1 1,-1-1-1,0 0 1,10-8-1,-7 4-54,9-6 48,44-32-1552,-55 42 952,-1 0 0,1 1 0,0 0 0,0 1 1,0 0-1,15-4 0,-2 7-368,1 3-313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7.739"/>
    </inkml:context>
    <inkml:brush xml:id="br0">
      <inkml:brushProperty name="width" value="0.05" units="cm"/>
      <inkml:brushProperty name="height" value="0.05" units="cm"/>
    </inkml:brush>
  </inkml:definitions>
  <inkml:trace contextRef="#ctx0" brushRef="#br0">0 243 18548,'1'-7'430,"0"-1"0,0 1-1,1-1 1,0 1 0,0 0 0,1-1-1,0 1 1,0 1 0,1-1 0,-1 0 0,2 1-1,-1 0 1,1 0 0,9-11 0,-13 16-406,0 0 0,0 1 0,-1-1 0,1 0 0,0 0 0,0 0 0,0 1 0,0-1 0,0 1 0,0-1 0,0 0 0,0 1 0,0 0 0,0-1 0,0 1 0,0 0 0,0-1 0,1 1 0,-1 0 0,0 0 0,0 0 0,0 0 0,2 0 0,-2 1-14,0-1 0,0 1 0,0 0 0,-1 0 1,1-1-1,0 1 0,0 0 0,0 0 0,-1 0 1,1 0-1,-1 0 0,1 0 0,-1 0 0,1 0 1,-1 0-1,1 0 0,-1 0 0,1 2 0,1 8-10,-1 1 0,0-1-1,0 18 1,-2-24 24,-5 185 181,6-189-204,4 31 183,-4-32-176,0 1 0,0 0-1,1-1 1,-1 1 0,0-1-1,0 1 1,1-1 0,-1 1 0,1-1-1,-1 1 1,0-1 0,1 1-1,-1-1 1,1 0 0,-1 1 0,1-1-1,-1 1 1,1-1 0,-1 0 0,1 0-1,-1 1 1,1-1 0,0 0-1,-1 0 1,1 0 0,-1 0 0,1 1-1,0-1 1,-1 0 0,1 0 0,0 0-1,-1 0 1,1-1 0,-1 1-1,1 0 1,0 0 0,-1 0 0,1 0-1,-1-1 1,1 1 0,-1 0 0,1 0-1,-1-1 1,1 1 0,-1 0-1,1-1 1,-1 1 0,1-1 0,-1 1-1,1-2 1,14-11 129,-1 0-1,0-2 1,22-30 0,-15 19-45,-4 3-23,14-16-21,0 2 1,3 0-1,38-31 1,-65 62-81,1 1 1,0-1 0,0 2-1,16-8 1,-22 11 20,1 0 0,-1 0 1,0 1-1,1-1 0,-1 1 0,1-1 0,-1 1 0,0 0 0,1 0 0,3 1 0,-5-1 5,0 0-1,1 1 0,-1-1 0,0 1 1,0-1-1,0 1 0,0-1 0,0 1 0,0 0 1,0 0-1,0-1 0,0 1 0,0 0 0,0 0 1,0 0-1,-1 0 0,1 0 0,0 0 0,-1 0 1,1 0-1,0 2 0,2 5-21,-1 0-1,0 1 0,-1-1 1,0 0-1,0 1 1,-1-1-1,0 1 1,-1 10-1,0-9 39,1 1-1,0-1 1,0 0-1,4 17 1,-4-26-5,0 0 0,0 0 0,1 0 0,-1 0 0,0 0 0,0 0 0,1-1 0,-1 1 0,1 0 0,-1 0-1,1 0 1,-1 0 0,1-1 0,-1 1 0,1 0 0,0-1 0,-1 1 0,1 0 0,0-1 0,-1 1 0,1-1 0,0 1 0,0-1 0,0 1 0,0-1 0,-1 0 0,1 1 0,0-1 0,0 0 0,0 0 0,0 1 0,0-1 0,0 0 0,0 0 0,0 0 0,0 0 0,0-1 0,0 1 0,0 0 0,0 0 0,-1 0 0,1-1 0,1 1 0,3-3 16,0 1 0,0-1-1,0 0 1,0 0 0,-1-1 0,6-5 0,18-18 25,43-58 0,8-9-435,-74 89 326,0 0 1,0 1 0,0 0 0,0 0-1,12-6 1,-16 9 50,0 0-1,0 1 1,0-1 0,0 1-1,0 0 1,0-1 0,0 1-1,0 0 1,1 0 0,-1 0-1,0 0 1,0-1-1,0 1 1,0 1 0,0-1-1,0 0 1,1 0 0,-1 0-1,0 1 1,0-1 0,0 0-1,0 1 1,0-1 0,0 1-1,0 0 1,0-1 0,0 1-1,0 0 1,0-1 0,0 1-1,-1 0 1,1 0 0,0 0-1,-1 0 1,1 0 0,0 0-1,-1 0 1,1 0 0,-1 0-1,1 0 1,-1 1 0,4 8-13,-2 0 1,0 1-1,0 0 1,0-1-1,-1 1 1,-1 0-1,-1 17 1,0-17-17,0 0 1,2-1-1,-1 1 1,1 0-1,1-1 1,-1 1-1,2-1 1,3 11-1,-6-21-16,0 1-1,0 0 1,1-1-1,-1 1 1,0 0-1,0-1 0,1 1 1,-1-1-1,0 1 1,1-1-1,-1 1 1,0-1-1,1 1 0,-1-1 1,1 1-1,-1-1 1,1 1-1,-1-1 0,1 0 1,-1 1-1,1-1 1,0 0-1,-1 1 1,1-1-1,-1 0 0,1 0 1,0 0-1,-1 1 1,1-1-1,0 0 1,-1 0-1,1 0 0,1 0 1,-1-1-30,1 0 1,-1 0 0,1 0-1,-1 0 1,1 0 0,-1 0-1,0-1 1,0 1 0,1 0-1,-1-1 1,0 1-1,1-3 1,4-6-269,0-1 0,7-21 1,0-11-511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8.212"/>
    </inkml:context>
    <inkml:brush xml:id="br0">
      <inkml:brushProperty name="width" value="0.05" units="cm"/>
      <inkml:brushProperty name="height" value="0.05" units="cm"/>
    </inkml:brush>
  </inkml:definitions>
  <inkml:trace contextRef="#ctx0" brushRef="#br0">1 165 17708,'16'34'2514,"-13"-28"-2044,-1 0 0,1 0 1,0 0-1,0-1 1,0 0-1,6 7 0,-8-11-372,-1-1 1,1 1-1,0 0 0,0 0 0,0-1 0,0 1 0,0 0 0,0-1 0,0 1 0,0-1 1,0 1-1,0-1 0,0 0 0,0 0 0,0 1 0,0-1 0,1 0 0,-1 0 0,0 0 1,0 0-1,0 0 0,0 0 0,2-1 0,0 0-4,0 0 0,0 0 0,-1 0 0,1-1 0,-1 1 0,1-1 0,-1 1 0,0-1 0,3-3 0,2-2 34,0-1-1,-1 0 1,1 0 0,7-15-1,-9 13-82,1-1 0,-1 0 1,-1-1-1,0 1 0,-1-1 0,0 0 0,-1 0 0,0 0 0,-1 0 0,0 0 1,-2-14-1,1 25-47,0 0 1,0-1 0,0 1-1,0 0 1,0 0 0,0 0 0,-1 0-1,1 0 1,0 0 0,-1 0-1,1 0 1,-1 0 0,1 0 0,-1 0-1,1 0 1,-1 0 0,0 0-1,0 0 1,1 0 0,-1 0 0,0 1-1,0-1 1,0 0 0,0 1-1,0-1 1,0 1 0,0-1 0,0 1-1,0-1 1,0 1 0,0-1-1,0 1 1,0 0 0,0 0 0,-1 0-1,1 0 1,0 0 0,0 0-1,0 0 1,0 0 0,0 0 0,-2 1-1,0 0-3,-1 0 0,0 1 0,1-1 0,-1 1 0,1 0 0,0 1 0,-1-1 0,1 0 0,0 1 0,0 0 0,-3 4 0,-3 5 1,0 0 1,1 1 0,1 0 0,0 0 0,1 1 0,0 0-1,1 0 1,1 0 0,0 0 0,1 1 0,0 0 0,2 0-1,-1 0 1,2 0 0,1 14 0,-1-26 6,0 0 1,1 0-1,0 0 1,-1 0-1,1 0 1,0 0-1,0 0 1,1 0-1,-1-1 1,1 1-1,-1 0 1,1-1-1,0 1 1,0-1-1,0 0 1,0 0-1,0 0 1,1 0-1,-1 0 1,4 2-1,-3-2 5,1-1-1,-1 0 1,0 0-1,1 0 1,-1-1-1,0 1 1,1-1 0,-1 0-1,1 0 1,-1 0-1,1 0 1,-1-1-1,0 1 1,1-1 0,-1 0-1,1 0 1,5-2-1,7-5 19,0 0 0,-1 0 0,1-2 0,-2 0 0,17-14 0,65-67 72,-15 14-126,-74 71 3,1 0 0,0 0 1,0 0-1,15-7 0,-22 13 21,0-1 0,0 0 1,0 1-1,1-1 0,-1 1 0,0-1 0,0 1 0,1 0 1,-1 0-1,0-1 0,0 1 0,1 0 0,-1 0 0,0 0 1,1 0-1,-1 0 0,0 1 0,0-1 0,1 0 0,-1 1 1,0-1-1,0 0 0,0 1 0,1 0 0,-1-1 0,0 1 1,0 0-1,0-1 0,0 1 0,0 0 0,0 0 0,0 0 1,-1 0-1,1 0 0,0 0 0,0 0 0,-1 0 0,1 0 1,0 0-1,-1 0 0,1 1 0,-1-1 0,0 0 0,1 2 1,1 10-1,0 0 0,-1 0 1,0 0-1,-1 0 1,-1 0-1,0 0 1,-4 19-1,2-19 46,1 1 1,1-1-1,0 1 1,1-1-1,0 1 0,5 26 1,-5-39-41,0 0 0,0 1 0,1-1-1,-1 0 1,0 0 0,1 1 0,0-1 0,-1 0 0,1 0 0,0 0 0,-1 0 0,1 0 0,0 0 0,0 0 0,0 0 0,0 0 0,0 0 0,0 0 0,0 0 0,0-1-1,0 1 1,1 0 0,-1-1 0,0 1 0,0-1 0,1 1 0,-1-1 0,0 0 0,1 0 0,-1 1 0,0-1 0,1 0 0,-1 0 0,0 0 0,1 0 0,-1-1 0,0 1-1,1 0 1,-1-1 0,0 1 0,0 0 0,1-1 0,0 0 0,9-4-201,-1 0-1,0-1 1,0 0-1,11-9 1,0 1-387,-14 10 289,-6 4-107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9.438"/>
    </inkml:context>
    <inkml:brush xml:id="br0">
      <inkml:brushProperty name="width" value="0.05" units="cm"/>
      <inkml:brushProperty name="height" value="0.05" units="cm"/>
    </inkml:brush>
  </inkml:definitions>
  <inkml:trace contextRef="#ctx0" brushRef="#br0">6713 769 12395,'-283'-225'1429,"201"170"-1149,-145-75 0,88 66-178,-3 6 0,-2 6 0,-2 6 0,-2 7 0,-2 6 0,-1 7-1,-206-9 1,131 29-132,0 11-1,-396 60 1,279-1-26,-366 120 1,490-114 49,4 11 0,-227 118 1,281-113 45,5 6 0,4 8-1,-169 142 1,232-163-8,2 5 0,5 3-1,3 4 1,5 3 0,3 3 0,5 4-1,5 2 1,-73 164 0,93-170-53,5 3 0,4 0 0,4 3 0,5 0 1,4 1-1,5 1 0,4 1 0,5-1 0,16 200 1,4-199-29,4-2 0,4 0 1,5-1-1,5-2 0,3-1 0,6-2 1,70 124-1,-62-138 26,4-1 0,4-3 0,3-3 0,3-2 0,4-3 0,2-4 0,4-2 0,88 60 0,-65-62 11,4-4 0,2-4-1,2-5 1,2-5 0,2-4-1,190 46 1,-124-52-11,1-7 0,1-8 0,0-8 0,280-15 0,-221-16-210,-1-10-1,-2-10 1,-1-11 0,-3-9-1,233-94 1,-284 80 85,-2-7 0,-4-8 0,-4-7 0,-5-8 1,-4-6-1,239-213 0,-267 197 393,-5-7 0,-5-4 0,117-174 0,-176 216 86,-3-3 0,-5-2 0,-4-2 0,-5-3 1,-4-1-1,35-137 0,-61 177-113,-3-1 0,-3 0 0,-3-1 0,-4-120 0,-6 131-115,-3 1 1,-2 0-1,-2 1 1,-2 0-1,-3 1 0,-27-60 1,18 58-56,-2 0 1,-2 2 0,-38-50-1,19 41-68,-3 2 0,-72-64 0,45 52 18,-125-87-1,-144-49-53,-39 7-61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9:06.070"/>
    </inkml:context>
    <inkml:brush xml:id="br0">
      <inkml:brushProperty name="width" value="0.05" units="cm"/>
      <inkml:brushProperty name="height" value="0.05" units="cm"/>
    </inkml:brush>
  </inkml:definitions>
  <inkml:trace contextRef="#ctx0" brushRef="#br0">1320 316 11827,'-16'-10'304,"-1"0"1,0 1-1,-1 0 1,0 2-1,-32-10 1,-98-13 795,120 26-1018,0 1-1,0 1 1,0 2 0,1 1 0,-1 0 0,0 3-1,0 0 1,1 1 0,0 2 0,0 1 0,1 1-1,0 1 1,0 1 0,1 2 0,1 0 0,0 2-1,-22 17 1,4 4 46,2 1 0,-71 85 1,62-57 58,-58 96 1,78-109-98,2 1 0,3 1 0,1 1-1,4 1 1,-23 100 0,34-111-62,2 0 1,2 0-1,1 0 0,3 1 0,2-1 1,1 0-1,3 0 0,12 49 1,-5-48-25,1 0 0,3-1 1,1 0-1,47 81 0,-45-96-25,1 0 0,1-1-1,1-2 1,2 0-1,0-1 1,2-2 0,35 26-1,-46-39-1,0 0 0,1-2 0,0 0 0,1 0 0,-1-2 0,2 0 0,-1-1 0,1-1 0,0-1 0,0-1 0,0 0 0,0-1 0,1-1 0,-1-1 0,0-1 0,1-1 0,-1 0 0,19-6 0,-9-1 23,0-1 1,0-1-1,-1-2 1,-1-1-1,0-1 1,-1-1-1,-1-2 1,44-37-1,-1-10 161,96-117 1,-61 56 31,-6-5-1,-5-4 1,-7-4 0,100-219 0,-166 315-179,-1-2 0,-3 0 0,18-86 0,-30 115-5,-1-1-1,-1 0 0,0 0 0,-1 0 1,-1 0-1,-1 0 0,0 0 0,-1 1 1,-1-1-1,0 1 0,-2-1 0,0 2 1,0-1-1,-11-17 0,-3 2 49,-1 0 0,-2 2 0,-33-34 0,-90-68 122,123 112-194,-2 1 1,0 1-1,0 1 0,-2 2 1,0 0-1,-1 2 1,0 1-1,0 1 0,-1 2 1,-1 0-1,1 2 1,-1 2-1,0 0 0,0 2 1,0 2-1,0 0 1,-1 2-1,-37 7 0,23 1-74,0 2 0,1 1-1,1 2 1,-47 25 0,65-28-55,0 2 1,1 1 0,1 1-1,0 1 1,1 1-1,1 0 1,-36 44 0,30-23-72,19-14-54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4.689"/>
    </inkml:context>
    <inkml:brush xml:id="br0">
      <inkml:brushProperty name="width" value="0.05" units="cm"/>
      <inkml:brushProperty name="height" value="0.05" units="cm"/>
    </inkml:brush>
  </inkml:definitions>
  <inkml:trace contextRef="#ctx0" brushRef="#br0">4 0 16748,'-1'35'1995,"0"-26"-1517,0 1 0,0-1 1,1 0-1,1 0 0,0 0 0,0 0 1,5 18-1,-6-27-439,1 1 0,-1 0 0,1 0 0,-1 0 0,1-1 0,-1 1 0,1 0 0,-1 0 0,1-1 0,0 1 0,-1-1 1,1 1-1,0 0 0,0-1 0,-1 0 0,1 1 0,0-1 0,0 1 0,0-1 0,0 0 0,-1 1 0,2-1 0,1 0 1,-1 0 0,1 0-1,-1 0 1,1 0 0,-1 0 0,1 0-1,-1-1 1,4-1 0,5-2-9,1 0 1,17-11-1,-21 11 36,6-3-35,-6 1-19,1 2 0,-1 0-1,1 0 1,0 0 0,0 1 0,1 0 0,-1 1-1,14-2 1,-22 4-11,0 0-1,0 0 1,0 0-1,0 0 1,0 1-1,0-1 1,0 0-1,0 1 1,0-1-1,0 0 1,0 1-1,0-1 1,-1 1-1,1 0 1,0-1-1,0 1 1,0 0-1,-1-1 1,1 1-1,0 0 1,-1 0-1,1-1 1,0 2-1,0 1 3,1 0-1,-1-1 1,0 1 0,-1 0-1,1 0 1,0 0 0,-1-1-1,1 5 1,-1 3 10,0 0 0,-1 0 0,-3 20 1,4-27 206,-6 17-1167,5-20 914,1 0 0,0 1-1,0-1 1,0 0 0,-1 0 0,1 1 0,0-1 0,0 0 0,-1 0 0,1 1 0,0-1 0,0 0-1,-1 0 1,1 0 0,0 0 0,-1 1 0,1-1 0,0 0 0,-1 0 0,1 0 0,0 0 0,-1 0-1,1 0 1,0 0 0,-1 0 0,1 0 0,-1 0 0,1 0 0,0 0 0,-1 0 0,1 0 0,0 0-1,-1 0 1,1 0 0,0-1 0,-1 1 0,1 0 0,0 0 0,0 0 0,-1-1 0,1 1-1,0 0 1,0 0 0,-1 0 0,1-1 0,0 1 0,0 0 0,-1-1 0,1 0 0,-8-8-404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5.621"/>
    </inkml:context>
    <inkml:brush xml:id="br0">
      <inkml:brushProperty name="width" value="0.05" units="cm"/>
      <inkml:brushProperty name="height" value="0.05" units="cm"/>
    </inkml:brush>
  </inkml:definitions>
  <inkml:trace contextRef="#ctx0" brushRef="#br0">1 115 16259,'12'-26'1632,"-3"15"-854,-9 11-748,0 0-1,1 0 1,-1 0-1,0 0 0,0 0 1,0 0-1,1 0 1,-1 0-1,0 0 0,0 0 1,1 0-1,-1 0 1,0 0-1,0 1 0,1-1 1,-1 0-1,0 0 1,0 0-1,0 0 0,1 0 1,-1 0-1,0 1 1,0-1-1,0 0 0,1 0 1,-1 0-1,0 0 1,0 1-1,0-1 0,0 0 1,0 0-1,1 0 1,-1 1-1,0-1 0,0 0 1,0 0-1,0 1 1,0-1-1,0 0 0,0 0 1,0 1-1,0-1 1,0 0-1,5 23 532,-1 0-1,2 37 1,0 0-404,-1-22-117,3 27 14,3-1 0,22 74 1,-31-131-21,1-1 1,-1 1-1,1-1 1,1 1-1,-1-1 1,8 10 0,-10-15-12,0 0 0,0 0 0,0 1 0,1-1 0,-1 0 0,0-1 1,0 1-1,1 0 0,-1 0 0,1 0 0,-1-1 0,1 1 0,-1-1 1,1 1-1,-1-1 0,1 0 0,-1 1 0,1-1 0,0 0 0,-1 0 0,1 0 1,-1 0-1,1 0 0,0-1 0,-1 1 0,1 0 0,-1-1 0,1 1 1,-1-1-1,1 0 0,-1 1 0,1-1 0,-1 0 0,0 0 0,2-1 1,7-6 113,-1 1 0,0-2 0,0 1 1,-1-1-1,0-1 0,-1 1 1,9-16-1,41-82 724,-48 87-699,28-58 431,-5-2-1,44-165 0,-81 295-4837,5-44 3582,4-2-138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6.039"/>
    </inkml:context>
    <inkml:brush xml:id="br0">
      <inkml:brushProperty name="width" value="0.05" units="cm"/>
      <inkml:brushProperty name="height" value="0.05" units="cm"/>
    </inkml:brush>
  </inkml:definitions>
  <inkml:trace contextRef="#ctx0" brushRef="#br0">4 1 13667,'18'14'5409,"-16"16"-4425,-1 13-488,-5 9-224,-2 2 865,0 7-593,4-1-168,-3-7-528,4-5-288,1-10-592,1-12 111,4-15 593,-1-5-248,5-18-192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6.456"/>
    </inkml:context>
    <inkml:brush xml:id="br0">
      <inkml:brushProperty name="width" value="0.05" units="cm"/>
      <inkml:brushProperty name="height" value="0.05" units="cm"/>
    </inkml:brush>
  </inkml:definitions>
  <inkml:trace contextRef="#ctx0" brushRef="#br0">1 188 18204,'0'-2'168,"0"0"1,0-1 0,1 1-1,0 0 1,-1-1-1,1 1 1,0 0-1,0 0 1,0 0-1,0 0 1,1 0-1,-1 0 1,0 0-1,1 0 1,-1 0-1,1 1 1,3-4 0,37-23 890,-38 25-810,32-16 214,0 1-1,1 1 0,69-21 1,-80 31-436,0 2 0,-1 0 0,2 1 0,-1 2 0,0 1 0,52 4 0,-67-2-36,-1 2 0,0-1 0,1 2-1,-1-1 1,0 1 0,0 1 0,-1 0 0,0 0-1,1 1 1,10 9 0,-17-13 2,0 1 0,0 0 0,0 1 1,0-1-1,0 0 0,-1 1 0,0-1 0,1 1 0,-1 0 0,-1 0 0,1 0 1,2 6-1,-4-7 2,0 1 1,1-1 0,-1 0 0,0 1 0,-1-1-1,1 0 1,0 1 0,-1-1 0,0 0 0,0 0-1,0 0 1,0 1 0,0-1 0,-1 0-1,1-1 1,-1 1 0,0 0 0,-3 3 0,-1 2 15,-1-1 0,0 1 1,-1-2-1,0 1 1,0-1-1,0 0 0,-1-1 1,0 0-1,-15 7 1,16-9-133,1 0 0,-1 0 1,0-1-1,0 0 1,-1 0-1,1-1 0,0 0 1,0-1-1,-1 0 1,1 0-1,0 0 0,-12-3 1,19 3 76,0 0 23,0 0 0,1 0-1,-1-1 1,0 1-1,0 0 1,0 0 0,0-1-1,0 1 1,0 0-1,1-1 1,-1 1 0,0-1-1,0 1 1,0-1-1,1 1 1,-1-1 0,0 0-1,1 1 1,-1-1-1,0 0 1,1 1-1,-1-1 1,1 0 0,0 0-1,-1 0 1,0-1-1,2-7-380</inkml:trace>
  <inkml:trace contextRef="#ctx0" brushRef="#br0" timeOffset="1">1077 135 16259,'4'8'2113,"-2"9"-1281,-5 17-312,-4 9 1889,-2 13-1641,0 4-160,-1 0-80,3 5-176,3-9-472,0-6-328,4-16-2264,4-6 2399,6-28-311,1-18-240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7.047"/>
    </inkml:context>
    <inkml:brush xml:id="br0">
      <inkml:brushProperty name="width" value="0.05" units="cm"/>
      <inkml:brushProperty name="height" value="0.05" units="cm"/>
    </inkml:brush>
  </inkml:definitions>
  <inkml:trace contextRef="#ctx0" brushRef="#br0">28 1 19724,'-3'8'1577,"-1"-2"-1633,-6-5-713,3-2 1177,4-5-456,3-1-128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7.481"/>
    </inkml:context>
    <inkml:brush xml:id="br0">
      <inkml:brushProperty name="width" value="0.05" units="cm"/>
      <inkml:brushProperty name="height" value="0.05" units="cm"/>
    </inkml:brush>
  </inkml:definitions>
  <inkml:trace contextRef="#ctx0" brushRef="#br0">5 21 15811,'0'37'1593,"0"-17"-1041,-4-10-280,7-10 648,7-4 1193,-2-16-1697,-2-7 104,7-9-200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8.629"/>
    </inkml:context>
    <inkml:brush xml:id="br0">
      <inkml:brushProperty name="width" value="0.05" units="cm"/>
      <inkml:brushProperty name="height" value="0.05" units="cm"/>
    </inkml:brush>
  </inkml:definitions>
  <inkml:trace contextRef="#ctx0" brushRef="#br0">2 422 17460,'2'1'140,"-1"0"-1,1 1 1,-1-1 0,0 0 0,0 1-1,0-1 1,0 0 0,0 1 0,0-1-1,0 1 1,0 0 0,0-1 0,-1 1 0,1 0-1,-1-1 1,1 1 0,-1 0 0,0 2-1,-1 36 408,0-26 52,-6 62 565,1-27-611,2 80 1,4-128-529,0 0 0,0 0 0,0-1 0,0 1 0,0 0-1,0 0 1,0 0 0,1-1 0,-1 1 0,0 0 0,0 0 0,1 0 0,-1-1 0,0 1 0,1 0 0,-1-1 0,0 1 0,1 0 0,0 0 0,0-1-7,-1 0 0,0 0 0,1-1 0,-1 1 0,1 0-1,-1 0 1,1-1 0,-1 1 0,0 0 0,1-1 0,-1 1 0,0 0 0,1-1 0,-1 1 0,0-1 0,0 1 0,1-1 0,-1 1-1,0-1 1,0 1 0,1-1 0,10-35 524,-7 3-214,-2 0 0,-1-1 1,-1 1-1,-2-1 0,-12-62 0,3 72-269,10 24-52,6 12-22,-2-7 9,0 0 0,0 0 0,1 0-1,-1 0 1,1-1 0,0 0 0,1 1 0,-1-1-1,1-1 1,0 1 0,0-1 0,0 0 0,0 0-1,0 0 1,7 2 0,-4-3 2,0 0-1,0 0 1,0-1-1,0 0 1,0 0-1,1-1 0,-1 0 1,0 0-1,16-4 1,-6 0 3,0-1 1,0-1 0,0-1-1,-1 0 1,0-1-1,-1-1 1,1-1-1,27-22 1,8-15-52,-53 55-76,-8 15 67,-33 90-135,37-97 187,1 1-1,0-1 1,2 1 0,0 0-1,0 18 1,2-32 7,0 0 0,1-1 0,-1 1 1,0 0-1,1-1 0,0 1 1,-1 0-1,1-1 0,0 1 0,1-1 1,-1 1-1,2 2 0,-2-4 1,0 0 0,0 1 0,0-1 0,1 0 0,-1 0 0,0-1-1,1 1 1,-1 0 0,0 0 0,1-1 0,-1 1 0,1 0 0,-1-1 0,1 0-1,-1 1 1,1-1 0,-1 0 0,1 0 0,0 0 0,-1 0 0,1 0 0,-1 0-1,3 0 1,3-2-1,1 0 0,-1 0 0,0-1 0,-1 1 0,1-1 0,0-1 0,10-6 0,42-35 0,-58 44 2,37-33 9,-2 0 1,-1-3 0,-2-1 0,-2-1 0,-1-1 0,-2-2 0,-2-1 0,-2-1-1,24-61 1,-43 94-8,0-1-1,-1 0 0,0 1 0,-1-2 0,0 1 1,-1 0-1,0 0 0,-1-1 0,0-21 0,-1 33-1,0-1-1,-1 0 1,1 1-1,0-1 0,-1 0 1,1 1-1,-1-1 1,0 0-1,1 1 0,-1-1 1,0 1-1,0-1 1,0 1-1,0 0 1,0-1-1,0 1 0,0 0 1,-3-2-1,3 3 0,0-1 1,0 0-1,-1 1 0,1 0 0,-1-1 0,1 1 0,0 0 0,-1 0 0,1 0 1,-1 0-1,1 0 0,-1 0 0,1 0 0,0 0 0,-1 0 0,1 1 1,-3 0-1,-2 1-3,0 1 1,1 0 0,-1 0 0,1 1-1,-1-1 1,1 1 0,0 1 0,-6 6-1,-5 7-26,0 1-1,2 0 1,0 1 0,1 1-1,1 0 1,1 1-1,1 1 1,1-1-1,1 1 1,1 1-1,1-1 1,1 1 0,1 0-1,1 0 1,2 1-1,1 33 1,0-50-133,1-1 0,1 1 1,-1 0-1,1 0 0,1-1 1,-1 1-1,1-1 0,5 8 0,-6-12 101,0 1-1,0-1 0,1 0 0,-1 0 1,1 0-1,0 0 0,0 0 0,0-1 1,0 1-1,0-1 0,1 0 0,-1 0 1,1 0-1,0 0 0,-1-1 0,1 1 1,5 0-1,26 2-505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9.150"/>
    </inkml:context>
    <inkml:brush xml:id="br0">
      <inkml:brushProperty name="width" value="0.05" units="cm"/>
      <inkml:brushProperty name="height" value="0.05" units="cm"/>
    </inkml:brush>
  </inkml:definitions>
  <inkml:trace contextRef="#ctx0" brushRef="#br0">2 177 16756,'2'2'198,"-1"0"0,1 0 0,-1 0 0,1-1 1,0 1-1,0 0 0,-1-1 0,1 0 0,0 1 0,1-1 1,-1 0-1,0 0 0,0 0 0,0 0 0,1-1 1,-1 1-1,0-1 0,1 1 0,-1-1 0,0 0 1,1 0-1,-1 0 0,1 0 0,-1 0 0,4-1 1,6 0 118,0-1 1,0-1 0,19-6 0,-16 4-186,0-1 1,-1-1 0,0 0-1,-1-1 1,16-10 0,-24 14-96,-1 1 1,1-1 0,-1 0 0,1-1 0,-1 1-1,-1-1 1,1 1 0,-1-1 0,1 0 0,-1 0 0,-1-1-1,1 1 1,-1 0 0,0-1 0,0 0 0,1-8 0,-2 12-27,-1 1 1,1 0 0,-1-1 0,0 1 0,0-1 0,0 1 0,0-1 0,0 1 0,0 0 0,0-1-1,-1 1 1,1-1 0,0 1 0,-1 0 0,1-1 0,-1 1 0,0 0 0,1-1 0,-1 1-1,0 0 1,0 0 0,0 0 0,1 0 0,-1 0 0,0 0 0,-1 0 0,1 0 0,0 0-1,0 0 1,0 0 0,0 1 0,-1-1 0,1 0 0,0 1 0,-1-1 0,1 1 0,-1 0-1,1-1 1,0 1 0,-1 0 0,1 0 0,-1 0 0,1 0 0,-2 0 0,-4 1 17,0-1 0,1 2 0,-1-1 0,0 1 0,1 0 0,-1 0 1,-10 6-1,3 0-19,2 0 0,-1 1 0,1 1 0,1 0 0,0 0 0,0 1 0,1 1 0,-12 16 0,12-14-11,1 0 0,0 1 0,1 0 0,1 0 0,0 1 0,1 0 0,-4 21 0,9-32-13,0 0-1,0 1 1,1-1 0,-1 1-1,1-1 1,1 1-1,-1-1 1,1 1-1,0-1 1,0 1-1,1-1 1,-1 0-1,5 9 1,-5-12-53,1 1 0,-1-1 0,1 0 0,0 0 0,-1 0 0,1 0 0,0 0 1,0 0-1,1 0 0,-1-1 0,0 1 0,1-1 0,-1 0 0,1 1 0,-1-1 0,1 0 0,-1 0 0,1-1 0,0 1 1,0-1-1,-1 1 0,1-1 0,0 0 0,0 0 0,-1 0 0,1 0 0,0 0 0,4-2 0,0 0-37,1 0 0,0-1 0,-1 0 0,1 0-1,-1-1 1,0 0 0,13-9 0,20-17-432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9.584"/>
    </inkml:context>
    <inkml:brush xml:id="br0">
      <inkml:brushProperty name="width" value="0.05" units="cm"/>
      <inkml:brushProperty name="height" value="0.05" units="cm"/>
    </inkml:brush>
  </inkml:definitions>
  <inkml:trace contextRef="#ctx0" brushRef="#br0">54 7 18580,'1'-1'57,"-1"1"-1,0-1 1,1 1-1,-1-1 1,1 1-1,-1 0 1,1-1-1,-1 1 1,1 0-1,-1-1 1,1 1-1,-1 0 1,1-1 0,-1 1-1,1 0 1,0 0-1,-1 0 1,1 0-1,-1-1 1,1 1-1,0 0 1,-1 0-1,1 0 1,0 0-1,-1 0 1,1 1 0,-1-1-1,1 0 1,0 0-1,-1 0 1,1 0-1,-1 1 1,1-1-1,-1 0 1,1 1-1,-1-1 1,1 0-1,-1 1 1,1-1 0,-1 1-1,1-1 1,-1 0-1,0 1 1,1-1-1,-1 1 1,1-1-1,-1 1 1,0 0-1,0-1 1,1 1-1,-1-1 1,0 1 0,0-1-1,0 1 1,0 0-1,0-1 1,0 2-1,1 2 64,0 0 0,-1 0 0,1 1 0,-1-1 0,0 0-1,-1 0 1,0 7 0,-10 25 20,-15 36 0,14-42-95,-16 64 0,27-89-38,0 0 1,0 0 0,1-1 0,0 1 0,0 0 0,0 5-1,0-9-1,1 0-1,-1 0 1,0 1-1,0-1 0,1 0 1,-1 0-1,1 0 1,-1 0-1,1 0 1,-1 0-1,1 0 0,0 0 1,0 0-1,-1 0 1,1 0-1,0 0 1,0 0-1,0-1 0,0 1 1,0 0-1,0-1 1,0 1-1,0 0 0,0-1 1,0 1-1,1-1 1,-1 0-1,0 1 1,2-1-1,4 0 27,0 0 0,0 0 0,0-1 1,0 0-1,0 0 0,0-1 0,0 0 0,0 0 0,-1 0 0,13-7 1,8-6 94,26-18 1,-52 32-124,96-68 279,-82 57-242,-1 0 0,0-1 0,-1-1 0,14-19 1,-20 17-58,-7 16 14,0 0 1,0-1 0,0 1 0,0 0 0,0-1-1,0 1 1,0 0 0,0-1 0,0 1 0,0 0-1,0 0 1,0-1 0,0 1 0,-1 0-1,1-1 1,0 1 0,0 0 0,0 0 0,0 0-1,-1-1 1,1 1 0,0 0 0,0 0 0,-1-1-1,1 1 1,0 0 0,0 0 0,-1 0-1,1 0 1,-2-1-2,1 1 0,0 0-1,-1 0 1,1 0 0,-1 1-1,1-1 1,0 0 0,-1 0-1,1 1 1,0-1 0,-1 1-1,1-1 1,0 1 0,0-1-1,0 1 1,-1 0 0,1 0 0,0 0-1,-1 1 1,-1 0-1,0 0-1,0 1 1,1 0-1,-1-1 1,1 1 0,0 0-1,0 0 1,0 0 0,-2 4-1,4-6 6,0-1 0,0 1 0,-1-1 0,1 1 0,0-1 1,0 1-1,0-1 0,0 1 0,0-1 0,0 1 0,0-1 0,0 1 0,0-1 0,0 1 0,1-1 0,-1 1 0,0-1 0,0 1 0,0-1 0,0 1 0,1-1 0,-1 0 0,0 1 0,1-1 0,-1 1 0,1 0 0,0-1 2,0 1 0,1 0 0,-1-1 0,1 1 0,-1-1 0,1 1 0,-1-1 0,1 1 0,-1-1 0,1 0 0,-1 0 0,1 0 1,2 0-1,7-1-155,0-1 0,1 0 0,-1-1 1,0 0-1,0-1 0,-1 0 0,1 0 0,-1-1 1,19-13-1,23-9 91,-40 24-282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0.327"/>
    </inkml:context>
    <inkml:brush xml:id="br0">
      <inkml:brushProperty name="width" value="0.05" units="cm"/>
      <inkml:brushProperty name="height" value="0.05" units="cm"/>
    </inkml:brush>
  </inkml:definitions>
  <inkml:trace contextRef="#ctx0" brushRef="#br0">43 206 14099,'4'-12'2631,"-10"7"-582,4 4-1932,1 1 0,0 0 0,-1 1 0,1-1 0,0 0 0,0 0 0,-1 0 0,1 1 0,0-1 0,0 1 0,0-1 0,-1 1 0,1-1 0,0 1 0,0 0 0,0-1-1,-2 3 1,1-1-52,1 0-1,-1 0 1,0 1-1,1-1 1,-1 1-1,1-1 0,0 1 1,0 0-1,-1 2 1,2-4-55,-1 0-1,1-1 1,0 1 0,0 0 0,0 0 0,0 0 0,-1-1 0,1 1 0,0 0 0,1 0 0,-1 0 0,0 0 0,0-1 0,0 1 0,0 0 0,1 0 0,-1 0 0,0-1 0,1 1 0,-1 0 0,0 0-1,1-1 1,-1 1 0,1 0 0,-1-1 0,1 1 0,-1-1 0,1 1 0,0-1 0,-1 1 0,1-1 0,0 1 0,0-1 0,-1 1 0,1-1 0,1 1 0,3 0 21,1 0 1,0 0 0,0 0-1,0 0 1,0-1 0,-1 0-1,1-1 1,7 0-1,50-12 58,-40 8-86,-17 4-3,5-2-27,0 1-1,0 1 1,0-1-1,22 2 1,-31 0 16,1 0 0,-1 0-1,0 1 1,1-1 0,-1 1 0,0-1 0,0 1 0,0 0-1,0 0 1,1 0 0,-1 0 0,-1 1 0,1-1 0,0 0 0,0 1-1,0-1 1,-1 1 0,1 0 0,-1 0 0,1-1 0,-1 1-1,0 0 1,1 0 0,-1 0 0,0 0 0,-1 1 0,1-1-1,0 0 1,0 0 0,0 4 0,1 8-53,-1-5 45,1-1-1,-1 0 1,2 0 0,3 9-1,-5-15 20,-1 0 0,2 0 0,-1 0-1,0 0 1,0-1 0,1 1 0,-1 0-1,0-1 1,1 1 0,0-1 0,-1 1 0,1-1-1,0 0 1,0 0 0,0 1 0,0-1-1,0-1 1,0 1 0,0 0 0,4 1 0,1-2-7,1 1 0,-1-1 0,0-1-1,0 1 1,1-1 0,-1 0 0,0-1 0,0 0 0,0 0 0,0 0 0,0-1 0,12-7 0,-1 0-110,1-2 1,-1 0-1,17-16 0,-10 5-358,-2 0 0,-1-1 0,-1-1 0,-1-1 0,-1-1-1,-2-1 1,-1-1 0,14-32 0,-22 46 427,-12 31 888,-4 17 481,8-32-1303,0-1 1,0 1-1,0-1 1,0 1-1,0 0 1,0-1-1,0 1 1,0 0-1,0-1 0,1 1 1,-1 0-1,0-1 1,0 1-1,1-1 1,-1 1-1,0-1 1,1 1-1,-1-1 1,1 1-1,-1-1 1,1 1-1,-1-1 1,1 1-1,-1-1 1,1 0-1,-1 1 1,1-1-1,-1 0 1,1 0-1,0 1 1,-1-1-1,1 0 0,-1 0 1,1 0-1,0 0 1,-1 0-1,1 1 1,0-1-1,-1 0 1,1-1-1,0 1 1,-1 0-1,2 0 1,-2 0-19,1 0 1,0 0-1,0 0 1,-1 0 0,1 0-1,0 0 1,0 0-1,0 0 1,-1 0-1,1 0 1,0 0-1,0 1 1,-1-1 0,1 0-1,0 1 1,-1-1-1,1 0 1,0 1-1,-1-1 1,1 1-1,0-1 1,-1 1 0,1 0-1,-1-1 1,1 1-1,-1-1 1,1 1-1,-1 0 1,0-1-1,1 1 1,-1 1 0,1 5 16,0 0 0,-1 0 0,1 1 1,-2-1-1,1 0 0,-3 13 0,-1 6 31,1 2-10,2-1 0,1 1 1,0 0-1,3-1 0,0 1 1,1-1-1,14 45 0,-11-60-92,-6-20-15,-6-21-28,-4 3 130,-1 1 0,-1 1 0,-1 0 0,-1 0 0,-1 1 1,-1 1-1,-1 0 0,-30-29 0,10 21 1199,60 35-303,33 4 1,-37-6-1302,-1-1 0,1-1 0,0-1 0,-1-1 1,1-1-1,25-4 0,-12-5-182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1.548"/>
    </inkml:context>
    <inkml:brush xml:id="br0">
      <inkml:brushProperty name="width" value="0.05" units="cm"/>
      <inkml:brushProperty name="height" value="0.05" units="cm"/>
    </inkml:brush>
  </inkml:definitions>
  <inkml:trace contextRef="#ctx0" brushRef="#br0">118 88 14395,'48'-59'8225,"-42"47"-4941,-7-4-2476,-13 52-692,-15 41-125,-87 268-68,113-334 69,0-1-1,1 1 1,0 1 0,1-1 0,0 22 0,1-31 6,0 1 1,1-1-1,-1 0 0,0 0 1,1 0-1,0 1 1,-1-1-1,1 0 0,0 0 1,0 0-1,0 0 1,1-1-1,-1 1 0,0 0 1,1 0-1,-1-1 1,1 1-1,-1-1 0,1 1 1,0-1-1,0 1 1,-1-1-1,1 0 0,0 0 1,0 0-1,0 0 1,0-1-1,1 1 0,-1 0 1,0-1-1,0 1 1,0-1-1,0 0 0,1 0 1,-1 0-1,3 0 1,19-2-164,0-1 0,0-1 0,-1-2 1,35-11-1,-9 3-817,-34 10 1140,11-3-224,27-11 1,-25 6-305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6.320"/>
    </inkml:context>
    <inkml:brush xml:id="br0">
      <inkml:brushProperty name="width" value="0.05" units="cm"/>
      <inkml:brushProperty name="height" value="0.05" units="cm"/>
    </inkml:brush>
  </inkml:definitions>
  <inkml:trace contextRef="#ctx0" brushRef="#br0">545 0 18708,'-46'79'4958,"-24"38"-4249,-5-3 0,-105 122 1,155-206-671,-25 29 37,-49 77-1,191-236-1131,276-361-1535,-335 415 2589,-2-2-1,26-52 1,-57 100 23,0 0-1,0 0 0,0 0 1,0 0-1,0 0 1,0 0-1,0 0 1,0 0-1,0 0 1,0 0-1,0 0 1,0 0-1,0 0 1,1 0-1,-1 0 1,0 0-1,0 0 0,0 0 1,0 0-1,0 0 1,0 0-1,0 0 1,0 0-1,0 0 1,0 0-1,-3 15 199,-7 21 14,-66 310 1383,32 4-814,43-327-749,1-16-27,0 0 1,-1-1-1,0 1 1,0-1-1,0 1 0,-1-1 1,-4 13-1,6-19-23,0 0 0,0 1-1,-1-1 1,1 0 0,0 0 0,0 1 0,0-1-1,0 0 1,0 0 0,-1 0 0,1 1-1,0-1 1,0 0 0,0 0 0,-1 0-1,1 1 1,0-1 0,0 0 0,0 0-1,-1 0 1,1 0 0,0 0 0,0 0-1,-1 0 1,1 0 0,0 0 0,0 1-1,-1-1 1,1 0 0,0 0 0,-1 0-1,1-1 1,0 1 0,0 0 0,-1 0-1,1 0 1,-8-9 71,-3-17 18,-29-120 3,35 123-84,1-1 0,1 1 0,1-1 0,2-33 0,0 50-9,1 0 0,0 0 0,1 0 1,-1 0-1,1 0 0,0 1 0,1-1 1,0 1-1,0 0 0,0-1 1,1 1-1,-1 1 0,2-1 0,-1 1 1,1-1-1,-1 1 0,7-5 0,-2 4 3,0 0 0,0 0 0,0 1-1,1 0 1,0 1 0,0 0 0,0 1 0,1 0-1,-1 0 1,16-1 0,-4 1 8,0 1 0,0 1 0,42 3 0,-53-1-10,1 1 1,-1 0-1,0 1 0,0 0 0,0 1 0,-1 0 0,1 0 0,-1 1 0,13 8 0,-19-10-3,-1-1 1,0 1-1,0 0 1,0 0-1,0 0 1,0 0 0,0 0-1,-1 1 1,1-1-1,-1 1 1,0-1-1,0 1 1,-1 0-1,1 0 1,-1 0-1,0 0 1,1 5 0,-1-2 0,-1-1 1,0 0-1,0 1 1,-1-1-1,1 0 1,-2 0-1,1 1 1,-1-1-1,0 0 1,-3 8-1,-5 6 39,-1-1 0,-1 0 0,0-1 0,-1 0 0,-21 21 0,74-73 198,-14 12-189,-3 2-26,71-58 45,-78 65-76,1 2 0,1 0 1,35-15-1,-52 25 3,1 0 1,0 0-1,0 0 0,0 1 1,0-1-1,0 1 0,0-1 1,0 1-1,0 0 0,0 0 1,0 0-1,0 0 0,0 0 0,0 0 1,0 1-1,0-1 0,0 1 1,0-1-1,3 3 0,-3-2 2,-1 0-1,0 0 1,0 0-1,0 1 0,0-1 1,0 0-1,0 1 1,0-1-1,0 1 0,0-1 1,-1 1-1,1 0 1,-1-1-1,1 1 0,-1 0 1,0-1-1,1 1 1,-1 0-1,0-1 0,0 1 1,0 0-1,0-1 1,-1 3-1,-2 15 5,-1 0 0,0-1 0,-10 25 0,-6 25-86,20-67 61,0-1 1,-1 1 0,1-1-1,0 1 1,0-1 0,0 0-1,0 1 1,0-1 0,0 1-1,0-1 1,0 1 0,0-1-1,0 1 1,0-1 0,0 1-1,0-1 1,0 1 0,0-1-1,0 1 1,1-1 0,-1 1-1,0-1 1,0 0 0,1 1-1,-1 0 1,10-5-948,16-20-735,-24 21 1594,55-67-1205,-23 24 389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1.941"/>
    </inkml:context>
    <inkml:brush xml:id="br0">
      <inkml:brushProperty name="width" value="0.05" units="cm"/>
      <inkml:brushProperty name="height" value="0.05" units="cm"/>
    </inkml:brush>
  </inkml:definitions>
  <inkml:trace contextRef="#ctx0" brushRef="#br0">192 31 18244,'-9'0'234,"1"1"-1,-1 0 1,1 1-1,-1 0 1,1 0 0,0 1-1,0 0 1,0 0 0,0 1-1,0 0 1,1 0-1,0 1 1,0 0 0,-7 7-1,8-7-164,0 0 0,1 1 0,0 0-1,0 0 1,0 0 0,0 0 0,1 1 0,0 0-1,1 0 1,0 0 0,0 0 0,0 1 0,1-1-1,0 1 1,-1 11 0,2-17-50,1 1 1,0-1-1,-1 0 1,1 1-1,0-1 0,1 0 1,-1 1-1,0-1 1,1 0-1,-1 1 0,1-1 1,0 0-1,0 1 1,0-1-1,0 0 1,0 0-1,0 0 0,0 0 1,1 0-1,-1 0 1,1-1-1,-1 1 1,1 0-1,0-1 0,0 1 1,0-1-1,0 0 1,0 1-1,0-1 0,0 0 1,0 0-1,0 0 1,3 0-1,0 0 39,1 0-1,-1-1 1,0 0 0,1 0-1,-1 0 1,0 0-1,1-1 1,-1 0 0,0 0-1,1 0 1,-1-1 0,0 0-1,9-4 1,-4 0 79,1 0 0,-1-1 0,0 0-1,0-1 1,-1 0 0,0 0 0,13-16 0,-18 18-82,1 0-1,-1 0 1,0 0 0,0-1-1,-1 1 1,0-1 0,0 0-1,0 0 1,-1 0 0,0 0-1,-1 0 1,0-1 0,1-13-1,-2 18-63,0 0-1,-1 0 1,0 0-1,0 0 1,1 0-1,-2 0 1,1 0-1,0 0 0,-1 0 1,1 1-1,-1-1 1,0 0-1,1 1 1,-1 0-1,-1-1 1,1 1-1,0 0 1,0 0-1,-1 0 1,0 0-1,1 1 1,-1-1-1,-4-1 0,5 2-98,-1 0 0,1 0 0,-1 0-1,1 0 1,-1 0 0,1 1-1,-1-1 1,0 1 0,1 0 0,-1 0-1,0 0 1,1 0 0,-1 0-1,0 1 1,1-1 0,-1 1 0,0 0-1,1 0 1,-1-1 0,1 2 0,0-1-1,-1 0 1,1 0 0,0 1-1,0-1 1,-1 1 0,-1 2 0,4-4 80,-1 1 0,1-1 0,-1 1 0,1-1 0,0 1 0,-1-1 0,1 1 0,0-1 0,-1 1 0,1-1 1,0 1-1,0-1 0,-1 1 0,1-1 0,0 1 0,0-1 0,0 1 0,0-1 0,0 1 0,0 0 1,0-1-1,0 1 0,0-1 0,0 1 0,0-1 0,0 1 0,0 0 0,1-1 0,-1 1 0,0-1 0,0 1 1,1-1-1,-1 1 0,0-1 0,1 1 0,-1-1 0,0 1 0,1-1 0,0 1 0,14 7-686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2.386"/>
    </inkml:context>
    <inkml:brush xml:id="br0">
      <inkml:brushProperty name="width" value="0.05" units="cm"/>
      <inkml:brushProperty name="height" value="0.05" units="cm"/>
    </inkml:brush>
  </inkml:definitions>
  <inkml:trace contextRef="#ctx0" brushRef="#br0">110 1 18356,'-17'30'636,"2"1"0,0 1 0,3 1 0,0 0 1,2 0-1,2 1 0,-6 41 0,11-55-474,1 0 0,1 33 0,1-49-159,0 0 1,0 0-1,0 0 0,1 0 0,0 0 0,0 0 1,0 0-1,0 0 0,0 0 0,1-1 0,0 1 1,0 0-1,0-1 0,0 0 0,0 1 0,1-1 1,-1 0-1,1 0 0,0 0 0,4 3 0,-5-5-3,0 0 0,-1-1-1,1 1 1,0 0-1,0-1 1,-1 0 0,1 1-1,0-1 1,0 0-1,0 0 1,0 0 0,-1 0-1,1 0 1,0 0-1,0-1 1,0 1-1,-1 0 1,1-1 0,0 0-1,0 1 1,-1-1-1,3-1 1,4-3 10,0 0 1,-1-1-1,11-9 0,-13 10 2,0 1 0,0-1 0,1 1-1,-1 1 1,10-6 0,-7 7-7,0 0-1,0 1 0,0 0 1,0 0-1,0 1 0,14 1 1,19-1 4,-12-5-8,-22 4 0,-1-1 0,1 1 0,-1 0 0,1 1 0,-1 0 0,1 0 0,0 0 0,-1 0 0,8 3 0,-12-2 5,-1 0 0,1 0 0,-1 0 0,1 1 0,-1-1 0,1 0 0,-1 1 0,0-1 0,0 1 0,0-1 0,0 1 0,0 0-1,0 0 1,-1-1 0,1 1 0,0 0 0,-1 0 0,1 0 0,-1 0 0,0-1 0,0 4 0,9 22 79,-6-23-74,0-1 0,0 0 1,0 0-1,0 0 0,0-1 1,1 1-1,-1-1 0,1 0 1,0 0-1,-1 0 0,1 0 1,0 0-1,0-1 0,0 0 0,0 0 1,0 0-1,1 0 0,-1-1 1,0 0-1,0 0 0,1 0 1,-1 0-1,6-1 0,9-2 2,0-1 0,0 0 0,30-11 0,19-13-365,-68 28 339,0 0 0,0 0 0,0 0 0,1 0 0,-1 0 0,0 0 0,0 0 0,0 0 0,1 0 0,-1 0 0,0 0 1,0 0-1,0 0 0,1 0 0,-1 0 0,0 0 0,0 0 0,0 0 0,0 0 0,1 0 0,-1 0 0,0 0 0,0 0 1,0 0-1,0 1 0,1-1 0,-1 0 0,0 0 0,0 0 0,0 0 0,0 0 0,0 1 0,1-1 0,-1 0 0,0 0 1,0 0-1,0 0 0,0 1 0,0-1 0,0 0 0,0 0 0,0 0 0,0 1 0,0-1 0,0 0 0,0 0 0,0 0 1,0 1-1,0-1 0,0 0 0,0 0 0,0 0 0,0 1 0,0-1 0,0 0 0,0 0 0,0 0 0,0 0 1,-1 1-1,1-1 0,0 0 0,0 0 0,0 0 0,0 0 0,0 1 0,0-1 0,-1 0 0,1 0 0,-9 16-877,8-14 603,-5 18-516,7-14 380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2.881"/>
    </inkml:context>
    <inkml:brush xml:id="br0">
      <inkml:brushProperty name="width" value="0.05" units="cm"/>
      <inkml:brushProperty name="height" value="0.05" units="cm"/>
    </inkml:brush>
  </inkml:definitions>
  <inkml:trace contextRef="#ctx0" brushRef="#br0">147 1 17156,'-22'135'3071,"-7"83"-324,28-118-2036,5 0-1,19 119 0,-21-200-691,5 20 13,-3 0-1,-1 1 0,-5 79 0,-3-104-1,5-15-29,0 0-1,0 0 0,0 0 1,0 0-1,-1 1 0,1-1 1,0 0-1,0 0 1,0 0-1,0 0 0,-1 0 1,1 0-1,0 0 0,0 0 1,0 0-1,-1 0 0,1 0 1,0 0-1,0 0 0,0 0 1,0 0-1,-1 0 0,1-1 1,0 1-1,0 0 1,0 0-1,0 0 0,-1 0 1,1 0-1,0 0 0,0 0 1,0-1-1,0 1 0,0 0 1,0 0-1,-1 0 0,1 0 1,0 0-1,0-1 1,0 1-1,-2-3-2,0 0 0,1-1 1,-1 1-1,1 0 0,0-1 0,-1-4 0,-28-137-60,-54-200-241,84 345 293,1 0 0,-1 0-1,0-1 1,0 1 0,0 0 0,0 0-1,0 0 1,0 0 0,1 0 0,-1-1 0,0 1-1,0 0 1,0 0 0,1 0 0,-1 0 0,0 0-1,0 0 1,0 0 0,0 0 0,1 0-1,-1 0 1,0 0 0,0 0 0,0 0 0,1 0-1,-1 0 1,0 0 0,0 0 0,0 0-1,1 0 1,-1 0 0,0 0 0,0 0 0,0 0-1,1 0 1,-1 0 0,0 0 0,0 1 0,0-1-1,0 0 1,0 0 0,1 0 0,-1 0-1,0 0 1,0 1 0,0-1 0,0 0 0,0 0-1,23 11-936,11 5-563,-21-13 1240,0 0 1,0-1-1,18 1 0,11-2-437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3.331"/>
    </inkml:context>
    <inkml:brush xml:id="br0">
      <inkml:brushProperty name="width" value="0.05" units="cm"/>
      <inkml:brushProperty name="height" value="0.05" units="cm"/>
    </inkml:brush>
  </inkml:definitions>
  <inkml:trace contextRef="#ctx0" brushRef="#br0">167 67 17948,'-1'-1'118,"0"0"0,0 0 0,0 1 0,0-1 0,0 0 1,0 0-1,0 0 0,0 1 0,0-1 0,0 0 0,0 1 0,-1-1 0,1 1 1,0-1-1,-1 1 0,1 0 0,0 0 0,0 0 0,-1-1 0,1 1 1,0 0-1,-1 1 0,1-1 0,0 0 0,-1 0 0,1 0 0,0 1 0,0-1 1,-2 1-1,-39 13 1494,33-9-1466,0-1 1,1 1 0,0 1 0,-1 0 0,2 0 0,-1 0 0,1 1-1,-9 10 1,15-17-146,1 1 0,-1-1 0,1 1 0,-1-1 0,1 1-1,0-1 1,-1 1 0,1-1 0,0 1 0,-1-1 0,1 1 0,0-1-1,0 1 1,-1 0 0,1-1 0,0 1 0,0 0 0,0-1 0,0 1 0,0-1-1,0 1 1,0 0 0,0-1 0,0 1 0,0 0 0,0-1 0,0 1-1,0 0 1,0-1 0,1 1 0,-1-1 0,0 1 0,1-1 0,-1 1 0,0 0-1,1-1 1,-1 1 0,0-1 0,1 0 0,-1 1 0,1-1 0,-1 1 0,1-1-1,-1 0 1,1 1 0,-1-1 0,1 0 0,0 1 0,-1-1 0,1 0-1,-1 0 1,1 0 0,0 1 0,-1-1 0,2 0 0,5 1-15,0 0 0,0 0 0,15-1 1,-16-1-2,53-1-103,37 2-62,-85 0 154,0 1-1,-1 1 0,1 0 1,-1 1-1,1 0 0,16 7 1,-16-2-1,1-1 537,-11-7-488,-1 0-1,1 0 1,-1 0-1,1 0 0,-1 0 1,0 0-1,1 0 1,-1-1-1,1 1 1,-1 0-1,0 0 1,1-1-1,-1 1 0,0 0 1,1 0-1,-1-1 1,0 1-1,1 0 1,-1-1-1,0 1 0,0 0 1,1-1-1,-1 1 1,0-1-1,0 1 1,0 0-1,1-1 1,-1 1-1,0-1 0,0 1 1,0 0-1,0-2 1,4-17 288,0 0 0,-1 0 0,-1-1 0,-1-30 1,0 5-647,-1 45 283,0-1 1,0 1-1,0-1 0,0 0 1,0 1-1,0-1 1,0 1-1,0-1 1,0 1-1,0-1 1,1 1-1,-1-1 1,0 1-1,0-1 0,1 1 1,-1-1-1,0 1 1,1-1-1,-1 1 1,0-1-1,1 1 1,-1-1-1,1 1 1,-1 0-1,0-1 0,1 1 1,-1 0-1,1 0 1,-1-1-1,1 1 1,-1 0-1,1 0 1,0 0-1,-1-1 1,1 1-1,-1 0 0,1 0 1,-1 0-1,1 0 1,0 0-1,-1 0 1,1 0-1,-1 0 1,1 1-1,-1-1 1,1 0-1,-1 0 0,1 0 1,0 1-1,-1-1 1,1 0-1,-1 0 1,1 1-1,37 23-526,-21-12 148,8-1 22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4.694"/>
    </inkml:context>
    <inkml:brush xml:id="br0">
      <inkml:brushProperty name="width" value="0.05" units="cm"/>
      <inkml:brushProperty name="height" value="0.05" units="cm"/>
    </inkml:brush>
  </inkml:definitions>
  <inkml:trace contextRef="#ctx0" brushRef="#br0">121 253 15299,'-3'1'261,"-2"1"49,0 1-1,0-1 0,0 1 1,0 0-1,0 1 0,1-1 1,-1 1-1,1 0 0,0 0 1,0 0-1,1 0 0,-5 6 1,-2 5 241,1 1 0,-12 28 0,18-37-413,0 1 1,1-1-1,0 1 0,0 0 1,0 0-1,1 0 1,1-1-1,0 15 1,0-20-119,0-1 0,0 1 0,0-1 1,0 1-1,0-1 0,1 1 0,-1-1 0,1 0 1,-1 1-1,1-1 0,-1 0 0,1 1 0,0-1 1,0 0-1,-1 1 0,1-1 0,0 0 0,0 0 1,0 0-1,0 0 0,1 0 0,-1 0 1,0 0-1,0-1 0,0 1 0,1 0 0,-1-1 1,1 1-1,-1-1 0,0 1 0,1-1 0,-1 1 1,1-1-1,-1 0 0,1 0 0,-1 0 0,1 0 1,-1 0-1,1 0 0,-1 0 0,0 0 0,1-1 1,1 0-1,5-1 37,0 0 1,-1-1-1,1 0 0,-1 0 1,0-1-1,11-7 1,-1-2 48,0-1 1,0-1-1,-2 0 1,0-1 0,0-1-1,-2 0 1,0-1-1,-1 0 1,17-36-1,-13 20 6,-2-1 0,-1 0 0,-2-1 0,13-70 0,-23 83-64,-1 24-47,0-1-1,0 0 1,0 0-1,0 0 1,0 0-1,0 0 1,0 0-1,0 0 1,0 0-1,0 0 1,0 0-1,0 0 1,-1 0 0,1 0-1,0 0 1,0 0-1,0 0 1,0 0-1,0 0 1,0 0-1,0 0 1,0 0-1,-1 0 1,1 0-1,0 0 1,0 0-1,0 0 1,0 0-1,0 0 1,0 0 0,0 0-1,0 0 1,0 0-1,0 0 1,-1 0-1,1 0 1,0 0-1,0 0 1,0 0-1,0 0 1,0 0-1,0-1 1,0 1-1,0 0 1,0 0 0,0 0-1,0 0 1,0 0-1,0 0 1,0 0-1,0 0 1,0 0-1,0 0 1,0-1-1,0 1 1,0 0-1,0 0 1,0 0-1,0 0 1,0 0-1,0 0 1,0 0 0,0 0-1,0-1 1,0 1-1,0 0 1,0 0-1,0 0 1,-14 33 33,2 7-3,1 2 0,-8 82 0,17-99-86,1 1 0,1 0 0,1 0 0,1 0 0,2-1 0,7 29 0,-10-50 25,0 0 0,0 0 0,1 0 0,-1 0 0,1-1 0,0 1 0,0-1 0,4 5 0,-6-7 19,1 0-1,0-1 1,0 1 0,0 0-1,0 0 1,1 0 0,-1-1-1,0 1 1,0-1 0,0 1-1,0-1 1,1 1 0,-1-1-1,0 0 1,0 1 0,1-1-1,-1 0 1,0 0 0,1 0-1,-1 0 1,0 0 0,1 0-1,-1-1 1,0 1 0,0 0-1,1-1 1,-1 1 0,2-2-1,4-1 0,-1-1-1,0 0 0,0 0 0,-1-1 0,1 1 1,-1-1-1,0 0 0,0-1 0,6-9 1,0-1 16,-1-1 1,12-24 0,-19 35 3,-1 0 0,0-1 0,0 1 0,-1 0 0,1-1 0,-2 1 0,2-12 0,-2 16-7,0 1 1,0 0 0,0-1-1,0 1 1,0 0 0,0-1 0,-1 1-1,1 0 1,0 0 0,-1-1-1,1 1 1,-1 0 0,1 0 0,-1 0-1,0-1 1,1 1 0,-1 0 0,0 0-1,0 0 1,0 0 0,1 0-1,-1 0 1,0 1 0,-1-1 0,1 0-1,0 0 1,0 1 0,0-1-1,0 1 1,0-1 0,-1 1 0,1-1-1,0 1 1,0 0 0,-1-1-1,1 1 1,0 0 0,-1 0 0,1 0-1,0 0 1,-1 0 0,1 0-1,0 1 1,-1-1 0,0 1 0,0-1-1,1 0 1,-1 0 0,1 1-1,-1-1 1,1 0 0,-1 1-1,1-1 1,0 1 0,-1 0-1,1 0 1,0-1 0,-1 1-1,1 0 1,0 0-1,0 0 1,0 0 0,0 0-1,0 1 1,0-1 0,0 0-1,0 0 1,0 1 0,1-1-1,-1 0 1,0 1 0,1-1-1,-1 1 1,1-1 0,0 1-1,-1-1 1,1 1 0,0-1-1,0 1 1,0-1 0,0 3-1,0-2 0,1 1 0,0-1 0,-1 1 0,1-1-1,0 1 1,0-1 0,0 0 0,1 0 0,-1 1-1,1-1 1,-1 0 0,1 0 0,-1 0 0,1-1-1,0 1 1,0 0 0,0-1 0,0 1 0,0-1-1,1 1 1,1 0 0,6 2 0,0 0-1,0-1 1,1-1 0,-1 1 0,22 1-1,55-4 22,-63-1 12,0 1 0,49 6 0,-34 6 47,-31-9-65,-1 0 0,1-1 0,-1 0 0,1-1 0,12 2 0,-7-4-7,1 1 0,0-2 0,-1 1 0,1-2 0,-1 0-1,16-6 1,75-35-146,-24 8-349,-78 36 460,1-1 1,-1 1-1,0 0 1,1 0-1,-1 0 0,1 0 1,-1 0-1,0 0 1,1 1-1,-1-1 0,0 1 1,1 0-1,-1 0 1,0-1-1,0 1 0,1 1 1,-1-1-1,2 2 1,0-1 0,0 0 1,0 0-1,-1 0 1,2-1-1,-1 0 1,6 2-1,54-3-1190,-51-1 796,-1 1 0,1 0 0,0 1 0,0 0-1,12 3 1,-22-3 379,0 0-1,0 1 0,0-1 0,-1 1 0,1 0 1,-1-1-1,1 1 0,-1 0 0,0 0 1,1 1-1,-1-1 0,0 0 0,-1 1 0,1-1 1,0 1-1,-1 0 0,1-1 0,1 6 1,2 6 177,0 1 0,4 23 0,-5-20-107,0-2 17,-1 0 0,-1 1 0,-1-1 0,0 1 0,-1-1 0,-3 24 0,2-30-44,-1-1 0,0 1 0,0 0 0,-1-1 0,0 0 0,-1 1 0,0-1 0,-1-1 0,0 1 0,0-1 0,-1 1 0,-6 6 0,10-13 6,0 0 1,1 0-1,-1 0 0,0-1 1,0 1-1,0-1 1,0 0-1,0 1 0,0-1 1,0 0-1,0 0 0,0 0 1,-1 0-1,-3 0 1,5-1-6,1 0 1,-1 0 0,1 0 0,-1 0-1,1 0 1,-1 0 0,1 0 0,-1-1-1,1 1 1,-1 0 0,1 0 0,-1-1 0,1 1-1,0 0 1,-1-1 0,1 1 0,-1 0-1,1-1 1,0 1 0,-1 0 0,1-1-1,0 1 1,0-1 0,-1 1 0,1-1 0,-1-1 5,0-1 1,1 1-1,-1 0 0,1 0 1,0 0-1,0-1 1,-1 1-1,1 0 1,1-4-1,3-27-4,1-1-1,2 0 0,1 1 1,2 1-1,1-1 0,1 1 1,2 1-1,1 1 0,1 0 1,24-32-1,-32 52-9,-1 1-1,1 0 1,1 1 0,0 0-1,0 0 1,0 1 0,12-7-1,-21 13 80,-6 2-36,-9 6 26,11-5-34,0 1 0,0 1 0,1-1 0,-1 0 0,1 1 0,-1 0 0,1 0 0,0 0 0,-4 8 1,6-11-18,1 1 0,-1-1 0,1 1 0,-1-1 0,1 1 0,0 0 1,-1-1-1,1 1 0,0-1 0,0 1 0,0 0 0,0-1 0,1 1 1,-1-1-1,0 1 0,1 0 0,-1-1 0,1 1 0,-1-1 0,1 1 1,0-1-1,0 0 0,-1 1 0,1-1 0,0 0 0,0 1 0,0-1 1,1 0-1,-1 0 0,0 0 0,0 0 0,1 0 0,-1 0 0,3 1 1,3 2 38,1-1 0,-1 1 1,1-1-1,0-1 1,0 0-1,0 0 0,1 0 1,15 0-1,70-2 223,-54-2-146,71-14-1,-92 11-124,0 0-1,0-1 1,-1 0-1,0-2 1,28-15-1,-33 12-3,-13 11 0,0 0-1,0 0 1,0 0 0,0 0 0,0 0 0,0-1 0,0 1 0,-1 0 0,1 0 0,0 0 0,0 0 0,0 0 0,0 0 0,0-1 0,0 1 0,0 0 0,0 0-1,-1 0 1,1 0 0,0 0 0,0 0 0,0 0 0,0 0 0,0 0 0,-1 0 0,1 0 0,0 0 0,0 0 0,0 0 0,0 0 0,0 0 0,-1 0-1,1 0 1,0 0 0,0 0 0,0 0 0,0 0 0,0 0 0,-1 0 0,1 0 0,0 0 0,0 0 0,0 0 0,0 0 0,-1 0 0,-1 1 12,0-1-1,0 1 1,0-1 0,0 1 0,0 0 0,-1 0 0,1 0-1,1 0 1,-1 0 0,0 0 0,-2 2 0,3-2-3,-1 0 1,1 0-1,0 0 0,0 1 1,0-1-1,0 0 0,0 0 1,0 1-1,0-1 0,0 1 1,1-1-1,-1 0 0,1 1 1,-1 0-1,1-1 0,-1 1 1,1-1-1,0 1 0,-1-1 1,1 1-1,0 0 0,0-1 1,0 1-1,1 0 0,-1-1 1,0 1-1,1-1 0,-1 1 1,1-1-1,-1 1 1,1-1-1,0 1 0,-1-1 1,1 1-1,0-1 0,0 0 1,0 0-1,0 1 0,0-1 1,0 0-1,1 0 0,-1 0 1,2 1-1,3 2-8,1 0-1,-1-1 1,1 0-1,-1 0 1,1 0 0,0-1-1,0 0 1,11 1-1,2-1-95,-1-2-1,1 0 0,-1-1 1,0-1-1,1-1 0,-1-1 0,0 0 1,19-8-1,-18 6-90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5.236"/>
    </inkml:context>
    <inkml:brush xml:id="br0">
      <inkml:brushProperty name="width" value="0.05" units="cm"/>
      <inkml:brushProperty name="height" value="0.05" units="cm"/>
    </inkml:brush>
  </inkml:definitions>
  <inkml:trace contextRef="#ctx0" brushRef="#br0">69 284 12067,'-5'2'176,"-4"2"176,0 0 0,0 0-1,1 1 1,-16 12 0,24-17-328,-1 0-1,1 0 1,0 0 0,-1 1 0,1-1 0,0 0 0,0 0 0,0 0 0,-1 1 0,1-1-1,0 0 1,0 0 0,0 1 0,0-1 0,-1 0 0,1 1 0,0-1 0,0 0 0,0 0 0,0 1-1,0-1 1,0 0 0,0 1 0,0-1 0,0 0 0,0 1 0,0-1 0,0 0 0,0 1-1,0-1 1,0 0 0,0 0 0,0 1 0,1-1 0,-1 0 0,0 1 0,0-1 0,0 0-1,0 0 1,1 1 0,13 4 1142,6-2-379,0-2 0,34-2 0,362-18 2935,217-24-2256,-467 31-1401,1006-89-1243,481-30 414,-880 115 1946,-746 17-1245,-16 0-154,0-2 0,20-1-1,-26-1-593,-13 0 513,-15-1-17,-4-2-127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5.443"/>
    </inkml:context>
    <inkml:brush xml:id="br0">
      <inkml:brushProperty name="width" value="0.05" units="cm"/>
      <inkml:brushProperty name="height" value="0.05" units="cm"/>
    </inkml:brush>
  </inkml:definitions>
  <inkml:trace contextRef="#ctx0" brushRef="#br0">15 593 17020,'-7'106'4375,"2"-56"-3559,3 52 1,2-88-674,0-8-48,0-1-1,0 1 1,1-1 0,0 1-1,0-1 1,0 1-1,3 7 1,-4-12-81,1-1 1,-1 0-1,0 0 1,0 1-1,0-1 1,0 0-1,0 0 1,0 1-1,0-1 1,0 0-1,1 0 1,-1 0-1,0 1 1,0-1-1,0 0 1,0 0-1,1 0 1,-1 0-1,0 1 1,0-1-1,0 0 1,1 0-1,-1 0 1,0 0-1,0 0 1,1 0-1,-1 0 0,0 0 1,0 0-1,0 0 1,1 1-1,-1-1 1,0 0-1,0 0 1,1 0-1,-1-1 1,0 1-1,0 0 1,1 0-1,-1 0 1,0 0-1,1 0 1,8-11 362,3-21 34,-11 31-375,8-27 126,-1-1 0,-1 1 1,-2-1-1,-1-1 0,1-36 0,-6 53-167,-1 13-7,-1 21-8,3-14 16,1 1 0,-1 0 0,1-1 0,1 1 0,0-1-1,0 1 1,0-1 0,1 0 0,0 1 0,5 7 0,-6-11 3,0-1 0,0 0 0,1 0 1,-1 0-1,1 0 0,0 0 0,0 0 0,0-1 0,0 1 0,0-1 1,1 0-1,-1 0 0,1 0 0,-1-1 0,1 1 0,0-1 0,0 0 0,0 0 1,-1 0-1,1-1 0,8 1 0,-3-1 2,0 0 1,0-1 0,0 0-1,-1-1 1,1 0-1,0 0 1,-1-1-1,1 0 1,11-6-1,-8 1 9,1 1-1,-2-1 1,1-1-1,-1 0 1,13-14-1,-1-2 17,-1-2-1,-2-1 0,0-1 0,16-32 1,-19 30-12,-2 0 1,-1-1 0,-2-1-1,-1 0 1,-1 0 0,5-42-1,-14 75-14,-1-1 1,0 0-1,0 0 0,1 0 0,-1 0 0,0 0 0,0 0 0,0 0 0,0 0 0,0 0 0,0 0 1,-1 0-1,1 0 0,0 0 0,0 0 0,-1 0 0,1 0 0,0 0 0,-1 0 0,1 0 0,-1 0 1,0-1-1,0 2 0,0 0-1,0 0 1,1 0 0,-1 0 0,0 0 0,1 0 0,-1 0 0,0 0-1,0 1 1,1-1 0,-1 0 0,0 0 0,1 1 0,-1-1 0,0 0-1,1 1 1,-1-1 0,0 1 0,1-1 0,-1 0 0,0 2 0,-6 4 0,0 1 1,1 0-1,-7 7 1,4 0 5,0 0 0,0 0 0,2 1 0,0 0 0,-7 21 0,-19 83 0,8-25-15,17-69 14,-2 4 0,-6 36 1,14-57-3,1 0 1,0 0-1,1 0 0,0 0 0,0 0 0,0 0 1,1 0-1,0 0 0,4 12 0,-4-17 0,0 0 0,1 0 0,-1 0 0,0 0 0,1 0 0,0 0 0,0 0 0,0-1 0,0 1 0,0-1 0,0 1 0,1-1 0,-1 0 0,1 0 0,0 0 0,-1 0 0,1 0 0,0-1 0,0 1 0,0-1 0,0 0-1,0 0 1,1 0 0,-1 0 0,0-1 0,0 1 0,1-1 0,-1 0 0,0 0 0,0 0 0,1 0 0,5-2 0,3 0 9,-1-1 0,0 0 0,0-1 0,0 0 0,-1-1 0,1 0 0,-1-1-1,11-8 1,5-5 0,-2-2-1,-1 0 1,0-2-1,-2 0 1,-1-2-1,25-37 0,88-171 24,-120 207-30,-9 19-4,70-143 26,-63 122-26,0-1 0,-2 1 0,9-47 0,-17 71-3,-1 0-1,0 0 1,1 1 0,-1-1-1,0 0 1,-1 0-1,1 1 1,-1-1-1,1 0 1,-1 0-1,0 1 1,-3-6-1,3 8 0,0-1 1,0 1-1,0 0 0,0 0 0,0-1 0,0 1 0,0 0 1,0 0-1,-1 0 0,1 1 0,0-1 0,-1 0 1,1 0-1,-1 1 0,1-1 0,-1 1 0,1-1 0,-1 1 1,0-1-1,1 1 0,-1 0 0,1 0 0,-1 0 0,0 0 1,1 0-1,-1 0 0,1 1 0,-1-1 0,1 0 0,-1 1 1,-2 0-1,-5 3-3,1-1 0,0 1 0,0 0-1,0 1 1,1 0 0,0 0 0,0 1 0,0 0 0,0 0 0,1 1 0,0-1 0,1 1 0,-1 0 0,-4 9 0,-4 8 1,0 1 1,1 1-1,-10 30 0,5-5 4,2 2-1,3-1 0,2 2 0,2 0 0,3 0 0,2 0 1,3 75-1,2-116-82,1 0 1,-1 0-1,2 0 1,0-1-1,1 1 1,0-1-1,0 0 0,1 0 1,1 0-1,9 14 1,-10-20 17,-1 0 1,1-1-1,0 1 1,0-1-1,1-1 1,-1 1-1,1-1 0,0 1 1,1-2-1,-1 1 1,0-1-1,1 0 1,0 0-1,0-1 1,0 0-1,0 0 1,0 0-1,0-1 0,11 0 1,-7-1-60,-1 0 0,0-1-1,1 0 1,-1-1 0,0 0 0,11-4 0,21-8-442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5.920"/>
    </inkml:context>
    <inkml:brush xml:id="br0">
      <inkml:brushProperty name="width" value="0.05" units="cm"/>
      <inkml:brushProperty name="height" value="0.05" units="cm"/>
    </inkml:brush>
  </inkml:definitions>
  <inkml:trace contextRef="#ctx0" brushRef="#br0">4 253 17100,'0'2'204,"-1"0"1,0 1-1,1-1 1,-1 0-1,1 0 1,0 0-1,0 0 1,0 0 0,0 1-1,0-1 1,0 0-1,0 0 1,1 0-1,-1 0 1,1 0-1,-1 0 1,1 0-1,2 4 1,-1-4-38,0 0 1,0 0-1,0 1 1,1-2-1,-1 1 0,1 0 1,-1 0-1,1-1 1,0 1-1,-1-1 0,1 0 1,5 2-1,3 0-36,1-1 0,-1 1-1,1-2 1,0 0 0,0 0-1,-1-1 1,1-1 0,0 1-1,0-2 1,-1 0 0,1 0-1,-1-1 1,1-1 0,-1 0-1,0 0 1,0-1 0,-1-1-1,0 0 1,19-13 0,-20 11-133,1 1 1,-2-1-1,1 0 1,-1-1 0,-1 0-1,0 0 1,0-1-1,11-20 1,-14 22 10,-1 0 1,0 0-1,-1 0 0,1 0 1,-1 0-1,-1-1 0,0 1 1,0-1-1,-1 1 0,0-1 1,0 1-1,-3-17 0,3 22-8,-1 0-1,0 1 1,1-1-1,-1 0 1,0 0-1,0 1 1,-1-1-1,1 1 1,0-1 0,-1 1-1,0-1 1,1 1-1,-1 0 1,0 0-1,-3-3 1,3 4-1,0 0 1,0 0 0,0 0-1,0 0 1,0 0 0,0 1-1,0-1 1,-1 0 0,1 1-1,0 0 1,0 0 0,0-1-1,-1 1 1,1 1 0,-4-1-1,-1 2 9,1 0 0,-1 0 0,1 0 1,-1 1-1,1 0 0,0 0 0,0 1 0,1-1 0,-1 1 0,1 1 0,-7 5 0,-5 8 82,0 0 1,1 2-1,1 0 0,-20 37 1,26-42-13,1 2 1,1-1 0,0 1 0,1 0 0,1 0-1,1 1 1,-3 22 0,7-35-97,0-1 0,0 1 0,0 0 0,1 0 0,-1 0 0,1-1 0,0 1 1,1-1-1,-1 1 0,1-1 0,0 1 0,0-1 0,0 0 0,1 0 0,0 0 0,-1 0 0,1 0 0,1 0 0,-1-1 0,0 0 0,1 0 0,0 0 0,0 0 0,0 0 0,0-1 1,0 1-1,0-1 0,9 3 0,-5-2-184,1 0 0,-1-1 1,0 0-1,1 0 1,0-1-1,-1 0 1,1-1-1,0 0 0,-1 0 1,1-1-1,-1 0 1,1 0-1,-1-1 0,1 0 1,11-5-1,6-8-536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6.554"/>
    </inkml:context>
    <inkml:brush xml:id="br0">
      <inkml:brushProperty name="width" value="0.05" units="cm"/>
      <inkml:brushProperty name="height" value="0.05" units="cm"/>
    </inkml:brush>
  </inkml:definitions>
  <inkml:trace contextRef="#ctx0" brushRef="#br0">17 152 13483,'-1'-1'152,"0"0"1,-1 0-1,1-1 0,0 1 0,0 0 1,0-1-1,0 1 0,0 0 1,0-1-1,0 1 0,0-1 1,1 0-1,-1 1 0,1-1 1,-1 0-1,1 1 0,-1-1 1,1 0-1,0 1 0,0-1 1,0 0-1,0 0 0,0 1 1,1-4-1,0 2 80,0 0 1,1 0-1,-1 0 0,1 1 1,-1-1-1,1 1 0,0-1 1,0 1-1,0 0 1,0-1-1,1 1 0,-1 0 1,4-2-1,-2 1-39,0 0 0,0 1 0,1-1 0,-1 1 0,1 0 0,0 0 0,-1 0 0,1 1 0,0-1 0,0 1-1,0 1 1,0-1 0,0 1 0,0-1 0,0 1 0,0 1 0,10 1 0,-13-1-161,0 0 0,0 0 0,-1 0 0,1 0-1,-1 0 1,1 0 0,-1 0 0,1 1 0,-1-1 0,1 1-1,-1-1 1,0 1 0,0 0 0,0-1 0,0 1 0,1 3-1,0 0 2,-1-1-1,0 1 0,0 0 0,0-1 0,0 1 0,-1 8 0,-1 4 11,0 0-1,-8 31 1,-14 29 59,16-57-37,1 1 0,0 0 0,1 0 1,-1 23-1,6-43-50,-1 1-1,1 0 1,0-1 0,0 1 0,0-1 0,1 1 0,-1 0 0,0-1-1,1 1 1,-1-1 0,1 1 0,-1 0 0,1-1 0,-1 1 0,1-1-1,0 0 1,0 1 0,0-1 0,0 0 0,0 1 0,0-1 0,0 0-1,2 1 1,-1-1 10,0 0 1,0 0-1,0-1 0,0 1 0,1-1 0,-1 1 0,0-1 0,0 0 1,1 0-1,-1 0 0,0 0 0,1 0 0,-1 0 0,0-1 1,0 1-1,4-2 0,6-2 54,-1 0 0,0-1 0,0 0 0,0-1 0,-1-1 0,1 1 1,-2-2-1,1 1 0,-1-1 0,0-1 0,0 1 0,-1-2 0,-1 1 0,1-1 0,-2 0 0,9-16 0,-6 9-7,-1-1 0,0 0-1,-2 0 1,0 0-1,-1-1 1,0 0 0,-2 0-1,0 0 1,-1-32-1,-6 6-21,4 42-58,-1 1 1,1-1-1,-1 1 1,0 0 0,0-1-1,0 1 1,0 0-1,0-1 1,-1 1-1,1 0 1,-1 0-1,1 0 1,-1 0-1,-3-3 1,5 5-3,0 0 1,-1-1-1,1 1 1,0 0-1,-1 0 1,1 0 0,0 0-1,-1-1 1,1 1-1,-1 0 1,1 0-1,0 0 1,-1 0-1,1 0 1,0 0-1,-1 0 1,1 0 0,-1 0-1,1 0 1,0 0-1,-1 0 1,1 0-1,0 0 1,-1 0-1,1 1 1,-1-1-1,1 0 1,0 0 0,-1 0-1,1 1 1,0-1-1,0 0 1,-1 0-1,1 1 1,0-1-1,-1 0 1,1 0-1,0 1 1,-8 20-456,4 24-844,4-35 1050,1-1 0,0 1 0,0-1 0,1 0 0,1 1 0,0-1 0,0 0 1,8 15-1,6 4-464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7.084"/>
    </inkml:context>
    <inkml:brush xml:id="br0">
      <inkml:brushProperty name="width" value="0.05" units="cm"/>
      <inkml:brushProperty name="height" value="0.05" units="cm"/>
    </inkml:brush>
  </inkml:definitions>
  <inkml:trace contextRef="#ctx0" brushRef="#br0">197 57 15915,'-10'-2'625,"0"1"-1,0 0 1,1 1-1,-1 0 1,0 0-1,0 1 0,1 1 1,-1 0-1,1 0 1,-16 6-1,19-6-383,1 0 0,-1 1 0,1 0 0,0 0 0,-1 1 0,2-1 0,-1 1 0,-5 5 0,8-7-192,-1 1 1,1 0-1,0 0 1,0 0-1,1 0 1,-1 0-1,0 0 1,1 0-1,0 0 1,0 1-1,0-1 0,0 1 1,0-1-1,0 7 1,1-8-37,0-1 0,0 1 0,1 0 0,-1-1 0,0 1 0,0 0 0,1-1-1,-1 1 1,1 0 0,0-1 0,-1 1 0,1-1 0,0 1 0,0-1 0,0 1 0,0-1 0,0 0 0,0 1 0,0-1 0,0 0 0,3 2 0,-1-1 3,1 0-1,-1 0 1,1-1 0,0 1-1,-1-1 1,1 0 0,0 0-1,0 0 1,4 0 0,5 0 11,0 0 1,0-1 0,0-1 0,-1 0-1,14-3 1,-1-3 12,1-1 0,-2-2 0,1 0 0,44-27 1,-59 32-31,10-3 5,-20 8-13,0 0 0,1 0-1,-1 0 1,0 0 0,1 0 0,-1 0 0,0 1 0,1-1 0,-1 0 0,0 0 0,1 0 0,-1 0-1,0 0 1,1 0 0,-1 1 0,0-1 0,1 0 0,-1 0 0,0 0 0,0 1 0,1-1 0,-1 0 0,0 1-1,0-1 1,0 0 0,1 0 0,-1 1 0,0 0 0,1 2 14,-1 0 0,0 0 0,0 0 0,0 0 0,0-1 1,-1 1-1,1 0 0,-2 5 0,-1 6 23,3-12-26,-1 1 0,1 0 0,0 0-1,0 0 1,0 0 0,0 0-1,0 0 1,1 0 0,-1-1 0,1 1-1,-1 0 1,1 0 0,0-1-1,1 1 1,-1 0 0,2 3 0,-1-4-4,0 0 0,0-1 1,0 1-1,0 0 1,1-1-1,-1 1 0,0-1 1,1 0-1,-1 1 1,1-1-1,0 0 0,-1-1 1,1 1-1,0 0 1,-1-1-1,1 0 0,3 1 1,18-1-42,-1 0 0,0-2 1,0 0-1,0-2 0,39-11 1,-29 7-191,-33 8 214,0 0 0,1 0 0,-1 0 0,0 0 0,1 0 0,-1 0 0,0 0 0,0 0 0,1 0 0,-1 0 0,0 0 0,1 0 0,-1 0 0,0 0 1,1 0-1,-1 0 0,0 0 0,0 1 0,1-1 0,-1 0 0,0 0 0,0 0 0,1 0 0,-1 1 0,0-1 0,0 0 0,0 0 0,1 0 0,-1 1 0,0-1 0,0 0 0,0 0 0,0 1 1,1-1-1,-1 0 0,0 1 0,0-1 0,0 0 0,0 0 0,0 1 0,0-1 0,0 0 0,0 1 0,0-1 0,0 0 0,0 1 0,0-1 0,0 0 0,0 0 0,0 1 0,0-1 0,0 1 0,-6 21-129,3-13 73,3-8 57,0-1 0,-1 1 0,1 0 1,0-1-1,0 1 0,0-1 0,0 1 0,1 0 0,-1-1 0,0 1 1,0-1-1,0 1 0,0 0 0,1-1 0,-1 1 0,0-1 1,0 1-1,1-1 0,-1 1 0,0-1 0,1 1 0,-1-1 0,1 1 1,-1-1-1,1 0 0,-1 1 0,1-1 0,-1 1 0,1-1 0,-1 0 1,2 1-1,0-1-46,-1 0 0,1 1 0,0-1 0,0 0 0,0 0 1,0-1-1,-1 1 0,1 0 0,0-1 0,3 0 0,3-2-297,-1 0 0,1 0 0,-1-1 0,8-5 0,-7 3-26,0-1 1,0 1 0,-1-2-1,-1 1 1,1-1 0,-1 0-1,8-13 1,29-67-836,-38 77 1026,25-58-820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6.748"/>
    </inkml:context>
    <inkml:brush xml:id="br0">
      <inkml:brushProperty name="width" value="0.05" units="cm"/>
      <inkml:brushProperty name="height" value="0.05" units="cm"/>
    </inkml:brush>
  </inkml:definitions>
  <inkml:trace contextRef="#ctx0" brushRef="#br0">142 7 17180,'4'-7'2280,"-14"22"-1341,-12 28 239,3 1 1,1 1-1,-18 72 0,25-77-951,1 1 0,3 0 0,-5 78 0,12-114-267,0 1 0,0 0-1,0 0 1,1-1 0,0 1 0,1 0-1,-1-1 1,1 1 0,3 5 0,-4-9-52,0 1 0,1-1 0,-1 0 0,1 0 0,0 0 0,0 0 0,-1 0 0,1 0 0,1 0 0,-1-1 0,0 1 0,0-1 0,1 1 0,-1-1 0,0 0 0,1 0 0,0 0 0,-1 0 0,1-1 0,-1 1 0,5 0 0,0-1-110,0 0-1,1-1 1,-1 1-1,0-1 1,0-1-1,0 1 1,0-1-1,0-1 1,-1 1-1,1-1 1,-1 0-1,11-7 1,23-13-676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7.545"/>
    </inkml:context>
    <inkml:brush xml:id="br0">
      <inkml:brushProperty name="width" value="0.05" units="cm"/>
      <inkml:brushProperty name="height" value="0.05" units="cm"/>
    </inkml:brush>
  </inkml:definitions>
  <inkml:trace contextRef="#ctx0" brushRef="#br0">181 1 13843,'-7'18'2048,"-3"10"-1151,0 9-353,3 6 1696,2 7-1280,4 6-143,4 1-313,5-1-144,5-1-192,3-4-240,-2-8-224,2-4-200,-2-10-417,-2-5-143,-5-8 744,-3-6-240,-8-7-248</inkml:trace>
  <inkml:trace contextRef="#ctx0" brushRef="#br0" timeOffset="1">46 510 14291,'-21'-22'1888,"6"3"-783,5 1-361,13 5 1032,7 3-119,13 4-225,7 5-208,12 2-368,4 3-184,8 1-415,5-4-241,-5-2-1105,2-5 1065,-6-13-248,-4-12-144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9.390"/>
    </inkml:context>
    <inkml:brush xml:id="br0">
      <inkml:brushProperty name="width" value="0.05" units="cm"/>
      <inkml:brushProperty name="height" value="0.05" units="cm"/>
    </inkml:brush>
  </inkml:definitions>
  <inkml:trace contextRef="#ctx0" brushRef="#br0">261 53 13035,'0'-3'271,"0"0"1,0 0 0,0 0-1,-1 0 1,1 0-1,-1 0 1,0 0 0,0 0-1,0 0 1,0 1-1,0-1 1,-4-5 0,4 7-162,0 0 1,0 1 0,0-1 0,0 0-1,0 0 1,0 0 0,0 1 0,0-1-1,-1 1 1,1-1 0,0 1 0,0-1-1,-1 1 1,1 0 0,0 0 0,0-1-1,-1 1 1,1 0 0,0 0 0,-1 0-1,1 1 1,0-1 0,-1 0 0,1 0-1,0 1 1,0-1 0,-1 0 0,1 1-1,0 0 1,0-1 0,0 1 0,-2 1-1,-1 0 30,0 1 0,1 0-1,-1 0 1,1 0 0,-1 1-1,1-1 1,0 1-1,0 0 1,1 0 0,-1 0-1,1 0 1,-4 8 0,-1 8 232,-9 30 1,14-45-310,-19 86 497,3 1 0,5 1 0,3 0 0,5 1 0,10 154 0,-5-248-537,0 0 0,0 0 0,0 0 0,0 0 0,0 0-1,0 0 1,0 0 0,0 0 0,0 0 0,0 0 0,0 0 0,0 0 0,0 0-1,0 0 1,0 0 0,0 0 0,0 0 0,0 0 0,0 0 0,-1 0 0,1 0-1,0 0 1,0 0 0,0 0 0,0 0 0,0 0 0,0 0 0,0 0 0,0 0-1,0 0 1,-3-10 246,-4-16-33,-6-58 223,-39-135-1,57 226-475,0 0 0,1-1 0,0 0 0,0 0 0,12 9-1,-11-10 13,0 1 1,0-1-1,1 0 0,0-1 0,0 1 0,0-2 0,1 1 1,10 2-1,-12-5 10,0 0 0,-1-1 0,1 0 0,0-1 0,0 0 0,0 0 0,-1 0 0,1 0 0,-1-1 0,1 0 0,-1-1 0,0 0 0,1 0 0,-1 0 0,-1 0 0,10-8 0,-10 8-97,-1-1-1,1 0 1,-1 0 0,0-1-1,0 1 1,0-1-1,0 0 1,-1 0-1,0 0 1,0-1-1,0 1 1,-1-1-1,0 1 1,0-1-1,0 0 1,-1 0 0,1 0-1,0-11 1,-4 5-3272,4 7 2647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0.543"/>
    </inkml:context>
    <inkml:brush xml:id="br0">
      <inkml:brushProperty name="width" value="0.05" units="cm"/>
      <inkml:brushProperty name="height" value="0.05" units="cm"/>
    </inkml:brush>
  </inkml:definitions>
  <inkml:trace contextRef="#ctx0" brushRef="#br0">51 33 11939,'-3'-12'6868,"-5"27"-4354,-7 27-1082,8-16-1078,1 1 1,2-1 0,0 1-1,2 0 1,0 0-1,4 36 1,-2-60-334,1 1 1,-1-1-1,1 0 1,-1 1 0,1-1-1,0 0 1,1 0-1,-1 0 1,0 0-1,1 0 1,0 0 0,0 0-1,0-1 1,0 1-1,0-1 1,0 1-1,0-1 1,5 4-1,-4-5-5,0 0-1,0 1 1,0-1-1,0 0 0,0-1 1,0 1-1,1 0 1,-1-1-1,0 0 0,0 0 1,0 0-1,1 0 0,-1 0 1,0-1-1,0 1 1,0-1-1,0 0 0,0 0 1,5-2-1,2-2 25,-1 0-1,1 0 0,-1-1 1,-1 0-1,1-1 0,-1 0 1,0 0-1,0-1 1,-1 0-1,0 0 0,-1 0 1,0-1-1,0 0 0,-1-1 1,0 1-1,0-1 1,-1 0-1,5-20 0,-9 29-35,1 0 0,-1 0-1,0 0 1,0 0 0,0 0-1,0 0 1,0 0 0,0 0-1,0 0 1,0 1 0,0-1-1,0 0 1,0 0 0,-1 0-1,1 0 1,0 0 0,-1 0-1,1 0 1,-2-1 0,2 2-2,-1 0 0,1 0 0,-1-1 1,1 1-1,-1 0 0,1 0 0,-1 0 0,1 0 1,-1 0-1,1 0 0,-1 0 0,1 0 0,-1 0 1,1 0-1,-1 0 0,1 0 0,-1 0 0,0 1 1,1-1-1,-1 0 0,1 0 0,-1 0 0,0 1 1,-3 2 5,-1 0 1,1 0-1,-1 1 1,-6 7 0,5-5-4,0 0 0,1 0 0,0 1 0,1 0 0,-1 0 0,1 0 0,1 0 0,-1 1 1,1 0-1,-3 14 0,6-21-4,0 0 0,0 0 0,0 0 0,0 0 0,0 0 0,0-1 0,0 1 0,1 0 1,-1 0-1,0 0 0,1 0 0,-1 0 0,1-1 0,-1 1 0,1 0 0,-1 0 0,1-1 0,-1 1 0,1 0 0,0-1 1,-1 1-1,1-1 0,0 1 0,0-1 0,-1 1 0,1-1 0,0 1 0,0-1 0,0 0 0,0 0 0,0 1 0,-1-1 1,1 0-1,0 0 0,0 0 0,0 0 0,0 0 0,1 0 0,38-2 18,-39 2-18,87-21 43,4 0 6,-81 20-41,0 0 1,0 0-1,0 1 1,0 0-1,0 0 1,14 4-1,-22-3-2,1 0-1,0 0 1,-1 0-1,1 1 0,-1-1 1,1 1-1,-1 0 0,0 0 1,0 0-1,0 0 1,0 1-1,0-1 0,0 1 1,-1 0-1,1 0 0,-1 0 1,2 3-1,-4-6-1,0 0 1,0 1-1,0-1 0,0 0 0,0 0 1,0 0-1,0 0 0,0 0 0,1 0 0,-1 0 1,0 0-1,0 0 0,0 0 0,0 1 1,0-1-1,0 0 0,0 0 0,0 0 0,0 0 1,0 0-1,0 0 0,1 0 0,-1 0 1,0 0-1,0 0 0,0 0 0,0 0 1,0 0-1,0 0 0,0 0 0,0 0 0,1 0 1,-1 0-1,0 0 0,0 0 0,0 0 1,0 0-1,0 0 0,0 0 0,0 0 1,0 0-1,0 0 0,1 0 0,-1 0 0,0 0 1,0 0-1,0 0 0,0 0 0,0-1 1,0 1-1,0 0 0,0 0 0,0 0 0,0 0 1,0 0-1,1 0 0,2-9 186,1-11 64,-2-19 35,-2 0 0,-1 0 0,-9-46-1,4 27-163,6 58-126,-1-1 1,1 0 0,0 1 0,0-1 0,0 0-1,-1 0 1,1 1 0,0-1 0,0 0 0,0 0-1,0 1 1,1-1 0,-1 0 0,0 0 0,0 1-1,0-1 1,0 0 0,1 0 0,-1 1 0,0-1-1,1 0 1,-1 1 0,1-1 0,-1 0 0,1 1-1,-1-1 1,1 1 0,0-2 0,1 2-3,0 0 1,0 0 0,0 1 0,0-1-1,0 0 1,0 1 0,-1-1 0,1 1-1,0 0 1,0-1 0,1 2 0,21 9-112,40 15-446,-59-24 266,1 0 0,0-1 0,-1 1-1,1-2 1,0 1 0,0 0 0,-1-1 0,12-1 0,-16 1 258,0 0 1,0-1-1,0 1 1,0 0 0,0 0-1,0-1 1,0 1 0,0-1-1,0 1 1,-1-1-1,1 1 1,0-1 0,0 1-1,0-1 1,-1 0 0,1 1-1,0-1 1,-1 0-1,1 0 1,-1 1 0,1-1-1,-1 0 1,1 0-1,-1 0 1,0 0 0,1 0-1,-1 0 1,0 1 0,0-1-1,1 0 1,-1 0-1,0 0 1,0 0 0,0 0-1,0-1 1,-1-19-785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0.965"/>
    </inkml:context>
    <inkml:brush xml:id="br0">
      <inkml:brushProperty name="width" value="0.05" units="cm"/>
      <inkml:brushProperty name="height" value="0.05" units="cm"/>
    </inkml:brush>
  </inkml:definitions>
  <inkml:trace contextRef="#ctx0" brushRef="#br0">0 43 20068,'22'0'2057,"1"-3"-1305,-2 1-312,6-3 928,2 1-352,4 0-887,-3-2-826,9 2 689,-6-2-232,0-3-176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3.011"/>
    </inkml:context>
    <inkml:brush xml:id="br0">
      <inkml:brushProperty name="width" value="0.05" units="cm"/>
      <inkml:brushProperty name="height" value="0.05" units="cm"/>
    </inkml:brush>
  </inkml:definitions>
  <inkml:trace contextRef="#ctx0" brushRef="#br0">222 374 18188,'1'0'70,"-1"-1"0,0 0 0,1 0 0,-1 1 0,0-1 1,0 0-1,0 0 0,0 1 0,0-1 0,0 0 0,0 0 0,0 1 0,0-1 0,0 0 1,0 0-1,0 1 0,-1-1 0,1 0 0,0 0 0,0 1 0,-1-1 0,1 0 1,0 1-1,-1-1 0,1 1 0,-1-2 0,-1 2-8,1-1 1,0 0-1,0 0 0,-1 1 1,1-1-1,0 1 0,-1-1 1,1 1-1,-1-1 1,1 1-1,0 0 0,-4 0 1,-2 0 145,0 0 0,0 1 0,-1 0 0,-12 3 1,8 0-56,0 1 0,0 0 0,0 0 0,1 1 0,-17 12-1,22-14-110,1 0 0,0 0 0,0 0-1,0 0 1,0 1 0,1 0 0,0 0-1,0 1 1,0-1 0,1 1 0,0-1-1,-5 12 1,8-16-27,-1 0 0,1 0 0,0 0 0,0 0-1,0 1 1,-1-1 0,1 0 0,0 0 0,0 0 0,0 0 0,0 0 0,1 0 0,-1 0-1,0 0 1,0 0 0,1 1 0,-1-1 0,1 0 0,-1 0 0,1 0 0,-1-1 0,1 1-1,-1 0 1,1 0 0,0 0 0,0 0 0,-1 0 0,1-1 0,0 1 0,0 0 0,0-1-1,0 1 1,0-1 0,0 1 0,0-1 0,0 1 0,0-1 0,0 0 0,0 1 0,2-1-1,3 1 48,0 0-1,0 0 1,0-1-1,0 0 0,0 0 1,9-2-1,3-2 22,0 0-1,0-2 1,0 0-1,-1-1 1,0-1-1,0 0 1,-1-1-1,0-1 1,-1 0-1,0-2 1,0 1-1,21-24 1,-13 11 14,-1-2 0,-2 0 0,0-1-1,-2-1 1,-1-1 0,17-38 0,-29 57-46,0-1-1,0 0 1,-1 0-1,-1-1 1,0 1 0,0-1-1,-1 0 1,-1 1-1,1-24 1,-2 35-48,0-1 1,0 1-1,0-1 0,0 1 1,0-1-1,0 1 1,0-1-1,0 1 1,0-1-1,0 1 0,0-1 1,0 1-1,0 0 1,0-1-1,-1 1 1,1-1-1,0 1 1,0-1-1,0 1 0,-1 0 1,1-1-1,0 1 1,-1 0-1,1-1 1,0 1-1,-1 0 0,1-1 1,0 1-1,-1 0 1,1 0-1,-1-1 1,1 1-1,0 0 0,-1 0 1,1 0-1,-1 0 1,1-1-1,-1 1 1,1 0-1,-1 0 0,1 0 1,0 0-1,-1 0 1,1 0-1,-1 0 1,1 0-1,-1 0 1,1 1-1,-1-1 0,1 0 1,0 0-1,-1 0 1,1 0-1,-1 1 1,1-1-1,-1 0 0,1 0 1,0 1-1,-1-1 1,1 0-1,0 1 1,-1 0-1,-3 2 13,0 1 1,1-1-1,-1 1 1,-5 9-1,-2 7-1,0 0 0,1 1 0,1 0 0,0 1-1,2 0 1,1 0 0,1 1 0,0 0-1,2-1 1,1 2 0,0 33 0,3-47-99,0-1 1,0 1-1,1-1 1,1 0-1,-1 0 1,1 0-1,6 12 0,-8-19 33,0 1 0,1 0 0,0-1 0,-1 1 0,1-1 0,0 1-1,0-1 1,0 0 0,1 0 0,-1 0 0,0 0 0,1 0 0,0 0 0,-1-1-1,1 1 1,0-1 0,0 0 0,-1 0 0,1 0 0,0 0 0,0 0 0,0-1-1,0 1 1,0-1 0,5 0 0,8-1-352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3.445"/>
    </inkml:context>
    <inkml:brush xml:id="br0">
      <inkml:brushProperty name="width" value="0.05" units="cm"/>
      <inkml:brushProperty name="height" value="0.05" units="cm"/>
    </inkml:brush>
  </inkml:definitions>
  <inkml:trace contextRef="#ctx0" brushRef="#br0">229 55 18092,'3'-3'299,"0"-1"0,-1 1 0,1-1 0,-1 1 1,0-1-1,0 0 0,2-5 0,-3 8-249,-1 1-1,0-1 1,0 0-1,0 1 0,0-1 1,1 0-1,-1 0 1,0 1-1,0-1 1,0 0-1,0 1 1,-1-1-1,1 0 1,0 1-1,0-1 1,0 0-1,-1 1 0,1-1 1,-1-1-1,1 2 8,-1-1 1,0 0-1,0 1 0,1-1 0,-1 1 0,0 0 0,0-1 0,0 1 1,0 0-1,1-1 0,-1 1 0,0 0 0,0 0 0,0 0 0,0 0 1,0 0-1,0 0 0,0 0 0,1 0 0,-2 0 0,-6 1 132,1 1-1,0 0 1,0 0-1,0 0 1,0 1-1,0 0 1,1 1-1,-1-1 1,1 1-1,0 0 1,0 1-1,-8 8 1,-8 7 36,-31 40 1,44-49-186,1 0 1,0 0-1,0 1 0,1 1 1,-9 21-1,15-32-28,0 1-1,1 0 1,-1-1-1,0 1 1,1 0 0,0-1-1,0 1 1,0 0-1,0 0 1,0 0 0,0-1-1,0 1 1,1 0-1,0-1 1,1 5 0,-1-5-2,0 0 1,1-1 0,-1 1-1,1 0 1,0 0 0,-1-1-1,1 1 1,0-1 0,0 1 0,0-1-1,0 0 1,0 0 0,0 0-1,1 0 1,-1 0 0,0 0-1,0 0 1,1-1 0,-1 0 0,1 1-1,1-1 1,8 1 18,0-1 1,1 0-1,-1 0 1,0-2-1,0 1 1,-1-1-1,1-1 1,0 0-1,-1-1 0,1 0 1,11-7-1,-7 3 11,-1 0-1,0-1 0,-1-1 0,0 0 0,0-1 0,-1 0 1,14-17-1,-24 25-34,-1 0 0,1 0 0,-1 0 1,0 0-1,0 0 0,0-1 0,0 1 0,-1 0 1,1-1-1,1-6 0,-3 10-5,0 0 1,0-1-1,0 1 0,0 0 0,0 0 1,0 0-1,0-1 0,0 1 1,1 0-1,-1 0 0,0 0 0,0-1 1,0 1-1,0 0 0,0 0 1,0-1-1,0 1 0,0 0 0,-1 0 1,1 0-1,0-1 0,0 1 0,0 0 1,0 0-1,0 0 0,0-1 1,0 1-1,0 0 0,0 0 0,-1 0 1,1 0-1,0-1 0,0 1 0,0 0 1,0 0-1,-1 0 0,1 0 1,0 0-1,0 0 0,0-1 0,-1 1 1,1 0-1,0 0 0,0 0 0,0 0 1,-1 0-1,1 0 0,0 0 1,0 0-1,0 0 0,-1 0 0,-13 8 5,-13 17-12,21-18-38,1 0-1,0 1 1,0 0-1,-4 9 1,7-14-47,1 0 0,-1 1 0,1 0 0,0-1 0,0 1 0,1 0 0,-1-1 0,1 1 0,-1 0 0,1 0 0,1 0 0,-1 4 0,1-7-9,-1 1 1,1-1-1,0 1 1,-1-1-1,1 1 0,0-1 1,0 0-1,0 0 0,0 1 1,0-1-1,0 0 1,1 0-1,-1 0 0,0 0 1,0 0-1,1 0 0,-1-1 1,1 1-1,-1 0 0,0-1 1,1 1-1,0-1 1,-1 1-1,1-1 0,-1 0 1,1 1-1,-1-1 0,1 0 1,2 0-1,4 0-226,0-1 0,0 0 1,0 0-1,14-3 0,17-10-610,5-9-101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3.877"/>
    </inkml:context>
    <inkml:brush xml:id="br0">
      <inkml:brushProperty name="width" value="0.05" units="cm"/>
      <inkml:brushProperty name="height" value="0.05" units="cm"/>
    </inkml:brush>
  </inkml:definitions>
  <inkml:trace contextRef="#ctx0" brushRef="#br0">163 3 16051,'0'-1'106,"-1"1"0,1 0-1,-1 0 1,1-1 0,-1 1-1,1 0 1,-1 0 0,1 0 0,-1 0-1,0 0 1,1 0 0,-1 0-1,1 0 1,-1 0 0,1 0-1,-1 0 1,0 0 0,1 0-1,-1 1 1,1-1 0,-1 0-1,1 0 1,-1 1 0,1-1-1,-1 0 1,1 1 0,-1 0-1,-18 11 181,17-11-40,-15 10 512,1 1 0,0 0 0,1 2 0,1 0 0,-25 30 0,38-43-745,0 0 0,1 0 0,-1 0 0,0 0 0,0 0 0,1 0 0,-1 0 0,0 0 0,1 1-1,-1-1 1,1 0 0,0 0 0,-1 1 0,1-1 0,0 0 0,0 1 0,0-1 0,0 0 0,0 1-1,0-1 1,0 0 0,0 1 0,0-1 0,1 0 0,-1 1 0,1-1 0,-1 0 0,1 0-1,-1 0 1,1 1 0,0-1 0,-1 0 0,1 0 0,0 0 0,0 0 0,0 0 0,0 0 0,0 0-1,0 0 1,0-1 0,0 1 0,0 0 0,2 0 0,6 3-50,0 0 1,0-1-1,0 0 0,20 4 1,-10-3 41,-7-1-20,-1 1-1,0 0 1,0 0 0,-1 1 0,17 10-1,-25-14 30,0 0 0,-1 0 1,1 1-1,0-1 0,-1 0 0,1 1 0,-1-1 0,1 1 0,-1 0 0,0-1 0,0 1 0,0 0 0,0 0 0,0 0 0,0-1 0,0 1 0,0 0 0,-1 0 0,1 0 1,-1 1-1,1-1 0,-1 0 0,0 0 0,0 0 0,0 0 0,0 0 0,0 0 0,-1 0 0,1 0 0,-1 0 0,1 0 0,-1 0 0,0 0 0,0 0 0,0 0 0,0 0 1,0 0-1,0 0 0,-2 1 0,-1 2 65,0 0 1,0 0-1,-1-1 1,0 0-1,0 0 1,0 0-1,0 0 0,-1-1 1,1 0-1,-1 0 1,0 0-1,-8 1 1,10-2-78,-1-1 1,1 1-1,-1-1 0,1-1 1,-1 1-1,1-1 1,-1 1-1,0-1 0,1-1 1,-1 1-1,1-1 1,-1 0-1,0 0 0,1 0 1,0 0-1,-1-1 1,-7-3-1,-1-7-50,7-2-85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4.504"/>
    </inkml:context>
    <inkml:brush xml:id="br0">
      <inkml:brushProperty name="width" value="0.05" units="cm"/>
      <inkml:brushProperty name="height" value="0.05" units="cm"/>
    </inkml:brush>
  </inkml:definitions>
  <inkml:trace contextRef="#ctx0" brushRef="#br0">99 1 17932,'3'19'1000,"-1"0"0,-1 1 0,-1 0 0,-4 38 0,-19 76 412,23-133-1411,-39 141 1100,4-16-280,34-123-792,0 0 0,1-1 1,-1 1-1,1 0 0,0-1 0,0 1 0,0 0 0,0 0 1,0-1-1,0 1 0,1 0 0,1 5 0,-1-7-15,0 0-1,0 0 0,0 0 0,0 0 1,0 0-1,0-1 0,0 1 0,0 0 1,0 0-1,0-1 0,1 1 1,-1-1-1,0 1 0,1-1 0,-1 0 1,0 1-1,1-1 0,-1 0 0,0 0 1,1 0-1,-1 0 0,0 0 0,1 0 1,-1 0-1,0-1 0,3 1 0,32-6 122,47-13-1,-46 9-746,42-5 1,37 8-1469,-81 7 1411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4.979"/>
    </inkml:context>
    <inkml:brush xml:id="br0">
      <inkml:brushProperty name="width" value="0.05" units="cm"/>
      <inkml:brushProperty name="height" value="0.05" units="cm"/>
    </inkml:brush>
  </inkml:definitions>
  <inkml:trace contextRef="#ctx0" brushRef="#br0">169 71 16692,'-9'0'282,"0"0"1,0 1 0,0 1 0,1 0 0,-1 0-1,1 0 1,-1 1 0,1 0 0,0 1 0,0 0-1,0 0 1,1 1 0,-1 0 0,1 0 0,0 1-1,1 0 1,-11 12 0,15-17-237,1 1 0,0-1 0,-1 1 0,1 0 0,0 0 0,0 0 0,0 0 0,0 0 0,1 0 0,-1 0 0,0 0 0,1 0 0,-1 0 0,1 0 0,0 0 0,0 0 0,0 0 0,0 1 0,0-1 0,0 0 0,0 0 0,1 0 0,-1 0 0,1 0 0,0 0 0,0 0 0,-1 0 0,1 0 0,0 0 0,1 0 0,1 2 0,-1-1 3,1-1-1,0 1 1,0-1 0,0 1 0,1-1 0,-1 0 0,1 0-1,-1-1 1,1 1 0,-1-1 0,1 1 0,0-1 0,0-1-1,0 1 1,-1 0 0,6-1 0,1 0 52,0-1 1,-1 0 0,1 0-1,-1-1 1,1-1 0,-1 0-1,0 0 1,0 0-1,0-1 1,-1-1 0,1 1-1,-1-2 1,12-9 0,-15 12-43,-1-1 0,0 0 0,-1 0 0,1 0 0,-1 0 0,1-1 0,-1 1 1,-1-1-1,1 0 0,-1 0 0,3-6 0,-4 7-31,0 1 0,-1-1-1,1 0 1,-1 0 0,0 0 0,0 0 0,0 1-1,0-1 1,-1 0 0,1 0 0,-1 0 0,0 1-1,0-1 1,-1 0 0,1 1 0,-1-1 0,-2-3-1,1 2-25,0 1 0,-1-1 0,1 1-1,-1 1 1,0-1 0,0 0 0,-1 1-1,1 0 1,0 0 0,-1 0-1,-9-4 1,12 6-62,-1 0 0,0 0 0,1 0-1,-1 0 1,0 0 0,1 0 0,-1 1 0,0 0-1,0-1 1,0 1 0,1 0 0,-1 0 0,0 1-1,0-1 1,0 1 0,1-1 0,-1 1 0,0 0-1,0 0 1,1 0 0,-1 0 0,1 0-1,-1 1 1,-2 2 0,4-3-37,-1 0 1,1 1-1,0 0 1,0-1-1,0 1 1,1 0-1,-1-1 0,0 1 1,1 0-1,-1 0 1,1 0-1,-1 0 0,1 0 1,0-1-1,0 1 1,0 0-1,0 0 0,0 0 1,0 0-1,1 0 1,-1 0-1,0 0 1,1-1-1,0 1 0,-1 0 1,1 0-1,0-1 1,0 1-1,0 0 0,0-1 1,0 1-1,0-1 1,1 1-1,-1-1 1,0 0-1,1 0 0,-1 1 1,1-1-1,1 1 1,23 9-733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5.412"/>
    </inkml:context>
    <inkml:brush xml:id="br0">
      <inkml:brushProperty name="width" value="0.05" units="cm"/>
      <inkml:brushProperty name="height" value="0.05" units="cm"/>
    </inkml:brush>
  </inkml:definitions>
  <inkml:trace contextRef="#ctx0" brushRef="#br0">67 0 16740,'-7'9'463,"0"0"0,1 1 0,0 0 0,1 0 1,0 0-1,1 0 0,0 1 0,0-1 1,1 1-1,0 0 0,0 12 0,-2 16 805,1 69 1,4-70-857,1 0 0,2 1 0,2-1 0,18 68 0,-23-104-400,1 0-1,0 0 0,-1 1 1,1-1-1,0 0 1,0 0-1,0 0 1,0-1-1,1 1 1,-1 0-1,1 0 1,-1-1-1,1 1 0,-1-1 1,1 1-1,0-1 1,0 1-1,-1-1 1,1 0-1,4 2 1,-3-3-1,0 1 0,0-1 1,0 0-1,0 0 0,0 0 1,-1 0-1,1 0 0,0-1 0,0 1 1,0-1-1,0 0 0,-1 0 1,1 0-1,2-1 0,10-6 28,-1 0 0,-1-1-1,1 0 1,16-17 0,-29 25-37,127-118 152,-126 117-157,0 0 0,0 0 0,-1 0 0,2 1 0,-1-1 1,0 1-1,0-1 0,0 1 0,1 0 0,-1 0 0,3-1 0,-4 2 2,-1 0 0,1 0 0,-1 0 0,0 0 0,1 0 0,-1 0-1,1 0 1,-1 0 0,0 0 0,1 0 0,-1 0 0,0 1 0,1-1 0,-1 0 0,0 0 0,1 0 0,-1 1 0,0-1 0,0 0 0,1 1 0,-1-1 0,0 0 0,0 0-1,1 1 1,-1-1 0,0 1 0,4 18-17,-5 5 3,-5 38 0,3-41 74,1-1-1,2 42 1,-1-62-83,1 0-1,0 1 0,0-1 0,0 0 1,0 0-1,0 1 0,0-1 0,0 0 1,0 1-1,0-1 0,0 0 0,0 0 1,0 1-1,0-1 0,0 0 0,0 0 1,0 1-1,0-1 0,0 0 0,1 1 1,-1-1-1,0 0 0,0 0 0,0 0 1,0 1-1,1-1 0,-1 0 0,0 0 1,0 1-1,0-1 0,1 0 0,-1 0 1,0 0-1,0 0 0,1 0 0,-1 1 1,0-1-1,0 0 0,1 0 0,-1 0 1,0 0-1,0 0 0,1 0 0,-1 0 1,0 0-1,1 0 0,-1 0 0,0 0 1,0 0-1,1 0 0,-1 0 0,0 0 1,0 0-1,1 0 0,-1-1 0,0 1 1,1 0-1,13-13-1966,-10 8 1855,4-2-552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7.136"/>
    </inkml:context>
    <inkml:brush xml:id="br0">
      <inkml:brushProperty name="width" value="0.05" units="cm"/>
      <inkml:brushProperty name="height" value="0.05" units="cm"/>
    </inkml:brush>
  </inkml:definitions>
  <inkml:trace contextRef="#ctx0" brushRef="#br0">98 1 15523,'-39'57'3291,"32"-48"-2840,0 0 0,0 1-1,0 0 1,2 0 0,-1 1 0,1-1 0,1 1 0,-5 16 0,9-26-415,-1 0 0,1 1 0,0-1 0,0 0 1,-1 1-1,1-1 0,0 1 0,0-1 1,1 0-1,-1 1 0,0-1 0,0 0 0,1 1 1,-1-1-1,1 0 0,-1 1 0,1-1 0,0 2 1,0-3-20,0 1 0,-1-1 0,1 1 0,0 0 0,0-1 0,0 0 1,-1 1-1,1-1 0,0 1 0,0-1 0,0 0 0,0 0 0,0 0 1,0 1-1,0-1 0,0 0 0,-1 0 0,1 0 0,0 0 0,1-1 0,4 0 3,-1 0-1,0-1 1,0 1-1,0-1 0,0-1 1,0 1-1,7-5 1,3-3-1,-1 0 0,-1-1 0,0 0 0,0-1 0,-1-1 0,-1 0 0,0-1 0,-1 0 0,12-20 0,-22 34-18,0 0 0,0 0 0,0 0 0,1 0 0,-1 0 0,0 0 0,0 0 0,0 0 1,0-1-1,0 1 0,0 0 0,0 0 0,1 0 0,-1 0 0,0 0 0,0 0 0,0 0 0,0 0 0,0-1 0,0 1 0,0 0 0,0 0 0,0 0 0,0 0 0,0 0 0,0 0 0,0-1 0,0 1 0,0 0 0,0 0 0,0 0 0,0 0 0,0 0 0,0-1 0,0 1 1,0 0-1,0 0 0,0 0 0,0 0 0,0 0 0,0 0 0,0-1 0,0 1 0,0 0 0,0 0 0,0 0 0,0 0 0,-1 0 0,1 0 0,0 0 0,0 0 0,0 0 0,0-1 0,0 1 0,-1 0 0,-7 6 37,-11 14 25,11-11-18,2 1 0,-1 0-1,2 0 1,-1 0 0,1 1 0,1 0 0,0 0-1,0 0 1,-2 18 0,5-28-48,1 0 0,0-1 0,0 1 0,0 0 0,0 0 0,0-1 0,0 1 0,0 0 0,0-1 0,0 1 0,0 0 0,0-1 0,0 1 0,1 0 0,-1 0 0,0-1 0,0 1 0,1-1 0,-1 1 0,1 0-1,-1-1 1,0 1 0,1-1 0,-1 1 0,1-1 0,-1 1 0,1-1 0,-1 1 0,1-1 0,0 1 0,-1-1 0,1 0 0,0 0 0,-1 1 0,1-1 0,0 0 0,-1 0 0,1 1 0,0-1 0,-1 0 0,1 0 0,0 0 0,-1 0 0,1 0 0,0 0 0,0 0 0,-1-1 0,1 1 0,0 0 0,-1 0 0,1 0 0,0-1 0,-1 1 0,1 0 0,0-1 0,0 0 0,5-1-282,0-1 1,-1-1-1,1 1 1,8-8-1,46-46-1041,-48 44 1033,10-11-385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5.957"/>
    </inkml:context>
    <inkml:brush xml:id="br0">
      <inkml:brushProperty name="width" value="0.05" units="cm"/>
      <inkml:brushProperty name="height" value="0.05" units="cm"/>
    </inkml:brush>
  </inkml:definitions>
  <inkml:trace contextRef="#ctx0" brushRef="#br0">13 1 18628,'0'26'1449,"0"0"1,-6 38-1,2-37-554,2-1-1,1 31 1,1-55-871,0-1-1,0 1 1,0-1-1,0 1 1,1-1-1,-1 1 1,0-1-1,1 1 1,-1-1-1,1 0 1,-1 1-1,1-1 1,0 0-1,0 1 1,-1-1-1,1 0 1,0 0-1,0 0 1,0 0-1,0 0 1,0 0-1,1 0 1,-1 0-1,0 0 1,0 0-1,1 0 1,-1-1-1,0 1 1,1-1-1,-1 1 1,1-1-1,-1 1 1,0-1-1,1 0 1,-1 0-1,1 0 1,-1 0-1,1 0 1,-1 0-1,3 0 1,3-2-10,-1 1 0,0 0 1,1-1-1,-1 0 0,0-1 0,0 0 1,0 1-1,5-5 0,86-66-26,-45 33-150,-52 39 158,0 1 0,1 0 1,-1 0-1,0 0 0,0-1 1,0 1-1,1 0 0,-1 0 1,0 0-1,0-1 1,1 1-1,-1 0 0,0 0 1,1 0-1,-1 0 0,0 0 1,0 0-1,1 0 0,-1 0 1,0 0-1,1 0 0,-1 0 1,0 0-1,0 0 0,1 0 1,-1 0-1,0 0 0,1 0 1,-1 0-1,0 0 1,0 0-1,1 0 0,0 10-61,-9 21 15,6-24 35,-3 25-6,5-27-78,0-1 0,0 1 0,-1 0 0,0-1 0,0 1 0,0-1 0,-1 0 0,1 1 0,-1-1 0,-4 8 0,3-10-105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7.905"/>
    </inkml:context>
    <inkml:brush xml:id="br0">
      <inkml:brushProperty name="width" value="0.05" units="cm"/>
      <inkml:brushProperty name="height" value="0.05" units="cm"/>
    </inkml:brush>
  </inkml:definitions>
  <inkml:trace contextRef="#ctx0" brushRef="#br0">232 51 16796,'1'-1'113,"-1"0"0,0-1 1,0 1-1,0 0 0,0 0 1,0-1-1,0 1 0,-1 0 1,1 0-1,0 0 1,-1-1-1,1 1 0,0 0 1,-1 0-1,0 0 0,1 0 1,-1 0-1,1 0 0,-1 0 1,0 0-1,0 0 1,0 0-1,-1-1 0,0 1 48,-1-1-1,1 1 0,-1 0 1,1-1-1,-1 1 0,1 1 1,-1-1-1,0 0 0,0 1 1,-3-1-1,-1 0 43,0 1 1,-1 0-1,1 0 1,-1 1-1,1 0 1,0 0-1,-10 3 1,8 0-140,0 0 1,0 1 0,0 0 0,1 0 0,-1 1 0,1 0 0,1 1 0,-8 7-1,11-10-43,1-1-1,-1 1 1,1 0-1,0 0 1,0 0-1,1 0 1,-1 1-1,1-1 1,0 1-1,0-1 1,0 1-1,1 0 0,0 0 1,0 0-1,0 0 1,0 0-1,1 9 1,0-13-16,0 0 1,1 1-1,-1-1 1,0 0-1,1 0 1,-1 0-1,1 0 0,-1 0 1,1 0-1,0 0 1,-1 0-1,1-1 1,0 1-1,0 0 1,0 0-1,-1-1 1,1 1-1,0 0 0,0-1 1,0 1-1,0-1 1,0 1-1,0-1 1,0 1-1,0-1 1,1 0-1,-1 1 1,0-1-1,0 0 0,0 0 1,0 0-1,0 0 1,0 0-1,1 0 1,0-1-1,5 1 6,-1-1 0,1 0 1,-1-1-1,13-3 0,-3-3 7,0 1 1,0-2 0,0 0-1,-1-1 1,-1-1 0,1 0 0,-2-1-1,0-1 1,0 0 0,-1 0-1,-1-1 1,13-20 0,-19 24 28,-9 12 13,-10 17 21,8-7-27,0 0 0,-6 20 0,11-28-29,0-1-1,0 1 1,0 0-1,0-1 1,1 1-1,0 0 1,0 0 0,0 0-1,0-1 1,0 1-1,1 0 1,-1 0-1,1-1 1,2 5-1,-2-6 3,0-1-1,1 1 0,-1 0 1,1-1-1,0 1 0,-1-1 1,1 1-1,0-1 1,0 0-1,0 0 0,0 0 1,0 0-1,0 0 0,0 0 1,0 0-1,1-1 0,-1 1 1,0-1-1,0 0 0,1 1 1,-1-1-1,0 0 1,1 0-1,-1-1 0,3 1 1,7-2 87,-1 1 0,1-2 0,16-4 0,21-13 176,-35 14-239,-1 0 1,1 1 0,21-5-1,-34 10-51,0 0 0,0 0-1,-1 0 1,1 0 0,0 0 0,0 0 0,0 0-1,-1 0 1,1 1 0,0-1 0,-1 0 0,1 0-1,0 1 1,0-1 0,-1 0 0,1 1 0,0-1-1,-1 0 1,1 1 0,-1-1 0,1 1 0,-1-1-1,1 1 1,-1 0 0,1-1 0,-1 1 0,1-1-1,-1 1 1,1 0 0,-1-1 0,0 1 0,1 1-1,5 29-24,-1-6 2,-4-24 20,0 0 0,-1 0-1,1 0 1,0 0 0,-1 0-1,1 0 1,0 0 0,0 0-1,0 0 1,0-1 0,0 1 0,0 0-1,0-1 1,0 1 0,0-1-1,0 1 1,0-1 0,0 0-1,1 1 1,-1-1 0,2 0-1,0 1-92,0-1 0,0-1 0,0 1 0,-1 0 0,1-1 0,0 0 0,0 1 0,5-3 0,1-1-520,0-1 0,0 0-1,17-13 1,33-35-645,-29 23 393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8.474"/>
    </inkml:context>
    <inkml:brush xml:id="br0">
      <inkml:brushProperty name="width" value="0.05" units="cm"/>
      <inkml:brushProperty name="height" value="0.05" units="cm"/>
    </inkml:brush>
  </inkml:definitions>
  <inkml:trace contextRef="#ctx0" brushRef="#br0">85 27 14779,'-43'57'5541,"45"-56"-5413,-1 0 0,1 0 0,-1 0 0,0 0-1,0 0 1,0 1 0,0-1 0,0 0 0,0 1-1,0-1 1,1 3 0,16 67-110,-2-8 85,-2-19 16,-2 0 0,-2 0-1,6 64 1,-14-91 15,-1 1 1,-2-1 0,1 1 0,-2-1-1,-1 0 1,0 0 0,-1 0 0,0 0-1,-2 0 1,0-1 0,0 0-1,-10 16 1,12-26 22,0 0 1,-1 0-1,0-1 0,1 0 1,-12 9-1,15-13-114,-1 1 1,1-1-1,-1 0 1,1 0-1,-1-1 1,0 1-1,1 0 1,-1-1-1,0 1 1,0-1-1,0 1 1,-2-1-1,3 0-23,0 0 0,0 0 0,0 0 0,0 0 0,0-1 0,0 1 0,0 0 0,0-1 1,0 1-1,1-1 0,-1 1 0,0-1 0,0 1 0,0-1 0,1 0 0,-1 1 0,0-1 0,1 0 0,-1 0 0,0 1 0,1-1 0,-1 0 0,1 0 0,-1-2 0,-2-3-11,1-1 1,0 1-1,0-1 1,1 0-1,0 0 1,0 0-1,0 0 0,1 0 1,1-12-1,2-3-153,9-41 1,-4 35 15,2 0 1,0 1 0,2 0-1,1 1 1,1 0 0,1 1 0,32-38-1,-1 9-30,2 2-1,56-45 1,-88 83 157,31-29 47,-45 40-35,0 1 0,0-1 1,0 1-1,0-1 1,0 0-1,-1 1 1,1-1-1,-1 0 0,1 0 1,-1 0-1,0 0 1,-1-1-1,1 1 1,0-6-1,-1 8-4,0 0 1,0-1 0,0 1-1,-1 0 1,1 0-1,-1 0 1,1 0-1,-1 0 1,1 0-1,-1 0 1,1 0-1,-1 0 1,0 0-1,1 1 1,-1-1-1,0 0 1,0 0-1,0 1 1,0-1 0,0 0-1,0 1 1,0-1-1,0 1 1,0-1-1,0 1 1,0-1-1,0 1 1,0 0-1,0 0 1,0-1-1,0 1 1,0 0-1,-1 0 1,1 0-1,0 0 1,0 0 0,-1 1-1,-4-1 41,0 1 0,0 0 0,0 0 1,0 0-1,-11 5 0,7-1 29,1 0 1,-1 1 0,1 0-1,-1 0 1,2 1 0,-1 0-1,-14 17 1,20-21-57,0 0 0,1 1 0,0-1 1,0 1-1,0-1 0,0 1 0,0 0 0,1 0 0,-1 0 1,0 8-1,1-10-19,1 0-1,0 1 1,0-1 0,1 1 0,-1-1-1,0 0 1,1 1 0,-1-1 0,1 0-1,0 1 1,0-1 0,0 0 0,0 0-1,0 0 1,1 0 0,-1 0 0,1 0-1,-1 0 1,1 0 0,2 1 0,0 1-112,0-1 0,0 0 1,1-1-1,-1 1 0,1-1 0,-1 0 1,1 0-1,0 0 0,0-1 1,0 0-1,0 0 0,0 0 1,1 0-1,-1-1 0,0 0 1,5 0-1,0-1-209,-1 0 1,1 0-1,-1-1 0,0 0 0,0-1 1,0 1-1,0-2 0,9-4 1,-6 1 73,-1 0 0,0-1 0,0 0 0,0-1 0,-1 0 0,13-16 0,18-32-813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8.925"/>
    </inkml:context>
    <inkml:brush xml:id="br0">
      <inkml:brushProperty name="width" value="0.05" units="cm"/>
      <inkml:brushProperty name="height" value="0.05" units="cm"/>
    </inkml:brush>
  </inkml:definitions>
  <inkml:trace contextRef="#ctx0" brushRef="#br0">122 0 16748,'-10'13'522,"0"0"1,1 1-1,1 0 1,0 0-1,0 1 1,2 0-1,-7 21 1,8-23-64,-7 18 730,-14 61-1,24-82-1052,0-1 0,1 1 0,0 0 0,1 0 0,0-1-1,0 1 1,1 0 0,0 0 0,1-1 0,5 19 0,-6-26-138,0 1 1,0-1 0,0 0 0,0 1-1,0-1 1,1 0 0,-1 0 0,1 0-1,0 0 1,-1 0 0,1-1 0,0 1-1,0 0 1,0-1 0,0 1-1,1-1 1,-1 0 0,0 0 0,0 0-1,1 0 1,-1 0 0,1 0 0,-1-1-1,1 1 1,-1-1 0,1 1 0,-1-1-1,1 0 1,4-1 0,5-1-188,0 0 1,0-1 0,0-1 0,0 0-1,12-6 1,26-7-805,-49 16 964,0 1-1,0 0 0,0-1 0,0 1 1,0 0-1,0 0 0,0 0 0,0 0 1,0 0-1,0 0 0,0 0 0,0 0 1,0 0-1,0 1 0,0-1 1,0 0-1,0 1 0,0-1 0,0 0 1,-1 1-1,1-1 0,0 1 0,0 0 1,0-1-1,1 2 0,-2-1 27,1 0-1,-1 1 1,0-1-1,1 0 1,-1 0-1,0 1 1,0-1-1,0 0 1,0 0-1,0 1 1,0-1-1,0 0 1,0 1-1,-1-1 1,1 0-1,0 0 1,-1 2-1,-3 5 140,1 0 0,-2 0 0,1 0 0,-8 11 0,4-9 128,-1 0-1,0 0 0,-1-1 1,-14 12-1,19-17-152,0 0 1,-1-1-1,1 0 1,-1 0-1,1 0 1,-1-1-1,0 1 0,0-1 1,0-1-1,0 1 1,-9 0-1,13-2-164,1 0 0,0 0 0,-1 0 0,1 0-1,-1 0 1,1 0 0,-1-1 0,1 1 0,0 0 0,-1-1 0,1 0-1,0 1 1,0-1 0,-1 0 0,1 1 0,0-1 0,0 0 0,0 0-1,0 0 1,0 0 0,0 0 0,0 0 0,0 0 0,0 0 0,0-1-1,1 1 1,-2-1 0,2-1-37,-1 1-1,0-1 0,0 1 1,1-1-1,0 1 0,-1-1 1,1 0-1,0 1 1,0-1-1,0 1 0,1-1 1,-1 0-1,1 1 0,0-4 1,7-15-542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9.497"/>
    </inkml:context>
    <inkml:brush xml:id="br0">
      <inkml:brushProperty name="width" value="0.05" units="cm"/>
      <inkml:brushProperty name="height" value="0.05" units="cm"/>
    </inkml:brush>
  </inkml:definitions>
  <inkml:trace contextRef="#ctx0" brushRef="#br0">210 406 18116,'-8'-2'324,"1"1"0,0 1-1,0-1 1,-1 1 0,1 0 0,0 1 0,-1 0 0,1 0 0,0 1 0,0-1-1,0 2 1,0-1 0,0 1 0,-6 3 0,5-2-159,0 0 1,1 1-1,-1 0 1,1 0-1,0 0 1,1 1-1,-1 0 1,1 1-1,0-1 1,1 1-1,-7 10 1,11-16-143,0 1 0,0 0 0,0 0-1,0-1 1,0 1 0,1 0 0,-1 0 0,1 0 0,-1 0 0,1 0-1,0 0 1,-1 0 0,1 0 0,0 0 0,0 0 0,0 0 0,1 0-1,-1 0 1,0-1 0,1 1 0,0 0 0,-1 0 0,1 0 0,0 0-1,0 0 1,0-1 0,0 1 0,2 2 0,-2-3-11,1 1-1,0-1 1,0 1 0,1-1-1,-1 0 1,0 0 0,0 0 0,1 0-1,-1-1 1,0 1 0,1 0 0,-1-1-1,1 0 1,-1 0 0,0 1-1,1-1 1,-1-1 0,1 1 0,-1 0-1,1-1 1,-1 1 0,0-1-1,3 0 1,5-3-12,-1 0 0,0 0 0,0-1 0,-1 0 0,1-1 0,-1 0 0,0 0 0,-1-1 0,1 1 0,-1-2 0,-1 1 0,8-10 0,-6 6-58,-1 0-1,0 0 0,-1-1 1,0 0-1,-1 0 0,0-1 0,-1 1 1,5-22-1,-10 21-168,-6 16 113,-8 21 79,13-19 54,1 0 0,-1 1 0,1-1-1,0 1 1,0-1 0,1 1 0,0-1 0,0 1 0,0-1 0,0 1 0,1 0-1,0-1 1,2 7 0,-2-9 2,1 0 0,-1 0-1,1 0 1,-1-1 0,1 1 0,0-1 0,0 1-1,0-1 1,0 0 0,1 0 0,-1 0-1,1 0 1,-1 0 0,1 0 0,0-1-1,-1 1 1,1-1 0,0 0 0,0 1 0,0-1-1,0-1 1,0 1 0,0 0 0,0-1-1,6 0 1,3 0 14,0 0 1,-1-1-1,1-1 0,-1 0 1,1 0-1,-1-1 0,0-1 0,0 0 1,0 0-1,-1-1 0,15-9 0,-1-1 16,-1-1 0,-1 0-1,34-34 1,-21 15-23,51-68 0,-70 82-68,-1-1 0,-1-1 0,-1-1 1,17-44-1,-21 29-49,-11 22 23,2 16 64,-1 1 0,1 0-1,0 0 1,0-1 0,-1 1-1,1 0 1,0 0-1,0-1 1,-1 1 0,1 0-1,0 0 1,-1 0 0,1-1-1,0 1 1,-1 0 0,1 0-1,0 0 1,-1 0 0,1 0-1,-1 0 1,1 0 0,0 0-1,-1 0 1,1 0 0,0 0-1,-1 0 1,1 0 0,-1 0-1,1 0 1,0 0 0,-1 0-1,1 0 1,0 1 0,-1-1-1,1 0 1,-1 0 0,-2 2-2,1 0 1,-1 0 0,0 0-1,0 0 1,1 0-1,0 1 1,-1-1 0,1 1-1,0 0 1,0-1 0,0 1-1,-2 4 1,-18 42 72,18-38-53,-5 13 44,1 1 0,1 0 0,2 1 1,0 0-1,1 0 0,0 52 0,5-61-43,0-1 0,0 1 0,2 0 0,0-1 0,1 0 0,0 1 0,1-1 0,1-1 0,1 1 0,0-1-1,1 0 1,10 13 0,-15-24-27,0 0-1,0 0 1,0 0-1,0 0 1,1-1 0,0 1-1,-1-1 1,1 0-1,1 0 1,-1-1-1,0 1 1,1-1-1,5 2 1,-10-3 5,1-1 0,-1 0 0,0 0 0,1 0 0,-1 0 1,0 0-1,1 0 0,-1 0 0,0 0 0,1 0 0,-1 1 1,0-1-1,1-1 0,-1 1 0,0 0 0,1 0 0,-1 0 1,0 0-1,1 0 0,-1 0 0,0 0 0,0 0 0,1 0 0,-1-1 1,0 1-1,1 0 0,-1 0 0,0 0 0,0-1 0,1 1 1,-1 0-1,0 0 0,0-1 0,1 1 0,-1 0 0,0 0 1,0-1-1,0 0 0,-3-14-185,-16-16-125,-24-20-163,-1 1-1,-59-50 0,2 2 484,100 98 10,0-1-1,0 0 0,1 1 1,-1-1-1,0 0 0,0 0 1,1 1-1,-1-1 1,1 0-1,-1 0 0,0 0 1,1 0-1,0 0 0,-1 0 1,1 0-1,0 0 0,-1 0 1,1 0-1,0-1 1,1 1 8,0 0 1,0 1 0,0-1-1,0 1 1,0-1 0,1 1-1,-1 0 1,0-1 0,0 1-1,0 0 1,1 0 0,-1 0 0,0 0-1,0 0 1,1 0 0,-1 0-1,0 1 1,2 0 0,110 18 835,-73-11-1126,74 6 1,-101-14 162,0 0 0,-1 0 1,1-2-1,-1 1 0,1-2 0,-1 0 1,0 0-1,0-1 0,0 0 1,14-8-1,7-10-271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0.717"/>
    </inkml:context>
    <inkml:brush xml:id="br0">
      <inkml:brushProperty name="width" value="0.05" units="cm"/>
      <inkml:brushProperty name="height" value="0.05" units="cm"/>
    </inkml:brush>
  </inkml:definitions>
  <inkml:trace contextRef="#ctx0" brushRef="#br0">73 48 22565,'-11'-48'-8,"22"87"-8,-2 11-72,1 3-96,-6-11-120,-4-8-312,-4-10-161,-2 1-295,-7-14 456,-7-16 184,-4-13-184,-5-16-48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1.168"/>
    </inkml:context>
    <inkml:brush xml:id="br0">
      <inkml:brushProperty name="width" value="0.05" units="cm"/>
      <inkml:brushProperty name="height" value="0.05" units="cm"/>
    </inkml:brush>
  </inkml:definitions>
  <inkml:trace contextRef="#ctx0" brushRef="#br0">68 435 14739,'-9'-10'408,"1"0"0,0-1-1,0 0 1,1 0 0,1-1 0,-8-16-1,12 22-258,1 1-1,-1-1 0,1 1 0,1-1 1,-1 0-1,1 1 0,0-1 0,0 0 0,0 1 1,1-1-1,0 0 0,0 1 0,0-1 1,1 1-1,0 0 0,0-1 0,0 1 0,3-5 1,5-6 93,0 1 0,1 1-1,1 0 1,0 0 0,1 1 0,0 0 0,1 1 0,0 1 0,1 1 0,17-11 0,-10 9-143,1 0 1,0 2-1,0 0 0,1 2 1,0 0-1,44-7 0,-57 13-84,1 1 0,-1 0 0,0 1-1,1 1 1,-1-1 0,0 2-1,1 0 1,-1 0 0,0 1-1,0 0 1,-1 1 0,1 0-1,17 10 1,-22-10-14,1 0-1,-1 1 1,0 0-1,-1 0 1,1 1-1,-1-1 1,0 1 0,0 0-1,-1 1 1,0-1-1,0 1 1,0 0-1,-1 0 1,0 0-1,0 0 1,-1 0 0,0 1-1,0-1 1,-1 1-1,1 15 1,-2-11 12,-1 0-1,0-1 1,-1 1 0,0 0 0,-1-1 0,0 1 0,-1-1-1,0 0 1,0 0 0,-1 0 0,-1-1 0,0 0 0,-1 0-1,0 0 1,-12 13 0,5-7 36,-2-1 1,0 0-1,0-1 0,-1-1 0,-1-1 0,0 0 0,-31 14 1,46-22-850,10-1 323,15 0-44,-17-3 314,8 2-25,-1 1-1,1 0 1,0 1 0,-1 0-1,0 1 1,0 1 0,0 0-1,-1 0 1,0 1-1,0 0 1,-1 1 0,1 0-1,13 16 1,-20-20 248,0 1 1,0 0-1,0 0 0,0 1 1,-1-1-1,0 1 0,0 0 1,0 0-1,-1 0 0,0 0 1,0 0-1,-1 1 0,1-1 1,-1 0-1,-1 1 0,1-1 1,-1 1-1,0-1 0,-1 1 1,0-1-1,0 1 0,0-1 1,0 0-1,-1 0 0,0 1 1,-1-1-1,1-1 1,-7 12-1,1-6 171,0 0 0,0-1 0,-1 1 1,0-2-1,-1 1 0,0-1 0,0-1 0,-1 0 0,-14 8 0,11-8 71,0 0-1,-1-1 0,0-1 1,0 0-1,-1-1 0,0-1 1,-20 4-1,32-8-241,1 1-1,-1-1 1,0 0-1,0 0 1,1 0-1,-1-1 1,0 1-1,0-1 1,1 0 0,-1 0-1,0 0 1,-4-2-1,7 2-74,-1 0-1,1-1 0,-1 1 1,1 0-1,0 0 0,-1-1 1,1 1-1,0-1 0,0 1 1,0-1-1,0 1 0,0-1 1,0 1-1,0-1 1,1 0-1,-1 0 0,1 1 1,-1-1-1,1 0 0,0 0 1,0 0-1,-1 0 0,1 1 1,0-1-1,1 0 0,-1-3 1,2-3-92,-1-1 0,2 1 0,-1 0 0,1 0 0,8-15 0,8-15-468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1.577"/>
    </inkml:context>
    <inkml:brush xml:id="br0">
      <inkml:brushProperty name="width" value="0.05" units="cm"/>
      <inkml:brushProperty name="height" value="0.05" units="cm"/>
    </inkml:brush>
  </inkml:definitions>
  <inkml:trace contextRef="#ctx0" brushRef="#br0">19 28 22557,'14'-16'-3009,"-2"4"2649,-9 15 912,-2 14-72,-7 12-136,-2 5 665,-2 9-425,1 5-72,3 3-88,1 0-80,2-4-328,1-3-240,2-8-504,3-3-336,2-19 832,2-9-169,-2-18-183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2.003"/>
    </inkml:context>
    <inkml:brush xml:id="br0">
      <inkml:brushProperty name="width" value="0.05" units="cm"/>
      <inkml:brushProperty name="height" value="0.05" units="cm"/>
    </inkml:brush>
  </inkml:definitions>
  <inkml:trace contextRef="#ctx0" brushRef="#br0">283 147 15891,'5'5'365,"-1"1"1,1 0-1,-2-1 0,1 2 0,-1-1 0,0 0 0,0 1 0,2 8 0,1 6 596,3 30 0,-1-3-122,13 47 96,22 110-2125,-43-202 1109,3 31-1274,-3-33 1322,0-1 0,0 1 0,0-1 0,0 1 0,0-1 0,0 1 0,0-1-1,0 1 1,-1-1 0,1 1 0,0-1 0,0 1 0,-1-1 0,1 1 0,0-1 0,0 1-1,-1-1 1,1 0 0,-1 1 0,1 0 0,-1-1 17,0 0 0,1 0 0,-1 0 0,0 0 0,1 0 0,-1 0 0,1 0 0,-1-1 1,0 1-1,1 0 0,-1 0 0,1 0 0,-1-1 0,1 1 0,-1 0 0,1-1 0,-1 1 0,1 0 0,-1-1 0,1 1 0,-1 0 0,1-1 0,-1 0 0,-18-19-532,-5-9 43</inkml:trace>
  <inkml:trace contextRef="#ctx0" brushRef="#br0" timeOffset="1">37 261 14931,'-5'-6'336,"0"0"0,1-1-1,0 0 1,0 0 0,1 0 0,0-1-1,-3-12 1,5 17-213,0 0 1,1 0-1,0 0 0,0-1 1,0 1-1,0 0 0,1 0 1,-1 0-1,1 0 0,0 0 1,0-1-1,0 1 0,0 1 1,0-1-1,1 0 0,-1 0 1,1 0-1,0 1 0,0-1 1,0 1-1,0-1 0,4-3 1,8-5 224,-1 0 0,2 1 0,-1 1 1,1 0-1,1 1 0,29-12 0,-16 10-132,1 1 1,-1 2-1,35-5 0,-41 9-140,0 1-1,0 1 1,0 1 0,0 1 0,31 6 0,-45-6-70,-1 2 0,1-1 1,0 1-1,-1 0 0,1 1 1,-1 0-1,9 7 0,-12-8-9,-1 0 0,0 0-1,0 1 1,-1-1 0,1 1 0,-1 0-1,0 0 1,0 1 0,0-1 0,0 1 0,-1-1-1,0 1 1,3 8 0,-4-9-4,0 0 0,0 0 1,0 1-1,-1-1 0,1 0 1,-1 1-1,0-1 0,0 1 0,-1-1 1,1 0-1,-1 1 0,0-1 1,0 0-1,-1 0 0,1 1 0,-3 3 1,0-2 19,1 0 1,-2 0-1,1 0 1,0-1-1,-1 0 1,0 0-1,0 0 1,-1-1-1,-8 6 1,1-1-136,-1-2 0,-1 1 1,0-2-1,0 0 0,0-1 0,0 0 0,-1-1 1,-19 2-1,8-6-1568,35-1 1179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2.438"/>
    </inkml:context>
    <inkml:brush xml:id="br0">
      <inkml:brushProperty name="width" value="0.05" units="cm"/>
      <inkml:brushProperty name="height" value="0.05" units="cm"/>
    </inkml:brush>
  </inkml:definitions>
  <inkml:trace contextRef="#ctx0" brushRef="#br0">1 415 17596,'4'7'1896,"6"-1"-1096,3-2-328,9-2 849,1-1-217,5-2-624,5-5-480,-3-1-992,-4-3-1697,-4 1 2217,-7 2-400,-3 1-352</inkml:trace>
  <inkml:trace contextRef="#ctx0" brushRef="#br0" timeOffset="1">528 1 17196,'0'36'1560,"-1"9"-1032,-1 3-240,1 3 688,1 2-584,3 0-247,0-3-145,0 2-489,1 0-159,-3-2-216,-1-4-104,-2-2-1425,-4-2 1753,-4-14-152,-3-6-112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7.743"/>
    </inkml:context>
    <inkml:brush xml:id="br0">
      <inkml:brushProperty name="width" value="0.05" units="cm"/>
      <inkml:brushProperty name="height" value="0.05" units="cm"/>
    </inkml:brush>
  </inkml:definitions>
  <inkml:trace contextRef="#ctx0" brushRef="#br0">271 11 13219,'0'-1'181,"0"1"-1,-1-1 1,1 1 0,0-1 0,0 1 0,-1-1 0,1 1-1,0-1 1,-1 1 0,1-1 0,0 1 0,-1 0-1,1-1 1,-1 1 0,1-1 0,-1 1 0,1 0 0,0 0-1,-1-1 1,0 1 0,1 0 0,-1 0 0,1-1 0,-1 1-1,1 0 1,-1 0 0,1 0 0,-1 0 0,0 0-1,1 0 1,-1 0 0,1 0 0,-1 0 0,1 0 0,-1 0-1,1 1 1,-1-1 0,0 0 0,0 0 0,-27 7 808,26-6-767,-25 8 265,0 1-1,1 1 1,1 1-1,0 2 1,-31 21 0,51-31-407,1-1 1,-1 1-1,1 0 0,0 0 1,-5 8-1,8-12-69,1 1-1,-1 0 1,1-1 0,0 1-1,-1-1 1,1 1-1,0 0 1,0 0-1,-1-1 1,1 1 0,0 0-1,0-1 1,0 1-1,0 0 1,0 0-1,0-1 1,0 1-1,0 0 1,0-1 0,0 1-1,1 1 1,-1-2-4,1 1 1,0 0-1,0 0 1,-1-1-1,1 1 1,0 0-1,0-1 1,0 1-1,0-1 1,0 1-1,0-1 1,0 1-1,0-1 1,0 0 0,0 1-1,0-1 1,0 0-1,0 0 1,2 0-1,9 1-6,-1-1-1,1 0 1,0-1-1,0 0 1,0-1-1,0 0 1,18-6-1,0-3-104,48-23 0,5-14-135,-48 26-21,-35 23 257,0-1 0,0 0 0,0 0 0,-1 0 0,1 0-1,0 0 1,0 0 0,0 0 0,0 0 0,0 1 0,0-1 0,0 0-1,0 0 1,0 0 0,0 0 0,0 0 0,0 0 0,0 1 0,0-1-1,0 0 1,0 0 0,0 0 0,0 0 0,0 0 0,0 0 0,0 1-1,0-1 1,0 0 0,0 0 0,0 0 0,0 0 0,0 0 0,1 0-1,-1 0 1,0 0 0,0 1 0,0-1 0,0 0 0,0 0 0,0 0-1,0 0 1,0 0 0,0 0 0,1 0 0,-1 0 0,0 0 0,0 0-1,0 0 1,0 0 0,0 0 0,0 0 0,1 0 0,-1 0 0,0 0-1,0 0 1,0 0 0,0 0 0,0 0 0,-19 38-29,5-13 121,-14 37 1,19-35 34,1 0 1,2 0-1,-6 54 0,6 83 287,4-54-283,1-95-112,0 0 0,-1 0 1,-1 0-1,-7 22 0,9-34-8,0 1 0,0-1 0,0 0 0,-1 0-1,1 1 1,-1-1 0,0 0 0,0 0 0,0-1 0,0 1 0,0 0-1,-1-1 1,1 1 0,-1-1 0,1 0 0,-1 0 0,0 0-1,0 0 1,0 0 0,0-1 0,-1 1 0,1-1 0,0 0 0,0 0-1,-5 1 1,6-2-3,0 0 1,1 0-1,-1 0 0,1 0 1,-1 0-1,1-1 0,-1 1 0,0 0 1,1-1-1,-1 1 0,1-1 0,0 0 1,-1 1-1,1-1 0,-1 0 0,1 0 1,0 0-1,0 0 0,-1 0 0,1 0 1,-1-2-1,0 1 0,0-1-1,1 0 1,-1 0-1,0 0 1,1 0-1,0-1 1,0 1 0,0 0-1,-1-6 1,1-1-6,0 0 1,1 0-1,0 0 0,1 0 1,-1 0-1,4-11 1,2-1-14,1 0-1,1 1 1,0 0 0,2 0 0,0 1 0,2 0 0,0 1 0,1 0 0,1 1 0,1 1 0,25-24 0,-7 11-37,2 2 1,1 2-1,2 1 1,77-39-1,-79 47 3,-15 8 14,0-2 1,0 0 0,-1-1 0,0 0-1,28-25 1,-47 35 35,1 1-1,-1-1 1,1 0-1,-1 0 0,1 1 1,-1-1-1,0 0 1,0 0-1,0 0 1,0 0-1,0-1 1,-1 1-1,1 0 1,0 0-1,-1 0 1,0-1-1,1-3 1,-2 5 4,1-1 1,0 1 0,-1 0 0,1 0-1,-1 0 1,1-1 0,-1 1 0,0 0-1,0 0 1,1 0 0,-1 0 0,0 0-1,0 0 1,0 0 0,0 1 0,0-1-1,0 0 1,0 0 0,0 1 0,0-1 0,-1 1-1,1-1 1,0 1 0,0-1 0,0 1-1,-1 0 1,1-1 0,0 1 0,-1 0-1,1 0 1,-2 0 0,-5 0 35,0 0-1,0 0 1,0 1 0,0 0 0,0 1 0,0 0-1,0 0 1,0 1 0,1 0 0,-1 0-1,1 0 1,0 1 0,0 0 0,-12 10 0,14-11-30,1 1 1,0-1 0,0 1-1,0 0 1,1 0 0,-1 0-1,1 0 1,0 1 0,0-1-1,1 1 1,-1 0 0,1 0-1,0 0 1,0 0 0,1 0-1,-1 0 1,1 0 0,0 1-1,1-1 1,-1 0 0,1 1-1,0-1 1,1 9 0,0-13-69,-1 0 1,0 1-1,0-1 1,1 0-1,-1 0 1,1 1-1,-1-1 1,1 0 0,0 0-1,-1 0 1,1 0-1,0 0 1,0 0-1,0 0 1,-1 0-1,1 0 1,0 0-1,0 0 1,0-1-1,1 1 1,-1 0 0,0-1-1,0 1 1,0-1-1,0 1 1,1-1-1,-1 1 1,2-1-1,0 0-44,0 0 0,-1 0-1,1 0 1,-1 0 0,1-1-1,0 1 1,-1-1 0,1 0 0,-1 1-1,1-1 1,-1-1 0,0 1-1,4-2 1,11-10-476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2.857"/>
    </inkml:context>
    <inkml:brush xml:id="br0">
      <inkml:brushProperty name="width" value="0.05" units="cm"/>
      <inkml:brushProperty name="height" value="0.05" units="cm"/>
    </inkml:brush>
  </inkml:definitions>
  <inkml:trace contextRef="#ctx0" brushRef="#br0">13 274 14467,'-4'-18'567,"1"1"0,0-1 0,1 0 0,1-1 0,1 1 0,2-23 0,-1 36-406,0-1 0,1 0 0,-1 1 0,1-1-1,0 1 1,0-1 0,1 1 0,0 0 0,0 0-1,0 0 1,0 0 0,1 0 0,-1 1-1,1 0 1,1 0 0,-1 0 0,1 0 0,-1 1-1,1-1 1,0 1 0,0 0 0,0 1 0,7-3-1,0 1-67,0 1-1,-1 0 0,1 1 0,0 0 0,0 1 0,1 0 0,-1 1 1,0 1-1,0 0 0,0 0 0,0 1 0,16 5 0,-1 1-89,0 1-1,-1 2 0,0 0 1,28 18-1,-39-20-18,0 0 1,-1 1-1,-1 0 1,0 1-1,0 1 1,-1 0-1,21 27 1,-29-34 28,-1 1 0,0-1 1,1 1-1,-2 0 0,1-1 1,-1 1-1,1 1 0,-2-1 1,1 0-1,-1 0 0,0 1 1,0-1-1,-1 0 1,0 1-1,0-1 0,0 1 1,-1-1-1,0 0 0,0 1 1,0-1-1,-1 0 0,0 0 1,-5 11-1,-7 6 190,0-1 1,-1 0-1,-2-1 0,0-1 0,-1 0 1,-1-2-1,0 0 0,-2-1 0,-34 23 0,51-38-221,-1 1 0,1-1 0,0 1-1,-1-1 1,0 0 0,1-1 0,-1 1-1,0-1 1,0 0 0,1 0-1,-7 0 1,9-2-35,0 1-1,1 0 0,-1-1 0,0 1 1,0 0-1,1-1 0,-1 0 1,0 0-1,1 1 0,-1-1 1,0 0-1,1 0 0,-1 0 1,1-1-1,0 1 0,-1 0 1,1 0-1,0-1 0,0 1 1,0-1-1,0 1 0,0-1 1,0 1-1,0-1 0,1 0 1,-1 1-1,0-1 0,1 0 0,-1 0 1,1 1-1,0-1 0,0 0 1,0-2-1,0-25-363,6 0-154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3.584"/>
    </inkml:context>
    <inkml:brush xml:id="br0">
      <inkml:brushProperty name="width" value="0.05" units="cm"/>
      <inkml:brushProperty name="height" value="0.05" units="cm"/>
    </inkml:brush>
  </inkml:definitions>
  <inkml:trace contextRef="#ctx0" brushRef="#br0">0 636 17508,'2'4'252,"0"-1"1,0 0-1,0 0 0,0 0 1,0 0-1,1 0 1,0-1-1,-1 1 1,1-1-1,0 0 0,0 0 1,4 2-1,-5-3-154,1 0-1,-1-1 1,1 1-1,-1-1 1,1 0-1,-1 1 1,1-1-1,-1 0 1,1-1-1,-1 1 1,1 0 0,-1-1-1,0 0 1,1 1-1,-1-1 1,1 0-1,-1 0 1,4-3-1,4-1-8,-1-1-1,-1 0 0,1 0 1,-1-1-1,0 0 1,-1-1-1,1 1 1,7-12-1,-11 13-67,1-1-1,-1 1 1,-1-1-1,1 0 1,-1 1-1,0-2 1,-1 1-1,1 0 1,-1 0-1,-1-1 1,0 1 0,1-10-1,-2 16-18,0 0 0,0 0 0,1 0 1,-1 0-1,0 0 0,-1 0 0,1 0 0,0 0 0,0 0 0,0 0 0,0 0 1,-1 0-1,1 0 0,-1 0 0,1 0 0,0 0 0,-1 0 0,0 0 0,1 1 1,-1-1-1,1 0 0,-1 0 0,0 1 0,0-1 0,1 0 0,-1 1 0,0-1 1,0 1-1,0-1 0,0 1 0,0-1 0,0 1 0,1 0 0,-1-1 0,0 1 0,0 0 1,-1 0-1,0 0 1,0 0 0,0 0 0,0 1 0,0-1 0,0 1 0,0-1 0,0 1 0,0 0 0,1 0 0,-1 0 0,0 0 0,1 0 0,-1 0 0,0 0 0,1 0 0,0 1 0,-3 2 0,0 2 25,0 0 0,0 0 1,0 0-1,1 0 0,0 0 1,0 1-1,1 0 0,0-1 0,0 1 1,1 0-1,-2 13 0,3-18-19,0 0-1,0 1 1,0-1-1,0 0 1,0 0 0,1 0-1,-1 0 1,1 1-1,-1-1 1,1 0-1,0 0 1,0 0-1,0 0 1,0 0 0,0 0-1,0-1 1,0 1-1,1 0 1,-1 0-1,1-1 1,-1 1-1,1-1 1,0 0 0,0 1-1,-1-1 1,1 0-1,0 0 1,0 0-1,0 0 1,0 0-1,0-1 1,0 1 0,1 0-1,-1-1 1,0 0-1,0 1 1,0-1-1,0 0 1,1 0 0,-1 0-1,3-1 1,3 0-1,0 0 0,0-1 1,0 0-1,0 0 1,0-1-1,-1 0 1,1 0-1,-1 0 0,0-1 1,0 0-1,9-8 1,3-2 11,-2-1 1,28-30-1,-13 7-3,-2-2 1,-2-2-1,-1 0 0,-3-2 0,-1 0 0,17-51 0,-36 85-7,5-12 22,7-27-1,-15 43-19,0 0-1,0 1 0,0-1 1,0 0-1,-1 0 1,0 0-1,0 0 0,-1 0 1,-2-11-1,3 16-7,0 0 0,-1 0 0,1 0 0,0 0 0,0 0 1,-1 0-1,1 0 0,0 0 0,-1 0 0,1 1 0,-1-1 0,0 0 0,1 0 0,-1 1 0,1-1 0,-1 0 1,0 0-1,0 1 0,1-1 0,-1 1 0,0-1 0,0 1 0,0-1 0,0 1 0,0-1 0,1 1 0,-1 0 1,0 0-1,0-1 0,0 1 0,0 0 0,0 0 0,0 0 0,0 0 0,0 0 0,0 0 0,0 0 0,0 0 1,0 1-1,0-1 0,0 0 0,0 1 0,0-1 0,1 0 0,-1 1 0,0-1 0,0 1 0,0-1 0,0 1 1,1 0-1,-2 0 0,-3 3 23,-1 1-1,1 0 1,-1 0 0,2 0 0,-9 11-1,2 1-5,1 1 0,1 0 0,0 1 0,2 0 0,0 0 0,1 1 0,1 0 0,1 0 0,0 0 0,2 1 0,0-1 0,2 31 0,5 24-6,3-1 1,18 79-1,-15-93 1,-4-23-8,21 134 33,-24-134-2,-2 0 0,-3 59 0,1-93-20,-1 0 1,1 1-1,-1-1 1,1 1 0,-1-1-1,0 0 1,-1 0-1,1 0 1,-1 1 0,-2 2-1,4-5-13,0-1 1,0 0-1,0 1 0,-1-1 0,1 0 1,0 0-1,0 0 0,-1 1 0,1-1 1,0 0-1,-1 0 0,1 0 0,0 0 0,-1 1 1,1-1-1,0 0 0,-1 0 0,1 0 1,0 0-1,-1 0 0,1 0 0,0 0 1,-1 0-1,1 0 0,0 0 0,-1 0 1,1 0-1,0 0 0,-1 0 0,1 0 1,0-1-1,-1 1 0,1 0 0,0 0 1,-1 0-1,0-2 9,-1 1 0,1-1 0,0 1 0,0-1 0,0 0 0,0 0 0,0 1 0,0-1 0,0 0 0,-1-4 0,-7-24-16,2 0-1,1-1 1,1 0 0,2 0-1,1 0 1,1 0 0,2 0-1,6-48 1,-5 66-36,1 0 0,0 1 1,0-1-1,1 1 0,1 0 0,0 0 1,9-15-1,-9 19 15,1-1 0,1 1 0,-1 1 0,1-1 0,0 1-1,1 0 1,0 1 0,0 0 0,17-10 0,6-1 29,-2-2-1,0 0 1,0-3-1,35-34 1,-52 44 8,0-1 0,-1-1 0,0 0 0,-2-1 0,1 0 0,-2 0 1,0-1-1,-1 0 0,0 0 0,7-31 0,-10 29 13,0 0 1,0-29-1,-3 42-21,-1-1 0,0 1 0,0-1 0,-1 1 0,0 0 0,0-1 0,0 1 0,-1 0 1,1 0-1,-1 0 0,0 0 0,-1 0 0,-2-5 0,4 9-5,0 0 1,1 0-1,-1 0 0,0 0 0,0 1 1,1-1-1,-1 0 0,0 0 1,0 1-1,0-1 0,0 0 0,0 1 1,0-1-1,0 1 0,0-1 1,0 1-1,0-1 0,-1 1 0,1 0 1,0 0-1,0 0 0,0-1 1,0 1-1,0 0 0,-1 0 0,1 1 1,0-1-1,0 0 0,0 0 1,0 0-1,0 1 0,-1-1 0,1 1 1,0-1-1,0 1 0,0-1 1,0 1-1,0 0 0,-1 1 0,-2 1 14,0 1-1,0 0 1,0 0-1,1 1 0,-1-1 1,1 1-1,-3 6 1,-4 11 37,0-1 0,2 2 0,1-1 0,1 1 1,-7 44-1,9-33 10,2 0 0,1 0 1,5 49-1,-2-70-98,-1-1 0,2 0 0,0 0 1,0 0-1,1 0 0,1-1 0,11 22 0,-15-31-68,1 1 0,0 0 0,0 0 0,0-1 0,0 1-1,0-1 1,0 1 0,0-1 0,1 0 0,0 0 0,-1 0-1,1 0 1,0-1 0,0 1 0,0-1 0,0 1 0,0-1-1,0 0 1,0 0 0,0-1 0,0 1 0,1-1 0,-1 1-1,0-1 1,0 0 0,1 0 0,-1 0 0,0-1 0,0 1-1,1-1 1,-1 0 0,0 0 0,5-2 0,14-8-529,0-2-195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4.046"/>
    </inkml:context>
    <inkml:brush xml:id="br0">
      <inkml:brushProperty name="width" value="0.05" units="cm"/>
      <inkml:brushProperty name="height" value="0.05" units="cm"/>
    </inkml:brush>
  </inkml:definitions>
  <inkml:trace contextRef="#ctx0" brushRef="#br0">1 0 15907,'17'12'5089,"-13"1"-4192,-1-2-385,-2-1-264,-1-1 288,0 2 1040,6 1-1280,3 1-40,2-2-144</inkml:trace>
  <inkml:trace contextRef="#ctx0" brushRef="#br0" timeOffset="1">59 247 19132,'-8'8'1800,"8"-2"-1271,1 0-497,8-8 1136,1 0-456,4-4-376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4.444"/>
    </inkml:context>
    <inkml:brush xml:id="br0">
      <inkml:brushProperty name="width" value="0.05" units="cm"/>
      <inkml:brushProperty name="height" value="0.05" units="cm"/>
    </inkml:brush>
  </inkml:definitions>
  <inkml:trace contextRef="#ctx0" brushRef="#br0">20 0 16540,'6'19'2064,"0"9"-1096,-1 2-368,-2 8 1521,-1 5-953,-2 7-288,0 4-152,-5 1-560,2-1-280,1-9-512,0-7-256,-1-10-464,2-14-137,-6-18 921,0-14-360,-5-13-136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4.911"/>
    </inkml:context>
    <inkml:brush xml:id="br0">
      <inkml:brushProperty name="width" value="0.05" units="cm"/>
      <inkml:brushProperty name="height" value="0.05" units="cm"/>
    </inkml:brush>
  </inkml:definitions>
  <inkml:trace contextRef="#ctx0" brushRef="#br0">1 129 15683,'1'-5'240,"-1"0"-1,1 0 1,1 0-1,-1 0 0,1 0 1,0 0-1,0 1 0,0-1 1,1 0-1,-1 1 1,1 0-1,0 0 0,1 0 1,-1 0-1,1 0 1,0 0-1,-1 1 0,2 0 1,-1 0-1,0 0 0,1 0 1,-1 1-1,7-3 1,5-1 302,0 1-1,1 0 1,-1 1 0,1 1 0,0 0 0,29 0 0,-35 3-428,-1 0 1,1 1-1,-1 0 0,0 0 1,0 1-1,1 1 0,-1 0 1,-1 0-1,1 1 0,0 0 1,-1 1-1,11 6 0,-17-9-101,1 1-1,-1-1 0,0 1 1,0-1-1,-1 1 0,1 0 0,0 0 1,-1 0-1,0 1 0,0-1 1,0 0-1,0 1 0,0-1 0,-1 1 1,0 0-1,1 0 0,-1-1 1,-1 1-1,1 0 0,0 0 0,-1 0 1,0 0-1,0 0 0,0 0 1,-1 0-1,1 0 0,-1-1 0,0 1 1,0 0-1,0 0 0,0-1 1,-1 1-1,-3 6 0,-2 1-6,0 0 0,0 0-1,-1 0 1,-1-1 0,0-1 0,0 1-1,-1-1 1,-20 13 0,15-11-81,-35 17 0,84-27-623,-25 0 576,4 0 21,-1 1-1,1 1 0,-1 0 0,0 0 1,0 1-1,-1 1 0,1 0 0,-1 1 1,0 0-1,0 0 0,14 12 0,-20-14 81,0 0 0,-1 0 0,1 0 0,-1 1 0,0 0 0,0 0 0,0 0 0,-1 0 0,0 1 0,0 0 0,0-1 0,0 1 0,-1 0 0,0 0 0,-1 0 0,1 0 0,-1 1 0,0-1 0,-1 0-1,1 1 1,-1-1 0,0 0 0,-1 1 0,-1 8 0,-1-8 90,1 0 0,-1 0 0,-1 0 1,1 0-1,-1 0 0,0-1 0,-1 0 0,1 0 0,-1 0 0,-1 0 0,1-1 0,-1 0 0,0 0 0,0 0 0,0-1 1,-1 0-1,1 0 0,-8 3 0,-1-1 171,1 1 0,-1-2 1,-1 0-1,1 0 1,-1-2-1,0 0 0,-26 1 1,34-4-181,-1 0 1,1-1 0,-1 0 0,0 0 0,1-1 0,0 0 0,-1-1 0,1 0 0,-14-7 0,20 9-143,0 0 1,0 0 0,0-1 0,0 1 0,0 0-1,0-1 1,0 0 0,0 1 0,1-1 0,-1 0-1,1 0 1,-1 0 0,1 0 0,0 0 0,-1 0-1,1 0 1,0-1 0,1 1 0,-1 0 0,0 0-1,1-1 1,-1 1 0,1-1 0,0 1 0,0 0-1,0-1 1,0 1 0,0-1 0,0 1 0,0 0-1,1-1 1,0 1 0,-1-1 0,1 1 0,0 0-1,0 0 1,0 0 0,3-4 0,-3 3-13,1 1-1,0-1 1,0 1 0,0-1 0,0 1 0,0 0-1,1 0 1,-1 0 0,1 0 0,0 1 0,-1-1 0,6-2-1,15-5-734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5.387"/>
    </inkml:context>
    <inkml:brush xml:id="br0">
      <inkml:brushProperty name="width" value="0.05" units="cm"/>
      <inkml:brushProperty name="height" value="0.05" units="cm"/>
    </inkml:brush>
  </inkml:definitions>
  <inkml:trace contextRef="#ctx0" brushRef="#br0">1 52 12787,'0'0'90,"0"0"1,0 0-1,0 0 1,0 0-1,0 1 1,0-1-1,0 0 1,0 0-1,0 0 0,0 1 1,0-1-1,0 0 1,0 0-1,0 0 1,0 1-1,0-1 1,0 0-1,0 0 1,0 0-1,0 0 1,1 1-1,-1-1 1,0 0-1,0 0 1,0 0-1,0 0 0,0 0 1,0 1-1,1-1 1,-1 0-1,0 0 1,0 0-1,0 0 1,0 0-1,1 0 1,-1 0-1,0 0 1,0 0-1,0 1 1,1-1-1,-1 0 1,0 0-1,0 0 1,1 0-1,8-6 2391,7-11 307,0-17 1629,-25 72-2854,-1 1-1482,2 0-1,2 1 0,2 0 0,0 65 1,4-99-176,1 0 1,-1 0 0,1-1-1,3 10 1,-4-14 48,0 0 0,0-1-1,1 1 1,-1-1 0,0 1 0,0 0-1,1-1 1,-1 1 0,0-1-1,1 1 1,-1-1 0,0 1 0,1-1-1,-1 1 1,1-1 0,-1 1 0,1-1-1,-1 1 1,1-1 0,-1 0 0,1 1-1,-1-1 1,1 0 0,0 0 0,-1 1-1,1-1 1,-1 0 0,1 0 0,0 0-1,-1 0 1,1 0 0,0 0 0,-1 0-1,1 0 1,0 0 0,-1 0 0,1 0-1,0 0 1,-1 0 0,1 0 0,-1-1-1,1 1 1,0 0 0,-1-1 0,1 1-1,-1 0 1,1-1 0,-1 1-1,1 0 1,-1-1 0,1 1 0,0-2-1,5-3-190,-1-1-1,1 0 0,-1-1 0,5-8 0,8-14-521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5.834"/>
    </inkml:context>
    <inkml:brush xml:id="br0">
      <inkml:brushProperty name="width" value="0.05" units="cm"/>
      <inkml:brushProperty name="height" value="0.05" units="cm"/>
    </inkml:brush>
  </inkml:definitions>
  <inkml:trace contextRef="#ctx0" brushRef="#br0">262 112 19748,'1'30'2089,"-1"3"-1473,-3 1-280,0 2 1256,0 5-1040,3 2-32,0 0-248,5 0-183,-1-4-242,-1-3-143,0-7-408,-2-4-344,-2-10 792,-5-8-200,-4-10-104</inkml:trace>
  <inkml:trace contextRef="#ctx0" brushRef="#br0" timeOffset="1">1 69 18004,'4'-5'298,"1"0"0,0 0 0,0 1 0,1 0-1,-1 0 1,1 0 0,0 1 0,0 0 0,0 0 0,0 0 0,8-1 0,3-1 295,1 0-1,34-3 1,-24 6-53,0 0 1,55 6-1,-68-2-454,0 0 0,1 2-1,-1-1 1,0 2-1,-1 0 1,27 13-1,-36-15-80,-1-1 0,0 1 0,1 0 0,-1 0 0,0 1 0,-1-1 0,1 1-1,-1 0 1,1 0 0,-1 0 0,4 8 0,-5-9-5,-1 0 0,0 0 0,0 0 0,0 0 0,-1 0 0,1 0 0,-1 0 1,1 0-1,-1 1 0,0-1 0,0 0 0,-1 0 0,1 0 0,-1 1 0,1-1 0,-1 0 0,0 0 0,0 0 0,-3 5 0,-2 2 5,0 0 0,0-1-1,-1 0 1,-1 0-1,1-1 1,-1 0 0,-1 0-1,-11 8 1,-3 1-76,-1-2 0,-28 15-1,41-24-107,0-1 0,-1-1 0,1 0 0,-1 0 0,-24 4 0,21-9-48,9-8-60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7.325"/>
    </inkml:context>
    <inkml:brush xml:id="br0">
      <inkml:brushProperty name="width" value="0.05" units="cm"/>
      <inkml:brushProperty name="height" value="0.05" units="cm"/>
    </inkml:brush>
  </inkml:definitions>
  <inkml:trace contextRef="#ctx0" brushRef="#br0">5 37 18548,'-4'-1'3337,"10"2"-1777,4 1-200,6-2-464,1 1-247,4-1-249,4 0-120,2 0-320,1-4-264,-3-2-705,-1-1-351,-4-2 1048,-4 2-240,-4 0-256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7.796"/>
    </inkml:context>
    <inkml:brush xml:id="br0">
      <inkml:brushProperty name="width" value="0.05" units="cm"/>
      <inkml:brushProperty name="height" value="0.05" units="cm"/>
    </inkml:brush>
  </inkml:definitions>
  <inkml:trace contextRef="#ctx0" brushRef="#br0">61 0 21133,'-6'17'1704,"-1"6"-1288,-2 2-192,1 11 704,0 1-392,1 6-256,2 0-152,2 0-384,3-2-208,0-6-408,0-5-232,0-10-120,0-6 759,-2-12-287,-3-7-224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8.223"/>
    </inkml:context>
    <inkml:brush xml:id="br0">
      <inkml:brushProperty name="width" value="0.05" units="cm"/>
      <inkml:brushProperty name="height" value="0.05" units="cm"/>
    </inkml:brush>
  </inkml:definitions>
  <inkml:trace contextRef="#ctx0" brushRef="#br0">7 103 15979,'-1'-5'239,"-1"0"0,1 0 0,0 0 0,0 0 0,1 0 0,0 0 0,-1 0-1,2 1 1,-1-1 0,0 0 0,2-6 0,-1 9-122,0 0-1,0-1 1,1 1 0,-1 0 0,0 0-1,1 0 1,-1 0 0,1 1-1,-1-1 1,1 0 0,0 1 0,0-1-1,0 1 1,0 0 0,0-1-1,0 1 1,0 0 0,1 0 0,-1 0-1,0 1 1,0-1 0,1 0 0,-1 1-1,0 0 1,5-1 0,7 0 112,1 0-1,0 1 1,0 1 0,-1 0 0,1 1 0,-1 0 0,1 1 0,-1 1-1,0 1 1,0 0 0,0 0 0,-1 1 0,0 1 0,18 12 0,-24-14-218,0 0 1,0 0 0,-1 0 0,0 1 0,0 0 0,-1 0 0,0 1 0,0-1 0,0 1 0,-1 0-1,0 0 1,0 1 0,0-1 0,-1 1 0,-1 0 0,1 0 0,-1 0 0,-1 0 0,1 0 0,-1 1-1,-1-1 1,1 0 0,-2 0 0,1 1 0,-1-1 0,0 0 0,-3 10 0,0-4 70,-1-1 1,-1 1 0,0-1-1,-1 0 1,-1 0 0,1-1-1,-2 1 1,0-2 0,-14 15-1,10-13 25,0-1-1,0 0 1,-1-1-1,-1-1 0,0 0 1,0-1-1,-23 10 1,32-17-138,0 0 1,-1 0 0,0 0 0,1-1 0,-1 0 0,0 0 0,0 0 0,0-1 0,-12-1 0,17 1-48,0-1-1,0 1 1,1 0 0,-1-1-1,0 0 1,0 1 0,0-1-1,0 0 1,1 0-1,-1 0 1,0 0 0,1 0-1,-1 0 1,1-1 0,-1 1-1,1 0 1,0-1 0,-1 1-1,1-1 1,0 1-1,0-1 1,0 0 0,0 0-1,1 1 1,-1-1 0,0 0-1,1 0 1,-1 0-1,1 0 1,-1 0 0,1 0-1,0 0 1,0 0 0,0 0-1,0 1 1,0-1 0,1 0-1,0-4 1,0 1-37,0 0 1,1 0 0,0 0-1,0 0 1,0 0 0,0 0-1,1 0 1,0 0 0,0 1-1,0-1 1,8-6-1,25-21-819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5:45.395"/>
    </inkml:context>
    <inkml:brush xml:id="br0">
      <inkml:brushProperty name="width" value="0.05" units="cm"/>
      <inkml:brushProperty name="height" value="0.05" units="cm"/>
    </inkml:brush>
  </inkml:definitions>
  <inkml:trace contextRef="#ctx0" brushRef="#br0">2 142 12627,'-1'0'1168,"7"1"-494,22 1-341,40 0-435,112-13 179,-115 5-3,104 3 0,75 40 60,-31-2-107,300 12 378,-55-19-141,-69-6-104,-183-10-116,241-19-1,138 4-42,148-15 7,-503 6-8,422 2 9,-309 8 5,96-26-21,-126 5 23,-110 5-12,54-1-22,178-7 40,-197 17-10,-141 8-29,128-18 0,-152 7 17,239-34 22,3 25-23,-64 5-24,-90 3 3,-144 12 15,0-1 11,0 1 0,0 0 0,0 2 0,-1 0 0,1 1 0,24 6-1,-29-2-17,-16-10-96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8.555"/>
    </inkml:context>
    <inkml:brush xml:id="br0">
      <inkml:brushProperty name="width" value="0.05" units="cm"/>
      <inkml:brushProperty name="height" value="0.05" units="cm"/>
    </inkml:brush>
  </inkml:definitions>
  <inkml:trace contextRef="#ctx0" brushRef="#br0">1 532 18540,'0'1'64,"0"-1"0,0 1 1,0 0-1,0-1 0,0 1 0,0 0 1,0-1-1,0 1 0,0 0 0,0-1 1,0 1-1,0 0 0,0-1 0,1 1 0,-1 0 1,0-1-1,0 1 0,1-1 0,-1 1 1,1 0-1,-1-1 0,0 1 0,1-1 1,-1 1-1,1-1 0,-1 0 0,1 1 0,-1-1 1,1 1-1,0-1 0,-1 0 0,1 1 1,-1-1-1,1 0 0,0 0 0,-1 1 1,1-1-1,0 0 0,-1 0 0,1 0 0,0 0 1,-1 0-1,1 0 0,0 0 0,-1 0 1,1 0-1,0 0 0,0-1 0,39-5 1065,-27 3-943,0-1 0,-1 0 0,0-1 0,22-12 0,-30 14-157,1 1 0,-1-1 0,0 0 0,-1 0 0,1-1 0,0 1 0,-1-1 0,0 1 0,0-1 0,0 0 0,0-1 0,-1 1 0,1 0 0,-1-1 0,0 1 0,1-6 0,-2 9-21,-1 0 0,0 0 0,1 0 1,-1 0-1,0 0 0,0 0 0,0 0 0,0 0 1,0 0-1,0 0 0,0 0 0,0 0 1,0 0-1,-1 0 0,1 0 0,0 0 1,0 0-1,-1 0 0,1 0 0,-1 0 1,1 0-1,-1 0 0,1 1 0,-1-1 1,0 0-1,1 0 0,-1 0 0,0 1 1,0-1-1,0 1 0,1-1 0,-1 0 1,0 1-1,0-1 0,0 1 0,0 0 1,0-1-1,0 1 0,0 0 0,0 0 1,0-1-1,0 1 0,0 0 0,0 0 1,0 0-1,0 0 0,-2 1 0,-2-1 19,1 0-1,-1 1 0,0-1 0,0 1 0,1 1 0,-1-1 0,1 1 0,-8 3 0,2 1 29,1 1 1,-1 0-1,1 0 0,1 1 0,-15 17 0,20-21-29,-1 0 0,2-1-1,-1 1 1,0 1-1,1-1 1,0 0 0,-1 1-1,2-1 1,-1 1 0,1-1-1,-1 1 1,1 0 0,0 0-1,1-1 1,-1 1 0,1 8-1,1-12-19,-1 0 1,0 0-1,0 0 0,1 0 1,-1-1-1,1 1 0,-1 0 1,1 0-1,-1 0 0,1 0 1,-1-1-1,1 1 0,0 0 1,-1 0-1,1-1 0,0 1 1,0 0-1,-1-1 0,1 1 1,0-1-1,1 1 0,1 0-2,0 0 0,0 0 1,0 0-1,0-1 0,0 1 0,0-1 0,4 0 0,6 0-37,-1-1-1,20-4 0,-30 5 27,122-34-351,-92 23 195,1 2 0,62-10 0,-92 19 165,0-1-1,0 1 0,0 0 0,0 0 1,0 0-1,0 1 0,-1-1 0,1 1 1,0-1-1,0 1 0,0 0 1,-1 0-1,6 3 0,-7-3 17,1 0 0,-1 1 0,1-1 0,-1 1 0,0-1 0,0 1 0,0 0 0,0-1 0,0 1 0,0 0 0,0 0 0,-1-1 0,1 1 0,0 0 0,-1 0 0,0 0 0,1 0 0,-1 0 0,0 0 0,0 3 0,-1-3 5,1 0 0,0 0 0,0 0-1,1-1 1,-1 1 0,0 0 0,0 0-1,1-1 1,-1 1 0,1 0 0,0-1-1,-1 1 1,1-1 0,0 1 0,0-1-1,0 1 1,0-1 0,0 1 0,0-1-1,1 0 1,2 2 0,-2-1-8,1-1 0,0 0 0,-1 0 0,1 0 0,0 0 0,0-1 0,0 1-1,0-1 1,0 0 0,0 0 0,0 0 0,5-1 0,27-4-899,0-2 0,0-2 1,0-1-1,52-24 0,-65 26-154,-11 3 501,0-1-1,0 0 1,-1 0-1,1-1 1,-2 0 0,1-1-1,-1 0 1,0-1-1,0 0 1,-1 0-1,7-11 1,8-14-389,-3 0-1,17-38 1,-29 57 561,12-24 1246,-2-2 0,-2 0-1,-1-1 1,9-44 0,-23 84-726,-1 1 1,0 0-1,1-1 1,-1 1-1,0 0 0,0-1 1,0 1-1,0 0 1,0-1-1,0 1 0,-1-1 1,1 1-1,0 0 1,-1-1-1,0-1 1,-6 5 1376,-4 12-562,1 5-473,0 0 0,1 0 0,1 1 0,1 0 0,-5 23 0,-15 109 737,21-78-897,6 140 1,2-162-1004,-1-51 593,-1 0-1,0 0 1,0 0 0,0 0-1,0 1 1,0-1 0,0 0 0,0 0-1,-1 0 1,1 0 0,0 0 0,-1 0-1,1 0 1,0 0 0,-1 0-1,0 2 1,0-3 33,1 0-1,0 0 1,-1 0-1,1 0 1,-1 0-1,1 0 1,0 0-1,-1 0 0,1-1 1,-1 1-1,1 0 1,0 0-1,-1 0 1,1 0-1,-1 0 1,1-1-1,0 1 1,-1 0-1,1 0 1,0-1-1,-1 1 1,1 0-1,0 0 1,0-1-1,-1 1 1,1 0-1,0-1 1,-1 0-1,-22-36-1482,20 32 1431,-14-24-449,-4-8 841,-24-55-1,43 90-168,1-1 1,0 0-1,0 1 0,1-1 1,-1 0-1,1 0 1,-1 0-1,1 0 1,0-3-1,0 5-80,1 0 0,-1 0 0,0 0 1,0 1-1,1-1 0,-1 0 0,1 0 0,-1 0 0,1 1 0,-1-1 0,1 0 0,-1 1 0,1-1 1,0 0-1,-1 1 0,1-1 0,0 1 0,0-1 0,-1 1 0,1-1 0,0 1 0,0 0 0,0-1 1,-1 1-1,1 0 0,0 0 0,0 0 0,0-1 0,0 1 0,0 0 0,0 0 0,1 0 0,76-3 536,-41 2-1282,60-8-1,-50-1 259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9.299"/>
    </inkml:context>
    <inkml:brush xml:id="br0">
      <inkml:brushProperty name="width" value="0.05" units="cm"/>
      <inkml:brushProperty name="height" value="0.05" units="cm"/>
    </inkml:brush>
  </inkml:definitions>
  <inkml:trace contextRef="#ctx0" brushRef="#br0">1 592 16852,'0'2'194,"1"-1"-1,0 1 1,0-1 0,0 0 0,0 0 0,0 1 0,0-1 0,0 0 0,0 0 0,0 0 0,0 0 0,1 0 0,-1 0 0,0-1 0,1 1 0,-1 0 0,1-1 0,-1 1 0,1-1-1,-1 1 1,1-1 0,-1 0 0,1 1 0,-1-1 0,1 0 0,-1 0 0,1 0 0,-1 0 0,1-1 0,-1 1 0,1 0 0,-1-1 0,1 1 0,-1-1 0,1 1 0,1-2-1,7-2 53,-1 0-1,1-1 0,-1 0 0,9-7 0,-9 6-183,-1 0 0,1 0 0,-1-1 0,0-1 0,-1 1-1,0-1 1,10-15 0,-16 23-56,-1-1 0,0 1 0,1-1 1,-1 1-1,0-1 0,0 1 0,1-1 0,-1 1 0,0-1 0,0 1 0,0-1 0,0 1 0,1-1 1,-1 0-1,0 1 0,0-1 0,0 1 0,0-1 0,0 1 0,-1-1 0,1 0 0,-9-1 139,6 2-121,0 1 1,0 0 0,0 0-1,0 0 1,0 1-1,-5 2 1,1 2-9,0 0 0,0 0 0,1 1 0,-1-1 0,1 2 0,1-1 0,-1 0 0,1 1 0,1 0 0,-1 0 0,1 1 0,-5 15 0,9-23-15,-1 0-1,1 0 1,0 0 0,0 0 0,0 0-1,0 0 1,0 0 0,-1 0-1,2 0 1,-1 0 0,0 0 0,0 0-1,0 0 1,0-1 0,1 1-1,-1 0 1,0 0 0,1 0-1,-1 0 1,1 0 0,-1 0 0,1-1-1,-1 1 1,1 0 0,-1 0-1,1-1 1,0 1 0,1 1 0,0-2 3,0 1 0,-1 0 0,1-1 0,0 1-1,0-1 1,0 0 0,0 0 0,0 0 0,0 0 0,1 0 0,-1 0 0,3-1 0,6-1 20,0-1 0,-1 0 0,20-9 0,-4-2 21,-1-1 1,0-1-1,-1-1 1,-1-2-1,-1 0 1,23-25-1,-17 13-22,-1-1 1,-2-2-1,36-62 0,-60 95-29,0 0 0,-1-1 0,1 1 0,0 0 0,-1-1 0,1 1 0,-1-1 0,1 1 0,-1-1 0,0 1 0,0-1 0,1-2 0,-7 4-74,-7 11 18,-16 19-47,-39 55 1,34-42 75,4-6 26,10-14 20,2 0 1,-21 34 0,37-52-141,0 0 1,1 1 0,-1-1 0,1 0-1,0 1 1,0-1 0,0 1 0,1-1-1,0 1 1,0-1 0,1 1 0,0 6-1,0-6-40,0 1-1,-1-1 1,0 1-1,0-1 1,0 1-1,-1-1 1,0 1-1,-2 7 1,2-14 173,1 1 0,0-1 1,0 0-1,-1 1 0,1-1 0,0 1 0,0-1 1,0 1-1,0-1 0,-1 1 0,1-1 0,0 0 1,0 1-1,0-1 0,0 1 0,0-1 0,0 1 1,1-1-1,-1 1 0,0-1 0,0 1 0,0-1 1,0 1-1,0-1 0,1 1 0,-1-1 0,0 0 1,1 1-1,12-3 168,20-18 69,-30 18-227,50-37 173,-1-3-1,-3-2 0,-1-2 0,48-60 0,144-221 677,-238 325-859,13-20 68,21-41 1,-35 62-74,-1 0 0,1 1 0,-1-1 1,0 0-1,1 0 0,-1 1 0,0-1 1,0 0-1,1 0 0,-1 0 0,0 1 0,0-1 1,0 0-1,0 0 0,0 0 0,-1-1 0,-7 3 6,-14 16-10,-8 18 4,1 1 1,2 1-1,2 2 0,-39 79 1,43-76 20,2 1 1,2 1 0,2 1-1,2 0 1,2 1 0,2 0-1,-4 57 1,13-85-37,-6 47 51,5-59-69,0 1 0,0-1-1,-1 0 1,0 0 0,0 0 0,0 0-1,-6 9 1,8-15 15,0 1-1,0-1 1,-1 1 0,1-1-1,0 0 1,0 1 0,-1-1-1,1 1 1,0-1-1,0 0 1,-1 1 0,1-1-1,0 0 1,-1 0 0,1 1-1,-1-1 1,1 0 0,0 0-1,-1 0 1,1 1-1,-1-1 1,1 0 0,-1 0-1,1 0 1,0 0 0,-1 0-1,-4-9-275,4-17 74,10-2-137,-7 20 39,1 0 0,-1 0 0,0 0 0,0-14 0,-15 40 1068,6-3-536,0 0-1,0 1 0,2-1 1,0 1-1,1 1 1,0-1-1,1 0 1,1 1-1,0 18 1,2-33-209,-12 102 170,10-94-157,0 0 0,-1 1 0,0-1-1,0-1 1,-1 1 0,-1 0 0,-9 15 0,13-23-11,0-1 0,0 1 1,-1-1-1,1 1 0,0-1 0,0 0 1,-1 0-1,1 1 0,-1-1 0,1 0 0,-1 0 1,0 0-1,1-1 0,-1 1 0,0 0 0,0-1 1,-2 1-1,3-1-3,1 0 0,-1 0 0,0 0 0,1 0 0,-1 0 0,1 0 0,-1 0 0,1 0 1,-1-1-1,0 1 0,1 0 0,-1 0 0,1-1 0,-1 1 0,1-1 0,-1 1 0,1 0 0,0-1 0,-1 1 0,0-2 0,0 1-1,0 0 0,1-1-1,-1 0 1,0 1 0,1-1-1,-1 1 1,1-1 0,0 0-1,-1 1 1,1-4 0,-1-44-302,5-51-1,0 1-498,-4 94 786,1 0 1,-1 0-1,1 0 1,0 0-1,1 1 0,-1-1 1,1 0-1,0 1 1,0 0-1,1-1 0,-1 1 1,1 0-1,4-4 0,5-7 162,1 1-1,16-13 0,-9 9 68,-7 6-37,1 1-1,0 1 1,1 1-1,26-14 1,-36 20-210,-4 3-17,-1 0 1,1-1-1,0 1 1,-1 0-1,1 0 1,0-1-1,-1 1 1,1-1-1,0 1 1,-1 0-1,1-1 1,-1 1-1,1-1 1,-1 0-1,1 1 1,-1-1-1,1 1 1,-1-1-1,0 0 1,1 1-1,-1-1 1,0 0-1,0 1 1,1-1-1,-1 0 1,0 1-1,0-3 1,0 3-28,-1-1 0,0 0 0,1 1 1,-1-1-1,0 0 0,0 1 1,0-1-1,1 1 0,-1-1 0,0 1 1,0 0-1,0-1 0,0 1 0,0 0 1,0-1-1,0 1 0,0 0 1,0 0-1,0 0 0,0 0 0,-1 0 1,-8 0-427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0.587"/>
    </inkml:context>
    <inkml:brush xml:id="br0">
      <inkml:brushProperty name="width" value="0.05" units="cm"/>
      <inkml:brushProperty name="height" value="0.05" units="cm"/>
    </inkml:brush>
  </inkml:definitions>
  <inkml:trace contextRef="#ctx0" brushRef="#br0">11 701 16355,'-10'15'2322,"10"-15"-2258,0 0 0,0 0-1,0 0 1,0 1 0,0-1 0,0 0-1,0 0 1,0 1 0,0-1 0,0 0-1,0 0 1,0 0 0,0 1 0,1-1-1,-1 0 1,0 0 0,0 0 0,0 0-1,0 1 1,0-1 0,1 0 0,-1 0-1,0 0 1,0 0 0,0 0 0,1 1-1,-1-1 1,0 0 0,0 0 0,0 0-1,1 0 1,-1 0 0,0 0 0,0 0-1,1 0 1,-1 0 0,0 0 0,4 0 297,1 0 1,-1-1 0,0 1 0,0-1 0,0 0 0,4-1 0,26-10 272,0-1 0,-1-1-1,0-2 1,-2-2 0,0 0 0,54-44 0,-33 18-278,-3-2 0,77-91 0,-94 96-223,-1-1-1,-2-1 0,34-70 1,-59 106-123,-1 0 1,0 0-1,-1-1 0,0 1 1,0 0-1,1-9 1,-3 14-11,0 1 1,1 0-1,-1-1 1,0 1 0,0-1-1,-1 1 1,1 0-1,0-1 1,0 1-1,-1 0 1,1-1 0,-1 1-1,1 0 1,-1 0-1,1 0 1,-1-1-1,0 1 1,0 0 0,1 0-1,-1 0 1,0 0-1,0 0 1,0 0-1,0 0 1,0 0 0,0 1-1,-1-1 1,1 0-1,0 1 1,0-1 0,0 1-1,-1-1 1,1 1-1,0-1 1,-1 1-1,1 0 1,0 0 0,-1 0-1,-1 0 1,-2-1-6,-1 2 1,1-1 0,0 1-1,0 0 1,0 0-1,0 0 1,0 1 0,0-1-1,0 1 1,0 1-1,0-1 1,1 1 0,0-1-1,-1 1 1,1 0-1,0 1 1,0-1 0,0 1-1,1 0 1,0 0-1,-5 6 1,-2 4 7,1 1 0,0 1 0,1-1 0,-12 34 0,-2 18 114,2 1 0,-14 105-1,-2 146 158,24-179-188,-43 203 1,51-326-76,1-6 6,1 0 0,-1 0-1,-7 13 1,10-24-16,0 0 0,0 0 0,0 0 0,0 0 0,0 0 0,0 0 0,0 0 0,0 0 0,-1 1 0,1-1 0,0 0 0,0 0 0,0 0 0,0 0 0,0 0 0,0 0 0,0 0 0,-1 0 0,1 0 1,0 0-1,0 0 0,0 0 0,0 0 0,0 0 0,0 0 0,0 0 0,-1 0 0,1 0 0,0 0 0,0 0 0,0 0 0,0 0 0,0 0 0,0-1 0,0 1 0,0 0 0,-1 0 0,1 0 0,0 0 0,0 0 0,0 0 0,0 0 0,0 0 0,0 0 0,0 0 0,0-1 0,0 1 0,0 0 0,0 0 0,0 0 0,0 0 0,0 0 0,0 0 0,-1 0 0,1-1 0,-3-6 17,1-6-26,0-1-1,1 0 1,0 1 0,2-20 0,0 2-56,-1-83-652,24-185 1,-23 289 645,1-1 0,0 1 0,1 0 1,6-14-1,-8 20 54,1 1 0,0 0 0,0 0 1,0 0-1,0 0 0,1 0 0,-1 1 0,1-1 1,-1 1-1,1 0 0,0-1 0,0 1 0,0 0 1,0 1-1,0-1 0,6-2 0,73-20-67,-52 17 76,50-20 0,-56 14 13,0 0 0,-1-1 0,0-1-1,-1-1 1,-1-1 0,0-1 0,-1-1 0,19-24 0,-16 15 28,-1-1-1,-2-1 1,-1-1-1,-1 0 1,22-57-1,-35 77-18,-1-1-1,-1 0 1,1 0-1,-2 0 1,2-13-1,-4 25-13,0-1-1,0 0 0,0 1 1,0-1-1,1 1 0,-1-1 1,0 0-1,0 1 1,0-1-1,0 0 0,-1 1 1,1-1-1,0 1 1,0-1-1,0 0 0,0 1 1,-1-1-1,1 1 0,0-1 1,0 1-1,-1-1 1,1 0-1,-1 1 0,1-1 1,0 1-1,-1 0 1,1-1-1,-1 1 0,1-1 1,-1 1-1,1 0 0,-1-1 1,1 1-1,-1 0 1,0 0-1,1-1 0,-1 1 1,1 0-1,-1 0 1,0 0-1,1 0 0,-1 0 1,0 0-1,1 0 0,-1 0 1,1 0-1,-1 0 1,0 0-1,0 0 0,-3 1-1,1 1 0,-1-1 0,1 1 0,0-1 0,0 1 0,-5 4 0,-11 8-8,2 2 1,0 0-1,1 1 0,-16 21 1,-50 81 46,65-93 26,2 0 1,1 1-1,-13 38 1,23-56-36,1 0-1,1 1 1,-1-1 0,2 1-1,-1 0 1,1 0 0,1 0-1,0 0 1,0 0 0,1-1-1,0 1 1,0 0 0,1 0-1,4 9 1,-4-14-84,1 1 0,0-2 1,0 1-1,0 0 0,0 0 0,1-1 0,-1 0 1,1 0-1,1 0 0,-1 0 0,0-1 1,1 1-1,0-1 0,0 0 0,0 0 0,0-1 1,0 0-1,6 2 0,1 0-165,-1-1 0,0-1 1,1 0-1,0 0 0,0-1 0,-1-1 0,21-1 1,4-5-345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1.032"/>
    </inkml:context>
    <inkml:brush xml:id="br0">
      <inkml:brushProperty name="width" value="0.05" units="cm"/>
      <inkml:brushProperty name="height" value="0.05" units="cm"/>
    </inkml:brush>
  </inkml:definitions>
  <inkml:trace contextRef="#ctx0" brushRef="#br0">14 0 22821,'-5'12'2328,"0"-1"-1711,3-5-433,0-1 1128,4-7-1456,0-4 40,0-3-200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9:49.652"/>
    </inkml:context>
    <inkml:brush xml:id="br0">
      <inkml:brushProperty name="width" value="0.05" units="cm"/>
      <inkml:brushProperty name="height" value="0.05" units="cm"/>
    </inkml:brush>
  </inkml:definitions>
  <inkml:trace contextRef="#ctx0" brushRef="#br0">1194 115 10634,'-26'-2'649,"-1"-1"0,1-1 1,-39-11-1,36 7-271,-1 2 0,-40-4 0,60 9-371,0 1 0,1 0 0,-1 1 0,1 0 0,-1 1 0,1 0 0,-1 0 1,1 1-1,0 0 0,0 1 0,-13 6 0,-3 7-12,0 1 1,2 1 0,0 2-1,-29 32 1,4-4-5,37-39 8,-284 300-4,262-268 5,1 1 1,2 1 0,3 1 0,1 2-1,2 1 1,-18 54 0,22-36-4,2 1 1,4 0-1,2 2 1,-2 78-1,13 278-7,16-220 7,-9-156 0,2-1 1,17 56-1,-20-90-1,0 0-1,0 0 0,1-1 1,1 1-1,0-1 0,1-1 1,1 1-1,0-1 0,0-1 0,1 0 1,1 0-1,-1-1 0,2 0 1,0-1-1,0-1 0,0 1 1,1-2-1,0 0 0,1 0 1,-1-2-1,1 1 0,0-2 0,1 0 1,16 3-1,-4-3-2,0 0 0,0-2 0,0-1 0,0-2 0,0 0 0,0-2 0,36-8 0,-26 2 8,0-2 0,-1-2 1,-1-1-1,54-29 0,-31 8 15,97-74 0,35-55 6,-134 112-37,-2-3-1,-3-2 0,-3-3 1,49-76-1,-65 82 33,-1-2-1,-3 0 0,-3-2 1,-2-1-1,23-93 0,-25 57 42,-3 0-1,-4-1 1,-5-1 0,-3-99-1,-7 167-32,-1 0 1,-1 0-1,-2 1 0,-1-1 1,-1 1-1,-1 0 0,-1 1 1,-2 0-1,-1 0 0,-1 1 1,-1 1-1,-25-34 1,18 31-21,-1 2 0,-1 0 0,-2 2 0,-1 0 1,-35-24-1,42 35-68,0 1 1,-1 1-1,-1 0 1,0 2-1,0 1 1,0 0 0,-1 2-1,0 0 1,-24-2-1,-53-6 51,80 10-24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16.447"/>
    </inkml:context>
    <inkml:brush xml:id="br0">
      <inkml:brushProperty name="width" value="0.05" units="cm"/>
      <inkml:brushProperty name="height" value="0.05" units="cm"/>
    </inkml:brush>
  </inkml:definitions>
  <inkml:trace contextRef="#ctx0" brushRef="#br0">4409 528 10610,'-254'-150'1278,"-22"-11"-765,223 134-461,-2 3 1,0 2-1,-81-21 1,39 22 6,0 5-1,-135-5 1,-200 17 147,-131 29 416,407-9-207,-245 58 1,280-41-362,1 6 0,2 5 0,3 5 1,1 5-1,3 5 0,3 5 0,2 5 0,4 4 0,3 4 1,-133 135-1,203-182-53,2 1 0,1 1 0,1 2-1,2 0 1,1 2 0,2 0 0,-17 44 0,27-55-4,2 0 1,0 0 0,2 1-1,1 0 1,1 0-1,1 0 1,1 0-1,1 1 1,2-1-1,1 1 1,0-1-1,9 35 1,-3-34-8,1 0 0,1-1 0,1 1 1,1-2-1,1 0 0,23 32 0,-14-27-4,1-1-1,2-1 0,1-2 0,38 32 0,-9-17-15,2-2-1,1-3 1,1-3-1,2-2 1,66 23-1,-15-14-21,2-6-1,0-4 1,3-5-1,144 12 1,480-16-119,-494-31 245,-1-10 0,0-11 1,251-67-1,302-154 236,-612 175-256,-3-9 0,192-121 0,-302 160-27,-2-3-1,-2-3 0,83-82 1,-122 104 66,-2-1 0,-1-2 1,-1-1-1,-2-1 0,-2-1 1,-1-1-1,-2-1 0,23-62 1,-36 80-10,-2 0 0,0 0 0,-1 0 0,-2-1 0,0 1 0,-1-1 0,-1 1 0,-1-1 0,-1 1 0,0-1 0,-2 1 0,-1 0 0,0 0 0,-2 0 0,0 1 0,-2 0 0,0 0 0,-1 1 0,0 1 0,-18-23 0,9 17-20,-2 2 0,0 1 0,-1 0 0,-1 2 0,-1 1-1,-41-24 1,8 10-104,-1 3-1,-65-23 1,0 9-227,-1 6 0,-199-33 0,-263 8-183,214 43 90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18.323"/>
    </inkml:context>
    <inkml:brush xml:id="br0">
      <inkml:brushProperty name="width" value="0.05" units="cm"/>
      <inkml:brushProperty name="height" value="0.05" units="cm"/>
    </inkml:brush>
  </inkml:definitions>
  <inkml:trace contextRef="#ctx0" brushRef="#br0">3768 483 11915,'-92'-64'372,"-2"4"0,-3 3 1,-2 5-1,-2 5 0,-2 4 1,-2 4-1,-2 5 1,-170-31-1,209 55-433,0 4 0,-1 2-1,1 3 1,-1 3 0,0 3 0,1 3 0,0 3-1,-130 39 1,80-9-370,-214 105 1,-90 101-315,411-239 729,-242 162-280,173-111 225,-77 75 0,102-82 123,2 4 1,3 1 0,2 3 0,3 2-1,3 1 1,3 2 0,2 2 0,3 2-1,4 1 1,-42 140 0,50-110 2,4 0-1,4 2 1,4-1 0,5 1 0,5 1 0,4-1 0,23 138-1,-4-112-72,6-1-1,5-1 0,6-2 1,5-2-1,83 159 1,-47-135-67,181 246 0,146 99-21,-263-334 137,7-7 1,274 210-1,-317-281 17,4-4 0,143 71 0,-182-111-18,1-3 1,1-3-1,2-3 1,151 28-1,-154-43-3,0-3 1,1-3-1,0-4 0,0-3 0,-1-3 0,1-4 1,-1-3-1,-1-3 0,131-45 0,-131 30-19,0-4-1,-3-3 1,-1-2-1,-2-4 0,69-56 1,-67 40-37,-2-3 1,-4-2-1,-2-4 0,65-90 1,-68 73 5,-5-3 1,-3-2 0,-4-2 0,-4-2 0,-4-1 0,-5-3 0,-4 0 0,-4-2-1,14-111 1,-25 82 123,-5 0-1,-7-1 1,-14-154 0,-6 136 125,-5 1 1,-65-221 0,32 190-72,-7 4-1,-8 2 0,-7 3 1,-160-256-1,162 312-176,-4 5-1,-6 2 1,-3 5-1,-5 3 1,-4 5-1,-4 3 1,-129-86-1,-68-2-53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2:16.294"/>
    </inkml:context>
    <inkml:brush xml:id="br0">
      <inkml:brushProperty name="width" value="0.05" units="cm"/>
      <inkml:brushProperty name="height" value="0.05" units="cm"/>
    </inkml:brush>
  </inkml:definitions>
  <inkml:trace contextRef="#ctx0" brushRef="#br0">3959 571 8714,'6'-7'168,"0"-1"0,0 0 0,0 0 0,-1 0 0,0-1 0,-1 0 0,1 0 1,-2 0-1,1 0 0,-2 0 0,1-1 0,1-12 0,-3 14-42,-1 1-1,0-1 1,0 1-1,-1 0 1,0-1 0,0 1-1,-1 0 1,0-1 0,0 1-1,-1 0 1,1 1-1,-2-1 1,1 0 0,-1 1-1,0 0 1,0-1 0,-6-5-1,-11-10 76,-1 0-1,-2 1 0,0 1 1,-1 2-1,0 0 1,-2 2-1,0 0 0,-44-17 1,15 12-154,-1 1 1,0 4-1,-90-15 1,6 12-61,-158-1 0,-141 27-81,270 7 44,1 7 0,-232 59 1,-310 150-15,431-117 55,7 27 7,222-108 3,2 1 0,1 3 0,-46 45 0,65-52 0,1 1 0,1 1 0,2 2 0,1 1 0,-26 48 0,35-52 1,2 2 0,1 0 0,2 0 0,1 1 0,1 0 0,2 0 0,1 1 0,2 0 0,1 0 0,2 0 0,7 67-1,2-45 1,2 0 0,3-1 0,2 0 0,2-2 0,3 0 0,38 71 0,-35-82-7,2-1 1,1-2-1,2 0 1,2-2 0,2-2-1,1-1 1,1-1 0,55 38-1,-42-38 0,1-2 0,2-2 0,1-3 0,1-2 0,1-2 0,89 23 0,20-8 52,279 27 1,170-45 93,-411-27-64,329-55 1,-380 33 82,-2-7 0,258-100 0,-235 66 142,234-136 1,-339 167-243,-3-3 1,-1-2 0,-3-3-1,-1-2 1,-3-3 0,65-79-1,-100 106-58,-1-1 0,-2 0-1,0-1 1,21-52 0,-30 59-4,-1 0 0,-1-1 0,-1 0 0,-1-1 0,-1 1 0,-1-1 0,-1-33 1,-2 31-5,-2 0 1,0 0-1,-2 0 1,-1 1-1,-1 0 1,-1 0-1,-1 1 1,0 0-1,-25-39 1,15 32-20,-2 0 1,-2 2-1,0 1 1,-2 0-1,-1 2 0,-36-28 1,14 18-80,-2 2 0,-1 3 0,-1 1 0,-2 3 0,0 2 0,-2 3 0,-109-27 0,51 25-81,-1 5 1,0 5-1,-128 2 0,-12 10-66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39.350"/>
    </inkml:context>
    <inkml:brush xml:id="br0">
      <inkml:brushProperty name="width" value="0.05" units="cm"/>
      <inkml:brushProperty name="height" value="0.05" units="cm"/>
    </inkml:brush>
  </inkml:definitions>
  <inkml:trace contextRef="#ctx0" brushRef="#br0">265 22 11234,'-35'-8'840,"19"4"-580,0 1 1,0 0-1,0 1 1,-18 0 0,30 2-238,0 0 1,0 1-1,0-1 1,0 1 0,0 0-1,0 0 1,0 0 0,0 1-1,1-1 1,-1 1-1,0 0 1,1 0 0,-1 0-1,1 1 1,0-1 0,0 1-1,0 0 1,0-1-1,0 2 1,1-1 0,-4 4-1,-1 6-20,0 1-1,1 0 1,0 0-1,1 0 1,1 0-1,0 1 1,-3 29-1,4-14-35,1 1 0,4 59 1,4-56 16,0 1 1,3-1-1,0 0 0,2-1 1,2 0-1,1 0 1,2-2-1,30 49 1,-35-65 51,1 1-1,0-1 1,1-1 0,1 0 0,0-1 0,1-1 0,0 0 0,1-1 0,0 0 0,1-2 0,0 0 0,0-1-1,24 8 1,-37-14-30,0-1 0,0-1-1,0 1 1,0 0 0,1-1 0,-1 0-1,0 0 1,0 0 0,0 0-1,0-1 1,0 0 0,0 0 0,7-2-1,-4 0-1,0 0-1,-1-1 1,1 1-1,-1-1 1,0-1-1,-1 1 1,8-7-1,0-3 11,0-1-1,-1 0 0,-1-1 0,18-33 0,-17 27 19,-2-1 0,-1 0 0,0 0 0,-2-1 0,-1 0 0,5-35 1,-9 39-37,-1 0 0,0 0 1,-2 0-1,0 0 0,-1 0 1,-1 1-1,-1-1 0,-9-29 1,7 37-39,-1 3-11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39.984"/>
    </inkml:context>
    <inkml:brush xml:id="br0">
      <inkml:brushProperty name="width" value="0.05" units="cm"/>
      <inkml:brushProperty name="height" value="0.05" units="cm"/>
    </inkml:brush>
  </inkml:definitions>
  <inkml:trace contextRef="#ctx0" brushRef="#br0">485 215 11490,'-30'-13'881,"-6"-4"-673,-2 1-88,-1-1 176,0 0-16,1-2-184,-2 1-80,2-3-304,-3 1-872,-4 2 984,-2-2-137,-6 1-127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40.722"/>
    </inkml:context>
    <inkml:brush xml:id="br0">
      <inkml:brushProperty name="width" value="0.05" units="cm"/>
      <inkml:brushProperty name="height" value="0.05" units="cm"/>
    </inkml:brush>
  </inkml:definitions>
  <inkml:trace contextRef="#ctx0" brushRef="#br0">2210 1 5649,'-573'45'743,"432"-24"-621,0 7 1,-136 46-1,196-47 463,3 3 0,0 4 0,2 3 0,2 4 0,2 2 1,1 4-1,-94 81 0,109-76-118,-52 60 0,77-76-330,1 2 1,-48 83-1,65-97-120,1 2 0,1-1-1,1 1 1,1 1 0,2 0 0,-6 35-1,10-42-11,2 1 0,0-1 0,1 0 0,1 0 0,1 1 0,1-1-1,1 0 1,1-1 0,10 31 0,-4-24-6,2-1-1,0-1 1,1 0-1,1-1 1,1 0 0,2-1-1,0-1 1,1-1-1,1-1 1,1 0 0,33 22-1,-14-14-2,2-2-1,0-2 1,1-1-1,2-3 1,84 25-1,-55-25-1,0-5 1,146 11-1,156-21-1,160-45-2,-4-35-23,546-163-86,-667 112 84,-309 89 31,186-98 0,-247 112 18,-1-2-1,40-34 1,-57 40 3,0-1 0,-2 0 1,0-2-1,22-33 0,-36 45-5,0 1 0,-2-1-1,1 0 1,-1 0 0,-1 0 0,0-1-1,0 1 1,-2-1 0,1 0 0,-1 0-1,-1 0 1,0-19 0,-2 16 6,0 1 1,-2 0 0,0-1 0,0 1-1,-1 1 1,-1-1 0,0 0 0,-1 1-1,0 0 1,-12-17 0,-6-4 21,-1 0-1,-2 2 1,-1 2 0,-1 0 0,-2 2 0,0 1-1,-2 2 1,-38-23 0,9 11-12,-2 3-1,-2 3 1,-123-41-1,100 47-406,-1 3 0,-1 4 0,-93-6 0,-285 11-769,237 21 628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8.991"/>
    </inkml:context>
    <inkml:brush xml:id="br0">
      <inkml:brushProperty name="width" value="0.05" units="cm"/>
      <inkml:brushProperty name="height" value="0.05" units="cm"/>
    </inkml:brush>
  </inkml:definitions>
  <inkml:trace contextRef="#ctx0" brushRef="#br0">199 1 17916,'-18'10'1270,"-1"0"-1,-1 0 1,-24 7 0,22-9-862,2 1 1,-27 14-1,47-23-440,-1 0 0,1 0-1,-1 1 1,1-1 0,-1 0 0,1 0 0,-1 1 0,1-1 0,0 0 0,-1 1-1,1-1 1,-1 0 0,1 1 0,0-1 0,-1 1 0,1-1 0,0 0 0,0 1-1,-1-1 1,1 1 0,0-1 0,0 1 0,0-1 0,0 1 0,-1-1 0,1 1-1,0-1 1,0 1 0,0-1 0,0 2 0,1-2-38,0 1 0,-1 0 0,1 0 0,-1 0 0,1-1 0,0 1 1,0 0-1,-1-1 0,1 1 0,0-1 0,0 1 0,0-1 0,0 1 0,2 0 0,43 10-1728,-39-9 1465,55 11-1262,-31-8 1116,0 1 0,-1 2 0,44 18 0,-70-24 575,0 0 0,0 0 0,-1 0 0,1 0 0,0 1 0,-1 0 0,4 4 1,-6-7-47,0 1 0,-1 0 1,1 0-1,-1-1 1,1 1-1,-1 0 1,1 0-1,-1 0 1,0 0-1,1 0 1,-1 0-1,0-1 1,0 1-1,0 0 0,1 0 1,-1 0-1,0 0 1,0 0-1,0 0 1,-1 0-1,1 0 1,0 0-1,0 0 1,0 0-1,-1 0 0,1-1 1,0 1-1,-1 0 1,1 0-1,-1 0 1,1 0-1,-1-1 1,0 1-1,1 0 1,-1 0-1,0-1 1,1 1-1,-2 0 0,-5 4 221,1-1 0,-1 0 1,0 0-1,0 0 0,0-1 0,0 0 0,0-1 0,-1 1 0,-10 0 0,8-1-325,1 0 0,-1-1 0,0 0 0,1-1 0,-1 0 0,0-1 0,-11-1 1,20 1 29,0 1 1,0 0-1,0 0 1,0-1 0,0 1-1,0-1 1,0 1-1,-1-1 1,1 1-1,1-1 1,-1 1 0,0-1-1,0 0 1,0 0-1,0 1 1,0-1-1,1 0 1,-1 0 0,0 0-1,1 0 1,-1 0-1,1 0 1,-1 0 0,0-2-1,7-8-487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45.101"/>
    </inkml:context>
    <inkml:brush xml:id="br0">
      <inkml:brushProperty name="width" value="0.05" units="cm"/>
      <inkml:brushProperty name="height" value="0.05" units="cm"/>
    </inkml:brush>
  </inkml:definitions>
  <inkml:trace contextRef="#ctx0" brushRef="#br0">1181 75 11618,'-26'-4'625,"0"-1"0,1-2-1,-38-14 1,-32-8 284,81 26-889,1 1 1,0 0-1,-1 1 1,0 1-1,-21 1 1,7 3-17,0 2 1,1 1 0,-1 0 0,-47 22 0,-99 60 3,106-49 58,2 2 0,2 2 0,-96 88 0,147-118-45,1 0 0,0 1 0,1 1 0,0 0 0,2 1 1,0-1-1,0 2 0,2-1 0,0 1 0,1 0 0,1 1 0,1-1 1,0 1-1,1 0 0,1 0 0,1 27 0,1-26-8,1 1-1,1-1 1,1 0-1,1 0 1,0 0-1,1 0 1,2-1-1,0 0 1,1 0 0,0-1-1,2 0 1,0 0-1,1-1 1,1-1-1,18 21 1,-19-27-1,1 0 1,1 0 0,0-1 0,0-1-1,0 0 1,1-1 0,0 0 0,1-1-1,0-1 1,0 0 0,0-1 0,22 3-1,10-1 35,1-2 0,83-3-1,-63-4-10,0-3 0,-1-3 0,0-3 1,-1-3-1,0-2 0,109-46 0,-130 42-133,-1-1 1,-1-2 0,-1-2-1,-1-2 1,-2-2-1,-1-1 1,-1-2-1,-2-1 1,-1-2-1,29-41 1,-13 5-77,-7 0-57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45.517"/>
    </inkml:context>
    <inkml:brush xml:id="br0">
      <inkml:brushProperty name="width" value="0.05" units="cm"/>
      <inkml:brushProperty name="height" value="0.05" units="cm"/>
    </inkml:brush>
  </inkml:definitions>
  <inkml:trace contextRef="#ctx0" brushRef="#br0">773 167 11923,'-34'-52'920,"-13"12"-704,-8 7-112,-11 12 296,-3 5-104,-11 11-160,0 5-32,0 8-120,-1 2-120,8-2 112,10-1-8,19-2-48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03.548"/>
    </inkml:context>
    <inkml:brush xml:id="br0">
      <inkml:brushProperty name="width" value="0.05" units="cm"/>
      <inkml:brushProperty name="height" value="0.05" units="cm"/>
    </inkml:brush>
  </inkml:definitions>
  <inkml:trace contextRef="#ctx0" brushRef="#br0">518 40 9370,'-4'-3'176,"1"-1"0,-1 1 1,1 0-1,-1 0 0,0 0 0,0 1 0,-1-1 0,1 1 1,0 0-1,-1 0 0,0 0 0,1 1 0,-8-2 0,3 2 123,-1 0 0,1 0-1,0 1 1,0 0-1,0 1 1,-16 3 0,1 2 171,0 1 1,1 1 0,0 1 0,-33 19 0,36-18-236,1 2 1,1 0-1,0 1 1,1 1-1,-26 25 1,34-29-168,1 1 0,0-1 0,0 1 0,1 1 0,0-1 0,1 1 0,1 1 0,0-1 0,0 1 1,-4 20-1,5-6-18,0 0 1,2 0-1,1 0 1,2 0-1,0 0 1,2 0-1,0 0 1,14 47-1,-11-54-51,1 1 1,0-1-1,2-1 0,0 1 1,1-2-1,1 1 1,1-2-1,1 1 0,0-1 1,1-1-1,27 24 0,-29-31-8,0-1 0,1 0-1,0 0 1,0-1 0,1-1-1,0 0 1,0-1-1,0-1 1,1 0 0,-1-1-1,1 0 1,0-1 0,0-1-1,0 0 1,0-1 0,0-1-1,0-1 1,26-5-1,-17 2 5,-1-2 0,0-1 0,0-1 0,-1 0 0,0-2-1,-1 0 1,0-2 0,-1 0 0,0-2 0,34-32 0,-32 24 18,0-1 0,-1-1 0,-1-2 0,-2 1 1,-1-2-1,-1-1 0,14-34 0,-23 47-2,-1 0 0,-1 0 1,0-1-1,-1 0 0,-1 0 0,0 0 0,-2-1 0,0 1 1,-1 0-1,0-1 0,-2 1 0,0 0 0,-1-1 0,0 1 1,-7-18-1,6 26-57,0 0 1,-1-1 0,0 1 0,-1 1-1,1-1 1,-2 1 0,1 0 0,-1 0-1,0 1 1,-1 0 0,1 0 0,-1 1-1,-1 0 1,1 1 0,-1-1-1,-16-6 1,-4 0-88,1-3-43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12.576"/>
    </inkml:context>
    <inkml:brush xml:id="br0">
      <inkml:brushProperty name="width" value="0.05" units="cm"/>
      <inkml:brushProperty name="height" value="0.05" units="cm"/>
    </inkml:brush>
  </inkml:definitions>
  <inkml:trace contextRef="#ctx0" brushRef="#br0">720 91 8714,'-3'-6'178,"0"1"0,0-1 0,0 1 0,0 0 0,-1 0 0,0 1 0,0-1 0,0 1 0,-1 0 0,1 0 0,-1 0 0,0 0 0,0 1 0,0 0 0,-1 0 0,1 1 0,-1-1 0,0 1 0,1 0 0,-1 1 1,-9-2-1,-4 0 77,0 0 0,0 2 1,0 0-1,0 2 1,-32 4-1,37-3-191,1 1 0,-1 0-1,1 1 1,0 0 0,0 1 0,1 1 0,0 0-1,0 0 1,-12 9 0,10-4-18,-1 1 1,2 0-1,0 1 0,0 1 0,-21 29 1,8-1-21,2 1 1,2 2-1,2 0 1,-16 52-1,10-20 4,-22 110 0,40-141-30,1 1 1,3 0-1,2 86 1,4-110-6,0-1 0,2 1 0,0 0 1,2-1-1,0 0 0,11 24 0,-13-37 5,0 0-1,0-1 0,1 0 0,1 0 1,-1 0-1,1-1 0,0 0 0,1 0 1,0 0-1,0-1 0,0 0 0,1 0 1,-1-1-1,2 0 0,-1 0 0,0-1 1,15 5-1,-1-3 22,-1-2 0,0 0-1,1-1 1,0-1 0,0-1 0,0-1 0,24-4 0,-1-1 57,0-3 0,63-19 0,-63 13-8,0-1 1,-1-3-1,-1-1 0,41-26 0,-62 31-14,0-1 0,-2-1 0,0-1 0,0 0 0,-2-1 0,0-1 0,-1-1 0,28-43 0,-34 43 32,0-1 0,0 1 0,-2-1 0,-1-1 0,-1 0 0,0 0 0,-2-1 0,0 1 0,-2-1 0,-1 0-1,0 0 1,-2 0 0,0 0 0,-2 0 0,-5-25 0,-1 0-4,-3 0 1,-1 1-1,-3 0 0,-2 1 0,-2 1 0,-1 0 0,-28-41 1,42 77-132,0 0 0,-1 1 0,0-1 0,-1 1 0,0 1 0,0-1 0,-1 2 0,1-1 0,-1 1 0,-1 0 0,1 1 0,-1 0 0,0 0 0,-1 1 0,1 1 0,-1 0 0,1 0 1,-1 1-1,0 0 0,0 1 0,0 0 0,0 1 0,0 0 0,0 1 0,0 0 0,0 0 0,1 2 0,-18 4 0,27-7 9,-1 1 1,1-1-1,0 1 1,0-1-1,0 0 0,0 1 1,-1 0-1,1-1 0,0 1 1,0 0-1,0 0 0,0-1 1,-1 3-1,10-1-329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36.432"/>
    </inkml:context>
    <inkml:brush xml:id="br0">
      <inkml:brushProperty name="width" value="0.05" units="cm"/>
      <inkml:brushProperty name="height" value="0.05" units="cm"/>
    </inkml:brush>
  </inkml:definitions>
  <inkml:trace contextRef="#ctx0" brushRef="#br0">4143 98 7522,'-23'-14'368,"0"2"0,-1 1 0,0 0 0,0 2 0,-1 1 0,-28-6 0,10 7 216,0 1-1,-82 0 0,-176 21 331,-79-1-635,272-20-307,-39-1 20,-173 13 0,133 12 112,-391 20 38,-141-31-92,440-3-45,36-7 5,-86 2-40,212 13 302,89-8-227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38.622"/>
    </inkml:context>
    <inkml:brush xml:id="br0">
      <inkml:brushProperty name="width" value="0.05" units="cm"/>
      <inkml:brushProperty name="height" value="0.05" units="cm"/>
    </inkml:brush>
  </inkml:definitions>
  <inkml:trace contextRef="#ctx0" brushRef="#br0">9489 96 10954,'-309'6'1614,"210"-10"-1510,-109-17 0,-715-55-6364,-4 79 8457,785 0-1155,-1808 33 2545,590-27-3424,949-8-184,75 5 25,-509 74-1,651-46-1,2 8 0,2 8 0,3 8-1,-185 85 1,294-107-6,3 3 0,0 3 0,3 3 0,-68 57 0,104-73 0,1 3-1,2 0 1,1 3-1,2 0 1,1 2 0,2 1-1,1 1 1,-39 85-1,47-84 3,3 0-1,1 1 1,2 1-1,2 1 0,2-1 1,2 1-1,1 0 1,3 1-1,1-1 1,2 1-1,13 78 1,-5-78-5,1 0 1,3 0 0,1-1-1,2-1 1,2-1 0,2 0-1,2-1 1,1-1 0,2-2-1,1 0 1,2-2 0,2-1-1,1-1 1,50 41 0,-25-32-1,2-2 1,1-3 0,2-3-1,68 29 1,-34-25-12,1-5 0,118 26 0,210 13-33,-5-32 28,1798 33-65,-987-98-123,-2-30 103,-1209 54 108,1550-117-62,-14-120 43,-1295 184 20,456-87-3,9 61 28,128 70 5,-717 14-23,141 23-1,-188-12 2,-1 4 0,134 47-1,43 46 83,79 25 56,-303-124-138,0-3 0,0-1 0,1-2 0,1-2 0,-1-2 0,74-4 0,-70-4-22,1-3 0,-1-1 0,72-26 0,128-62-175,-221 86 163,572-299-694,-554 286 670,77-50-498,-3-4 0,117-104 1,-149 111 268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39.026"/>
    </inkml:context>
    <inkml:brush xml:id="br0">
      <inkml:brushProperty name="width" value="0.05" units="cm"/>
      <inkml:brushProperty name="height" value="0.05" units="cm"/>
    </inkml:brush>
  </inkml:definitions>
  <inkml:trace contextRef="#ctx0" brushRef="#br0">4959 883 9994,'-42'-31'527,"-2"1"1,-80-39-1,-104-31 174,199 87-598,-649-224 364,312 132-488,-458-67 1,-393 47 369,19 124 2646,989 12-2533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53.399"/>
    </inkml:context>
    <inkml:brush xml:id="br0">
      <inkml:brushProperty name="width" value="0.05" units="cm"/>
      <inkml:brushProperty name="height" value="0.05" units="cm"/>
    </inkml:brush>
  </inkml:definitions>
  <inkml:trace contextRef="#ctx0" brushRef="#br0">1685 162 10258,'-407'63'2448,"3"23"-1402,356-74-1187,1 2-1,1 2 1,0 2-1,1 2 1,1 2-1,1 2 1,1 2-1,1 1 1,1 3-1,-44 41 1,43-32 155,1 2 0,2 2 0,-62 89 0,82-102 25,1 0 1,1 0-1,2 2 0,1 0 1,1 1-1,2 0 0,-10 59 1,16-58-23,1 0 0,2 1-1,1 0 1,1-1 0,2 1 0,14 58 0,-10-65-21,1-1 0,1 0 1,2 0-1,1-1 0,1-1 0,1 0 0,1 0 1,27 33-1,-7-19-20,1-1 0,2-2 0,82 60 0,-61-55-4,3-4 1,87 40 0,-16-23 42,3-6 0,189 43-1,-62-33 221,387 36-1,-442-79-141,1-10 0,297-30 1,611-166 24,-996 162-107,-1-5 0,148-63-1,-224 78-2,0-3-1,-2-1 1,0-2-1,-2-2 0,-1-2 1,-1-1-1,-2-2 0,63-71 1,-80 78 4,-1-2 0,-1 0 0,-1-1 0,-2-1 0,0 0 1,-2 0-1,-2-2 0,0 1 0,-2-1 0,-2-1 0,0 1 0,-3-1 0,1-60 1,-5 56 0,-2-1 0,-2 1 0,-1 0 0,-1 0 0,-2 1 0,-2 0 0,-1 0 0,-2 2 0,-1-1 0,-1 2 1,-41-59-1,25 49-3,-2 3 1,-2 0-1,-2 2 1,-1 2-1,-84-58 1,43 43 5,-1 3 1,-128-53 0,79 49-7,-2 7-1,-212-44 1,-288-4-131,82 54-102,-1 24 47,391 11 143,-157-5-75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4:03.713"/>
    </inkml:context>
    <inkml:brush xml:id="br0">
      <inkml:brushProperty name="width" value="0.05" units="cm"/>
      <inkml:brushProperty name="height" value="0.05" units="cm"/>
    </inkml:brush>
  </inkml:definitions>
  <inkml:trace contextRef="#ctx0" brushRef="#br0">3285 178 11258,'-374'-19'1859,"-61"-1"-1012,-104 38-702,387-1-222,-227 53 0,154-11 46,-265 108-1,420-138 27,-91 52-1,130-61 3,0 0 0,1 2 0,1 2 1,-48 48-1,47-38 1,1 1 0,2 1-1,2 2 1,1 0 0,2 1 0,2 2 0,1 0 0,-18 62-1,29-77 4,2 0 0,1 0-1,1 1 1,1 0 0,1 0-1,1 0 1,2 0 0,1 0-1,1 0 1,1 0-1,1-1 1,2 1 0,0-1-1,2-1 1,15 32 0,-7-24 0,2-1 0,2-1 0,0 0 0,2-2 0,35 35 0,-21-30 1,1 0 0,1-3 0,62 38 1,-25-26-7,1-4 0,2-4 0,1-3 0,116 31 1,-35-24-13,3-7 1,254 17-1,338-33-19,321-94-69,-14-109-232,-970 167 303,523-127-125,-470 105 184,-1-8 0,153-74 0,-246 99 28,-2-3 0,-1-1 0,-1-3 0,-2-2 1,47-44-1,-72 59-2,-1-2 1,-1-1 0,-1 0 0,-1-2-1,-1 0 1,-1 0 0,-1-1-1,-2-1 1,0-1 0,-2 0 0,14-53-1,-21 60-11,0 0-1,-1 0 1,-1 0 0,-1 0-1,-1 0 1,-1 0-1,-1 0 1,0 0-1,-12-36 1,6 30 5,-2 0 1,0 1-1,-2 0 1,0 1-1,-2 0 1,-32-38-1,17 28-2,-1 2 0,-2 1 0,-59-44 0,35 37-5,-112-59 1,53 45-72,-1 5 0,-140-36 0,53 32-48,-2 8 1,-297-22-1,159 43-13,334 21 90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4:39.751"/>
    </inkml:context>
    <inkml:brush xml:id="br0">
      <inkml:brushProperty name="width" value="0.05" units="cm"/>
      <inkml:brushProperty name="height" value="0.05" units="cm"/>
    </inkml:brush>
  </inkml:definitions>
  <inkml:trace contextRef="#ctx0" brushRef="#br0">799 146 9538,'-9'-13'493,"-1"0"0,0 0-1,-1 1 1,0 1 0,-1 0 0,0 0 0,-1 2 0,-25-16-1,29 20-401,1 1 0,-1 1 0,0-1 0,0 1 0,0 1 0,0 0 0,-1 0 0,1 1 0,0 0 0,-1 1 0,1 0 0,-1 0 0,1 1 0,-1 0-1,1 1 1,-13 4 0,7-1-33,1 1-1,0 1 0,0 0 1,1 0-1,0 2 1,0 0-1,-21 19 0,0 6 54,-37 44-1,-49 74-28,95-115-74,1 0 1,-28 62-1,43-78-8,1 1 0,0 0 0,2 0-1,1 1 1,0-1 0,-1 32 0,5-37 1,1-1 0,1 1 0,1-1 0,0 1 0,1-1 0,1 0 0,0 0-1,1 0 1,14 28 0,-14-34 5,1 1 0,1-1-1,-1 0 1,1-1 0,1 0 0,0 0-1,0-1 1,1 0 0,0 0 0,0-1-1,1 0 1,0-1 0,0 0 0,1 0-1,-1-1 1,1 0 0,0-1 0,1-1-1,-1 0 1,21 4 0,-10-5 41,0-1-1,1 0 1,-1-2 0,0 0 0,0-2-1,0 0 1,0-2 0,-1 0 0,1-1-1,26-12 1,-8-1 72,-1 0-1,0-3 1,-2-1 0,55-46 0,-51 34-11,-1-2 1,-2-2 0,46-59-1,-70 79-76,-1-1 1,0 0-1,-1-1 0,-2 0 0,0 0 1,-1-1-1,-1 0 0,10-45 0,-16 53-16,-1 1 1,0-1-1,0 0 0,-1 0 0,-1 0 0,0 1 0,-1-1 0,-1 0 0,0 1 0,-1 0 1,0-1-1,-1 1 0,0 1 0,-1-1 0,-1 1 0,-12-18 0,7 15-32,1 2-1,-2-1 1,0 1-1,0 1 1,-2 1-1,1 0 0,-1 0 1,-1 2-1,0 0 1,0 0-1,0 2 1,-1 0-1,0 1 0,-1 1 1,0 0-1,1 1 1,-1 1-1,-1 1 1,1 1-1,0 0 1,0 1-1,0 1 0,-36 7 1,46-7-108,1 1 0,0 0 0,0 1 1,0 0-1,0 0 0,0 0 0,1 1 0,-1 0 0,1 0 1,0 0-1,0 1 0,-6 6 0,7-5-287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9.394"/>
    </inkml:context>
    <inkml:brush xml:id="br0">
      <inkml:brushProperty name="width" value="0.05" units="cm"/>
      <inkml:brushProperty name="height" value="0.05" units="cm"/>
    </inkml:brush>
  </inkml:definitions>
  <inkml:trace contextRef="#ctx0" brushRef="#br0">202 513 14267,'-21'7'2533,"-34"17"-1,43-18-2116,0 0-1,1 1 0,0 1 1,0 0-1,1 1 1,0 0-1,0 0 1,1 1-1,-13 17 0,21-25-356,0-1-1,0 1 0,0 0 1,1 0-1,-1 0 0,0 0 1,1 0-1,-1 0 0,1 0 1,0 0-1,-1 0 0,1 0 1,1 4-1,-1-5-35,0 0-1,1 0 1,-1 0-1,1 0 1,-1 0 0,1 0-1,-1 0 1,1 0-1,0 0 1,-1 0 0,1 0-1,0 0 1,0 0-1,0 0 1,0-1 0,0 1-1,0 0 1,0-1-1,0 1 1,0-1 0,0 1-1,0-1 1,0 1-1,1-1 1,1 1 0,5 0-18,1 0 0,-1 0 0,0-1-1,1 0 1,-1 0 0,0-1 0,1 0 0,-1-1 0,0 0 0,0 0 0,0 0 0,0-1 0,9-5 0,-1 0-33,0-1 0,0 0 1,-1-1-1,-1-1 0,16-14 0,-11 6-109,0 0-1,-2-2 1,0 0-1,-1-1 1,-1-1-1,-2 0 1,14-32-1,-18 36-36,-1-2 0,-1 1 0,-1-1-1,-1 0 1,-1 0 0,-1 0 0,-1 0 0,-1-1 0,-2-34-1,1 47 110,-1 1 0,-1-1 0,0 1-1,0 0 1,-1 0 0,0 0-1,0 0 1,-1 0 0,0 0 0,0 1-1,-8-10 1,8 12 68,0 0 1,0 1-1,-1 0 0,0 0 0,0 0 1,0 1-1,0-1 0,-1 1 0,1 1 1,-1-1-1,0 1 0,0 0 0,0 0 0,0 0 1,0 1-1,-8-1 0,3 2 118,1-1 0,0 2 0,0-1 0,0 1 0,0 1 0,0 0 0,0 0 0,0 1 0,1 0 0,-1 1 0,1 0 0,0 0 0,0 1 0,0 0 0,1 1 0,0 0 0,-12 11 0,15-12-70,0-1 0,1 1 0,-1 1 0,2-1 0,-1 1 0,0-1 0,1 1 0,0 0 0,0 0 1,1 1-1,0-1 0,0 0 0,0 1 0,1 0 0,0-1 0,0 1 0,1 0 0,-1-1 0,1 1 0,1 0 0,0-1 0,0 1 0,0 0 0,0-1 0,1 1 1,0-1-1,5 9 0,0 0-154,1-2 1,0 1 0,1-1 0,0 0-1,2-1 1,11 12 0,76 61-1254,-68-60 570,0 1 1,27 31-1,-53-53 721,0 0 0,-1 1 0,1-1 0,-1 1 0,0-1 1,-1 1-1,1 0 0,-1 0 0,0 0 0,0 1 0,0-1 0,-1 0 1,0 1-1,0-1 0,0 1 0,-1-1 0,0 1 0,0-1 0,0 1 1,-1-1-1,0 1 0,0-1 0,0 1 0,-1-1 0,1 0 0,-5 9 1,5-12 76,-1 0 0,1 0 0,0 0 1,1 0-1,-1 0 0,0 1 0,0-1 1,1 0-1,0 0 0,-1 4 0,3 1 103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4:48.337"/>
    </inkml:context>
    <inkml:brush xml:id="br0">
      <inkml:brushProperty name="width" value="0.05" units="cm"/>
      <inkml:brushProperty name="height" value="0.05" units="cm"/>
    </inkml:brush>
  </inkml:definitions>
  <inkml:trace contextRef="#ctx0" brushRef="#br0">1128 469 5881,'7'-19'678,"-2"0"1,0-1-1,-1 0 0,2-32 0,-6 44-404,0 0 1,0 0-1,-1 0 0,0 0 0,0 0 0,-1 0 0,0 0 0,-1 1 0,1-1 0,-1 1 0,-1-1 0,0 1 0,0 0 0,-6-9 0,2 7-95,1 0 0,-2 1 0,1 0 1,-1 0-1,0 1 0,-1 0 0,0 1 1,0 0-1,0 0 0,-15-5 0,11 6-80,-1 0 0,0 2 0,-1-1 0,1 2 0,0 0 0,-32 1-1,9 4-43,1 1-1,-1 3 0,1 1 0,1 1 0,-59 24 1,49-15 33,0 2 0,1 2 1,2 2-1,0 2 1,-42 33-1,61-39-46,1 0 0,1 1 0,1 2 0,0 0 0,2 1 0,1 1 0,1 1 0,1 0 0,-17 41 0,20-34-28,2 1 0,1 1 1,1 0-1,2 0 0,-4 70 0,9-52-23,3 1 1,2-1-1,13 70 1,-11-95-16,1-1 0,2 0 0,0-1 0,2 1 0,1-2-1,1 1 1,27 41 0,-31-55 12,1-1 0,0 0-1,0 0 1,1-1 0,0 0 0,1-1-1,0 0 1,1-1 0,0 0 0,0-1-1,1 0 1,0-1 0,0-1 0,0 0-1,1 0 1,-1-2 0,16 3 0,-2-3 4,1-2 1,0 0 0,-1-2-1,1-2 1,-1 0 0,0-2 0,1 0-1,-2-2 1,1-2 0,47-20-1,-13-1 25,-2-2 0,0-3 1,68-55-1,-62 40 8,-3-2 1,-1-3 0,88-106 0,-121 125-25,0-2 0,-3-1-1,-1 0 1,-2-2 0,-2-1 0,-1 0 0,-3-2-1,12-46 1,-22 66-5,-2-1 0,0 0-1,-2 0 1,0 0 0,-2 0-1,-1 0 1,-1 0-1,-1 0 1,-7-30 0,5 39-2,0 0-1,0 0 1,-2 1 0,0 0 0,0 0 0,-2 0 0,1 1-1,-2 0 1,0 1 0,-1 0 0,0 1 0,-1 0 0,0 1-1,-25-18 1,21 18-56,-1 2 1,0 0-1,-1 1 0,1 1 0,-2 0 0,-35-7 0,1 5-355,-64-2-1,68 7 209,5 0-73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5:09.560"/>
    </inkml:context>
    <inkml:brush xml:id="br0">
      <inkml:brushProperty name="width" value="0.05" units="cm"/>
      <inkml:brushProperty name="height" value="0.05" units="cm"/>
    </inkml:brush>
  </inkml:definitions>
  <inkml:trace contextRef="#ctx0" brushRef="#br0">0 27 11739,'0'1'34,"1"-1"0,-1 1 0,0 0 0,0 0 1,1-1-1,-1 1 0,1 0 0,-1-1 0,1 1 1,-1-1-1,1 1 0,-1-1 0,1 1 0,-1-1 1,1 1-1,-1-1 0,1 1 0,0-1 0,-1 1 1,1-1-1,0 0 0,0 0 0,-1 1 0,1-1 1,0 0-1,0 0 0,-1 0 0,2 0 1,28 4-17,-24-4 74,359 12 119,4-20-188,-194 2-14,263-5 12,928-20 105,1 44 389,-461 27-175,525 15-190,-1007-50-103,451 13 81,-866-17-128,-26-1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5:15.189"/>
    </inkml:context>
    <inkml:brush xml:id="br0">
      <inkml:brushProperty name="width" value="0.05" units="cm"/>
      <inkml:brushProperty name="height" value="0.05" units="cm"/>
    </inkml:brush>
  </inkml:definitions>
  <inkml:trace contextRef="#ctx0" brushRef="#br0">1 198 13187,'5'-6'111,"1"0"0,0 1 0,1-1 0,-1 2 1,1-1-1,0 1 0,0 0 0,1 0 0,-1 0 0,11-2 1,11-3-47,45-7 1,-39 9 101,182-35-435,3 10-1,359-5 1,454 61-1167,-590-7 1194,695 12 527,815 32 1757,-1583-38-2085,-358-22 39,0-1 0,0-1 0,16-2 0,-24 2-1,-1 0 0,1 0 0,-1-1 0,0 1 0,1-1 1,-1 0-1,0 0 0,4-3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5:30.252"/>
    </inkml:context>
    <inkml:brush xml:id="br0">
      <inkml:brushProperty name="width" value="0.05" units="cm"/>
      <inkml:brushProperty name="height" value="0.05" units="cm"/>
    </inkml:brush>
  </inkml:definitions>
  <inkml:trace contextRef="#ctx0" brushRef="#br0">6 83 12035,'-5'-1'830,"10"-3"-615,14-2-114,65-16-129,0 4 0,1 4 0,1 4 0,0 4 0,102 4 0,-74 14-15,148 35-1,-111-17 51,822 101 133,685-19-582,4-52-196,-819-39 913,427 13 233,-1 23-29,-645-14-232,-621-42-223,-4-1-15,-12-1 3,-41-3 12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9.983"/>
    </inkml:context>
    <inkml:brush xml:id="br0">
      <inkml:brushProperty name="width" value="0.05" units="cm"/>
      <inkml:brushProperty name="height" value="0.05" units="cm"/>
    </inkml:brush>
  </inkml:definitions>
  <inkml:trace contextRef="#ctx0" brushRef="#br0">126 248 16572,'-1'0'84,"1"0"0,0 0 1,0 0-1,0 0 0,0 0 1,-1 0-1,1-1 0,0 1 1,0 0-1,0 0 0,0 0 1,0 0-1,0-1 1,-1 1-1,1 0 0,0 0 1,0 0-1,0 0 0,0-1 1,0 1-1,0 0 0,0 0 1,0 0-1,0-1 1,0 1-1,0 0 0,0 0 1,0 0-1,0-1 0,0 1 1,0 0-1,0 0 0,0 0 1,0-1-1,1 1 0,-1 0 1,0 0-1,0 0 1,0 0-1,0-1 0,0 1 1,0 0-1,0 0 0,1 0 1,-1 0-1,0 0 0,0-1 1,0 1-1,0 0 0,1 0 1,8-11 1270,5-7-124,0 1 0,16-27 1,-25 35-1190,0 0-1,-1-1 1,0 1 0,0-1 0,-1 1 0,0-1 0,2-16 0,-4 23-42,-1 1 1,0-1-1,0 1 1,0-1-1,0 1 1,-1-1-1,1 1 1,-1-1 0,1 1-1,-1 0 1,0-1-1,0 1 1,0 0-1,0-1 1,0 1-1,0 0 1,-3-3-1,3 4 0,-1 0-1,1 0 1,-1 0-1,1 0 1,-1 0-1,1 0 1,-1 0-1,0 0 1,1 1-1,-1-1 1,0 1-1,0-1 1,1 1-1,-1 0 1,0 0-1,0-1 1,0 1-1,0 1 1,1-1-1,-1 0 1,0 0-1,0 1 1,0-1-1,-2 1 1,-4 3 6,0-1-1,0 1 1,0 0 0,0 1 0,1 0-1,0 0 1,0 1 0,0-1 0,0 2-1,1-1 1,-7 9 0,3-2 22,0 1 1,1-1-1,1 1 1,0 1-1,-7 18 1,12-26-11,0 1 0,1 0 0,0 0 1,0 0-1,1 0 0,0 0 0,0 0 0,1 0 0,0 1 0,2 7 1,-2-12-11,1 0 0,0-1 0,0 1 0,0-1 0,1 0 1,-1 1-1,1-1 0,-1 0 0,1 0 0,0 0 1,1 0-1,-1 0 0,0 0 0,1-1 0,-1 1 0,1-1 1,0 0-1,0 0 0,0 0 0,0 0 0,0 0 1,1 0-1,-1-1 0,6 2 0,0 0-4,1-1-1,-1 0 0,1-1 1,-1 0-1,1 0 1,-1-1-1,1 0 1,0-1-1,-1 0 0,15-3 1,-10 0-4,-1 0 1,-1-1-1,1-1 1,-1 0-1,0 0 1,21-15 0,-15 6-9,0 0 1,-1-1 0,-1 0-1,0-2 1,-2 0 0,0 0 0,0-2-1,14-29 1,-24 42 8,0-1-1,-1 1 1,0-1 0,-1 0-1,4-14 1,-6 21 0,0 1-1,0 0 0,0 0 1,0-1-1,0 1 1,0 0-1,0 0 1,0-1-1,0 1 1,0 0-1,0 0 0,0-1 1,0 1-1,0 0 1,0 0-1,0-1 1,0 1-1,0 0 1,0 0-1,0-1 0,0 1 1,0 0-1,-1 0 1,1-1-1,0 1 1,0 0-1,0 0 1,0 0-1,-1-1 0,1 1 1,0 0-1,0 0 1,0 0-1,-1 0 1,1 0-1,0-1 1,-8 7 19,1 5 11,1 0-1,1 0 1,0 0-1,0 1 1,-5 19-1,3-3 66,-4 42 0,9-56-65,1 0 1,1 19-1,0-30-69,0 0 0,0 1-1,1-1 1,0 0 0,-1 1 0,1-1 0,0 0 0,1 0 0,-1 0 0,0 0 0,1 0-1,0 0 1,0 0 0,0 0 0,3 3 0,-4-5-14,0 0-1,-1-1 1,1 1 0,0 0 0,0-1-1,0 1 1,0-1 0,0 1-1,0-1 1,0 1 0,0-1 0,0 0-1,0 1 1,0-1 0,1 0-1,-1 0 1,0 0 0,0 0 0,0 0-1,0 0 1,0 0 0,0 0-1,0-1 1,1 1 0,-1 0 0,0-1-1,0 1 1,0-1 0,0 1-1,0-1 1,0 1 0,0-1 0,-1 0-1,1 1 1,1-2 0,2-2-51,-1 0 0,1 0 0,-1 0 0,0 0 0,-1 0 0,5-9 0,10-28-528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0.400"/>
    </inkml:context>
    <inkml:brush xml:id="br0">
      <inkml:brushProperty name="width" value="0.05" units="cm"/>
      <inkml:brushProperty name="height" value="0.05" units="cm"/>
    </inkml:brush>
  </inkml:definitions>
  <inkml:trace contextRef="#ctx0" brushRef="#br0">12 1 18380,'-7'7'1872,"4"4"-1232,2 2-263,5 0 1119,5 2-1016,5-2 960,8-1-1192,-2 0-112,5-1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1.009"/>
    </inkml:context>
    <inkml:brush xml:id="br0">
      <inkml:brushProperty name="width" value="0.05" units="cm"/>
      <inkml:brushProperty name="height" value="0.05" units="cm"/>
    </inkml:brush>
  </inkml:definitions>
  <inkml:trace contextRef="#ctx0" brushRef="#br0">179 225 17084,'-11'5'527,"-12"5"591,1 1 1,-29 19 0,44-25-880,1-1 0,0 1 0,1 0 0,-1 1 0,1-1 0,0 1 0,0 0 0,1 1 0,0-1 0,0 1 0,1 0 0,-4 7 0,6-12-175,0 1-1,1-1 0,-1 0 1,1 0-1,-1 0 0,1 0 1,0 1-1,0-1 0,-1 0 1,2 0-1,-1 1 0,0-1 1,0 0-1,1 0 0,-1 0 1,1 1-1,0-1 0,1 3 1,-1-4-45,0 1 0,0-1 0,1 1 0,-1-1 0,1 0 0,-1 0 0,1 1 0,-1-1 0,1 0 1,0 0-1,-1-1 0,1 1 0,0 0 0,0 0 0,0-1 0,-1 1 0,1-1 0,0 0 0,0 0 0,0 1 0,3-2 0,4 1-27,-1-1-1,0 0 1,1-1-1,-1 0 0,0-1 1,0 1-1,0-1 0,0-1 1,-1 0-1,1 0 0,-1 0 1,0-1-1,11-9 0,8-8-112,43-50 1,-38 36-143,-2 0 0,-1-2 1,39-72-1,-64 106 235,0-1 1,-1-1-1,1 1 0,-1 0 1,-1 0-1,1-1 1,-1 1-1,0-1 0,1-7 1,-2 13 27,0-1-1,0 1 1,0 0 0,0 0 0,-1 0-1,1-1 1,0 1 0,0 0 0,0 0-1,0 0 1,0 0 0,-1-1 0,1 1-1,0 0 1,0 0 0,0 0 0,-1 0-1,1 0 1,0 0 0,0 0 0,0 0-1,-1 0 1,1-1 0,0 1 0,0 0-1,-1 0 1,1 0 0,0 0 0,0 0-1,0 0 1,-1 0 0,1 1 0,0-1 0,0 0-1,0 0 1,-1 0 0,1 0 0,0 0-1,0 0 1,0 0 0,-1 0 0,1 0-1,0 1 1,0-1 0,0 0 0,-1 0-1,1 0 1,0 0 0,0 1 0,0-1-1,0 0 1,0 0 0,0 0 0,0 1-1,-1-1 1,1 0 0,-11 14 56,1 2 53,1 1-1,1 0 0,1 0 1,0 1-1,2 0 0,0 1 1,1-1-1,-3 25 0,6-32-71,1 1-1,0-1 0,0 0 1,1 0-1,1 0 0,5 20 1,-5-24-53,0-1 1,1 1 0,0-1-1,0 1 1,1-1 0,0 0 0,0-1-1,0 1 1,1-1 0,-1 1-1,10 6 1,-9-8-40,-1-1 0,1 0 0,0 0 0,1 0 0,-1 0-1,0-1 1,1 0 0,-1 0 0,1 0 0,0-1 0,0 0 0,-1 0 0,1 0 0,0-1 0,0 0 0,0 0 0,0 0-1,0-1 1,0 0 0,-1 0 0,1-1 0,0 1 0,-1-1 0,9-4 0,2-2-77,0-1 0,0-1 0,-1 0-1,0-1 1,-1-1 0,20-20 0,-34 32 142,0 0-1,0 0 1,1 0 0,-1-1-1,0 1 1,0 0-1,0 0 1,0 0 0,0 0-1,0 0 1,0 0-1,1 0 1,-1 0 0,0-1-1,0 1 1,0 0-1,0 0 1,0 0 0,1 0-1,-1 0 1,0 0-1,0 0 1,0 0 0,0 0-1,0 0 1,1 0-1,-1 0 1,0 0 0,0 0-1,0 0 1,0 0-1,1 0 1,-1 0 0,0 0-1,0 1 1,0-1-1,0 0 1,0 0 0,0 0-1,1 0 1,-1 0-1,3 9 274,0 22 83,-2-16-155,1-3-184,0 0-1,2-1 1,-1 1-1,1-1 1,1 0-1,0 0 1,12 18-1,4 2-762,30 33 1,-30-40-20,-2 1-1,23 38 1,-37-54 669,0 0 0,-1 0 0,0 1 0,-1 0 0,0 0-1,0 0 1,-1 0 0,-1 0 0,1 0 0,-2 0 0,0 16 0,0-23 126,-1 1 0,1-1-1,-1 1 1,0 0 0,0-1 0,0 0 0,-1 1 0,1-1 0,-1 0 0,0 1 0,0-1-1,0 0 1,0 0 0,0-1 0,-1 1 0,1 0 0,-1-1 0,-3 3 0,5-4 2,0-1 0,0 1 1,-1 0-1,1-1 1,-1 1-1,1-1 1,0 1-1,-1-1 0,1 1 1,-1-1-1,1 0 1,-1 0-1,0 0 0,1 0 1,-1 0-1,1 0 1,-3-1-1,2 0 2,0 0-1,0 0 0,0 0 1,0 0-1,0 0 1,0 0-1,0-1 1,1 1-1,-1-1 1,1 1-1,-1-1 0,1 0 1,0 1-1,-1-1 1,-1-4-1,1 1 35,-1-2 0,1 1 1,0 0-1,0 0 0,1-1 0,-1 1 0,1 0 0,1-1 0,-1 1 0,2-10 0,0-6 69,9-38 0,0 19-273,2 1 1,2 1 0,2 0 0,1 1 0,2 1 0,45-66-1,-61 97 109,-1 3 21,-1 1-1,0-1 0,1 1 0,-1 0 0,1-1 0,0 1 0,0 0 0,0 0 0,0 0 0,0 0 0,0 1 0,0-1 1,1 1-1,3-3 0,-6 6 45,0 0-1,0 0 1,0-1 0,-1 1 0,1 0 0,-1 0-1,1 0 1,-1-1 0,0 1 0,0 0 0,0-1-1,-1 3 1,0 0 52,-1 1-1,1 0 0,0 0 1,0 0-1,0 0 0,1 0 1,0 0-1,-1 7 0,2-10-77,0-1-1,0 1 0,0 0 0,0 0 1,1-1-1,-1 1 0,0 0 1,1-1-1,0 1 0,-1-1 1,1 1-1,0 0 0,0-1 1,0 0-1,0 1 0,0-1 1,0 0-1,0 1 0,0-1 1,0 0-1,1 0 0,-1 0 1,1 0-1,-1 0 0,1 0 1,-1 0-1,1-1 0,-1 1 0,4 0 1,7 3-32,0-1 0,0 0 1,0-1-1,0-1 0,1 0 1,-1 0-1,0-2 0,15-1 1,13-3-41,42-12 0,-67 13 122,-15 4-57,0 0 0,0 0 0,0 0 0,1 0-1,-1 0 1,0 0 0,0 0 0,1 0 0,-1 0 0,0 0-1,0 0 1,1 0 0,-1 0 0,0 0 0,0 0 0,1 0 0,-1 0-1,0 0 1,0 0 0,0 0 0,1 0 0,-1 0 0,0 0 0,0 0-1,0 1 1,1-1 0,-1 0 0,0 0 0,0 0 0,0 0-1,0 1 1,1-1 0,-1 0 0,0 0 0,0 0 0,0 1 0,0-1-1,0 0 1,0 0 0,0 1 0,0-1 0,0 0 0,1 0 0,-1 0-1,0 1 1,0-1 0,0 0 0,0 0 0,0 1 0,-1-1-1,1 0 1,0 0 0,0 1 0,0-1 0,0 0 0,0 0 0,0 0-1,0 1 1,0-1 0,0 0 0,-1 0 0,1 0 0,0 1-1,0-1 1,0 0 0,0 0 0,-1 0 0,1 1 0,-13 20 544,9-15-322,1 0-165,1-4-147,0 1 0,1-1 0,-1 1 0,1-1 0,0 1 0,0 0 0,0-1 0,0 1 0,0 0 0,0 0 0,1 0 0,0-1 0,-1 1 0,1 0 0,0 0 0,1 3 0,0-5-229,2-3-122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2.309"/>
    </inkml:context>
    <inkml:brush xml:id="br0">
      <inkml:brushProperty name="width" value="0.05" units="cm"/>
      <inkml:brushProperty name="height" value="0.05" units="cm"/>
    </inkml:brush>
  </inkml:definitions>
  <inkml:trace contextRef="#ctx0" brushRef="#br0">35 1 17236,'-16'83'3316,"10"-64"-2861,2 0 0,1 1 0,0-1 0,1 1 0,2-1 0,1 28 0,-1-44-441,0-1 0,0 1 0,1-1-1,-1 1 1,1-1 0,-1 1 0,1-1 0,0 1-1,0-1 1,0 0 0,0 0 0,0 1 0,1-1 0,-1 0-1,1 0 1,-1 0 0,1 0 0,0-1 0,0 1-1,0 0 1,0-1 0,0 1 0,0-1 0,0 0 0,0 0-1,1 0 1,-1 0 0,0 0 0,1 0 0,-1 0-1,1-1 1,-1 1 0,1-1 0,-1 0 0,1 0 0,-1 0-1,1 0 1,-1 0 0,1 0 0,4-2 0,4-1 2,0 0 0,0-1 1,0 0-1,0-1 0,-1 0 1,1-1-1,14-10 1,64-60 75,-20 17-30,-65 56-58,0 0 0,-1 0 0,1 0 1,0 1-1,0 0 0,1 0 0,4-2 0,-8 4-3,-1 0 0,1 0 0,0 0 0,0 0 0,0 0 0,0 0 0,0 0 0,0 0 0,0 0 0,-1 1 0,1-1 0,0 0 0,0 0 1,0 1-1,0-1 0,-1 1 0,1-1 0,0 1 0,0-1 0,-1 1 0,1-1 0,0 1 0,-1 0 0,1-1 0,0 1 0,-1 0 0,1-1 0,-1 1 0,1 0 0,-1 0 0,0 0 1,1-1-1,-1 1 0,0 0 0,0 0 0,1 0 0,-1 0 0,0 0 0,0 1 0,7 46 83,-7-40-48,0 0-1,1 0 0,0 0 0,1 0 1,0 0-1,0 0 0,0-1 0,1 1 1,0-1-1,5 8 0,-6-13-18,-1 0 0,1-1 0,0 1 0,-1-1 0,1 0 0,0 0 0,0 1 0,0-1 0,0 0 0,0-1 1,0 1-1,0 0 0,0-1 0,0 1 0,0-1 0,1 1 0,-1-1 0,0 0 0,0 0 0,0 0 0,1 0 0,-1 0 0,0-1 0,0 1 0,2-2 0,6 0 39,-1-1 0,0 0 0,-1-1 0,14-7 0,51-36 194,-55 33-225,0 2 0,1 1 0,38-18 1,-56 28-28,1 1 0,-1-1 0,1 1 0,-1-1 0,0 1 1,1 0-1,-1 0 0,1-1 0,-1 1 0,1 0 1,-1 0-1,1 0 0,-1 1 0,1-1 0,-1 0 0,1 0 1,-1 1-1,0-1 0,1 1 0,-1-1 0,0 1 0,1 0 1,-1 0-1,0-1 0,0 1 0,1 0 0,-1 0 0,0 0 1,0 0-1,0 0 0,0 0 0,0 1 0,-1-1 1,1 0-1,0 0 0,0 1 0,0 1 0,2 5-6,-1 1 0,1 0 0,-1 0 0,-1 0 1,1 10-1,1 4 7,-2-18 13,0 0-1,0 0 1,1 0-1,-1 0 1,1 0-1,0 0 1,6 8 0,-8-12-10,1 0 1,0 0 0,0 0 0,0 0 0,1 0 0,-1 0 0,0 0 0,0-1 0,0 1-1,1 0 1,-1-1 0,0 1 0,1-1 0,-1 1 0,0-1 0,1 0 0,-1 0 0,1 0-1,-1 1 1,1-1 0,-1 0 0,0-1 0,1 1 0,-1 0 0,1 0 0,-1-1 0,0 1-1,1 0 1,-1-1 0,0 0 0,1 1 0,-1-1 0,0 0 0,1 0 0,8-5-139,-1-1 0,0 1 0,-1-1 0,1-1 0,-2 0 0,1 0 0,-1 0 0,0-1 0,-1 0 0,0-1 0,0 1 0,-1-1 0,0 0 0,4-12 1,4-24-283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2.696"/>
    </inkml:context>
    <inkml:brush xml:id="br0">
      <inkml:brushProperty name="width" value="0.05" units="cm"/>
      <inkml:brushProperty name="height" value="0.05" units="cm"/>
    </inkml:brush>
  </inkml:definitions>
  <inkml:trace contextRef="#ctx0" brushRef="#br0">11 1 18428,'-8'0'2056,"6"0"-1415,4 4-489,6 1 1848,3-1-1632,2 2-168,0-1-296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3.113"/>
    </inkml:context>
    <inkml:brush xml:id="br0">
      <inkml:brushProperty name="width" value="0.05" units="cm"/>
      <inkml:brushProperty name="height" value="0.05" units="cm"/>
    </inkml:brush>
  </inkml:definitions>
  <inkml:trace contextRef="#ctx0" brushRef="#br0">36 41 16628,'-4'33'5176,"1"26"-3393,-7 71-1041,6-92-547,-11 175 937,15-213-1128,0 6 57,0-1 0,0 1 0,1-1 0,0 1 0,2 8-1,-3-13-45,1-1-1,-1 1 0,0 0 1,1 0-1,-1 0 0,1 0 1,-1 0-1,1-1 0,-1 1 1,1 0-1,0 0 0,-1-1 1,1 1-1,0 0 0,0-1 1,-1 1-1,1-1 0,0 1 1,0-1-1,0 0 0,0 1 1,-1-1-1,1 0 0,0 1 1,0-1-1,0 0 0,0 0 1,0 0-1,0 0 0,0 0 1,0 0-1,0 0 0,0 0 1,0 0-1,0 0 0,0-1 1,0 1-1,0 0 0,-1-1 1,1 1-1,0-1 0,1 0 1,6-3 45,1-1 1,-2 0 0,1 0 0,-1-1-1,1 0 1,10-11 0,36-48 170,-48 58-202,51-70 94,-4-2 0,57-111-1,-105 180-293,0 1 0,-1-1 0,0 0 0,0 0 0,-1 0 0,1-12 0,-4 22 127,1-1 1,-1 0-1,0 1 1,0-1-1,0 0 1,0 0-1,0 1 1,0-1-1,0 0 1,0 1-1,0-1 1,0 0-1,0 1 1,-1-1 0,1 0-1,0 1 1,0-1-1,-1 1 1,1-1-1,0 0 1,-1 1-1,1-1 1,-1 1-1,1-1 1,-1 1-1,1-1 1,-1 1-1,1-1 1,-1 1-1,1 0 1,-1-1-1,1 1 1,-1 0 0,0-1-1,1 1 1,-2 0-1,0-1-24,0 1 0,-1 0-1,1 1 1,0-1 0,0 0-1,-1 1 1,1-1 0,-3 2 0,-22 7-650</inkml:trace>
  <inkml:trace contextRef="#ctx0" brushRef="#br0" timeOffset="1">228 439 15755,'13'37'1169,"-1"-14"-1241,4-4-192,4-12 528,5-1-40,6-13-248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3.520"/>
    </inkml:context>
    <inkml:brush xml:id="br0">
      <inkml:brushProperty name="width" value="0.05" units="cm"/>
      <inkml:brushProperty name="height" value="0.05" units="cm"/>
    </inkml:brush>
  </inkml:definitions>
  <inkml:trace contextRef="#ctx0" brushRef="#br0">99 0 16644,'-60'92'3377,"53"-80"-2994,1 0 0,1 0 0,0 0-1,1 1 1,0 0 0,-2 15 0,5-26-338,1 0 0,0 0-1,-1 0 1,1-1 0,0 1 0,0 0 0,0 0 0,1 0 0,-1 0-1,0 0 1,1-1 0,-1 1 0,1 0 0,0 0 0,-1-1 0,1 1-1,0 0 1,0-1 0,0 1 0,0-1 0,2 2 0,-1-1-23,0-2 0,-1 1 0,1 0 0,0 0 0,-1 0 0,1-1 0,0 1 0,0-1 0,0 0 0,0 1 0,-1-1 0,1 0 0,0 0 0,0 0 0,0 0 0,0-1 0,0 1 0,0 0 0,-1-1 0,1 1 0,2-2 0,15-6 8,-1 0 1,0-1 0,0-1-1,21-17 1,-21 14-58,1 1-1,0 1 1,28-12 0,-44 22 20,0 0 0,-1 0 0,1 1 0,0-1 0,0 0-1,0 1 1,0 0 0,0 0 0,0 0 0,-1 0 0,1 0 0,0 0 0,3 1 0,-4 0 1,0 0 1,-1 0-1,1-1 1,0 1-1,-1 0 1,1 1-1,-1-1 0,0 0 1,1 0-1,-1 1 1,0-1-1,1 0 0,-1 1 1,0-1-1,0 1 1,0 0-1,-1-1 1,1 1-1,0 0 0,0 3 1,4 13-31,-3-11 35,-1-1 0,1 1 0,1-1 0,4 11 0,-6-16 5,0 1 1,0-1 0,0 1 0,1-1 0,-1 1-1,0-1 1,1 0 0,-1 0 0,1 0 0,-1 0-1,1 0 1,-1 0 0,1 0 0,-1 0 0,1 0-1,0-1 1,0 1 0,-1-1 0,1 1 0,0-1 0,0 0-1,2 0 1,3 0 7,0-1 0,0 0 0,-1-1 0,1 1 0,0-1 0,-1-1 0,1 1 0,-1-1 0,0 0 0,0-1 0,9-6 0,9-7-144,28-27 1,-51 43 115,26-25-329,-17 15-130,1 1 0,0 1 0,16-12 0,-27 22 424,1-1 1,-1 0 0,0 0 0,0 0-1,1 0 1,-1 0 0,0 0 0,0 0-1,1 0 1,-1 1 0,0-1 0,0 0-1,1 0 1,-1 0 0,0 1 0,0-1-1,0 0 1,0 0 0,1 1-1,-1-1 1,0 0 0,0 0 0,0 1-1,0-1 1,0 0 0,0 0 0,0 1-1,0-1 1,0 0 0,0 0 0,1 1-1,-1-1 1,-1 0 0,1 1 0,0-1-1,0 0 1,0 0 0,0 1 0,0-1-1,0 0 1,0 0 0,0 1 0,0-1-1,-1 25-1001,0-10 488,5-7 237,7-6-11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7:11.483"/>
    </inkml:context>
    <inkml:brush xml:id="br0">
      <inkml:brushProperty name="width" value="0.05" units="cm"/>
      <inkml:brushProperty name="height" value="0.05" units="cm"/>
    </inkml:brush>
  </inkml:definitions>
  <inkml:trace contextRef="#ctx0" brushRef="#br0">8987 302 14683,'-65'-16'-713,"0"3"-1,-101-8 0,-135 11 265,-800 27 1901,124 0-1333,-1511-171 503,2311 133-616,-679-68-339,635 78 257,-417 31 0,-30 91 460,12 58 37,620-159-405,-197 64 84,194-59-83,1 1-1,0 3 0,-62 40 1,89-52-21,0 2 0,1-1 0,0 2 0,1-1 0,0 1 0,0 0 0,1 1 0,0 0 0,1 1 0,-10 21 0,14-27-1,0 1-1,1 0 1,0 1 0,1-1-1,-1 0 1,1 0-1,1 1 1,-1-1 0,1 1-1,1-1 1,-1 0-1,1 1 1,1-1-1,-1 0 1,1 0 0,0 0-1,1 0 1,0 0-1,0 0 1,7 11-1,-1-6 4,0-1 0,1 0 0,0 0 0,1-1-1,0 0 1,1-1 0,0-1 0,0 1 0,1-2-1,0 0 1,21 9 0,11 1 14,0-2 0,60 11 0,18-2 33,138 8 0,129-11-2,1101-20 23,-558-11-58,275 24-58,415 0-582,-1187-16 433,1002-18 342,-491-40-40,-946 60-103,34-4 7,38-10-1,-64 12 11,1-1 0,-1 0 0,0-1 0,0 0-1,0 0 1,0-1 0,-1 0 0,15-11 0,-19 12 6,-1 0-1,0-1 1,1 1 0,-2 0 0,1-1-1,0 0 1,-1 0 0,0 0-1,0 0 1,-1 0 0,1 0 0,-1 0-1,0 0 1,0-1 0,-1 1-1,0 0 1,0-9 0,-1-8 81,-2 0 0,-8-39 1,2 19-100,-29-80 1,33 109-65,-1 1 0,1 1-1,-2-1 1,0 1 0,0 0-1,-1 1 1,0 0 0,-1 0-1,0 0 1,0 1 0,-14-9-1,3 6-1,0 0 0,-1 2 0,0 1 0,-37-11 0,-40-7-107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4.078"/>
    </inkml:context>
    <inkml:brush xml:id="br0">
      <inkml:brushProperty name="width" value="0.05" units="cm"/>
      <inkml:brushProperty name="height" value="0.05" units="cm"/>
    </inkml:brush>
  </inkml:definitions>
  <inkml:trace contextRef="#ctx0" brushRef="#br0">108 0 13691,'-16'38'1293,"2"1"0,1 0 0,2 1 0,2 1 0,-7 69 0,13-68-748,3 1 0,9 85 0,0-68-567,0 1-96,-2 0 1,-1 88-1,-7-142 106,0 0 0,0 0 0,-1-1 0,-3 13 0,4-19 12,1 1 0,0 0 0,0 0 0,-1-1 0,1 1 0,0 0 0,-1-1 0,1 1 0,-1 0 0,1-1 1,-1 1-1,1-1 0,-1 1 0,0-1 0,1 1 0,-1-1 0,0 1 0,1-1 0,-1 0 0,-1 1 0,1-1 4,0 0 0,0-1 0,0 1 0,1 0-1,-1-1 1,0 1 0,0-1 0,0 1-1,1-1 1,-1 1 0,0-1 0,0 0-1,1 1 1,-1-1 0,1 0 0,-1 0 0,1 1-1,-1-1 1,1 0 0,-1 0 0,1 0-1,0 0 1,-1-1 0,-4-9-6,1 0-1,0-1 1,1 1 0,0-1 0,0 0 0,0-17 0,0-79-193,5 66 63,1-1-1,3 1 0,1-1 0,22-71 0,-19 85 67,1 0 0,1 1 0,2 0 0,1 1-1,1 1 1,1 0 0,28-32 0,-42 56 68,0-3 16,1 0 1,-1 1-1,1 0 0,0 0 1,1 0-1,-1 1 1,1-1-1,0 1 0,0 0 1,0 1-1,10-5 1,-15 7-12,1 0 1,-1 0 0,0 0-1,1 0 1,-1 0 0,0 0 0,0 0-1,1 0 1,-1 0 0,0 0 0,1 0-1,-1 0 1,0 0 0,1 0-1,-1 0 1,0 0 0,0 0 0,1 1-1,-1-1 1,0 0 0,0 0-1,1 0 1,-1 1 0,0-1 0,0 0-1,0 0 1,1 0 0,-1 1-1,0-1 1,0 0 0,0 0 0,0 1-1,1 0 1,-1 13 209,-8 23 132,6-30-243,-1 6 26,1 0 0,0 0-1,0 1 1,1-1-1,1 0 1,2 21-1,-2-31-116,1 0 0,-1-1 0,1 1 0,-1-1 0,1 1 0,0 0 0,0-1 0,0 0 0,0 1 0,0-1 0,1 0 0,-1 1 0,1-1 0,0 0 0,-1 0 0,1 0 0,0-1 0,0 1 0,0 0-1,1-1 1,-1 1 0,0-1 0,0 0 0,1 1 0,-1-1 0,1-1 0,-1 1 0,1 0 0,-1 0 0,1-1 0,0 0 0,-1 1 0,1-1 0,0 0 0,-1 0 0,1 0 0,0-1 0,-1 1 0,4-2-1,5 0 8,-1-1-1,0 0 1,0-1-1,0 0 0,0 0 1,-1-1-1,1-1 0,-1 0 1,-1 0-1,1 0 0,-1-1 1,7-8-1,4-4 54,-2-1 0,0-1 0,22-37 0,-37 56-66,1-3 23,0 0 0,0 0-1,0 0 1,0 0 0,-1-1-1,1 1 1,-2-1 0,1 1-1,0-1 1,-1 0 0,1-9-1,-2 15-28,0-1 0,0 1 0,0 0 0,-1 0 0,1 0 0,0 0 0,0 0 0,0 0 0,0-1-1,0 1 1,0 0 0,0 0 0,0 0 0,0 0 0,-1 0 0,1 0 0,0 0 0,0 0 0,0 0-1,0 0 1,0 0 0,0 0 0,-1 0 0,1 0 0,0-1 0,0 1 0,0 0 0,0 0 0,0 0 0,0 0-1,-1 0 1,1 0 0,0 1 0,0-1 0,0 0 0,0 0 0,0 0 0,0 0 0,-1 0 0,1 0 0,0 0-1,0 0 1,0 0 0,0 0 0,0 0 0,0 0 0,0 0 0,-1 0 0,1 1 0,0-1 0,0 0 0,0 0-1,0 0 1,0 0 0,0 0 0,0 0 0,0 1 0,0-1 0,0 0 0,0 0 0,0 0 0,0 0 0,0 0-1,0 0 1,0 1 0,0-1 0,0 0 0,0 0 0,-8 12 66,-1 6-154,1 0 0,1 1 0,1 0 0,1 0 1,0 1-1,1-1 0,1 1 0,1 0 0,1 35 1,1-53 3,1 0 1,-1 0 0,0-1 0,0 1 0,1 0 0,-1 0 0,1 0 0,0-1-1,0 1 1,-1 0 0,1-1 0,0 1 0,0-1 0,2 3 0,-2-3 57,0-1 1,0 0-1,-1 1 0,1-1 1,0 0-1,0 1 1,0-1-1,0 0 1,0 0-1,-1 0 0,1 0 1,0 0-1,0 0 1,0 0-1,0 0 0,0 0 1,0 0-1,0 0 1,-1-1-1,1 1 1,0 0-1,0-1 0,0 1 1,0 0-1,-1-1 1,1 1-1,0-1 0,0 0 1,-1 1-1,1-1 1,-1 1-1,2-2 0,19-22-587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5.337"/>
    </inkml:context>
    <inkml:brush xml:id="br0">
      <inkml:brushProperty name="width" value="0.05" units="cm"/>
      <inkml:brushProperty name="height" value="0.05" units="cm"/>
    </inkml:brush>
  </inkml:definitions>
  <inkml:trace contextRef="#ctx0" brushRef="#br0">71 68 13235,'2'-6'601,"-1"1"-256,0 0-1,0 0 1,0 1-1,1-1 1,0 1-1,0-1 1,0 1-1,1 0 1,-1 0-1,1 0 1,0 0-1,4-4 1,-7 8-299,0 0 1,1 0-1,-1 0 1,0 0-1,0 0 1,0 0-1,0-1 0,0 1 1,0 0-1,1 0 1,-1 0-1,0 0 1,0 0-1,0 0 1,0 0-1,0 0 1,1 0-1,-1 0 1,0 0-1,0 0 1,0 0-1,0 0 1,0 0-1,1 0 1,-1 0-1,0 0 1,0 1-1,0-1 1,0 0-1,0 0 1,0 0-1,1 0 1,-1 0-1,0 0 1,0 0-1,0 0 1,0 0-1,0 1 1,0-1-1,0 0 1,0 0-1,0 0 1,1 0-1,0 10 1019,-3 12 35,-34 113 1381,-5 25-1803,40-154-660,-23 129 267,20-108-235,2 0-1,2 55 1,1-77-38,-1 0-1,1 0 1,0 0 0,1 0-1,-1 0 1,1 0-1,3 8 1,-4-12-7,0 0 0,0 1 0,0-1 0,0 0 0,0 0 0,0 0 0,0 0 0,0 0 0,0 0 0,0 0 1,1 0-1,-1 0 0,0 0 0,1-1 0,-1 1 0,0-1 0,1 1 0,-1-1 0,1 1 0,-1-1 0,1 0 0,-1 0 0,1 0 0,-1 0 1,1 0-1,-1 0 0,1 0 0,-1 0 0,1 0 0,-1-1 0,2 0 0,4-1 13,-1-1 0,0 1 0,-1-1 0,1-1 0,0 1 0,-1-1-1,0 0 1,9-9 0,37-44 100,-36 39-80,241-339-890,-249 347 668,9-12-1787,-14 24 1355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5.770"/>
    </inkml:context>
    <inkml:brush xml:id="br0">
      <inkml:brushProperty name="width" value="0.05" units="cm"/>
      <inkml:brushProperty name="height" value="0.05" units="cm"/>
    </inkml:brush>
  </inkml:definitions>
  <inkml:trace contextRef="#ctx0" brushRef="#br0">14 0 17100,'-8'34'1776,"5"2"-1120,0-4-280,3 2 760,3-1-183,6-6-689,1-4-376,5-8-376,4-8 384,5-13-168,4-5-89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6.716"/>
    </inkml:context>
    <inkml:brush xml:id="br0">
      <inkml:brushProperty name="width" value="0.05" units="cm"/>
      <inkml:brushProperty name="height" value="0.05" units="cm"/>
    </inkml:brush>
  </inkml:definitions>
  <inkml:trace contextRef="#ctx0" brushRef="#br0">99 1 16556,'-66'288'5093,"51"-181"-4118,4 0 0,5 120-1,7-191-747,3-23-71,0-13-15,4-18-3,2-52 1,-3-1 0,-2-78 0,-5 99-166,0 62 26,1 0 0,1 0-1,0 0 1,1 0-1,0 0 1,1-1-1,0 0 1,1 1 0,0-1-1,0-1 1,2 1-1,-1-1 1,12 13-1,-16-20 5,0-1 0,1 0-1,-1 0 1,1 0-1,-1 0 1,1-1 0,0 1-1,0-1 1,-1 1-1,1-1 1,0 0-1,0 0 1,1-1 0,-1 1-1,0 0 1,0-1-1,0 0 1,5 0-1,-3 0 3,-1-1 0,0 0 0,0-1 0,0 1 0,0-1-1,-1 1 1,1-1 0,0 0 0,-1-1 0,1 1-1,-1-1 1,5-3 0,0-3 11,0 0 0,0 0 0,-1-1 0,0 0 0,0 0-1,-1-1 1,-1 1 0,8-21 0,-12 29-12,-1 0-1,1 0 1,-1-1-1,1 1 1,-1 0-1,0 0 1,1 0-1,-1-1 1,-1 1-1,1 0 1,0-1-1,-1-1 1,1 4-4,0 0 1,0 0-1,0-1 0,0 1 1,0 0-1,0 0 1,0 0-1,0 0 0,0 0 1,-1 0-1,1-1 1,0 1-1,0 0 0,0 0 1,0 0-1,0 0 1,0 0-1,-1 0 0,1 0 1,0 0-1,0 0 1,0 0-1,0 0 0,0 0 1,0 0-1,-1-1 1,1 1-1,0 0 1,0 0-1,0 0 0,0 0 1,0 0-1,-1 1 1,1-1-1,0 0 0,0 0 1,0 0-1,0 0 1,0 0-1,-1 0 0,1 0 1,0 0-1,0 0 1,0 0-1,0 0 0,0 0 1,0 0-1,-1 1 1,1-1-1,-10 16 16,4 1-5,0 1 1,0-1 0,2 1 0,-4 34 0,6-42-2,1 1 0,1-1 0,0 1 0,1-1 0,0 1 0,0-1 0,1 0 0,1 1 1,6 17-1,-8-25-5,0 0 0,1 0 0,-1 0 0,1 0 1,0-1-1,0 1 0,0-1 0,0 1 0,1-1 1,-1 0-1,0 0 0,1 0 0,0 0 1,-1 0-1,1-1 0,0 1 0,0-1 0,0 0 1,0 0-1,0 0 0,0 0 0,0 0 0,1 0 1,-1-1-1,0 0 0,0 0 0,1 0 0,-1 0 1,0 0-1,0-1 0,0 1 0,4-2 1,1 0 5,1-1 0,-1 0 0,0-1 0,0 0 0,0 0 0,-1 0 0,1-1 0,-1 0 0,0-1 0,10-10 0,-3 0 12,0 0-1,20-32 1,-28 38-21,-1 1 0,0-1 0,-1 1 1,0-1-1,0-1 0,-1 1 0,3-15 0,-7 11-10,-5 16-17,-7 19 0,9-11 20,1-1 0,1 1 1,0 0-1,-2 19 1,4-28 4,-1 1 1,1-1 0,0 1 0,0 0 0,0-1 0,0 1 0,1-1 0,-1 1 0,0-1-1,1 1 1,-1-1 0,1 1 0,-1-1 0,1 1 0,0-1 0,-1 0 0,1 1 0,0-1-1,0 0 1,0 0 0,0 1 0,0-1 0,0 0 0,1 0 0,-1 0 0,0 0 0,1 0-1,-1-1 1,0 1 0,1 0 0,-1-1 0,1 1 0,-1-1 0,1 1 0,-1-1 0,1 0-1,-1 0 1,1 1 0,-1-1 0,3 0 0,3-1-1,1 0 0,0-1 0,-1 1 0,0-1 0,1-1 0,-1 1 0,0-1 0,9-5 0,26-10-15,-18 11 9,-17 6 7,0-1 0,0 0 0,0 0 0,-1-1-1,1 0 1,10-7 0,-3 0 6,-1-1 1,-1 0-1,0-1 0,0-1 0,11-16 0,-12 16 8,-21 59-47,3-23 24,3-13 5,1-1 0,0 1 0,1 0 0,0 0 0,1 0 0,0 1 0,0 12 0,2-22 3,-1 1 1,1 0 0,-1-1-1,1 1 1,0-1 0,-1 1-1,1-1 1,0 1 0,0-1-1,0 0 1,0 1 0,0-1 0,0 0-1,1 0 1,-1 0 0,0 0-1,1 0 1,-1 0 0,0 0-1,1 0 1,-1 0 0,1-1-1,0 1 1,-1-1 0,1 1-1,-1-1 1,4 1 0,5 0 7,1 0-1,-1 0 1,15-1 0,-11-1-2,0 2-91,-3-1 122,0 0 1,1-1 0,18-2 0,-28 2-132,0 1 0,0-1-1,1 0 1,-1 1-1,0-1 1,0 0 0,0 0-1,0 0 1,0-1 0,0 1-1,0 0 1,0-1 0,0 1-1,-1-1 1,1 0 0,-1 1-1,1-1 1,-1 0 0,0 0-1,1 0 1,-1 0 0,0 0-1,1-4 1,10-36-796,-1 16 329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7.428"/>
    </inkml:context>
    <inkml:brush xml:id="br0">
      <inkml:brushProperty name="width" value="0.05" units="cm"/>
      <inkml:brushProperty name="height" value="0.05" units="cm"/>
    </inkml:brush>
  </inkml:definitions>
  <inkml:trace contextRef="#ctx0" brushRef="#br0">0 98 19820,'13'-3'1985,"4"-7"-1505,8-4-232,2-1 912,7 2-672,5 3-288,1 5-664,0 0 488,1-2-128,-10 0-64,-2-2-80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8.577"/>
    </inkml:context>
    <inkml:brush xml:id="br0">
      <inkml:brushProperty name="width" value="0.05" units="cm"/>
      <inkml:brushProperty name="height" value="0.05" units="cm"/>
    </inkml:brush>
  </inkml:definitions>
  <inkml:trace contextRef="#ctx0" brushRef="#br0">1 280 13043,'4'-15'627,"1"1"1,1-1-1,0 1 0,1 0 1,1 1-1,0 0 1,0 0-1,2 0 1,17-18-1,-13 17-88,1 0-1,1 0 0,0 2 1,1 0-1,1 1 1,30-15-1,-40 22-393,1 0-1,0 1 1,0 0-1,-1 1 1,1 0-1,1 0 1,9 0-1,-16 2-127,0 0 0,-1 0-1,1 0 1,-1 0 0,1 1-1,-1-1 1,1 1 0,-1 0 0,1-1-1,-1 1 1,1 0 0,-1 0 0,0 1-1,0-1 1,1 0 0,-1 1-1,0-1 1,0 1 0,0 0 0,-1 0-1,1 0 1,0 0 0,-1 0 0,1 0-1,-1 0 1,0 0 0,1 1 0,-1-1-1,1 4 1,0 2-21,-1 0-1,0 1 1,0-1 0,0 1-1,-1-1 1,0 0 0,-1 1-1,0-1 1,0 0 0,-1 1-1,0-1 1,-1 0 0,1 0-1,-6 9 1,-5 10-23,0-1 0,-29 41 1,13-28 7,18-25 13,1 0 0,0 1 0,-13 26 0,22-39 4,0 1-1,0-1 1,0 0 0,1 0 0,-1 1 0,1-1-1,-1 0 1,1 1 0,0-1 0,0 0-1,0 4 1,0-5 1,1 0 0,-1 0-1,1 0 1,-1 0 0,1 0-1,-1 0 1,1 0 0,-1 0 0,1 0-1,0 0 1,0-1 0,-1 1-1,1 0 1,0 0 0,0-1 0,0 1-1,0-1 1,0 1 0,0-1 0,0 1-1,0-1 1,0 1 0,0-1-1,0 0 1,0 0 0,0 1 0,3-1-1,8 1-6,1 0 1,0-1-1,0-1 0,-1 0 1,1 0-1,15-5 0,76-25-22,-70 18 21,0-1-1,0-2 0,43-27 0,-61 32 3,-1 0 0,1-1 0,-2 0 0,0-1 0,0 0 0,-2-2 0,1 1 0,13-23 0,-23 32 1,0-1 0,-1 0 0,1-1 0,-1 1 0,0 0 0,1-12 0,-3 16 5,1 0-1,-1 0 1,0 0 0,0 1-1,-1-1 1,1 0 0,0 0 0,-1 0-1,1 0 1,-1 0 0,0-3-1,0 5 2,0-1 0,1 0 0,-1 0 0,1 0 0,-1 1 0,0-1 0,0 0 0,1 1 0,-1-1 0,0 0 0,0 1 0,0-1 0,0 1 0,0 0 0,0-1 0,0 1 0,0 0 0,0-1 0,0 1 0,0 0 0,0 0 0,0 0 0,-1 0 0,-2 0 5,0 1-1,0-1 1,0 1-1,0 0 1,1 1-1,-1-1 1,0 1-1,1-1 0,-1 1 1,1 0-1,-1 0 1,1 1-1,0-1 1,0 1-1,0-1 1,0 1-1,-2 3 1,-1 0 8,1 1-1,0-1 1,0 1 0,1 0 0,0 1-1,0-1 1,-4 11 0,7-16-8,1 1 0,-1-1 0,0 0-1,1 0 1,-1 1 0,1-1 0,0 0 0,0 1 0,0-1 0,0 1 0,0-1 0,0 0 0,1 1-1,-1-1 1,1 0 0,0 0 0,-1 1 0,1-1 0,0 0 0,2 2 0,-2-2-1,1-1-1,0 1 1,-1-1 0,1 0 0,0 1-1,0-1 1,0 0 0,0 0 0,0 0-1,0-1 1,0 1 0,0 0 0,0-1-1,0 1 1,0-1 0,0 0 0,0 0-1,1 0 1,-1 0 0,0 0 0,0 0 0,3-1-1,7-1 7,0-1-1,0 0 0,0-1 1,0-1-1,-1 1 1,0-2-1,0 0 0,14-9 1,76-64-78,-97 76 58,-3 2 5,-1 0-1,1 1 1,-1-1 0,1 0 0,-1 1-1,1-1 1,0 1 0,-1-1 0,1 1-1,0-1 1,-1 1 0,1 0 0,0-1-1,0 1 1,-1 0 0,1-1 0,0 1-1,0 0 1,0 0 0,-1 0-1,1 0 1,2 0 0,-3 1-4,0 0 0,1 1 1,-1-1-1,0 0 0,0 1 0,1-1 1,-1 1-1,0-1 0,0 0 0,-1 1 0,1-1 1,0 0-1,0 1 0,-1-1 0,0 2 1,-41 170-95,-13 73 824,49-191-475,3-24-148,-1-1 0,-13 50 1,15-73-94,-1 0 1,1 0-1,-1-1 1,0 1 0,0-1-1,-1 0 1,0 0-1,0 0 1,0 0-1,-1 0 1,0-1-1,0 0 1,-1 0-1,1-1 1,-1 1 0,-9 5-1,13-9 3,-1 0 1,1 1-1,-1-1 0,1 0 0,-1-1 1,0 1-1,1 0 0,-1-1 1,0 1-1,0-1 0,1 0 0,-1 0 1,0 0-1,0 0 0,0 0 0,1-1 1,-1 1-1,0-1 0,1 0 0,-1 0 1,0 0-1,1 0 0,-1 0 0,1-1 1,0 1-1,-1-1 0,1 1 1,0-1-1,0 0 0,0 0 0,0 0 1,0 0-1,1 0 0,-3-4 0,-1-2 15,0 0-1,1-1 0,0 1 0,0-1 1,1 0-1,0 0 0,1-1 0,-3-17 1,4 14-129,0 1 1,1-1 0,0 0 0,1 1 0,0-1-1,1 0 1,1 1 0,0-1 0,0 1 0,2 0-1,-1 0 1,1 1 0,1-1 0,0 1 0,1 0-1,0 1 1,1-1 0,0 1 0,0 1 0,1 0-1,0 0 1,1 1 0,0 0 0,19-12 0,55-30-930,-40 22 379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8.997"/>
    </inkml:context>
    <inkml:brush xml:id="br0">
      <inkml:brushProperty name="width" value="0.05" units="cm"/>
      <inkml:brushProperty name="height" value="0.05" units="cm"/>
    </inkml:brush>
  </inkml:definitions>
  <inkml:trace contextRef="#ctx0" brushRef="#br0">163 0 16764,'-17'21'723,"2"0"0,1 2 0,0-1 0,2 1 0,1 1 0,-14 42 0,10-17-21,2 1 0,-9 71-1,21-117-662,0 6 52,0 0 1,0 0-1,0 0 0,3 17 0,-2-26-77,0 1 0,0 0 0,0-1 0,1 1 0,-1-1 1,1 1-1,-1-1 0,1 1 0,0-1 0,-1 1 0,1-1 0,0 1 0,0-1 1,0 0-1,0 0 0,0 0 0,0 1 0,1-1 0,-1 0 0,0 0 0,1 0 1,-1-1-1,0 1 0,1 0 0,-1 0 0,1-1 0,-1 1 0,1-1 0,-1 1 1,1-1-1,0 0 0,-1 0 0,1 1 0,-1-1 0,4-1 0,3 0 15,0-1-1,0 1 1,0-2-1,0 1 1,-1-1-1,1-1 1,-1 1-1,0-1 1,0 0-1,0-1 1,7-6-1,14-11 68,28-31-1,-53 50-85,35-34-111,-2-1 0,-1-2 0,-2-2 0,33-55 0,-63 92-140,11-21-123,-14 25 188,1 0-1,-1 0 1,1 0 0,-1 0-1,1 0 1,-1 0-1,0 0 1,0 0-1,1 0 1,-1 0 0,0 0-1,0 0 1,0 0-1,0 0 1,0-1 0,-1 1-1,1 0 1,0 0-1,-1-1 1,1 1 108,-1 1-1,1 0 1,-1 0 0,1 0 0,-1 0-1,1 0 1,-1 0 0,1 0 0,-1 0-1,1 0 1,-1 0 0,1 0 0,-1 0-1,1 0 1,-1 0 0,1 1 0,-1-1-1,1 0 1,-1 0 0,1 1 0,-1-1-1,0 1 1,-1 0-252,-12 4-832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9.379"/>
    </inkml:context>
    <inkml:brush xml:id="br0">
      <inkml:brushProperty name="width" value="0.05" units="cm"/>
      <inkml:brushProperty name="height" value="0.05" units="cm"/>
    </inkml:brush>
  </inkml:definitions>
  <inkml:trace contextRef="#ctx0" brushRef="#br0">1 0 14747,'7'49'1400,"3"-10"-967,1-8-185,5-5 488,3-6-424,-2-8-32,-1-5-136,8-7-184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9.899"/>
    </inkml:context>
    <inkml:brush xml:id="br0">
      <inkml:brushProperty name="width" value="0.05" units="cm"/>
      <inkml:brushProperty name="height" value="0.05" units="cm"/>
    </inkml:brush>
  </inkml:definitions>
  <inkml:trace contextRef="#ctx0" brushRef="#br0">1 616 15707,'2'0'161,"1"0"1,0-1-1,-1 1 0,1-1 0,0 0 0,-1 0 0,1 0 0,-1 0 1,1 0-1,-1 0 0,0-1 0,0 1 0,1-1 0,-1 0 0,4-3 1,0 0 108,33-27 937,-1-1 1,60-70-1,-64 61-974,-2-1 0,-2-1 0,-1-2 0,40-91-1,-66 130-224,16-44 21,-18 49-31,0-1 1,0 1 0,-1-1-1,1 1 1,-1-1-1,0 1 1,0-1-1,0 1 1,0-1-1,0 1 1,0-1 0,-1 1-1,1-1 1,-1 1-1,1-1 1,-3-4-1,2 7 0,0-1 0,0 1 0,1-1 0,-1 1-1,0-1 1,0 1 0,0-1 0,0 1 0,0 0 0,0-1-1,0 1 1,0 0 0,0 0 0,0 0 0,0 0 0,0 0-1,0 0 1,0 0 0,0 0 0,0 0 0,0 0 0,0 1-1,0-1 1,0 0 0,0 1 0,0-1 0,1 1 0,-1-1-1,0 1 1,0-1 0,0 1 0,0 0 0,1-1 0,-2 2 0,-27 23-37,8-1 51,1 0 1,1 1-1,1 1 1,1 1-1,2 1 1,1 0 0,0 0-1,3 2 1,0-1-1,2 2 1,-6 34-1,13-58-3,2 0 0,-1 1 1,1-1-1,0 0 0,0 0 0,1 1 0,2 8 0,-2-13-6,-1-1 1,1 0 0,0 0-1,0 1 1,0-1-1,0 0 1,0 0-1,1 0 1,-1 0 0,1-1-1,-1 1 1,1 0-1,0-1 1,-1 1-1,1-1 1,0 1 0,0-1-1,0 0 1,0 0-1,0 1 1,0-2-1,1 1 1,-1 0 0,0 0-1,4 0 1,1 0 3,0-1 1,0 0-1,1 0 1,-1-1 0,0 0-1,0 0 1,0 0-1,0-1 1,0 0 0,0-1-1,0 0 1,0 0-1,-1 0 1,0 0 0,12-9-1,1-3 15,0-1-1,-1 0 1,22-26 0,-31 34-15,-2-1 0,1-1 1,-1 1-1,0-1 0,-1 0 1,0 0-1,-1-1 0,0 0 1,5-17-1,-10 28-7,0 0 1,0 0-1,1 0 0,-1 0 1,0 0-1,0 0 1,0-1-1,0 1 0,0 0 1,0 0-1,0 0 0,0 0 1,0 0-1,0 0 0,0 0 1,0-1-1,0 1 0,0 0 1,0 0-1,0 0 0,0 0 1,0 0-1,0 0 0,0 0 1,0-1-1,0 1 0,0 0 1,0 0-1,0 0 0,0 0 1,0 0-1,0 0 1,0 0-1,0-1 0,0 1 1,0 0-1,-1 0 0,1 0 1,0 0-1,0 0 0,0 0 1,0 0-1,0 0 0,0 0 1,0 0-1,0 0 0,-1 0 1,1-1-1,0 1 0,0 0 1,0 0-1,0 0 0,0 0 1,0 0-1,0 0 0,-1 0 1,1 0-1,0 0 0,0 0 1,0 0-1,-6 5 12,0 2 2,0 1-1,1 0 0,0 0 1,0 1-1,1-1 0,-6 17 1,8-21-6,0 1 1,1-1-1,0 1 0,0-1 1,0 1-1,0-1 0,1 1 1,0-1-1,0 1 1,0 0-1,0-1 0,1 1 1,0-1-1,-1 1 1,2-1-1,1 7 0,-1-9-3,-1 0-1,1 0 0,0 0 0,0 0 0,0-1 1,0 1-1,0-1 0,0 1 0,0-1 1,0 0-1,1 0 0,-1 0 0,0 0 0,1 0 1,-1 0-1,1 0 0,-1-1 0,1 0 0,-1 1 1,1-1-1,-1 0 0,6-1 0,1 1-1,0-1 0,0 0 0,1-1 0,-1 0 0,10-4 0,-2-2-25,1 0 0,-1 0 1,0-2-1,0 0 0,-1-1 0,-1-1 0,0 0 0,-1-1 1,0-1-1,-1 0 0,0-1 0,11-17 0,-18 22-56,-12 17 106,-14 21 123,9-9 50,0 1-1,2 0 1,0 1-1,2 0 0,0 1 1,1 0-1,-6 41 0,12-60-174,0 0-1,0 1 1,0-1 0,0 0-1,1 0 1,-1 0-1,1 0 1,-1 0-1,1 0 1,0 0-1,1 0 1,-1 0-1,0-1 1,4 6-1,-4-6-81,1-1 0,0 1 0,0-1 1,-1 1-1,1-1 0,0 0 0,0 1 0,1-1 0,-1 0 0,0 0 0,0-1 1,0 1-1,1 0 0,-1-1 0,0 1 0,1-1 0,-1 0 0,0 0 1,5 0-1,2-1-81,0 0 0,0 0 0,0-1 0,0 0 0,0 0-1,-1-1 1,1-1 0,-1 1 0,0-1 0,0-1 0,12-7 0,34-28-472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40.290"/>
    </inkml:context>
    <inkml:brush xml:id="br0">
      <inkml:brushProperty name="width" value="0.05" units="cm"/>
      <inkml:brushProperty name="height" value="0.05" units="cm"/>
    </inkml:brush>
  </inkml:definitions>
  <inkml:trace contextRef="#ctx0" brushRef="#br0">341 1 18348,'-91'35'3431,"67"-27"-2761,1 0 0,0 2 0,0 1 1,1 0-1,-33 24 0,53-34-664,1 0-1,-1 1 1,1-1-1,-1 0 1,1 1 0,0-1-1,0 1 1,0 0-1,0-1 1,0 1-1,0 0 1,0-1-1,0 1 1,0 3 0,1-4-21,0 0 0,0 0 0,0-1 0,0 1 1,0 0-1,1 0 0,-1 0 0,0 0 0,0 0 1,1 0-1,-1 0 0,0-1 0,1 1 1,-1 0-1,1 0 0,-1-1 0,1 1 0,0 0 1,-1 0-1,1-1 0,0 1 0,-1-1 1,1 1-1,0-1 0,0 1 0,0-1 0,-1 1 1,1-1-1,1 1 0,22 9-651,37 10-1,-38-13 350,-1 1 0,24 12 0,-37-16 236,40 23-179,-47-25 274,1 0 0,0 0 0,0 1 1,-1-1-1,0 0 0,1 1 0,-1-1 1,0 1-1,0 0 0,0 0 0,-1 0 1,1 0-1,1 4 0,-2-6 7,-1 1 0,0-1 1,0 0-1,0 1 0,0-1 0,0 0 0,0 0 0,0 1 0,0-1 0,0 0 0,0 1 1,-1-1-1,1 0 0,0 0 0,-1 1 0,0-1 0,1 0 0,-1 0 0,1 0 0,-1 0 1,-1 1-1,0 1 22,0-1 1,-1 0-1,1 0 1,-1 0 0,1-1-1,-1 1 1,0-1-1,-5 3 1,-2 0 86,-1-1 0,0 0 1,-23 2-1,14-3-408,-1-2 0,0-1-1,0 0 1,1-1 0,-1-1 0,1-2 0,0 0 0,-22-8 0,6-1-278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17.10.2022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13</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ustomXml" Target="../ink/ink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17" Type="http://schemas.openxmlformats.org/officeDocument/2006/relationships/customXml" Target="../ink/ink67.xml"/><Relationship Id="rId21" Type="http://schemas.openxmlformats.org/officeDocument/2006/relationships/customXml" Target="../ink/ink19.xml"/><Relationship Id="rId42" Type="http://schemas.openxmlformats.org/officeDocument/2006/relationships/image" Target="../media/image35.png"/><Relationship Id="rId63" Type="http://schemas.openxmlformats.org/officeDocument/2006/relationships/customXml" Target="../ink/ink40.xml"/><Relationship Id="rId84" Type="http://schemas.openxmlformats.org/officeDocument/2006/relationships/image" Target="../media/image56.png"/><Relationship Id="rId138" Type="http://schemas.openxmlformats.org/officeDocument/2006/relationships/image" Target="../media/image83.png"/><Relationship Id="rId159" Type="http://schemas.openxmlformats.org/officeDocument/2006/relationships/customXml" Target="../ink/ink88.xml"/><Relationship Id="rId170" Type="http://schemas.openxmlformats.org/officeDocument/2006/relationships/image" Target="../media/image99.png"/><Relationship Id="rId191" Type="http://schemas.openxmlformats.org/officeDocument/2006/relationships/customXml" Target="../ink/ink104.xml"/><Relationship Id="rId107" Type="http://schemas.openxmlformats.org/officeDocument/2006/relationships/customXml" Target="../ink/ink62.xml"/><Relationship Id="rId11" Type="http://schemas.openxmlformats.org/officeDocument/2006/relationships/customXml" Target="../ink/ink14.xml"/><Relationship Id="rId32" Type="http://schemas.openxmlformats.org/officeDocument/2006/relationships/image" Target="../media/image30.png"/><Relationship Id="rId53" Type="http://schemas.openxmlformats.org/officeDocument/2006/relationships/customXml" Target="../ink/ink35.xml"/><Relationship Id="rId74" Type="http://schemas.openxmlformats.org/officeDocument/2006/relationships/image" Target="../media/image51.png"/><Relationship Id="rId128" Type="http://schemas.openxmlformats.org/officeDocument/2006/relationships/image" Target="../media/image78.png"/><Relationship Id="rId149" Type="http://schemas.openxmlformats.org/officeDocument/2006/relationships/customXml" Target="../ink/ink83.xml"/><Relationship Id="rId5" Type="http://schemas.openxmlformats.org/officeDocument/2006/relationships/customXml" Target="../ink/ink11.xml"/><Relationship Id="rId95" Type="http://schemas.openxmlformats.org/officeDocument/2006/relationships/customXml" Target="../ink/ink56.xml"/><Relationship Id="rId160" Type="http://schemas.openxmlformats.org/officeDocument/2006/relationships/image" Target="../media/image94.png"/><Relationship Id="rId181" Type="http://schemas.openxmlformats.org/officeDocument/2006/relationships/customXml" Target="../ink/ink99.xml"/><Relationship Id="rId22" Type="http://schemas.openxmlformats.org/officeDocument/2006/relationships/image" Target="../media/image25.png"/><Relationship Id="rId43" Type="http://schemas.openxmlformats.org/officeDocument/2006/relationships/customXml" Target="../ink/ink30.xml"/><Relationship Id="rId64" Type="http://schemas.openxmlformats.org/officeDocument/2006/relationships/image" Target="../media/image46.png"/><Relationship Id="rId118" Type="http://schemas.openxmlformats.org/officeDocument/2006/relationships/image" Target="../media/image73.png"/><Relationship Id="rId139" Type="http://schemas.openxmlformats.org/officeDocument/2006/relationships/customXml" Target="../ink/ink78.xml"/><Relationship Id="rId85" Type="http://schemas.openxmlformats.org/officeDocument/2006/relationships/customXml" Target="../ink/ink51.xml"/><Relationship Id="rId150" Type="http://schemas.openxmlformats.org/officeDocument/2006/relationships/image" Target="../media/image89.png"/><Relationship Id="rId171" Type="http://schemas.openxmlformats.org/officeDocument/2006/relationships/customXml" Target="../ink/ink94.xml"/><Relationship Id="rId192" Type="http://schemas.openxmlformats.org/officeDocument/2006/relationships/image" Target="../media/image110.png"/><Relationship Id="rId12" Type="http://schemas.openxmlformats.org/officeDocument/2006/relationships/image" Target="../media/image20.png"/><Relationship Id="rId33" Type="http://schemas.openxmlformats.org/officeDocument/2006/relationships/customXml" Target="../ink/ink25.xml"/><Relationship Id="rId108" Type="http://schemas.openxmlformats.org/officeDocument/2006/relationships/image" Target="../media/image68.png"/><Relationship Id="rId129" Type="http://schemas.openxmlformats.org/officeDocument/2006/relationships/customXml" Target="../ink/ink73.xml"/><Relationship Id="rId54" Type="http://schemas.openxmlformats.org/officeDocument/2006/relationships/image" Target="../media/image41.png"/><Relationship Id="rId75" Type="http://schemas.openxmlformats.org/officeDocument/2006/relationships/customXml" Target="../ink/ink46.xml"/><Relationship Id="rId96" Type="http://schemas.openxmlformats.org/officeDocument/2006/relationships/image" Target="../media/image62.png"/><Relationship Id="rId140" Type="http://schemas.openxmlformats.org/officeDocument/2006/relationships/image" Target="../media/image84.png"/><Relationship Id="rId161" Type="http://schemas.openxmlformats.org/officeDocument/2006/relationships/customXml" Target="../ink/ink89.xml"/><Relationship Id="rId182" Type="http://schemas.openxmlformats.org/officeDocument/2006/relationships/image" Target="../media/image105.png"/><Relationship Id="rId6" Type="http://schemas.openxmlformats.org/officeDocument/2006/relationships/image" Target="../media/image17.png"/><Relationship Id="rId23" Type="http://schemas.openxmlformats.org/officeDocument/2006/relationships/customXml" Target="../ink/ink20.xml"/><Relationship Id="rId119" Type="http://schemas.openxmlformats.org/officeDocument/2006/relationships/customXml" Target="../ink/ink68.xml"/><Relationship Id="rId44" Type="http://schemas.openxmlformats.org/officeDocument/2006/relationships/image" Target="../media/image36.png"/><Relationship Id="rId65" Type="http://schemas.openxmlformats.org/officeDocument/2006/relationships/customXml" Target="../ink/ink41.xml"/><Relationship Id="rId86" Type="http://schemas.openxmlformats.org/officeDocument/2006/relationships/image" Target="../media/image57.png"/><Relationship Id="rId130" Type="http://schemas.openxmlformats.org/officeDocument/2006/relationships/image" Target="../media/image79.png"/><Relationship Id="rId151" Type="http://schemas.openxmlformats.org/officeDocument/2006/relationships/customXml" Target="../ink/ink84.xml"/><Relationship Id="rId172" Type="http://schemas.openxmlformats.org/officeDocument/2006/relationships/image" Target="../media/image100.png"/><Relationship Id="rId193" Type="http://schemas.openxmlformats.org/officeDocument/2006/relationships/customXml" Target="../ink/ink105.xml"/><Relationship Id="rId13" Type="http://schemas.openxmlformats.org/officeDocument/2006/relationships/customXml" Target="../ink/ink15.xml"/><Relationship Id="rId109" Type="http://schemas.openxmlformats.org/officeDocument/2006/relationships/customXml" Target="../ink/ink63.xml"/><Relationship Id="rId34" Type="http://schemas.openxmlformats.org/officeDocument/2006/relationships/image" Target="../media/image31.png"/><Relationship Id="rId50" Type="http://schemas.openxmlformats.org/officeDocument/2006/relationships/image" Target="../media/image39.png"/><Relationship Id="rId55" Type="http://schemas.openxmlformats.org/officeDocument/2006/relationships/customXml" Target="../ink/ink36.xml"/><Relationship Id="rId76" Type="http://schemas.openxmlformats.org/officeDocument/2006/relationships/image" Target="../media/image52.png"/><Relationship Id="rId97" Type="http://schemas.openxmlformats.org/officeDocument/2006/relationships/customXml" Target="../ink/ink57.xml"/><Relationship Id="rId104" Type="http://schemas.openxmlformats.org/officeDocument/2006/relationships/image" Target="../media/image66.png"/><Relationship Id="rId120" Type="http://schemas.openxmlformats.org/officeDocument/2006/relationships/image" Target="../media/image74.png"/><Relationship Id="rId125" Type="http://schemas.openxmlformats.org/officeDocument/2006/relationships/customXml" Target="../ink/ink71.xml"/><Relationship Id="rId141" Type="http://schemas.openxmlformats.org/officeDocument/2006/relationships/customXml" Target="../ink/ink79.xml"/><Relationship Id="rId146" Type="http://schemas.openxmlformats.org/officeDocument/2006/relationships/image" Target="../media/image87.png"/><Relationship Id="rId167" Type="http://schemas.openxmlformats.org/officeDocument/2006/relationships/customXml" Target="../ink/ink92.xml"/><Relationship Id="rId188" Type="http://schemas.openxmlformats.org/officeDocument/2006/relationships/image" Target="../media/image108.png"/><Relationship Id="rId7" Type="http://schemas.openxmlformats.org/officeDocument/2006/relationships/customXml" Target="../ink/ink12.xml"/><Relationship Id="rId71" Type="http://schemas.openxmlformats.org/officeDocument/2006/relationships/customXml" Target="../ink/ink44.xml"/><Relationship Id="rId92" Type="http://schemas.openxmlformats.org/officeDocument/2006/relationships/image" Target="../media/image60.png"/><Relationship Id="rId162" Type="http://schemas.openxmlformats.org/officeDocument/2006/relationships/image" Target="../media/image95.png"/><Relationship Id="rId183" Type="http://schemas.openxmlformats.org/officeDocument/2006/relationships/customXml" Target="../ink/ink100.xml"/><Relationship Id="rId2" Type="http://schemas.openxmlformats.org/officeDocument/2006/relationships/notesSlide" Target="../notesSlides/notesSlide14.xml"/><Relationship Id="rId29" Type="http://schemas.openxmlformats.org/officeDocument/2006/relationships/customXml" Target="../ink/ink23.xml"/><Relationship Id="rId24" Type="http://schemas.openxmlformats.org/officeDocument/2006/relationships/image" Target="../media/image26.png"/><Relationship Id="rId40" Type="http://schemas.openxmlformats.org/officeDocument/2006/relationships/image" Target="../media/image34.png"/><Relationship Id="rId45" Type="http://schemas.openxmlformats.org/officeDocument/2006/relationships/customXml" Target="../ink/ink31.xml"/><Relationship Id="rId66" Type="http://schemas.openxmlformats.org/officeDocument/2006/relationships/image" Target="../media/image47.png"/><Relationship Id="rId87" Type="http://schemas.openxmlformats.org/officeDocument/2006/relationships/customXml" Target="../ink/ink52.xml"/><Relationship Id="rId110" Type="http://schemas.openxmlformats.org/officeDocument/2006/relationships/image" Target="../media/image69.png"/><Relationship Id="rId115" Type="http://schemas.openxmlformats.org/officeDocument/2006/relationships/customXml" Target="../ink/ink66.xml"/><Relationship Id="rId131" Type="http://schemas.openxmlformats.org/officeDocument/2006/relationships/customXml" Target="../ink/ink74.xml"/><Relationship Id="rId136" Type="http://schemas.openxmlformats.org/officeDocument/2006/relationships/image" Target="../media/image82.png"/><Relationship Id="rId157" Type="http://schemas.openxmlformats.org/officeDocument/2006/relationships/customXml" Target="../ink/ink87.xml"/><Relationship Id="rId178" Type="http://schemas.openxmlformats.org/officeDocument/2006/relationships/image" Target="../media/image103.png"/><Relationship Id="rId61" Type="http://schemas.openxmlformats.org/officeDocument/2006/relationships/customXml" Target="../ink/ink39.xml"/><Relationship Id="rId82" Type="http://schemas.openxmlformats.org/officeDocument/2006/relationships/image" Target="../media/image55.png"/><Relationship Id="rId152" Type="http://schemas.openxmlformats.org/officeDocument/2006/relationships/image" Target="../media/image90.png"/><Relationship Id="rId173" Type="http://schemas.openxmlformats.org/officeDocument/2006/relationships/customXml" Target="../ink/ink95.xml"/><Relationship Id="rId194" Type="http://schemas.openxmlformats.org/officeDocument/2006/relationships/image" Target="../media/image111.png"/><Relationship Id="rId19" Type="http://schemas.openxmlformats.org/officeDocument/2006/relationships/customXml" Target="../ink/ink18.xml"/><Relationship Id="rId14" Type="http://schemas.openxmlformats.org/officeDocument/2006/relationships/image" Target="../media/image21.png"/><Relationship Id="rId30" Type="http://schemas.openxmlformats.org/officeDocument/2006/relationships/image" Target="../media/image29.png"/><Relationship Id="rId35" Type="http://schemas.openxmlformats.org/officeDocument/2006/relationships/customXml" Target="../ink/ink26.xml"/><Relationship Id="rId56" Type="http://schemas.openxmlformats.org/officeDocument/2006/relationships/image" Target="../media/image42.png"/><Relationship Id="rId77" Type="http://schemas.openxmlformats.org/officeDocument/2006/relationships/customXml" Target="../ink/ink47.xml"/><Relationship Id="rId100" Type="http://schemas.openxmlformats.org/officeDocument/2006/relationships/image" Target="../media/image64.png"/><Relationship Id="rId105" Type="http://schemas.openxmlformats.org/officeDocument/2006/relationships/customXml" Target="../ink/ink61.xml"/><Relationship Id="rId126" Type="http://schemas.openxmlformats.org/officeDocument/2006/relationships/image" Target="../media/image77.png"/><Relationship Id="rId147" Type="http://schemas.openxmlformats.org/officeDocument/2006/relationships/customXml" Target="../ink/ink82.xml"/><Relationship Id="rId168" Type="http://schemas.openxmlformats.org/officeDocument/2006/relationships/image" Target="../media/image98.png"/><Relationship Id="rId8" Type="http://schemas.openxmlformats.org/officeDocument/2006/relationships/image" Target="../media/image18.png"/><Relationship Id="rId51" Type="http://schemas.openxmlformats.org/officeDocument/2006/relationships/customXml" Target="../ink/ink34.xml"/><Relationship Id="rId72" Type="http://schemas.openxmlformats.org/officeDocument/2006/relationships/image" Target="../media/image50.png"/><Relationship Id="rId93" Type="http://schemas.openxmlformats.org/officeDocument/2006/relationships/customXml" Target="../ink/ink55.xml"/><Relationship Id="rId98" Type="http://schemas.openxmlformats.org/officeDocument/2006/relationships/image" Target="../media/image63.png"/><Relationship Id="rId121" Type="http://schemas.openxmlformats.org/officeDocument/2006/relationships/customXml" Target="../ink/ink69.xml"/><Relationship Id="rId142" Type="http://schemas.openxmlformats.org/officeDocument/2006/relationships/image" Target="../media/image85.png"/><Relationship Id="rId163" Type="http://schemas.openxmlformats.org/officeDocument/2006/relationships/customXml" Target="../ink/ink90.xml"/><Relationship Id="rId184" Type="http://schemas.openxmlformats.org/officeDocument/2006/relationships/image" Target="../media/image106.png"/><Relationship Id="rId189" Type="http://schemas.openxmlformats.org/officeDocument/2006/relationships/customXml" Target="../ink/ink103.xml"/><Relationship Id="rId3" Type="http://schemas.openxmlformats.org/officeDocument/2006/relationships/customXml" Target="../ink/ink10.xml"/><Relationship Id="rId25" Type="http://schemas.openxmlformats.org/officeDocument/2006/relationships/customXml" Target="../ink/ink21.xml"/><Relationship Id="rId46" Type="http://schemas.openxmlformats.org/officeDocument/2006/relationships/image" Target="../media/image37.png"/><Relationship Id="rId67" Type="http://schemas.openxmlformats.org/officeDocument/2006/relationships/customXml" Target="../ink/ink42.xml"/><Relationship Id="rId116" Type="http://schemas.openxmlformats.org/officeDocument/2006/relationships/image" Target="../media/image72.png"/><Relationship Id="rId137" Type="http://schemas.openxmlformats.org/officeDocument/2006/relationships/customXml" Target="../ink/ink77.xml"/><Relationship Id="rId158" Type="http://schemas.openxmlformats.org/officeDocument/2006/relationships/image" Target="../media/image93.png"/><Relationship Id="rId20" Type="http://schemas.openxmlformats.org/officeDocument/2006/relationships/image" Target="../media/image24.png"/><Relationship Id="rId41" Type="http://schemas.openxmlformats.org/officeDocument/2006/relationships/customXml" Target="../ink/ink29.xml"/><Relationship Id="rId62" Type="http://schemas.openxmlformats.org/officeDocument/2006/relationships/image" Target="../media/image45.png"/><Relationship Id="rId83" Type="http://schemas.openxmlformats.org/officeDocument/2006/relationships/customXml" Target="../ink/ink50.xml"/><Relationship Id="rId88" Type="http://schemas.openxmlformats.org/officeDocument/2006/relationships/image" Target="../media/image58.png"/><Relationship Id="rId111" Type="http://schemas.openxmlformats.org/officeDocument/2006/relationships/customXml" Target="../ink/ink64.xml"/><Relationship Id="rId132" Type="http://schemas.openxmlformats.org/officeDocument/2006/relationships/image" Target="../media/image80.png"/><Relationship Id="rId153" Type="http://schemas.openxmlformats.org/officeDocument/2006/relationships/customXml" Target="../ink/ink85.xml"/><Relationship Id="rId174" Type="http://schemas.openxmlformats.org/officeDocument/2006/relationships/image" Target="../media/image101.png"/><Relationship Id="rId179" Type="http://schemas.openxmlformats.org/officeDocument/2006/relationships/customXml" Target="../ink/ink98.xml"/><Relationship Id="rId195" Type="http://schemas.openxmlformats.org/officeDocument/2006/relationships/customXml" Target="../ink/ink106.xml"/><Relationship Id="rId190" Type="http://schemas.openxmlformats.org/officeDocument/2006/relationships/image" Target="../media/image109.png"/><Relationship Id="rId15" Type="http://schemas.openxmlformats.org/officeDocument/2006/relationships/customXml" Target="../ink/ink16.xml"/><Relationship Id="rId36" Type="http://schemas.openxmlformats.org/officeDocument/2006/relationships/image" Target="../media/image32.png"/><Relationship Id="rId57" Type="http://schemas.openxmlformats.org/officeDocument/2006/relationships/customXml" Target="../ink/ink37.xml"/><Relationship Id="rId106" Type="http://schemas.openxmlformats.org/officeDocument/2006/relationships/image" Target="../media/image67.png"/><Relationship Id="rId127" Type="http://schemas.openxmlformats.org/officeDocument/2006/relationships/customXml" Target="../ink/ink72.xml"/><Relationship Id="rId10" Type="http://schemas.openxmlformats.org/officeDocument/2006/relationships/image" Target="../media/image19.png"/><Relationship Id="rId31" Type="http://schemas.openxmlformats.org/officeDocument/2006/relationships/customXml" Target="../ink/ink24.xml"/><Relationship Id="rId52" Type="http://schemas.openxmlformats.org/officeDocument/2006/relationships/image" Target="../media/image40.png"/><Relationship Id="rId73" Type="http://schemas.openxmlformats.org/officeDocument/2006/relationships/customXml" Target="../ink/ink45.xml"/><Relationship Id="rId78" Type="http://schemas.openxmlformats.org/officeDocument/2006/relationships/image" Target="../media/image53.png"/><Relationship Id="rId94" Type="http://schemas.openxmlformats.org/officeDocument/2006/relationships/image" Target="../media/image61.png"/><Relationship Id="rId99" Type="http://schemas.openxmlformats.org/officeDocument/2006/relationships/customXml" Target="../ink/ink58.xml"/><Relationship Id="rId101" Type="http://schemas.openxmlformats.org/officeDocument/2006/relationships/customXml" Target="../ink/ink59.xml"/><Relationship Id="rId122" Type="http://schemas.openxmlformats.org/officeDocument/2006/relationships/image" Target="../media/image75.png"/><Relationship Id="rId143" Type="http://schemas.openxmlformats.org/officeDocument/2006/relationships/customXml" Target="../ink/ink80.xml"/><Relationship Id="rId148" Type="http://schemas.openxmlformats.org/officeDocument/2006/relationships/image" Target="../media/image88.png"/><Relationship Id="rId164" Type="http://schemas.openxmlformats.org/officeDocument/2006/relationships/image" Target="../media/image96.png"/><Relationship Id="rId169" Type="http://schemas.openxmlformats.org/officeDocument/2006/relationships/customXml" Target="../ink/ink93.xml"/><Relationship Id="rId185" Type="http://schemas.openxmlformats.org/officeDocument/2006/relationships/customXml" Target="../ink/ink101.xml"/><Relationship Id="rId4" Type="http://schemas.openxmlformats.org/officeDocument/2006/relationships/image" Target="../media/image16.png"/><Relationship Id="rId9" Type="http://schemas.openxmlformats.org/officeDocument/2006/relationships/customXml" Target="../ink/ink13.xml"/><Relationship Id="rId180" Type="http://schemas.openxmlformats.org/officeDocument/2006/relationships/image" Target="../media/image104.png"/><Relationship Id="rId26" Type="http://schemas.openxmlformats.org/officeDocument/2006/relationships/image" Target="../media/image27.png"/><Relationship Id="rId47" Type="http://schemas.openxmlformats.org/officeDocument/2006/relationships/customXml" Target="../ink/ink32.xml"/><Relationship Id="rId68" Type="http://schemas.openxmlformats.org/officeDocument/2006/relationships/image" Target="../media/image48.png"/><Relationship Id="rId89" Type="http://schemas.openxmlformats.org/officeDocument/2006/relationships/customXml" Target="../ink/ink53.xml"/><Relationship Id="rId112" Type="http://schemas.openxmlformats.org/officeDocument/2006/relationships/image" Target="../media/image70.png"/><Relationship Id="rId133" Type="http://schemas.openxmlformats.org/officeDocument/2006/relationships/customXml" Target="../ink/ink75.xml"/><Relationship Id="rId154" Type="http://schemas.openxmlformats.org/officeDocument/2006/relationships/image" Target="../media/image91.png"/><Relationship Id="rId175" Type="http://schemas.openxmlformats.org/officeDocument/2006/relationships/customXml" Target="../ink/ink96.xml"/><Relationship Id="rId196" Type="http://schemas.openxmlformats.org/officeDocument/2006/relationships/image" Target="../media/image112.png"/><Relationship Id="rId16" Type="http://schemas.openxmlformats.org/officeDocument/2006/relationships/image" Target="../media/image22.png"/><Relationship Id="rId37" Type="http://schemas.openxmlformats.org/officeDocument/2006/relationships/customXml" Target="../ink/ink27.xml"/><Relationship Id="rId58" Type="http://schemas.openxmlformats.org/officeDocument/2006/relationships/image" Target="../media/image43.png"/><Relationship Id="rId79" Type="http://schemas.openxmlformats.org/officeDocument/2006/relationships/customXml" Target="../ink/ink48.xml"/><Relationship Id="rId102" Type="http://schemas.openxmlformats.org/officeDocument/2006/relationships/image" Target="../media/image65.png"/><Relationship Id="rId123" Type="http://schemas.openxmlformats.org/officeDocument/2006/relationships/customXml" Target="../ink/ink70.xml"/><Relationship Id="rId144" Type="http://schemas.openxmlformats.org/officeDocument/2006/relationships/image" Target="../media/image86.png"/><Relationship Id="rId90" Type="http://schemas.openxmlformats.org/officeDocument/2006/relationships/image" Target="../media/image59.png"/><Relationship Id="rId165" Type="http://schemas.openxmlformats.org/officeDocument/2006/relationships/customXml" Target="../ink/ink91.xml"/><Relationship Id="rId186" Type="http://schemas.openxmlformats.org/officeDocument/2006/relationships/image" Target="../media/image107.png"/><Relationship Id="rId27" Type="http://schemas.openxmlformats.org/officeDocument/2006/relationships/customXml" Target="../ink/ink22.xml"/><Relationship Id="rId48" Type="http://schemas.openxmlformats.org/officeDocument/2006/relationships/image" Target="../media/image38.png"/><Relationship Id="rId69" Type="http://schemas.openxmlformats.org/officeDocument/2006/relationships/customXml" Target="../ink/ink43.xml"/><Relationship Id="rId113" Type="http://schemas.openxmlformats.org/officeDocument/2006/relationships/customXml" Target="../ink/ink65.xml"/><Relationship Id="rId134" Type="http://schemas.openxmlformats.org/officeDocument/2006/relationships/image" Target="../media/image81.png"/><Relationship Id="rId80" Type="http://schemas.openxmlformats.org/officeDocument/2006/relationships/image" Target="../media/image54.png"/><Relationship Id="rId155" Type="http://schemas.openxmlformats.org/officeDocument/2006/relationships/customXml" Target="../ink/ink86.xml"/><Relationship Id="rId176" Type="http://schemas.openxmlformats.org/officeDocument/2006/relationships/image" Target="../media/image102.png"/><Relationship Id="rId17" Type="http://schemas.openxmlformats.org/officeDocument/2006/relationships/customXml" Target="../ink/ink17.xml"/><Relationship Id="rId38" Type="http://schemas.openxmlformats.org/officeDocument/2006/relationships/image" Target="../media/image33.png"/><Relationship Id="rId59" Type="http://schemas.openxmlformats.org/officeDocument/2006/relationships/customXml" Target="../ink/ink38.xml"/><Relationship Id="rId103" Type="http://schemas.openxmlformats.org/officeDocument/2006/relationships/customXml" Target="../ink/ink60.xml"/><Relationship Id="rId124" Type="http://schemas.openxmlformats.org/officeDocument/2006/relationships/image" Target="../media/image76.png"/><Relationship Id="rId70" Type="http://schemas.openxmlformats.org/officeDocument/2006/relationships/image" Target="../media/image49.png"/><Relationship Id="rId91" Type="http://schemas.openxmlformats.org/officeDocument/2006/relationships/customXml" Target="../ink/ink54.xml"/><Relationship Id="rId145" Type="http://schemas.openxmlformats.org/officeDocument/2006/relationships/customXml" Target="../ink/ink81.xml"/><Relationship Id="rId166" Type="http://schemas.openxmlformats.org/officeDocument/2006/relationships/image" Target="../media/image97.png"/><Relationship Id="rId187" Type="http://schemas.openxmlformats.org/officeDocument/2006/relationships/customXml" Target="../ink/ink102.xml"/><Relationship Id="rId1" Type="http://schemas.openxmlformats.org/officeDocument/2006/relationships/slideLayout" Target="../slideLayouts/slideLayout7.xml"/><Relationship Id="rId28" Type="http://schemas.openxmlformats.org/officeDocument/2006/relationships/image" Target="../media/image28.png"/><Relationship Id="rId49" Type="http://schemas.openxmlformats.org/officeDocument/2006/relationships/customXml" Target="../ink/ink33.xml"/><Relationship Id="rId114" Type="http://schemas.openxmlformats.org/officeDocument/2006/relationships/image" Target="../media/image71.png"/><Relationship Id="rId60" Type="http://schemas.openxmlformats.org/officeDocument/2006/relationships/image" Target="../media/image44.png"/><Relationship Id="rId81" Type="http://schemas.openxmlformats.org/officeDocument/2006/relationships/customXml" Target="../ink/ink49.xml"/><Relationship Id="rId135" Type="http://schemas.openxmlformats.org/officeDocument/2006/relationships/customXml" Target="../ink/ink76.xml"/><Relationship Id="rId156" Type="http://schemas.openxmlformats.org/officeDocument/2006/relationships/image" Target="../media/image92.png"/><Relationship Id="rId177" Type="http://schemas.openxmlformats.org/officeDocument/2006/relationships/customXml" Target="../ink/ink97.xml"/><Relationship Id="rId18" Type="http://schemas.openxmlformats.org/officeDocument/2006/relationships/image" Target="../media/image23.png"/><Relationship Id="rId39" Type="http://schemas.openxmlformats.org/officeDocument/2006/relationships/customXml" Target="../ink/ink28.xml"/></Relationships>
</file>

<file path=ppt/slides/_rels/slide15.xml.rels><?xml version="1.0" encoding="UTF-8" standalone="yes"?>
<Relationships xmlns="http://schemas.openxmlformats.org/package/2006/relationships"><Relationship Id="rId26" Type="http://schemas.openxmlformats.org/officeDocument/2006/relationships/image" Target="../media/image124.png"/><Relationship Id="rId117" Type="http://schemas.openxmlformats.org/officeDocument/2006/relationships/customXml" Target="../ink/ink164.xml"/><Relationship Id="rId21" Type="http://schemas.openxmlformats.org/officeDocument/2006/relationships/customXml" Target="../ink/ink116.xml"/><Relationship Id="rId42" Type="http://schemas.openxmlformats.org/officeDocument/2006/relationships/image" Target="../media/image132.png"/><Relationship Id="rId47" Type="http://schemas.openxmlformats.org/officeDocument/2006/relationships/customXml" Target="../ink/ink129.xml"/><Relationship Id="rId63" Type="http://schemas.openxmlformats.org/officeDocument/2006/relationships/customXml" Target="../ink/ink137.xml"/><Relationship Id="rId68" Type="http://schemas.openxmlformats.org/officeDocument/2006/relationships/image" Target="../media/image145.png"/><Relationship Id="rId84" Type="http://schemas.openxmlformats.org/officeDocument/2006/relationships/image" Target="../media/image153.png"/><Relationship Id="rId89" Type="http://schemas.openxmlformats.org/officeDocument/2006/relationships/customXml" Target="../ink/ink150.xml"/><Relationship Id="rId112" Type="http://schemas.openxmlformats.org/officeDocument/2006/relationships/image" Target="../media/image167.png"/><Relationship Id="rId16" Type="http://schemas.openxmlformats.org/officeDocument/2006/relationships/image" Target="../media/image119.png"/><Relationship Id="rId107" Type="http://schemas.openxmlformats.org/officeDocument/2006/relationships/customXml" Target="../ink/ink159.xml"/><Relationship Id="rId11" Type="http://schemas.openxmlformats.org/officeDocument/2006/relationships/customXml" Target="../ink/ink111.xml"/><Relationship Id="rId32" Type="http://schemas.openxmlformats.org/officeDocument/2006/relationships/image" Target="../media/image127.png"/><Relationship Id="rId37" Type="http://schemas.openxmlformats.org/officeDocument/2006/relationships/customXml" Target="../ink/ink124.xml"/><Relationship Id="rId53" Type="http://schemas.openxmlformats.org/officeDocument/2006/relationships/customXml" Target="../ink/ink132.xml"/><Relationship Id="rId58" Type="http://schemas.openxmlformats.org/officeDocument/2006/relationships/image" Target="../media/image140.png"/><Relationship Id="rId74" Type="http://schemas.openxmlformats.org/officeDocument/2006/relationships/image" Target="../media/image148.png"/><Relationship Id="rId79" Type="http://schemas.openxmlformats.org/officeDocument/2006/relationships/customXml" Target="../ink/ink145.xml"/><Relationship Id="rId102" Type="http://schemas.openxmlformats.org/officeDocument/2006/relationships/image" Target="../media/image162.png"/><Relationship Id="rId5" Type="http://schemas.openxmlformats.org/officeDocument/2006/relationships/customXml" Target="../ink/ink108.xml"/><Relationship Id="rId90" Type="http://schemas.openxmlformats.org/officeDocument/2006/relationships/image" Target="../media/image156.png"/><Relationship Id="rId95" Type="http://schemas.openxmlformats.org/officeDocument/2006/relationships/customXml" Target="../ink/ink153.xml"/><Relationship Id="rId22" Type="http://schemas.openxmlformats.org/officeDocument/2006/relationships/image" Target="../media/image122.png"/><Relationship Id="rId27" Type="http://schemas.openxmlformats.org/officeDocument/2006/relationships/customXml" Target="../ink/ink119.xml"/><Relationship Id="rId43" Type="http://schemas.openxmlformats.org/officeDocument/2006/relationships/customXml" Target="../ink/ink127.xml"/><Relationship Id="rId48" Type="http://schemas.openxmlformats.org/officeDocument/2006/relationships/image" Target="../media/image135.png"/><Relationship Id="rId64" Type="http://schemas.openxmlformats.org/officeDocument/2006/relationships/image" Target="../media/image143.png"/><Relationship Id="rId69" Type="http://schemas.openxmlformats.org/officeDocument/2006/relationships/customXml" Target="../ink/ink140.xml"/><Relationship Id="rId113" Type="http://schemas.openxmlformats.org/officeDocument/2006/relationships/customXml" Target="../ink/ink162.xml"/><Relationship Id="rId118" Type="http://schemas.openxmlformats.org/officeDocument/2006/relationships/image" Target="../media/image170.png"/><Relationship Id="rId80" Type="http://schemas.openxmlformats.org/officeDocument/2006/relationships/image" Target="../media/image151.png"/><Relationship Id="rId85" Type="http://schemas.openxmlformats.org/officeDocument/2006/relationships/customXml" Target="../ink/ink148.xml"/><Relationship Id="rId12" Type="http://schemas.openxmlformats.org/officeDocument/2006/relationships/image" Target="../media/image117.png"/><Relationship Id="rId17" Type="http://schemas.openxmlformats.org/officeDocument/2006/relationships/customXml" Target="../ink/ink114.xml"/><Relationship Id="rId33" Type="http://schemas.openxmlformats.org/officeDocument/2006/relationships/customXml" Target="../ink/ink122.xml"/><Relationship Id="rId38" Type="http://schemas.openxmlformats.org/officeDocument/2006/relationships/image" Target="../media/image130.png"/><Relationship Id="rId59" Type="http://schemas.openxmlformats.org/officeDocument/2006/relationships/customXml" Target="../ink/ink135.xml"/><Relationship Id="rId103" Type="http://schemas.openxmlformats.org/officeDocument/2006/relationships/customXml" Target="../ink/ink157.xml"/><Relationship Id="rId108" Type="http://schemas.openxmlformats.org/officeDocument/2006/relationships/image" Target="../media/image165.png"/><Relationship Id="rId54" Type="http://schemas.openxmlformats.org/officeDocument/2006/relationships/image" Target="../media/image138.png"/><Relationship Id="rId70" Type="http://schemas.openxmlformats.org/officeDocument/2006/relationships/image" Target="../media/image146.png"/><Relationship Id="rId75" Type="http://schemas.openxmlformats.org/officeDocument/2006/relationships/customXml" Target="../ink/ink143.xml"/><Relationship Id="rId91" Type="http://schemas.openxmlformats.org/officeDocument/2006/relationships/customXml" Target="../ink/ink151.xml"/><Relationship Id="rId9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14.png"/><Relationship Id="rId23" Type="http://schemas.openxmlformats.org/officeDocument/2006/relationships/customXml" Target="../ink/ink117.xml"/><Relationship Id="rId28" Type="http://schemas.openxmlformats.org/officeDocument/2006/relationships/image" Target="../media/image125.png"/><Relationship Id="rId49" Type="http://schemas.openxmlformats.org/officeDocument/2006/relationships/customXml" Target="../ink/ink130.xml"/><Relationship Id="rId114" Type="http://schemas.openxmlformats.org/officeDocument/2006/relationships/image" Target="../media/image168.png"/><Relationship Id="rId10" Type="http://schemas.openxmlformats.org/officeDocument/2006/relationships/image" Target="../media/image116.png"/><Relationship Id="rId31" Type="http://schemas.openxmlformats.org/officeDocument/2006/relationships/customXml" Target="../ink/ink121.xml"/><Relationship Id="rId44" Type="http://schemas.openxmlformats.org/officeDocument/2006/relationships/image" Target="../media/image133.png"/><Relationship Id="rId52" Type="http://schemas.openxmlformats.org/officeDocument/2006/relationships/image" Target="../media/image137.png"/><Relationship Id="rId60" Type="http://schemas.openxmlformats.org/officeDocument/2006/relationships/image" Target="../media/image141.png"/><Relationship Id="rId65" Type="http://schemas.openxmlformats.org/officeDocument/2006/relationships/customXml" Target="../ink/ink138.xml"/><Relationship Id="rId73" Type="http://schemas.openxmlformats.org/officeDocument/2006/relationships/customXml" Target="../ink/ink142.xml"/><Relationship Id="rId78" Type="http://schemas.openxmlformats.org/officeDocument/2006/relationships/image" Target="../media/image150.png"/><Relationship Id="rId81" Type="http://schemas.openxmlformats.org/officeDocument/2006/relationships/customXml" Target="../ink/ink146.xml"/><Relationship Id="rId86" Type="http://schemas.openxmlformats.org/officeDocument/2006/relationships/image" Target="../media/image154.png"/><Relationship Id="rId94" Type="http://schemas.openxmlformats.org/officeDocument/2006/relationships/image" Target="../media/image158.png"/><Relationship Id="rId99" Type="http://schemas.openxmlformats.org/officeDocument/2006/relationships/customXml" Target="../ink/ink155.xml"/><Relationship Id="rId101" Type="http://schemas.openxmlformats.org/officeDocument/2006/relationships/customXml" Target="../ink/ink156.xml"/><Relationship Id="rId4" Type="http://schemas.openxmlformats.org/officeDocument/2006/relationships/image" Target="../media/image113.png"/><Relationship Id="rId9" Type="http://schemas.openxmlformats.org/officeDocument/2006/relationships/customXml" Target="../ink/ink110.xml"/><Relationship Id="rId13" Type="http://schemas.openxmlformats.org/officeDocument/2006/relationships/customXml" Target="../ink/ink112.xml"/><Relationship Id="rId18" Type="http://schemas.openxmlformats.org/officeDocument/2006/relationships/image" Target="../media/image120.png"/><Relationship Id="rId39" Type="http://schemas.openxmlformats.org/officeDocument/2006/relationships/customXml" Target="../ink/ink125.xml"/><Relationship Id="rId109" Type="http://schemas.openxmlformats.org/officeDocument/2006/relationships/customXml" Target="../ink/ink160.xml"/><Relationship Id="rId34" Type="http://schemas.openxmlformats.org/officeDocument/2006/relationships/image" Target="../media/image128.png"/><Relationship Id="rId50" Type="http://schemas.openxmlformats.org/officeDocument/2006/relationships/image" Target="../media/image136.png"/><Relationship Id="rId55" Type="http://schemas.openxmlformats.org/officeDocument/2006/relationships/customXml" Target="../ink/ink133.xml"/><Relationship Id="rId76" Type="http://schemas.openxmlformats.org/officeDocument/2006/relationships/image" Target="../media/image149.png"/><Relationship Id="rId97" Type="http://schemas.openxmlformats.org/officeDocument/2006/relationships/customXml" Target="../ink/ink154.xml"/><Relationship Id="rId104" Type="http://schemas.openxmlformats.org/officeDocument/2006/relationships/image" Target="../media/image163.png"/><Relationship Id="rId7" Type="http://schemas.openxmlformats.org/officeDocument/2006/relationships/customXml" Target="../ink/ink109.xml"/><Relationship Id="rId71" Type="http://schemas.openxmlformats.org/officeDocument/2006/relationships/customXml" Target="../ink/ink141.xml"/><Relationship Id="rId92" Type="http://schemas.openxmlformats.org/officeDocument/2006/relationships/image" Target="../media/image157.png"/><Relationship Id="rId2" Type="http://schemas.openxmlformats.org/officeDocument/2006/relationships/notesSlide" Target="../notesSlides/notesSlide15.xml"/><Relationship Id="rId29" Type="http://schemas.openxmlformats.org/officeDocument/2006/relationships/customXml" Target="../ink/ink120.xml"/><Relationship Id="rId24" Type="http://schemas.openxmlformats.org/officeDocument/2006/relationships/image" Target="../media/image123.png"/><Relationship Id="rId40" Type="http://schemas.openxmlformats.org/officeDocument/2006/relationships/image" Target="../media/image131.png"/><Relationship Id="rId45" Type="http://schemas.openxmlformats.org/officeDocument/2006/relationships/customXml" Target="../ink/ink128.xml"/><Relationship Id="rId66" Type="http://schemas.openxmlformats.org/officeDocument/2006/relationships/image" Target="../media/image144.png"/><Relationship Id="rId87" Type="http://schemas.openxmlformats.org/officeDocument/2006/relationships/customXml" Target="../ink/ink149.xml"/><Relationship Id="rId110" Type="http://schemas.openxmlformats.org/officeDocument/2006/relationships/image" Target="../media/image166.png"/><Relationship Id="rId115" Type="http://schemas.openxmlformats.org/officeDocument/2006/relationships/customXml" Target="../ink/ink163.xml"/><Relationship Id="rId61" Type="http://schemas.openxmlformats.org/officeDocument/2006/relationships/customXml" Target="../ink/ink136.xml"/><Relationship Id="rId82" Type="http://schemas.openxmlformats.org/officeDocument/2006/relationships/image" Target="../media/image152.png"/><Relationship Id="rId19" Type="http://schemas.openxmlformats.org/officeDocument/2006/relationships/customXml" Target="../ink/ink115.xml"/><Relationship Id="rId14" Type="http://schemas.openxmlformats.org/officeDocument/2006/relationships/image" Target="../media/image118.png"/><Relationship Id="rId30" Type="http://schemas.openxmlformats.org/officeDocument/2006/relationships/image" Target="../media/image126.png"/><Relationship Id="rId35" Type="http://schemas.openxmlformats.org/officeDocument/2006/relationships/customXml" Target="../ink/ink123.xml"/><Relationship Id="rId56" Type="http://schemas.openxmlformats.org/officeDocument/2006/relationships/image" Target="../media/image139.png"/><Relationship Id="rId77" Type="http://schemas.openxmlformats.org/officeDocument/2006/relationships/customXml" Target="../ink/ink144.xml"/><Relationship Id="rId100" Type="http://schemas.openxmlformats.org/officeDocument/2006/relationships/image" Target="../media/image161.png"/><Relationship Id="rId105" Type="http://schemas.openxmlformats.org/officeDocument/2006/relationships/customXml" Target="../ink/ink158.xml"/><Relationship Id="rId8" Type="http://schemas.openxmlformats.org/officeDocument/2006/relationships/image" Target="../media/image115.png"/><Relationship Id="rId51" Type="http://schemas.openxmlformats.org/officeDocument/2006/relationships/customXml" Target="../ink/ink131.xml"/><Relationship Id="rId72" Type="http://schemas.openxmlformats.org/officeDocument/2006/relationships/image" Target="../media/image147.png"/><Relationship Id="rId93" Type="http://schemas.openxmlformats.org/officeDocument/2006/relationships/customXml" Target="../ink/ink152.xml"/><Relationship Id="rId98" Type="http://schemas.openxmlformats.org/officeDocument/2006/relationships/image" Target="../media/image160.png"/><Relationship Id="rId3" Type="http://schemas.openxmlformats.org/officeDocument/2006/relationships/customXml" Target="../ink/ink107.xml"/><Relationship Id="rId25" Type="http://schemas.openxmlformats.org/officeDocument/2006/relationships/customXml" Target="../ink/ink118.xml"/><Relationship Id="rId46" Type="http://schemas.openxmlformats.org/officeDocument/2006/relationships/image" Target="../media/image134.png"/><Relationship Id="rId67" Type="http://schemas.openxmlformats.org/officeDocument/2006/relationships/customXml" Target="../ink/ink139.xml"/><Relationship Id="rId116" Type="http://schemas.openxmlformats.org/officeDocument/2006/relationships/image" Target="../media/image169.png"/><Relationship Id="rId20" Type="http://schemas.openxmlformats.org/officeDocument/2006/relationships/image" Target="../media/image121.png"/><Relationship Id="rId41" Type="http://schemas.openxmlformats.org/officeDocument/2006/relationships/customXml" Target="../ink/ink126.xml"/><Relationship Id="rId62" Type="http://schemas.openxmlformats.org/officeDocument/2006/relationships/image" Target="../media/image142.png"/><Relationship Id="rId83" Type="http://schemas.openxmlformats.org/officeDocument/2006/relationships/customXml" Target="../ink/ink147.xml"/><Relationship Id="rId88" Type="http://schemas.openxmlformats.org/officeDocument/2006/relationships/image" Target="../media/image155.png"/><Relationship Id="rId111" Type="http://schemas.openxmlformats.org/officeDocument/2006/relationships/customXml" Target="../ink/ink161.xml"/><Relationship Id="rId15" Type="http://schemas.openxmlformats.org/officeDocument/2006/relationships/customXml" Target="../ink/ink113.xml"/><Relationship Id="rId36" Type="http://schemas.openxmlformats.org/officeDocument/2006/relationships/image" Target="../media/image129.png"/><Relationship Id="rId57" Type="http://schemas.openxmlformats.org/officeDocument/2006/relationships/customXml" Target="../ink/ink134.xml"/><Relationship Id="rId106" Type="http://schemas.openxmlformats.org/officeDocument/2006/relationships/image" Target="../media/image164.png"/></Relationships>
</file>

<file path=ppt/slides/_rels/slide16.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customXml" Target="../ink/ink165.xml"/><Relationship Id="rId7" Type="http://schemas.openxmlformats.org/officeDocument/2006/relationships/customXml" Target="../ink/ink167.xml"/><Relationship Id="rId12" Type="http://schemas.openxmlformats.org/officeDocument/2006/relationships/image" Target="../media/image17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2.png"/><Relationship Id="rId11" Type="http://schemas.openxmlformats.org/officeDocument/2006/relationships/customXml" Target="../ink/ink169.xml"/><Relationship Id="rId5" Type="http://schemas.openxmlformats.org/officeDocument/2006/relationships/customXml" Target="../ink/ink166.xml"/><Relationship Id="rId10" Type="http://schemas.openxmlformats.org/officeDocument/2006/relationships/image" Target="../media/image174.png"/><Relationship Id="rId4" Type="http://schemas.openxmlformats.org/officeDocument/2006/relationships/image" Target="../media/image171.png"/><Relationship Id="rId9" Type="http://schemas.openxmlformats.org/officeDocument/2006/relationships/customXml" Target="../ink/ink168.xml"/></Relationships>
</file>

<file path=ppt/slides/_rels/slide17.xml.rels><?xml version="1.0" encoding="UTF-8" standalone="yes"?>
<Relationships xmlns="http://schemas.openxmlformats.org/package/2006/relationships"><Relationship Id="rId3" Type="http://schemas.openxmlformats.org/officeDocument/2006/relationships/customXml" Target="../ink/ink17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7.png"/><Relationship Id="rId5" Type="http://schemas.openxmlformats.org/officeDocument/2006/relationships/customXml" Target="../ink/ink171.xml"/><Relationship Id="rId4" Type="http://schemas.openxmlformats.org/officeDocument/2006/relationships/image" Target="../media/image176.png"/></Relationships>
</file>

<file path=ppt/slides/_rels/slide18.xml.rels><?xml version="1.0" encoding="UTF-8" standalone="yes"?>
<Relationships xmlns="http://schemas.openxmlformats.org/package/2006/relationships"><Relationship Id="rId26" Type="http://schemas.openxmlformats.org/officeDocument/2006/relationships/image" Target="../media/image188.png"/><Relationship Id="rId117" Type="http://schemas.openxmlformats.org/officeDocument/2006/relationships/customXml" Target="../ink/ink228.xml"/><Relationship Id="rId21" Type="http://schemas.openxmlformats.org/officeDocument/2006/relationships/customXml" Target="../ink/ink180.xml"/><Relationship Id="rId42" Type="http://schemas.openxmlformats.org/officeDocument/2006/relationships/image" Target="../media/image196.png"/><Relationship Id="rId47" Type="http://schemas.openxmlformats.org/officeDocument/2006/relationships/customXml" Target="../ink/ink193.xml"/><Relationship Id="rId63" Type="http://schemas.openxmlformats.org/officeDocument/2006/relationships/customXml" Target="../ink/ink201.xml"/><Relationship Id="rId68" Type="http://schemas.openxmlformats.org/officeDocument/2006/relationships/image" Target="../media/image208.png"/><Relationship Id="rId84" Type="http://schemas.openxmlformats.org/officeDocument/2006/relationships/image" Target="../media/image216.png"/><Relationship Id="rId89" Type="http://schemas.openxmlformats.org/officeDocument/2006/relationships/customXml" Target="../ink/ink214.xml"/><Relationship Id="rId112" Type="http://schemas.openxmlformats.org/officeDocument/2006/relationships/image" Target="../media/image230.png"/><Relationship Id="rId16" Type="http://schemas.openxmlformats.org/officeDocument/2006/relationships/image" Target="../media/image183.png"/><Relationship Id="rId107" Type="http://schemas.openxmlformats.org/officeDocument/2006/relationships/customXml" Target="../ink/ink223.xml"/><Relationship Id="rId11" Type="http://schemas.openxmlformats.org/officeDocument/2006/relationships/customXml" Target="../ink/ink175.xml"/><Relationship Id="rId32" Type="http://schemas.openxmlformats.org/officeDocument/2006/relationships/image" Target="../media/image191.png"/><Relationship Id="rId37" Type="http://schemas.openxmlformats.org/officeDocument/2006/relationships/customXml" Target="../ink/ink188.xml"/><Relationship Id="rId53" Type="http://schemas.openxmlformats.org/officeDocument/2006/relationships/customXml" Target="../ink/ink196.xml"/><Relationship Id="rId58" Type="http://schemas.openxmlformats.org/officeDocument/2006/relationships/image" Target="../media/image203.png"/><Relationship Id="rId74" Type="http://schemas.openxmlformats.org/officeDocument/2006/relationships/image" Target="../media/image211.png"/><Relationship Id="rId79" Type="http://schemas.openxmlformats.org/officeDocument/2006/relationships/customXml" Target="../ink/ink209.xml"/><Relationship Id="rId102" Type="http://schemas.openxmlformats.org/officeDocument/2006/relationships/image" Target="../media/image225.png"/><Relationship Id="rId5" Type="http://schemas.openxmlformats.org/officeDocument/2006/relationships/customXml" Target="../ink/ink172.xml"/><Relationship Id="rId90" Type="http://schemas.openxmlformats.org/officeDocument/2006/relationships/image" Target="../media/image219.png"/><Relationship Id="rId95" Type="http://schemas.openxmlformats.org/officeDocument/2006/relationships/customXml" Target="../ink/ink217.xml"/><Relationship Id="rId22" Type="http://schemas.openxmlformats.org/officeDocument/2006/relationships/image" Target="../media/image186.png"/><Relationship Id="rId27" Type="http://schemas.openxmlformats.org/officeDocument/2006/relationships/customXml" Target="../ink/ink183.xml"/><Relationship Id="rId43" Type="http://schemas.openxmlformats.org/officeDocument/2006/relationships/customXml" Target="../ink/ink191.xml"/><Relationship Id="rId48" Type="http://schemas.openxmlformats.org/officeDocument/2006/relationships/image" Target="../media/image199.png"/><Relationship Id="rId64" Type="http://schemas.openxmlformats.org/officeDocument/2006/relationships/image" Target="../media/image206.png"/><Relationship Id="rId69" Type="http://schemas.openxmlformats.org/officeDocument/2006/relationships/customXml" Target="../ink/ink204.xml"/><Relationship Id="rId113" Type="http://schemas.openxmlformats.org/officeDocument/2006/relationships/customXml" Target="../ink/ink226.xml"/><Relationship Id="rId118" Type="http://schemas.openxmlformats.org/officeDocument/2006/relationships/image" Target="../media/image233.png"/><Relationship Id="rId80" Type="http://schemas.openxmlformats.org/officeDocument/2006/relationships/image" Target="../media/image214.png"/><Relationship Id="rId85" Type="http://schemas.openxmlformats.org/officeDocument/2006/relationships/customXml" Target="../ink/ink212.xml"/><Relationship Id="rId12" Type="http://schemas.openxmlformats.org/officeDocument/2006/relationships/image" Target="../media/image181.png"/><Relationship Id="rId17" Type="http://schemas.openxmlformats.org/officeDocument/2006/relationships/customXml" Target="../ink/ink178.xml"/><Relationship Id="rId33" Type="http://schemas.openxmlformats.org/officeDocument/2006/relationships/customXml" Target="../ink/ink186.xml"/><Relationship Id="rId38" Type="http://schemas.openxmlformats.org/officeDocument/2006/relationships/image" Target="../media/image194.png"/><Relationship Id="rId59" Type="http://schemas.openxmlformats.org/officeDocument/2006/relationships/customXml" Target="../ink/ink199.xml"/><Relationship Id="rId103" Type="http://schemas.openxmlformats.org/officeDocument/2006/relationships/customXml" Target="../ink/ink221.xml"/><Relationship Id="rId108" Type="http://schemas.openxmlformats.org/officeDocument/2006/relationships/image" Target="../media/image228.png"/><Relationship Id="rId54" Type="http://schemas.openxmlformats.org/officeDocument/2006/relationships/image" Target="../media/image150.png"/><Relationship Id="rId70" Type="http://schemas.openxmlformats.org/officeDocument/2006/relationships/image" Target="../media/image209.png"/><Relationship Id="rId75" Type="http://schemas.openxmlformats.org/officeDocument/2006/relationships/customXml" Target="../ink/ink207.xml"/><Relationship Id="rId91" Type="http://schemas.openxmlformats.org/officeDocument/2006/relationships/customXml" Target="../ink/ink215.xml"/><Relationship Id="rId96"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178.png"/><Relationship Id="rId23" Type="http://schemas.openxmlformats.org/officeDocument/2006/relationships/customXml" Target="../ink/ink181.xml"/><Relationship Id="rId28" Type="http://schemas.openxmlformats.org/officeDocument/2006/relationships/image" Target="../media/image189.png"/><Relationship Id="rId49" Type="http://schemas.openxmlformats.org/officeDocument/2006/relationships/customXml" Target="../ink/ink194.xml"/><Relationship Id="rId114" Type="http://schemas.openxmlformats.org/officeDocument/2006/relationships/image" Target="../media/image231.png"/><Relationship Id="rId10" Type="http://schemas.openxmlformats.org/officeDocument/2006/relationships/image" Target="../media/image180.png"/><Relationship Id="rId31" Type="http://schemas.openxmlformats.org/officeDocument/2006/relationships/customXml" Target="../ink/ink185.xml"/><Relationship Id="rId44" Type="http://schemas.openxmlformats.org/officeDocument/2006/relationships/image" Target="../media/image197.png"/><Relationship Id="rId52" Type="http://schemas.openxmlformats.org/officeDocument/2006/relationships/image" Target="../media/image201.png"/><Relationship Id="rId60" Type="http://schemas.openxmlformats.org/officeDocument/2006/relationships/image" Target="../media/image204.png"/><Relationship Id="rId65" Type="http://schemas.openxmlformats.org/officeDocument/2006/relationships/customXml" Target="../ink/ink202.xml"/><Relationship Id="rId73" Type="http://schemas.openxmlformats.org/officeDocument/2006/relationships/customXml" Target="../ink/ink206.xml"/><Relationship Id="rId78" Type="http://schemas.openxmlformats.org/officeDocument/2006/relationships/image" Target="../media/image213.png"/><Relationship Id="rId81" Type="http://schemas.openxmlformats.org/officeDocument/2006/relationships/customXml" Target="../ink/ink210.xml"/><Relationship Id="rId86" Type="http://schemas.openxmlformats.org/officeDocument/2006/relationships/image" Target="../media/image217.png"/><Relationship Id="rId94" Type="http://schemas.openxmlformats.org/officeDocument/2006/relationships/image" Target="../media/image221.png"/><Relationship Id="rId99" Type="http://schemas.openxmlformats.org/officeDocument/2006/relationships/customXml" Target="../ink/ink219.xml"/><Relationship Id="rId101" Type="http://schemas.openxmlformats.org/officeDocument/2006/relationships/customXml" Target="../ink/ink220.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74.xml"/><Relationship Id="rId13" Type="http://schemas.openxmlformats.org/officeDocument/2006/relationships/customXml" Target="../ink/ink176.xml"/><Relationship Id="rId18" Type="http://schemas.openxmlformats.org/officeDocument/2006/relationships/image" Target="../media/image184.png"/><Relationship Id="rId39" Type="http://schemas.openxmlformats.org/officeDocument/2006/relationships/customXml" Target="../ink/ink189.xml"/><Relationship Id="rId109" Type="http://schemas.openxmlformats.org/officeDocument/2006/relationships/customXml" Target="../ink/ink224.xml"/><Relationship Id="rId34" Type="http://schemas.openxmlformats.org/officeDocument/2006/relationships/image" Target="../media/image192.png"/><Relationship Id="rId50" Type="http://schemas.openxmlformats.org/officeDocument/2006/relationships/image" Target="../media/image200.png"/><Relationship Id="rId55" Type="http://schemas.openxmlformats.org/officeDocument/2006/relationships/customXml" Target="../ink/ink197.xml"/><Relationship Id="rId76" Type="http://schemas.openxmlformats.org/officeDocument/2006/relationships/image" Target="../media/image212.png"/><Relationship Id="rId97" Type="http://schemas.openxmlformats.org/officeDocument/2006/relationships/customXml" Target="../ink/ink218.xml"/><Relationship Id="rId104" Type="http://schemas.openxmlformats.org/officeDocument/2006/relationships/image" Target="../media/image226.png"/><Relationship Id="rId7" Type="http://schemas.openxmlformats.org/officeDocument/2006/relationships/customXml" Target="../ink/ink173.xml"/><Relationship Id="rId71" Type="http://schemas.openxmlformats.org/officeDocument/2006/relationships/customXml" Target="../ink/ink205.xml"/><Relationship Id="rId92" Type="http://schemas.openxmlformats.org/officeDocument/2006/relationships/image" Target="../media/image220.png"/><Relationship Id="rId2" Type="http://schemas.openxmlformats.org/officeDocument/2006/relationships/notesSlide" Target="../notesSlides/notesSlide18.xml"/><Relationship Id="rId29" Type="http://schemas.openxmlformats.org/officeDocument/2006/relationships/customXml" Target="../ink/ink184.xml"/><Relationship Id="rId24" Type="http://schemas.openxmlformats.org/officeDocument/2006/relationships/image" Target="../media/image187.png"/><Relationship Id="rId40" Type="http://schemas.openxmlformats.org/officeDocument/2006/relationships/image" Target="../media/image195.png"/><Relationship Id="rId45" Type="http://schemas.openxmlformats.org/officeDocument/2006/relationships/customXml" Target="../ink/ink192.xml"/><Relationship Id="rId66" Type="http://schemas.openxmlformats.org/officeDocument/2006/relationships/image" Target="../media/image207.png"/><Relationship Id="rId87" Type="http://schemas.openxmlformats.org/officeDocument/2006/relationships/customXml" Target="../ink/ink213.xml"/><Relationship Id="rId110" Type="http://schemas.openxmlformats.org/officeDocument/2006/relationships/image" Target="../media/image229.png"/><Relationship Id="rId115" Type="http://schemas.openxmlformats.org/officeDocument/2006/relationships/customXml" Target="../ink/ink227.xml"/><Relationship Id="rId61" Type="http://schemas.openxmlformats.org/officeDocument/2006/relationships/customXml" Target="../ink/ink200.xml"/><Relationship Id="rId82" Type="http://schemas.openxmlformats.org/officeDocument/2006/relationships/image" Target="../media/image215.png"/><Relationship Id="rId19" Type="http://schemas.openxmlformats.org/officeDocument/2006/relationships/customXml" Target="../ink/ink179.xml"/><Relationship Id="rId14" Type="http://schemas.openxmlformats.org/officeDocument/2006/relationships/image" Target="../media/image182.png"/><Relationship Id="rId30" Type="http://schemas.openxmlformats.org/officeDocument/2006/relationships/image" Target="../media/image190.png"/><Relationship Id="rId35" Type="http://schemas.openxmlformats.org/officeDocument/2006/relationships/customXml" Target="../ink/ink187.xml"/><Relationship Id="rId56" Type="http://schemas.openxmlformats.org/officeDocument/2006/relationships/image" Target="../media/image202.png"/><Relationship Id="rId77" Type="http://schemas.openxmlformats.org/officeDocument/2006/relationships/customXml" Target="../ink/ink208.xml"/><Relationship Id="rId100" Type="http://schemas.openxmlformats.org/officeDocument/2006/relationships/image" Target="../media/image224.png"/><Relationship Id="rId105" Type="http://schemas.openxmlformats.org/officeDocument/2006/relationships/customXml" Target="../ink/ink222.xml"/><Relationship Id="rId8" Type="http://schemas.openxmlformats.org/officeDocument/2006/relationships/image" Target="../media/image179.png"/><Relationship Id="rId51" Type="http://schemas.openxmlformats.org/officeDocument/2006/relationships/customXml" Target="../ink/ink195.xml"/><Relationship Id="rId72" Type="http://schemas.openxmlformats.org/officeDocument/2006/relationships/image" Target="../media/image210.png"/><Relationship Id="rId93" Type="http://schemas.openxmlformats.org/officeDocument/2006/relationships/customXml" Target="../ink/ink216.xml"/><Relationship Id="rId98" Type="http://schemas.openxmlformats.org/officeDocument/2006/relationships/image" Target="../media/image223.png"/><Relationship Id="rId3" Type="http://schemas.openxmlformats.org/officeDocument/2006/relationships/image" Target="NULL"/><Relationship Id="rId25" Type="http://schemas.openxmlformats.org/officeDocument/2006/relationships/customXml" Target="../ink/ink182.xml"/><Relationship Id="rId46" Type="http://schemas.openxmlformats.org/officeDocument/2006/relationships/image" Target="../media/image198.png"/><Relationship Id="rId67" Type="http://schemas.openxmlformats.org/officeDocument/2006/relationships/customXml" Target="../ink/ink203.xml"/><Relationship Id="rId116" Type="http://schemas.openxmlformats.org/officeDocument/2006/relationships/image" Target="../media/image232.png"/><Relationship Id="rId20" Type="http://schemas.openxmlformats.org/officeDocument/2006/relationships/image" Target="../media/image185.png"/><Relationship Id="rId41" Type="http://schemas.openxmlformats.org/officeDocument/2006/relationships/customXml" Target="../ink/ink190.xml"/><Relationship Id="rId62" Type="http://schemas.openxmlformats.org/officeDocument/2006/relationships/image" Target="../media/image205.png"/><Relationship Id="rId83" Type="http://schemas.openxmlformats.org/officeDocument/2006/relationships/customXml" Target="../ink/ink211.xml"/><Relationship Id="rId88" Type="http://schemas.openxmlformats.org/officeDocument/2006/relationships/image" Target="../media/image218.png"/><Relationship Id="rId111" Type="http://schemas.openxmlformats.org/officeDocument/2006/relationships/customXml" Target="../ink/ink225.xml"/><Relationship Id="rId15" Type="http://schemas.openxmlformats.org/officeDocument/2006/relationships/customXml" Target="../ink/ink177.xml"/><Relationship Id="rId36" Type="http://schemas.openxmlformats.org/officeDocument/2006/relationships/image" Target="../media/image193.png"/><Relationship Id="rId57" Type="http://schemas.openxmlformats.org/officeDocument/2006/relationships/customXml" Target="../ink/ink198.xml"/><Relationship Id="rId106" Type="http://schemas.openxmlformats.org/officeDocument/2006/relationships/image" Target="../media/image227.png"/></Relationships>
</file>

<file path=ppt/slides/_rels/slide19.xml.rels><?xml version="1.0" encoding="UTF-8" standalone="yes"?>
<Relationships xmlns="http://schemas.openxmlformats.org/package/2006/relationships"><Relationship Id="rId13" Type="http://schemas.openxmlformats.org/officeDocument/2006/relationships/image" Target="../media/image238.png"/><Relationship Id="rId18" Type="http://schemas.openxmlformats.org/officeDocument/2006/relationships/customXml" Target="../ink/ink236.xml"/><Relationship Id="rId26" Type="http://schemas.openxmlformats.org/officeDocument/2006/relationships/customXml" Target="../ink/ink240.xml"/><Relationship Id="rId39" Type="http://schemas.openxmlformats.org/officeDocument/2006/relationships/image" Target="../media/image251.png"/><Relationship Id="rId21" Type="http://schemas.openxmlformats.org/officeDocument/2006/relationships/image" Target="../media/image242.png"/><Relationship Id="rId34" Type="http://schemas.openxmlformats.org/officeDocument/2006/relationships/customXml" Target="../ink/ink244.xml"/><Relationship Id="rId42" Type="http://schemas.openxmlformats.org/officeDocument/2006/relationships/customXml" Target="../ink/ink248.xml"/><Relationship Id="rId47" Type="http://schemas.openxmlformats.org/officeDocument/2006/relationships/image" Target="../media/image255.png"/><Relationship Id="rId50" Type="http://schemas.openxmlformats.org/officeDocument/2006/relationships/customXml" Target="../ink/ink252.xml"/><Relationship Id="rId55" Type="http://schemas.openxmlformats.org/officeDocument/2006/relationships/image" Target="../media/image259.png"/><Relationship Id="rId7" Type="http://schemas.openxmlformats.org/officeDocument/2006/relationships/image" Target="../media/image235.png"/><Relationship Id="rId2" Type="http://schemas.openxmlformats.org/officeDocument/2006/relationships/notesSlide" Target="../notesSlides/notesSlide19.xml"/><Relationship Id="rId16" Type="http://schemas.openxmlformats.org/officeDocument/2006/relationships/customXml" Target="../ink/ink235.xml"/><Relationship Id="rId29" Type="http://schemas.openxmlformats.org/officeDocument/2006/relationships/image" Target="../media/image246.png"/><Relationship Id="rId11" Type="http://schemas.openxmlformats.org/officeDocument/2006/relationships/image" Target="../media/image237.png"/><Relationship Id="rId24" Type="http://schemas.openxmlformats.org/officeDocument/2006/relationships/customXml" Target="../ink/ink239.xml"/><Relationship Id="rId32" Type="http://schemas.openxmlformats.org/officeDocument/2006/relationships/customXml" Target="../ink/ink243.xml"/><Relationship Id="rId37" Type="http://schemas.openxmlformats.org/officeDocument/2006/relationships/image" Target="../media/image250.png"/><Relationship Id="rId40" Type="http://schemas.openxmlformats.org/officeDocument/2006/relationships/customXml" Target="../ink/ink247.xml"/><Relationship Id="rId45" Type="http://schemas.openxmlformats.org/officeDocument/2006/relationships/image" Target="../media/image254.png"/><Relationship Id="rId53" Type="http://schemas.openxmlformats.org/officeDocument/2006/relationships/image" Target="../media/image258.png"/><Relationship Id="rId58" Type="http://schemas.openxmlformats.org/officeDocument/2006/relationships/customXml" Target="../ink/ink256.xml"/><Relationship Id="rId5" Type="http://schemas.openxmlformats.org/officeDocument/2006/relationships/image" Target="../media/image234.png"/><Relationship Id="rId19" Type="http://schemas.openxmlformats.org/officeDocument/2006/relationships/image" Target="../media/image241.png"/><Relationship Id="rId4" Type="http://schemas.openxmlformats.org/officeDocument/2006/relationships/customXml" Target="../ink/ink229.xml"/><Relationship Id="rId9" Type="http://schemas.openxmlformats.org/officeDocument/2006/relationships/image" Target="../media/image236.png"/><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245.png"/><Relationship Id="rId30" Type="http://schemas.openxmlformats.org/officeDocument/2006/relationships/customXml" Target="../ink/ink242.xml"/><Relationship Id="rId35" Type="http://schemas.openxmlformats.org/officeDocument/2006/relationships/image" Target="../media/image249.png"/><Relationship Id="rId43" Type="http://schemas.openxmlformats.org/officeDocument/2006/relationships/image" Target="../media/image253.png"/><Relationship Id="rId48" Type="http://schemas.openxmlformats.org/officeDocument/2006/relationships/customXml" Target="../ink/ink251.xml"/><Relationship Id="rId56" Type="http://schemas.openxmlformats.org/officeDocument/2006/relationships/customXml" Target="../ink/ink255.xml"/><Relationship Id="rId8" Type="http://schemas.openxmlformats.org/officeDocument/2006/relationships/customXml" Target="../ink/ink231.xml"/><Relationship Id="rId51" Type="http://schemas.openxmlformats.org/officeDocument/2006/relationships/image" Target="../media/image257.png"/><Relationship Id="rId3" Type="http://schemas.openxmlformats.org/officeDocument/2006/relationships/image" Target="NULL"/><Relationship Id="rId12" Type="http://schemas.openxmlformats.org/officeDocument/2006/relationships/customXml" Target="../ink/ink233.xml"/><Relationship Id="rId17" Type="http://schemas.openxmlformats.org/officeDocument/2006/relationships/image" Target="../media/image240.png"/><Relationship Id="rId25" Type="http://schemas.openxmlformats.org/officeDocument/2006/relationships/image" Target="../media/image244.png"/><Relationship Id="rId33" Type="http://schemas.openxmlformats.org/officeDocument/2006/relationships/image" Target="../media/image248.png"/><Relationship Id="rId38" Type="http://schemas.openxmlformats.org/officeDocument/2006/relationships/customXml" Target="../ink/ink246.xml"/><Relationship Id="rId46" Type="http://schemas.openxmlformats.org/officeDocument/2006/relationships/customXml" Target="../ink/ink250.xml"/><Relationship Id="rId59" Type="http://schemas.openxmlformats.org/officeDocument/2006/relationships/image" Target="../media/image261.png"/><Relationship Id="rId20" Type="http://schemas.openxmlformats.org/officeDocument/2006/relationships/customXml" Target="../ink/ink237.xml"/><Relationship Id="rId41" Type="http://schemas.openxmlformats.org/officeDocument/2006/relationships/image" Target="../media/image252.png"/><Relationship Id="rId54" Type="http://schemas.openxmlformats.org/officeDocument/2006/relationships/customXml" Target="../ink/ink254.xml"/><Relationship Id="rId1" Type="http://schemas.openxmlformats.org/officeDocument/2006/relationships/slideLayout" Target="../slideLayouts/slideLayout7.xml"/><Relationship Id="rId6" Type="http://schemas.openxmlformats.org/officeDocument/2006/relationships/customXml" Target="../ink/ink230.xml"/><Relationship Id="rId15" Type="http://schemas.openxmlformats.org/officeDocument/2006/relationships/image" Target="../media/image239.png"/><Relationship Id="rId23" Type="http://schemas.openxmlformats.org/officeDocument/2006/relationships/image" Target="../media/image243.png"/><Relationship Id="rId28" Type="http://schemas.openxmlformats.org/officeDocument/2006/relationships/customXml" Target="../ink/ink241.xml"/><Relationship Id="rId36" Type="http://schemas.openxmlformats.org/officeDocument/2006/relationships/customXml" Target="../ink/ink245.xml"/><Relationship Id="rId49" Type="http://schemas.openxmlformats.org/officeDocument/2006/relationships/image" Target="../media/image256.png"/><Relationship Id="rId57" Type="http://schemas.openxmlformats.org/officeDocument/2006/relationships/image" Target="../media/image260.png"/><Relationship Id="rId10" Type="http://schemas.openxmlformats.org/officeDocument/2006/relationships/customXml" Target="../ink/ink232.xml"/><Relationship Id="rId31" Type="http://schemas.openxmlformats.org/officeDocument/2006/relationships/image" Target="../media/image247.png"/><Relationship Id="rId44" Type="http://schemas.openxmlformats.org/officeDocument/2006/relationships/customXml" Target="../ink/ink249.xml"/><Relationship Id="rId52" Type="http://schemas.openxmlformats.org/officeDocument/2006/relationships/customXml" Target="../ink/ink253.xml"/></Relationships>
</file>

<file path=ppt/slides/_rels/slide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17" Type="http://schemas.openxmlformats.org/officeDocument/2006/relationships/customXml" Target="../ink/ink313.xml"/><Relationship Id="rId671" Type="http://schemas.openxmlformats.org/officeDocument/2006/relationships/image" Target="../media/image595.png"/><Relationship Id="rId21" Type="http://schemas.openxmlformats.org/officeDocument/2006/relationships/customXml" Target="../ink/ink265.xml"/><Relationship Id="rId324" Type="http://schemas.openxmlformats.org/officeDocument/2006/relationships/customXml" Target="../ink/ink417.xml"/><Relationship Id="rId531" Type="http://schemas.openxmlformats.org/officeDocument/2006/relationships/image" Target="../media/image525.png"/><Relationship Id="rId629" Type="http://schemas.openxmlformats.org/officeDocument/2006/relationships/image" Target="../media/image574.png"/><Relationship Id="rId170" Type="http://schemas.openxmlformats.org/officeDocument/2006/relationships/image" Target="../media/image345.png"/><Relationship Id="rId268" Type="http://schemas.openxmlformats.org/officeDocument/2006/relationships/customXml" Target="../ink/ink389.xml"/><Relationship Id="rId475" Type="http://schemas.openxmlformats.org/officeDocument/2006/relationships/image" Target="../media/image497.png"/><Relationship Id="rId682" Type="http://schemas.openxmlformats.org/officeDocument/2006/relationships/customXml" Target="../ink/ink596.xml"/><Relationship Id="rId32" Type="http://schemas.openxmlformats.org/officeDocument/2006/relationships/image" Target="../media/image276.png"/><Relationship Id="rId128" Type="http://schemas.openxmlformats.org/officeDocument/2006/relationships/image" Target="../media/image324.png"/><Relationship Id="rId335" Type="http://schemas.openxmlformats.org/officeDocument/2006/relationships/image" Target="../media/image427.png"/><Relationship Id="rId542" Type="http://schemas.openxmlformats.org/officeDocument/2006/relationships/customXml" Target="../ink/ink526.xml"/><Relationship Id="rId181" Type="http://schemas.openxmlformats.org/officeDocument/2006/relationships/customXml" Target="../ink/ink345.xml"/><Relationship Id="rId402" Type="http://schemas.openxmlformats.org/officeDocument/2006/relationships/customXml" Target="../ink/ink456.xml"/><Relationship Id="rId279" Type="http://schemas.openxmlformats.org/officeDocument/2006/relationships/image" Target="../media/image399.png"/><Relationship Id="rId486" Type="http://schemas.openxmlformats.org/officeDocument/2006/relationships/customXml" Target="../ink/ink498.xml"/><Relationship Id="rId693" Type="http://schemas.openxmlformats.org/officeDocument/2006/relationships/image" Target="../media/image606.png"/><Relationship Id="rId707" Type="http://schemas.openxmlformats.org/officeDocument/2006/relationships/image" Target="../media/image613.png"/><Relationship Id="rId43" Type="http://schemas.openxmlformats.org/officeDocument/2006/relationships/customXml" Target="../ink/ink276.xml"/><Relationship Id="rId139" Type="http://schemas.openxmlformats.org/officeDocument/2006/relationships/customXml" Target="../ink/ink324.xml"/><Relationship Id="rId346" Type="http://schemas.openxmlformats.org/officeDocument/2006/relationships/customXml" Target="../ink/ink428.xml"/><Relationship Id="rId553" Type="http://schemas.openxmlformats.org/officeDocument/2006/relationships/image" Target="../media/image536.png"/><Relationship Id="rId192" Type="http://schemas.openxmlformats.org/officeDocument/2006/relationships/image" Target="../media/image356.png"/><Relationship Id="rId206" Type="http://schemas.openxmlformats.org/officeDocument/2006/relationships/image" Target="../media/image363.png"/><Relationship Id="rId413" Type="http://schemas.openxmlformats.org/officeDocument/2006/relationships/image" Target="../media/image466.png"/><Relationship Id="rId497" Type="http://schemas.openxmlformats.org/officeDocument/2006/relationships/image" Target="../media/image508.png"/><Relationship Id="rId620" Type="http://schemas.openxmlformats.org/officeDocument/2006/relationships/customXml" Target="../ink/ink565.xml"/><Relationship Id="rId718" Type="http://schemas.openxmlformats.org/officeDocument/2006/relationships/customXml" Target="../ink/ink614.xml"/><Relationship Id="rId357" Type="http://schemas.openxmlformats.org/officeDocument/2006/relationships/image" Target="../media/image438.png"/><Relationship Id="rId54" Type="http://schemas.openxmlformats.org/officeDocument/2006/relationships/image" Target="../media/image287.png"/><Relationship Id="rId217" Type="http://schemas.openxmlformats.org/officeDocument/2006/relationships/customXml" Target="../ink/ink363.xml"/><Relationship Id="rId564" Type="http://schemas.openxmlformats.org/officeDocument/2006/relationships/customXml" Target="../ink/ink537.xml"/><Relationship Id="rId424" Type="http://schemas.openxmlformats.org/officeDocument/2006/relationships/customXml" Target="../ink/ink467.xml"/><Relationship Id="rId631" Type="http://schemas.openxmlformats.org/officeDocument/2006/relationships/image" Target="../media/image575.png"/><Relationship Id="rId270" Type="http://schemas.openxmlformats.org/officeDocument/2006/relationships/customXml" Target="../ink/ink390.xml"/><Relationship Id="rId65" Type="http://schemas.openxmlformats.org/officeDocument/2006/relationships/customXml" Target="../ink/ink287.xml"/><Relationship Id="rId130" Type="http://schemas.openxmlformats.org/officeDocument/2006/relationships/image" Target="../media/image325.png"/><Relationship Id="rId368" Type="http://schemas.openxmlformats.org/officeDocument/2006/relationships/customXml" Target="../ink/ink439.xml"/><Relationship Id="rId575" Type="http://schemas.openxmlformats.org/officeDocument/2006/relationships/image" Target="../media/image547.png"/><Relationship Id="rId228" Type="http://schemas.openxmlformats.org/officeDocument/2006/relationships/customXml" Target="../ink/ink369.xml"/><Relationship Id="rId435" Type="http://schemas.openxmlformats.org/officeDocument/2006/relationships/image" Target="../media/image477.png"/><Relationship Id="rId642" Type="http://schemas.openxmlformats.org/officeDocument/2006/relationships/customXml" Target="../ink/ink576.xml"/><Relationship Id="rId281" Type="http://schemas.openxmlformats.org/officeDocument/2006/relationships/image" Target="../media/image400.png"/><Relationship Id="rId502" Type="http://schemas.openxmlformats.org/officeDocument/2006/relationships/customXml" Target="../ink/ink506.xml"/><Relationship Id="rId76" Type="http://schemas.openxmlformats.org/officeDocument/2006/relationships/image" Target="../media/image298.png"/><Relationship Id="rId141" Type="http://schemas.openxmlformats.org/officeDocument/2006/relationships/customXml" Target="../ink/ink325.xml"/><Relationship Id="rId379" Type="http://schemas.openxmlformats.org/officeDocument/2006/relationships/image" Target="../media/image449.png"/><Relationship Id="rId586" Type="http://schemas.openxmlformats.org/officeDocument/2006/relationships/customXml" Target="../ink/ink548.xml"/><Relationship Id="rId7" Type="http://schemas.openxmlformats.org/officeDocument/2006/relationships/customXml" Target="../ink/ink258.xml"/><Relationship Id="rId239" Type="http://schemas.openxmlformats.org/officeDocument/2006/relationships/image" Target="../media/image379.png"/><Relationship Id="rId446" Type="http://schemas.openxmlformats.org/officeDocument/2006/relationships/customXml" Target="../ink/ink478.xml"/><Relationship Id="rId653" Type="http://schemas.openxmlformats.org/officeDocument/2006/relationships/image" Target="../media/image586.png"/><Relationship Id="rId292" Type="http://schemas.openxmlformats.org/officeDocument/2006/relationships/customXml" Target="../ink/ink401.xml"/><Relationship Id="rId306" Type="http://schemas.openxmlformats.org/officeDocument/2006/relationships/customXml" Target="../ink/ink408.xml"/><Relationship Id="rId87" Type="http://schemas.openxmlformats.org/officeDocument/2006/relationships/customXml" Target="../ink/ink298.xml"/><Relationship Id="rId513" Type="http://schemas.openxmlformats.org/officeDocument/2006/relationships/image" Target="../media/image516.png"/><Relationship Id="rId597" Type="http://schemas.openxmlformats.org/officeDocument/2006/relationships/image" Target="../media/image558.png"/><Relationship Id="rId720" Type="http://schemas.openxmlformats.org/officeDocument/2006/relationships/customXml" Target="../ink/ink615.xml"/><Relationship Id="rId152" Type="http://schemas.openxmlformats.org/officeDocument/2006/relationships/image" Target="../media/image336.png"/><Relationship Id="rId457" Type="http://schemas.openxmlformats.org/officeDocument/2006/relationships/image" Target="../media/image488.png"/><Relationship Id="rId664" Type="http://schemas.openxmlformats.org/officeDocument/2006/relationships/customXml" Target="../ink/ink587.xml"/><Relationship Id="rId14" Type="http://schemas.openxmlformats.org/officeDocument/2006/relationships/image" Target="../media/image267.png"/><Relationship Id="rId317" Type="http://schemas.openxmlformats.org/officeDocument/2006/relationships/image" Target="../media/image418.png"/><Relationship Id="rId524" Type="http://schemas.openxmlformats.org/officeDocument/2006/relationships/customXml" Target="../ink/ink517.xml"/><Relationship Id="rId98" Type="http://schemas.openxmlformats.org/officeDocument/2006/relationships/image" Target="../media/image309.png"/><Relationship Id="rId163" Type="http://schemas.openxmlformats.org/officeDocument/2006/relationships/customXml" Target="../ink/ink336.xml"/><Relationship Id="rId370" Type="http://schemas.openxmlformats.org/officeDocument/2006/relationships/customXml" Target="../ink/ink440.xml"/><Relationship Id="rId230" Type="http://schemas.openxmlformats.org/officeDocument/2006/relationships/customXml" Target="../ink/ink370.xml"/><Relationship Id="rId468" Type="http://schemas.openxmlformats.org/officeDocument/2006/relationships/customXml" Target="../ink/ink489.xml"/><Relationship Id="rId675" Type="http://schemas.openxmlformats.org/officeDocument/2006/relationships/image" Target="../media/image597.png"/><Relationship Id="rId25" Type="http://schemas.openxmlformats.org/officeDocument/2006/relationships/customXml" Target="../ink/ink267.xml"/><Relationship Id="rId328" Type="http://schemas.openxmlformats.org/officeDocument/2006/relationships/customXml" Target="../ink/ink419.xml"/><Relationship Id="rId535" Type="http://schemas.openxmlformats.org/officeDocument/2006/relationships/image" Target="../media/image527.png"/><Relationship Id="rId174" Type="http://schemas.openxmlformats.org/officeDocument/2006/relationships/image" Target="../media/image347.png"/><Relationship Id="rId381" Type="http://schemas.openxmlformats.org/officeDocument/2006/relationships/image" Target="../media/image450.png"/><Relationship Id="rId602" Type="http://schemas.openxmlformats.org/officeDocument/2006/relationships/customXml" Target="../ink/ink556.xml"/><Relationship Id="rId241" Type="http://schemas.openxmlformats.org/officeDocument/2006/relationships/image" Target="../media/image380.png"/><Relationship Id="rId479" Type="http://schemas.openxmlformats.org/officeDocument/2006/relationships/image" Target="../media/image499.png"/><Relationship Id="rId686" Type="http://schemas.openxmlformats.org/officeDocument/2006/relationships/customXml" Target="../ink/ink598.xml"/><Relationship Id="rId36" Type="http://schemas.openxmlformats.org/officeDocument/2006/relationships/image" Target="../media/image278.png"/><Relationship Id="rId339" Type="http://schemas.openxmlformats.org/officeDocument/2006/relationships/image" Target="../media/image429.png"/><Relationship Id="rId546" Type="http://schemas.openxmlformats.org/officeDocument/2006/relationships/customXml" Target="../ink/ink528.xml"/><Relationship Id="rId101" Type="http://schemas.openxmlformats.org/officeDocument/2006/relationships/customXml" Target="../ink/ink305.xml"/><Relationship Id="rId185" Type="http://schemas.openxmlformats.org/officeDocument/2006/relationships/customXml" Target="../ink/ink347.xml"/><Relationship Id="rId406" Type="http://schemas.openxmlformats.org/officeDocument/2006/relationships/customXml" Target="../ink/ink458.xml"/><Relationship Id="rId392" Type="http://schemas.openxmlformats.org/officeDocument/2006/relationships/customXml" Target="../ink/ink451.xml"/><Relationship Id="rId613" Type="http://schemas.openxmlformats.org/officeDocument/2006/relationships/image" Target="../media/image566.png"/><Relationship Id="rId697" Type="http://schemas.openxmlformats.org/officeDocument/2006/relationships/image" Target="../media/image608.png"/><Relationship Id="rId252" Type="http://schemas.openxmlformats.org/officeDocument/2006/relationships/customXml" Target="../ink/ink381.xml"/><Relationship Id="rId47" Type="http://schemas.openxmlformats.org/officeDocument/2006/relationships/customXml" Target="../ink/ink278.xml"/><Relationship Id="rId112" Type="http://schemas.openxmlformats.org/officeDocument/2006/relationships/image" Target="../media/image316.png"/><Relationship Id="rId557" Type="http://schemas.openxmlformats.org/officeDocument/2006/relationships/image" Target="../media/image538.png"/><Relationship Id="rId196" Type="http://schemas.openxmlformats.org/officeDocument/2006/relationships/image" Target="../media/image358.png"/><Relationship Id="rId417" Type="http://schemas.openxmlformats.org/officeDocument/2006/relationships/image" Target="../media/image468.png"/><Relationship Id="rId624" Type="http://schemas.openxmlformats.org/officeDocument/2006/relationships/customXml" Target="../ink/ink567.xml"/><Relationship Id="rId263" Type="http://schemas.openxmlformats.org/officeDocument/2006/relationships/image" Target="../media/image391.png"/><Relationship Id="rId470" Type="http://schemas.openxmlformats.org/officeDocument/2006/relationships/customXml" Target="../ink/ink490.xml"/><Relationship Id="rId58" Type="http://schemas.openxmlformats.org/officeDocument/2006/relationships/image" Target="../media/image289.png"/><Relationship Id="rId123" Type="http://schemas.openxmlformats.org/officeDocument/2006/relationships/customXml" Target="../ink/ink316.xml"/><Relationship Id="rId330" Type="http://schemas.openxmlformats.org/officeDocument/2006/relationships/customXml" Target="../ink/ink420.xml"/><Relationship Id="rId568" Type="http://schemas.openxmlformats.org/officeDocument/2006/relationships/customXml" Target="../ink/ink539.xml"/><Relationship Id="rId428" Type="http://schemas.openxmlformats.org/officeDocument/2006/relationships/customXml" Target="../ink/ink469.xml"/><Relationship Id="rId635" Type="http://schemas.openxmlformats.org/officeDocument/2006/relationships/image" Target="../media/image577.png"/><Relationship Id="rId274" Type="http://schemas.openxmlformats.org/officeDocument/2006/relationships/customXml" Target="../ink/ink392.xml"/><Relationship Id="rId481" Type="http://schemas.openxmlformats.org/officeDocument/2006/relationships/image" Target="../media/image500.png"/><Relationship Id="rId702" Type="http://schemas.openxmlformats.org/officeDocument/2006/relationships/customXml" Target="../ink/ink606.xml"/><Relationship Id="rId69" Type="http://schemas.openxmlformats.org/officeDocument/2006/relationships/customXml" Target="../ink/ink289.xml"/><Relationship Id="rId134" Type="http://schemas.openxmlformats.org/officeDocument/2006/relationships/image" Target="../media/image327.png"/><Relationship Id="rId579" Type="http://schemas.openxmlformats.org/officeDocument/2006/relationships/image" Target="../media/image549.png"/><Relationship Id="rId341" Type="http://schemas.openxmlformats.org/officeDocument/2006/relationships/image" Target="../media/image430.png"/><Relationship Id="rId439" Type="http://schemas.openxmlformats.org/officeDocument/2006/relationships/image" Target="../media/image479.png"/><Relationship Id="rId646" Type="http://schemas.openxmlformats.org/officeDocument/2006/relationships/customXml" Target="../ink/ink578.xml"/><Relationship Id="rId201" Type="http://schemas.openxmlformats.org/officeDocument/2006/relationships/customXml" Target="../ink/ink355.xml"/><Relationship Id="rId285" Type="http://schemas.openxmlformats.org/officeDocument/2006/relationships/image" Target="../media/image402.png"/><Relationship Id="rId506" Type="http://schemas.openxmlformats.org/officeDocument/2006/relationships/customXml" Target="../ink/ink508.xml"/><Relationship Id="rId492" Type="http://schemas.openxmlformats.org/officeDocument/2006/relationships/customXml" Target="../ink/ink501.xml"/><Relationship Id="rId713" Type="http://schemas.openxmlformats.org/officeDocument/2006/relationships/image" Target="../media/image616.png"/><Relationship Id="rId145" Type="http://schemas.openxmlformats.org/officeDocument/2006/relationships/customXml" Target="../ink/ink327.xml"/><Relationship Id="rId352" Type="http://schemas.openxmlformats.org/officeDocument/2006/relationships/customXml" Target="../ink/ink431.xml"/><Relationship Id="rId212" Type="http://schemas.openxmlformats.org/officeDocument/2006/relationships/image" Target="../media/image366.png"/><Relationship Id="rId657" Type="http://schemas.openxmlformats.org/officeDocument/2006/relationships/image" Target="../media/image588.png"/><Relationship Id="rId296" Type="http://schemas.openxmlformats.org/officeDocument/2006/relationships/customXml" Target="../ink/ink403.xml"/><Relationship Id="rId517" Type="http://schemas.openxmlformats.org/officeDocument/2006/relationships/image" Target="../media/image518.png"/><Relationship Id="rId724" Type="http://schemas.openxmlformats.org/officeDocument/2006/relationships/customXml" Target="../ink/ink617.xml"/><Relationship Id="rId60" Type="http://schemas.openxmlformats.org/officeDocument/2006/relationships/image" Target="../media/image290.png"/><Relationship Id="rId156" Type="http://schemas.openxmlformats.org/officeDocument/2006/relationships/image" Target="../media/image338.png"/><Relationship Id="rId363" Type="http://schemas.openxmlformats.org/officeDocument/2006/relationships/image" Target="../media/image441.png"/><Relationship Id="rId570" Type="http://schemas.openxmlformats.org/officeDocument/2006/relationships/customXml" Target="../ink/ink540.xml"/><Relationship Id="rId223" Type="http://schemas.openxmlformats.org/officeDocument/2006/relationships/customXml" Target="../ink/ink366.xml"/><Relationship Id="rId430" Type="http://schemas.openxmlformats.org/officeDocument/2006/relationships/customXml" Target="../ink/ink470.xml"/><Relationship Id="rId668" Type="http://schemas.openxmlformats.org/officeDocument/2006/relationships/customXml" Target="../ink/ink589.xml"/><Relationship Id="rId18" Type="http://schemas.openxmlformats.org/officeDocument/2006/relationships/image" Target="../media/image269.png"/><Relationship Id="rId528" Type="http://schemas.openxmlformats.org/officeDocument/2006/relationships/customXml" Target="../ink/ink519.xml"/><Relationship Id="rId167" Type="http://schemas.openxmlformats.org/officeDocument/2006/relationships/customXml" Target="../ink/ink338.xml"/><Relationship Id="rId374" Type="http://schemas.openxmlformats.org/officeDocument/2006/relationships/customXml" Target="../ink/ink442.xml"/><Relationship Id="rId581" Type="http://schemas.openxmlformats.org/officeDocument/2006/relationships/image" Target="../media/image550.png"/><Relationship Id="rId71" Type="http://schemas.openxmlformats.org/officeDocument/2006/relationships/customXml" Target="../ink/ink290.xml"/><Relationship Id="rId234" Type="http://schemas.openxmlformats.org/officeDocument/2006/relationships/customXml" Target="../ink/ink372.xml"/><Relationship Id="rId679" Type="http://schemas.openxmlformats.org/officeDocument/2006/relationships/image" Target="../media/image599.png"/><Relationship Id="rId2" Type="http://schemas.openxmlformats.org/officeDocument/2006/relationships/notesSlide" Target="../notesSlides/notesSlide20.xml"/><Relationship Id="rId29" Type="http://schemas.openxmlformats.org/officeDocument/2006/relationships/customXml" Target="../ink/ink269.xml"/><Relationship Id="rId441" Type="http://schemas.openxmlformats.org/officeDocument/2006/relationships/image" Target="../media/image480.png"/><Relationship Id="rId539" Type="http://schemas.openxmlformats.org/officeDocument/2006/relationships/image" Target="../media/image529.png"/><Relationship Id="rId178" Type="http://schemas.openxmlformats.org/officeDocument/2006/relationships/image" Target="../media/image349.png"/><Relationship Id="rId301" Type="http://schemas.openxmlformats.org/officeDocument/2006/relationships/image" Target="../media/image410.png"/><Relationship Id="rId82" Type="http://schemas.openxmlformats.org/officeDocument/2006/relationships/image" Target="../media/image301.png"/><Relationship Id="rId385" Type="http://schemas.openxmlformats.org/officeDocument/2006/relationships/image" Target="../media/image452.png"/><Relationship Id="rId592" Type="http://schemas.openxmlformats.org/officeDocument/2006/relationships/customXml" Target="../ink/ink551.xml"/><Relationship Id="rId606" Type="http://schemas.openxmlformats.org/officeDocument/2006/relationships/customXml" Target="../ink/ink558.xml"/><Relationship Id="rId245" Type="http://schemas.openxmlformats.org/officeDocument/2006/relationships/image" Target="../media/image382.png"/><Relationship Id="rId287" Type="http://schemas.openxmlformats.org/officeDocument/2006/relationships/image" Target="../media/image403.png"/><Relationship Id="rId410" Type="http://schemas.openxmlformats.org/officeDocument/2006/relationships/customXml" Target="../ink/ink460.xml"/><Relationship Id="rId452" Type="http://schemas.openxmlformats.org/officeDocument/2006/relationships/customXml" Target="../ink/ink481.xml"/><Relationship Id="rId494" Type="http://schemas.openxmlformats.org/officeDocument/2006/relationships/customXml" Target="../ink/ink502.xml"/><Relationship Id="rId508" Type="http://schemas.openxmlformats.org/officeDocument/2006/relationships/customXml" Target="../ink/ink509.xml"/><Relationship Id="rId715" Type="http://schemas.openxmlformats.org/officeDocument/2006/relationships/image" Target="../media/image617.png"/><Relationship Id="rId105" Type="http://schemas.openxmlformats.org/officeDocument/2006/relationships/customXml" Target="../ink/ink307.xml"/><Relationship Id="rId147" Type="http://schemas.openxmlformats.org/officeDocument/2006/relationships/customXml" Target="../ink/ink328.xml"/><Relationship Id="rId312" Type="http://schemas.openxmlformats.org/officeDocument/2006/relationships/customXml" Target="../ink/ink411.xml"/><Relationship Id="rId354" Type="http://schemas.openxmlformats.org/officeDocument/2006/relationships/customXml" Target="../ink/ink432.xml"/><Relationship Id="rId51" Type="http://schemas.openxmlformats.org/officeDocument/2006/relationships/customXml" Target="../ink/ink280.xml"/><Relationship Id="rId93" Type="http://schemas.openxmlformats.org/officeDocument/2006/relationships/customXml" Target="../ink/ink301.xml"/><Relationship Id="rId189" Type="http://schemas.openxmlformats.org/officeDocument/2006/relationships/customXml" Target="../ink/ink349.xml"/><Relationship Id="rId396" Type="http://schemas.openxmlformats.org/officeDocument/2006/relationships/customXml" Target="../ink/ink453.xml"/><Relationship Id="rId561" Type="http://schemas.openxmlformats.org/officeDocument/2006/relationships/image" Target="../media/image540.png"/><Relationship Id="rId617" Type="http://schemas.openxmlformats.org/officeDocument/2006/relationships/image" Target="../media/image568.png"/><Relationship Id="rId659" Type="http://schemas.openxmlformats.org/officeDocument/2006/relationships/image" Target="../media/image589.png"/><Relationship Id="rId214" Type="http://schemas.openxmlformats.org/officeDocument/2006/relationships/image" Target="../media/image367.png"/><Relationship Id="rId256" Type="http://schemas.openxmlformats.org/officeDocument/2006/relationships/customXml" Target="../ink/ink383.xml"/><Relationship Id="rId298" Type="http://schemas.openxmlformats.org/officeDocument/2006/relationships/customXml" Target="../ink/ink404.xml"/><Relationship Id="rId421" Type="http://schemas.openxmlformats.org/officeDocument/2006/relationships/image" Target="../media/image470.png"/><Relationship Id="rId463" Type="http://schemas.openxmlformats.org/officeDocument/2006/relationships/image" Target="../media/image491.png"/><Relationship Id="rId519" Type="http://schemas.openxmlformats.org/officeDocument/2006/relationships/image" Target="../media/image519.png"/><Relationship Id="rId670" Type="http://schemas.openxmlformats.org/officeDocument/2006/relationships/customXml" Target="../ink/ink590.xml"/><Relationship Id="rId116" Type="http://schemas.openxmlformats.org/officeDocument/2006/relationships/image" Target="../media/image318.png"/><Relationship Id="rId158" Type="http://schemas.openxmlformats.org/officeDocument/2006/relationships/image" Target="../media/image339.png"/><Relationship Id="rId323" Type="http://schemas.openxmlformats.org/officeDocument/2006/relationships/image" Target="../media/image421.png"/><Relationship Id="rId530" Type="http://schemas.openxmlformats.org/officeDocument/2006/relationships/customXml" Target="../ink/ink520.xml"/><Relationship Id="rId20" Type="http://schemas.openxmlformats.org/officeDocument/2006/relationships/image" Target="../media/image270.png"/><Relationship Id="rId62" Type="http://schemas.openxmlformats.org/officeDocument/2006/relationships/image" Target="../media/image291.png"/><Relationship Id="rId365" Type="http://schemas.openxmlformats.org/officeDocument/2006/relationships/image" Target="../media/image442.png"/><Relationship Id="rId572" Type="http://schemas.openxmlformats.org/officeDocument/2006/relationships/customXml" Target="../ink/ink541.xml"/><Relationship Id="rId628" Type="http://schemas.openxmlformats.org/officeDocument/2006/relationships/customXml" Target="../ink/ink569.xml"/><Relationship Id="rId225" Type="http://schemas.openxmlformats.org/officeDocument/2006/relationships/customXml" Target="../ink/ink367.xml"/><Relationship Id="rId267" Type="http://schemas.openxmlformats.org/officeDocument/2006/relationships/image" Target="../media/image393.png"/><Relationship Id="rId432" Type="http://schemas.openxmlformats.org/officeDocument/2006/relationships/customXml" Target="../ink/ink471.xml"/><Relationship Id="rId474" Type="http://schemas.openxmlformats.org/officeDocument/2006/relationships/customXml" Target="../ink/ink492.xml"/><Relationship Id="rId127" Type="http://schemas.openxmlformats.org/officeDocument/2006/relationships/customXml" Target="../ink/ink318.xml"/><Relationship Id="rId681" Type="http://schemas.openxmlformats.org/officeDocument/2006/relationships/image" Target="../media/image600.png"/><Relationship Id="rId31" Type="http://schemas.openxmlformats.org/officeDocument/2006/relationships/customXml" Target="../ink/ink270.xml"/><Relationship Id="rId73" Type="http://schemas.openxmlformats.org/officeDocument/2006/relationships/customXml" Target="../ink/ink291.xml"/><Relationship Id="rId169" Type="http://schemas.openxmlformats.org/officeDocument/2006/relationships/customXml" Target="../ink/ink339.xml"/><Relationship Id="rId334" Type="http://schemas.openxmlformats.org/officeDocument/2006/relationships/customXml" Target="../ink/ink422.xml"/><Relationship Id="rId376" Type="http://schemas.openxmlformats.org/officeDocument/2006/relationships/customXml" Target="../ink/ink443.xml"/><Relationship Id="rId541" Type="http://schemas.openxmlformats.org/officeDocument/2006/relationships/image" Target="../media/image530.png"/><Relationship Id="rId583" Type="http://schemas.openxmlformats.org/officeDocument/2006/relationships/image" Target="../media/image551.png"/><Relationship Id="rId639" Type="http://schemas.openxmlformats.org/officeDocument/2006/relationships/image" Target="../media/image579.png"/><Relationship Id="rId4" Type="http://schemas.openxmlformats.org/officeDocument/2006/relationships/image" Target="../media/image262.emf"/><Relationship Id="rId180" Type="http://schemas.openxmlformats.org/officeDocument/2006/relationships/image" Target="../media/image350.png"/><Relationship Id="rId236" Type="http://schemas.openxmlformats.org/officeDocument/2006/relationships/customXml" Target="../ink/ink373.xml"/><Relationship Id="rId278" Type="http://schemas.openxmlformats.org/officeDocument/2006/relationships/customXml" Target="../ink/ink394.xml"/><Relationship Id="rId401" Type="http://schemas.openxmlformats.org/officeDocument/2006/relationships/image" Target="../media/image460.png"/><Relationship Id="rId443" Type="http://schemas.openxmlformats.org/officeDocument/2006/relationships/image" Target="../media/image481.png"/><Relationship Id="rId650" Type="http://schemas.openxmlformats.org/officeDocument/2006/relationships/customXml" Target="../ink/ink580.xml"/><Relationship Id="rId303" Type="http://schemas.openxmlformats.org/officeDocument/2006/relationships/image" Target="../media/image411.png"/><Relationship Id="rId485" Type="http://schemas.openxmlformats.org/officeDocument/2006/relationships/image" Target="../media/image502.png"/><Relationship Id="rId692" Type="http://schemas.openxmlformats.org/officeDocument/2006/relationships/customXml" Target="../ink/ink601.xml"/><Relationship Id="rId706" Type="http://schemas.openxmlformats.org/officeDocument/2006/relationships/customXml" Target="../ink/ink608.xml"/><Relationship Id="rId42" Type="http://schemas.openxmlformats.org/officeDocument/2006/relationships/image" Target="../media/image281.png"/><Relationship Id="rId84" Type="http://schemas.openxmlformats.org/officeDocument/2006/relationships/image" Target="../media/image302.png"/><Relationship Id="rId138" Type="http://schemas.openxmlformats.org/officeDocument/2006/relationships/image" Target="../media/image329.png"/><Relationship Id="rId345" Type="http://schemas.openxmlformats.org/officeDocument/2006/relationships/image" Target="../media/image432.png"/><Relationship Id="rId387" Type="http://schemas.openxmlformats.org/officeDocument/2006/relationships/image" Target="../media/image453.png"/><Relationship Id="rId510" Type="http://schemas.openxmlformats.org/officeDocument/2006/relationships/customXml" Target="../ink/ink510.xml"/><Relationship Id="rId552" Type="http://schemas.openxmlformats.org/officeDocument/2006/relationships/customXml" Target="../ink/ink531.xml"/><Relationship Id="rId594" Type="http://schemas.openxmlformats.org/officeDocument/2006/relationships/customXml" Target="../ink/ink552.xml"/><Relationship Id="rId608" Type="http://schemas.openxmlformats.org/officeDocument/2006/relationships/customXml" Target="../ink/ink559.xml"/><Relationship Id="rId191" Type="http://schemas.openxmlformats.org/officeDocument/2006/relationships/customXml" Target="../ink/ink350.xml"/><Relationship Id="rId205" Type="http://schemas.openxmlformats.org/officeDocument/2006/relationships/customXml" Target="../ink/ink357.xml"/><Relationship Id="rId247" Type="http://schemas.openxmlformats.org/officeDocument/2006/relationships/image" Target="../media/image383.png"/><Relationship Id="rId412" Type="http://schemas.openxmlformats.org/officeDocument/2006/relationships/customXml" Target="../ink/ink461.xml"/><Relationship Id="rId107" Type="http://schemas.openxmlformats.org/officeDocument/2006/relationships/customXml" Target="../ink/ink308.xml"/><Relationship Id="rId289" Type="http://schemas.openxmlformats.org/officeDocument/2006/relationships/image" Target="../media/image404.png"/><Relationship Id="rId454" Type="http://schemas.openxmlformats.org/officeDocument/2006/relationships/customXml" Target="../ink/ink482.xml"/><Relationship Id="rId496" Type="http://schemas.openxmlformats.org/officeDocument/2006/relationships/customXml" Target="../ink/ink503.xml"/><Relationship Id="rId661" Type="http://schemas.openxmlformats.org/officeDocument/2006/relationships/image" Target="../media/image590.png"/><Relationship Id="rId717" Type="http://schemas.openxmlformats.org/officeDocument/2006/relationships/image" Target="../media/image618.png"/><Relationship Id="rId11" Type="http://schemas.openxmlformats.org/officeDocument/2006/relationships/customXml" Target="../ink/ink260.xml"/><Relationship Id="rId53" Type="http://schemas.openxmlformats.org/officeDocument/2006/relationships/customXml" Target="../ink/ink281.xml"/><Relationship Id="rId149" Type="http://schemas.openxmlformats.org/officeDocument/2006/relationships/customXml" Target="../ink/ink329.xml"/><Relationship Id="rId314" Type="http://schemas.openxmlformats.org/officeDocument/2006/relationships/customXml" Target="../ink/ink412.xml"/><Relationship Id="rId356" Type="http://schemas.openxmlformats.org/officeDocument/2006/relationships/customXml" Target="../ink/ink433.xml"/><Relationship Id="rId398" Type="http://schemas.openxmlformats.org/officeDocument/2006/relationships/customXml" Target="../ink/ink454.xml"/><Relationship Id="rId521" Type="http://schemas.openxmlformats.org/officeDocument/2006/relationships/image" Target="../media/image520.png"/><Relationship Id="rId563" Type="http://schemas.openxmlformats.org/officeDocument/2006/relationships/image" Target="../media/image541.png"/><Relationship Id="rId619" Type="http://schemas.openxmlformats.org/officeDocument/2006/relationships/image" Target="../media/image569.png"/><Relationship Id="rId95" Type="http://schemas.openxmlformats.org/officeDocument/2006/relationships/customXml" Target="../ink/ink302.xml"/><Relationship Id="rId160" Type="http://schemas.openxmlformats.org/officeDocument/2006/relationships/image" Target="../media/image340.png"/><Relationship Id="rId216" Type="http://schemas.openxmlformats.org/officeDocument/2006/relationships/image" Target="../media/image368.png"/><Relationship Id="rId423" Type="http://schemas.openxmlformats.org/officeDocument/2006/relationships/image" Target="../media/image471.png"/><Relationship Id="rId258" Type="http://schemas.openxmlformats.org/officeDocument/2006/relationships/customXml" Target="../ink/ink384.xml"/><Relationship Id="rId465" Type="http://schemas.openxmlformats.org/officeDocument/2006/relationships/image" Target="../media/image492.png"/><Relationship Id="rId630" Type="http://schemas.openxmlformats.org/officeDocument/2006/relationships/customXml" Target="../ink/ink570.xml"/><Relationship Id="rId672" Type="http://schemas.openxmlformats.org/officeDocument/2006/relationships/customXml" Target="../ink/ink591.xml"/><Relationship Id="rId22" Type="http://schemas.openxmlformats.org/officeDocument/2006/relationships/image" Target="../media/image271.png"/><Relationship Id="rId64" Type="http://schemas.openxmlformats.org/officeDocument/2006/relationships/image" Target="../media/image292.png"/><Relationship Id="rId118" Type="http://schemas.openxmlformats.org/officeDocument/2006/relationships/image" Target="../media/image319.png"/><Relationship Id="rId325" Type="http://schemas.openxmlformats.org/officeDocument/2006/relationships/image" Target="../media/image422.png"/><Relationship Id="rId367" Type="http://schemas.openxmlformats.org/officeDocument/2006/relationships/image" Target="../media/image443.png"/><Relationship Id="rId532" Type="http://schemas.openxmlformats.org/officeDocument/2006/relationships/customXml" Target="../ink/ink521.xml"/><Relationship Id="rId574" Type="http://schemas.openxmlformats.org/officeDocument/2006/relationships/customXml" Target="../ink/ink542.xml"/><Relationship Id="rId171" Type="http://schemas.openxmlformats.org/officeDocument/2006/relationships/customXml" Target="../ink/ink340.xml"/><Relationship Id="rId227" Type="http://schemas.openxmlformats.org/officeDocument/2006/relationships/customXml" Target="../ink/ink368.xml"/><Relationship Id="rId269" Type="http://schemas.openxmlformats.org/officeDocument/2006/relationships/image" Target="../media/image394.png"/><Relationship Id="rId434" Type="http://schemas.openxmlformats.org/officeDocument/2006/relationships/customXml" Target="../ink/ink472.xml"/><Relationship Id="rId476" Type="http://schemas.openxmlformats.org/officeDocument/2006/relationships/customXml" Target="../ink/ink493.xml"/><Relationship Id="rId641" Type="http://schemas.openxmlformats.org/officeDocument/2006/relationships/image" Target="../media/image580.png"/><Relationship Id="rId683" Type="http://schemas.openxmlformats.org/officeDocument/2006/relationships/image" Target="../media/image601.png"/><Relationship Id="rId33" Type="http://schemas.openxmlformats.org/officeDocument/2006/relationships/customXml" Target="../ink/ink271.xml"/><Relationship Id="rId129" Type="http://schemas.openxmlformats.org/officeDocument/2006/relationships/customXml" Target="../ink/ink319.xml"/><Relationship Id="rId280" Type="http://schemas.openxmlformats.org/officeDocument/2006/relationships/customXml" Target="../ink/ink395.xml"/><Relationship Id="rId336" Type="http://schemas.openxmlformats.org/officeDocument/2006/relationships/customXml" Target="../ink/ink423.xml"/><Relationship Id="rId501" Type="http://schemas.openxmlformats.org/officeDocument/2006/relationships/image" Target="../media/image510.png"/><Relationship Id="rId543" Type="http://schemas.openxmlformats.org/officeDocument/2006/relationships/image" Target="../media/image531.png"/><Relationship Id="rId75" Type="http://schemas.openxmlformats.org/officeDocument/2006/relationships/customXml" Target="../ink/ink292.xml"/><Relationship Id="rId140" Type="http://schemas.openxmlformats.org/officeDocument/2006/relationships/image" Target="../media/image330.png"/><Relationship Id="rId182" Type="http://schemas.openxmlformats.org/officeDocument/2006/relationships/image" Target="../media/image351.png"/><Relationship Id="rId378" Type="http://schemas.openxmlformats.org/officeDocument/2006/relationships/customXml" Target="../ink/ink444.xml"/><Relationship Id="rId403" Type="http://schemas.openxmlformats.org/officeDocument/2006/relationships/image" Target="../media/image461.png"/><Relationship Id="rId585" Type="http://schemas.openxmlformats.org/officeDocument/2006/relationships/image" Target="../media/image552.png"/><Relationship Id="rId6" Type="http://schemas.openxmlformats.org/officeDocument/2006/relationships/image" Target="../media/image263.png"/><Relationship Id="rId238" Type="http://schemas.openxmlformats.org/officeDocument/2006/relationships/customXml" Target="../ink/ink374.xml"/><Relationship Id="rId445" Type="http://schemas.openxmlformats.org/officeDocument/2006/relationships/image" Target="../media/image482.png"/><Relationship Id="rId487" Type="http://schemas.openxmlformats.org/officeDocument/2006/relationships/image" Target="../media/image503.png"/><Relationship Id="rId610" Type="http://schemas.openxmlformats.org/officeDocument/2006/relationships/customXml" Target="../ink/ink560.xml"/><Relationship Id="rId652" Type="http://schemas.openxmlformats.org/officeDocument/2006/relationships/customXml" Target="../ink/ink581.xml"/><Relationship Id="rId694" Type="http://schemas.openxmlformats.org/officeDocument/2006/relationships/customXml" Target="../ink/ink602.xml"/><Relationship Id="rId708" Type="http://schemas.openxmlformats.org/officeDocument/2006/relationships/customXml" Target="../ink/ink609.xml"/><Relationship Id="rId291" Type="http://schemas.openxmlformats.org/officeDocument/2006/relationships/image" Target="../media/image405.png"/><Relationship Id="rId305" Type="http://schemas.openxmlformats.org/officeDocument/2006/relationships/image" Target="../media/image412.png"/><Relationship Id="rId347" Type="http://schemas.openxmlformats.org/officeDocument/2006/relationships/image" Target="../media/image433.png"/><Relationship Id="rId512" Type="http://schemas.openxmlformats.org/officeDocument/2006/relationships/customXml" Target="../ink/ink511.xml"/><Relationship Id="rId44" Type="http://schemas.openxmlformats.org/officeDocument/2006/relationships/image" Target="../media/image282.png"/><Relationship Id="rId86" Type="http://schemas.openxmlformats.org/officeDocument/2006/relationships/image" Target="../media/image303.png"/><Relationship Id="rId151" Type="http://schemas.openxmlformats.org/officeDocument/2006/relationships/customXml" Target="../ink/ink330.xml"/><Relationship Id="rId389" Type="http://schemas.openxmlformats.org/officeDocument/2006/relationships/image" Target="../media/image454.png"/><Relationship Id="rId554" Type="http://schemas.openxmlformats.org/officeDocument/2006/relationships/customXml" Target="../ink/ink532.xml"/><Relationship Id="rId596" Type="http://schemas.openxmlformats.org/officeDocument/2006/relationships/customXml" Target="../ink/ink553.xml"/><Relationship Id="rId193" Type="http://schemas.openxmlformats.org/officeDocument/2006/relationships/customXml" Target="../ink/ink351.xml"/><Relationship Id="rId207" Type="http://schemas.openxmlformats.org/officeDocument/2006/relationships/customXml" Target="../ink/ink358.xml"/><Relationship Id="rId249" Type="http://schemas.openxmlformats.org/officeDocument/2006/relationships/image" Target="../media/image384.png"/><Relationship Id="rId414" Type="http://schemas.openxmlformats.org/officeDocument/2006/relationships/customXml" Target="../ink/ink462.xml"/><Relationship Id="rId456" Type="http://schemas.openxmlformats.org/officeDocument/2006/relationships/customXml" Target="../ink/ink483.xml"/><Relationship Id="rId498" Type="http://schemas.openxmlformats.org/officeDocument/2006/relationships/customXml" Target="../ink/ink504.xml"/><Relationship Id="rId621" Type="http://schemas.openxmlformats.org/officeDocument/2006/relationships/image" Target="../media/image570.png"/><Relationship Id="rId663" Type="http://schemas.openxmlformats.org/officeDocument/2006/relationships/image" Target="../media/image591.png"/><Relationship Id="rId13" Type="http://schemas.openxmlformats.org/officeDocument/2006/relationships/customXml" Target="../ink/ink261.xml"/><Relationship Id="rId109" Type="http://schemas.openxmlformats.org/officeDocument/2006/relationships/customXml" Target="../ink/ink309.xml"/><Relationship Id="rId260" Type="http://schemas.openxmlformats.org/officeDocument/2006/relationships/customXml" Target="../ink/ink385.xml"/><Relationship Id="rId316" Type="http://schemas.openxmlformats.org/officeDocument/2006/relationships/customXml" Target="../ink/ink413.xml"/><Relationship Id="rId523" Type="http://schemas.openxmlformats.org/officeDocument/2006/relationships/image" Target="../media/image521.png"/><Relationship Id="rId719" Type="http://schemas.openxmlformats.org/officeDocument/2006/relationships/image" Target="../media/image619.png"/><Relationship Id="rId55" Type="http://schemas.openxmlformats.org/officeDocument/2006/relationships/customXml" Target="../ink/ink282.xml"/><Relationship Id="rId97" Type="http://schemas.openxmlformats.org/officeDocument/2006/relationships/customXml" Target="../ink/ink303.xml"/><Relationship Id="rId120" Type="http://schemas.openxmlformats.org/officeDocument/2006/relationships/image" Target="../media/image320.png"/><Relationship Id="rId358" Type="http://schemas.openxmlformats.org/officeDocument/2006/relationships/customXml" Target="../ink/ink434.xml"/><Relationship Id="rId565" Type="http://schemas.openxmlformats.org/officeDocument/2006/relationships/image" Target="../media/image542.png"/><Relationship Id="rId162" Type="http://schemas.openxmlformats.org/officeDocument/2006/relationships/image" Target="../media/image341.png"/><Relationship Id="rId218" Type="http://schemas.openxmlformats.org/officeDocument/2006/relationships/image" Target="../media/image369.png"/><Relationship Id="rId425" Type="http://schemas.openxmlformats.org/officeDocument/2006/relationships/image" Target="../media/image472.png"/><Relationship Id="rId467" Type="http://schemas.openxmlformats.org/officeDocument/2006/relationships/image" Target="../media/image493.png"/><Relationship Id="rId632" Type="http://schemas.openxmlformats.org/officeDocument/2006/relationships/customXml" Target="../ink/ink571.xml"/><Relationship Id="rId271" Type="http://schemas.openxmlformats.org/officeDocument/2006/relationships/image" Target="../media/image395.png"/><Relationship Id="rId674" Type="http://schemas.openxmlformats.org/officeDocument/2006/relationships/customXml" Target="../ink/ink592.xml"/><Relationship Id="rId24" Type="http://schemas.openxmlformats.org/officeDocument/2006/relationships/image" Target="../media/image272.png"/><Relationship Id="rId66" Type="http://schemas.openxmlformats.org/officeDocument/2006/relationships/image" Target="../media/image293.png"/><Relationship Id="rId131" Type="http://schemas.openxmlformats.org/officeDocument/2006/relationships/customXml" Target="../ink/ink320.xml"/><Relationship Id="rId327" Type="http://schemas.openxmlformats.org/officeDocument/2006/relationships/image" Target="../media/image423.png"/><Relationship Id="rId369" Type="http://schemas.openxmlformats.org/officeDocument/2006/relationships/image" Target="../media/image444.png"/><Relationship Id="rId534" Type="http://schemas.openxmlformats.org/officeDocument/2006/relationships/customXml" Target="../ink/ink522.xml"/><Relationship Id="rId576" Type="http://schemas.openxmlformats.org/officeDocument/2006/relationships/customXml" Target="../ink/ink543.xml"/><Relationship Id="rId173" Type="http://schemas.openxmlformats.org/officeDocument/2006/relationships/customXml" Target="../ink/ink341.xml"/><Relationship Id="rId229" Type="http://schemas.openxmlformats.org/officeDocument/2006/relationships/image" Target="../media/image374.png"/><Relationship Id="rId380" Type="http://schemas.openxmlformats.org/officeDocument/2006/relationships/customXml" Target="../ink/ink445.xml"/><Relationship Id="rId436" Type="http://schemas.openxmlformats.org/officeDocument/2006/relationships/customXml" Target="../ink/ink473.xml"/><Relationship Id="rId601" Type="http://schemas.openxmlformats.org/officeDocument/2006/relationships/image" Target="../media/image560.png"/><Relationship Id="rId643" Type="http://schemas.openxmlformats.org/officeDocument/2006/relationships/image" Target="../media/image581.png"/><Relationship Id="rId240" Type="http://schemas.openxmlformats.org/officeDocument/2006/relationships/customXml" Target="../ink/ink375.xml"/><Relationship Id="rId478" Type="http://schemas.openxmlformats.org/officeDocument/2006/relationships/customXml" Target="../ink/ink494.xml"/><Relationship Id="rId685" Type="http://schemas.openxmlformats.org/officeDocument/2006/relationships/image" Target="../media/image602.png"/><Relationship Id="rId35" Type="http://schemas.openxmlformats.org/officeDocument/2006/relationships/customXml" Target="../ink/ink272.xml"/><Relationship Id="rId77" Type="http://schemas.openxmlformats.org/officeDocument/2006/relationships/customXml" Target="../ink/ink293.xml"/><Relationship Id="rId100" Type="http://schemas.openxmlformats.org/officeDocument/2006/relationships/image" Target="../media/image310.png"/><Relationship Id="rId282" Type="http://schemas.openxmlformats.org/officeDocument/2006/relationships/customXml" Target="../ink/ink396.xml"/><Relationship Id="rId338" Type="http://schemas.openxmlformats.org/officeDocument/2006/relationships/customXml" Target="../ink/ink424.xml"/><Relationship Id="rId503" Type="http://schemas.openxmlformats.org/officeDocument/2006/relationships/image" Target="../media/image511.png"/><Relationship Id="rId545" Type="http://schemas.openxmlformats.org/officeDocument/2006/relationships/image" Target="../media/image532.png"/><Relationship Id="rId587" Type="http://schemas.openxmlformats.org/officeDocument/2006/relationships/image" Target="../media/image553.png"/><Relationship Id="rId710" Type="http://schemas.openxmlformats.org/officeDocument/2006/relationships/customXml" Target="../ink/ink610.xml"/><Relationship Id="rId8" Type="http://schemas.openxmlformats.org/officeDocument/2006/relationships/image" Target="../media/image264.png"/><Relationship Id="rId142" Type="http://schemas.openxmlformats.org/officeDocument/2006/relationships/image" Target="../media/image331.png"/><Relationship Id="rId184" Type="http://schemas.openxmlformats.org/officeDocument/2006/relationships/image" Target="../media/image352.png"/><Relationship Id="rId391" Type="http://schemas.openxmlformats.org/officeDocument/2006/relationships/image" Target="../media/image455.png"/><Relationship Id="rId405" Type="http://schemas.openxmlformats.org/officeDocument/2006/relationships/image" Target="../media/image462.png"/><Relationship Id="rId447" Type="http://schemas.openxmlformats.org/officeDocument/2006/relationships/image" Target="../media/image483.png"/><Relationship Id="rId612" Type="http://schemas.openxmlformats.org/officeDocument/2006/relationships/customXml" Target="../ink/ink561.xml"/><Relationship Id="rId251" Type="http://schemas.openxmlformats.org/officeDocument/2006/relationships/image" Target="../media/image385.png"/><Relationship Id="rId489" Type="http://schemas.openxmlformats.org/officeDocument/2006/relationships/image" Target="../media/image504.png"/><Relationship Id="rId654" Type="http://schemas.openxmlformats.org/officeDocument/2006/relationships/customXml" Target="../ink/ink582.xml"/><Relationship Id="rId696" Type="http://schemas.openxmlformats.org/officeDocument/2006/relationships/customXml" Target="../ink/ink603.xml"/><Relationship Id="rId46" Type="http://schemas.openxmlformats.org/officeDocument/2006/relationships/image" Target="../media/image283.png"/><Relationship Id="rId293" Type="http://schemas.openxmlformats.org/officeDocument/2006/relationships/image" Target="../media/image406.png"/><Relationship Id="rId307" Type="http://schemas.openxmlformats.org/officeDocument/2006/relationships/image" Target="../media/image413.png"/><Relationship Id="rId349" Type="http://schemas.openxmlformats.org/officeDocument/2006/relationships/image" Target="../media/image434.png"/><Relationship Id="rId514" Type="http://schemas.openxmlformats.org/officeDocument/2006/relationships/customXml" Target="../ink/ink512.xml"/><Relationship Id="rId556" Type="http://schemas.openxmlformats.org/officeDocument/2006/relationships/customXml" Target="../ink/ink533.xml"/><Relationship Id="rId721" Type="http://schemas.openxmlformats.org/officeDocument/2006/relationships/image" Target="../media/image620.png"/><Relationship Id="rId88" Type="http://schemas.openxmlformats.org/officeDocument/2006/relationships/image" Target="../media/image304.png"/><Relationship Id="rId111" Type="http://schemas.openxmlformats.org/officeDocument/2006/relationships/customXml" Target="../ink/ink310.xml"/><Relationship Id="rId153" Type="http://schemas.openxmlformats.org/officeDocument/2006/relationships/customXml" Target="../ink/ink331.xml"/><Relationship Id="rId195" Type="http://schemas.openxmlformats.org/officeDocument/2006/relationships/customXml" Target="../ink/ink352.xml"/><Relationship Id="rId209" Type="http://schemas.openxmlformats.org/officeDocument/2006/relationships/customXml" Target="../ink/ink359.xml"/><Relationship Id="rId360" Type="http://schemas.openxmlformats.org/officeDocument/2006/relationships/customXml" Target="../ink/ink435.xml"/><Relationship Id="rId416" Type="http://schemas.openxmlformats.org/officeDocument/2006/relationships/customXml" Target="../ink/ink463.xml"/><Relationship Id="rId598" Type="http://schemas.openxmlformats.org/officeDocument/2006/relationships/customXml" Target="../ink/ink554.xml"/><Relationship Id="rId220" Type="http://schemas.openxmlformats.org/officeDocument/2006/relationships/image" Target="../media/image370.png"/><Relationship Id="rId458" Type="http://schemas.openxmlformats.org/officeDocument/2006/relationships/customXml" Target="../ink/ink484.xml"/><Relationship Id="rId623" Type="http://schemas.openxmlformats.org/officeDocument/2006/relationships/image" Target="../media/image571.png"/><Relationship Id="rId665" Type="http://schemas.openxmlformats.org/officeDocument/2006/relationships/image" Target="../media/image592.png"/><Relationship Id="rId15" Type="http://schemas.openxmlformats.org/officeDocument/2006/relationships/customXml" Target="../ink/ink262.xml"/><Relationship Id="rId57" Type="http://schemas.openxmlformats.org/officeDocument/2006/relationships/customXml" Target="../ink/ink283.xml"/><Relationship Id="rId262" Type="http://schemas.openxmlformats.org/officeDocument/2006/relationships/customXml" Target="../ink/ink386.xml"/><Relationship Id="rId318" Type="http://schemas.openxmlformats.org/officeDocument/2006/relationships/customXml" Target="../ink/ink414.xml"/><Relationship Id="rId525" Type="http://schemas.openxmlformats.org/officeDocument/2006/relationships/image" Target="../media/image522.png"/><Relationship Id="rId567" Type="http://schemas.openxmlformats.org/officeDocument/2006/relationships/image" Target="../media/image543.png"/><Relationship Id="rId99" Type="http://schemas.openxmlformats.org/officeDocument/2006/relationships/customXml" Target="../ink/ink304.xml"/><Relationship Id="rId122" Type="http://schemas.openxmlformats.org/officeDocument/2006/relationships/image" Target="../media/image321.png"/><Relationship Id="rId164" Type="http://schemas.openxmlformats.org/officeDocument/2006/relationships/image" Target="../media/image342.png"/><Relationship Id="rId371" Type="http://schemas.openxmlformats.org/officeDocument/2006/relationships/image" Target="../media/image445.png"/><Relationship Id="rId427" Type="http://schemas.openxmlformats.org/officeDocument/2006/relationships/image" Target="../media/image473.png"/><Relationship Id="rId469" Type="http://schemas.openxmlformats.org/officeDocument/2006/relationships/image" Target="../media/image494.png"/><Relationship Id="rId634" Type="http://schemas.openxmlformats.org/officeDocument/2006/relationships/customXml" Target="../ink/ink572.xml"/><Relationship Id="rId676" Type="http://schemas.openxmlformats.org/officeDocument/2006/relationships/customXml" Target="../ink/ink593.xml"/><Relationship Id="rId26" Type="http://schemas.openxmlformats.org/officeDocument/2006/relationships/image" Target="../media/image273.png"/><Relationship Id="rId231" Type="http://schemas.openxmlformats.org/officeDocument/2006/relationships/image" Target="../media/image375.png"/><Relationship Id="rId273" Type="http://schemas.openxmlformats.org/officeDocument/2006/relationships/image" Target="../media/image396.png"/><Relationship Id="rId329" Type="http://schemas.openxmlformats.org/officeDocument/2006/relationships/image" Target="../media/image424.png"/><Relationship Id="rId480" Type="http://schemas.openxmlformats.org/officeDocument/2006/relationships/customXml" Target="../ink/ink495.xml"/><Relationship Id="rId536" Type="http://schemas.openxmlformats.org/officeDocument/2006/relationships/customXml" Target="../ink/ink523.xml"/><Relationship Id="rId701" Type="http://schemas.openxmlformats.org/officeDocument/2006/relationships/image" Target="../media/image610.png"/><Relationship Id="rId68" Type="http://schemas.openxmlformats.org/officeDocument/2006/relationships/image" Target="../media/image294.png"/><Relationship Id="rId133" Type="http://schemas.openxmlformats.org/officeDocument/2006/relationships/customXml" Target="../ink/ink321.xml"/><Relationship Id="rId175" Type="http://schemas.openxmlformats.org/officeDocument/2006/relationships/customXml" Target="../ink/ink342.xml"/><Relationship Id="rId340" Type="http://schemas.openxmlformats.org/officeDocument/2006/relationships/customXml" Target="../ink/ink425.xml"/><Relationship Id="rId578" Type="http://schemas.openxmlformats.org/officeDocument/2006/relationships/customXml" Target="../ink/ink544.xml"/><Relationship Id="rId200" Type="http://schemas.openxmlformats.org/officeDocument/2006/relationships/image" Target="../media/image360.png"/><Relationship Id="rId382" Type="http://schemas.openxmlformats.org/officeDocument/2006/relationships/customXml" Target="../ink/ink446.xml"/><Relationship Id="rId438" Type="http://schemas.openxmlformats.org/officeDocument/2006/relationships/customXml" Target="../ink/ink474.xml"/><Relationship Id="rId603" Type="http://schemas.openxmlformats.org/officeDocument/2006/relationships/image" Target="../media/image561.png"/><Relationship Id="rId645" Type="http://schemas.openxmlformats.org/officeDocument/2006/relationships/image" Target="../media/image582.png"/><Relationship Id="rId687" Type="http://schemas.openxmlformats.org/officeDocument/2006/relationships/image" Target="../media/image603.png"/><Relationship Id="rId242" Type="http://schemas.openxmlformats.org/officeDocument/2006/relationships/customXml" Target="../ink/ink376.xml"/><Relationship Id="rId284" Type="http://schemas.openxmlformats.org/officeDocument/2006/relationships/customXml" Target="../ink/ink397.xml"/><Relationship Id="rId491" Type="http://schemas.openxmlformats.org/officeDocument/2006/relationships/image" Target="../media/image505.png"/><Relationship Id="rId505" Type="http://schemas.openxmlformats.org/officeDocument/2006/relationships/image" Target="../media/image512.png"/><Relationship Id="rId712" Type="http://schemas.openxmlformats.org/officeDocument/2006/relationships/customXml" Target="../ink/ink611.xml"/><Relationship Id="rId37" Type="http://schemas.openxmlformats.org/officeDocument/2006/relationships/customXml" Target="../ink/ink273.xml"/><Relationship Id="rId79" Type="http://schemas.openxmlformats.org/officeDocument/2006/relationships/customXml" Target="../ink/ink294.xml"/><Relationship Id="rId102" Type="http://schemas.openxmlformats.org/officeDocument/2006/relationships/image" Target="../media/image311.png"/><Relationship Id="rId144" Type="http://schemas.openxmlformats.org/officeDocument/2006/relationships/image" Target="../media/image332.png"/><Relationship Id="rId547" Type="http://schemas.openxmlformats.org/officeDocument/2006/relationships/image" Target="../media/image533.png"/><Relationship Id="rId589" Type="http://schemas.openxmlformats.org/officeDocument/2006/relationships/image" Target="../media/image554.png"/><Relationship Id="rId90" Type="http://schemas.openxmlformats.org/officeDocument/2006/relationships/image" Target="../media/image305.png"/><Relationship Id="rId186" Type="http://schemas.openxmlformats.org/officeDocument/2006/relationships/image" Target="../media/image353.png"/><Relationship Id="rId351" Type="http://schemas.openxmlformats.org/officeDocument/2006/relationships/image" Target="../media/image435.png"/><Relationship Id="rId393" Type="http://schemas.openxmlformats.org/officeDocument/2006/relationships/image" Target="../media/image456.png"/><Relationship Id="rId407" Type="http://schemas.openxmlformats.org/officeDocument/2006/relationships/image" Target="../media/image463.png"/><Relationship Id="rId449" Type="http://schemas.openxmlformats.org/officeDocument/2006/relationships/image" Target="../media/image484.png"/><Relationship Id="rId614" Type="http://schemas.openxmlformats.org/officeDocument/2006/relationships/customXml" Target="../ink/ink562.xml"/><Relationship Id="rId656" Type="http://schemas.openxmlformats.org/officeDocument/2006/relationships/customXml" Target="../ink/ink583.xml"/><Relationship Id="rId211" Type="http://schemas.openxmlformats.org/officeDocument/2006/relationships/customXml" Target="../ink/ink360.xml"/><Relationship Id="rId253" Type="http://schemas.openxmlformats.org/officeDocument/2006/relationships/image" Target="../media/image386.png"/><Relationship Id="rId295" Type="http://schemas.openxmlformats.org/officeDocument/2006/relationships/image" Target="../media/image407.png"/><Relationship Id="rId309" Type="http://schemas.openxmlformats.org/officeDocument/2006/relationships/image" Target="../media/image414.png"/><Relationship Id="rId460" Type="http://schemas.openxmlformats.org/officeDocument/2006/relationships/customXml" Target="../ink/ink485.xml"/><Relationship Id="rId516" Type="http://schemas.openxmlformats.org/officeDocument/2006/relationships/customXml" Target="../ink/ink513.xml"/><Relationship Id="rId698" Type="http://schemas.openxmlformats.org/officeDocument/2006/relationships/customXml" Target="../ink/ink604.xml"/><Relationship Id="rId48" Type="http://schemas.openxmlformats.org/officeDocument/2006/relationships/image" Target="../media/image284.png"/><Relationship Id="rId113" Type="http://schemas.openxmlformats.org/officeDocument/2006/relationships/customXml" Target="../ink/ink311.xml"/><Relationship Id="rId320" Type="http://schemas.openxmlformats.org/officeDocument/2006/relationships/customXml" Target="../ink/ink415.xml"/><Relationship Id="rId558" Type="http://schemas.openxmlformats.org/officeDocument/2006/relationships/customXml" Target="../ink/ink534.xml"/><Relationship Id="rId723" Type="http://schemas.openxmlformats.org/officeDocument/2006/relationships/image" Target="../media/image621.png"/><Relationship Id="rId155" Type="http://schemas.openxmlformats.org/officeDocument/2006/relationships/customXml" Target="../ink/ink332.xml"/><Relationship Id="rId197" Type="http://schemas.openxmlformats.org/officeDocument/2006/relationships/customXml" Target="../ink/ink353.xml"/><Relationship Id="rId362" Type="http://schemas.openxmlformats.org/officeDocument/2006/relationships/customXml" Target="../ink/ink436.xml"/><Relationship Id="rId418" Type="http://schemas.openxmlformats.org/officeDocument/2006/relationships/customXml" Target="../ink/ink464.xml"/><Relationship Id="rId625" Type="http://schemas.openxmlformats.org/officeDocument/2006/relationships/image" Target="../media/image572.png"/><Relationship Id="rId222" Type="http://schemas.openxmlformats.org/officeDocument/2006/relationships/image" Target="../media/image371.png"/><Relationship Id="rId264" Type="http://schemas.openxmlformats.org/officeDocument/2006/relationships/customXml" Target="../ink/ink387.xml"/><Relationship Id="rId471" Type="http://schemas.openxmlformats.org/officeDocument/2006/relationships/image" Target="../media/image495.png"/><Relationship Id="rId667" Type="http://schemas.openxmlformats.org/officeDocument/2006/relationships/image" Target="../media/image593.png"/><Relationship Id="rId17" Type="http://schemas.openxmlformats.org/officeDocument/2006/relationships/customXml" Target="../ink/ink263.xml"/><Relationship Id="rId59" Type="http://schemas.openxmlformats.org/officeDocument/2006/relationships/customXml" Target="../ink/ink284.xml"/><Relationship Id="rId124" Type="http://schemas.openxmlformats.org/officeDocument/2006/relationships/image" Target="../media/image322.png"/><Relationship Id="rId527" Type="http://schemas.openxmlformats.org/officeDocument/2006/relationships/image" Target="../media/image523.png"/><Relationship Id="rId569" Type="http://schemas.openxmlformats.org/officeDocument/2006/relationships/image" Target="../media/image544.png"/><Relationship Id="rId70" Type="http://schemas.openxmlformats.org/officeDocument/2006/relationships/image" Target="../media/image295.png"/><Relationship Id="rId166" Type="http://schemas.openxmlformats.org/officeDocument/2006/relationships/image" Target="../media/image343.png"/><Relationship Id="rId331" Type="http://schemas.openxmlformats.org/officeDocument/2006/relationships/image" Target="../media/image425.png"/><Relationship Id="rId373" Type="http://schemas.openxmlformats.org/officeDocument/2006/relationships/image" Target="../media/image446.png"/><Relationship Id="rId429" Type="http://schemas.openxmlformats.org/officeDocument/2006/relationships/image" Target="../media/image474.png"/><Relationship Id="rId580" Type="http://schemas.openxmlformats.org/officeDocument/2006/relationships/customXml" Target="../ink/ink545.xml"/><Relationship Id="rId636" Type="http://schemas.openxmlformats.org/officeDocument/2006/relationships/customXml" Target="../ink/ink573.xml"/><Relationship Id="rId1" Type="http://schemas.openxmlformats.org/officeDocument/2006/relationships/slideLayout" Target="../slideLayouts/slideLayout7.xml"/><Relationship Id="rId233" Type="http://schemas.openxmlformats.org/officeDocument/2006/relationships/image" Target="../media/image376.png"/><Relationship Id="rId440" Type="http://schemas.openxmlformats.org/officeDocument/2006/relationships/customXml" Target="../ink/ink475.xml"/><Relationship Id="rId678" Type="http://schemas.openxmlformats.org/officeDocument/2006/relationships/customXml" Target="../ink/ink594.xml"/><Relationship Id="rId28" Type="http://schemas.openxmlformats.org/officeDocument/2006/relationships/image" Target="../media/image274.png"/><Relationship Id="rId275" Type="http://schemas.openxmlformats.org/officeDocument/2006/relationships/image" Target="../media/image397.png"/><Relationship Id="rId300" Type="http://schemas.openxmlformats.org/officeDocument/2006/relationships/customXml" Target="../ink/ink405.xml"/><Relationship Id="rId482" Type="http://schemas.openxmlformats.org/officeDocument/2006/relationships/customXml" Target="../ink/ink496.xml"/><Relationship Id="rId538" Type="http://schemas.openxmlformats.org/officeDocument/2006/relationships/customXml" Target="../ink/ink524.xml"/><Relationship Id="rId703" Type="http://schemas.openxmlformats.org/officeDocument/2006/relationships/image" Target="../media/image611.png"/><Relationship Id="rId81" Type="http://schemas.openxmlformats.org/officeDocument/2006/relationships/customXml" Target="../ink/ink295.xml"/><Relationship Id="rId135" Type="http://schemas.openxmlformats.org/officeDocument/2006/relationships/customXml" Target="../ink/ink322.xml"/><Relationship Id="rId177" Type="http://schemas.openxmlformats.org/officeDocument/2006/relationships/customXml" Target="../ink/ink343.xml"/><Relationship Id="rId342" Type="http://schemas.openxmlformats.org/officeDocument/2006/relationships/customXml" Target="../ink/ink426.xml"/><Relationship Id="rId384" Type="http://schemas.openxmlformats.org/officeDocument/2006/relationships/customXml" Target="../ink/ink447.xml"/><Relationship Id="rId591" Type="http://schemas.openxmlformats.org/officeDocument/2006/relationships/image" Target="../media/image555.png"/><Relationship Id="rId605" Type="http://schemas.openxmlformats.org/officeDocument/2006/relationships/image" Target="../media/image562.png"/><Relationship Id="rId202" Type="http://schemas.openxmlformats.org/officeDocument/2006/relationships/image" Target="../media/image361.png"/><Relationship Id="rId244" Type="http://schemas.openxmlformats.org/officeDocument/2006/relationships/customXml" Target="../ink/ink377.xml"/><Relationship Id="rId647" Type="http://schemas.openxmlformats.org/officeDocument/2006/relationships/image" Target="../media/image583.png"/><Relationship Id="rId689" Type="http://schemas.openxmlformats.org/officeDocument/2006/relationships/image" Target="../media/image604.png"/><Relationship Id="rId39" Type="http://schemas.openxmlformats.org/officeDocument/2006/relationships/customXml" Target="../ink/ink274.xml"/><Relationship Id="rId286" Type="http://schemas.openxmlformats.org/officeDocument/2006/relationships/customXml" Target="../ink/ink398.xml"/><Relationship Id="rId451" Type="http://schemas.openxmlformats.org/officeDocument/2006/relationships/image" Target="../media/image485.png"/><Relationship Id="rId493" Type="http://schemas.openxmlformats.org/officeDocument/2006/relationships/image" Target="../media/image506.png"/><Relationship Id="rId507" Type="http://schemas.openxmlformats.org/officeDocument/2006/relationships/image" Target="../media/image513.png"/><Relationship Id="rId549" Type="http://schemas.openxmlformats.org/officeDocument/2006/relationships/image" Target="../media/image534.png"/><Relationship Id="rId714" Type="http://schemas.openxmlformats.org/officeDocument/2006/relationships/customXml" Target="../ink/ink612.xml"/><Relationship Id="rId50" Type="http://schemas.openxmlformats.org/officeDocument/2006/relationships/image" Target="../media/image285.png"/><Relationship Id="rId104" Type="http://schemas.openxmlformats.org/officeDocument/2006/relationships/image" Target="../media/image312.png"/><Relationship Id="rId146" Type="http://schemas.openxmlformats.org/officeDocument/2006/relationships/image" Target="../media/image333.png"/><Relationship Id="rId188" Type="http://schemas.openxmlformats.org/officeDocument/2006/relationships/image" Target="../media/image354.png"/><Relationship Id="rId311" Type="http://schemas.openxmlformats.org/officeDocument/2006/relationships/image" Target="../media/image415.png"/><Relationship Id="rId353" Type="http://schemas.openxmlformats.org/officeDocument/2006/relationships/image" Target="../media/image436.png"/><Relationship Id="rId395" Type="http://schemas.openxmlformats.org/officeDocument/2006/relationships/image" Target="../media/image457.png"/><Relationship Id="rId409" Type="http://schemas.openxmlformats.org/officeDocument/2006/relationships/image" Target="../media/image464.png"/><Relationship Id="rId560" Type="http://schemas.openxmlformats.org/officeDocument/2006/relationships/customXml" Target="../ink/ink535.xml"/><Relationship Id="rId92" Type="http://schemas.openxmlformats.org/officeDocument/2006/relationships/image" Target="../media/image306.png"/><Relationship Id="rId213" Type="http://schemas.openxmlformats.org/officeDocument/2006/relationships/customXml" Target="../ink/ink361.xml"/><Relationship Id="rId420" Type="http://schemas.openxmlformats.org/officeDocument/2006/relationships/customXml" Target="../ink/ink465.xml"/><Relationship Id="rId616" Type="http://schemas.openxmlformats.org/officeDocument/2006/relationships/customXml" Target="../ink/ink563.xml"/><Relationship Id="rId658" Type="http://schemas.openxmlformats.org/officeDocument/2006/relationships/customXml" Target="../ink/ink584.xml"/><Relationship Id="rId255" Type="http://schemas.openxmlformats.org/officeDocument/2006/relationships/image" Target="../media/image387.png"/><Relationship Id="rId297" Type="http://schemas.openxmlformats.org/officeDocument/2006/relationships/image" Target="../media/image408.png"/><Relationship Id="rId462" Type="http://schemas.openxmlformats.org/officeDocument/2006/relationships/customXml" Target="../ink/ink486.xml"/><Relationship Id="rId518" Type="http://schemas.openxmlformats.org/officeDocument/2006/relationships/customXml" Target="../ink/ink514.xml"/><Relationship Id="rId725" Type="http://schemas.openxmlformats.org/officeDocument/2006/relationships/image" Target="../media/image622.png"/><Relationship Id="rId115" Type="http://schemas.openxmlformats.org/officeDocument/2006/relationships/customXml" Target="../ink/ink312.xml"/><Relationship Id="rId157" Type="http://schemas.openxmlformats.org/officeDocument/2006/relationships/customXml" Target="../ink/ink333.xml"/><Relationship Id="rId322" Type="http://schemas.openxmlformats.org/officeDocument/2006/relationships/customXml" Target="../ink/ink416.xml"/><Relationship Id="rId364" Type="http://schemas.openxmlformats.org/officeDocument/2006/relationships/customXml" Target="../ink/ink437.xml"/><Relationship Id="rId61" Type="http://schemas.openxmlformats.org/officeDocument/2006/relationships/customXml" Target="../ink/ink285.xml"/><Relationship Id="rId199" Type="http://schemas.openxmlformats.org/officeDocument/2006/relationships/customXml" Target="../ink/ink354.xml"/><Relationship Id="rId571" Type="http://schemas.openxmlformats.org/officeDocument/2006/relationships/image" Target="../media/image545.png"/><Relationship Id="rId627" Type="http://schemas.openxmlformats.org/officeDocument/2006/relationships/image" Target="../media/image573.png"/><Relationship Id="rId669" Type="http://schemas.openxmlformats.org/officeDocument/2006/relationships/image" Target="../media/image594.png"/><Relationship Id="rId19" Type="http://schemas.openxmlformats.org/officeDocument/2006/relationships/customXml" Target="../ink/ink264.xml"/><Relationship Id="rId224" Type="http://schemas.openxmlformats.org/officeDocument/2006/relationships/image" Target="../media/image372.png"/><Relationship Id="rId266" Type="http://schemas.openxmlformats.org/officeDocument/2006/relationships/customXml" Target="../ink/ink388.xml"/><Relationship Id="rId431" Type="http://schemas.openxmlformats.org/officeDocument/2006/relationships/image" Target="../media/image475.png"/><Relationship Id="rId473" Type="http://schemas.openxmlformats.org/officeDocument/2006/relationships/image" Target="../media/image496.png"/><Relationship Id="rId529" Type="http://schemas.openxmlformats.org/officeDocument/2006/relationships/image" Target="../media/image524.png"/><Relationship Id="rId680" Type="http://schemas.openxmlformats.org/officeDocument/2006/relationships/customXml" Target="../ink/ink595.xml"/><Relationship Id="rId30" Type="http://schemas.openxmlformats.org/officeDocument/2006/relationships/image" Target="../media/image275.png"/><Relationship Id="rId126" Type="http://schemas.openxmlformats.org/officeDocument/2006/relationships/image" Target="../media/image323.png"/><Relationship Id="rId168" Type="http://schemas.openxmlformats.org/officeDocument/2006/relationships/image" Target="../media/image344.png"/><Relationship Id="rId333" Type="http://schemas.openxmlformats.org/officeDocument/2006/relationships/image" Target="../media/image426.png"/><Relationship Id="rId540" Type="http://schemas.openxmlformats.org/officeDocument/2006/relationships/customXml" Target="../ink/ink525.xml"/><Relationship Id="rId72" Type="http://schemas.openxmlformats.org/officeDocument/2006/relationships/image" Target="../media/image296.png"/><Relationship Id="rId375" Type="http://schemas.openxmlformats.org/officeDocument/2006/relationships/image" Target="../media/image447.png"/><Relationship Id="rId582" Type="http://schemas.openxmlformats.org/officeDocument/2006/relationships/customXml" Target="../ink/ink546.xml"/><Relationship Id="rId638" Type="http://schemas.openxmlformats.org/officeDocument/2006/relationships/customXml" Target="../ink/ink574.xml"/><Relationship Id="rId3" Type="http://schemas.openxmlformats.org/officeDocument/2006/relationships/oleObject" Target="../embeddings/oleObject1.bin"/><Relationship Id="rId235" Type="http://schemas.openxmlformats.org/officeDocument/2006/relationships/image" Target="../media/image377.png"/><Relationship Id="rId277" Type="http://schemas.openxmlformats.org/officeDocument/2006/relationships/image" Target="../media/image398.png"/><Relationship Id="rId400" Type="http://schemas.openxmlformats.org/officeDocument/2006/relationships/customXml" Target="../ink/ink455.xml"/><Relationship Id="rId442" Type="http://schemas.openxmlformats.org/officeDocument/2006/relationships/customXml" Target="../ink/ink476.xml"/><Relationship Id="rId484" Type="http://schemas.openxmlformats.org/officeDocument/2006/relationships/customXml" Target="../ink/ink497.xml"/><Relationship Id="rId705" Type="http://schemas.openxmlformats.org/officeDocument/2006/relationships/image" Target="../media/image612.png"/><Relationship Id="rId137" Type="http://schemas.openxmlformats.org/officeDocument/2006/relationships/customXml" Target="../ink/ink323.xml"/><Relationship Id="rId302" Type="http://schemas.openxmlformats.org/officeDocument/2006/relationships/customXml" Target="../ink/ink406.xml"/><Relationship Id="rId344" Type="http://schemas.openxmlformats.org/officeDocument/2006/relationships/customXml" Target="../ink/ink427.xml"/><Relationship Id="rId691" Type="http://schemas.openxmlformats.org/officeDocument/2006/relationships/image" Target="../media/image605.png"/><Relationship Id="rId41" Type="http://schemas.openxmlformats.org/officeDocument/2006/relationships/customXml" Target="../ink/ink275.xml"/><Relationship Id="rId83" Type="http://schemas.openxmlformats.org/officeDocument/2006/relationships/customXml" Target="../ink/ink296.xml"/><Relationship Id="rId179" Type="http://schemas.openxmlformats.org/officeDocument/2006/relationships/customXml" Target="../ink/ink344.xml"/><Relationship Id="rId386" Type="http://schemas.openxmlformats.org/officeDocument/2006/relationships/customXml" Target="../ink/ink448.xml"/><Relationship Id="rId551" Type="http://schemas.openxmlformats.org/officeDocument/2006/relationships/image" Target="../media/image535.png"/><Relationship Id="rId593" Type="http://schemas.openxmlformats.org/officeDocument/2006/relationships/image" Target="../media/image556.png"/><Relationship Id="rId607" Type="http://schemas.openxmlformats.org/officeDocument/2006/relationships/image" Target="../media/image563.png"/><Relationship Id="rId649" Type="http://schemas.openxmlformats.org/officeDocument/2006/relationships/image" Target="../media/image584.png"/><Relationship Id="rId190" Type="http://schemas.openxmlformats.org/officeDocument/2006/relationships/image" Target="../media/image355.png"/><Relationship Id="rId204" Type="http://schemas.openxmlformats.org/officeDocument/2006/relationships/image" Target="../media/image362.png"/><Relationship Id="rId246" Type="http://schemas.openxmlformats.org/officeDocument/2006/relationships/customXml" Target="../ink/ink378.xml"/><Relationship Id="rId288" Type="http://schemas.openxmlformats.org/officeDocument/2006/relationships/customXml" Target="../ink/ink399.xml"/><Relationship Id="rId411" Type="http://schemas.openxmlformats.org/officeDocument/2006/relationships/image" Target="../media/image465.png"/><Relationship Id="rId453" Type="http://schemas.openxmlformats.org/officeDocument/2006/relationships/image" Target="../media/image486.png"/><Relationship Id="rId509" Type="http://schemas.openxmlformats.org/officeDocument/2006/relationships/image" Target="../media/image514.png"/><Relationship Id="rId660" Type="http://schemas.openxmlformats.org/officeDocument/2006/relationships/customXml" Target="../ink/ink585.xml"/><Relationship Id="rId106" Type="http://schemas.openxmlformats.org/officeDocument/2006/relationships/image" Target="../media/image313.png"/><Relationship Id="rId313" Type="http://schemas.openxmlformats.org/officeDocument/2006/relationships/image" Target="../media/image416.png"/><Relationship Id="rId495" Type="http://schemas.openxmlformats.org/officeDocument/2006/relationships/image" Target="../media/image507.png"/><Relationship Id="rId716" Type="http://schemas.openxmlformats.org/officeDocument/2006/relationships/customXml" Target="../ink/ink613.xml"/><Relationship Id="rId10" Type="http://schemas.openxmlformats.org/officeDocument/2006/relationships/image" Target="../media/image265.png"/><Relationship Id="rId52" Type="http://schemas.openxmlformats.org/officeDocument/2006/relationships/image" Target="../media/image286.png"/><Relationship Id="rId94" Type="http://schemas.openxmlformats.org/officeDocument/2006/relationships/image" Target="../media/image307.png"/><Relationship Id="rId148" Type="http://schemas.openxmlformats.org/officeDocument/2006/relationships/image" Target="../media/image334.png"/><Relationship Id="rId355" Type="http://schemas.openxmlformats.org/officeDocument/2006/relationships/image" Target="../media/image437.png"/><Relationship Id="rId397" Type="http://schemas.openxmlformats.org/officeDocument/2006/relationships/image" Target="../media/image458.png"/><Relationship Id="rId520" Type="http://schemas.openxmlformats.org/officeDocument/2006/relationships/customXml" Target="../ink/ink515.xml"/><Relationship Id="rId562" Type="http://schemas.openxmlformats.org/officeDocument/2006/relationships/customXml" Target="../ink/ink536.xml"/><Relationship Id="rId618" Type="http://schemas.openxmlformats.org/officeDocument/2006/relationships/customXml" Target="../ink/ink564.xml"/><Relationship Id="rId215" Type="http://schemas.openxmlformats.org/officeDocument/2006/relationships/customXml" Target="../ink/ink362.xml"/><Relationship Id="rId257" Type="http://schemas.openxmlformats.org/officeDocument/2006/relationships/image" Target="../media/image388.png"/><Relationship Id="rId422" Type="http://schemas.openxmlformats.org/officeDocument/2006/relationships/customXml" Target="../ink/ink466.xml"/><Relationship Id="rId464" Type="http://schemas.openxmlformats.org/officeDocument/2006/relationships/customXml" Target="../ink/ink487.xml"/><Relationship Id="rId299" Type="http://schemas.openxmlformats.org/officeDocument/2006/relationships/image" Target="../media/image409.png"/><Relationship Id="rId63" Type="http://schemas.openxmlformats.org/officeDocument/2006/relationships/customXml" Target="../ink/ink286.xml"/><Relationship Id="rId159" Type="http://schemas.openxmlformats.org/officeDocument/2006/relationships/customXml" Target="../ink/ink334.xml"/><Relationship Id="rId366" Type="http://schemas.openxmlformats.org/officeDocument/2006/relationships/customXml" Target="../ink/ink438.xml"/><Relationship Id="rId573" Type="http://schemas.openxmlformats.org/officeDocument/2006/relationships/image" Target="../media/image546.png"/><Relationship Id="rId226" Type="http://schemas.openxmlformats.org/officeDocument/2006/relationships/image" Target="../media/image373.png"/><Relationship Id="rId433" Type="http://schemas.openxmlformats.org/officeDocument/2006/relationships/image" Target="../media/image476.png"/><Relationship Id="rId640" Type="http://schemas.openxmlformats.org/officeDocument/2006/relationships/customXml" Target="../ink/ink575.xml"/><Relationship Id="rId74" Type="http://schemas.openxmlformats.org/officeDocument/2006/relationships/image" Target="../media/image297.png"/><Relationship Id="rId377" Type="http://schemas.openxmlformats.org/officeDocument/2006/relationships/image" Target="../media/image448.png"/><Relationship Id="rId500" Type="http://schemas.openxmlformats.org/officeDocument/2006/relationships/customXml" Target="../ink/ink505.xml"/><Relationship Id="rId584" Type="http://schemas.openxmlformats.org/officeDocument/2006/relationships/customXml" Target="../ink/ink547.xml"/><Relationship Id="rId5" Type="http://schemas.openxmlformats.org/officeDocument/2006/relationships/customXml" Target="../ink/ink257.xml"/><Relationship Id="rId237" Type="http://schemas.openxmlformats.org/officeDocument/2006/relationships/image" Target="../media/image378.png"/><Relationship Id="rId444" Type="http://schemas.openxmlformats.org/officeDocument/2006/relationships/customXml" Target="../ink/ink477.xml"/><Relationship Id="rId651" Type="http://schemas.openxmlformats.org/officeDocument/2006/relationships/image" Target="../media/image585.png"/><Relationship Id="rId290" Type="http://schemas.openxmlformats.org/officeDocument/2006/relationships/customXml" Target="../ink/ink400.xml"/><Relationship Id="rId304" Type="http://schemas.openxmlformats.org/officeDocument/2006/relationships/customXml" Target="../ink/ink407.xml"/><Relationship Id="rId388" Type="http://schemas.openxmlformats.org/officeDocument/2006/relationships/customXml" Target="../ink/ink449.xml"/><Relationship Id="rId511" Type="http://schemas.openxmlformats.org/officeDocument/2006/relationships/image" Target="../media/image515.png"/><Relationship Id="rId609" Type="http://schemas.openxmlformats.org/officeDocument/2006/relationships/image" Target="../media/image564.png"/><Relationship Id="rId85" Type="http://schemas.openxmlformats.org/officeDocument/2006/relationships/customXml" Target="../ink/ink297.xml"/><Relationship Id="rId150" Type="http://schemas.openxmlformats.org/officeDocument/2006/relationships/image" Target="../media/image335.png"/><Relationship Id="rId595" Type="http://schemas.openxmlformats.org/officeDocument/2006/relationships/image" Target="../media/image557.png"/><Relationship Id="rId248" Type="http://schemas.openxmlformats.org/officeDocument/2006/relationships/customXml" Target="../ink/ink379.xml"/><Relationship Id="rId455" Type="http://schemas.openxmlformats.org/officeDocument/2006/relationships/image" Target="../media/image487.png"/><Relationship Id="rId662" Type="http://schemas.openxmlformats.org/officeDocument/2006/relationships/customXml" Target="../ink/ink586.xml"/><Relationship Id="rId12" Type="http://schemas.openxmlformats.org/officeDocument/2006/relationships/image" Target="../media/image266.png"/><Relationship Id="rId108" Type="http://schemas.openxmlformats.org/officeDocument/2006/relationships/image" Target="../media/image314.png"/><Relationship Id="rId315" Type="http://schemas.openxmlformats.org/officeDocument/2006/relationships/image" Target="../media/image417.png"/><Relationship Id="rId522" Type="http://schemas.openxmlformats.org/officeDocument/2006/relationships/customXml" Target="../ink/ink516.xml"/><Relationship Id="rId96" Type="http://schemas.openxmlformats.org/officeDocument/2006/relationships/image" Target="../media/image308.png"/><Relationship Id="rId161" Type="http://schemas.openxmlformats.org/officeDocument/2006/relationships/customXml" Target="../ink/ink335.xml"/><Relationship Id="rId399" Type="http://schemas.openxmlformats.org/officeDocument/2006/relationships/image" Target="../media/image459.png"/><Relationship Id="rId259" Type="http://schemas.openxmlformats.org/officeDocument/2006/relationships/image" Target="../media/image389.png"/><Relationship Id="rId466" Type="http://schemas.openxmlformats.org/officeDocument/2006/relationships/customXml" Target="../ink/ink488.xml"/><Relationship Id="rId673" Type="http://schemas.openxmlformats.org/officeDocument/2006/relationships/image" Target="../media/image596.png"/><Relationship Id="rId23" Type="http://schemas.openxmlformats.org/officeDocument/2006/relationships/customXml" Target="../ink/ink266.xml"/><Relationship Id="rId119" Type="http://schemas.openxmlformats.org/officeDocument/2006/relationships/customXml" Target="../ink/ink314.xml"/><Relationship Id="rId326" Type="http://schemas.openxmlformats.org/officeDocument/2006/relationships/customXml" Target="../ink/ink418.xml"/><Relationship Id="rId533" Type="http://schemas.openxmlformats.org/officeDocument/2006/relationships/image" Target="../media/image526.png"/><Relationship Id="rId172" Type="http://schemas.openxmlformats.org/officeDocument/2006/relationships/image" Target="../media/image346.png"/><Relationship Id="rId477" Type="http://schemas.openxmlformats.org/officeDocument/2006/relationships/image" Target="../media/image498.png"/><Relationship Id="rId600" Type="http://schemas.openxmlformats.org/officeDocument/2006/relationships/customXml" Target="../ink/ink555.xml"/><Relationship Id="rId684" Type="http://schemas.openxmlformats.org/officeDocument/2006/relationships/customXml" Target="../ink/ink597.xml"/><Relationship Id="rId337" Type="http://schemas.openxmlformats.org/officeDocument/2006/relationships/image" Target="../media/image428.png"/><Relationship Id="rId34" Type="http://schemas.openxmlformats.org/officeDocument/2006/relationships/image" Target="../media/image277.png"/><Relationship Id="rId544" Type="http://schemas.openxmlformats.org/officeDocument/2006/relationships/customXml" Target="../ink/ink527.xml"/><Relationship Id="rId183" Type="http://schemas.openxmlformats.org/officeDocument/2006/relationships/customXml" Target="../ink/ink346.xml"/><Relationship Id="rId390" Type="http://schemas.openxmlformats.org/officeDocument/2006/relationships/customXml" Target="../ink/ink450.xml"/><Relationship Id="rId404" Type="http://schemas.openxmlformats.org/officeDocument/2006/relationships/customXml" Target="../ink/ink457.xml"/><Relationship Id="rId611" Type="http://schemas.openxmlformats.org/officeDocument/2006/relationships/image" Target="../media/image565.png"/><Relationship Id="rId250" Type="http://schemas.openxmlformats.org/officeDocument/2006/relationships/customXml" Target="../ink/ink380.xml"/><Relationship Id="rId488" Type="http://schemas.openxmlformats.org/officeDocument/2006/relationships/customXml" Target="../ink/ink499.xml"/><Relationship Id="rId695" Type="http://schemas.openxmlformats.org/officeDocument/2006/relationships/image" Target="../media/image607.png"/><Relationship Id="rId709" Type="http://schemas.openxmlformats.org/officeDocument/2006/relationships/image" Target="../media/image614.png"/><Relationship Id="rId45" Type="http://schemas.openxmlformats.org/officeDocument/2006/relationships/customXml" Target="../ink/ink277.xml"/><Relationship Id="rId110" Type="http://schemas.openxmlformats.org/officeDocument/2006/relationships/image" Target="../media/image315.png"/><Relationship Id="rId348" Type="http://schemas.openxmlformats.org/officeDocument/2006/relationships/customXml" Target="../ink/ink429.xml"/><Relationship Id="rId555" Type="http://schemas.openxmlformats.org/officeDocument/2006/relationships/image" Target="../media/image537.png"/><Relationship Id="rId194" Type="http://schemas.openxmlformats.org/officeDocument/2006/relationships/image" Target="../media/image357.png"/><Relationship Id="rId208" Type="http://schemas.openxmlformats.org/officeDocument/2006/relationships/image" Target="../media/image364.png"/><Relationship Id="rId415" Type="http://schemas.openxmlformats.org/officeDocument/2006/relationships/image" Target="../media/image467.png"/><Relationship Id="rId622" Type="http://schemas.openxmlformats.org/officeDocument/2006/relationships/customXml" Target="../ink/ink566.xml"/><Relationship Id="rId261" Type="http://schemas.openxmlformats.org/officeDocument/2006/relationships/image" Target="../media/image390.png"/><Relationship Id="rId499" Type="http://schemas.openxmlformats.org/officeDocument/2006/relationships/image" Target="../media/image509.png"/><Relationship Id="rId56" Type="http://schemas.openxmlformats.org/officeDocument/2006/relationships/image" Target="../media/image288.png"/><Relationship Id="rId359" Type="http://schemas.openxmlformats.org/officeDocument/2006/relationships/image" Target="../media/image439.png"/><Relationship Id="rId566" Type="http://schemas.openxmlformats.org/officeDocument/2006/relationships/customXml" Target="../ink/ink538.xml"/><Relationship Id="rId121" Type="http://schemas.openxmlformats.org/officeDocument/2006/relationships/customXml" Target="../ink/ink315.xml"/><Relationship Id="rId219" Type="http://schemas.openxmlformats.org/officeDocument/2006/relationships/customXml" Target="../ink/ink364.xml"/><Relationship Id="rId426" Type="http://schemas.openxmlformats.org/officeDocument/2006/relationships/customXml" Target="../ink/ink468.xml"/><Relationship Id="rId633" Type="http://schemas.openxmlformats.org/officeDocument/2006/relationships/image" Target="../media/image576.png"/><Relationship Id="rId67" Type="http://schemas.openxmlformats.org/officeDocument/2006/relationships/customXml" Target="../ink/ink288.xml"/><Relationship Id="rId272" Type="http://schemas.openxmlformats.org/officeDocument/2006/relationships/customXml" Target="../ink/ink391.xml"/><Relationship Id="rId577" Type="http://schemas.openxmlformats.org/officeDocument/2006/relationships/image" Target="../media/image548.png"/><Relationship Id="rId700" Type="http://schemas.openxmlformats.org/officeDocument/2006/relationships/customXml" Target="../ink/ink605.xml"/><Relationship Id="rId132" Type="http://schemas.openxmlformats.org/officeDocument/2006/relationships/image" Target="../media/image326.png"/><Relationship Id="rId437" Type="http://schemas.openxmlformats.org/officeDocument/2006/relationships/image" Target="../media/image478.png"/><Relationship Id="rId644" Type="http://schemas.openxmlformats.org/officeDocument/2006/relationships/customXml" Target="../ink/ink577.xml"/><Relationship Id="rId283" Type="http://schemas.openxmlformats.org/officeDocument/2006/relationships/image" Target="../media/image401.png"/><Relationship Id="rId490" Type="http://schemas.openxmlformats.org/officeDocument/2006/relationships/customXml" Target="../ink/ink500.xml"/><Relationship Id="rId504" Type="http://schemas.openxmlformats.org/officeDocument/2006/relationships/customXml" Target="../ink/ink507.xml"/><Relationship Id="rId711" Type="http://schemas.openxmlformats.org/officeDocument/2006/relationships/image" Target="../media/image615.png"/><Relationship Id="rId78" Type="http://schemas.openxmlformats.org/officeDocument/2006/relationships/image" Target="../media/image299.png"/><Relationship Id="rId143" Type="http://schemas.openxmlformats.org/officeDocument/2006/relationships/customXml" Target="../ink/ink326.xml"/><Relationship Id="rId350" Type="http://schemas.openxmlformats.org/officeDocument/2006/relationships/customXml" Target="../ink/ink430.xml"/><Relationship Id="rId588" Type="http://schemas.openxmlformats.org/officeDocument/2006/relationships/customXml" Target="../ink/ink549.xml"/><Relationship Id="rId9" Type="http://schemas.openxmlformats.org/officeDocument/2006/relationships/customXml" Target="../ink/ink259.xml"/><Relationship Id="rId210" Type="http://schemas.openxmlformats.org/officeDocument/2006/relationships/image" Target="../media/image365.png"/><Relationship Id="rId448" Type="http://schemas.openxmlformats.org/officeDocument/2006/relationships/customXml" Target="../ink/ink479.xml"/><Relationship Id="rId655" Type="http://schemas.openxmlformats.org/officeDocument/2006/relationships/image" Target="../media/image587.png"/><Relationship Id="rId294" Type="http://schemas.openxmlformats.org/officeDocument/2006/relationships/customXml" Target="../ink/ink402.xml"/><Relationship Id="rId308" Type="http://schemas.openxmlformats.org/officeDocument/2006/relationships/customXml" Target="../ink/ink409.xml"/><Relationship Id="rId515" Type="http://schemas.openxmlformats.org/officeDocument/2006/relationships/image" Target="../media/image517.png"/><Relationship Id="rId722" Type="http://schemas.openxmlformats.org/officeDocument/2006/relationships/customXml" Target="../ink/ink616.xml"/><Relationship Id="rId89" Type="http://schemas.openxmlformats.org/officeDocument/2006/relationships/customXml" Target="../ink/ink299.xml"/><Relationship Id="rId154" Type="http://schemas.openxmlformats.org/officeDocument/2006/relationships/image" Target="../media/image337.png"/><Relationship Id="rId361" Type="http://schemas.openxmlformats.org/officeDocument/2006/relationships/image" Target="../media/image440.png"/><Relationship Id="rId599" Type="http://schemas.openxmlformats.org/officeDocument/2006/relationships/image" Target="../media/image559.png"/><Relationship Id="rId459" Type="http://schemas.openxmlformats.org/officeDocument/2006/relationships/image" Target="../media/image489.png"/><Relationship Id="rId666" Type="http://schemas.openxmlformats.org/officeDocument/2006/relationships/customXml" Target="../ink/ink588.xml"/><Relationship Id="rId16" Type="http://schemas.openxmlformats.org/officeDocument/2006/relationships/image" Target="../media/image268.png"/><Relationship Id="rId221" Type="http://schemas.openxmlformats.org/officeDocument/2006/relationships/customXml" Target="../ink/ink365.xml"/><Relationship Id="rId319" Type="http://schemas.openxmlformats.org/officeDocument/2006/relationships/image" Target="../media/image419.png"/><Relationship Id="rId526" Type="http://schemas.openxmlformats.org/officeDocument/2006/relationships/customXml" Target="../ink/ink518.xml"/><Relationship Id="rId165" Type="http://schemas.openxmlformats.org/officeDocument/2006/relationships/customXml" Target="../ink/ink337.xml"/><Relationship Id="rId372" Type="http://schemas.openxmlformats.org/officeDocument/2006/relationships/customXml" Target="../ink/ink441.xml"/><Relationship Id="rId677" Type="http://schemas.openxmlformats.org/officeDocument/2006/relationships/image" Target="../media/image598.png"/><Relationship Id="rId232" Type="http://schemas.openxmlformats.org/officeDocument/2006/relationships/customXml" Target="../ink/ink371.xml"/><Relationship Id="rId27" Type="http://schemas.openxmlformats.org/officeDocument/2006/relationships/customXml" Target="../ink/ink268.xml"/><Relationship Id="rId537" Type="http://schemas.openxmlformats.org/officeDocument/2006/relationships/image" Target="../media/image528.png"/><Relationship Id="rId80" Type="http://schemas.openxmlformats.org/officeDocument/2006/relationships/image" Target="../media/image300.png"/><Relationship Id="rId176" Type="http://schemas.openxmlformats.org/officeDocument/2006/relationships/image" Target="../media/image348.png"/><Relationship Id="rId383" Type="http://schemas.openxmlformats.org/officeDocument/2006/relationships/image" Target="../media/image451.png"/><Relationship Id="rId590" Type="http://schemas.openxmlformats.org/officeDocument/2006/relationships/customXml" Target="../ink/ink550.xml"/><Relationship Id="rId604" Type="http://schemas.openxmlformats.org/officeDocument/2006/relationships/customXml" Target="../ink/ink557.xml"/><Relationship Id="rId243" Type="http://schemas.openxmlformats.org/officeDocument/2006/relationships/image" Target="../media/image381.png"/><Relationship Id="rId450" Type="http://schemas.openxmlformats.org/officeDocument/2006/relationships/customXml" Target="../ink/ink480.xml"/><Relationship Id="rId688" Type="http://schemas.openxmlformats.org/officeDocument/2006/relationships/customXml" Target="../ink/ink599.xml"/><Relationship Id="rId38" Type="http://schemas.openxmlformats.org/officeDocument/2006/relationships/image" Target="../media/image279.png"/><Relationship Id="rId103" Type="http://schemas.openxmlformats.org/officeDocument/2006/relationships/customXml" Target="../ink/ink306.xml"/><Relationship Id="rId310" Type="http://schemas.openxmlformats.org/officeDocument/2006/relationships/customXml" Target="../ink/ink410.xml"/><Relationship Id="rId548" Type="http://schemas.openxmlformats.org/officeDocument/2006/relationships/customXml" Target="../ink/ink529.xml"/><Relationship Id="rId91" Type="http://schemas.openxmlformats.org/officeDocument/2006/relationships/customXml" Target="../ink/ink300.xml"/><Relationship Id="rId187" Type="http://schemas.openxmlformats.org/officeDocument/2006/relationships/customXml" Target="../ink/ink348.xml"/><Relationship Id="rId394" Type="http://schemas.openxmlformats.org/officeDocument/2006/relationships/customXml" Target="../ink/ink452.xml"/><Relationship Id="rId408" Type="http://schemas.openxmlformats.org/officeDocument/2006/relationships/customXml" Target="../ink/ink459.xml"/><Relationship Id="rId615" Type="http://schemas.openxmlformats.org/officeDocument/2006/relationships/image" Target="../media/image567.png"/><Relationship Id="rId254" Type="http://schemas.openxmlformats.org/officeDocument/2006/relationships/customXml" Target="../ink/ink382.xml"/><Relationship Id="rId699" Type="http://schemas.openxmlformats.org/officeDocument/2006/relationships/image" Target="../media/image609.png"/><Relationship Id="rId49" Type="http://schemas.openxmlformats.org/officeDocument/2006/relationships/customXml" Target="../ink/ink279.xml"/><Relationship Id="rId114" Type="http://schemas.openxmlformats.org/officeDocument/2006/relationships/image" Target="../media/image317.png"/><Relationship Id="rId461" Type="http://schemas.openxmlformats.org/officeDocument/2006/relationships/image" Target="../media/image490.png"/><Relationship Id="rId559" Type="http://schemas.openxmlformats.org/officeDocument/2006/relationships/image" Target="../media/image539.png"/><Relationship Id="rId198" Type="http://schemas.openxmlformats.org/officeDocument/2006/relationships/image" Target="../media/image359.png"/><Relationship Id="rId321" Type="http://schemas.openxmlformats.org/officeDocument/2006/relationships/image" Target="../media/image420.png"/><Relationship Id="rId419" Type="http://schemas.openxmlformats.org/officeDocument/2006/relationships/image" Target="../media/image469.png"/><Relationship Id="rId626" Type="http://schemas.openxmlformats.org/officeDocument/2006/relationships/customXml" Target="../ink/ink568.xml"/><Relationship Id="rId265" Type="http://schemas.openxmlformats.org/officeDocument/2006/relationships/image" Target="../media/image392.png"/><Relationship Id="rId472" Type="http://schemas.openxmlformats.org/officeDocument/2006/relationships/customXml" Target="../ink/ink491.xml"/><Relationship Id="rId125" Type="http://schemas.openxmlformats.org/officeDocument/2006/relationships/customXml" Target="../ink/ink317.xml"/><Relationship Id="rId332" Type="http://schemas.openxmlformats.org/officeDocument/2006/relationships/customXml" Target="../ink/ink421.xml"/><Relationship Id="rId637" Type="http://schemas.openxmlformats.org/officeDocument/2006/relationships/image" Target="../media/image578.png"/><Relationship Id="rId276" Type="http://schemas.openxmlformats.org/officeDocument/2006/relationships/customXml" Target="../ink/ink393.xml"/><Relationship Id="rId483" Type="http://schemas.openxmlformats.org/officeDocument/2006/relationships/image" Target="../media/image501.png"/><Relationship Id="rId690" Type="http://schemas.openxmlformats.org/officeDocument/2006/relationships/customXml" Target="../ink/ink600.xml"/><Relationship Id="rId704" Type="http://schemas.openxmlformats.org/officeDocument/2006/relationships/customXml" Target="../ink/ink607.xml"/><Relationship Id="rId40" Type="http://schemas.openxmlformats.org/officeDocument/2006/relationships/image" Target="../media/image280.png"/><Relationship Id="rId136" Type="http://schemas.openxmlformats.org/officeDocument/2006/relationships/image" Target="../media/image328.png"/><Relationship Id="rId343" Type="http://schemas.openxmlformats.org/officeDocument/2006/relationships/image" Target="../media/image431.png"/><Relationship Id="rId550" Type="http://schemas.openxmlformats.org/officeDocument/2006/relationships/customXml" Target="../ink/ink530.xml"/><Relationship Id="rId203" Type="http://schemas.openxmlformats.org/officeDocument/2006/relationships/customXml" Target="../ink/ink356.xml"/><Relationship Id="rId648" Type="http://schemas.openxmlformats.org/officeDocument/2006/relationships/customXml" Target="../ink/ink579.xml"/></Relationships>
</file>

<file path=ppt/slides/_rels/slide21.xml.rels><?xml version="1.0" encoding="UTF-8" standalone="yes"?>
<Relationships xmlns="http://schemas.openxmlformats.org/package/2006/relationships"><Relationship Id="rId26" Type="http://schemas.openxmlformats.org/officeDocument/2006/relationships/image" Target="../media/image634.png"/><Relationship Id="rId21" Type="http://schemas.openxmlformats.org/officeDocument/2006/relationships/customXml" Target="../ink/ink627.xml"/><Relationship Id="rId42" Type="http://schemas.openxmlformats.org/officeDocument/2006/relationships/image" Target="../media/image642.png"/><Relationship Id="rId47" Type="http://schemas.openxmlformats.org/officeDocument/2006/relationships/customXml" Target="../ink/ink640.xml"/><Relationship Id="rId63" Type="http://schemas.openxmlformats.org/officeDocument/2006/relationships/customXml" Target="../ink/ink648.xml"/><Relationship Id="rId68" Type="http://schemas.openxmlformats.org/officeDocument/2006/relationships/image" Target="../media/image655.png"/><Relationship Id="rId7" Type="http://schemas.openxmlformats.org/officeDocument/2006/relationships/customXml" Target="../ink/ink620.xml"/><Relationship Id="rId2" Type="http://schemas.openxmlformats.org/officeDocument/2006/relationships/notesSlide" Target="../notesSlides/notesSlide21.xml"/><Relationship Id="rId16" Type="http://schemas.openxmlformats.org/officeDocument/2006/relationships/image" Target="../media/image629.png"/><Relationship Id="rId29" Type="http://schemas.openxmlformats.org/officeDocument/2006/relationships/customXml" Target="../ink/ink631.xml"/><Relationship Id="rId11" Type="http://schemas.openxmlformats.org/officeDocument/2006/relationships/customXml" Target="../ink/ink622.xml"/><Relationship Id="rId24" Type="http://schemas.openxmlformats.org/officeDocument/2006/relationships/image" Target="../media/image633.png"/><Relationship Id="rId32" Type="http://schemas.openxmlformats.org/officeDocument/2006/relationships/image" Target="../media/image637.png"/><Relationship Id="rId37" Type="http://schemas.openxmlformats.org/officeDocument/2006/relationships/customXml" Target="../ink/ink635.xml"/><Relationship Id="rId40" Type="http://schemas.openxmlformats.org/officeDocument/2006/relationships/image" Target="../media/image641.png"/><Relationship Id="rId45" Type="http://schemas.openxmlformats.org/officeDocument/2006/relationships/customXml" Target="../ink/ink639.xml"/><Relationship Id="rId53" Type="http://schemas.openxmlformats.org/officeDocument/2006/relationships/customXml" Target="../ink/ink643.xml"/><Relationship Id="rId58" Type="http://schemas.openxmlformats.org/officeDocument/2006/relationships/image" Target="../media/image650.png"/><Relationship Id="rId66" Type="http://schemas.openxmlformats.org/officeDocument/2006/relationships/image" Target="../media/image654.png"/><Relationship Id="rId5" Type="http://schemas.openxmlformats.org/officeDocument/2006/relationships/customXml" Target="../ink/ink619.xml"/><Relationship Id="rId61" Type="http://schemas.openxmlformats.org/officeDocument/2006/relationships/customXml" Target="../ink/ink647.xml"/><Relationship Id="rId19" Type="http://schemas.openxmlformats.org/officeDocument/2006/relationships/customXml" Target="../ink/ink626.xml"/><Relationship Id="rId14" Type="http://schemas.openxmlformats.org/officeDocument/2006/relationships/image" Target="../media/image628.png"/><Relationship Id="rId22" Type="http://schemas.openxmlformats.org/officeDocument/2006/relationships/image" Target="../media/image632.png"/><Relationship Id="rId27" Type="http://schemas.openxmlformats.org/officeDocument/2006/relationships/customXml" Target="../ink/ink630.xml"/><Relationship Id="rId30" Type="http://schemas.openxmlformats.org/officeDocument/2006/relationships/image" Target="../media/image636.png"/><Relationship Id="rId35" Type="http://schemas.openxmlformats.org/officeDocument/2006/relationships/customXml" Target="../ink/ink634.xml"/><Relationship Id="rId43" Type="http://schemas.openxmlformats.org/officeDocument/2006/relationships/customXml" Target="../ink/ink638.xml"/><Relationship Id="rId48" Type="http://schemas.openxmlformats.org/officeDocument/2006/relationships/image" Target="../media/image645.png"/><Relationship Id="rId56" Type="http://schemas.openxmlformats.org/officeDocument/2006/relationships/image" Target="../media/image649.png"/><Relationship Id="rId64" Type="http://schemas.openxmlformats.org/officeDocument/2006/relationships/image" Target="../media/image653.png"/><Relationship Id="rId69" Type="http://schemas.openxmlformats.org/officeDocument/2006/relationships/customXml" Target="../ink/ink651.xml"/><Relationship Id="rId8" Type="http://schemas.openxmlformats.org/officeDocument/2006/relationships/image" Target="../media/image625.png"/><Relationship Id="rId51" Type="http://schemas.openxmlformats.org/officeDocument/2006/relationships/customXml" Target="../ink/ink642.xml"/><Relationship Id="rId3" Type="http://schemas.openxmlformats.org/officeDocument/2006/relationships/customXml" Target="../ink/ink618.xml"/><Relationship Id="rId12" Type="http://schemas.openxmlformats.org/officeDocument/2006/relationships/image" Target="../media/image627.png"/><Relationship Id="rId17" Type="http://schemas.openxmlformats.org/officeDocument/2006/relationships/customXml" Target="../ink/ink625.xml"/><Relationship Id="rId25" Type="http://schemas.openxmlformats.org/officeDocument/2006/relationships/customXml" Target="../ink/ink629.xml"/><Relationship Id="rId33" Type="http://schemas.openxmlformats.org/officeDocument/2006/relationships/customXml" Target="../ink/ink633.xml"/><Relationship Id="rId38" Type="http://schemas.openxmlformats.org/officeDocument/2006/relationships/image" Target="../media/image640.png"/><Relationship Id="rId46" Type="http://schemas.openxmlformats.org/officeDocument/2006/relationships/image" Target="../media/image644.png"/><Relationship Id="rId59" Type="http://schemas.openxmlformats.org/officeDocument/2006/relationships/customXml" Target="../ink/ink646.xml"/><Relationship Id="rId67" Type="http://schemas.openxmlformats.org/officeDocument/2006/relationships/customXml" Target="../ink/ink650.xml"/><Relationship Id="rId20" Type="http://schemas.openxmlformats.org/officeDocument/2006/relationships/image" Target="../media/image631.png"/><Relationship Id="rId41" Type="http://schemas.openxmlformats.org/officeDocument/2006/relationships/customXml" Target="../ink/ink637.xml"/><Relationship Id="rId54" Type="http://schemas.openxmlformats.org/officeDocument/2006/relationships/image" Target="../media/image648.png"/><Relationship Id="rId62" Type="http://schemas.openxmlformats.org/officeDocument/2006/relationships/image" Target="../media/image652.png"/><Relationship Id="rId70" Type="http://schemas.openxmlformats.org/officeDocument/2006/relationships/image" Target="../media/image656.png"/><Relationship Id="rId1" Type="http://schemas.openxmlformats.org/officeDocument/2006/relationships/slideLayout" Target="../slideLayouts/slideLayout7.xml"/><Relationship Id="rId6" Type="http://schemas.openxmlformats.org/officeDocument/2006/relationships/image" Target="../media/image624.png"/><Relationship Id="rId15" Type="http://schemas.openxmlformats.org/officeDocument/2006/relationships/customXml" Target="../ink/ink624.xml"/><Relationship Id="rId23" Type="http://schemas.openxmlformats.org/officeDocument/2006/relationships/customXml" Target="../ink/ink628.xml"/><Relationship Id="rId28" Type="http://schemas.openxmlformats.org/officeDocument/2006/relationships/image" Target="../media/image635.png"/><Relationship Id="rId36" Type="http://schemas.openxmlformats.org/officeDocument/2006/relationships/image" Target="../media/image639.png"/><Relationship Id="rId49" Type="http://schemas.openxmlformats.org/officeDocument/2006/relationships/customXml" Target="../ink/ink641.xml"/><Relationship Id="rId57" Type="http://schemas.openxmlformats.org/officeDocument/2006/relationships/customXml" Target="../ink/ink645.xml"/><Relationship Id="rId10" Type="http://schemas.openxmlformats.org/officeDocument/2006/relationships/image" Target="../media/image626.png"/><Relationship Id="rId31" Type="http://schemas.openxmlformats.org/officeDocument/2006/relationships/customXml" Target="../ink/ink632.xml"/><Relationship Id="rId44" Type="http://schemas.openxmlformats.org/officeDocument/2006/relationships/image" Target="../media/image643.png"/><Relationship Id="rId52" Type="http://schemas.openxmlformats.org/officeDocument/2006/relationships/image" Target="../media/image647.png"/><Relationship Id="rId60" Type="http://schemas.openxmlformats.org/officeDocument/2006/relationships/image" Target="../media/image651.png"/><Relationship Id="rId65" Type="http://schemas.openxmlformats.org/officeDocument/2006/relationships/customXml" Target="../ink/ink649.xml"/><Relationship Id="rId4" Type="http://schemas.openxmlformats.org/officeDocument/2006/relationships/image" Target="../media/image623.png"/><Relationship Id="rId9" Type="http://schemas.openxmlformats.org/officeDocument/2006/relationships/customXml" Target="../ink/ink621.xml"/><Relationship Id="rId13" Type="http://schemas.openxmlformats.org/officeDocument/2006/relationships/customXml" Target="../ink/ink623.xml"/><Relationship Id="rId18" Type="http://schemas.openxmlformats.org/officeDocument/2006/relationships/image" Target="../media/image630.png"/><Relationship Id="rId39" Type="http://schemas.openxmlformats.org/officeDocument/2006/relationships/customXml" Target="../ink/ink636.xml"/><Relationship Id="rId34" Type="http://schemas.openxmlformats.org/officeDocument/2006/relationships/image" Target="../media/image638.png"/><Relationship Id="rId50" Type="http://schemas.openxmlformats.org/officeDocument/2006/relationships/image" Target="../media/image646.png"/><Relationship Id="rId55" Type="http://schemas.openxmlformats.org/officeDocument/2006/relationships/customXml" Target="../ink/ink644.xml"/></Relationships>
</file>

<file path=ppt/slides/_rels/slide22.xml.rels><?xml version="1.0" encoding="UTF-8" standalone="yes"?>
<Relationships xmlns="http://schemas.openxmlformats.org/package/2006/relationships"><Relationship Id="rId117" Type="http://schemas.openxmlformats.org/officeDocument/2006/relationships/image" Target="../media/image712.png"/><Relationship Id="rId299" Type="http://schemas.openxmlformats.org/officeDocument/2006/relationships/customXml" Target="../ink/ink800.xml"/><Relationship Id="rId21" Type="http://schemas.openxmlformats.org/officeDocument/2006/relationships/image" Target="../media/image666.png"/><Relationship Id="rId63" Type="http://schemas.openxmlformats.org/officeDocument/2006/relationships/image" Target="../media/image686.png"/><Relationship Id="rId159" Type="http://schemas.openxmlformats.org/officeDocument/2006/relationships/image" Target="../media/image733.png"/><Relationship Id="rId170" Type="http://schemas.openxmlformats.org/officeDocument/2006/relationships/customXml" Target="../ink/ink735.xml"/><Relationship Id="rId226" Type="http://schemas.openxmlformats.org/officeDocument/2006/relationships/image" Target="../media/image766.png"/><Relationship Id="rId268" Type="http://schemas.openxmlformats.org/officeDocument/2006/relationships/image" Target="../media/image787.png"/><Relationship Id="rId32" Type="http://schemas.openxmlformats.org/officeDocument/2006/relationships/customXml" Target="../ink/ink666.xml"/><Relationship Id="rId74" Type="http://schemas.openxmlformats.org/officeDocument/2006/relationships/customXml" Target="../ink/ink687.xml"/><Relationship Id="rId128" Type="http://schemas.openxmlformats.org/officeDocument/2006/relationships/customXml" Target="../ink/ink714.xml"/><Relationship Id="rId5" Type="http://schemas.openxmlformats.org/officeDocument/2006/relationships/image" Target="../media/image658.png"/><Relationship Id="rId181" Type="http://schemas.openxmlformats.org/officeDocument/2006/relationships/image" Target="../media/image744.png"/><Relationship Id="rId237" Type="http://schemas.openxmlformats.org/officeDocument/2006/relationships/customXml" Target="../ink/ink769.xml"/><Relationship Id="rId279" Type="http://schemas.openxmlformats.org/officeDocument/2006/relationships/customXml" Target="../ink/ink790.xml"/><Relationship Id="rId43" Type="http://schemas.openxmlformats.org/officeDocument/2006/relationships/image" Target="../media/image676.png"/><Relationship Id="rId139" Type="http://schemas.openxmlformats.org/officeDocument/2006/relationships/image" Target="../media/image723.png"/><Relationship Id="rId290" Type="http://schemas.openxmlformats.org/officeDocument/2006/relationships/image" Target="../media/image798.png"/><Relationship Id="rId304" Type="http://schemas.openxmlformats.org/officeDocument/2006/relationships/image" Target="../media/image805.png"/><Relationship Id="rId85" Type="http://schemas.openxmlformats.org/officeDocument/2006/relationships/image" Target="../media/image697.png"/><Relationship Id="rId150" Type="http://schemas.openxmlformats.org/officeDocument/2006/relationships/customXml" Target="../ink/ink725.xml"/><Relationship Id="rId192" Type="http://schemas.openxmlformats.org/officeDocument/2006/relationships/customXml" Target="../ink/ink746.xml"/><Relationship Id="rId206" Type="http://schemas.openxmlformats.org/officeDocument/2006/relationships/customXml" Target="../ink/ink753.xml"/><Relationship Id="rId248" Type="http://schemas.openxmlformats.org/officeDocument/2006/relationships/image" Target="../media/image777.png"/><Relationship Id="rId12" Type="http://schemas.openxmlformats.org/officeDocument/2006/relationships/customXml" Target="../ink/ink656.xml"/><Relationship Id="rId108" Type="http://schemas.openxmlformats.org/officeDocument/2006/relationships/customXml" Target="../ink/ink704.xml"/><Relationship Id="rId54" Type="http://schemas.openxmlformats.org/officeDocument/2006/relationships/customXml" Target="../ink/ink677.xml"/><Relationship Id="rId96" Type="http://schemas.openxmlformats.org/officeDocument/2006/relationships/customXml" Target="../ink/ink698.xml"/><Relationship Id="rId161" Type="http://schemas.openxmlformats.org/officeDocument/2006/relationships/image" Target="../media/image734.png"/><Relationship Id="rId217" Type="http://schemas.openxmlformats.org/officeDocument/2006/relationships/customXml" Target="../ink/ink759.xml"/><Relationship Id="rId259" Type="http://schemas.openxmlformats.org/officeDocument/2006/relationships/customXml" Target="../ink/ink780.xml"/><Relationship Id="rId23" Type="http://schemas.openxmlformats.org/officeDocument/2006/relationships/image" Target="../media/image667.png"/><Relationship Id="rId119" Type="http://schemas.openxmlformats.org/officeDocument/2006/relationships/image" Target="../media/image713.png"/><Relationship Id="rId270" Type="http://schemas.openxmlformats.org/officeDocument/2006/relationships/image" Target="../media/image788.png"/><Relationship Id="rId291" Type="http://schemas.openxmlformats.org/officeDocument/2006/relationships/customXml" Target="../ink/ink796.xml"/><Relationship Id="rId305" Type="http://schemas.openxmlformats.org/officeDocument/2006/relationships/customXml" Target="../ink/ink803.xml"/><Relationship Id="rId44" Type="http://schemas.openxmlformats.org/officeDocument/2006/relationships/customXml" Target="../ink/ink672.xml"/><Relationship Id="rId65" Type="http://schemas.openxmlformats.org/officeDocument/2006/relationships/image" Target="../media/image687.png"/><Relationship Id="rId86" Type="http://schemas.openxmlformats.org/officeDocument/2006/relationships/customXml" Target="../ink/ink693.xml"/><Relationship Id="rId130" Type="http://schemas.openxmlformats.org/officeDocument/2006/relationships/customXml" Target="../ink/ink715.xml"/><Relationship Id="rId151" Type="http://schemas.openxmlformats.org/officeDocument/2006/relationships/image" Target="../media/image729.png"/><Relationship Id="rId172" Type="http://schemas.openxmlformats.org/officeDocument/2006/relationships/customXml" Target="../ink/ink736.xml"/><Relationship Id="rId193" Type="http://schemas.openxmlformats.org/officeDocument/2006/relationships/image" Target="../media/image750.png"/><Relationship Id="rId207" Type="http://schemas.openxmlformats.org/officeDocument/2006/relationships/customXml" Target="../ink/ink754.xml"/><Relationship Id="rId228" Type="http://schemas.openxmlformats.org/officeDocument/2006/relationships/image" Target="../media/image767.png"/><Relationship Id="rId249" Type="http://schemas.openxmlformats.org/officeDocument/2006/relationships/customXml" Target="../ink/ink775.xml"/><Relationship Id="rId13" Type="http://schemas.openxmlformats.org/officeDocument/2006/relationships/image" Target="../media/image662.png"/><Relationship Id="rId109" Type="http://schemas.openxmlformats.org/officeDocument/2006/relationships/image" Target="../media/image708.png"/><Relationship Id="rId260" Type="http://schemas.openxmlformats.org/officeDocument/2006/relationships/image" Target="../media/image783.png"/><Relationship Id="rId281" Type="http://schemas.openxmlformats.org/officeDocument/2006/relationships/customXml" Target="../ink/ink791.xml"/><Relationship Id="rId34" Type="http://schemas.openxmlformats.org/officeDocument/2006/relationships/customXml" Target="../ink/ink667.xml"/><Relationship Id="rId55" Type="http://schemas.openxmlformats.org/officeDocument/2006/relationships/image" Target="../media/image682.png"/><Relationship Id="rId76" Type="http://schemas.openxmlformats.org/officeDocument/2006/relationships/customXml" Target="../ink/ink688.xml"/><Relationship Id="rId97" Type="http://schemas.openxmlformats.org/officeDocument/2006/relationships/image" Target="../media/image702.png"/><Relationship Id="rId120" Type="http://schemas.openxmlformats.org/officeDocument/2006/relationships/customXml" Target="../ink/ink710.xml"/><Relationship Id="rId141" Type="http://schemas.openxmlformats.org/officeDocument/2006/relationships/image" Target="../media/image724.png"/><Relationship Id="rId7" Type="http://schemas.openxmlformats.org/officeDocument/2006/relationships/image" Target="../media/image659.png"/><Relationship Id="rId162" Type="http://schemas.openxmlformats.org/officeDocument/2006/relationships/customXml" Target="../ink/ink731.xml"/><Relationship Id="rId183" Type="http://schemas.openxmlformats.org/officeDocument/2006/relationships/image" Target="../media/image745.png"/><Relationship Id="rId218" Type="http://schemas.openxmlformats.org/officeDocument/2006/relationships/image" Target="../media/image762.png"/><Relationship Id="rId239" Type="http://schemas.openxmlformats.org/officeDocument/2006/relationships/customXml" Target="../ink/ink770.xml"/><Relationship Id="rId250" Type="http://schemas.openxmlformats.org/officeDocument/2006/relationships/image" Target="../media/image778.png"/><Relationship Id="rId271" Type="http://schemas.openxmlformats.org/officeDocument/2006/relationships/customXml" Target="../ink/ink786.xml"/><Relationship Id="rId292" Type="http://schemas.openxmlformats.org/officeDocument/2006/relationships/image" Target="../media/image799.png"/><Relationship Id="rId306" Type="http://schemas.openxmlformats.org/officeDocument/2006/relationships/image" Target="../media/image806.png"/><Relationship Id="rId24" Type="http://schemas.openxmlformats.org/officeDocument/2006/relationships/customXml" Target="../ink/ink662.xml"/><Relationship Id="rId45" Type="http://schemas.openxmlformats.org/officeDocument/2006/relationships/image" Target="../media/image677.png"/><Relationship Id="rId66" Type="http://schemas.openxmlformats.org/officeDocument/2006/relationships/customXml" Target="../ink/ink683.xml"/><Relationship Id="rId87" Type="http://schemas.openxmlformats.org/officeDocument/2006/relationships/image" Target="../media/image698.png"/><Relationship Id="rId110" Type="http://schemas.openxmlformats.org/officeDocument/2006/relationships/customXml" Target="../ink/ink705.xml"/><Relationship Id="rId131" Type="http://schemas.openxmlformats.org/officeDocument/2006/relationships/image" Target="../media/image719.png"/><Relationship Id="rId152" Type="http://schemas.openxmlformats.org/officeDocument/2006/relationships/customXml" Target="../ink/ink726.xml"/><Relationship Id="rId173" Type="http://schemas.openxmlformats.org/officeDocument/2006/relationships/image" Target="../media/image740.png"/><Relationship Id="rId194" Type="http://schemas.openxmlformats.org/officeDocument/2006/relationships/customXml" Target="../ink/ink747.xml"/><Relationship Id="rId208" Type="http://schemas.openxmlformats.org/officeDocument/2006/relationships/image" Target="../media/image757.png"/><Relationship Id="rId229" Type="http://schemas.openxmlformats.org/officeDocument/2006/relationships/customXml" Target="../ink/ink765.xml"/><Relationship Id="rId240" Type="http://schemas.openxmlformats.org/officeDocument/2006/relationships/image" Target="../media/image773.png"/><Relationship Id="rId261" Type="http://schemas.openxmlformats.org/officeDocument/2006/relationships/customXml" Target="../ink/ink781.xml"/><Relationship Id="rId14" Type="http://schemas.openxmlformats.org/officeDocument/2006/relationships/customXml" Target="../ink/ink657.xml"/><Relationship Id="rId35" Type="http://schemas.openxmlformats.org/officeDocument/2006/relationships/image" Target="../media/image672.png"/><Relationship Id="rId56" Type="http://schemas.openxmlformats.org/officeDocument/2006/relationships/customXml" Target="../ink/ink678.xml"/><Relationship Id="rId77" Type="http://schemas.openxmlformats.org/officeDocument/2006/relationships/image" Target="../media/image693.png"/><Relationship Id="rId100" Type="http://schemas.openxmlformats.org/officeDocument/2006/relationships/customXml" Target="../ink/ink700.xml"/><Relationship Id="rId282" Type="http://schemas.openxmlformats.org/officeDocument/2006/relationships/image" Target="../media/image794.png"/><Relationship Id="rId8" Type="http://schemas.openxmlformats.org/officeDocument/2006/relationships/customXml" Target="../ink/ink654.xml"/><Relationship Id="rId98" Type="http://schemas.openxmlformats.org/officeDocument/2006/relationships/customXml" Target="../ink/ink699.xml"/><Relationship Id="rId121" Type="http://schemas.openxmlformats.org/officeDocument/2006/relationships/image" Target="../media/image714.png"/><Relationship Id="rId142" Type="http://schemas.openxmlformats.org/officeDocument/2006/relationships/customXml" Target="../ink/ink721.xml"/><Relationship Id="rId163" Type="http://schemas.openxmlformats.org/officeDocument/2006/relationships/image" Target="../media/image735.png"/><Relationship Id="rId184" Type="http://schemas.openxmlformats.org/officeDocument/2006/relationships/customXml" Target="../ink/ink742.xml"/><Relationship Id="rId219" Type="http://schemas.openxmlformats.org/officeDocument/2006/relationships/customXml" Target="../ink/ink760.xml"/><Relationship Id="rId230" Type="http://schemas.openxmlformats.org/officeDocument/2006/relationships/image" Target="../media/image768.png"/><Relationship Id="rId251" Type="http://schemas.openxmlformats.org/officeDocument/2006/relationships/customXml" Target="../ink/ink776.xml"/><Relationship Id="rId25" Type="http://schemas.openxmlformats.org/officeDocument/2006/relationships/image" Target="../media/image668.png"/><Relationship Id="rId46" Type="http://schemas.openxmlformats.org/officeDocument/2006/relationships/customXml" Target="../ink/ink673.xml"/><Relationship Id="rId67" Type="http://schemas.openxmlformats.org/officeDocument/2006/relationships/image" Target="../media/image688.png"/><Relationship Id="rId272" Type="http://schemas.openxmlformats.org/officeDocument/2006/relationships/image" Target="../media/image789.png"/><Relationship Id="rId293" Type="http://schemas.openxmlformats.org/officeDocument/2006/relationships/customXml" Target="../ink/ink797.xml"/><Relationship Id="rId88" Type="http://schemas.openxmlformats.org/officeDocument/2006/relationships/customXml" Target="../ink/ink694.xml"/><Relationship Id="rId111" Type="http://schemas.openxmlformats.org/officeDocument/2006/relationships/image" Target="../media/image709.png"/><Relationship Id="rId132" Type="http://schemas.openxmlformats.org/officeDocument/2006/relationships/customXml" Target="../ink/ink716.xml"/><Relationship Id="rId153" Type="http://schemas.openxmlformats.org/officeDocument/2006/relationships/image" Target="../media/image730.png"/><Relationship Id="rId174" Type="http://schemas.openxmlformats.org/officeDocument/2006/relationships/customXml" Target="../ink/ink737.xml"/><Relationship Id="rId195" Type="http://schemas.openxmlformats.org/officeDocument/2006/relationships/image" Target="../media/image751.png"/><Relationship Id="rId209" Type="http://schemas.openxmlformats.org/officeDocument/2006/relationships/customXml" Target="../ink/ink755.xml"/><Relationship Id="rId220" Type="http://schemas.openxmlformats.org/officeDocument/2006/relationships/image" Target="../media/image763.png"/><Relationship Id="rId241" Type="http://schemas.openxmlformats.org/officeDocument/2006/relationships/customXml" Target="../ink/ink771.xml"/><Relationship Id="rId15" Type="http://schemas.openxmlformats.org/officeDocument/2006/relationships/image" Target="../media/image663.png"/><Relationship Id="rId36" Type="http://schemas.openxmlformats.org/officeDocument/2006/relationships/customXml" Target="../ink/ink668.xml"/><Relationship Id="rId57" Type="http://schemas.openxmlformats.org/officeDocument/2006/relationships/image" Target="../media/image683.png"/><Relationship Id="rId262" Type="http://schemas.openxmlformats.org/officeDocument/2006/relationships/image" Target="../media/image784.png"/><Relationship Id="rId283" Type="http://schemas.openxmlformats.org/officeDocument/2006/relationships/customXml" Target="../ink/ink792.xml"/><Relationship Id="rId78" Type="http://schemas.openxmlformats.org/officeDocument/2006/relationships/customXml" Target="../ink/ink689.xml"/><Relationship Id="rId99" Type="http://schemas.openxmlformats.org/officeDocument/2006/relationships/image" Target="../media/image703.png"/><Relationship Id="rId101" Type="http://schemas.openxmlformats.org/officeDocument/2006/relationships/image" Target="../media/image704.png"/><Relationship Id="rId122" Type="http://schemas.openxmlformats.org/officeDocument/2006/relationships/customXml" Target="../ink/ink711.xml"/><Relationship Id="rId143" Type="http://schemas.openxmlformats.org/officeDocument/2006/relationships/image" Target="../media/image725.png"/><Relationship Id="rId164" Type="http://schemas.openxmlformats.org/officeDocument/2006/relationships/customXml" Target="../ink/ink732.xml"/><Relationship Id="rId185" Type="http://schemas.openxmlformats.org/officeDocument/2006/relationships/image" Target="../media/image746.png"/><Relationship Id="rId9" Type="http://schemas.openxmlformats.org/officeDocument/2006/relationships/image" Target="../media/image660.png"/><Relationship Id="rId210" Type="http://schemas.openxmlformats.org/officeDocument/2006/relationships/image" Target="../media/image758.png"/><Relationship Id="rId26" Type="http://schemas.openxmlformats.org/officeDocument/2006/relationships/customXml" Target="../ink/ink663.xml"/><Relationship Id="rId231" Type="http://schemas.openxmlformats.org/officeDocument/2006/relationships/customXml" Target="../ink/ink766.xml"/><Relationship Id="rId252" Type="http://schemas.openxmlformats.org/officeDocument/2006/relationships/image" Target="../media/image779.png"/><Relationship Id="rId273" Type="http://schemas.openxmlformats.org/officeDocument/2006/relationships/customXml" Target="../ink/ink787.xml"/><Relationship Id="rId294" Type="http://schemas.openxmlformats.org/officeDocument/2006/relationships/image" Target="../media/image800.png"/><Relationship Id="rId47" Type="http://schemas.openxmlformats.org/officeDocument/2006/relationships/image" Target="../media/image678.png"/><Relationship Id="rId68" Type="http://schemas.openxmlformats.org/officeDocument/2006/relationships/customXml" Target="../ink/ink684.xml"/><Relationship Id="rId89" Type="http://schemas.openxmlformats.org/officeDocument/2006/relationships/image" Target="../media/image6.png"/><Relationship Id="rId112" Type="http://schemas.openxmlformats.org/officeDocument/2006/relationships/customXml" Target="../ink/ink706.xml"/><Relationship Id="rId133" Type="http://schemas.openxmlformats.org/officeDocument/2006/relationships/image" Target="../media/image720.png"/><Relationship Id="rId154" Type="http://schemas.openxmlformats.org/officeDocument/2006/relationships/customXml" Target="../ink/ink727.xml"/><Relationship Id="rId175" Type="http://schemas.openxmlformats.org/officeDocument/2006/relationships/image" Target="../media/image741.png"/><Relationship Id="rId196" Type="http://schemas.openxmlformats.org/officeDocument/2006/relationships/customXml" Target="../ink/ink748.xml"/><Relationship Id="rId200" Type="http://schemas.openxmlformats.org/officeDocument/2006/relationships/customXml" Target="../ink/ink750.xml"/><Relationship Id="rId16" Type="http://schemas.openxmlformats.org/officeDocument/2006/relationships/customXml" Target="../ink/ink658.xml"/><Relationship Id="rId221" Type="http://schemas.openxmlformats.org/officeDocument/2006/relationships/customXml" Target="../ink/ink761.xml"/><Relationship Id="rId242" Type="http://schemas.openxmlformats.org/officeDocument/2006/relationships/image" Target="../media/image774.png"/><Relationship Id="rId263" Type="http://schemas.openxmlformats.org/officeDocument/2006/relationships/customXml" Target="../ink/ink782.xml"/><Relationship Id="rId284" Type="http://schemas.openxmlformats.org/officeDocument/2006/relationships/image" Target="../media/image795.png"/><Relationship Id="rId37" Type="http://schemas.openxmlformats.org/officeDocument/2006/relationships/image" Target="../media/image673.png"/><Relationship Id="rId58" Type="http://schemas.openxmlformats.org/officeDocument/2006/relationships/customXml" Target="../ink/ink679.xml"/><Relationship Id="rId79" Type="http://schemas.openxmlformats.org/officeDocument/2006/relationships/image" Target="../media/image694.png"/><Relationship Id="rId102" Type="http://schemas.openxmlformats.org/officeDocument/2006/relationships/customXml" Target="../ink/ink701.xml"/><Relationship Id="rId123" Type="http://schemas.openxmlformats.org/officeDocument/2006/relationships/image" Target="../media/image715.png"/><Relationship Id="rId144" Type="http://schemas.openxmlformats.org/officeDocument/2006/relationships/customXml" Target="../ink/ink722.xml"/><Relationship Id="rId90" Type="http://schemas.openxmlformats.org/officeDocument/2006/relationships/customXml" Target="../ink/ink695.xml"/><Relationship Id="rId165" Type="http://schemas.openxmlformats.org/officeDocument/2006/relationships/image" Target="../media/image736.png"/><Relationship Id="rId186" Type="http://schemas.openxmlformats.org/officeDocument/2006/relationships/customXml" Target="../ink/ink743.xml"/><Relationship Id="rId211" Type="http://schemas.openxmlformats.org/officeDocument/2006/relationships/customXml" Target="../ink/ink756.xml"/><Relationship Id="rId232" Type="http://schemas.openxmlformats.org/officeDocument/2006/relationships/image" Target="../media/image769.png"/><Relationship Id="rId253" Type="http://schemas.openxmlformats.org/officeDocument/2006/relationships/customXml" Target="../ink/ink777.xml"/><Relationship Id="rId274" Type="http://schemas.openxmlformats.org/officeDocument/2006/relationships/image" Target="../media/image790.png"/><Relationship Id="rId295" Type="http://schemas.openxmlformats.org/officeDocument/2006/relationships/customXml" Target="../ink/ink798.xml"/><Relationship Id="rId27" Type="http://schemas.openxmlformats.org/officeDocument/2006/relationships/image" Target="../media/image669.png"/><Relationship Id="rId48" Type="http://schemas.openxmlformats.org/officeDocument/2006/relationships/customXml" Target="../ink/ink674.xml"/><Relationship Id="rId69" Type="http://schemas.openxmlformats.org/officeDocument/2006/relationships/image" Target="../media/image689.png"/><Relationship Id="rId113" Type="http://schemas.openxmlformats.org/officeDocument/2006/relationships/image" Target="../media/image710.png"/><Relationship Id="rId134" Type="http://schemas.openxmlformats.org/officeDocument/2006/relationships/customXml" Target="../ink/ink717.xml"/><Relationship Id="rId80" Type="http://schemas.openxmlformats.org/officeDocument/2006/relationships/customXml" Target="../ink/ink690.xml"/><Relationship Id="rId155" Type="http://schemas.openxmlformats.org/officeDocument/2006/relationships/image" Target="../media/image731.png"/><Relationship Id="rId176" Type="http://schemas.openxmlformats.org/officeDocument/2006/relationships/customXml" Target="../ink/ink738.xml"/><Relationship Id="rId197" Type="http://schemas.openxmlformats.org/officeDocument/2006/relationships/image" Target="../media/image752.png"/><Relationship Id="rId201" Type="http://schemas.openxmlformats.org/officeDocument/2006/relationships/image" Target="../media/image754.png"/><Relationship Id="rId222" Type="http://schemas.openxmlformats.org/officeDocument/2006/relationships/image" Target="../media/image764.png"/><Relationship Id="rId243" Type="http://schemas.openxmlformats.org/officeDocument/2006/relationships/customXml" Target="../ink/ink772.xml"/><Relationship Id="rId264" Type="http://schemas.openxmlformats.org/officeDocument/2006/relationships/image" Target="../media/image785.png"/><Relationship Id="rId285" Type="http://schemas.openxmlformats.org/officeDocument/2006/relationships/customXml" Target="../ink/ink793.xml"/><Relationship Id="rId17" Type="http://schemas.openxmlformats.org/officeDocument/2006/relationships/image" Target="../media/image664.png"/><Relationship Id="rId38" Type="http://schemas.openxmlformats.org/officeDocument/2006/relationships/customXml" Target="../ink/ink669.xml"/><Relationship Id="rId59" Type="http://schemas.openxmlformats.org/officeDocument/2006/relationships/image" Target="../media/image684.png"/><Relationship Id="rId103" Type="http://schemas.openxmlformats.org/officeDocument/2006/relationships/image" Target="../media/image705.png"/><Relationship Id="rId124" Type="http://schemas.openxmlformats.org/officeDocument/2006/relationships/customXml" Target="../ink/ink712.xml"/><Relationship Id="rId70" Type="http://schemas.openxmlformats.org/officeDocument/2006/relationships/customXml" Target="../ink/ink685.xml"/><Relationship Id="rId91" Type="http://schemas.openxmlformats.org/officeDocument/2006/relationships/image" Target="../media/image699.png"/><Relationship Id="rId145" Type="http://schemas.openxmlformats.org/officeDocument/2006/relationships/image" Target="../media/image726.png"/><Relationship Id="rId166" Type="http://schemas.openxmlformats.org/officeDocument/2006/relationships/customXml" Target="../ink/ink733.xml"/><Relationship Id="rId187" Type="http://schemas.openxmlformats.org/officeDocument/2006/relationships/image" Target="../media/image747.png"/><Relationship Id="rId1" Type="http://schemas.openxmlformats.org/officeDocument/2006/relationships/slideLayout" Target="../slideLayouts/slideLayout7.xml"/><Relationship Id="rId212" Type="http://schemas.openxmlformats.org/officeDocument/2006/relationships/image" Target="../media/image759.png"/><Relationship Id="rId233" Type="http://schemas.openxmlformats.org/officeDocument/2006/relationships/customXml" Target="../ink/ink767.xml"/><Relationship Id="rId254" Type="http://schemas.openxmlformats.org/officeDocument/2006/relationships/image" Target="../media/image780.png"/><Relationship Id="rId28" Type="http://schemas.openxmlformats.org/officeDocument/2006/relationships/customXml" Target="../ink/ink664.xml"/><Relationship Id="rId49" Type="http://schemas.openxmlformats.org/officeDocument/2006/relationships/image" Target="../media/image679.png"/><Relationship Id="rId114" Type="http://schemas.openxmlformats.org/officeDocument/2006/relationships/customXml" Target="../ink/ink707.xml"/><Relationship Id="rId275" Type="http://schemas.openxmlformats.org/officeDocument/2006/relationships/customXml" Target="../ink/ink788.xml"/><Relationship Id="rId296" Type="http://schemas.openxmlformats.org/officeDocument/2006/relationships/image" Target="../media/image801.png"/><Relationship Id="rId300" Type="http://schemas.openxmlformats.org/officeDocument/2006/relationships/image" Target="../media/image803.png"/><Relationship Id="rId60" Type="http://schemas.openxmlformats.org/officeDocument/2006/relationships/customXml" Target="../ink/ink680.xml"/><Relationship Id="rId81" Type="http://schemas.openxmlformats.org/officeDocument/2006/relationships/image" Target="../media/image695.png"/><Relationship Id="rId135" Type="http://schemas.openxmlformats.org/officeDocument/2006/relationships/image" Target="../media/image721.png"/><Relationship Id="rId156" Type="http://schemas.openxmlformats.org/officeDocument/2006/relationships/customXml" Target="../ink/ink728.xml"/><Relationship Id="rId177" Type="http://schemas.openxmlformats.org/officeDocument/2006/relationships/image" Target="../media/image742.png"/><Relationship Id="rId198" Type="http://schemas.openxmlformats.org/officeDocument/2006/relationships/customXml" Target="../ink/ink749.xml"/><Relationship Id="rId202" Type="http://schemas.openxmlformats.org/officeDocument/2006/relationships/customXml" Target="../ink/ink751.xml"/><Relationship Id="rId223" Type="http://schemas.openxmlformats.org/officeDocument/2006/relationships/customXml" Target="../ink/ink762.xml"/><Relationship Id="rId244" Type="http://schemas.openxmlformats.org/officeDocument/2006/relationships/image" Target="../media/image775.png"/><Relationship Id="rId18" Type="http://schemas.openxmlformats.org/officeDocument/2006/relationships/customXml" Target="../ink/ink659.xml"/><Relationship Id="rId39" Type="http://schemas.openxmlformats.org/officeDocument/2006/relationships/image" Target="../media/image674.png"/><Relationship Id="rId265" Type="http://schemas.openxmlformats.org/officeDocument/2006/relationships/customXml" Target="../ink/ink783.xml"/><Relationship Id="rId286" Type="http://schemas.openxmlformats.org/officeDocument/2006/relationships/image" Target="../media/image796.png"/><Relationship Id="rId50" Type="http://schemas.openxmlformats.org/officeDocument/2006/relationships/customXml" Target="../ink/ink675.xml"/><Relationship Id="rId104" Type="http://schemas.openxmlformats.org/officeDocument/2006/relationships/customXml" Target="../ink/ink702.xml"/><Relationship Id="rId125" Type="http://schemas.openxmlformats.org/officeDocument/2006/relationships/image" Target="../media/image716.png"/><Relationship Id="rId146" Type="http://schemas.openxmlformats.org/officeDocument/2006/relationships/customXml" Target="../ink/ink723.xml"/><Relationship Id="rId167" Type="http://schemas.openxmlformats.org/officeDocument/2006/relationships/image" Target="../media/image737.png"/><Relationship Id="rId188" Type="http://schemas.openxmlformats.org/officeDocument/2006/relationships/customXml" Target="../ink/ink744.xml"/><Relationship Id="rId71" Type="http://schemas.openxmlformats.org/officeDocument/2006/relationships/image" Target="../media/image690.png"/><Relationship Id="rId92" Type="http://schemas.openxmlformats.org/officeDocument/2006/relationships/customXml" Target="../ink/ink696.xml"/><Relationship Id="rId213" Type="http://schemas.openxmlformats.org/officeDocument/2006/relationships/customXml" Target="../ink/ink757.xml"/><Relationship Id="rId234" Type="http://schemas.openxmlformats.org/officeDocument/2006/relationships/image" Target="../media/image770.png"/><Relationship Id="rId2" Type="http://schemas.openxmlformats.org/officeDocument/2006/relationships/notesSlide" Target="../notesSlides/notesSlide22.xml"/><Relationship Id="rId29" Type="http://schemas.openxmlformats.org/officeDocument/2006/relationships/image" Target="../media/image670.png"/><Relationship Id="rId255" Type="http://schemas.openxmlformats.org/officeDocument/2006/relationships/customXml" Target="../ink/ink778.xml"/><Relationship Id="rId276" Type="http://schemas.openxmlformats.org/officeDocument/2006/relationships/image" Target="../media/image791.png"/><Relationship Id="rId297" Type="http://schemas.openxmlformats.org/officeDocument/2006/relationships/customXml" Target="../ink/ink799.xml"/><Relationship Id="rId40" Type="http://schemas.openxmlformats.org/officeDocument/2006/relationships/customXml" Target="../ink/ink670.xml"/><Relationship Id="rId115" Type="http://schemas.openxmlformats.org/officeDocument/2006/relationships/image" Target="../media/image711.png"/><Relationship Id="rId136" Type="http://schemas.openxmlformats.org/officeDocument/2006/relationships/customXml" Target="../ink/ink718.xml"/><Relationship Id="rId157" Type="http://schemas.openxmlformats.org/officeDocument/2006/relationships/image" Target="../media/image732.png"/><Relationship Id="rId178" Type="http://schemas.openxmlformats.org/officeDocument/2006/relationships/customXml" Target="../ink/ink739.xml"/><Relationship Id="rId301" Type="http://schemas.openxmlformats.org/officeDocument/2006/relationships/customXml" Target="../ink/ink801.xml"/><Relationship Id="rId61" Type="http://schemas.openxmlformats.org/officeDocument/2006/relationships/image" Target="../media/image685.png"/><Relationship Id="rId82" Type="http://schemas.openxmlformats.org/officeDocument/2006/relationships/customXml" Target="../ink/ink691.xml"/><Relationship Id="rId199" Type="http://schemas.openxmlformats.org/officeDocument/2006/relationships/image" Target="../media/image753.png"/><Relationship Id="rId203" Type="http://schemas.openxmlformats.org/officeDocument/2006/relationships/image" Target="../media/image755.png"/><Relationship Id="rId19" Type="http://schemas.openxmlformats.org/officeDocument/2006/relationships/image" Target="../media/image665.png"/><Relationship Id="rId224" Type="http://schemas.openxmlformats.org/officeDocument/2006/relationships/image" Target="../media/image765.png"/><Relationship Id="rId245" Type="http://schemas.openxmlformats.org/officeDocument/2006/relationships/customXml" Target="../ink/ink773.xml"/><Relationship Id="rId266" Type="http://schemas.openxmlformats.org/officeDocument/2006/relationships/image" Target="../media/image786.png"/><Relationship Id="rId287" Type="http://schemas.openxmlformats.org/officeDocument/2006/relationships/customXml" Target="../ink/ink794.xml"/><Relationship Id="rId30" Type="http://schemas.openxmlformats.org/officeDocument/2006/relationships/customXml" Target="../ink/ink665.xml"/><Relationship Id="rId105" Type="http://schemas.openxmlformats.org/officeDocument/2006/relationships/image" Target="../media/image706.png"/><Relationship Id="rId126" Type="http://schemas.openxmlformats.org/officeDocument/2006/relationships/customXml" Target="../ink/ink713.xml"/><Relationship Id="rId147" Type="http://schemas.openxmlformats.org/officeDocument/2006/relationships/image" Target="../media/image727.png"/><Relationship Id="rId168" Type="http://schemas.openxmlformats.org/officeDocument/2006/relationships/customXml" Target="../ink/ink734.xml"/><Relationship Id="rId51" Type="http://schemas.openxmlformats.org/officeDocument/2006/relationships/image" Target="../media/image680.png"/><Relationship Id="rId72" Type="http://schemas.openxmlformats.org/officeDocument/2006/relationships/customXml" Target="../ink/ink686.xml"/><Relationship Id="rId93" Type="http://schemas.openxmlformats.org/officeDocument/2006/relationships/image" Target="../media/image700.png"/><Relationship Id="rId189" Type="http://schemas.openxmlformats.org/officeDocument/2006/relationships/image" Target="../media/image748.png"/><Relationship Id="rId3" Type="http://schemas.openxmlformats.org/officeDocument/2006/relationships/image" Target="../media/image657.png"/><Relationship Id="rId214" Type="http://schemas.openxmlformats.org/officeDocument/2006/relationships/image" Target="../media/image760.png"/><Relationship Id="rId235" Type="http://schemas.openxmlformats.org/officeDocument/2006/relationships/customXml" Target="../ink/ink768.xml"/><Relationship Id="rId256" Type="http://schemas.openxmlformats.org/officeDocument/2006/relationships/image" Target="../media/image781.png"/><Relationship Id="rId277" Type="http://schemas.openxmlformats.org/officeDocument/2006/relationships/customXml" Target="../ink/ink789.xml"/><Relationship Id="rId298" Type="http://schemas.openxmlformats.org/officeDocument/2006/relationships/image" Target="../media/image802.png"/><Relationship Id="rId116" Type="http://schemas.openxmlformats.org/officeDocument/2006/relationships/customXml" Target="../ink/ink708.xml"/><Relationship Id="rId137" Type="http://schemas.openxmlformats.org/officeDocument/2006/relationships/image" Target="../media/image722.png"/><Relationship Id="rId158" Type="http://schemas.openxmlformats.org/officeDocument/2006/relationships/customXml" Target="../ink/ink729.xml"/><Relationship Id="rId302" Type="http://schemas.openxmlformats.org/officeDocument/2006/relationships/image" Target="../media/image804.png"/><Relationship Id="rId20" Type="http://schemas.openxmlformats.org/officeDocument/2006/relationships/customXml" Target="../ink/ink660.xml"/><Relationship Id="rId41" Type="http://schemas.openxmlformats.org/officeDocument/2006/relationships/image" Target="../media/image675.png"/><Relationship Id="rId62" Type="http://schemas.openxmlformats.org/officeDocument/2006/relationships/customXml" Target="../ink/ink681.xml"/><Relationship Id="rId83" Type="http://schemas.openxmlformats.org/officeDocument/2006/relationships/image" Target="../media/image696.png"/><Relationship Id="rId179" Type="http://schemas.openxmlformats.org/officeDocument/2006/relationships/image" Target="../media/image743.png"/><Relationship Id="rId190" Type="http://schemas.openxmlformats.org/officeDocument/2006/relationships/customXml" Target="../ink/ink745.xml"/><Relationship Id="rId204" Type="http://schemas.openxmlformats.org/officeDocument/2006/relationships/customXml" Target="../ink/ink752.xml"/><Relationship Id="rId225" Type="http://schemas.openxmlformats.org/officeDocument/2006/relationships/customXml" Target="../ink/ink763.xml"/><Relationship Id="rId246" Type="http://schemas.openxmlformats.org/officeDocument/2006/relationships/image" Target="../media/image776.png"/><Relationship Id="rId267" Type="http://schemas.openxmlformats.org/officeDocument/2006/relationships/customXml" Target="../ink/ink784.xml"/><Relationship Id="rId288" Type="http://schemas.openxmlformats.org/officeDocument/2006/relationships/image" Target="../media/image797.png"/><Relationship Id="rId106" Type="http://schemas.openxmlformats.org/officeDocument/2006/relationships/customXml" Target="../ink/ink703.xml"/><Relationship Id="rId127" Type="http://schemas.openxmlformats.org/officeDocument/2006/relationships/image" Target="../media/image717.png"/><Relationship Id="rId10" Type="http://schemas.openxmlformats.org/officeDocument/2006/relationships/customXml" Target="../ink/ink655.xml"/><Relationship Id="rId31" Type="http://schemas.openxmlformats.org/officeDocument/2006/relationships/image" Target="../media/image671.png"/><Relationship Id="rId52" Type="http://schemas.openxmlformats.org/officeDocument/2006/relationships/customXml" Target="../ink/ink676.xml"/><Relationship Id="rId73" Type="http://schemas.openxmlformats.org/officeDocument/2006/relationships/image" Target="../media/image691.png"/><Relationship Id="rId94" Type="http://schemas.openxmlformats.org/officeDocument/2006/relationships/customXml" Target="../ink/ink697.xml"/><Relationship Id="rId148" Type="http://schemas.openxmlformats.org/officeDocument/2006/relationships/customXml" Target="../ink/ink724.xml"/><Relationship Id="rId169" Type="http://schemas.openxmlformats.org/officeDocument/2006/relationships/image" Target="../media/image738.png"/><Relationship Id="rId4" Type="http://schemas.openxmlformats.org/officeDocument/2006/relationships/customXml" Target="../ink/ink652.xml"/><Relationship Id="rId180" Type="http://schemas.openxmlformats.org/officeDocument/2006/relationships/customXml" Target="../ink/ink740.xml"/><Relationship Id="rId215" Type="http://schemas.openxmlformats.org/officeDocument/2006/relationships/customXml" Target="../ink/ink758.xml"/><Relationship Id="rId236" Type="http://schemas.openxmlformats.org/officeDocument/2006/relationships/image" Target="../media/image771.png"/><Relationship Id="rId257" Type="http://schemas.openxmlformats.org/officeDocument/2006/relationships/customXml" Target="../ink/ink779.xml"/><Relationship Id="rId278" Type="http://schemas.openxmlformats.org/officeDocument/2006/relationships/image" Target="../media/image792.png"/><Relationship Id="rId303" Type="http://schemas.openxmlformats.org/officeDocument/2006/relationships/customXml" Target="../ink/ink802.xml"/><Relationship Id="rId42" Type="http://schemas.openxmlformats.org/officeDocument/2006/relationships/customXml" Target="../ink/ink671.xml"/><Relationship Id="rId84" Type="http://schemas.openxmlformats.org/officeDocument/2006/relationships/customXml" Target="../ink/ink692.xml"/><Relationship Id="rId138" Type="http://schemas.openxmlformats.org/officeDocument/2006/relationships/customXml" Target="../ink/ink719.xml"/><Relationship Id="rId191" Type="http://schemas.openxmlformats.org/officeDocument/2006/relationships/image" Target="../media/image749.png"/><Relationship Id="rId205" Type="http://schemas.openxmlformats.org/officeDocument/2006/relationships/image" Target="../media/image756.png"/><Relationship Id="rId247" Type="http://schemas.openxmlformats.org/officeDocument/2006/relationships/customXml" Target="../ink/ink774.xml"/><Relationship Id="rId107" Type="http://schemas.openxmlformats.org/officeDocument/2006/relationships/image" Target="../media/image707.png"/><Relationship Id="rId289" Type="http://schemas.openxmlformats.org/officeDocument/2006/relationships/customXml" Target="../ink/ink795.xml"/><Relationship Id="rId11" Type="http://schemas.openxmlformats.org/officeDocument/2006/relationships/image" Target="../media/image661.png"/><Relationship Id="rId53" Type="http://schemas.openxmlformats.org/officeDocument/2006/relationships/image" Target="../media/image681.png"/><Relationship Id="rId149" Type="http://schemas.openxmlformats.org/officeDocument/2006/relationships/image" Target="../media/image728.png"/><Relationship Id="rId95" Type="http://schemas.openxmlformats.org/officeDocument/2006/relationships/image" Target="../media/image701.png"/><Relationship Id="rId160" Type="http://schemas.openxmlformats.org/officeDocument/2006/relationships/customXml" Target="../ink/ink730.xml"/><Relationship Id="rId216" Type="http://schemas.openxmlformats.org/officeDocument/2006/relationships/image" Target="../media/image761.png"/><Relationship Id="rId258" Type="http://schemas.openxmlformats.org/officeDocument/2006/relationships/image" Target="../media/image782.png"/><Relationship Id="rId22" Type="http://schemas.openxmlformats.org/officeDocument/2006/relationships/customXml" Target="../ink/ink661.xml"/><Relationship Id="rId64" Type="http://schemas.openxmlformats.org/officeDocument/2006/relationships/customXml" Target="../ink/ink682.xml"/><Relationship Id="rId118" Type="http://schemas.openxmlformats.org/officeDocument/2006/relationships/customXml" Target="../ink/ink709.xml"/><Relationship Id="rId171" Type="http://schemas.openxmlformats.org/officeDocument/2006/relationships/image" Target="../media/image739.png"/><Relationship Id="rId227" Type="http://schemas.openxmlformats.org/officeDocument/2006/relationships/customXml" Target="../ink/ink764.xml"/><Relationship Id="rId269" Type="http://schemas.openxmlformats.org/officeDocument/2006/relationships/customXml" Target="../ink/ink785.xml"/><Relationship Id="rId33" Type="http://schemas.openxmlformats.org/officeDocument/2006/relationships/image" Target="../media/image580.png"/><Relationship Id="rId129" Type="http://schemas.openxmlformats.org/officeDocument/2006/relationships/image" Target="../media/image718.png"/><Relationship Id="rId280" Type="http://schemas.openxmlformats.org/officeDocument/2006/relationships/image" Target="../media/image793.png"/><Relationship Id="rId75" Type="http://schemas.openxmlformats.org/officeDocument/2006/relationships/image" Target="../media/image692.png"/><Relationship Id="rId140" Type="http://schemas.openxmlformats.org/officeDocument/2006/relationships/customXml" Target="../ink/ink720.xml"/><Relationship Id="rId182" Type="http://schemas.openxmlformats.org/officeDocument/2006/relationships/customXml" Target="../ink/ink741.xml"/><Relationship Id="rId6" Type="http://schemas.openxmlformats.org/officeDocument/2006/relationships/customXml" Target="../ink/ink653.xml"/><Relationship Id="rId238" Type="http://schemas.openxmlformats.org/officeDocument/2006/relationships/image" Target="../media/image772.png"/></Relationships>
</file>

<file path=ppt/slides/_rels/slide23.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customXml" Target="../ink/ink808.xml"/><Relationship Id="rId18" Type="http://schemas.openxmlformats.org/officeDocument/2006/relationships/image" Target="../media/image815.png"/><Relationship Id="rId3" Type="http://schemas.openxmlformats.org/officeDocument/2006/relationships/image" Target="../media/image807.png"/><Relationship Id="rId21" Type="http://schemas.openxmlformats.org/officeDocument/2006/relationships/customXml" Target="../ink/ink812.xml"/><Relationship Id="rId7" Type="http://schemas.openxmlformats.org/officeDocument/2006/relationships/customXml" Target="../ink/ink805.xml"/><Relationship Id="rId12" Type="http://schemas.openxmlformats.org/officeDocument/2006/relationships/image" Target="../media/image812.png"/><Relationship Id="rId17" Type="http://schemas.openxmlformats.org/officeDocument/2006/relationships/customXml" Target="../ink/ink810.xml"/><Relationship Id="rId2" Type="http://schemas.openxmlformats.org/officeDocument/2006/relationships/notesSlide" Target="../notesSlides/notesSlide23.xml"/><Relationship Id="rId16" Type="http://schemas.openxmlformats.org/officeDocument/2006/relationships/image" Target="../media/image814.png"/><Relationship Id="rId20" Type="http://schemas.openxmlformats.org/officeDocument/2006/relationships/image" Target="../media/image816.png"/><Relationship Id="rId1" Type="http://schemas.openxmlformats.org/officeDocument/2006/relationships/slideLayout" Target="../slideLayouts/slideLayout7.xml"/><Relationship Id="rId6" Type="http://schemas.openxmlformats.org/officeDocument/2006/relationships/image" Target="../media/image809.png"/><Relationship Id="rId11" Type="http://schemas.openxmlformats.org/officeDocument/2006/relationships/customXml" Target="../ink/ink807.xml"/><Relationship Id="rId24" Type="http://schemas.openxmlformats.org/officeDocument/2006/relationships/image" Target="../media/image818.png"/><Relationship Id="rId5" Type="http://schemas.openxmlformats.org/officeDocument/2006/relationships/customXml" Target="../ink/ink804.xml"/><Relationship Id="rId15" Type="http://schemas.openxmlformats.org/officeDocument/2006/relationships/customXml" Target="../ink/ink809.xml"/><Relationship Id="rId23" Type="http://schemas.openxmlformats.org/officeDocument/2006/relationships/customXml" Target="../ink/ink813.xml"/><Relationship Id="rId10" Type="http://schemas.openxmlformats.org/officeDocument/2006/relationships/image" Target="../media/image811.png"/><Relationship Id="rId19" Type="http://schemas.openxmlformats.org/officeDocument/2006/relationships/customXml" Target="../ink/ink811.xml"/><Relationship Id="rId4" Type="http://schemas.openxmlformats.org/officeDocument/2006/relationships/image" Target="../media/image808.png"/><Relationship Id="rId9" Type="http://schemas.openxmlformats.org/officeDocument/2006/relationships/customXml" Target="../ink/ink806.xml"/><Relationship Id="rId14" Type="http://schemas.openxmlformats.org/officeDocument/2006/relationships/image" Target="../media/image813.png"/><Relationship Id="rId22" Type="http://schemas.openxmlformats.org/officeDocument/2006/relationships/image" Target="../media/image817.png"/></Relationships>
</file>

<file path=ppt/slides/_rels/slide24.xml.rels><?xml version="1.0" encoding="UTF-8" standalone="yes"?>
<Relationships xmlns="http://schemas.openxmlformats.org/package/2006/relationships"><Relationship Id="rId8" Type="http://schemas.openxmlformats.org/officeDocument/2006/relationships/customXml" Target="../ink/ink815.xml"/><Relationship Id="rId13" Type="http://schemas.openxmlformats.org/officeDocument/2006/relationships/image" Target="../media/image823.png"/><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image" Target="../media/image820.png"/><Relationship Id="rId12" Type="http://schemas.openxmlformats.org/officeDocument/2006/relationships/customXml" Target="../ink/ink81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ustomXml" Target="../ink/ink814.xml"/><Relationship Id="rId11" Type="http://schemas.openxmlformats.org/officeDocument/2006/relationships/image" Target="../media/image822.png"/><Relationship Id="rId5" Type="http://schemas.openxmlformats.org/officeDocument/2006/relationships/image" Target="../media/image819.jpg"/><Relationship Id="rId15" Type="http://schemas.openxmlformats.org/officeDocument/2006/relationships/image" Target="../media/image824.png"/><Relationship Id="rId10" Type="http://schemas.openxmlformats.org/officeDocument/2006/relationships/customXml" Target="../ink/ink816.xml"/><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image" Target="../media/image821.png"/><Relationship Id="rId14" Type="http://schemas.openxmlformats.org/officeDocument/2006/relationships/customXml" Target="../ink/ink818.xml"/></Relationships>
</file>

<file path=ppt/slides/_rels/slide25.xml.rels><?xml version="1.0" encoding="UTF-8" standalone="yes"?>
<Relationships xmlns="http://schemas.openxmlformats.org/package/2006/relationships"><Relationship Id="rId3" Type="http://schemas.openxmlformats.org/officeDocument/2006/relationships/image" Target="../media/image825.png"/><Relationship Id="rId7" Type="http://schemas.openxmlformats.org/officeDocument/2006/relationships/image" Target="../media/image8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ustomXml" Target="../ink/ink820.xml"/><Relationship Id="rId5" Type="http://schemas.openxmlformats.org/officeDocument/2006/relationships/image" Target="../media/image826.png"/><Relationship Id="rId4" Type="http://schemas.openxmlformats.org/officeDocument/2006/relationships/customXml" Target="../ink/ink819.xml"/></Relationships>
</file>

<file path=ppt/slides/_rels/slide26.xml.rels><?xml version="1.0" encoding="UTF-8" standalone="yes"?>
<Relationships xmlns="http://schemas.openxmlformats.org/package/2006/relationships"><Relationship Id="rId8" Type="http://schemas.openxmlformats.org/officeDocument/2006/relationships/image" Target="../media/image830.png"/><Relationship Id="rId3" Type="http://schemas.openxmlformats.org/officeDocument/2006/relationships/customXml" Target="../ink/ink821.xml"/><Relationship Id="rId7" Type="http://schemas.openxmlformats.org/officeDocument/2006/relationships/customXml" Target="../ink/ink82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29.png"/><Relationship Id="rId5" Type="http://schemas.openxmlformats.org/officeDocument/2006/relationships/customXml" Target="../ink/ink822.xml"/><Relationship Id="rId4" Type="http://schemas.openxmlformats.org/officeDocument/2006/relationships/image" Target="../media/image8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3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3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A9D68252-807B-6AE5-7D07-62E4A69391A7}"/>
              </a:ext>
            </a:extLst>
          </p:cNvPr>
          <p:cNvGrpSpPr/>
          <p:nvPr/>
        </p:nvGrpSpPr>
        <p:grpSpPr>
          <a:xfrm>
            <a:off x="1350818" y="2622862"/>
            <a:ext cx="237600" cy="222840"/>
            <a:chOff x="1350818" y="2622862"/>
            <a:chExt cx="237600" cy="22284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099D4055-1266-58EE-DA7A-E2F9A03B500D}"/>
                    </a:ext>
                  </a:extLst>
                </p14:cNvPr>
                <p14:cNvContentPartPr/>
                <p14:nvPr/>
              </p14:nvContentPartPr>
              <p14:xfrm>
                <a:off x="1350818" y="2637262"/>
                <a:ext cx="186480" cy="208440"/>
              </p14:xfrm>
            </p:contentPart>
          </mc:Choice>
          <mc:Fallback>
            <p:pic>
              <p:nvPicPr>
                <p:cNvPr id="2" name="Freihand 1">
                  <a:extLst>
                    <a:ext uri="{FF2B5EF4-FFF2-40B4-BE49-F238E27FC236}">
                      <a16:creationId xmlns:a16="http://schemas.microsoft.com/office/drawing/2014/main" id="{099D4055-1266-58EE-DA7A-E2F9A03B500D}"/>
                    </a:ext>
                  </a:extLst>
                </p:cNvPr>
                <p:cNvPicPr/>
                <p:nvPr/>
              </p:nvPicPr>
              <p:blipFill>
                <a:blip r:embed="rId6"/>
                <a:stretch>
                  <a:fillRect/>
                </a:stretch>
              </p:blipFill>
              <p:spPr>
                <a:xfrm>
                  <a:off x="1341818" y="2628262"/>
                  <a:ext cx="2041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AA5F24C7-02B2-21E1-BE70-A4F1E6FEB562}"/>
                    </a:ext>
                  </a:extLst>
                </p14:cNvPr>
                <p14:cNvContentPartPr/>
                <p14:nvPr/>
              </p14:nvContentPartPr>
              <p14:xfrm>
                <a:off x="1377458" y="2622862"/>
                <a:ext cx="210960" cy="213480"/>
              </p14:xfrm>
            </p:contentPart>
          </mc:Choice>
          <mc:Fallback>
            <p:pic>
              <p:nvPicPr>
                <p:cNvPr id="3" name="Freihand 2">
                  <a:extLst>
                    <a:ext uri="{FF2B5EF4-FFF2-40B4-BE49-F238E27FC236}">
                      <a16:creationId xmlns:a16="http://schemas.microsoft.com/office/drawing/2014/main" id="{AA5F24C7-02B2-21E1-BE70-A4F1E6FEB562}"/>
                    </a:ext>
                  </a:extLst>
                </p:cNvPr>
                <p:cNvPicPr/>
                <p:nvPr/>
              </p:nvPicPr>
              <p:blipFill>
                <a:blip r:embed="rId8"/>
                <a:stretch>
                  <a:fillRect/>
                </a:stretch>
              </p:blipFill>
              <p:spPr>
                <a:xfrm>
                  <a:off x="1368818" y="2613862"/>
                  <a:ext cx="228600" cy="231120"/>
                </a:xfrm>
                <a:prstGeom prst="rect">
                  <a:avLst/>
                </a:prstGeom>
              </p:spPr>
            </p:pic>
          </mc:Fallback>
        </mc:AlternateContent>
      </p:grpSp>
      <p:grpSp>
        <p:nvGrpSpPr>
          <p:cNvPr id="14" name="Gruppieren 13">
            <a:extLst>
              <a:ext uri="{FF2B5EF4-FFF2-40B4-BE49-F238E27FC236}">
                <a16:creationId xmlns:a16="http://schemas.microsoft.com/office/drawing/2014/main" id="{1B55C327-7585-43BA-E4B1-EAD283660974}"/>
              </a:ext>
            </a:extLst>
          </p:cNvPr>
          <p:cNvGrpSpPr/>
          <p:nvPr/>
        </p:nvGrpSpPr>
        <p:grpSpPr>
          <a:xfrm>
            <a:off x="2274218" y="424342"/>
            <a:ext cx="197640" cy="205200"/>
            <a:chOff x="2274218" y="424342"/>
            <a:chExt cx="197640" cy="2052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9E8D777-1485-AB2E-8D6D-6B1152E3CE0D}"/>
                    </a:ext>
                  </a:extLst>
                </p14:cNvPr>
                <p14:cNvContentPartPr/>
                <p14:nvPr/>
              </p14:nvContentPartPr>
              <p14:xfrm>
                <a:off x="2274218" y="451702"/>
                <a:ext cx="171360" cy="160200"/>
              </p14:xfrm>
            </p:contentPart>
          </mc:Choice>
          <mc:Fallback>
            <p:pic>
              <p:nvPicPr>
                <p:cNvPr id="6" name="Freihand 5">
                  <a:extLst>
                    <a:ext uri="{FF2B5EF4-FFF2-40B4-BE49-F238E27FC236}">
                      <a16:creationId xmlns:a16="http://schemas.microsoft.com/office/drawing/2014/main" id="{E9E8D777-1485-AB2E-8D6D-6B1152E3CE0D}"/>
                    </a:ext>
                  </a:extLst>
                </p:cNvPr>
                <p:cNvPicPr/>
                <p:nvPr/>
              </p:nvPicPr>
              <p:blipFill>
                <a:blip r:embed="rId10"/>
                <a:stretch>
                  <a:fillRect/>
                </a:stretch>
              </p:blipFill>
              <p:spPr>
                <a:xfrm>
                  <a:off x="2265578" y="442702"/>
                  <a:ext cx="189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137F2B3-F76B-F521-060D-70D9D3FABEED}"/>
                    </a:ext>
                  </a:extLst>
                </p14:cNvPr>
                <p14:cNvContentPartPr/>
                <p14:nvPr/>
              </p14:nvContentPartPr>
              <p14:xfrm>
                <a:off x="2278898" y="424342"/>
                <a:ext cx="192960" cy="205200"/>
              </p14:xfrm>
            </p:contentPart>
          </mc:Choice>
          <mc:Fallback>
            <p:pic>
              <p:nvPicPr>
                <p:cNvPr id="9" name="Freihand 8">
                  <a:extLst>
                    <a:ext uri="{FF2B5EF4-FFF2-40B4-BE49-F238E27FC236}">
                      <a16:creationId xmlns:a16="http://schemas.microsoft.com/office/drawing/2014/main" id="{6137F2B3-F76B-F521-060D-70D9D3FABEED}"/>
                    </a:ext>
                  </a:extLst>
                </p:cNvPr>
                <p:cNvPicPr/>
                <p:nvPr/>
              </p:nvPicPr>
              <p:blipFill>
                <a:blip r:embed="rId12"/>
                <a:stretch>
                  <a:fillRect/>
                </a:stretch>
              </p:blipFill>
              <p:spPr>
                <a:xfrm>
                  <a:off x="2270258" y="415342"/>
                  <a:ext cx="210600" cy="22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15F797D-8C87-ACD9-2B4E-5D897EEB1752}"/>
              </a:ext>
            </a:extLst>
          </p:cNvPr>
          <p:cNvPicPr>
            <a:picLocks noChangeAspect="1"/>
          </p:cNvPicPr>
          <p:nvPr/>
        </p:nvPicPr>
        <p:blipFill>
          <a:blip r:embed="rId3"/>
          <a:stretch>
            <a:fillRect/>
          </a:stretch>
        </p:blipFill>
        <p:spPr>
          <a:xfrm>
            <a:off x="355410" y="849122"/>
            <a:ext cx="7645030" cy="4809998"/>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64F7E3-1449-71B3-60F8-F63701915D5C}"/>
              </a:ext>
            </a:extLst>
          </p:cNvPr>
          <p:cNvPicPr>
            <a:picLocks noChangeAspect="1"/>
          </p:cNvPicPr>
          <p:nvPr/>
        </p:nvPicPr>
        <p:blipFill>
          <a:blip r:embed="rId3"/>
          <a:stretch>
            <a:fillRect/>
          </a:stretch>
        </p:blipFill>
        <p:spPr>
          <a:xfrm>
            <a:off x="0" y="777010"/>
            <a:ext cx="8014534" cy="4648430"/>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311EFE5-384A-1906-554F-EDD116AC19EC}"/>
                  </a:ext>
                </a:extLst>
              </p14:cNvPr>
              <p14:cNvContentPartPr/>
              <p14:nvPr/>
            </p14:nvContentPartPr>
            <p14:xfrm>
              <a:off x="653138" y="4340062"/>
              <a:ext cx="3247560" cy="110880"/>
            </p14:xfrm>
          </p:contentPart>
        </mc:Choice>
        <mc:Fallback>
          <p:pic>
            <p:nvPicPr>
              <p:cNvPr id="2" name="Freihand 1">
                <a:extLst>
                  <a:ext uri="{FF2B5EF4-FFF2-40B4-BE49-F238E27FC236}">
                    <a16:creationId xmlns:a16="http://schemas.microsoft.com/office/drawing/2014/main" id="{3311EFE5-384A-1906-554F-EDD116AC19EC}"/>
                  </a:ext>
                </a:extLst>
              </p:cNvPr>
              <p:cNvPicPr/>
              <p:nvPr/>
            </p:nvPicPr>
            <p:blipFill>
              <a:blip r:embed="rId4"/>
              <a:stretch>
                <a:fillRect/>
              </a:stretch>
            </p:blipFill>
            <p:spPr>
              <a:xfrm>
                <a:off x="644498" y="4331062"/>
                <a:ext cx="3265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8B24E3E-2032-FD7E-A90B-E4B54A5ED08A}"/>
                  </a:ext>
                </a:extLst>
              </p14:cNvPr>
              <p14:cNvContentPartPr/>
              <p14:nvPr/>
            </p14:nvContentPartPr>
            <p14:xfrm>
              <a:off x="524258" y="4031542"/>
              <a:ext cx="3408480" cy="381960"/>
            </p14:xfrm>
          </p:contentPart>
        </mc:Choice>
        <mc:Fallback>
          <p:pic>
            <p:nvPicPr>
              <p:cNvPr id="3" name="Freihand 2">
                <a:extLst>
                  <a:ext uri="{FF2B5EF4-FFF2-40B4-BE49-F238E27FC236}">
                    <a16:creationId xmlns:a16="http://schemas.microsoft.com/office/drawing/2014/main" id="{68B24E3E-2032-FD7E-A90B-E4B54A5ED08A}"/>
                  </a:ext>
                </a:extLst>
              </p:cNvPr>
              <p:cNvPicPr/>
              <p:nvPr/>
            </p:nvPicPr>
            <p:blipFill>
              <a:blip r:embed="rId6"/>
              <a:stretch>
                <a:fillRect/>
              </a:stretch>
            </p:blipFill>
            <p:spPr>
              <a:xfrm>
                <a:off x="515258" y="4022902"/>
                <a:ext cx="3426120" cy="39960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0" name="Freihand 49">
                <a:extLst>
                  <a:ext uri="{FF2B5EF4-FFF2-40B4-BE49-F238E27FC236}">
                    <a16:creationId xmlns:a16="http://schemas.microsoft.com/office/drawing/2014/main" id="{57E0C763-3C8A-3E19-E2D5-6D0E35FA9806}"/>
                  </a:ext>
                </a:extLst>
              </p14:cNvPr>
              <p14:cNvContentPartPr/>
              <p14:nvPr/>
            </p14:nvContentPartPr>
            <p14:xfrm>
              <a:off x="8775458" y="-30698"/>
              <a:ext cx="2775600" cy="1721520"/>
            </p14:xfrm>
          </p:contentPart>
        </mc:Choice>
        <mc:Fallback>
          <p:pic>
            <p:nvPicPr>
              <p:cNvPr id="50" name="Freihand 49">
                <a:extLst>
                  <a:ext uri="{FF2B5EF4-FFF2-40B4-BE49-F238E27FC236}">
                    <a16:creationId xmlns:a16="http://schemas.microsoft.com/office/drawing/2014/main" id="{57E0C763-3C8A-3E19-E2D5-6D0E35FA9806}"/>
                  </a:ext>
                </a:extLst>
              </p:cNvPr>
              <p:cNvPicPr/>
              <p:nvPr/>
            </p:nvPicPr>
            <p:blipFill>
              <a:blip r:embed="rId4"/>
              <a:stretch>
                <a:fillRect/>
              </a:stretch>
            </p:blipFill>
            <p:spPr>
              <a:xfrm>
                <a:off x="8766458" y="-39698"/>
                <a:ext cx="2793240" cy="1739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2" name="Freihand 51">
                <a:extLst>
                  <a:ext uri="{FF2B5EF4-FFF2-40B4-BE49-F238E27FC236}">
                    <a16:creationId xmlns:a16="http://schemas.microsoft.com/office/drawing/2014/main" id="{E037DE3F-0311-ACE7-A83E-BD02D6B4FDB1}"/>
                  </a:ext>
                </a:extLst>
              </p14:cNvPr>
              <p14:cNvContentPartPr/>
              <p14:nvPr/>
            </p14:nvContentPartPr>
            <p14:xfrm>
              <a:off x="5415938" y="498764"/>
              <a:ext cx="3109680" cy="627120"/>
            </p14:xfrm>
          </p:contentPart>
        </mc:Choice>
        <mc:Fallback>
          <p:pic>
            <p:nvPicPr>
              <p:cNvPr id="52" name="Freihand 51">
                <a:extLst>
                  <a:ext uri="{FF2B5EF4-FFF2-40B4-BE49-F238E27FC236}">
                    <a16:creationId xmlns:a16="http://schemas.microsoft.com/office/drawing/2014/main" id="{E037DE3F-0311-ACE7-A83E-BD02D6B4FDB1}"/>
                  </a:ext>
                </a:extLst>
              </p:cNvPr>
              <p:cNvPicPr/>
              <p:nvPr/>
            </p:nvPicPr>
            <p:blipFill>
              <a:blip r:embed="rId6"/>
              <a:stretch>
                <a:fillRect/>
              </a:stretch>
            </p:blipFill>
            <p:spPr>
              <a:xfrm>
                <a:off x="5407298" y="490124"/>
                <a:ext cx="3127320" cy="644760"/>
              </a:xfrm>
              <a:prstGeom prst="rect">
                <a:avLst/>
              </a:prstGeom>
            </p:spPr>
          </p:pic>
        </mc:Fallback>
      </mc:AlternateContent>
      <p:grpSp>
        <p:nvGrpSpPr>
          <p:cNvPr id="55" name="Gruppieren 54">
            <a:extLst>
              <a:ext uri="{FF2B5EF4-FFF2-40B4-BE49-F238E27FC236}">
                <a16:creationId xmlns:a16="http://schemas.microsoft.com/office/drawing/2014/main" id="{BB49D2DD-918C-9A28-8BAE-4D068ED9F611}"/>
              </a:ext>
            </a:extLst>
          </p:cNvPr>
          <p:cNvGrpSpPr/>
          <p:nvPr/>
        </p:nvGrpSpPr>
        <p:grpSpPr>
          <a:xfrm>
            <a:off x="5763338" y="-95956"/>
            <a:ext cx="6089760" cy="1782458"/>
            <a:chOff x="5763338" y="-95956"/>
            <a:chExt cx="6089760" cy="1782458"/>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55141E55-A3F5-CEB5-391C-E5C27964544E}"/>
                    </a:ext>
                  </a:extLst>
                </p14:cNvPr>
                <p14:cNvContentPartPr/>
                <p14:nvPr/>
              </p14:nvContentPartPr>
              <p14:xfrm>
                <a:off x="9107018" y="111142"/>
                <a:ext cx="134280" cy="1303200"/>
              </p14:xfrm>
            </p:contentPart>
          </mc:Choice>
          <mc:Fallback>
            <p:pic>
              <p:nvPicPr>
                <p:cNvPr id="2" name="Freihand 1">
                  <a:extLst>
                    <a:ext uri="{FF2B5EF4-FFF2-40B4-BE49-F238E27FC236}">
                      <a16:creationId xmlns:a16="http://schemas.microsoft.com/office/drawing/2014/main" id="{55141E55-A3F5-CEB5-391C-E5C27964544E}"/>
                    </a:ext>
                  </a:extLst>
                </p:cNvPr>
                <p:cNvPicPr/>
                <p:nvPr/>
              </p:nvPicPr>
              <p:blipFill>
                <a:blip r:embed="rId8"/>
                <a:stretch>
                  <a:fillRect/>
                </a:stretch>
              </p:blipFill>
              <p:spPr>
                <a:xfrm>
                  <a:off x="9098018" y="102142"/>
                  <a:ext cx="151920" cy="1320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734189E1-AFDA-4293-515F-AF4718312219}"/>
                    </a:ext>
                  </a:extLst>
                </p14:cNvPr>
                <p14:cNvContentPartPr/>
                <p14:nvPr/>
              </p14:nvContentPartPr>
              <p14:xfrm>
                <a:off x="8928458" y="1250182"/>
                <a:ext cx="2305440" cy="134640"/>
              </p14:xfrm>
            </p:contentPart>
          </mc:Choice>
          <mc:Fallback>
            <p:pic>
              <p:nvPicPr>
                <p:cNvPr id="3" name="Freihand 2">
                  <a:extLst>
                    <a:ext uri="{FF2B5EF4-FFF2-40B4-BE49-F238E27FC236}">
                      <a16:creationId xmlns:a16="http://schemas.microsoft.com/office/drawing/2014/main" id="{734189E1-AFDA-4293-515F-AF4718312219}"/>
                    </a:ext>
                  </a:extLst>
                </p:cNvPr>
                <p:cNvPicPr/>
                <p:nvPr/>
              </p:nvPicPr>
              <p:blipFill>
                <a:blip r:embed="rId10"/>
                <a:stretch>
                  <a:fillRect/>
                </a:stretch>
              </p:blipFill>
              <p:spPr>
                <a:xfrm>
                  <a:off x="8919458" y="1241542"/>
                  <a:ext cx="2323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632751EB-79EF-D28B-43E1-AD88B299338E}"/>
                    </a:ext>
                  </a:extLst>
                </p14:cNvPr>
                <p14:cNvContentPartPr/>
                <p14:nvPr/>
              </p14:nvContentPartPr>
              <p14:xfrm>
                <a:off x="11199338" y="1145062"/>
                <a:ext cx="246600" cy="257760"/>
              </p14:xfrm>
            </p:contentPart>
          </mc:Choice>
          <mc:Fallback>
            <p:pic>
              <p:nvPicPr>
                <p:cNvPr id="4" name="Freihand 3">
                  <a:extLst>
                    <a:ext uri="{FF2B5EF4-FFF2-40B4-BE49-F238E27FC236}">
                      <a16:creationId xmlns:a16="http://schemas.microsoft.com/office/drawing/2014/main" id="{632751EB-79EF-D28B-43E1-AD88B299338E}"/>
                    </a:ext>
                  </a:extLst>
                </p:cNvPr>
                <p:cNvPicPr/>
                <p:nvPr/>
              </p:nvPicPr>
              <p:blipFill>
                <a:blip r:embed="rId12"/>
                <a:stretch>
                  <a:fillRect/>
                </a:stretch>
              </p:blipFill>
              <p:spPr>
                <a:xfrm>
                  <a:off x="11190338" y="1136422"/>
                  <a:ext cx="2642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39C8619C-BFE0-20C0-224B-6D3789B2FFC8}"/>
                    </a:ext>
                  </a:extLst>
                </p14:cNvPr>
                <p14:cNvContentPartPr/>
                <p14:nvPr/>
              </p14:nvContentPartPr>
              <p14:xfrm>
                <a:off x="9041138" y="6022"/>
                <a:ext cx="308160" cy="276840"/>
              </p14:xfrm>
            </p:contentPart>
          </mc:Choice>
          <mc:Fallback>
            <p:pic>
              <p:nvPicPr>
                <p:cNvPr id="6" name="Freihand 5">
                  <a:extLst>
                    <a:ext uri="{FF2B5EF4-FFF2-40B4-BE49-F238E27FC236}">
                      <a16:creationId xmlns:a16="http://schemas.microsoft.com/office/drawing/2014/main" id="{39C8619C-BFE0-20C0-224B-6D3789B2FFC8}"/>
                    </a:ext>
                  </a:extLst>
                </p:cNvPr>
                <p:cNvPicPr/>
                <p:nvPr/>
              </p:nvPicPr>
              <p:blipFill>
                <a:blip r:embed="rId14"/>
                <a:stretch>
                  <a:fillRect/>
                </a:stretch>
              </p:blipFill>
              <p:spPr>
                <a:xfrm>
                  <a:off x="9032498" y="-2618"/>
                  <a:ext cx="3258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C2A202F3-0B7F-DDA4-2234-6F9286287F1F}"/>
                    </a:ext>
                  </a:extLst>
                </p14:cNvPr>
                <p14:cNvContentPartPr/>
                <p14:nvPr/>
              </p14:nvContentPartPr>
              <p14:xfrm>
                <a:off x="8753498" y="144262"/>
                <a:ext cx="170280" cy="346680"/>
              </p14:xfrm>
            </p:contentPart>
          </mc:Choice>
          <mc:Fallback>
            <p:pic>
              <p:nvPicPr>
                <p:cNvPr id="8" name="Freihand 7">
                  <a:extLst>
                    <a:ext uri="{FF2B5EF4-FFF2-40B4-BE49-F238E27FC236}">
                      <a16:creationId xmlns:a16="http://schemas.microsoft.com/office/drawing/2014/main" id="{C2A202F3-0B7F-DDA4-2234-6F9286287F1F}"/>
                    </a:ext>
                  </a:extLst>
                </p:cNvPr>
                <p:cNvPicPr/>
                <p:nvPr/>
              </p:nvPicPr>
              <p:blipFill>
                <a:blip r:embed="rId16"/>
                <a:stretch>
                  <a:fillRect/>
                </a:stretch>
              </p:blipFill>
              <p:spPr>
                <a:xfrm>
                  <a:off x="8744858" y="135262"/>
                  <a:ext cx="18792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C5DE9A9-BD46-381A-6D12-BD44580A61B4}"/>
                    </a:ext>
                  </a:extLst>
                </p14:cNvPr>
                <p14:cNvContentPartPr/>
                <p14:nvPr/>
              </p14:nvContentPartPr>
              <p14:xfrm>
                <a:off x="11041298" y="1444942"/>
                <a:ext cx="230040" cy="241560"/>
              </p14:xfrm>
            </p:contentPart>
          </mc:Choice>
          <mc:Fallback>
            <p:pic>
              <p:nvPicPr>
                <p:cNvPr id="10" name="Freihand 9">
                  <a:extLst>
                    <a:ext uri="{FF2B5EF4-FFF2-40B4-BE49-F238E27FC236}">
                      <a16:creationId xmlns:a16="http://schemas.microsoft.com/office/drawing/2014/main" id="{5C5DE9A9-BD46-381A-6D12-BD44580A61B4}"/>
                    </a:ext>
                  </a:extLst>
                </p:cNvPr>
                <p:cNvPicPr/>
                <p:nvPr/>
              </p:nvPicPr>
              <p:blipFill>
                <a:blip r:embed="rId18"/>
                <a:stretch>
                  <a:fillRect/>
                </a:stretch>
              </p:blipFill>
              <p:spPr>
                <a:xfrm>
                  <a:off x="11032298" y="1436302"/>
                  <a:ext cx="2476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DD5E97E2-F1DA-95B2-D787-89A9646A1E82}"/>
                    </a:ext>
                  </a:extLst>
                </p14:cNvPr>
                <p14:cNvContentPartPr/>
                <p14:nvPr/>
              </p14:nvContentPartPr>
              <p14:xfrm>
                <a:off x="11082698" y="1473022"/>
                <a:ext cx="124560" cy="170640"/>
              </p14:xfrm>
            </p:contentPart>
          </mc:Choice>
          <mc:Fallback>
            <p:pic>
              <p:nvPicPr>
                <p:cNvPr id="11" name="Freihand 10">
                  <a:extLst>
                    <a:ext uri="{FF2B5EF4-FFF2-40B4-BE49-F238E27FC236}">
                      <a16:creationId xmlns:a16="http://schemas.microsoft.com/office/drawing/2014/main" id="{DD5E97E2-F1DA-95B2-D787-89A9646A1E82}"/>
                    </a:ext>
                  </a:extLst>
                </p:cNvPr>
                <p:cNvPicPr/>
                <p:nvPr/>
              </p:nvPicPr>
              <p:blipFill>
                <a:blip r:embed="rId20"/>
                <a:stretch>
                  <a:fillRect/>
                </a:stretch>
              </p:blipFill>
              <p:spPr>
                <a:xfrm>
                  <a:off x="11073698" y="1464382"/>
                  <a:ext cx="142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2B637625-A701-B833-4B6C-ECFF6F6CECC0}"/>
                    </a:ext>
                  </a:extLst>
                </p14:cNvPr>
                <p14:cNvContentPartPr/>
                <p14:nvPr/>
              </p14:nvContentPartPr>
              <p14:xfrm>
                <a:off x="9622178" y="106822"/>
                <a:ext cx="1283400" cy="968400"/>
              </p14:xfrm>
            </p:contentPart>
          </mc:Choice>
          <mc:Fallback>
            <p:pic>
              <p:nvPicPr>
                <p:cNvPr id="13" name="Freihand 12">
                  <a:extLst>
                    <a:ext uri="{FF2B5EF4-FFF2-40B4-BE49-F238E27FC236}">
                      <a16:creationId xmlns:a16="http://schemas.microsoft.com/office/drawing/2014/main" id="{2B637625-A701-B833-4B6C-ECFF6F6CECC0}"/>
                    </a:ext>
                  </a:extLst>
                </p:cNvPr>
                <p:cNvPicPr/>
                <p:nvPr/>
              </p:nvPicPr>
              <p:blipFill>
                <a:blip r:embed="rId22"/>
                <a:stretch>
                  <a:fillRect/>
                </a:stretch>
              </p:blipFill>
              <p:spPr>
                <a:xfrm>
                  <a:off x="9613178" y="98182"/>
                  <a:ext cx="1301040" cy="986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4135B9D2-3248-DCDE-CA5E-0D6C21E139AF}"/>
                    </a:ext>
                  </a:extLst>
                </p14:cNvPr>
                <p14:cNvContentPartPr/>
                <p14:nvPr/>
              </p14:nvContentPartPr>
              <p14:xfrm>
                <a:off x="9957338" y="232822"/>
                <a:ext cx="762120" cy="724680"/>
              </p14:xfrm>
            </p:contentPart>
          </mc:Choice>
          <mc:Fallback>
            <p:pic>
              <p:nvPicPr>
                <p:cNvPr id="14" name="Freihand 13">
                  <a:extLst>
                    <a:ext uri="{FF2B5EF4-FFF2-40B4-BE49-F238E27FC236}">
                      <a16:creationId xmlns:a16="http://schemas.microsoft.com/office/drawing/2014/main" id="{4135B9D2-3248-DCDE-CA5E-0D6C21E139AF}"/>
                    </a:ext>
                  </a:extLst>
                </p:cNvPr>
                <p:cNvPicPr/>
                <p:nvPr/>
              </p:nvPicPr>
              <p:blipFill>
                <a:blip r:embed="rId24"/>
                <a:stretch>
                  <a:fillRect/>
                </a:stretch>
              </p:blipFill>
              <p:spPr>
                <a:xfrm>
                  <a:off x="9948698" y="223822"/>
                  <a:ext cx="779760" cy="74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49C239D0-E502-E778-867E-4D3366FA8740}"/>
                    </a:ext>
                  </a:extLst>
                </p14:cNvPr>
                <p14:cNvContentPartPr/>
                <p14:nvPr/>
              </p14:nvContentPartPr>
              <p14:xfrm>
                <a:off x="11145698" y="77662"/>
                <a:ext cx="124200" cy="191520"/>
              </p14:xfrm>
            </p:contentPart>
          </mc:Choice>
          <mc:Fallback>
            <p:pic>
              <p:nvPicPr>
                <p:cNvPr id="15" name="Freihand 14">
                  <a:extLst>
                    <a:ext uri="{FF2B5EF4-FFF2-40B4-BE49-F238E27FC236}">
                      <a16:creationId xmlns:a16="http://schemas.microsoft.com/office/drawing/2014/main" id="{49C239D0-E502-E778-867E-4D3366FA8740}"/>
                    </a:ext>
                  </a:extLst>
                </p:cNvPr>
                <p:cNvPicPr/>
                <p:nvPr/>
              </p:nvPicPr>
              <p:blipFill>
                <a:blip r:embed="rId26"/>
                <a:stretch>
                  <a:fillRect/>
                </a:stretch>
              </p:blipFill>
              <p:spPr>
                <a:xfrm>
                  <a:off x="11137058" y="69022"/>
                  <a:ext cx="141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F25137C7-377C-B00E-238F-23C982625F52}"/>
                    </a:ext>
                  </a:extLst>
                </p14:cNvPr>
                <p14:cNvContentPartPr/>
                <p14:nvPr/>
              </p14:nvContentPartPr>
              <p14:xfrm>
                <a:off x="11201858" y="139942"/>
                <a:ext cx="94680" cy="17280"/>
              </p14:xfrm>
            </p:contentPart>
          </mc:Choice>
          <mc:Fallback>
            <p:pic>
              <p:nvPicPr>
                <p:cNvPr id="16" name="Freihand 15">
                  <a:extLst>
                    <a:ext uri="{FF2B5EF4-FFF2-40B4-BE49-F238E27FC236}">
                      <a16:creationId xmlns:a16="http://schemas.microsoft.com/office/drawing/2014/main" id="{F25137C7-377C-B00E-238F-23C982625F52}"/>
                    </a:ext>
                  </a:extLst>
                </p:cNvPr>
                <p:cNvPicPr/>
                <p:nvPr/>
              </p:nvPicPr>
              <p:blipFill>
                <a:blip r:embed="rId28"/>
                <a:stretch>
                  <a:fillRect/>
                </a:stretch>
              </p:blipFill>
              <p:spPr>
                <a:xfrm>
                  <a:off x="11192858" y="130942"/>
                  <a:ext cx="112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3AF0AC82-626C-22FA-66AA-3A2CB232683B}"/>
                    </a:ext>
                  </a:extLst>
                </p14:cNvPr>
                <p14:cNvContentPartPr/>
                <p14:nvPr/>
              </p14:nvContentPartPr>
              <p14:xfrm>
                <a:off x="11006018" y="805222"/>
                <a:ext cx="132840" cy="185400"/>
              </p14:xfrm>
            </p:contentPart>
          </mc:Choice>
          <mc:Fallback>
            <p:pic>
              <p:nvPicPr>
                <p:cNvPr id="17" name="Freihand 16">
                  <a:extLst>
                    <a:ext uri="{FF2B5EF4-FFF2-40B4-BE49-F238E27FC236}">
                      <a16:creationId xmlns:a16="http://schemas.microsoft.com/office/drawing/2014/main" id="{3AF0AC82-626C-22FA-66AA-3A2CB232683B}"/>
                    </a:ext>
                  </a:extLst>
                </p:cNvPr>
                <p:cNvPicPr/>
                <p:nvPr/>
              </p:nvPicPr>
              <p:blipFill>
                <a:blip r:embed="rId30"/>
                <a:stretch>
                  <a:fillRect/>
                </a:stretch>
              </p:blipFill>
              <p:spPr>
                <a:xfrm>
                  <a:off x="10997018" y="796582"/>
                  <a:ext cx="1504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22E77D60-FF2C-48EA-C092-95A4846FA622}"/>
                    </a:ext>
                  </a:extLst>
                </p14:cNvPr>
                <p14:cNvContentPartPr/>
                <p14:nvPr/>
              </p14:nvContentPartPr>
              <p14:xfrm>
                <a:off x="9220418" y="666262"/>
                <a:ext cx="171000" cy="12240"/>
              </p14:xfrm>
            </p:contentPart>
          </mc:Choice>
          <mc:Fallback>
            <p:pic>
              <p:nvPicPr>
                <p:cNvPr id="19" name="Freihand 18">
                  <a:extLst>
                    <a:ext uri="{FF2B5EF4-FFF2-40B4-BE49-F238E27FC236}">
                      <a16:creationId xmlns:a16="http://schemas.microsoft.com/office/drawing/2014/main" id="{22E77D60-FF2C-48EA-C092-95A4846FA622}"/>
                    </a:ext>
                  </a:extLst>
                </p:cNvPr>
                <p:cNvPicPr/>
                <p:nvPr/>
              </p:nvPicPr>
              <p:blipFill>
                <a:blip r:embed="rId32"/>
                <a:stretch>
                  <a:fillRect/>
                </a:stretch>
              </p:blipFill>
              <p:spPr>
                <a:xfrm>
                  <a:off x="9211778" y="657262"/>
                  <a:ext cx="188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A7A75677-5955-D676-156C-6727CA50FE05}"/>
                    </a:ext>
                  </a:extLst>
                </p14:cNvPr>
                <p14:cNvContentPartPr/>
                <p14:nvPr/>
              </p14:nvContentPartPr>
              <p14:xfrm>
                <a:off x="9627938" y="578782"/>
                <a:ext cx="587160" cy="43560"/>
              </p14:xfrm>
            </p:contentPart>
          </mc:Choice>
          <mc:Fallback>
            <p:pic>
              <p:nvPicPr>
                <p:cNvPr id="20" name="Freihand 19">
                  <a:extLst>
                    <a:ext uri="{FF2B5EF4-FFF2-40B4-BE49-F238E27FC236}">
                      <a16:creationId xmlns:a16="http://schemas.microsoft.com/office/drawing/2014/main" id="{A7A75677-5955-D676-156C-6727CA50FE05}"/>
                    </a:ext>
                  </a:extLst>
                </p:cNvPr>
                <p:cNvPicPr/>
                <p:nvPr/>
              </p:nvPicPr>
              <p:blipFill>
                <a:blip r:embed="rId34"/>
                <a:stretch>
                  <a:fillRect/>
                </a:stretch>
              </p:blipFill>
              <p:spPr>
                <a:xfrm>
                  <a:off x="9619298" y="570142"/>
                  <a:ext cx="604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62D447C0-7329-3619-7602-307A137EABD2}"/>
                    </a:ext>
                  </a:extLst>
                </p14:cNvPr>
                <p14:cNvContentPartPr/>
                <p14:nvPr/>
              </p14:nvContentPartPr>
              <p14:xfrm>
                <a:off x="10309778" y="564382"/>
                <a:ext cx="75240" cy="262080"/>
              </p14:xfrm>
            </p:contentPart>
          </mc:Choice>
          <mc:Fallback>
            <p:pic>
              <p:nvPicPr>
                <p:cNvPr id="21" name="Freihand 20">
                  <a:extLst>
                    <a:ext uri="{FF2B5EF4-FFF2-40B4-BE49-F238E27FC236}">
                      <a16:creationId xmlns:a16="http://schemas.microsoft.com/office/drawing/2014/main" id="{62D447C0-7329-3619-7602-307A137EABD2}"/>
                    </a:ext>
                  </a:extLst>
                </p:cNvPr>
                <p:cNvPicPr/>
                <p:nvPr/>
              </p:nvPicPr>
              <p:blipFill>
                <a:blip r:embed="rId36"/>
                <a:stretch>
                  <a:fillRect/>
                </a:stretch>
              </p:blipFill>
              <p:spPr>
                <a:xfrm>
                  <a:off x="10300778" y="555742"/>
                  <a:ext cx="928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0662192C-E604-38D2-5688-D4F9F65EE4F2}"/>
                    </a:ext>
                  </a:extLst>
                </p14:cNvPr>
                <p14:cNvContentPartPr/>
                <p14:nvPr/>
              </p14:nvContentPartPr>
              <p14:xfrm>
                <a:off x="10271978" y="1084222"/>
                <a:ext cx="19800" cy="212400"/>
              </p14:xfrm>
            </p:contentPart>
          </mc:Choice>
          <mc:Fallback>
            <p:pic>
              <p:nvPicPr>
                <p:cNvPr id="22" name="Freihand 21">
                  <a:extLst>
                    <a:ext uri="{FF2B5EF4-FFF2-40B4-BE49-F238E27FC236}">
                      <a16:creationId xmlns:a16="http://schemas.microsoft.com/office/drawing/2014/main" id="{0662192C-E604-38D2-5688-D4F9F65EE4F2}"/>
                    </a:ext>
                  </a:extLst>
                </p:cNvPr>
                <p:cNvPicPr/>
                <p:nvPr/>
              </p:nvPicPr>
              <p:blipFill>
                <a:blip r:embed="rId38"/>
                <a:stretch>
                  <a:fillRect/>
                </a:stretch>
              </p:blipFill>
              <p:spPr>
                <a:xfrm>
                  <a:off x="10263338" y="1075222"/>
                  <a:ext cx="374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1DADDBD1-3B04-3919-2D9D-5F29F676E91A}"/>
                    </a:ext>
                  </a:extLst>
                </p14:cNvPr>
                <p14:cNvContentPartPr/>
                <p14:nvPr/>
              </p14:nvContentPartPr>
              <p14:xfrm>
                <a:off x="10125098" y="371782"/>
                <a:ext cx="389520" cy="33480"/>
              </p14:xfrm>
            </p:contentPart>
          </mc:Choice>
          <mc:Fallback>
            <p:pic>
              <p:nvPicPr>
                <p:cNvPr id="24" name="Freihand 23">
                  <a:extLst>
                    <a:ext uri="{FF2B5EF4-FFF2-40B4-BE49-F238E27FC236}">
                      <a16:creationId xmlns:a16="http://schemas.microsoft.com/office/drawing/2014/main" id="{1DADDBD1-3B04-3919-2D9D-5F29F676E91A}"/>
                    </a:ext>
                  </a:extLst>
                </p:cNvPr>
                <p:cNvPicPr/>
                <p:nvPr/>
              </p:nvPicPr>
              <p:blipFill>
                <a:blip r:embed="rId40"/>
                <a:stretch>
                  <a:fillRect/>
                </a:stretch>
              </p:blipFill>
              <p:spPr>
                <a:xfrm>
                  <a:off x="10116098" y="362782"/>
                  <a:ext cx="407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4B793927-6785-9F5B-0E9D-54B60DCC80E2}"/>
                    </a:ext>
                  </a:extLst>
                </p14:cNvPr>
                <p14:cNvContentPartPr/>
                <p14:nvPr/>
              </p14:nvContentPartPr>
              <p14:xfrm>
                <a:off x="9998378" y="806662"/>
                <a:ext cx="503280" cy="90000"/>
              </p14:xfrm>
            </p:contentPart>
          </mc:Choice>
          <mc:Fallback>
            <p:pic>
              <p:nvPicPr>
                <p:cNvPr id="25" name="Freihand 24">
                  <a:extLst>
                    <a:ext uri="{FF2B5EF4-FFF2-40B4-BE49-F238E27FC236}">
                      <a16:creationId xmlns:a16="http://schemas.microsoft.com/office/drawing/2014/main" id="{4B793927-6785-9F5B-0E9D-54B60DCC80E2}"/>
                    </a:ext>
                  </a:extLst>
                </p:cNvPr>
                <p:cNvPicPr/>
                <p:nvPr/>
              </p:nvPicPr>
              <p:blipFill>
                <a:blip r:embed="rId42"/>
                <a:stretch>
                  <a:fillRect/>
                </a:stretch>
              </p:blipFill>
              <p:spPr>
                <a:xfrm>
                  <a:off x="9989738" y="797662"/>
                  <a:ext cx="520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03941E4-4604-6413-7AF7-1425C7205D1D}"/>
                    </a:ext>
                  </a:extLst>
                </p14:cNvPr>
                <p14:cNvContentPartPr/>
                <p14:nvPr/>
              </p14:nvContentPartPr>
              <p14:xfrm>
                <a:off x="9090458" y="425782"/>
                <a:ext cx="14760" cy="138240"/>
              </p14:xfrm>
            </p:contentPart>
          </mc:Choice>
          <mc:Fallback>
            <p:pic>
              <p:nvPicPr>
                <p:cNvPr id="27" name="Freihand 26">
                  <a:extLst>
                    <a:ext uri="{FF2B5EF4-FFF2-40B4-BE49-F238E27FC236}">
                      <a16:creationId xmlns:a16="http://schemas.microsoft.com/office/drawing/2014/main" id="{503941E4-4604-6413-7AF7-1425C7205D1D}"/>
                    </a:ext>
                  </a:extLst>
                </p:cNvPr>
                <p:cNvPicPr/>
                <p:nvPr/>
              </p:nvPicPr>
              <p:blipFill>
                <a:blip r:embed="rId44"/>
                <a:stretch>
                  <a:fillRect/>
                </a:stretch>
              </p:blipFill>
              <p:spPr>
                <a:xfrm>
                  <a:off x="9081458" y="416782"/>
                  <a:ext cx="32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F4FEDEEB-7DB9-8404-93AF-8CEAAC0F66F9}"/>
                    </a:ext>
                  </a:extLst>
                </p14:cNvPr>
                <p14:cNvContentPartPr/>
                <p14:nvPr/>
              </p14:nvContentPartPr>
              <p14:xfrm>
                <a:off x="9053018" y="533062"/>
                <a:ext cx="98640" cy="123480"/>
              </p14:xfrm>
            </p:contentPart>
          </mc:Choice>
          <mc:Fallback>
            <p:pic>
              <p:nvPicPr>
                <p:cNvPr id="28" name="Freihand 27">
                  <a:extLst>
                    <a:ext uri="{FF2B5EF4-FFF2-40B4-BE49-F238E27FC236}">
                      <a16:creationId xmlns:a16="http://schemas.microsoft.com/office/drawing/2014/main" id="{F4FEDEEB-7DB9-8404-93AF-8CEAAC0F66F9}"/>
                    </a:ext>
                  </a:extLst>
                </p:cNvPr>
                <p:cNvPicPr/>
                <p:nvPr/>
              </p:nvPicPr>
              <p:blipFill>
                <a:blip r:embed="rId46"/>
                <a:stretch>
                  <a:fillRect/>
                </a:stretch>
              </p:blipFill>
              <p:spPr>
                <a:xfrm>
                  <a:off x="9044378" y="524062"/>
                  <a:ext cx="116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A89A83F-9AAF-817D-9B1B-75FBFD90987B}"/>
                    </a:ext>
                  </a:extLst>
                </p14:cNvPr>
                <p14:cNvContentPartPr/>
                <p14:nvPr/>
              </p14:nvContentPartPr>
              <p14:xfrm>
                <a:off x="9032498" y="818182"/>
                <a:ext cx="10800" cy="128520"/>
              </p14:xfrm>
            </p:contentPart>
          </mc:Choice>
          <mc:Fallback>
            <p:pic>
              <p:nvPicPr>
                <p:cNvPr id="29" name="Freihand 28">
                  <a:extLst>
                    <a:ext uri="{FF2B5EF4-FFF2-40B4-BE49-F238E27FC236}">
                      <a16:creationId xmlns:a16="http://schemas.microsoft.com/office/drawing/2014/main" id="{4A89A83F-9AAF-817D-9B1B-75FBFD90987B}"/>
                    </a:ext>
                  </a:extLst>
                </p:cNvPr>
                <p:cNvPicPr/>
                <p:nvPr/>
              </p:nvPicPr>
              <p:blipFill>
                <a:blip r:embed="rId48"/>
                <a:stretch>
                  <a:fillRect/>
                </a:stretch>
              </p:blipFill>
              <p:spPr>
                <a:xfrm>
                  <a:off x="9023498" y="809542"/>
                  <a:ext cx="28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007795AB-D120-2B4E-64DE-9946BA059FBB}"/>
                    </a:ext>
                  </a:extLst>
                </p14:cNvPr>
                <p14:cNvContentPartPr/>
                <p14:nvPr/>
              </p14:nvContentPartPr>
              <p14:xfrm>
                <a:off x="8958338" y="773902"/>
                <a:ext cx="144360" cy="133560"/>
              </p14:xfrm>
            </p:contentPart>
          </mc:Choice>
          <mc:Fallback>
            <p:pic>
              <p:nvPicPr>
                <p:cNvPr id="30" name="Freihand 29">
                  <a:extLst>
                    <a:ext uri="{FF2B5EF4-FFF2-40B4-BE49-F238E27FC236}">
                      <a16:creationId xmlns:a16="http://schemas.microsoft.com/office/drawing/2014/main" id="{007795AB-D120-2B4E-64DE-9946BA059FBB}"/>
                    </a:ext>
                  </a:extLst>
                </p:cNvPr>
                <p:cNvPicPr/>
                <p:nvPr/>
              </p:nvPicPr>
              <p:blipFill>
                <a:blip r:embed="rId50"/>
                <a:stretch>
                  <a:fillRect/>
                </a:stretch>
              </p:blipFill>
              <p:spPr>
                <a:xfrm>
                  <a:off x="8949698" y="765262"/>
                  <a:ext cx="162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9F82C23C-F98B-F496-A98E-2BC5914A4BF1}"/>
                    </a:ext>
                  </a:extLst>
                </p14:cNvPr>
                <p14:cNvContentPartPr/>
                <p14:nvPr/>
              </p14:nvContentPartPr>
              <p14:xfrm>
                <a:off x="8025938" y="731782"/>
                <a:ext cx="361080" cy="80280"/>
              </p14:xfrm>
            </p:contentPart>
          </mc:Choice>
          <mc:Fallback>
            <p:pic>
              <p:nvPicPr>
                <p:cNvPr id="32" name="Freihand 31">
                  <a:extLst>
                    <a:ext uri="{FF2B5EF4-FFF2-40B4-BE49-F238E27FC236}">
                      <a16:creationId xmlns:a16="http://schemas.microsoft.com/office/drawing/2014/main" id="{9F82C23C-F98B-F496-A98E-2BC5914A4BF1}"/>
                    </a:ext>
                  </a:extLst>
                </p:cNvPr>
                <p:cNvPicPr/>
                <p:nvPr/>
              </p:nvPicPr>
              <p:blipFill>
                <a:blip r:embed="rId52"/>
                <a:stretch>
                  <a:fillRect/>
                </a:stretch>
              </p:blipFill>
              <p:spPr>
                <a:xfrm>
                  <a:off x="8016938" y="722782"/>
                  <a:ext cx="378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B4E87AF2-E47B-F927-FE4D-9519E98CB711}"/>
                    </a:ext>
                  </a:extLst>
                </p14:cNvPr>
                <p14:cNvContentPartPr/>
                <p14:nvPr/>
              </p14:nvContentPartPr>
              <p14:xfrm>
                <a:off x="8394218" y="632782"/>
                <a:ext cx="99360" cy="191160"/>
              </p14:xfrm>
            </p:contentPart>
          </mc:Choice>
          <mc:Fallback>
            <p:pic>
              <p:nvPicPr>
                <p:cNvPr id="33" name="Freihand 32">
                  <a:extLst>
                    <a:ext uri="{FF2B5EF4-FFF2-40B4-BE49-F238E27FC236}">
                      <a16:creationId xmlns:a16="http://schemas.microsoft.com/office/drawing/2014/main" id="{B4E87AF2-E47B-F927-FE4D-9519E98CB711}"/>
                    </a:ext>
                  </a:extLst>
                </p:cNvPr>
                <p:cNvPicPr/>
                <p:nvPr/>
              </p:nvPicPr>
              <p:blipFill>
                <a:blip r:embed="rId54"/>
                <a:stretch>
                  <a:fillRect/>
                </a:stretch>
              </p:blipFill>
              <p:spPr>
                <a:xfrm>
                  <a:off x="8385578" y="623782"/>
                  <a:ext cx="1170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4EC3FC67-5CDF-EBAF-A08B-7B383932A384}"/>
                    </a:ext>
                  </a:extLst>
                </p14:cNvPr>
                <p14:cNvContentPartPr/>
                <p14:nvPr/>
              </p14:nvContentPartPr>
              <p14:xfrm>
                <a:off x="5894378" y="791542"/>
                <a:ext cx="3960" cy="205200"/>
              </p14:xfrm>
            </p:contentPart>
          </mc:Choice>
          <mc:Fallback>
            <p:pic>
              <p:nvPicPr>
                <p:cNvPr id="35" name="Freihand 34">
                  <a:extLst>
                    <a:ext uri="{FF2B5EF4-FFF2-40B4-BE49-F238E27FC236}">
                      <a16:creationId xmlns:a16="http://schemas.microsoft.com/office/drawing/2014/main" id="{4EC3FC67-5CDF-EBAF-A08B-7B383932A384}"/>
                    </a:ext>
                  </a:extLst>
                </p:cNvPr>
                <p:cNvPicPr/>
                <p:nvPr/>
              </p:nvPicPr>
              <p:blipFill>
                <a:blip r:embed="rId56"/>
                <a:stretch>
                  <a:fillRect/>
                </a:stretch>
              </p:blipFill>
              <p:spPr>
                <a:xfrm>
                  <a:off x="5885738" y="782542"/>
                  <a:ext cx="21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C790A6A6-5183-81E6-C0FA-3E709744F3C7}"/>
                    </a:ext>
                  </a:extLst>
                </p14:cNvPr>
                <p14:cNvContentPartPr/>
                <p14:nvPr/>
              </p14:nvContentPartPr>
              <p14:xfrm>
                <a:off x="5763338" y="706582"/>
                <a:ext cx="196200" cy="158760"/>
              </p14:xfrm>
            </p:contentPart>
          </mc:Choice>
          <mc:Fallback>
            <p:pic>
              <p:nvPicPr>
                <p:cNvPr id="36" name="Freihand 35">
                  <a:extLst>
                    <a:ext uri="{FF2B5EF4-FFF2-40B4-BE49-F238E27FC236}">
                      <a16:creationId xmlns:a16="http://schemas.microsoft.com/office/drawing/2014/main" id="{C790A6A6-5183-81E6-C0FA-3E709744F3C7}"/>
                    </a:ext>
                  </a:extLst>
                </p:cNvPr>
                <p:cNvPicPr/>
                <p:nvPr/>
              </p:nvPicPr>
              <p:blipFill>
                <a:blip r:embed="rId58"/>
                <a:stretch>
                  <a:fillRect/>
                </a:stretch>
              </p:blipFill>
              <p:spPr>
                <a:xfrm>
                  <a:off x="5754698" y="697582"/>
                  <a:ext cx="213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A109CF36-C550-83D7-195B-6E444F8D106E}"/>
                    </a:ext>
                  </a:extLst>
                </p14:cNvPr>
                <p14:cNvContentPartPr/>
                <p14:nvPr/>
              </p14:nvContentPartPr>
              <p14:xfrm>
                <a:off x="6005978" y="787582"/>
                <a:ext cx="270720" cy="159120"/>
              </p14:xfrm>
            </p:contentPart>
          </mc:Choice>
          <mc:Fallback>
            <p:pic>
              <p:nvPicPr>
                <p:cNvPr id="37" name="Freihand 36">
                  <a:extLst>
                    <a:ext uri="{FF2B5EF4-FFF2-40B4-BE49-F238E27FC236}">
                      <a16:creationId xmlns:a16="http://schemas.microsoft.com/office/drawing/2014/main" id="{A109CF36-C550-83D7-195B-6E444F8D106E}"/>
                    </a:ext>
                  </a:extLst>
                </p:cNvPr>
                <p:cNvPicPr/>
                <p:nvPr/>
              </p:nvPicPr>
              <p:blipFill>
                <a:blip r:embed="rId60"/>
                <a:stretch>
                  <a:fillRect/>
                </a:stretch>
              </p:blipFill>
              <p:spPr>
                <a:xfrm>
                  <a:off x="5997338" y="778942"/>
                  <a:ext cx="288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5D6748EA-EA08-032B-456D-DB92CF40FBE6}"/>
                    </a:ext>
                  </a:extLst>
                </p14:cNvPr>
                <p14:cNvContentPartPr/>
                <p14:nvPr/>
              </p14:nvContentPartPr>
              <p14:xfrm>
                <a:off x="6263378" y="702262"/>
                <a:ext cx="142920" cy="169920"/>
              </p14:xfrm>
            </p:contentPart>
          </mc:Choice>
          <mc:Fallback>
            <p:pic>
              <p:nvPicPr>
                <p:cNvPr id="38" name="Freihand 37">
                  <a:extLst>
                    <a:ext uri="{FF2B5EF4-FFF2-40B4-BE49-F238E27FC236}">
                      <a16:creationId xmlns:a16="http://schemas.microsoft.com/office/drawing/2014/main" id="{5D6748EA-EA08-032B-456D-DB92CF40FBE6}"/>
                    </a:ext>
                  </a:extLst>
                </p:cNvPr>
                <p:cNvPicPr/>
                <p:nvPr/>
              </p:nvPicPr>
              <p:blipFill>
                <a:blip r:embed="rId62"/>
                <a:stretch>
                  <a:fillRect/>
                </a:stretch>
              </p:blipFill>
              <p:spPr>
                <a:xfrm>
                  <a:off x="6254378" y="693622"/>
                  <a:ext cx="160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4A1F17A8-9DC4-5EF1-2276-249E9F891DBC}"/>
                    </a:ext>
                  </a:extLst>
                </p14:cNvPr>
                <p14:cNvContentPartPr/>
                <p14:nvPr/>
              </p14:nvContentPartPr>
              <p14:xfrm>
                <a:off x="6467858" y="739342"/>
                <a:ext cx="217080" cy="86040"/>
              </p14:xfrm>
            </p:contentPart>
          </mc:Choice>
          <mc:Fallback>
            <p:pic>
              <p:nvPicPr>
                <p:cNvPr id="39" name="Freihand 38">
                  <a:extLst>
                    <a:ext uri="{FF2B5EF4-FFF2-40B4-BE49-F238E27FC236}">
                      <a16:creationId xmlns:a16="http://schemas.microsoft.com/office/drawing/2014/main" id="{4A1F17A8-9DC4-5EF1-2276-249E9F891DBC}"/>
                    </a:ext>
                  </a:extLst>
                </p:cNvPr>
                <p:cNvPicPr/>
                <p:nvPr/>
              </p:nvPicPr>
              <p:blipFill>
                <a:blip r:embed="rId64"/>
                <a:stretch>
                  <a:fillRect/>
                </a:stretch>
              </p:blipFill>
              <p:spPr>
                <a:xfrm>
                  <a:off x="6459218" y="730342"/>
                  <a:ext cx="234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D92322BD-0427-4BAC-0A2F-151925E29C1B}"/>
                    </a:ext>
                  </a:extLst>
                </p14:cNvPr>
                <p14:cNvContentPartPr/>
                <p14:nvPr/>
              </p14:nvContentPartPr>
              <p14:xfrm>
                <a:off x="6758738" y="701542"/>
                <a:ext cx="83520" cy="90720"/>
              </p14:xfrm>
            </p:contentPart>
          </mc:Choice>
          <mc:Fallback>
            <p:pic>
              <p:nvPicPr>
                <p:cNvPr id="40" name="Freihand 39">
                  <a:extLst>
                    <a:ext uri="{FF2B5EF4-FFF2-40B4-BE49-F238E27FC236}">
                      <a16:creationId xmlns:a16="http://schemas.microsoft.com/office/drawing/2014/main" id="{D92322BD-0427-4BAC-0A2F-151925E29C1B}"/>
                    </a:ext>
                  </a:extLst>
                </p:cNvPr>
                <p:cNvPicPr/>
                <p:nvPr/>
              </p:nvPicPr>
              <p:blipFill>
                <a:blip r:embed="rId66"/>
                <a:stretch>
                  <a:fillRect/>
                </a:stretch>
              </p:blipFill>
              <p:spPr>
                <a:xfrm>
                  <a:off x="6750098" y="692542"/>
                  <a:ext cx="101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4807E036-75C2-9B39-863A-3DAE06D2F689}"/>
                    </a:ext>
                  </a:extLst>
                </p14:cNvPr>
                <p14:cNvContentPartPr/>
                <p14:nvPr/>
              </p14:nvContentPartPr>
              <p14:xfrm>
                <a:off x="6887978" y="706582"/>
                <a:ext cx="79200" cy="107640"/>
              </p14:xfrm>
            </p:contentPart>
          </mc:Choice>
          <mc:Fallback>
            <p:pic>
              <p:nvPicPr>
                <p:cNvPr id="41" name="Freihand 40">
                  <a:extLst>
                    <a:ext uri="{FF2B5EF4-FFF2-40B4-BE49-F238E27FC236}">
                      <a16:creationId xmlns:a16="http://schemas.microsoft.com/office/drawing/2014/main" id="{4807E036-75C2-9B39-863A-3DAE06D2F689}"/>
                    </a:ext>
                  </a:extLst>
                </p:cNvPr>
                <p:cNvPicPr/>
                <p:nvPr/>
              </p:nvPicPr>
              <p:blipFill>
                <a:blip r:embed="rId68"/>
                <a:stretch>
                  <a:fillRect/>
                </a:stretch>
              </p:blipFill>
              <p:spPr>
                <a:xfrm>
                  <a:off x="6879338" y="697942"/>
                  <a:ext cx="96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74AF598C-5F46-86DB-2C5E-CD761058613E}"/>
                    </a:ext>
                  </a:extLst>
                </p14:cNvPr>
                <p14:cNvContentPartPr/>
                <p14:nvPr/>
              </p14:nvContentPartPr>
              <p14:xfrm>
                <a:off x="6973298" y="628462"/>
                <a:ext cx="96840" cy="171360"/>
              </p14:xfrm>
            </p:contentPart>
          </mc:Choice>
          <mc:Fallback>
            <p:pic>
              <p:nvPicPr>
                <p:cNvPr id="42" name="Freihand 41">
                  <a:extLst>
                    <a:ext uri="{FF2B5EF4-FFF2-40B4-BE49-F238E27FC236}">
                      <a16:creationId xmlns:a16="http://schemas.microsoft.com/office/drawing/2014/main" id="{74AF598C-5F46-86DB-2C5E-CD761058613E}"/>
                    </a:ext>
                  </a:extLst>
                </p:cNvPr>
                <p:cNvPicPr/>
                <p:nvPr/>
              </p:nvPicPr>
              <p:blipFill>
                <a:blip r:embed="rId70"/>
                <a:stretch>
                  <a:fillRect/>
                </a:stretch>
              </p:blipFill>
              <p:spPr>
                <a:xfrm>
                  <a:off x="6964298" y="619822"/>
                  <a:ext cx="114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9FC44B5F-7BAE-CC5A-86B6-CC7D63CBAA0E}"/>
                    </a:ext>
                  </a:extLst>
                </p14:cNvPr>
                <p14:cNvContentPartPr/>
                <p14:nvPr/>
              </p14:nvContentPartPr>
              <p14:xfrm>
                <a:off x="7091018" y="696502"/>
                <a:ext cx="363240" cy="104040"/>
              </p14:xfrm>
            </p:contentPart>
          </mc:Choice>
          <mc:Fallback>
            <p:pic>
              <p:nvPicPr>
                <p:cNvPr id="43" name="Freihand 42">
                  <a:extLst>
                    <a:ext uri="{FF2B5EF4-FFF2-40B4-BE49-F238E27FC236}">
                      <a16:creationId xmlns:a16="http://schemas.microsoft.com/office/drawing/2014/main" id="{9FC44B5F-7BAE-CC5A-86B6-CC7D63CBAA0E}"/>
                    </a:ext>
                  </a:extLst>
                </p:cNvPr>
                <p:cNvPicPr/>
                <p:nvPr/>
              </p:nvPicPr>
              <p:blipFill>
                <a:blip r:embed="rId72"/>
                <a:stretch>
                  <a:fillRect/>
                </a:stretch>
              </p:blipFill>
              <p:spPr>
                <a:xfrm>
                  <a:off x="7082018" y="687862"/>
                  <a:ext cx="380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2BF08AB4-8B69-65BF-E232-AA71D36951E7}"/>
                    </a:ext>
                  </a:extLst>
                </p14:cNvPr>
                <p14:cNvContentPartPr/>
                <p14:nvPr/>
              </p14:nvContentPartPr>
              <p14:xfrm>
                <a:off x="7443818" y="634582"/>
                <a:ext cx="14760" cy="28800"/>
              </p14:xfrm>
            </p:contentPart>
          </mc:Choice>
          <mc:Fallback>
            <p:pic>
              <p:nvPicPr>
                <p:cNvPr id="44" name="Freihand 43">
                  <a:extLst>
                    <a:ext uri="{FF2B5EF4-FFF2-40B4-BE49-F238E27FC236}">
                      <a16:creationId xmlns:a16="http://schemas.microsoft.com/office/drawing/2014/main" id="{2BF08AB4-8B69-65BF-E232-AA71D36951E7}"/>
                    </a:ext>
                  </a:extLst>
                </p:cNvPr>
                <p:cNvPicPr/>
                <p:nvPr/>
              </p:nvPicPr>
              <p:blipFill>
                <a:blip r:embed="rId74"/>
                <a:stretch>
                  <a:fillRect/>
                </a:stretch>
              </p:blipFill>
              <p:spPr>
                <a:xfrm>
                  <a:off x="7435178" y="625942"/>
                  <a:ext cx="32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B98A6ADF-3354-BC2D-03C6-2259361F300C}"/>
                    </a:ext>
                  </a:extLst>
                </p14:cNvPr>
                <p14:cNvContentPartPr/>
                <p14:nvPr/>
              </p14:nvContentPartPr>
              <p14:xfrm>
                <a:off x="7505738" y="681022"/>
                <a:ext cx="69120" cy="116640"/>
              </p14:xfrm>
            </p:contentPart>
          </mc:Choice>
          <mc:Fallback>
            <p:pic>
              <p:nvPicPr>
                <p:cNvPr id="45" name="Freihand 44">
                  <a:extLst>
                    <a:ext uri="{FF2B5EF4-FFF2-40B4-BE49-F238E27FC236}">
                      <a16:creationId xmlns:a16="http://schemas.microsoft.com/office/drawing/2014/main" id="{B98A6ADF-3354-BC2D-03C6-2259361F300C}"/>
                    </a:ext>
                  </a:extLst>
                </p:cNvPr>
                <p:cNvPicPr/>
                <p:nvPr/>
              </p:nvPicPr>
              <p:blipFill>
                <a:blip r:embed="rId76"/>
                <a:stretch>
                  <a:fillRect/>
                </a:stretch>
              </p:blipFill>
              <p:spPr>
                <a:xfrm>
                  <a:off x="7497098" y="672382"/>
                  <a:ext cx="86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B805C991-3D6C-FF93-D584-86D338F9D009}"/>
                    </a:ext>
                  </a:extLst>
                </p14:cNvPr>
                <p14:cNvContentPartPr/>
                <p14:nvPr/>
              </p14:nvContentPartPr>
              <p14:xfrm>
                <a:off x="7625258" y="679942"/>
                <a:ext cx="501840" cy="70200"/>
              </p14:xfrm>
            </p:contentPart>
          </mc:Choice>
          <mc:Fallback>
            <p:pic>
              <p:nvPicPr>
                <p:cNvPr id="46" name="Freihand 45">
                  <a:extLst>
                    <a:ext uri="{FF2B5EF4-FFF2-40B4-BE49-F238E27FC236}">
                      <a16:creationId xmlns:a16="http://schemas.microsoft.com/office/drawing/2014/main" id="{B805C991-3D6C-FF93-D584-86D338F9D009}"/>
                    </a:ext>
                  </a:extLst>
                </p:cNvPr>
                <p:cNvPicPr/>
                <p:nvPr/>
              </p:nvPicPr>
              <p:blipFill>
                <a:blip r:embed="rId78"/>
                <a:stretch>
                  <a:fillRect/>
                </a:stretch>
              </p:blipFill>
              <p:spPr>
                <a:xfrm>
                  <a:off x="7616258" y="671302"/>
                  <a:ext cx="519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35333E53-8A9E-8716-BAF4-0F7DF1BB85B2}"/>
                    </a:ext>
                  </a:extLst>
                </p14:cNvPr>
                <p14:cNvContentPartPr/>
                <p14:nvPr/>
              </p14:nvContentPartPr>
              <p14:xfrm>
                <a:off x="8089298" y="603262"/>
                <a:ext cx="149760" cy="139680"/>
              </p14:xfrm>
            </p:contentPart>
          </mc:Choice>
          <mc:Fallback>
            <p:pic>
              <p:nvPicPr>
                <p:cNvPr id="47" name="Freihand 46">
                  <a:extLst>
                    <a:ext uri="{FF2B5EF4-FFF2-40B4-BE49-F238E27FC236}">
                      <a16:creationId xmlns:a16="http://schemas.microsoft.com/office/drawing/2014/main" id="{35333E53-8A9E-8716-BAF4-0F7DF1BB85B2}"/>
                    </a:ext>
                  </a:extLst>
                </p:cNvPr>
                <p:cNvPicPr/>
                <p:nvPr/>
              </p:nvPicPr>
              <p:blipFill>
                <a:blip r:embed="rId80"/>
                <a:stretch>
                  <a:fillRect/>
                </a:stretch>
              </p:blipFill>
              <p:spPr>
                <a:xfrm>
                  <a:off x="8080658" y="594262"/>
                  <a:ext cx="167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5E7B658E-6B67-0B99-C664-08AD24937ECC}"/>
                    </a:ext>
                  </a:extLst>
                </p14:cNvPr>
                <p14:cNvContentPartPr/>
                <p14:nvPr/>
              </p14:nvContentPartPr>
              <p14:xfrm>
                <a:off x="5767658" y="814582"/>
                <a:ext cx="2438640" cy="325800"/>
              </p14:xfrm>
            </p:contentPart>
          </mc:Choice>
          <mc:Fallback>
            <p:pic>
              <p:nvPicPr>
                <p:cNvPr id="48" name="Freihand 47">
                  <a:extLst>
                    <a:ext uri="{FF2B5EF4-FFF2-40B4-BE49-F238E27FC236}">
                      <a16:creationId xmlns:a16="http://schemas.microsoft.com/office/drawing/2014/main" id="{5E7B658E-6B67-0B99-C664-08AD24937ECC}"/>
                    </a:ext>
                  </a:extLst>
                </p:cNvPr>
                <p:cNvPicPr/>
                <p:nvPr/>
              </p:nvPicPr>
              <p:blipFill>
                <a:blip r:embed="rId82"/>
                <a:stretch>
                  <a:fillRect/>
                </a:stretch>
              </p:blipFill>
              <p:spPr>
                <a:xfrm>
                  <a:off x="5758658" y="805582"/>
                  <a:ext cx="245628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EAA2DB78-E2D5-A2A0-6798-637D6B396760}"/>
                    </a:ext>
                  </a:extLst>
                </p14:cNvPr>
                <p14:cNvContentPartPr/>
                <p14:nvPr/>
              </p14:nvContentPartPr>
              <p14:xfrm>
                <a:off x="8947898" y="-95956"/>
                <a:ext cx="2905200" cy="1780560"/>
              </p14:xfrm>
            </p:contentPart>
          </mc:Choice>
          <mc:Fallback>
            <p:pic>
              <p:nvPicPr>
                <p:cNvPr id="54" name="Freihand 53">
                  <a:extLst>
                    <a:ext uri="{FF2B5EF4-FFF2-40B4-BE49-F238E27FC236}">
                      <a16:creationId xmlns:a16="http://schemas.microsoft.com/office/drawing/2014/main" id="{EAA2DB78-E2D5-A2A0-6798-637D6B396760}"/>
                    </a:ext>
                  </a:extLst>
                </p:cNvPr>
                <p:cNvPicPr/>
                <p:nvPr/>
              </p:nvPicPr>
              <p:blipFill>
                <a:blip r:embed="rId84"/>
                <a:stretch>
                  <a:fillRect/>
                </a:stretch>
              </p:blipFill>
              <p:spPr>
                <a:xfrm>
                  <a:off x="8939258" y="-104956"/>
                  <a:ext cx="2922840" cy="179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16C73989-0D49-822F-5DFF-0762BFA96897}"/>
                  </a:ext>
                </a:extLst>
              </p14:cNvPr>
              <p14:cNvContentPartPr/>
              <p14:nvPr/>
            </p14:nvContentPartPr>
            <p14:xfrm>
              <a:off x="4821218" y="2100764"/>
              <a:ext cx="4867920" cy="52560"/>
            </p14:xfrm>
          </p:contentPart>
        </mc:Choice>
        <mc:Fallback>
          <p:pic>
            <p:nvPicPr>
              <p:cNvPr id="56" name="Freihand 55">
                <a:extLst>
                  <a:ext uri="{FF2B5EF4-FFF2-40B4-BE49-F238E27FC236}">
                    <a16:creationId xmlns:a16="http://schemas.microsoft.com/office/drawing/2014/main" id="{16C73989-0D49-822F-5DFF-0762BFA96897}"/>
                  </a:ext>
                </a:extLst>
              </p:cNvPr>
              <p:cNvPicPr/>
              <p:nvPr/>
            </p:nvPicPr>
            <p:blipFill>
              <a:blip r:embed="rId86"/>
              <a:stretch>
                <a:fillRect/>
              </a:stretch>
            </p:blipFill>
            <p:spPr>
              <a:xfrm>
                <a:off x="4812218" y="2092124"/>
                <a:ext cx="4885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CB445F8B-C21B-F3DF-D3A8-08DD3DB46DE7}"/>
                  </a:ext>
                </a:extLst>
              </p14:cNvPr>
              <p14:cNvContentPartPr/>
              <p14:nvPr/>
            </p14:nvContentPartPr>
            <p14:xfrm>
              <a:off x="972458" y="2817524"/>
              <a:ext cx="6636600" cy="89640"/>
            </p14:xfrm>
          </p:contentPart>
        </mc:Choice>
        <mc:Fallback>
          <p:pic>
            <p:nvPicPr>
              <p:cNvPr id="57" name="Freihand 56">
                <a:extLst>
                  <a:ext uri="{FF2B5EF4-FFF2-40B4-BE49-F238E27FC236}">
                    <a16:creationId xmlns:a16="http://schemas.microsoft.com/office/drawing/2014/main" id="{CB445F8B-C21B-F3DF-D3A8-08DD3DB46DE7}"/>
                  </a:ext>
                </a:extLst>
              </p:cNvPr>
              <p:cNvPicPr/>
              <p:nvPr/>
            </p:nvPicPr>
            <p:blipFill>
              <a:blip r:embed="rId88"/>
              <a:stretch>
                <a:fillRect/>
              </a:stretch>
            </p:blipFill>
            <p:spPr>
              <a:xfrm>
                <a:off x="963458" y="2808884"/>
                <a:ext cx="6654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3411" name="Freihand 143410">
                <a:extLst>
                  <a:ext uri="{FF2B5EF4-FFF2-40B4-BE49-F238E27FC236}">
                    <a16:creationId xmlns:a16="http://schemas.microsoft.com/office/drawing/2014/main" id="{270BCC88-209C-086A-79F2-440172AE27D9}"/>
                  </a:ext>
                </a:extLst>
              </p14:cNvPr>
              <p14:cNvContentPartPr/>
              <p14:nvPr/>
            </p14:nvContentPartPr>
            <p14:xfrm>
              <a:off x="8435258" y="1943084"/>
              <a:ext cx="3565440" cy="2383560"/>
            </p14:xfrm>
          </p:contentPart>
        </mc:Choice>
        <mc:Fallback>
          <p:pic>
            <p:nvPicPr>
              <p:cNvPr id="143411" name="Freihand 143410">
                <a:extLst>
                  <a:ext uri="{FF2B5EF4-FFF2-40B4-BE49-F238E27FC236}">
                    <a16:creationId xmlns:a16="http://schemas.microsoft.com/office/drawing/2014/main" id="{270BCC88-209C-086A-79F2-440172AE27D9}"/>
                  </a:ext>
                </a:extLst>
              </p:cNvPr>
              <p:cNvPicPr/>
              <p:nvPr/>
            </p:nvPicPr>
            <p:blipFill>
              <a:blip r:embed="rId90"/>
              <a:stretch>
                <a:fillRect/>
              </a:stretch>
            </p:blipFill>
            <p:spPr>
              <a:xfrm>
                <a:off x="8426258" y="1934084"/>
                <a:ext cx="3583080" cy="2401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43419" name="Freihand 143418">
                <a:extLst>
                  <a:ext uri="{FF2B5EF4-FFF2-40B4-BE49-F238E27FC236}">
                    <a16:creationId xmlns:a16="http://schemas.microsoft.com/office/drawing/2014/main" id="{53CDF4C7-7E6D-7E37-7B96-41817B19A443}"/>
                  </a:ext>
                </a:extLst>
              </p14:cNvPr>
              <p14:cNvContentPartPr/>
              <p14:nvPr/>
            </p14:nvContentPartPr>
            <p14:xfrm>
              <a:off x="2964698" y="3565604"/>
              <a:ext cx="5146920" cy="86400"/>
            </p14:xfrm>
          </p:contentPart>
        </mc:Choice>
        <mc:Fallback>
          <p:pic>
            <p:nvPicPr>
              <p:cNvPr id="143419" name="Freihand 143418">
                <a:extLst>
                  <a:ext uri="{FF2B5EF4-FFF2-40B4-BE49-F238E27FC236}">
                    <a16:creationId xmlns:a16="http://schemas.microsoft.com/office/drawing/2014/main" id="{53CDF4C7-7E6D-7E37-7B96-41817B19A443}"/>
                  </a:ext>
                </a:extLst>
              </p:cNvPr>
              <p:cNvPicPr/>
              <p:nvPr/>
            </p:nvPicPr>
            <p:blipFill>
              <a:blip r:embed="rId92"/>
              <a:stretch>
                <a:fillRect/>
              </a:stretch>
            </p:blipFill>
            <p:spPr>
              <a:xfrm>
                <a:off x="2955698" y="3556964"/>
                <a:ext cx="5164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3420" name="Freihand 143419">
                <a:extLst>
                  <a:ext uri="{FF2B5EF4-FFF2-40B4-BE49-F238E27FC236}">
                    <a16:creationId xmlns:a16="http://schemas.microsoft.com/office/drawing/2014/main" id="{E5290873-C498-61CE-D488-FA184DAD1BE9}"/>
                  </a:ext>
                </a:extLst>
              </p14:cNvPr>
              <p14:cNvContentPartPr/>
              <p14:nvPr/>
            </p14:nvContentPartPr>
            <p14:xfrm>
              <a:off x="5263658" y="1944164"/>
              <a:ext cx="3372480" cy="82440"/>
            </p14:xfrm>
          </p:contentPart>
        </mc:Choice>
        <mc:Fallback>
          <p:pic>
            <p:nvPicPr>
              <p:cNvPr id="143420" name="Freihand 143419">
                <a:extLst>
                  <a:ext uri="{FF2B5EF4-FFF2-40B4-BE49-F238E27FC236}">
                    <a16:creationId xmlns:a16="http://schemas.microsoft.com/office/drawing/2014/main" id="{E5290873-C498-61CE-D488-FA184DAD1BE9}"/>
                  </a:ext>
                </a:extLst>
              </p:cNvPr>
              <p:cNvPicPr/>
              <p:nvPr/>
            </p:nvPicPr>
            <p:blipFill>
              <a:blip r:embed="rId94"/>
              <a:stretch>
                <a:fillRect/>
              </a:stretch>
            </p:blipFill>
            <p:spPr>
              <a:xfrm>
                <a:off x="5255018" y="1935524"/>
                <a:ext cx="3390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3421" name="Freihand 143420">
                <a:extLst>
                  <a:ext uri="{FF2B5EF4-FFF2-40B4-BE49-F238E27FC236}">
                    <a16:creationId xmlns:a16="http://schemas.microsoft.com/office/drawing/2014/main" id="{99869D99-AD1A-00AE-D7E6-4CFC8A84A5BA}"/>
                  </a:ext>
                </a:extLst>
              </p14:cNvPr>
              <p14:cNvContentPartPr/>
              <p14:nvPr/>
            </p14:nvContentPartPr>
            <p14:xfrm>
              <a:off x="4667858" y="2653724"/>
              <a:ext cx="3315600" cy="162000"/>
            </p14:xfrm>
          </p:contentPart>
        </mc:Choice>
        <mc:Fallback>
          <p:pic>
            <p:nvPicPr>
              <p:cNvPr id="143421" name="Freihand 143420">
                <a:extLst>
                  <a:ext uri="{FF2B5EF4-FFF2-40B4-BE49-F238E27FC236}">
                    <a16:creationId xmlns:a16="http://schemas.microsoft.com/office/drawing/2014/main" id="{99869D99-AD1A-00AE-D7E6-4CFC8A84A5BA}"/>
                  </a:ext>
                </a:extLst>
              </p:cNvPr>
              <p:cNvPicPr/>
              <p:nvPr/>
            </p:nvPicPr>
            <p:blipFill>
              <a:blip r:embed="rId96"/>
              <a:stretch>
                <a:fillRect/>
              </a:stretch>
            </p:blipFill>
            <p:spPr>
              <a:xfrm>
                <a:off x="4659218" y="2645084"/>
                <a:ext cx="3333240" cy="179640"/>
              </a:xfrm>
              <a:prstGeom prst="rect">
                <a:avLst/>
              </a:prstGeom>
            </p:spPr>
          </p:pic>
        </mc:Fallback>
      </mc:AlternateContent>
      <p:grpSp>
        <p:nvGrpSpPr>
          <p:cNvPr id="143423" name="Gruppieren 143422">
            <a:extLst>
              <a:ext uri="{FF2B5EF4-FFF2-40B4-BE49-F238E27FC236}">
                <a16:creationId xmlns:a16="http://schemas.microsoft.com/office/drawing/2014/main" id="{39230D89-5741-3872-5AC7-19B1C2D299F2}"/>
              </a:ext>
            </a:extLst>
          </p:cNvPr>
          <p:cNvGrpSpPr/>
          <p:nvPr/>
        </p:nvGrpSpPr>
        <p:grpSpPr>
          <a:xfrm>
            <a:off x="2994578" y="2164124"/>
            <a:ext cx="9111960" cy="2212920"/>
            <a:chOff x="2994578" y="2164124"/>
            <a:chExt cx="9111960" cy="2212920"/>
          </a:xfrm>
        </p:grpSpPr>
        <mc:AlternateContent xmlns:mc="http://schemas.openxmlformats.org/markup-compatibility/2006">
          <mc:Choice xmlns:p14="http://schemas.microsoft.com/office/powerpoint/2010/main" Requires="p14">
            <p:contentPart p14:bwMode="auto" r:id="rId97">
              <p14:nvContentPartPr>
                <p14:cNvPr id="143410" name="Freihand 143409">
                  <a:extLst>
                    <a:ext uri="{FF2B5EF4-FFF2-40B4-BE49-F238E27FC236}">
                      <a16:creationId xmlns:a16="http://schemas.microsoft.com/office/drawing/2014/main" id="{4DE45D14-1EBC-EB93-A57C-F1E8023C4553}"/>
                    </a:ext>
                  </a:extLst>
                </p14:cNvPr>
                <p14:cNvContentPartPr/>
                <p14:nvPr/>
              </p14:nvContentPartPr>
              <p14:xfrm>
                <a:off x="4284458" y="2683604"/>
                <a:ext cx="3655800" cy="187200"/>
              </p14:xfrm>
            </p:contentPart>
          </mc:Choice>
          <mc:Fallback>
            <p:pic>
              <p:nvPicPr>
                <p:cNvPr id="143410" name="Freihand 143409">
                  <a:extLst>
                    <a:ext uri="{FF2B5EF4-FFF2-40B4-BE49-F238E27FC236}">
                      <a16:creationId xmlns:a16="http://schemas.microsoft.com/office/drawing/2014/main" id="{4DE45D14-1EBC-EB93-A57C-F1E8023C4553}"/>
                    </a:ext>
                  </a:extLst>
                </p:cNvPr>
                <p:cNvPicPr/>
                <p:nvPr/>
              </p:nvPicPr>
              <p:blipFill>
                <a:blip r:embed="rId98"/>
                <a:stretch>
                  <a:fillRect/>
                </a:stretch>
              </p:blipFill>
              <p:spPr>
                <a:xfrm>
                  <a:off x="4275818" y="2674604"/>
                  <a:ext cx="36734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5CA6A515-5CCC-9EF2-6CAC-421E97EE8288}"/>
                    </a:ext>
                  </a:extLst>
                </p14:cNvPr>
                <p14:cNvContentPartPr/>
                <p14:nvPr/>
              </p14:nvContentPartPr>
              <p14:xfrm>
                <a:off x="8674658" y="2251604"/>
                <a:ext cx="299880" cy="308880"/>
              </p14:xfrm>
            </p:contentPart>
          </mc:Choice>
          <mc:Fallback>
            <p:pic>
              <p:nvPicPr>
                <p:cNvPr id="58" name="Freihand 57">
                  <a:extLst>
                    <a:ext uri="{FF2B5EF4-FFF2-40B4-BE49-F238E27FC236}">
                      <a16:creationId xmlns:a16="http://schemas.microsoft.com/office/drawing/2014/main" id="{5CA6A515-5CCC-9EF2-6CAC-421E97EE8288}"/>
                    </a:ext>
                  </a:extLst>
                </p:cNvPr>
                <p:cNvPicPr/>
                <p:nvPr/>
              </p:nvPicPr>
              <p:blipFill>
                <a:blip r:embed="rId100"/>
                <a:stretch>
                  <a:fillRect/>
                </a:stretch>
              </p:blipFill>
              <p:spPr>
                <a:xfrm>
                  <a:off x="8665658" y="2242604"/>
                  <a:ext cx="3175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3922AAD4-7AFF-0DA9-3352-86BFEE148B0C}"/>
                    </a:ext>
                  </a:extLst>
                </p14:cNvPr>
                <p14:cNvContentPartPr/>
                <p14:nvPr/>
              </p14:nvContentPartPr>
              <p14:xfrm>
                <a:off x="8775098" y="2412524"/>
                <a:ext cx="220320" cy="61920"/>
              </p14:xfrm>
            </p:contentPart>
          </mc:Choice>
          <mc:Fallback>
            <p:pic>
              <p:nvPicPr>
                <p:cNvPr id="59" name="Freihand 58">
                  <a:extLst>
                    <a:ext uri="{FF2B5EF4-FFF2-40B4-BE49-F238E27FC236}">
                      <a16:creationId xmlns:a16="http://schemas.microsoft.com/office/drawing/2014/main" id="{3922AAD4-7AFF-0DA9-3352-86BFEE148B0C}"/>
                    </a:ext>
                  </a:extLst>
                </p:cNvPr>
                <p:cNvPicPr/>
                <p:nvPr/>
              </p:nvPicPr>
              <p:blipFill>
                <a:blip r:embed="rId102"/>
                <a:stretch>
                  <a:fillRect/>
                </a:stretch>
              </p:blipFill>
              <p:spPr>
                <a:xfrm>
                  <a:off x="8766458" y="2403524"/>
                  <a:ext cx="237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EABF0FEB-70CA-C8E8-0DC6-977BF47B3EA3}"/>
                    </a:ext>
                  </a:extLst>
                </p14:cNvPr>
                <p14:cNvContentPartPr/>
                <p14:nvPr/>
              </p14:nvContentPartPr>
              <p14:xfrm>
                <a:off x="9108098" y="2536364"/>
                <a:ext cx="9720" cy="13320"/>
              </p14:xfrm>
            </p:contentPart>
          </mc:Choice>
          <mc:Fallback>
            <p:pic>
              <p:nvPicPr>
                <p:cNvPr id="60" name="Freihand 59">
                  <a:extLst>
                    <a:ext uri="{FF2B5EF4-FFF2-40B4-BE49-F238E27FC236}">
                      <a16:creationId xmlns:a16="http://schemas.microsoft.com/office/drawing/2014/main" id="{EABF0FEB-70CA-C8E8-0DC6-977BF47B3EA3}"/>
                    </a:ext>
                  </a:extLst>
                </p:cNvPr>
                <p:cNvPicPr/>
                <p:nvPr/>
              </p:nvPicPr>
              <p:blipFill>
                <a:blip r:embed="rId104"/>
                <a:stretch>
                  <a:fillRect/>
                </a:stretch>
              </p:blipFill>
              <p:spPr>
                <a:xfrm>
                  <a:off x="9099098" y="2527364"/>
                  <a:ext cx="27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52B6493A-91E7-292C-E65A-648A2727A6DE}"/>
                    </a:ext>
                  </a:extLst>
                </p14:cNvPr>
                <p14:cNvContentPartPr/>
                <p14:nvPr/>
              </p14:nvContentPartPr>
              <p14:xfrm>
                <a:off x="9395738" y="2315684"/>
                <a:ext cx="25560" cy="228240"/>
              </p14:xfrm>
            </p:contentPart>
          </mc:Choice>
          <mc:Fallback>
            <p:pic>
              <p:nvPicPr>
                <p:cNvPr id="62" name="Freihand 61">
                  <a:extLst>
                    <a:ext uri="{FF2B5EF4-FFF2-40B4-BE49-F238E27FC236}">
                      <a16:creationId xmlns:a16="http://schemas.microsoft.com/office/drawing/2014/main" id="{52B6493A-91E7-292C-E65A-648A2727A6DE}"/>
                    </a:ext>
                  </a:extLst>
                </p:cNvPr>
                <p:cNvPicPr/>
                <p:nvPr/>
              </p:nvPicPr>
              <p:blipFill>
                <a:blip r:embed="rId106"/>
                <a:stretch>
                  <a:fillRect/>
                </a:stretch>
              </p:blipFill>
              <p:spPr>
                <a:xfrm>
                  <a:off x="9387098" y="2306684"/>
                  <a:ext cx="43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36C04D68-63F2-268D-EAC3-40D6CFE04A64}"/>
                    </a:ext>
                  </a:extLst>
                </p14:cNvPr>
                <p14:cNvContentPartPr/>
                <p14:nvPr/>
              </p14:nvContentPartPr>
              <p14:xfrm>
                <a:off x="9383498" y="2278244"/>
                <a:ext cx="188280" cy="227880"/>
              </p14:xfrm>
            </p:contentPart>
          </mc:Choice>
          <mc:Fallback>
            <p:pic>
              <p:nvPicPr>
                <p:cNvPr id="63" name="Freihand 62">
                  <a:extLst>
                    <a:ext uri="{FF2B5EF4-FFF2-40B4-BE49-F238E27FC236}">
                      <a16:creationId xmlns:a16="http://schemas.microsoft.com/office/drawing/2014/main" id="{36C04D68-63F2-268D-EAC3-40D6CFE04A64}"/>
                    </a:ext>
                  </a:extLst>
                </p:cNvPr>
                <p:cNvPicPr/>
                <p:nvPr/>
              </p:nvPicPr>
              <p:blipFill>
                <a:blip r:embed="rId108"/>
                <a:stretch>
                  <a:fillRect/>
                </a:stretch>
              </p:blipFill>
              <p:spPr>
                <a:xfrm>
                  <a:off x="9374498" y="2269244"/>
                  <a:ext cx="2059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3360" name="Freihand 143359">
                  <a:extLst>
                    <a:ext uri="{FF2B5EF4-FFF2-40B4-BE49-F238E27FC236}">
                      <a16:creationId xmlns:a16="http://schemas.microsoft.com/office/drawing/2014/main" id="{BEA7FC26-52D5-65A4-DD4D-C54B9ED22D68}"/>
                    </a:ext>
                  </a:extLst>
                </p14:cNvPr>
                <p14:cNvContentPartPr/>
                <p14:nvPr/>
              </p14:nvContentPartPr>
              <p14:xfrm>
                <a:off x="9679418" y="2396324"/>
                <a:ext cx="745560" cy="123120"/>
              </p14:xfrm>
            </p:contentPart>
          </mc:Choice>
          <mc:Fallback>
            <p:pic>
              <p:nvPicPr>
                <p:cNvPr id="143360" name="Freihand 143359">
                  <a:extLst>
                    <a:ext uri="{FF2B5EF4-FFF2-40B4-BE49-F238E27FC236}">
                      <a16:creationId xmlns:a16="http://schemas.microsoft.com/office/drawing/2014/main" id="{BEA7FC26-52D5-65A4-DD4D-C54B9ED22D68}"/>
                    </a:ext>
                  </a:extLst>
                </p:cNvPr>
                <p:cNvPicPr/>
                <p:nvPr/>
              </p:nvPicPr>
              <p:blipFill>
                <a:blip r:embed="rId110"/>
                <a:stretch>
                  <a:fillRect/>
                </a:stretch>
              </p:blipFill>
              <p:spPr>
                <a:xfrm>
                  <a:off x="9670418" y="2387324"/>
                  <a:ext cx="763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3361" name="Freihand 143360">
                  <a:extLst>
                    <a:ext uri="{FF2B5EF4-FFF2-40B4-BE49-F238E27FC236}">
                      <a16:creationId xmlns:a16="http://schemas.microsoft.com/office/drawing/2014/main" id="{CB277306-0419-65C0-3F4E-F41E35CA488F}"/>
                    </a:ext>
                  </a:extLst>
                </p14:cNvPr>
                <p14:cNvContentPartPr/>
                <p14:nvPr/>
              </p14:nvContentPartPr>
              <p14:xfrm>
                <a:off x="10468538" y="2233964"/>
                <a:ext cx="138240" cy="219960"/>
              </p14:xfrm>
            </p:contentPart>
          </mc:Choice>
          <mc:Fallback>
            <p:pic>
              <p:nvPicPr>
                <p:cNvPr id="143361" name="Freihand 143360">
                  <a:extLst>
                    <a:ext uri="{FF2B5EF4-FFF2-40B4-BE49-F238E27FC236}">
                      <a16:creationId xmlns:a16="http://schemas.microsoft.com/office/drawing/2014/main" id="{CB277306-0419-65C0-3F4E-F41E35CA488F}"/>
                    </a:ext>
                  </a:extLst>
                </p:cNvPr>
                <p:cNvPicPr/>
                <p:nvPr/>
              </p:nvPicPr>
              <p:blipFill>
                <a:blip r:embed="rId112"/>
                <a:stretch>
                  <a:fillRect/>
                </a:stretch>
              </p:blipFill>
              <p:spPr>
                <a:xfrm>
                  <a:off x="10459538" y="2224964"/>
                  <a:ext cx="1558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3366" name="Freihand 143365">
                  <a:extLst>
                    <a:ext uri="{FF2B5EF4-FFF2-40B4-BE49-F238E27FC236}">
                      <a16:creationId xmlns:a16="http://schemas.microsoft.com/office/drawing/2014/main" id="{DEC09B39-B696-E385-E8E2-555F5A659E72}"/>
                    </a:ext>
                  </a:extLst>
                </p14:cNvPr>
                <p14:cNvContentPartPr/>
                <p14:nvPr/>
              </p14:nvContentPartPr>
              <p14:xfrm>
                <a:off x="10660418" y="2277884"/>
                <a:ext cx="371880" cy="119160"/>
              </p14:xfrm>
            </p:contentPart>
          </mc:Choice>
          <mc:Fallback>
            <p:pic>
              <p:nvPicPr>
                <p:cNvPr id="143366" name="Freihand 143365">
                  <a:extLst>
                    <a:ext uri="{FF2B5EF4-FFF2-40B4-BE49-F238E27FC236}">
                      <a16:creationId xmlns:a16="http://schemas.microsoft.com/office/drawing/2014/main" id="{DEC09B39-B696-E385-E8E2-555F5A659E72}"/>
                    </a:ext>
                  </a:extLst>
                </p:cNvPr>
                <p:cNvPicPr/>
                <p:nvPr/>
              </p:nvPicPr>
              <p:blipFill>
                <a:blip r:embed="rId114"/>
                <a:stretch>
                  <a:fillRect/>
                </a:stretch>
              </p:blipFill>
              <p:spPr>
                <a:xfrm>
                  <a:off x="10651418" y="2269244"/>
                  <a:ext cx="389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368" name="Freihand 143367">
                  <a:extLst>
                    <a:ext uri="{FF2B5EF4-FFF2-40B4-BE49-F238E27FC236}">
                      <a16:creationId xmlns:a16="http://schemas.microsoft.com/office/drawing/2014/main" id="{19C0E884-E5FC-05B9-BE6B-019ABDE60DFE}"/>
                    </a:ext>
                  </a:extLst>
                </p14:cNvPr>
                <p14:cNvContentPartPr/>
                <p14:nvPr/>
              </p14:nvContentPartPr>
              <p14:xfrm>
                <a:off x="9386738" y="2718164"/>
                <a:ext cx="205560" cy="237240"/>
              </p14:xfrm>
            </p:contentPart>
          </mc:Choice>
          <mc:Fallback>
            <p:pic>
              <p:nvPicPr>
                <p:cNvPr id="143368" name="Freihand 143367">
                  <a:extLst>
                    <a:ext uri="{FF2B5EF4-FFF2-40B4-BE49-F238E27FC236}">
                      <a16:creationId xmlns:a16="http://schemas.microsoft.com/office/drawing/2014/main" id="{19C0E884-E5FC-05B9-BE6B-019ABDE60DFE}"/>
                    </a:ext>
                  </a:extLst>
                </p:cNvPr>
                <p:cNvPicPr/>
                <p:nvPr/>
              </p:nvPicPr>
              <p:blipFill>
                <a:blip r:embed="rId116"/>
                <a:stretch>
                  <a:fillRect/>
                </a:stretch>
              </p:blipFill>
              <p:spPr>
                <a:xfrm>
                  <a:off x="9378098" y="2709524"/>
                  <a:ext cx="2232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3369" name="Freihand 143368">
                  <a:extLst>
                    <a:ext uri="{FF2B5EF4-FFF2-40B4-BE49-F238E27FC236}">
                      <a16:creationId xmlns:a16="http://schemas.microsoft.com/office/drawing/2014/main" id="{C9AFE4A5-3B15-7B47-10AC-54315F54BC0F}"/>
                    </a:ext>
                  </a:extLst>
                </p14:cNvPr>
                <p14:cNvContentPartPr/>
                <p14:nvPr/>
              </p14:nvContentPartPr>
              <p14:xfrm>
                <a:off x="9571418" y="2805284"/>
                <a:ext cx="304560" cy="137880"/>
              </p14:xfrm>
            </p:contentPart>
          </mc:Choice>
          <mc:Fallback>
            <p:pic>
              <p:nvPicPr>
                <p:cNvPr id="143369" name="Freihand 143368">
                  <a:extLst>
                    <a:ext uri="{FF2B5EF4-FFF2-40B4-BE49-F238E27FC236}">
                      <a16:creationId xmlns:a16="http://schemas.microsoft.com/office/drawing/2014/main" id="{C9AFE4A5-3B15-7B47-10AC-54315F54BC0F}"/>
                    </a:ext>
                  </a:extLst>
                </p:cNvPr>
                <p:cNvPicPr/>
                <p:nvPr/>
              </p:nvPicPr>
              <p:blipFill>
                <a:blip r:embed="rId118"/>
                <a:stretch>
                  <a:fillRect/>
                </a:stretch>
              </p:blipFill>
              <p:spPr>
                <a:xfrm>
                  <a:off x="9562418" y="2796284"/>
                  <a:ext cx="322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3370" name="Freihand 143369">
                  <a:extLst>
                    <a:ext uri="{FF2B5EF4-FFF2-40B4-BE49-F238E27FC236}">
                      <a16:creationId xmlns:a16="http://schemas.microsoft.com/office/drawing/2014/main" id="{591DC515-722B-28F9-EF64-63F00D8B9E96}"/>
                    </a:ext>
                  </a:extLst>
                </p14:cNvPr>
                <p14:cNvContentPartPr/>
                <p14:nvPr/>
              </p14:nvContentPartPr>
              <p14:xfrm>
                <a:off x="9850778" y="2688644"/>
                <a:ext cx="222840" cy="246960"/>
              </p14:xfrm>
            </p:contentPart>
          </mc:Choice>
          <mc:Fallback>
            <p:pic>
              <p:nvPicPr>
                <p:cNvPr id="143370" name="Freihand 143369">
                  <a:extLst>
                    <a:ext uri="{FF2B5EF4-FFF2-40B4-BE49-F238E27FC236}">
                      <a16:creationId xmlns:a16="http://schemas.microsoft.com/office/drawing/2014/main" id="{591DC515-722B-28F9-EF64-63F00D8B9E96}"/>
                    </a:ext>
                  </a:extLst>
                </p:cNvPr>
                <p:cNvPicPr/>
                <p:nvPr/>
              </p:nvPicPr>
              <p:blipFill>
                <a:blip r:embed="rId120"/>
                <a:stretch>
                  <a:fillRect/>
                </a:stretch>
              </p:blipFill>
              <p:spPr>
                <a:xfrm>
                  <a:off x="9842138" y="2679644"/>
                  <a:ext cx="2404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3371" name="Freihand 143370">
                  <a:extLst>
                    <a:ext uri="{FF2B5EF4-FFF2-40B4-BE49-F238E27FC236}">
                      <a16:creationId xmlns:a16="http://schemas.microsoft.com/office/drawing/2014/main" id="{92009ED8-530A-10C7-777F-B0B3758C5F76}"/>
                    </a:ext>
                  </a:extLst>
                </p14:cNvPr>
                <p14:cNvContentPartPr/>
                <p14:nvPr/>
              </p14:nvContentPartPr>
              <p14:xfrm>
                <a:off x="9797138" y="2749844"/>
                <a:ext cx="133920" cy="3600"/>
              </p14:xfrm>
            </p:contentPart>
          </mc:Choice>
          <mc:Fallback>
            <p:pic>
              <p:nvPicPr>
                <p:cNvPr id="143371" name="Freihand 143370">
                  <a:extLst>
                    <a:ext uri="{FF2B5EF4-FFF2-40B4-BE49-F238E27FC236}">
                      <a16:creationId xmlns:a16="http://schemas.microsoft.com/office/drawing/2014/main" id="{92009ED8-530A-10C7-777F-B0B3758C5F76}"/>
                    </a:ext>
                  </a:extLst>
                </p:cNvPr>
                <p:cNvPicPr/>
                <p:nvPr/>
              </p:nvPicPr>
              <p:blipFill>
                <a:blip r:embed="rId122"/>
                <a:stretch>
                  <a:fillRect/>
                </a:stretch>
              </p:blipFill>
              <p:spPr>
                <a:xfrm>
                  <a:off x="9788498" y="2741204"/>
                  <a:ext cx="151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3372" name="Freihand 143371">
                  <a:extLst>
                    <a:ext uri="{FF2B5EF4-FFF2-40B4-BE49-F238E27FC236}">
                      <a16:creationId xmlns:a16="http://schemas.microsoft.com/office/drawing/2014/main" id="{7BB17E1D-0F68-03E6-7C19-E7B503C229D3}"/>
                    </a:ext>
                  </a:extLst>
                </p14:cNvPr>
                <p14:cNvContentPartPr/>
                <p14:nvPr/>
              </p14:nvContentPartPr>
              <p14:xfrm>
                <a:off x="10172618" y="2804204"/>
                <a:ext cx="173520" cy="85320"/>
              </p14:xfrm>
            </p:contentPart>
          </mc:Choice>
          <mc:Fallback>
            <p:pic>
              <p:nvPicPr>
                <p:cNvPr id="143372" name="Freihand 143371">
                  <a:extLst>
                    <a:ext uri="{FF2B5EF4-FFF2-40B4-BE49-F238E27FC236}">
                      <a16:creationId xmlns:a16="http://schemas.microsoft.com/office/drawing/2014/main" id="{7BB17E1D-0F68-03E6-7C19-E7B503C229D3}"/>
                    </a:ext>
                  </a:extLst>
                </p:cNvPr>
                <p:cNvPicPr/>
                <p:nvPr/>
              </p:nvPicPr>
              <p:blipFill>
                <a:blip r:embed="rId124"/>
                <a:stretch>
                  <a:fillRect/>
                </a:stretch>
              </p:blipFill>
              <p:spPr>
                <a:xfrm>
                  <a:off x="10163618" y="2795564"/>
                  <a:ext cx="191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3374" name="Freihand 143373">
                  <a:extLst>
                    <a:ext uri="{FF2B5EF4-FFF2-40B4-BE49-F238E27FC236}">
                      <a16:creationId xmlns:a16="http://schemas.microsoft.com/office/drawing/2014/main" id="{C75B7259-1CE4-1BFB-A03A-6ECF9C3C9C6A}"/>
                    </a:ext>
                  </a:extLst>
                </p14:cNvPr>
                <p14:cNvContentPartPr/>
                <p14:nvPr/>
              </p14:nvContentPartPr>
              <p14:xfrm>
                <a:off x="10365218" y="2795924"/>
                <a:ext cx="189000" cy="276120"/>
              </p14:xfrm>
            </p:contentPart>
          </mc:Choice>
          <mc:Fallback>
            <p:pic>
              <p:nvPicPr>
                <p:cNvPr id="143374" name="Freihand 143373">
                  <a:extLst>
                    <a:ext uri="{FF2B5EF4-FFF2-40B4-BE49-F238E27FC236}">
                      <a16:creationId xmlns:a16="http://schemas.microsoft.com/office/drawing/2014/main" id="{C75B7259-1CE4-1BFB-A03A-6ECF9C3C9C6A}"/>
                    </a:ext>
                  </a:extLst>
                </p:cNvPr>
                <p:cNvPicPr/>
                <p:nvPr/>
              </p:nvPicPr>
              <p:blipFill>
                <a:blip r:embed="rId126"/>
                <a:stretch>
                  <a:fillRect/>
                </a:stretch>
              </p:blipFill>
              <p:spPr>
                <a:xfrm>
                  <a:off x="10356218" y="2786924"/>
                  <a:ext cx="2066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3375" name="Freihand 143374">
                  <a:extLst>
                    <a:ext uri="{FF2B5EF4-FFF2-40B4-BE49-F238E27FC236}">
                      <a16:creationId xmlns:a16="http://schemas.microsoft.com/office/drawing/2014/main" id="{9B9AC6B8-7C76-8635-71B9-D305E0EBE8CB}"/>
                    </a:ext>
                  </a:extLst>
                </p14:cNvPr>
                <p14:cNvContentPartPr/>
                <p14:nvPr/>
              </p14:nvContentPartPr>
              <p14:xfrm>
                <a:off x="9252818" y="3222164"/>
                <a:ext cx="169200" cy="19440"/>
              </p14:xfrm>
            </p:contentPart>
          </mc:Choice>
          <mc:Fallback>
            <p:pic>
              <p:nvPicPr>
                <p:cNvPr id="143375" name="Freihand 143374">
                  <a:extLst>
                    <a:ext uri="{FF2B5EF4-FFF2-40B4-BE49-F238E27FC236}">
                      <a16:creationId xmlns:a16="http://schemas.microsoft.com/office/drawing/2014/main" id="{9B9AC6B8-7C76-8635-71B9-D305E0EBE8CB}"/>
                    </a:ext>
                  </a:extLst>
                </p:cNvPr>
                <p:cNvPicPr/>
                <p:nvPr/>
              </p:nvPicPr>
              <p:blipFill>
                <a:blip r:embed="rId128"/>
                <a:stretch>
                  <a:fillRect/>
                </a:stretch>
              </p:blipFill>
              <p:spPr>
                <a:xfrm>
                  <a:off x="9244178" y="3213164"/>
                  <a:ext cx="186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3377" name="Freihand 143376">
                  <a:extLst>
                    <a:ext uri="{FF2B5EF4-FFF2-40B4-BE49-F238E27FC236}">
                      <a16:creationId xmlns:a16="http://schemas.microsoft.com/office/drawing/2014/main" id="{652E06F9-5772-B793-6AEF-388E37C48547}"/>
                    </a:ext>
                  </a:extLst>
                </p14:cNvPr>
                <p14:cNvContentPartPr/>
                <p14:nvPr/>
              </p14:nvContentPartPr>
              <p14:xfrm>
                <a:off x="9680858" y="3136844"/>
                <a:ext cx="39960" cy="203400"/>
              </p14:xfrm>
            </p:contentPart>
          </mc:Choice>
          <mc:Fallback>
            <p:pic>
              <p:nvPicPr>
                <p:cNvPr id="143377" name="Freihand 143376">
                  <a:extLst>
                    <a:ext uri="{FF2B5EF4-FFF2-40B4-BE49-F238E27FC236}">
                      <a16:creationId xmlns:a16="http://schemas.microsoft.com/office/drawing/2014/main" id="{652E06F9-5772-B793-6AEF-388E37C48547}"/>
                    </a:ext>
                  </a:extLst>
                </p:cNvPr>
                <p:cNvPicPr/>
                <p:nvPr/>
              </p:nvPicPr>
              <p:blipFill>
                <a:blip r:embed="rId130"/>
                <a:stretch>
                  <a:fillRect/>
                </a:stretch>
              </p:blipFill>
              <p:spPr>
                <a:xfrm>
                  <a:off x="9671858" y="3127844"/>
                  <a:ext cx="57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3378" name="Freihand 143377">
                  <a:extLst>
                    <a:ext uri="{FF2B5EF4-FFF2-40B4-BE49-F238E27FC236}">
                      <a16:creationId xmlns:a16="http://schemas.microsoft.com/office/drawing/2014/main" id="{6599A101-5F1C-D4A6-34FD-B658E522C6FF}"/>
                    </a:ext>
                  </a:extLst>
                </p14:cNvPr>
                <p14:cNvContentPartPr/>
                <p14:nvPr/>
              </p14:nvContentPartPr>
              <p14:xfrm>
                <a:off x="9585818" y="3150524"/>
                <a:ext cx="178920" cy="224640"/>
              </p14:xfrm>
            </p:contentPart>
          </mc:Choice>
          <mc:Fallback>
            <p:pic>
              <p:nvPicPr>
                <p:cNvPr id="143378" name="Freihand 143377">
                  <a:extLst>
                    <a:ext uri="{FF2B5EF4-FFF2-40B4-BE49-F238E27FC236}">
                      <a16:creationId xmlns:a16="http://schemas.microsoft.com/office/drawing/2014/main" id="{6599A101-5F1C-D4A6-34FD-B658E522C6FF}"/>
                    </a:ext>
                  </a:extLst>
                </p:cNvPr>
                <p:cNvPicPr/>
                <p:nvPr/>
              </p:nvPicPr>
              <p:blipFill>
                <a:blip r:embed="rId132"/>
                <a:stretch>
                  <a:fillRect/>
                </a:stretch>
              </p:blipFill>
              <p:spPr>
                <a:xfrm>
                  <a:off x="9576818" y="3141524"/>
                  <a:ext cx="196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3379" name="Freihand 143378">
                  <a:extLst>
                    <a:ext uri="{FF2B5EF4-FFF2-40B4-BE49-F238E27FC236}">
                      <a16:creationId xmlns:a16="http://schemas.microsoft.com/office/drawing/2014/main" id="{B63DC35B-8593-7781-8F74-999F47987D5C}"/>
                    </a:ext>
                  </a:extLst>
                </p14:cNvPr>
                <p14:cNvContentPartPr/>
                <p14:nvPr/>
              </p14:nvContentPartPr>
              <p14:xfrm>
                <a:off x="9808298" y="3214964"/>
                <a:ext cx="89640" cy="70920"/>
              </p14:xfrm>
            </p:contentPart>
          </mc:Choice>
          <mc:Fallback>
            <p:pic>
              <p:nvPicPr>
                <p:cNvPr id="143379" name="Freihand 143378">
                  <a:extLst>
                    <a:ext uri="{FF2B5EF4-FFF2-40B4-BE49-F238E27FC236}">
                      <a16:creationId xmlns:a16="http://schemas.microsoft.com/office/drawing/2014/main" id="{B63DC35B-8593-7781-8F74-999F47987D5C}"/>
                    </a:ext>
                  </a:extLst>
                </p:cNvPr>
                <p:cNvPicPr/>
                <p:nvPr/>
              </p:nvPicPr>
              <p:blipFill>
                <a:blip r:embed="rId134"/>
                <a:stretch>
                  <a:fillRect/>
                </a:stretch>
              </p:blipFill>
              <p:spPr>
                <a:xfrm>
                  <a:off x="9799298" y="3205964"/>
                  <a:ext cx="107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3381" name="Freihand 143380">
                  <a:extLst>
                    <a:ext uri="{FF2B5EF4-FFF2-40B4-BE49-F238E27FC236}">
                      <a16:creationId xmlns:a16="http://schemas.microsoft.com/office/drawing/2014/main" id="{A810DEC8-F4E8-BEC4-8DD0-52FE1036FBD8}"/>
                    </a:ext>
                  </a:extLst>
                </p14:cNvPr>
                <p14:cNvContentPartPr/>
                <p14:nvPr/>
              </p14:nvContentPartPr>
              <p14:xfrm>
                <a:off x="9589778" y="3061244"/>
                <a:ext cx="415440" cy="308160"/>
              </p14:xfrm>
            </p:contentPart>
          </mc:Choice>
          <mc:Fallback>
            <p:pic>
              <p:nvPicPr>
                <p:cNvPr id="143381" name="Freihand 143380">
                  <a:extLst>
                    <a:ext uri="{FF2B5EF4-FFF2-40B4-BE49-F238E27FC236}">
                      <a16:creationId xmlns:a16="http://schemas.microsoft.com/office/drawing/2014/main" id="{A810DEC8-F4E8-BEC4-8DD0-52FE1036FBD8}"/>
                    </a:ext>
                  </a:extLst>
                </p:cNvPr>
                <p:cNvPicPr/>
                <p:nvPr/>
              </p:nvPicPr>
              <p:blipFill>
                <a:blip r:embed="rId136"/>
                <a:stretch>
                  <a:fillRect/>
                </a:stretch>
              </p:blipFill>
              <p:spPr>
                <a:xfrm>
                  <a:off x="9580778" y="3052244"/>
                  <a:ext cx="4330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3382" name="Freihand 143381">
                  <a:extLst>
                    <a:ext uri="{FF2B5EF4-FFF2-40B4-BE49-F238E27FC236}">
                      <a16:creationId xmlns:a16="http://schemas.microsoft.com/office/drawing/2014/main" id="{38928383-CCA5-5FB1-92E3-078B15B1E04A}"/>
                    </a:ext>
                  </a:extLst>
                </p14:cNvPr>
                <p14:cNvContentPartPr/>
                <p14:nvPr/>
              </p14:nvContentPartPr>
              <p14:xfrm>
                <a:off x="10056338" y="3057644"/>
                <a:ext cx="73080" cy="216720"/>
              </p14:xfrm>
            </p:contentPart>
          </mc:Choice>
          <mc:Fallback>
            <p:pic>
              <p:nvPicPr>
                <p:cNvPr id="143382" name="Freihand 143381">
                  <a:extLst>
                    <a:ext uri="{FF2B5EF4-FFF2-40B4-BE49-F238E27FC236}">
                      <a16:creationId xmlns:a16="http://schemas.microsoft.com/office/drawing/2014/main" id="{38928383-CCA5-5FB1-92E3-078B15B1E04A}"/>
                    </a:ext>
                  </a:extLst>
                </p:cNvPr>
                <p:cNvPicPr/>
                <p:nvPr/>
              </p:nvPicPr>
              <p:blipFill>
                <a:blip r:embed="rId138"/>
                <a:stretch>
                  <a:fillRect/>
                </a:stretch>
              </p:blipFill>
              <p:spPr>
                <a:xfrm>
                  <a:off x="10047698" y="3048644"/>
                  <a:ext cx="907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3383" name="Freihand 143382">
                  <a:extLst>
                    <a:ext uri="{FF2B5EF4-FFF2-40B4-BE49-F238E27FC236}">
                      <a16:creationId xmlns:a16="http://schemas.microsoft.com/office/drawing/2014/main" id="{0495D365-0B63-7D90-A30C-64A43941E8B3}"/>
                    </a:ext>
                  </a:extLst>
                </p14:cNvPr>
                <p14:cNvContentPartPr/>
                <p14:nvPr/>
              </p14:nvContentPartPr>
              <p14:xfrm>
                <a:off x="10171898" y="3207044"/>
                <a:ext cx="101160" cy="72000"/>
              </p14:xfrm>
            </p:contentPart>
          </mc:Choice>
          <mc:Fallback>
            <p:pic>
              <p:nvPicPr>
                <p:cNvPr id="143383" name="Freihand 143382">
                  <a:extLst>
                    <a:ext uri="{FF2B5EF4-FFF2-40B4-BE49-F238E27FC236}">
                      <a16:creationId xmlns:a16="http://schemas.microsoft.com/office/drawing/2014/main" id="{0495D365-0B63-7D90-A30C-64A43941E8B3}"/>
                    </a:ext>
                  </a:extLst>
                </p:cNvPr>
                <p:cNvPicPr/>
                <p:nvPr/>
              </p:nvPicPr>
              <p:blipFill>
                <a:blip r:embed="rId140"/>
                <a:stretch>
                  <a:fillRect/>
                </a:stretch>
              </p:blipFill>
              <p:spPr>
                <a:xfrm>
                  <a:off x="10162898" y="3198404"/>
                  <a:ext cx="118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3384" name="Freihand 143383">
                  <a:extLst>
                    <a:ext uri="{FF2B5EF4-FFF2-40B4-BE49-F238E27FC236}">
                      <a16:creationId xmlns:a16="http://schemas.microsoft.com/office/drawing/2014/main" id="{767224DA-BDF8-236F-EFD8-DBB1F00749DD}"/>
                    </a:ext>
                  </a:extLst>
                </p14:cNvPr>
                <p14:cNvContentPartPr/>
                <p14:nvPr/>
              </p14:nvContentPartPr>
              <p14:xfrm>
                <a:off x="10298978" y="3194084"/>
                <a:ext cx="269640" cy="271440"/>
              </p14:xfrm>
            </p:contentPart>
          </mc:Choice>
          <mc:Fallback>
            <p:pic>
              <p:nvPicPr>
                <p:cNvPr id="143384" name="Freihand 143383">
                  <a:extLst>
                    <a:ext uri="{FF2B5EF4-FFF2-40B4-BE49-F238E27FC236}">
                      <a16:creationId xmlns:a16="http://schemas.microsoft.com/office/drawing/2014/main" id="{767224DA-BDF8-236F-EFD8-DBB1F00749DD}"/>
                    </a:ext>
                  </a:extLst>
                </p:cNvPr>
                <p:cNvPicPr/>
                <p:nvPr/>
              </p:nvPicPr>
              <p:blipFill>
                <a:blip r:embed="rId142"/>
                <a:stretch>
                  <a:fillRect/>
                </a:stretch>
              </p:blipFill>
              <p:spPr>
                <a:xfrm>
                  <a:off x="10290338" y="3185444"/>
                  <a:ext cx="2872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3385" name="Freihand 143384">
                  <a:extLst>
                    <a:ext uri="{FF2B5EF4-FFF2-40B4-BE49-F238E27FC236}">
                      <a16:creationId xmlns:a16="http://schemas.microsoft.com/office/drawing/2014/main" id="{41A4E01D-81C2-6B18-D1A4-2138A767A961}"/>
                    </a:ext>
                  </a:extLst>
                </p14:cNvPr>
                <p14:cNvContentPartPr/>
                <p14:nvPr/>
              </p14:nvContentPartPr>
              <p14:xfrm>
                <a:off x="10616858" y="3029204"/>
                <a:ext cx="406800" cy="240840"/>
              </p14:xfrm>
            </p:contentPart>
          </mc:Choice>
          <mc:Fallback>
            <p:pic>
              <p:nvPicPr>
                <p:cNvPr id="143385" name="Freihand 143384">
                  <a:extLst>
                    <a:ext uri="{FF2B5EF4-FFF2-40B4-BE49-F238E27FC236}">
                      <a16:creationId xmlns:a16="http://schemas.microsoft.com/office/drawing/2014/main" id="{41A4E01D-81C2-6B18-D1A4-2138A767A961}"/>
                    </a:ext>
                  </a:extLst>
                </p:cNvPr>
                <p:cNvPicPr/>
                <p:nvPr/>
              </p:nvPicPr>
              <p:blipFill>
                <a:blip r:embed="rId144"/>
                <a:stretch>
                  <a:fillRect/>
                </a:stretch>
              </p:blipFill>
              <p:spPr>
                <a:xfrm>
                  <a:off x="10608218" y="3020204"/>
                  <a:ext cx="4244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3386" name="Freihand 143385">
                  <a:extLst>
                    <a:ext uri="{FF2B5EF4-FFF2-40B4-BE49-F238E27FC236}">
                      <a16:creationId xmlns:a16="http://schemas.microsoft.com/office/drawing/2014/main" id="{1215517C-8CD0-F9E7-1C70-7CC2E4A362B3}"/>
                    </a:ext>
                  </a:extLst>
                </p14:cNvPr>
                <p14:cNvContentPartPr/>
                <p14:nvPr/>
              </p14:nvContentPartPr>
              <p14:xfrm>
                <a:off x="11034818" y="3145124"/>
                <a:ext cx="120600" cy="100440"/>
              </p14:xfrm>
            </p:contentPart>
          </mc:Choice>
          <mc:Fallback>
            <p:pic>
              <p:nvPicPr>
                <p:cNvPr id="143386" name="Freihand 143385">
                  <a:extLst>
                    <a:ext uri="{FF2B5EF4-FFF2-40B4-BE49-F238E27FC236}">
                      <a16:creationId xmlns:a16="http://schemas.microsoft.com/office/drawing/2014/main" id="{1215517C-8CD0-F9E7-1C70-7CC2E4A362B3}"/>
                    </a:ext>
                  </a:extLst>
                </p:cNvPr>
                <p:cNvPicPr/>
                <p:nvPr/>
              </p:nvPicPr>
              <p:blipFill>
                <a:blip r:embed="rId146"/>
                <a:stretch>
                  <a:fillRect/>
                </a:stretch>
              </p:blipFill>
              <p:spPr>
                <a:xfrm>
                  <a:off x="11025818" y="3136484"/>
                  <a:ext cx="138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3387" name="Freihand 143386">
                  <a:extLst>
                    <a:ext uri="{FF2B5EF4-FFF2-40B4-BE49-F238E27FC236}">
                      <a16:creationId xmlns:a16="http://schemas.microsoft.com/office/drawing/2014/main" id="{BD4D5E78-3B31-7911-4910-237AFE71EE0D}"/>
                    </a:ext>
                  </a:extLst>
                </p14:cNvPr>
                <p14:cNvContentPartPr/>
                <p14:nvPr/>
              </p14:nvContentPartPr>
              <p14:xfrm>
                <a:off x="11205098" y="2977724"/>
                <a:ext cx="159840" cy="260640"/>
              </p14:xfrm>
            </p:contentPart>
          </mc:Choice>
          <mc:Fallback>
            <p:pic>
              <p:nvPicPr>
                <p:cNvPr id="143387" name="Freihand 143386">
                  <a:extLst>
                    <a:ext uri="{FF2B5EF4-FFF2-40B4-BE49-F238E27FC236}">
                      <a16:creationId xmlns:a16="http://schemas.microsoft.com/office/drawing/2014/main" id="{BD4D5E78-3B31-7911-4910-237AFE71EE0D}"/>
                    </a:ext>
                  </a:extLst>
                </p:cNvPr>
                <p:cNvPicPr/>
                <p:nvPr/>
              </p:nvPicPr>
              <p:blipFill>
                <a:blip r:embed="rId148"/>
                <a:stretch>
                  <a:fillRect/>
                </a:stretch>
              </p:blipFill>
              <p:spPr>
                <a:xfrm>
                  <a:off x="11196098" y="2968724"/>
                  <a:ext cx="1774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3388" name="Freihand 143387">
                  <a:extLst>
                    <a:ext uri="{FF2B5EF4-FFF2-40B4-BE49-F238E27FC236}">
                      <a16:creationId xmlns:a16="http://schemas.microsoft.com/office/drawing/2014/main" id="{30479D33-5919-4153-F75F-F06AE0B16ED9}"/>
                    </a:ext>
                  </a:extLst>
                </p14:cNvPr>
                <p14:cNvContentPartPr/>
                <p14:nvPr/>
              </p14:nvContentPartPr>
              <p14:xfrm>
                <a:off x="11418938" y="3104444"/>
                <a:ext cx="179640" cy="126360"/>
              </p14:xfrm>
            </p:contentPart>
          </mc:Choice>
          <mc:Fallback>
            <p:pic>
              <p:nvPicPr>
                <p:cNvPr id="143388" name="Freihand 143387">
                  <a:extLst>
                    <a:ext uri="{FF2B5EF4-FFF2-40B4-BE49-F238E27FC236}">
                      <a16:creationId xmlns:a16="http://schemas.microsoft.com/office/drawing/2014/main" id="{30479D33-5919-4153-F75F-F06AE0B16ED9}"/>
                    </a:ext>
                  </a:extLst>
                </p:cNvPr>
                <p:cNvPicPr/>
                <p:nvPr/>
              </p:nvPicPr>
              <p:blipFill>
                <a:blip r:embed="rId150"/>
                <a:stretch>
                  <a:fillRect/>
                </a:stretch>
              </p:blipFill>
              <p:spPr>
                <a:xfrm>
                  <a:off x="11409938" y="3095444"/>
                  <a:ext cx="197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3389" name="Freihand 143388">
                  <a:extLst>
                    <a:ext uri="{FF2B5EF4-FFF2-40B4-BE49-F238E27FC236}">
                      <a16:creationId xmlns:a16="http://schemas.microsoft.com/office/drawing/2014/main" id="{2A7EFAA5-691D-632C-5D74-01C7DAD4DA4A}"/>
                    </a:ext>
                  </a:extLst>
                </p14:cNvPr>
                <p14:cNvContentPartPr/>
                <p14:nvPr/>
              </p14:nvContentPartPr>
              <p14:xfrm>
                <a:off x="11611898" y="3023804"/>
                <a:ext cx="34560" cy="38880"/>
              </p14:xfrm>
            </p:contentPart>
          </mc:Choice>
          <mc:Fallback>
            <p:pic>
              <p:nvPicPr>
                <p:cNvPr id="143389" name="Freihand 143388">
                  <a:extLst>
                    <a:ext uri="{FF2B5EF4-FFF2-40B4-BE49-F238E27FC236}">
                      <a16:creationId xmlns:a16="http://schemas.microsoft.com/office/drawing/2014/main" id="{2A7EFAA5-691D-632C-5D74-01C7DAD4DA4A}"/>
                    </a:ext>
                  </a:extLst>
                </p:cNvPr>
                <p:cNvPicPr/>
                <p:nvPr/>
              </p:nvPicPr>
              <p:blipFill>
                <a:blip r:embed="rId152"/>
                <a:stretch>
                  <a:fillRect/>
                </a:stretch>
              </p:blipFill>
              <p:spPr>
                <a:xfrm>
                  <a:off x="11603258" y="3015164"/>
                  <a:ext cx="52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3390" name="Freihand 143389">
                  <a:extLst>
                    <a:ext uri="{FF2B5EF4-FFF2-40B4-BE49-F238E27FC236}">
                      <a16:creationId xmlns:a16="http://schemas.microsoft.com/office/drawing/2014/main" id="{F5F83505-23FF-1A8C-AB27-23EB50FA8260}"/>
                    </a:ext>
                  </a:extLst>
                </p14:cNvPr>
                <p14:cNvContentPartPr/>
                <p14:nvPr/>
              </p14:nvContentPartPr>
              <p14:xfrm>
                <a:off x="11640698" y="3033524"/>
                <a:ext cx="465840" cy="315000"/>
              </p14:xfrm>
            </p:contentPart>
          </mc:Choice>
          <mc:Fallback>
            <p:pic>
              <p:nvPicPr>
                <p:cNvPr id="143390" name="Freihand 143389">
                  <a:extLst>
                    <a:ext uri="{FF2B5EF4-FFF2-40B4-BE49-F238E27FC236}">
                      <a16:creationId xmlns:a16="http://schemas.microsoft.com/office/drawing/2014/main" id="{F5F83505-23FF-1A8C-AB27-23EB50FA8260}"/>
                    </a:ext>
                  </a:extLst>
                </p:cNvPr>
                <p:cNvPicPr/>
                <p:nvPr/>
              </p:nvPicPr>
              <p:blipFill>
                <a:blip r:embed="rId154"/>
                <a:stretch>
                  <a:fillRect/>
                </a:stretch>
              </p:blipFill>
              <p:spPr>
                <a:xfrm>
                  <a:off x="11631698" y="3024524"/>
                  <a:ext cx="4834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3392" name="Freihand 143391">
                  <a:extLst>
                    <a:ext uri="{FF2B5EF4-FFF2-40B4-BE49-F238E27FC236}">
                      <a16:creationId xmlns:a16="http://schemas.microsoft.com/office/drawing/2014/main" id="{3C5FC3AF-2B8F-43D8-1CB4-A7B32B41286E}"/>
                    </a:ext>
                  </a:extLst>
                </p14:cNvPr>
                <p14:cNvContentPartPr/>
                <p14:nvPr/>
              </p14:nvContentPartPr>
              <p14:xfrm>
                <a:off x="9682298" y="3540764"/>
                <a:ext cx="351720" cy="110880"/>
              </p14:xfrm>
            </p:contentPart>
          </mc:Choice>
          <mc:Fallback>
            <p:pic>
              <p:nvPicPr>
                <p:cNvPr id="143392" name="Freihand 143391">
                  <a:extLst>
                    <a:ext uri="{FF2B5EF4-FFF2-40B4-BE49-F238E27FC236}">
                      <a16:creationId xmlns:a16="http://schemas.microsoft.com/office/drawing/2014/main" id="{3C5FC3AF-2B8F-43D8-1CB4-A7B32B41286E}"/>
                    </a:ext>
                  </a:extLst>
                </p:cNvPr>
                <p:cNvPicPr/>
                <p:nvPr/>
              </p:nvPicPr>
              <p:blipFill>
                <a:blip r:embed="rId156"/>
                <a:stretch>
                  <a:fillRect/>
                </a:stretch>
              </p:blipFill>
              <p:spPr>
                <a:xfrm>
                  <a:off x="9673658" y="3532124"/>
                  <a:ext cx="369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3393" name="Freihand 143392">
                  <a:extLst>
                    <a:ext uri="{FF2B5EF4-FFF2-40B4-BE49-F238E27FC236}">
                      <a16:creationId xmlns:a16="http://schemas.microsoft.com/office/drawing/2014/main" id="{EF082A3A-26CF-58ED-4686-DBBC02782A8C}"/>
                    </a:ext>
                  </a:extLst>
                </p14:cNvPr>
                <p14:cNvContentPartPr/>
                <p14:nvPr/>
              </p14:nvContentPartPr>
              <p14:xfrm>
                <a:off x="9993338" y="3447884"/>
                <a:ext cx="17280" cy="9000"/>
              </p14:xfrm>
            </p:contentPart>
          </mc:Choice>
          <mc:Fallback>
            <p:pic>
              <p:nvPicPr>
                <p:cNvPr id="143393" name="Freihand 143392">
                  <a:extLst>
                    <a:ext uri="{FF2B5EF4-FFF2-40B4-BE49-F238E27FC236}">
                      <a16:creationId xmlns:a16="http://schemas.microsoft.com/office/drawing/2014/main" id="{EF082A3A-26CF-58ED-4686-DBBC02782A8C}"/>
                    </a:ext>
                  </a:extLst>
                </p:cNvPr>
                <p:cNvPicPr/>
                <p:nvPr/>
              </p:nvPicPr>
              <p:blipFill>
                <a:blip r:embed="rId158"/>
                <a:stretch>
                  <a:fillRect/>
                </a:stretch>
              </p:blipFill>
              <p:spPr>
                <a:xfrm>
                  <a:off x="9984698" y="3439244"/>
                  <a:ext cx="34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3394" name="Freihand 143393">
                  <a:extLst>
                    <a:ext uri="{FF2B5EF4-FFF2-40B4-BE49-F238E27FC236}">
                      <a16:creationId xmlns:a16="http://schemas.microsoft.com/office/drawing/2014/main" id="{66A64200-14A4-6A8F-4AE1-95AB5317EB9D}"/>
                    </a:ext>
                  </a:extLst>
                </p14:cNvPr>
                <p14:cNvContentPartPr/>
                <p14:nvPr/>
              </p14:nvContentPartPr>
              <p14:xfrm>
                <a:off x="10221218" y="3452204"/>
                <a:ext cx="149400" cy="206280"/>
              </p14:xfrm>
            </p:contentPart>
          </mc:Choice>
          <mc:Fallback>
            <p:pic>
              <p:nvPicPr>
                <p:cNvPr id="143394" name="Freihand 143393">
                  <a:extLst>
                    <a:ext uri="{FF2B5EF4-FFF2-40B4-BE49-F238E27FC236}">
                      <a16:creationId xmlns:a16="http://schemas.microsoft.com/office/drawing/2014/main" id="{66A64200-14A4-6A8F-4AE1-95AB5317EB9D}"/>
                    </a:ext>
                  </a:extLst>
                </p:cNvPr>
                <p:cNvPicPr/>
                <p:nvPr/>
              </p:nvPicPr>
              <p:blipFill>
                <a:blip r:embed="rId160"/>
                <a:stretch>
                  <a:fillRect/>
                </a:stretch>
              </p:blipFill>
              <p:spPr>
                <a:xfrm>
                  <a:off x="10212218" y="3443204"/>
                  <a:ext cx="167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3395" name="Freihand 143394">
                  <a:extLst>
                    <a:ext uri="{FF2B5EF4-FFF2-40B4-BE49-F238E27FC236}">
                      <a16:creationId xmlns:a16="http://schemas.microsoft.com/office/drawing/2014/main" id="{D83AB61A-3054-7A9C-F30D-7364EF80C148}"/>
                    </a:ext>
                  </a:extLst>
                </p14:cNvPr>
                <p14:cNvContentPartPr/>
                <p14:nvPr/>
              </p14:nvContentPartPr>
              <p14:xfrm>
                <a:off x="10407338" y="3536444"/>
                <a:ext cx="239040" cy="87480"/>
              </p14:xfrm>
            </p:contentPart>
          </mc:Choice>
          <mc:Fallback>
            <p:pic>
              <p:nvPicPr>
                <p:cNvPr id="143395" name="Freihand 143394">
                  <a:extLst>
                    <a:ext uri="{FF2B5EF4-FFF2-40B4-BE49-F238E27FC236}">
                      <a16:creationId xmlns:a16="http://schemas.microsoft.com/office/drawing/2014/main" id="{D83AB61A-3054-7A9C-F30D-7364EF80C148}"/>
                    </a:ext>
                  </a:extLst>
                </p:cNvPr>
                <p:cNvPicPr/>
                <p:nvPr/>
              </p:nvPicPr>
              <p:blipFill>
                <a:blip r:embed="rId162"/>
                <a:stretch>
                  <a:fillRect/>
                </a:stretch>
              </p:blipFill>
              <p:spPr>
                <a:xfrm>
                  <a:off x="10398338" y="3527444"/>
                  <a:ext cx="256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3396" name="Freihand 143395">
                  <a:extLst>
                    <a:ext uri="{FF2B5EF4-FFF2-40B4-BE49-F238E27FC236}">
                      <a16:creationId xmlns:a16="http://schemas.microsoft.com/office/drawing/2014/main" id="{3E1D89D8-7C46-FC08-DAF5-F6D679866136}"/>
                    </a:ext>
                  </a:extLst>
                </p14:cNvPr>
                <p14:cNvContentPartPr/>
                <p14:nvPr/>
              </p14:nvContentPartPr>
              <p14:xfrm>
                <a:off x="10686338" y="3499724"/>
                <a:ext cx="206280" cy="327600"/>
              </p14:xfrm>
            </p:contentPart>
          </mc:Choice>
          <mc:Fallback>
            <p:pic>
              <p:nvPicPr>
                <p:cNvPr id="143396" name="Freihand 143395">
                  <a:extLst>
                    <a:ext uri="{FF2B5EF4-FFF2-40B4-BE49-F238E27FC236}">
                      <a16:creationId xmlns:a16="http://schemas.microsoft.com/office/drawing/2014/main" id="{3E1D89D8-7C46-FC08-DAF5-F6D679866136}"/>
                    </a:ext>
                  </a:extLst>
                </p:cNvPr>
                <p:cNvPicPr/>
                <p:nvPr/>
              </p:nvPicPr>
              <p:blipFill>
                <a:blip r:embed="rId164"/>
                <a:stretch>
                  <a:fillRect/>
                </a:stretch>
              </p:blipFill>
              <p:spPr>
                <a:xfrm>
                  <a:off x="10677338" y="3490724"/>
                  <a:ext cx="2239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3398" name="Freihand 143397">
                  <a:extLst>
                    <a:ext uri="{FF2B5EF4-FFF2-40B4-BE49-F238E27FC236}">
                      <a16:creationId xmlns:a16="http://schemas.microsoft.com/office/drawing/2014/main" id="{544F32A9-7B05-B02F-4D17-C4D66645EBF9}"/>
                    </a:ext>
                  </a:extLst>
                </p14:cNvPr>
                <p14:cNvContentPartPr/>
                <p14:nvPr/>
              </p14:nvContentPartPr>
              <p14:xfrm>
                <a:off x="10942298" y="3396764"/>
                <a:ext cx="167040" cy="242280"/>
              </p14:xfrm>
            </p:contentPart>
          </mc:Choice>
          <mc:Fallback>
            <p:pic>
              <p:nvPicPr>
                <p:cNvPr id="143398" name="Freihand 143397">
                  <a:extLst>
                    <a:ext uri="{FF2B5EF4-FFF2-40B4-BE49-F238E27FC236}">
                      <a16:creationId xmlns:a16="http://schemas.microsoft.com/office/drawing/2014/main" id="{544F32A9-7B05-B02F-4D17-C4D66645EBF9}"/>
                    </a:ext>
                  </a:extLst>
                </p:cNvPr>
                <p:cNvPicPr/>
                <p:nvPr/>
              </p:nvPicPr>
              <p:blipFill>
                <a:blip r:embed="rId166"/>
                <a:stretch>
                  <a:fillRect/>
                </a:stretch>
              </p:blipFill>
              <p:spPr>
                <a:xfrm>
                  <a:off x="10933298" y="3387764"/>
                  <a:ext cx="1846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3399" name="Freihand 143398">
                  <a:extLst>
                    <a:ext uri="{FF2B5EF4-FFF2-40B4-BE49-F238E27FC236}">
                      <a16:creationId xmlns:a16="http://schemas.microsoft.com/office/drawing/2014/main" id="{0B313994-AD85-606C-264E-03965BF0CD91}"/>
                    </a:ext>
                  </a:extLst>
                </p14:cNvPr>
                <p14:cNvContentPartPr/>
                <p14:nvPr/>
              </p14:nvContentPartPr>
              <p14:xfrm>
                <a:off x="11057498" y="3532844"/>
                <a:ext cx="38880" cy="87120"/>
              </p14:xfrm>
            </p:contentPart>
          </mc:Choice>
          <mc:Fallback>
            <p:pic>
              <p:nvPicPr>
                <p:cNvPr id="143399" name="Freihand 143398">
                  <a:extLst>
                    <a:ext uri="{FF2B5EF4-FFF2-40B4-BE49-F238E27FC236}">
                      <a16:creationId xmlns:a16="http://schemas.microsoft.com/office/drawing/2014/main" id="{0B313994-AD85-606C-264E-03965BF0CD91}"/>
                    </a:ext>
                  </a:extLst>
                </p:cNvPr>
                <p:cNvPicPr/>
                <p:nvPr/>
              </p:nvPicPr>
              <p:blipFill>
                <a:blip r:embed="rId168"/>
                <a:stretch>
                  <a:fillRect/>
                </a:stretch>
              </p:blipFill>
              <p:spPr>
                <a:xfrm>
                  <a:off x="11048498" y="3523844"/>
                  <a:ext cx="56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3400" name="Freihand 143399">
                  <a:extLst>
                    <a:ext uri="{FF2B5EF4-FFF2-40B4-BE49-F238E27FC236}">
                      <a16:creationId xmlns:a16="http://schemas.microsoft.com/office/drawing/2014/main" id="{40DD25BD-0620-CF6F-C877-C0D7724D48CD}"/>
                    </a:ext>
                  </a:extLst>
                </p14:cNvPr>
                <p14:cNvContentPartPr/>
                <p14:nvPr/>
              </p14:nvContentPartPr>
              <p14:xfrm>
                <a:off x="11142458" y="3355004"/>
                <a:ext cx="379440" cy="280440"/>
              </p14:xfrm>
            </p:contentPart>
          </mc:Choice>
          <mc:Fallback>
            <p:pic>
              <p:nvPicPr>
                <p:cNvPr id="143400" name="Freihand 143399">
                  <a:extLst>
                    <a:ext uri="{FF2B5EF4-FFF2-40B4-BE49-F238E27FC236}">
                      <a16:creationId xmlns:a16="http://schemas.microsoft.com/office/drawing/2014/main" id="{40DD25BD-0620-CF6F-C877-C0D7724D48CD}"/>
                    </a:ext>
                  </a:extLst>
                </p:cNvPr>
                <p:cNvPicPr/>
                <p:nvPr/>
              </p:nvPicPr>
              <p:blipFill>
                <a:blip r:embed="rId170"/>
                <a:stretch>
                  <a:fillRect/>
                </a:stretch>
              </p:blipFill>
              <p:spPr>
                <a:xfrm>
                  <a:off x="11133818" y="3346364"/>
                  <a:ext cx="3970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3402" name="Freihand 143401">
                  <a:extLst>
                    <a:ext uri="{FF2B5EF4-FFF2-40B4-BE49-F238E27FC236}">
                      <a16:creationId xmlns:a16="http://schemas.microsoft.com/office/drawing/2014/main" id="{8521BAA9-7139-6EEB-03F8-D5DFC7683822}"/>
                    </a:ext>
                  </a:extLst>
                </p14:cNvPr>
                <p14:cNvContentPartPr/>
                <p14:nvPr/>
              </p14:nvContentPartPr>
              <p14:xfrm>
                <a:off x="11604338" y="3518804"/>
                <a:ext cx="120960" cy="35280"/>
              </p14:xfrm>
            </p:contentPart>
          </mc:Choice>
          <mc:Fallback>
            <p:pic>
              <p:nvPicPr>
                <p:cNvPr id="143402" name="Freihand 143401">
                  <a:extLst>
                    <a:ext uri="{FF2B5EF4-FFF2-40B4-BE49-F238E27FC236}">
                      <a16:creationId xmlns:a16="http://schemas.microsoft.com/office/drawing/2014/main" id="{8521BAA9-7139-6EEB-03F8-D5DFC7683822}"/>
                    </a:ext>
                  </a:extLst>
                </p:cNvPr>
                <p:cNvPicPr/>
                <p:nvPr/>
              </p:nvPicPr>
              <p:blipFill>
                <a:blip r:embed="rId172"/>
                <a:stretch>
                  <a:fillRect/>
                </a:stretch>
              </p:blipFill>
              <p:spPr>
                <a:xfrm>
                  <a:off x="11595338" y="3509804"/>
                  <a:ext cx="138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3403" name="Freihand 143402">
                  <a:extLst>
                    <a:ext uri="{FF2B5EF4-FFF2-40B4-BE49-F238E27FC236}">
                      <a16:creationId xmlns:a16="http://schemas.microsoft.com/office/drawing/2014/main" id="{6C7C2B3F-0974-62B4-ED94-035D4CDDD95D}"/>
                    </a:ext>
                  </a:extLst>
                </p14:cNvPr>
                <p14:cNvContentPartPr/>
                <p14:nvPr/>
              </p14:nvContentPartPr>
              <p14:xfrm>
                <a:off x="10536578" y="3722564"/>
                <a:ext cx="338760" cy="321480"/>
              </p14:xfrm>
            </p:contentPart>
          </mc:Choice>
          <mc:Fallback>
            <p:pic>
              <p:nvPicPr>
                <p:cNvPr id="143403" name="Freihand 143402">
                  <a:extLst>
                    <a:ext uri="{FF2B5EF4-FFF2-40B4-BE49-F238E27FC236}">
                      <a16:creationId xmlns:a16="http://schemas.microsoft.com/office/drawing/2014/main" id="{6C7C2B3F-0974-62B4-ED94-035D4CDDD95D}"/>
                    </a:ext>
                  </a:extLst>
                </p:cNvPr>
                <p:cNvPicPr/>
                <p:nvPr/>
              </p:nvPicPr>
              <p:blipFill>
                <a:blip r:embed="rId174"/>
                <a:stretch>
                  <a:fillRect/>
                </a:stretch>
              </p:blipFill>
              <p:spPr>
                <a:xfrm>
                  <a:off x="10527938" y="3713564"/>
                  <a:ext cx="3564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3404" name="Freihand 143403">
                  <a:extLst>
                    <a:ext uri="{FF2B5EF4-FFF2-40B4-BE49-F238E27FC236}">
                      <a16:creationId xmlns:a16="http://schemas.microsoft.com/office/drawing/2014/main" id="{8D378729-EE37-68FB-6DA1-484195E199E5}"/>
                    </a:ext>
                  </a:extLst>
                </p14:cNvPr>
                <p14:cNvContentPartPr/>
                <p14:nvPr/>
              </p14:nvContentPartPr>
              <p14:xfrm>
                <a:off x="10943738" y="3692684"/>
                <a:ext cx="164160" cy="189720"/>
              </p14:xfrm>
            </p:contentPart>
          </mc:Choice>
          <mc:Fallback>
            <p:pic>
              <p:nvPicPr>
                <p:cNvPr id="143404" name="Freihand 143403">
                  <a:extLst>
                    <a:ext uri="{FF2B5EF4-FFF2-40B4-BE49-F238E27FC236}">
                      <a16:creationId xmlns:a16="http://schemas.microsoft.com/office/drawing/2014/main" id="{8D378729-EE37-68FB-6DA1-484195E199E5}"/>
                    </a:ext>
                  </a:extLst>
                </p:cNvPr>
                <p:cNvPicPr/>
                <p:nvPr/>
              </p:nvPicPr>
              <p:blipFill>
                <a:blip r:embed="rId176"/>
                <a:stretch>
                  <a:fillRect/>
                </a:stretch>
              </p:blipFill>
              <p:spPr>
                <a:xfrm>
                  <a:off x="10934738" y="3683684"/>
                  <a:ext cx="181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3405" name="Freihand 143404">
                  <a:extLst>
                    <a:ext uri="{FF2B5EF4-FFF2-40B4-BE49-F238E27FC236}">
                      <a16:creationId xmlns:a16="http://schemas.microsoft.com/office/drawing/2014/main" id="{82B1D770-8DC9-A1F2-1E96-9941822140EA}"/>
                    </a:ext>
                  </a:extLst>
                </p14:cNvPr>
                <p14:cNvContentPartPr/>
                <p14:nvPr/>
              </p14:nvContentPartPr>
              <p14:xfrm>
                <a:off x="11041298" y="3847484"/>
                <a:ext cx="43560" cy="66240"/>
              </p14:xfrm>
            </p:contentPart>
          </mc:Choice>
          <mc:Fallback>
            <p:pic>
              <p:nvPicPr>
                <p:cNvPr id="143405" name="Freihand 143404">
                  <a:extLst>
                    <a:ext uri="{FF2B5EF4-FFF2-40B4-BE49-F238E27FC236}">
                      <a16:creationId xmlns:a16="http://schemas.microsoft.com/office/drawing/2014/main" id="{82B1D770-8DC9-A1F2-1E96-9941822140EA}"/>
                    </a:ext>
                  </a:extLst>
                </p:cNvPr>
                <p:cNvPicPr/>
                <p:nvPr/>
              </p:nvPicPr>
              <p:blipFill>
                <a:blip r:embed="rId178"/>
                <a:stretch>
                  <a:fillRect/>
                </a:stretch>
              </p:blipFill>
              <p:spPr>
                <a:xfrm>
                  <a:off x="11032658" y="3838484"/>
                  <a:ext cx="61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3407" name="Freihand 143406">
                  <a:extLst>
                    <a:ext uri="{FF2B5EF4-FFF2-40B4-BE49-F238E27FC236}">
                      <a16:creationId xmlns:a16="http://schemas.microsoft.com/office/drawing/2014/main" id="{457000A0-D1A8-24F9-22E2-2685E36DDF66}"/>
                    </a:ext>
                  </a:extLst>
                </p14:cNvPr>
                <p14:cNvContentPartPr/>
                <p14:nvPr/>
              </p14:nvContentPartPr>
              <p14:xfrm>
                <a:off x="11092418" y="3708884"/>
                <a:ext cx="339840" cy="221760"/>
              </p14:xfrm>
            </p:contentPart>
          </mc:Choice>
          <mc:Fallback>
            <p:pic>
              <p:nvPicPr>
                <p:cNvPr id="143407" name="Freihand 143406">
                  <a:extLst>
                    <a:ext uri="{FF2B5EF4-FFF2-40B4-BE49-F238E27FC236}">
                      <a16:creationId xmlns:a16="http://schemas.microsoft.com/office/drawing/2014/main" id="{457000A0-D1A8-24F9-22E2-2685E36DDF66}"/>
                    </a:ext>
                  </a:extLst>
                </p:cNvPr>
                <p:cNvPicPr/>
                <p:nvPr/>
              </p:nvPicPr>
              <p:blipFill>
                <a:blip r:embed="rId180"/>
                <a:stretch>
                  <a:fillRect/>
                </a:stretch>
              </p:blipFill>
              <p:spPr>
                <a:xfrm>
                  <a:off x="11083778" y="3700244"/>
                  <a:ext cx="3574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3408" name="Freihand 143407">
                  <a:extLst>
                    <a:ext uri="{FF2B5EF4-FFF2-40B4-BE49-F238E27FC236}">
                      <a16:creationId xmlns:a16="http://schemas.microsoft.com/office/drawing/2014/main" id="{29B60A4A-D191-2238-0080-975A64EE6B48}"/>
                    </a:ext>
                  </a:extLst>
                </p14:cNvPr>
                <p14:cNvContentPartPr/>
                <p14:nvPr/>
              </p14:nvContentPartPr>
              <p14:xfrm>
                <a:off x="11438018" y="3774044"/>
                <a:ext cx="124200" cy="132120"/>
              </p14:xfrm>
            </p:contentPart>
          </mc:Choice>
          <mc:Fallback>
            <p:pic>
              <p:nvPicPr>
                <p:cNvPr id="143408" name="Freihand 143407">
                  <a:extLst>
                    <a:ext uri="{FF2B5EF4-FFF2-40B4-BE49-F238E27FC236}">
                      <a16:creationId xmlns:a16="http://schemas.microsoft.com/office/drawing/2014/main" id="{29B60A4A-D191-2238-0080-975A64EE6B48}"/>
                    </a:ext>
                  </a:extLst>
                </p:cNvPr>
                <p:cNvPicPr/>
                <p:nvPr/>
              </p:nvPicPr>
              <p:blipFill>
                <a:blip r:embed="rId182"/>
                <a:stretch>
                  <a:fillRect/>
                </a:stretch>
              </p:blipFill>
              <p:spPr>
                <a:xfrm>
                  <a:off x="11429378" y="3765404"/>
                  <a:ext cx="141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3413" name="Freihand 143412">
                  <a:extLst>
                    <a:ext uri="{FF2B5EF4-FFF2-40B4-BE49-F238E27FC236}">
                      <a16:creationId xmlns:a16="http://schemas.microsoft.com/office/drawing/2014/main" id="{C682232C-01E7-C138-549D-A518601F824F}"/>
                    </a:ext>
                  </a:extLst>
                </p14:cNvPr>
                <p14:cNvContentPartPr/>
                <p14:nvPr/>
              </p14:nvContentPartPr>
              <p14:xfrm>
                <a:off x="10836098" y="2539604"/>
                <a:ext cx="240120" cy="284040"/>
              </p14:xfrm>
            </p:contentPart>
          </mc:Choice>
          <mc:Fallback>
            <p:pic>
              <p:nvPicPr>
                <p:cNvPr id="143413" name="Freihand 143412">
                  <a:extLst>
                    <a:ext uri="{FF2B5EF4-FFF2-40B4-BE49-F238E27FC236}">
                      <a16:creationId xmlns:a16="http://schemas.microsoft.com/office/drawing/2014/main" id="{C682232C-01E7-C138-549D-A518601F824F}"/>
                    </a:ext>
                  </a:extLst>
                </p:cNvPr>
                <p:cNvPicPr/>
                <p:nvPr/>
              </p:nvPicPr>
              <p:blipFill>
                <a:blip r:embed="rId184"/>
                <a:stretch>
                  <a:fillRect/>
                </a:stretch>
              </p:blipFill>
              <p:spPr>
                <a:xfrm>
                  <a:off x="10827098" y="2530604"/>
                  <a:ext cx="2577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3414" name="Freihand 143413">
                  <a:extLst>
                    <a:ext uri="{FF2B5EF4-FFF2-40B4-BE49-F238E27FC236}">
                      <a16:creationId xmlns:a16="http://schemas.microsoft.com/office/drawing/2014/main" id="{00359FF7-15C3-B81A-E74F-5D278176A257}"/>
                    </a:ext>
                  </a:extLst>
                </p14:cNvPr>
                <p14:cNvContentPartPr/>
                <p14:nvPr/>
              </p14:nvContentPartPr>
              <p14:xfrm>
                <a:off x="11265218" y="2605124"/>
                <a:ext cx="214560" cy="93600"/>
              </p14:xfrm>
            </p:contentPart>
          </mc:Choice>
          <mc:Fallback>
            <p:pic>
              <p:nvPicPr>
                <p:cNvPr id="143414" name="Freihand 143413">
                  <a:extLst>
                    <a:ext uri="{FF2B5EF4-FFF2-40B4-BE49-F238E27FC236}">
                      <a16:creationId xmlns:a16="http://schemas.microsoft.com/office/drawing/2014/main" id="{00359FF7-15C3-B81A-E74F-5D278176A257}"/>
                    </a:ext>
                  </a:extLst>
                </p:cNvPr>
                <p:cNvPicPr/>
                <p:nvPr/>
              </p:nvPicPr>
              <p:blipFill>
                <a:blip r:embed="rId186"/>
                <a:stretch>
                  <a:fillRect/>
                </a:stretch>
              </p:blipFill>
              <p:spPr>
                <a:xfrm>
                  <a:off x="11256578" y="2596124"/>
                  <a:ext cx="232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3415" name="Freihand 143414">
                  <a:extLst>
                    <a:ext uri="{FF2B5EF4-FFF2-40B4-BE49-F238E27FC236}">
                      <a16:creationId xmlns:a16="http://schemas.microsoft.com/office/drawing/2014/main" id="{39B83A64-AB18-1D87-6FE3-3C16CECFD214}"/>
                    </a:ext>
                  </a:extLst>
                </p14:cNvPr>
                <p14:cNvContentPartPr/>
                <p14:nvPr/>
              </p14:nvContentPartPr>
              <p14:xfrm>
                <a:off x="11189978" y="2438804"/>
                <a:ext cx="29880" cy="132840"/>
              </p14:xfrm>
            </p:contentPart>
          </mc:Choice>
          <mc:Fallback>
            <p:pic>
              <p:nvPicPr>
                <p:cNvPr id="143415" name="Freihand 143414">
                  <a:extLst>
                    <a:ext uri="{FF2B5EF4-FFF2-40B4-BE49-F238E27FC236}">
                      <a16:creationId xmlns:a16="http://schemas.microsoft.com/office/drawing/2014/main" id="{39B83A64-AB18-1D87-6FE3-3C16CECFD214}"/>
                    </a:ext>
                  </a:extLst>
                </p:cNvPr>
                <p:cNvPicPr/>
                <p:nvPr/>
              </p:nvPicPr>
              <p:blipFill>
                <a:blip r:embed="rId188"/>
                <a:stretch>
                  <a:fillRect/>
                </a:stretch>
              </p:blipFill>
              <p:spPr>
                <a:xfrm>
                  <a:off x="11180978" y="2430164"/>
                  <a:ext cx="47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3416" name="Freihand 143415">
                  <a:extLst>
                    <a:ext uri="{FF2B5EF4-FFF2-40B4-BE49-F238E27FC236}">
                      <a16:creationId xmlns:a16="http://schemas.microsoft.com/office/drawing/2014/main" id="{E79102C2-1568-ED50-DD55-A74EA799130A}"/>
                    </a:ext>
                  </a:extLst>
                </p14:cNvPr>
                <p14:cNvContentPartPr/>
                <p14:nvPr/>
              </p14:nvContentPartPr>
              <p14:xfrm>
                <a:off x="11306978" y="2326484"/>
                <a:ext cx="215640" cy="245880"/>
              </p14:xfrm>
            </p:contentPart>
          </mc:Choice>
          <mc:Fallback>
            <p:pic>
              <p:nvPicPr>
                <p:cNvPr id="143416" name="Freihand 143415">
                  <a:extLst>
                    <a:ext uri="{FF2B5EF4-FFF2-40B4-BE49-F238E27FC236}">
                      <a16:creationId xmlns:a16="http://schemas.microsoft.com/office/drawing/2014/main" id="{E79102C2-1568-ED50-DD55-A74EA799130A}"/>
                    </a:ext>
                  </a:extLst>
                </p:cNvPr>
                <p:cNvPicPr/>
                <p:nvPr/>
              </p:nvPicPr>
              <p:blipFill>
                <a:blip r:embed="rId190"/>
                <a:stretch>
                  <a:fillRect/>
                </a:stretch>
              </p:blipFill>
              <p:spPr>
                <a:xfrm>
                  <a:off x="11298338" y="2317484"/>
                  <a:ext cx="2332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3417" name="Freihand 143416">
                  <a:extLst>
                    <a:ext uri="{FF2B5EF4-FFF2-40B4-BE49-F238E27FC236}">
                      <a16:creationId xmlns:a16="http://schemas.microsoft.com/office/drawing/2014/main" id="{A1A0DB1B-1E8D-F2EF-107F-AB4AF6D96090}"/>
                    </a:ext>
                  </a:extLst>
                </p14:cNvPr>
                <p14:cNvContentPartPr/>
                <p14:nvPr/>
              </p14:nvContentPartPr>
              <p14:xfrm>
                <a:off x="10760858" y="2164124"/>
                <a:ext cx="900000" cy="891000"/>
              </p14:xfrm>
            </p:contentPart>
          </mc:Choice>
          <mc:Fallback>
            <p:pic>
              <p:nvPicPr>
                <p:cNvPr id="143417" name="Freihand 143416">
                  <a:extLst>
                    <a:ext uri="{FF2B5EF4-FFF2-40B4-BE49-F238E27FC236}">
                      <a16:creationId xmlns:a16="http://schemas.microsoft.com/office/drawing/2014/main" id="{A1A0DB1B-1E8D-F2EF-107F-AB4AF6D96090}"/>
                    </a:ext>
                  </a:extLst>
                </p:cNvPr>
                <p:cNvPicPr/>
                <p:nvPr/>
              </p:nvPicPr>
              <p:blipFill>
                <a:blip r:embed="rId192"/>
                <a:stretch>
                  <a:fillRect/>
                </a:stretch>
              </p:blipFill>
              <p:spPr>
                <a:xfrm>
                  <a:off x="10751858" y="2155124"/>
                  <a:ext cx="917640" cy="908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3422" name="Freihand 143421">
                  <a:extLst>
                    <a:ext uri="{FF2B5EF4-FFF2-40B4-BE49-F238E27FC236}">
                      <a16:creationId xmlns:a16="http://schemas.microsoft.com/office/drawing/2014/main" id="{F92922B3-E417-9495-7476-7C0F44633A57}"/>
                    </a:ext>
                  </a:extLst>
                </p14:cNvPr>
                <p14:cNvContentPartPr/>
                <p14:nvPr/>
              </p14:nvContentPartPr>
              <p14:xfrm>
                <a:off x="2994578" y="3614204"/>
                <a:ext cx="6913800" cy="762840"/>
              </p14:xfrm>
            </p:contentPart>
          </mc:Choice>
          <mc:Fallback>
            <p:pic>
              <p:nvPicPr>
                <p:cNvPr id="143422" name="Freihand 143421">
                  <a:extLst>
                    <a:ext uri="{FF2B5EF4-FFF2-40B4-BE49-F238E27FC236}">
                      <a16:creationId xmlns:a16="http://schemas.microsoft.com/office/drawing/2014/main" id="{F92922B3-E417-9495-7476-7C0F44633A57}"/>
                    </a:ext>
                  </a:extLst>
                </p:cNvPr>
                <p:cNvPicPr/>
                <p:nvPr/>
              </p:nvPicPr>
              <p:blipFill>
                <a:blip r:embed="rId194"/>
                <a:stretch>
                  <a:fillRect/>
                </a:stretch>
              </p:blipFill>
              <p:spPr>
                <a:xfrm>
                  <a:off x="2985578" y="3605204"/>
                  <a:ext cx="6931440" cy="78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5">
            <p14:nvContentPartPr>
              <p14:cNvPr id="143424" name="Freihand 143423">
                <a:extLst>
                  <a:ext uri="{FF2B5EF4-FFF2-40B4-BE49-F238E27FC236}">
                    <a16:creationId xmlns:a16="http://schemas.microsoft.com/office/drawing/2014/main" id="{61471180-4C48-578A-6DBE-D07E5B5A607E}"/>
                  </a:ext>
                </a:extLst>
              </p14:cNvPr>
              <p14:cNvContentPartPr/>
              <p14:nvPr/>
            </p14:nvContentPartPr>
            <p14:xfrm>
              <a:off x="1772018" y="4401164"/>
              <a:ext cx="3832920" cy="685800"/>
            </p14:xfrm>
          </p:contentPart>
        </mc:Choice>
        <mc:Fallback>
          <p:pic>
            <p:nvPicPr>
              <p:cNvPr id="143424" name="Freihand 143423">
                <a:extLst>
                  <a:ext uri="{FF2B5EF4-FFF2-40B4-BE49-F238E27FC236}">
                    <a16:creationId xmlns:a16="http://schemas.microsoft.com/office/drawing/2014/main" id="{61471180-4C48-578A-6DBE-D07E5B5A607E}"/>
                  </a:ext>
                </a:extLst>
              </p:cNvPr>
              <p:cNvPicPr/>
              <p:nvPr/>
            </p:nvPicPr>
            <p:blipFill>
              <a:blip r:embed="rId196"/>
              <a:stretch>
                <a:fillRect/>
              </a:stretch>
            </p:blipFill>
            <p:spPr>
              <a:xfrm>
                <a:off x="1763378" y="4392164"/>
                <a:ext cx="3850560" cy="703440"/>
              </a:xfrm>
              <a:prstGeom prst="rect">
                <a:avLst/>
              </a:prstGeom>
            </p:spPr>
          </p:pic>
        </mc:Fallback>
      </mc:AlternateContent>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1EEE881-04D9-7187-D2A7-295B6975EB31}"/>
                  </a:ext>
                </a:extLst>
              </p14:cNvPr>
              <p14:cNvContentPartPr/>
              <p14:nvPr/>
            </p14:nvContentPartPr>
            <p14:xfrm>
              <a:off x="2254778" y="4621582"/>
              <a:ext cx="2420280" cy="656640"/>
            </p14:xfrm>
          </p:contentPart>
        </mc:Choice>
        <mc:Fallback>
          <p:pic>
            <p:nvPicPr>
              <p:cNvPr id="2" name="Freihand 1">
                <a:extLst>
                  <a:ext uri="{FF2B5EF4-FFF2-40B4-BE49-F238E27FC236}">
                    <a16:creationId xmlns:a16="http://schemas.microsoft.com/office/drawing/2014/main" id="{81EEE881-04D9-7187-D2A7-295B6975EB31}"/>
                  </a:ext>
                </a:extLst>
              </p:cNvPr>
              <p:cNvPicPr/>
              <p:nvPr/>
            </p:nvPicPr>
            <p:blipFill>
              <a:blip r:embed="rId4"/>
              <a:stretch>
                <a:fillRect/>
              </a:stretch>
            </p:blipFill>
            <p:spPr>
              <a:xfrm>
                <a:off x="2246138" y="4612582"/>
                <a:ext cx="2437920" cy="674280"/>
              </a:xfrm>
              <a:prstGeom prst="rect">
                <a:avLst/>
              </a:prstGeom>
            </p:spPr>
          </p:pic>
        </mc:Fallback>
      </mc:AlternateContent>
      <p:grpSp>
        <p:nvGrpSpPr>
          <p:cNvPr id="30" name="Gruppieren 29">
            <a:extLst>
              <a:ext uri="{FF2B5EF4-FFF2-40B4-BE49-F238E27FC236}">
                <a16:creationId xmlns:a16="http://schemas.microsoft.com/office/drawing/2014/main" id="{81BF5A89-B3C1-E71C-452C-3FF484F5297F}"/>
              </a:ext>
            </a:extLst>
          </p:cNvPr>
          <p:cNvGrpSpPr/>
          <p:nvPr/>
        </p:nvGrpSpPr>
        <p:grpSpPr>
          <a:xfrm>
            <a:off x="2330738" y="5073382"/>
            <a:ext cx="2336400" cy="413640"/>
            <a:chOff x="2330738" y="5073382"/>
            <a:chExt cx="2336400" cy="413640"/>
          </a:xfrm>
        </p:grpSpPr>
        <mc:AlternateContent xmlns:mc="http://schemas.openxmlformats.org/markup-compatibility/2006">
          <mc:Choice xmlns:p14="http://schemas.microsoft.com/office/powerpoint/2010/main" Requires="p14">
            <p:contentPart p14:bwMode="auto" r:id="rId5">
              <p14:nvContentPartPr>
                <p14:cNvPr id="28" name="Freihand 27">
                  <a:extLst>
                    <a:ext uri="{FF2B5EF4-FFF2-40B4-BE49-F238E27FC236}">
                      <a16:creationId xmlns:a16="http://schemas.microsoft.com/office/drawing/2014/main" id="{0CF22BF0-2A75-1C57-A14F-12E385CF25FD}"/>
                    </a:ext>
                  </a:extLst>
                </p14:cNvPr>
                <p14:cNvContentPartPr/>
                <p14:nvPr/>
              </p14:nvContentPartPr>
              <p14:xfrm>
                <a:off x="2330738" y="5073382"/>
                <a:ext cx="2126160" cy="413640"/>
              </p14:xfrm>
            </p:contentPart>
          </mc:Choice>
          <mc:Fallback>
            <p:pic>
              <p:nvPicPr>
                <p:cNvPr id="28" name="Freihand 27">
                  <a:extLst>
                    <a:ext uri="{FF2B5EF4-FFF2-40B4-BE49-F238E27FC236}">
                      <a16:creationId xmlns:a16="http://schemas.microsoft.com/office/drawing/2014/main" id="{0CF22BF0-2A75-1C57-A14F-12E385CF25FD}"/>
                    </a:ext>
                  </a:extLst>
                </p:cNvPr>
                <p:cNvPicPr/>
                <p:nvPr/>
              </p:nvPicPr>
              <p:blipFill>
                <a:blip r:embed="rId6"/>
                <a:stretch>
                  <a:fillRect/>
                </a:stretch>
              </p:blipFill>
              <p:spPr>
                <a:xfrm>
                  <a:off x="2321738" y="5064382"/>
                  <a:ext cx="21438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9" name="Freihand 28">
                  <a:extLst>
                    <a:ext uri="{FF2B5EF4-FFF2-40B4-BE49-F238E27FC236}">
                      <a16:creationId xmlns:a16="http://schemas.microsoft.com/office/drawing/2014/main" id="{D12DD1AF-72D4-A434-E87B-C174C8DDE4A2}"/>
                    </a:ext>
                  </a:extLst>
                </p14:cNvPr>
                <p14:cNvContentPartPr/>
                <p14:nvPr/>
              </p14:nvContentPartPr>
              <p14:xfrm>
                <a:off x="3881618" y="5090662"/>
                <a:ext cx="785520" cy="222120"/>
              </p14:xfrm>
            </p:contentPart>
          </mc:Choice>
          <mc:Fallback>
            <p:pic>
              <p:nvPicPr>
                <p:cNvPr id="29" name="Freihand 28">
                  <a:extLst>
                    <a:ext uri="{FF2B5EF4-FFF2-40B4-BE49-F238E27FC236}">
                      <a16:creationId xmlns:a16="http://schemas.microsoft.com/office/drawing/2014/main" id="{D12DD1AF-72D4-A434-E87B-C174C8DDE4A2}"/>
                    </a:ext>
                  </a:extLst>
                </p:cNvPr>
                <p:cNvPicPr/>
                <p:nvPr/>
              </p:nvPicPr>
              <p:blipFill>
                <a:blip r:embed="rId8"/>
                <a:stretch>
                  <a:fillRect/>
                </a:stretch>
              </p:blipFill>
              <p:spPr>
                <a:xfrm>
                  <a:off x="3872618" y="5082022"/>
                  <a:ext cx="803160" cy="239760"/>
                </a:xfrm>
                <a:prstGeom prst="rect">
                  <a:avLst/>
                </a:prstGeom>
              </p:spPr>
            </p:pic>
          </mc:Fallback>
        </mc:AlternateContent>
      </p:grpSp>
      <p:grpSp>
        <p:nvGrpSpPr>
          <p:cNvPr id="144393" name="Gruppieren 144392">
            <a:extLst>
              <a:ext uri="{FF2B5EF4-FFF2-40B4-BE49-F238E27FC236}">
                <a16:creationId xmlns:a16="http://schemas.microsoft.com/office/drawing/2014/main" id="{FA62BFDC-3B86-3C1D-6379-69A6A21D3CDF}"/>
              </a:ext>
            </a:extLst>
          </p:cNvPr>
          <p:cNvGrpSpPr/>
          <p:nvPr/>
        </p:nvGrpSpPr>
        <p:grpSpPr>
          <a:xfrm>
            <a:off x="4694858" y="4262302"/>
            <a:ext cx="3882960" cy="1649160"/>
            <a:chOff x="4694858" y="4262302"/>
            <a:chExt cx="3882960" cy="1649160"/>
          </a:xfrm>
        </p:grpSpPr>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372B2E95-9221-76ED-00B0-DFE5CCD4C89A}"/>
                    </a:ext>
                  </a:extLst>
                </p14:cNvPr>
                <p14:cNvContentPartPr/>
                <p14:nvPr/>
              </p14:nvContentPartPr>
              <p14:xfrm>
                <a:off x="4782338" y="4662622"/>
                <a:ext cx="296280" cy="165600"/>
              </p14:xfrm>
            </p:contentPart>
          </mc:Choice>
          <mc:Fallback>
            <p:pic>
              <p:nvPicPr>
                <p:cNvPr id="3" name="Freihand 2">
                  <a:extLst>
                    <a:ext uri="{FF2B5EF4-FFF2-40B4-BE49-F238E27FC236}">
                      <a16:creationId xmlns:a16="http://schemas.microsoft.com/office/drawing/2014/main" id="{372B2E95-9221-76ED-00B0-DFE5CCD4C89A}"/>
                    </a:ext>
                  </a:extLst>
                </p:cNvPr>
                <p:cNvPicPr/>
                <p:nvPr/>
              </p:nvPicPr>
              <p:blipFill>
                <a:blip r:embed="rId10"/>
                <a:stretch>
                  <a:fillRect/>
                </a:stretch>
              </p:blipFill>
              <p:spPr>
                <a:xfrm>
                  <a:off x="4773338" y="4653982"/>
                  <a:ext cx="313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BBD6C9A3-8BEC-FBDC-8BAC-D1FD094B3975}"/>
                    </a:ext>
                  </a:extLst>
                </p14:cNvPr>
                <p14:cNvContentPartPr/>
                <p14:nvPr/>
              </p14:nvContentPartPr>
              <p14:xfrm>
                <a:off x="4694858" y="4619422"/>
                <a:ext cx="221760" cy="269280"/>
              </p14:xfrm>
            </p:contentPart>
          </mc:Choice>
          <mc:Fallback>
            <p:pic>
              <p:nvPicPr>
                <p:cNvPr id="4" name="Freihand 3">
                  <a:extLst>
                    <a:ext uri="{FF2B5EF4-FFF2-40B4-BE49-F238E27FC236}">
                      <a16:creationId xmlns:a16="http://schemas.microsoft.com/office/drawing/2014/main" id="{BBD6C9A3-8BEC-FBDC-8BAC-D1FD094B3975}"/>
                    </a:ext>
                  </a:extLst>
                </p:cNvPr>
                <p:cNvPicPr/>
                <p:nvPr/>
              </p:nvPicPr>
              <p:blipFill>
                <a:blip r:embed="rId12"/>
                <a:stretch>
                  <a:fillRect/>
                </a:stretch>
              </p:blipFill>
              <p:spPr>
                <a:xfrm>
                  <a:off x="4685858" y="4610782"/>
                  <a:ext cx="2394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DE45DD3C-512E-4142-0710-797F6106B6B4}"/>
                    </a:ext>
                  </a:extLst>
                </p14:cNvPr>
                <p14:cNvContentPartPr/>
                <p14:nvPr/>
              </p14:nvContentPartPr>
              <p14:xfrm>
                <a:off x="5245298" y="4562902"/>
                <a:ext cx="99720" cy="135360"/>
              </p14:xfrm>
            </p:contentPart>
          </mc:Choice>
          <mc:Fallback>
            <p:pic>
              <p:nvPicPr>
                <p:cNvPr id="6" name="Freihand 5">
                  <a:extLst>
                    <a:ext uri="{FF2B5EF4-FFF2-40B4-BE49-F238E27FC236}">
                      <a16:creationId xmlns:a16="http://schemas.microsoft.com/office/drawing/2014/main" id="{DE45DD3C-512E-4142-0710-797F6106B6B4}"/>
                    </a:ext>
                  </a:extLst>
                </p:cNvPr>
                <p:cNvPicPr/>
                <p:nvPr/>
              </p:nvPicPr>
              <p:blipFill>
                <a:blip r:embed="rId14"/>
                <a:stretch>
                  <a:fillRect/>
                </a:stretch>
              </p:blipFill>
              <p:spPr>
                <a:xfrm>
                  <a:off x="5236658" y="4553902"/>
                  <a:ext cx="117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32607548-8D15-0F32-1302-3729BC8986AD}"/>
                    </a:ext>
                  </a:extLst>
                </p14:cNvPr>
                <p14:cNvContentPartPr/>
                <p14:nvPr/>
              </p14:nvContentPartPr>
              <p14:xfrm>
                <a:off x="5424218" y="4552102"/>
                <a:ext cx="73800" cy="84960"/>
              </p14:xfrm>
            </p:contentPart>
          </mc:Choice>
          <mc:Fallback>
            <p:pic>
              <p:nvPicPr>
                <p:cNvPr id="7" name="Freihand 6">
                  <a:extLst>
                    <a:ext uri="{FF2B5EF4-FFF2-40B4-BE49-F238E27FC236}">
                      <a16:creationId xmlns:a16="http://schemas.microsoft.com/office/drawing/2014/main" id="{32607548-8D15-0F32-1302-3729BC8986AD}"/>
                    </a:ext>
                  </a:extLst>
                </p:cNvPr>
                <p:cNvPicPr/>
                <p:nvPr/>
              </p:nvPicPr>
              <p:blipFill>
                <a:blip r:embed="rId16"/>
                <a:stretch>
                  <a:fillRect/>
                </a:stretch>
              </p:blipFill>
              <p:spPr>
                <a:xfrm>
                  <a:off x="5415578" y="4543102"/>
                  <a:ext cx="91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BAE1F444-C7DE-CD29-BAE9-B898D8290818}"/>
                    </a:ext>
                  </a:extLst>
                </p14:cNvPr>
                <p14:cNvContentPartPr/>
                <p14:nvPr/>
              </p14:nvContentPartPr>
              <p14:xfrm>
                <a:off x="5533658" y="4414582"/>
                <a:ext cx="183600" cy="213480"/>
              </p14:xfrm>
            </p:contentPart>
          </mc:Choice>
          <mc:Fallback>
            <p:pic>
              <p:nvPicPr>
                <p:cNvPr id="8" name="Freihand 7">
                  <a:extLst>
                    <a:ext uri="{FF2B5EF4-FFF2-40B4-BE49-F238E27FC236}">
                      <a16:creationId xmlns:a16="http://schemas.microsoft.com/office/drawing/2014/main" id="{BAE1F444-C7DE-CD29-BAE9-B898D8290818}"/>
                    </a:ext>
                  </a:extLst>
                </p:cNvPr>
                <p:cNvPicPr/>
                <p:nvPr/>
              </p:nvPicPr>
              <p:blipFill>
                <a:blip r:embed="rId18"/>
                <a:stretch>
                  <a:fillRect/>
                </a:stretch>
              </p:blipFill>
              <p:spPr>
                <a:xfrm>
                  <a:off x="5525018" y="4405942"/>
                  <a:ext cx="2012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34733C44-4F4B-B8A2-8C67-455A1414BC29}"/>
                    </a:ext>
                  </a:extLst>
                </p14:cNvPr>
                <p14:cNvContentPartPr/>
                <p14:nvPr/>
              </p14:nvContentPartPr>
              <p14:xfrm>
                <a:off x="5720498" y="4374982"/>
                <a:ext cx="54720" cy="212760"/>
              </p14:xfrm>
            </p:contentPart>
          </mc:Choice>
          <mc:Fallback>
            <p:pic>
              <p:nvPicPr>
                <p:cNvPr id="9" name="Freihand 8">
                  <a:extLst>
                    <a:ext uri="{FF2B5EF4-FFF2-40B4-BE49-F238E27FC236}">
                      <a16:creationId xmlns:a16="http://schemas.microsoft.com/office/drawing/2014/main" id="{34733C44-4F4B-B8A2-8C67-455A1414BC29}"/>
                    </a:ext>
                  </a:extLst>
                </p:cNvPr>
                <p:cNvPicPr/>
                <p:nvPr/>
              </p:nvPicPr>
              <p:blipFill>
                <a:blip r:embed="rId20"/>
                <a:stretch>
                  <a:fillRect/>
                </a:stretch>
              </p:blipFill>
              <p:spPr>
                <a:xfrm>
                  <a:off x="5711498" y="4365982"/>
                  <a:ext cx="72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33915A0D-349E-648A-1E40-80F4F76B395D}"/>
                    </a:ext>
                  </a:extLst>
                </p14:cNvPr>
                <p14:cNvContentPartPr/>
                <p14:nvPr/>
              </p14:nvContentPartPr>
              <p14:xfrm>
                <a:off x="5818058" y="4459582"/>
                <a:ext cx="154440" cy="123120"/>
              </p14:xfrm>
            </p:contentPart>
          </mc:Choice>
          <mc:Fallback>
            <p:pic>
              <p:nvPicPr>
                <p:cNvPr id="11" name="Freihand 10">
                  <a:extLst>
                    <a:ext uri="{FF2B5EF4-FFF2-40B4-BE49-F238E27FC236}">
                      <a16:creationId xmlns:a16="http://schemas.microsoft.com/office/drawing/2014/main" id="{33915A0D-349E-648A-1E40-80F4F76B395D}"/>
                    </a:ext>
                  </a:extLst>
                </p:cNvPr>
                <p:cNvPicPr/>
                <p:nvPr/>
              </p:nvPicPr>
              <p:blipFill>
                <a:blip r:embed="rId22"/>
                <a:stretch>
                  <a:fillRect/>
                </a:stretch>
              </p:blipFill>
              <p:spPr>
                <a:xfrm>
                  <a:off x="5809418" y="4450582"/>
                  <a:ext cx="172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560EF034-7230-22AE-000A-6E8A150744DB}"/>
                    </a:ext>
                  </a:extLst>
                </p14:cNvPr>
                <p14:cNvContentPartPr/>
                <p14:nvPr/>
              </p14:nvContentPartPr>
              <p14:xfrm>
                <a:off x="6162218" y="4427902"/>
                <a:ext cx="265680" cy="109080"/>
              </p14:xfrm>
            </p:contentPart>
          </mc:Choice>
          <mc:Fallback>
            <p:pic>
              <p:nvPicPr>
                <p:cNvPr id="12" name="Freihand 11">
                  <a:extLst>
                    <a:ext uri="{FF2B5EF4-FFF2-40B4-BE49-F238E27FC236}">
                      <a16:creationId xmlns:a16="http://schemas.microsoft.com/office/drawing/2014/main" id="{560EF034-7230-22AE-000A-6E8A150744DB}"/>
                    </a:ext>
                  </a:extLst>
                </p:cNvPr>
                <p:cNvPicPr/>
                <p:nvPr/>
              </p:nvPicPr>
              <p:blipFill>
                <a:blip r:embed="rId24"/>
                <a:stretch>
                  <a:fillRect/>
                </a:stretch>
              </p:blipFill>
              <p:spPr>
                <a:xfrm>
                  <a:off x="6153218" y="4419262"/>
                  <a:ext cx="283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61C3F7B0-1B9D-3509-BFC3-060E7AE4002D}"/>
                    </a:ext>
                  </a:extLst>
                </p14:cNvPr>
                <p14:cNvContentPartPr/>
                <p14:nvPr/>
              </p14:nvContentPartPr>
              <p14:xfrm>
                <a:off x="6637058" y="4387942"/>
                <a:ext cx="139320" cy="288360"/>
              </p14:xfrm>
            </p:contentPart>
          </mc:Choice>
          <mc:Fallback>
            <p:pic>
              <p:nvPicPr>
                <p:cNvPr id="13" name="Freihand 12">
                  <a:extLst>
                    <a:ext uri="{FF2B5EF4-FFF2-40B4-BE49-F238E27FC236}">
                      <a16:creationId xmlns:a16="http://schemas.microsoft.com/office/drawing/2014/main" id="{61C3F7B0-1B9D-3509-BFC3-060E7AE4002D}"/>
                    </a:ext>
                  </a:extLst>
                </p:cNvPr>
                <p:cNvPicPr/>
                <p:nvPr/>
              </p:nvPicPr>
              <p:blipFill>
                <a:blip r:embed="rId26"/>
                <a:stretch>
                  <a:fillRect/>
                </a:stretch>
              </p:blipFill>
              <p:spPr>
                <a:xfrm>
                  <a:off x="6628058" y="4378942"/>
                  <a:ext cx="1569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DDF5D4F8-442E-4B10-EFAE-B2671FC8629E}"/>
                    </a:ext>
                  </a:extLst>
                </p14:cNvPr>
                <p14:cNvContentPartPr/>
                <p14:nvPr/>
              </p14:nvContentPartPr>
              <p14:xfrm>
                <a:off x="6808058" y="4413142"/>
                <a:ext cx="315000" cy="140400"/>
              </p14:xfrm>
            </p:contentPart>
          </mc:Choice>
          <mc:Fallback>
            <p:pic>
              <p:nvPicPr>
                <p:cNvPr id="14" name="Freihand 13">
                  <a:extLst>
                    <a:ext uri="{FF2B5EF4-FFF2-40B4-BE49-F238E27FC236}">
                      <a16:creationId xmlns:a16="http://schemas.microsoft.com/office/drawing/2014/main" id="{DDF5D4F8-442E-4B10-EFAE-B2671FC8629E}"/>
                    </a:ext>
                  </a:extLst>
                </p:cNvPr>
                <p:cNvPicPr/>
                <p:nvPr/>
              </p:nvPicPr>
              <p:blipFill>
                <a:blip r:embed="rId28"/>
                <a:stretch>
                  <a:fillRect/>
                </a:stretch>
              </p:blipFill>
              <p:spPr>
                <a:xfrm>
                  <a:off x="6799418" y="4404142"/>
                  <a:ext cx="332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BFD45F80-95D4-357E-4FA5-E306C064A32A}"/>
                    </a:ext>
                  </a:extLst>
                </p14:cNvPr>
                <p14:cNvContentPartPr/>
                <p14:nvPr/>
              </p14:nvContentPartPr>
              <p14:xfrm>
                <a:off x="7010378" y="4354102"/>
                <a:ext cx="34560" cy="12600"/>
              </p14:xfrm>
            </p:contentPart>
          </mc:Choice>
          <mc:Fallback>
            <p:pic>
              <p:nvPicPr>
                <p:cNvPr id="15" name="Freihand 14">
                  <a:extLst>
                    <a:ext uri="{FF2B5EF4-FFF2-40B4-BE49-F238E27FC236}">
                      <a16:creationId xmlns:a16="http://schemas.microsoft.com/office/drawing/2014/main" id="{BFD45F80-95D4-357E-4FA5-E306C064A32A}"/>
                    </a:ext>
                  </a:extLst>
                </p:cNvPr>
                <p:cNvPicPr/>
                <p:nvPr/>
              </p:nvPicPr>
              <p:blipFill>
                <a:blip r:embed="rId30"/>
                <a:stretch>
                  <a:fillRect/>
                </a:stretch>
              </p:blipFill>
              <p:spPr>
                <a:xfrm>
                  <a:off x="7001738" y="4345462"/>
                  <a:ext cx="52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E2A434EF-EFE8-B642-B7E8-5D9A92D33F6C}"/>
                    </a:ext>
                  </a:extLst>
                </p14:cNvPr>
                <p14:cNvContentPartPr/>
                <p14:nvPr/>
              </p14:nvContentPartPr>
              <p14:xfrm>
                <a:off x="7136378" y="4396942"/>
                <a:ext cx="138600" cy="138960"/>
              </p14:xfrm>
            </p:contentPart>
          </mc:Choice>
          <mc:Fallback>
            <p:pic>
              <p:nvPicPr>
                <p:cNvPr id="16" name="Freihand 15">
                  <a:extLst>
                    <a:ext uri="{FF2B5EF4-FFF2-40B4-BE49-F238E27FC236}">
                      <a16:creationId xmlns:a16="http://schemas.microsoft.com/office/drawing/2014/main" id="{E2A434EF-EFE8-B642-B7E8-5D9A92D33F6C}"/>
                    </a:ext>
                  </a:extLst>
                </p:cNvPr>
                <p:cNvPicPr/>
                <p:nvPr/>
              </p:nvPicPr>
              <p:blipFill>
                <a:blip r:embed="rId32"/>
                <a:stretch>
                  <a:fillRect/>
                </a:stretch>
              </p:blipFill>
              <p:spPr>
                <a:xfrm>
                  <a:off x="7127738" y="4388302"/>
                  <a:ext cx="156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FFFD30D9-F230-24A2-DFB2-1E0D2D7F86C1}"/>
                    </a:ext>
                  </a:extLst>
                </p14:cNvPr>
                <p14:cNvContentPartPr/>
                <p14:nvPr/>
              </p14:nvContentPartPr>
              <p14:xfrm>
                <a:off x="7316378" y="4262302"/>
                <a:ext cx="244440" cy="269640"/>
              </p14:xfrm>
            </p:contentPart>
          </mc:Choice>
          <mc:Fallback>
            <p:pic>
              <p:nvPicPr>
                <p:cNvPr id="17" name="Freihand 16">
                  <a:extLst>
                    <a:ext uri="{FF2B5EF4-FFF2-40B4-BE49-F238E27FC236}">
                      <a16:creationId xmlns:a16="http://schemas.microsoft.com/office/drawing/2014/main" id="{FFFD30D9-F230-24A2-DFB2-1E0D2D7F86C1}"/>
                    </a:ext>
                  </a:extLst>
                </p:cNvPr>
                <p:cNvPicPr/>
                <p:nvPr/>
              </p:nvPicPr>
              <p:blipFill>
                <a:blip r:embed="rId34"/>
                <a:stretch>
                  <a:fillRect/>
                </a:stretch>
              </p:blipFill>
              <p:spPr>
                <a:xfrm>
                  <a:off x="7307738" y="4253302"/>
                  <a:ext cx="2620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46C1D0D6-3B86-F464-7E4D-641FFFA290A5}"/>
                    </a:ext>
                  </a:extLst>
                </p14:cNvPr>
                <p14:cNvContentPartPr/>
                <p14:nvPr/>
              </p14:nvContentPartPr>
              <p14:xfrm>
                <a:off x="6425378" y="4735702"/>
                <a:ext cx="137160" cy="190800"/>
              </p14:xfrm>
            </p:contentPart>
          </mc:Choice>
          <mc:Fallback>
            <p:pic>
              <p:nvPicPr>
                <p:cNvPr id="20" name="Freihand 19">
                  <a:extLst>
                    <a:ext uri="{FF2B5EF4-FFF2-40B4-BE49-F238E27FC236}">
                      <a16:creationId xmlns:a16="http://schemas.microsoft.com/office/drawing/2014/main" id="{46C1D0D6-3B86-F464-7E4D-641FFFA290A5}"/>
                    </a:ext>
                  </a:extLst>
                </p:cNvPr>
                <p:cNvPicPr/>
                <p:nvPr/>
              </p:nvPicPr>
              <p:blipFill>
                <a:blip r:embed="rId36"/>
                <a:stretch>
                  <a:fillRect/>
                </a:stretch>
              </p:blipFill>
              <p:spPr>
                <a:xfrm>
                  <a:off x="6416738" y="4726702"/>
                  <a:ext cx="154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667F7CAE-2760-FF24-AAC2-D6E0E1544AAA}"/>
                    </a:ext>
                  </a:extLst>
                </p14:cNvPr>
                <p14:cNvContentPartPr/>
                <p14:nvPr/>
              </p14:nvContentPartPr>
              <p14:xfrm>
                <a:off x="6625538" y="4817782"/>
                <a:ext cx="282960" cy="90000"/>
              </p14:xfrm>
            </p:contentPart>
          </mc:Choice>
          <mc:Fallback>
            <p:pic>
              <p:nvPicPr>
                <p:cNvPr id="21" name="Freihand 20">
                  <a:extLst>
                    <a:ext uri="{FF2B5EF4-FFF2-40B4-BE49-F238E27FC236}">
                      <a16:creationId xmlns:a16="http://schemas.microsoft.com/office/drawing/2014/main" id="{667F7CAE-2760-FF24-AAC2-D6E0E1544AAA}"/>
                    </a:ext>
                  </a:extLst>
                </p:cNvPr>
                <p:cNvPicPr/>
                <p:nvPr/>
              </p:nvPicPr>
              <p:blipFill>
                <a:blip r:embed="rId38"/>
                <a:stretch>
                  <a:fillRect/>
                </a:stretch>
              </p:blipFill>
              <p:spPr>
                <a:xfrm>
                  <a:off x="6616898" y="4808782"/>
                  <a:ext cx="300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43E687C7-4E46-EEB7-5BF1-2D64A1758BF9}"/>
                    </a:ext>
                  </a:extLst>
                </p14:cNvPr>
                <p14:cNvContentPartPr/>
                <p14:nvPr/>
              </p14:nvContentPartPr>
              <p14:xfrm>
                <a:off x="6979058" y="4820302"/>
                <a:ext cx="76680" cy="76320"/>
              </p14:xfrm>
            </p:contentPart>
          </mc:Choice>
          <mc:Fallback>
            <p:pic>
              <p:nvPicPr>
                <p:cNvPr id="22" name="Freihand 21">
                  <a:extLst>
                    <a:ext uri="{FF2B5EF4-FFF2-40B4-BE49-F238E27FC236}">
                      <a16:creationId xmlns:a16="http://schemas.microsoft.com/office/drawing/2014/main" id="{43E687C7-4E46-EEB7-5BF1-2D64A1758BF9}"/>
                    </a:ext>
                  </a:extLst>
                </p:cNvPr>
                <p:cNvPicPr/>
                <p:nvPr/>
              </p:nvPicPr>
              <p:blipFill>
                <a:blip r:embed="rId40"/>
                <a:stretch>
                  <a:fillRect/>
                </a:stretch>
              </p:blipFill>
              <p:spPr>
                <a:xfrm>
                  <a:off x="6970058" y="4811302"/>
                  <a:ext cx="94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881D991D-729A-13AD-D829-63DD22948142}"/>
                    </a:ext>
                  </a:extLst>
                </p14:cNvPr>
                <p14:cNvContentPartPr/>
                <p14:nvPr/>
              </p14:nvContentPartPr>
              <p14:xfrm>
                <a:off x="7134578" y="4678822"/>
                <a:ext cx="119160" cy="190080"/>
              </p14:xfrm>
            </p:contentPart>
          </mc:Choice>
          <mc:Fallback>
            <p:pic>
              <p:nvPicPr>
                <p:cNvPr id="24" name="Freihand 23">
                  <a:extLst>
                    <a:ext uri="{FF2B5EF4-FFF2-40B4-BE49-F238E27FC236}">
                      <a16:creationId xmlns:a16="http://schemas.microsoft.com/office/drawing/2014/main" id="{881D991D-729A-13AD-D829-63DD22948142}"/>
                    </a:ext>
                  </a:extLst>
                </p:cNvPr>
                <p:cNvPicPr/>
                <p:nvPr/>
              </p:nvPicPr>
              <p:blipFill>
                <a:blip r:embed="rId42"/>
                <a:stretch>
                  <a:fillRect/>
                </a:stretch>
              </p:blipFill>
              <p:spPr>
                <a:xfrm>
                  <a:off x="7125938" y="4669822"/>
                  <a:ext cx="136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531F62D6-912A-3438-893F-053824801ACB}"/>
                    </a:ext>
                  </a:extLst>
                </p14:cNvPr>
                <p14:cNvContentPartPr/>
                <p14:nvPr/>
              </p14:nvContentPartPr>
              <p14:xfrm>
                <a:off x="7267058" y="4617982"/>
                <a:ext cx="349200" cy="237960"/>
              </p14:xfrm>
            </p:contentPart>
          </mc:Choice>
          <mc:Fallback>
            <p:pic>
              <p:nvPicPr>
                <p:cNvPr id="25" name="Freihand 24">
                  <a:extLst>
                    <a:ext uri="{FF2B5EF4-FFF2-40B4-BE49-F238E27FC236}">
                      <a16:creationId xmlns:a16="http://schemas.microsoft.com/office/drawing/2014/main" id="{531F62D6-912A-3438-893F-053824801ACB}"/>
                    </a:ext>
                  </a:extLst>
                </p:cNvPr>
                <p:cNvPicPr/>
                <p:nvPr/>
              </p:nvPicPr>
              <p:blipFill>
                <a:blip r:embed="rId44"/>
                <a:stretch>
                  <a:fillRect/>
                </a:stretch>
              </p:blipFill>
              <p:spPr>
                <a:xfrm>
                  <a:off x="7258058" y="4608982"/>
                  <a:ext cx="366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1E829975-1DC1-915E-FFAF-21D6FCED1395}"/>
                    </a:ext>
                  </a:extLst>
                </p14:cNvPr>
                <p14:cNvContentPartPr/>
                <p14:nvPr/>
              </p14:nvContentPartPr>
              <p14:xfrm>
                <a:off x="7645058" y="4671622"/>
                <a:ext cx="99720" cy="151920"/>
              </p14:xfrm>
            </p:contentPart>
          </mc:Choice>
          <mc:Fallback>
            <p:pic>
              <p:nvPicPr>
                <p:cNvPr id="26" name="Freihand 25">
                  <a:extLst>
                    <a:ext uri="{FF2B5EF4-FFF2-40B4-BE49-F238E27FC236}">
                      <a16:creationId xmlns:a16="http://schemas.microsoft.com/office/drawing/2014/main" id="{1E829975-1DC1-915E-FFAF-21D6FCED1395}"/>
                    </a:ext>
                  </a:extLst>
                </p:cNvPr>
                <p:cNvPicPr/>
                <p:nvPr/>
              </p:nvPicPr>
              <p:blipFill>
                <a:blip r:embed="rId46"/>
                <a:stretch>
                  <a:fillRect/>
                </a:stretch>
              </p:blipFill>
              <p:spPr>
                <a:xfrm>
                  <a:off x="7636418" y="4662622"/>
                  <a:ext cx="117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7299EBEE-9A5E-44C3-FC01-0732367891F9}"/>
                    </a:ext>
                  </a:extLst>
                </p14:cNvPr>
                <p14:cNvContentPartPr/>
                <p14:nvPr/>
              </p14:nvContentPartPr>
              <p14:xfrm>
                <a:off x="4824818" y="5168422"/>
                <a:ext cx="182880" cy="53640"/>
              </p14:xfrm>
            </p:contentPart>
          </mc:Choice>
          <mc:Fallback>
            <p:pic>
              <p:nvPicPr>
                <p:cNvPr id="31" name="Freihand 30">
                  <a:extLst>
                    <a:ext uri="{FF2B5EF4-FFF2-40B4-BE49-F238E27FC236}">
                      <a16:creationId xmlns:a16="http://schemas.microsoft.com/office/drawing/2014/main" id="{7299EBEE-9A5E-44C3-FC01-0732367891F9}"/>
                    </a:ext>
                  </a:extLst>
                </p:cNvPr>
                <p:cNvPicPr/>
                <p:nvPr/>
              </p:nvPicPr>
              <p:blipFill>
                <a:blip r:embed="rId48"/>
                <a:stretch>
                  <a:fillRect/>
                </a:stretch>
              </p:blipFill>
              <p:spPr>
                <a:xfrm>
                  <a:off x="4815818" y="5159782"/>
                  <a:ext cx="200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3B5573F1-6B45-1CBB-A3A3-98290B9E7F02}"/>
                    </a:ext>
                  </a:extLst>
                </p14:cNvPr>
                <p14:cNvContentPartPr/>
                <p14:nvPr/>
              </p14:nvContentPartPr>
              <p14:xfrm>
                <a:off x="4717898" y="5099302"/>
                <a:ext cx="160200" cy="219240"/>
              </p14:xfrm>
            </p:contentPart>
          </mc:Choice>
          <mc:Fallback>
            <p:pic>
              <p:nvPicPr>
                <p:cNvPr id="32" name="Freihand 31">
                  <a:extLst>
                    <a:ext uri="{FF2B5EF4-FFF2-40B4-BE49-F238E27FC236}">
                      <a16:creationId xmlns:a16="http://schemas.microsoft.com/office/drawing/2014/main" id="{3B5573F1-6B45-1CBB-A3A3-98290B9E7F02}"/>
                    </a:ext>
                  </a:extLst>
                </p:cNvPr>
                <p:cNvPicPr/>
                <p:nvPr/>
              </p:nvPicPr>
              <p:blipFill>
                <a:blip r:embed="rId50"/>
                <a:stretch>
                  <a:fillRect/>
                </a:stretch>
              </p:blipFill>
              <p:spPr>
                <a:xfrm>
                  <a:off x="4709258" y="5090662"/>
                  <a:ext cx="177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F231665C-2FC1-D964-D390-7F6A2E29E978}"/>
                    </a:ext>
                  </a:extLst>
                </p14:cNvPr>
                <p14:cNvContentPartPr/>
                <p14:nvPr/>
              </p14:nvContentPartPr>
              <p14:xfrm>
                <a:off x="5163578" y="4994182"/>
                <a:ext cx="385200" cy="264600"/>
              </p14:xfrm>
            </p:contentPart>
          </mc:Choice>
          <mc:Fallback>
            <p:pic>
              <p:nvPicPr>
                <p:cNvPr id="33" name="Freihand 32">
                  <a:extLst>
                    <a:ext uri="{FF2B5EF4-FFF2-40B4-BE49-F238E27FC236}">
                      <a16:creationId xmlns:a16="http://schemas.microsoft.com/office/drawing/2014/main" id="{F231665C-2FC1-D964-D390-7F6A2E29E978}"/>
                    </a:ext>
                  </a:extLst>
                </p:cNvPr>
                <p:cNvPicPr/>
                <p:nvPr/>
              </p:nvPicPr>
              <p:blipFill>
                <a:blip r:embed="rId52"/>
                <a:stretch>
                  <a:fillRect/>
                </a:stretch>
              </p:blipFill>
              <p:spPr>
                <a:xfrm>
                  <a:off x="5154578" y="4985182"/>
                  <a:ext cx="40284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6D4A9D8E-0631-274F-AF45-97E81F6C6E49}"/>
                    </a:ext>
                  </a:extLst>
                </p14:cNvPr>
                <p14:cNvContentPartPr/>
                <p14:nvPr/>
              </p14:nvContentPartPr>
              <p14:xfrm>
                <a:off x="5599898" y="5012542"/>
                <a:ext cx="211680" cy="193320"/>
              </p14:xfrm>
            </p:contentPart>
          </mc:Choice>
          <mc:Fallback>
            <p:pic>
              <p:nvPicPr>
                <p:cNvPr id="34" name="Freihand 33">
                  <a:extLst>
                    <a:ext uri="{FF2B5EF4-FFF2-40B4-BE49-F238E27FC236}">
                      <a16:creationId xmlns:a16="http://schemas.microsoft.com/office/drawing/2014/main" id="{6D4A9D8E-0631-274F-AF45-97E81F6C6E49}"/>
                    </a:ext>
                  </a:extLst>
                </p:cNvPr>
                <p:cNvPicPr/>
                <p:nvPr/>
              </p:nvPicPr>
              <p:blipFill>
                <a:blip r:embed="rId54"/>
                <a:stretch>
                  <a:fillRect/>
                </a:stretch>
              </p:blipFill>
              <p:spPr>
                <a:xfrm>
                  <a:off x="5591258" y="5003902"/>
                  <a:ext cx="229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187118DD-0C5E-2214-BAC2-6AC080BC1990}"/>
                    </a:ext>
                  </a:extLst>
                </p14:cNvPr>
                <p14:cNvContentPartPr/>
                <p14:nvPr/>
              </p14:nvContentPartPr>
              <p14:xfrm>
                <a:off x="5934338" y="5026222"/>
                <a:ext cx="204840" cy="252000"/>
              </p14:xfrm>
            </p:contentPart>
          </mc:Choice>
          <mc:Fallback>
            <p:pic>
              <p:nvPicPr>
                <p:cNvPr id="35" name="Freihand 34">
                  <a:extLst>
                    <a:ext uri="{FF2B5EF4-FFF2-40B4-BE49-F238E27FC236}">
                      <a16:creationId xmlns:a16="http://schemas.microsoft.com/office/drawing/2014/main" id="{187118DD-0C5E-2214-BAC2-6AC080BC1990}"/>
                    </a:ext>
                  </a:extLst>
                </p:cNvPr>
                <p:cNvPicPr/>
                <p:nvPr/>
              </p:nvPicPr>
              <p:blipFill>
                <a:blip r:embed="rId56"/>
                <a:stretch>
                  <a:fillRect/>
                </a:stretch>
              </p:blipFill>
              <p:spPr>
                <a:xfrm>
                  <a:off x="5925698" y="5017582"/>
                  <a:ext cx="222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DC526F2A-6ED0-3D0E-C64B-CD1DDF82C721}"/>
                    </a:ext>
                  </a:extLst>
                </p14:cNvPr>
                <p14:cNvContentPartPr/>
                <p14:nvPr/>
              </p14:nvContentPartPr>
              <p14:xfrm>
                <a:off x="6180938" y="5134222"/>
                <a:ext cx="52200" cy="103320"/>
              </p14:xfrm>
            </p:contentPart>
          </mc:Choice>
          <mc:Fallback>
            <p:pic>
              <p:nvPicPr>
                <p:cNvPr id="36" name="Freihand 35">
                  <a:extLst>
                    <a:ext uri="{FF2B5EF4-FFF2-40B4-BE49-F238E27FC236}">
                      <a16:creationId xmlns:a16="http://schemas.microsoft.com/office/drawing/2014/main" id="{DC526F2A-6ED0-3D0E-C64B-CD1DDF82C721}"/>
                    </a:ext>
                  </a:extLst>
                </p:cNvPr>
                <p:cNvPicPr/>
                <p:nvPr/>
              </p:nvPicPr>
              <p:blipFill>
                <a:blip r:embed="rId58"/>
                <a:stretch>
                  <a:fillRect/>
                </a:stretch>
              </p:blipFill>
              <p:spPr>
                <a:xfrm>
                  <a:off x="6172298" y="5125582"/>
                  <a:ext cx="69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BF0DE236-0EC8-B2D4-F31D-8E521ACBEA04}"/>
                    </a:ext>
                  </a:extLst>
                </p14:cNvPr>
                <p14:cNvContentPartPr/>
                <p14:nvPr/>
              </p14:nvContentPartPr>
              <p14:xfrm>
                <a:off x="6283538" y="5025862"/>
                <a:ext cx="225360" cy="202680"/>
              </p14:xfrm>
            </p:contentPart>
          </mc:Choice>
          <mc:Fallback>
            <p:pic>
              <p:nvPicPr>
                <p:cNvPr id="37" name="Freihand 36">
                  <a:extLst>
                    <a:ext uri="{FF2B5EF4-FFF2-40B4-BE49-F238E27FC236}">
                      <a16:creationId xmlns:a16="http://schemas.microsoft.com/office/drawing/2014/main" id="{BF0DE236-0EC8-B2D4-F31D-8E521ACBEA04}"/>
                    </a:ext>
                  </a:extLst>
                </p:cNvPr>
                <p:cNvPicPr/>
                <p:nvPr/>
              </p:nvPicPr>
              <p:blipFill>
                <a:blip r:embed="rId60"/>
                <a:stretch>
                  <a:fillRect/>
                </a:stretch>
              </p:blipFill>
              <p:spPr>
                <a:xfrm>
                  <a:off x="6274898" y="5017222"/>
                  <a:ext cx="243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4E016852-13B6-C49F-6FDB-4BD8A184BA13}"/>
                    </a:ext>
                  </a:extLst>
                </p14:cNvPr>
                <p14:cNvContentPartPr/>
                <p14:nvPr/>
              </p14:nvContentPartPr>
              <p14:xfrm>
                <a:off x="6167978" y="5006422"/>
                <a:ext cx="52920" cy="6480"/>
              </p14:xfrm>
            </p:contentPart>
          </mc:Choice>
          <mc:Fallback>
            <p:pic>
              <p:nvPicPr>
                <p:cNvPr id="38" name="Freihand 37">
                  <a:extLst>
                    <a:ext uri="{FF2B5EF4-FFF2-40B4-BE49-F238E27FC236}">
                      <a16:creationId xmlns:a16="http://schemas.microsoft.com/office/drawing/2014/main" id="{4E016852-13B6-C49F-6FDB-4BD8A184BA13}"/>
                    </a:ext>
                  </a:extLst>
                </p:cNvPr>
                <p:cNvPicPr/>
                <p:nvPr/>
              </p:nvPicPr>
              <p:blipFill>
                <a:blip r:embed="rId62"/>
                <a:stretch>
                  <a:fillRect/>
                </a:stretch>
              </p:blipFill>
              <p:spPr>
                <a:xfrm>
                  <a:off x="6158978" y="4997782"/>
                  <a:ext cx="70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6A159C9C-8792-8C30-EA31-D916AEB37727}"/>
                    </a:ext>
                  </a:extLst>
                </p14:cNvPr>
                <p14:cNvContentPartPr/>
                <p14:nvPr/>
              </p14:nvContentPartPr>
              <p14:xfrm>
                <a:off x="6656138" y="5092102"/>
                <a:ext cx="24480" cy="131760"/>
              </p14:xfrm>
            </p:contentPart>
          </mc:Choice>
          <mc:Fallback>
            <p:pic>
              <p:nvPicPr>
                <p:cNvPr id="39" name="Freihand 38">
                  <a:extLst>
                    <a:ext uri="{FF2B5EF4-FFF2-40B4-BE49-F238E27FC236}">
                      <a16:creationId xmlns:a16="http://schemas.microsoft.com/office/drawing/2014/main" id="{6A159C9C-8792-8C30-EA31-D916AEB37727}"/>
                    </a:ext>
                  </a:extLst>
                </p:cNvPr>
                <p:cNvPicPr/>
                <p:nvPr/>
              </p:nvPicPr>
              <p:blipFill>
                <a:blip r:embed="rId64"/>
                <a:stretch>
                  <a:fillRect/>
                </a:stretch>
              </p:blipFill>
              <p:spPr>
                <a:xfrm>
                  <a:off x="6647138" y="5083102"/>
                  <a:ext cx="42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2DCB07F3-CF37-46FF-4D46-9B7057BB6613}"/>
                    </a:ext>
                  </a:extLst>
                </p14:cNvPr>
                <p14:cNvContentPartPr/>
                <p14:nvPr/>
              </p14:nvContentPartPr>
              <p14:xfrm>
                <a:off x="6611498" y="5126662"/>
                <a:ext cx="132840" cy="29160"/>
              </p14:xfrm>
            </p:contentPart>
          </mc:Choice>
          <mc:Fallback>
            <p:pic>
              <p:nvPicPr>
                <p:cNvPr id="40" name="Freihand 39">
                  <a:extLst>
                    <a:ext uri="{FF2B5EF4-FFF2-40B4-BE49-F238E27FC236}">
                      <a16:creationId xmlns:a16="http://schemas.microsoft.com/office/drawing/2014/main" id="{2DCB07F3-CF37-46FF-4D46-9B7057BB6613}"/>
                    </a:ext>
                  </a:extLst>
                </p:cNvPr>
                <p:cNvPicPr/>
                <p:nvPr/>
              </p:nvPicPr>
              <p:blipFill>
                <a:blip r:embed="rId66"/>
                <a:stretch>
                  <a:fillRect/>
                </a:stretch>
              </p:blipFill>
              <p:spPr>
                <a:xfrm>
                  <a:off x="6602858" y="5117662"/>
                  <a:ext cx="150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26155962-E4CE-EAF9-509E-EA0D3164B3CF}"/>
                    </a:ext>
                  </a:extLst>
                </p14:cNvPr>
                <p14:cNvContentPartPr/>
                <p14:nvPr/>
              </p14:nvContentPartPr>
              <p14:xfrm>
                <a:off x="6738938" y="5055382"/>
                <a:ext cx="200880" cy="167040"/>
              </p14:xfrm>
            </p:contentPart>
          </mc:Choice>
          <mc:Fallback>
            <p:pic>
              <p:nvPicPr>
                <p:cNvPr id="41" name="Freihand 40">
                  <a:extLst>
                    <a:ext uri="{FF2B5EF4-FFF2-40B4-BE49-F238E27FC236}">
                      <a16:creationId xmlns:a16="http://schemas.microsoft.com/office/drawing/2014/main" id="{26155962-E4CE-EAF9-509E-EA0D3164B3CF}"/>
                    </a:ext>
                  </a:extLst>
                </p:cNvPr>
                <p:cNvPicPr/>
                <p:nvPr/>
              </p:nvPicPr>
              <p:blipFill>
                <a:blip r:embed="rId68"/>
                <a:stretch>
                  <a:fillRect/>
                </a:stretch>
              </p:blipFill>
              <p:spPr>
                <a:xfrm>
                  <a:off x="6730298" y="5046382"/>
                  <a:ext cx="2185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4D18C26E-B359-FA5F-1836-F8EC2A24BB63}"/>
                    </a:ext>
                  </a:extLst>
                </p14:cNvPr>
                <p14:cNvContentPartPr/>
                <p14:nvPr/>
              </p14:nvContentPartPr>
              <p14:xfrm>
                <a:off x="7028378" y="5088862"/>
                <a:ext cx="8640" cy="139320"/>
              </p14:xfrm>
            </p:contentPart>
          </mc:Choice>
          <mc:Fallback>
            <p:pic>
              <p:nvPicPr>
                <p:cNvPr id="42" name="Freihand 41">
                  <a:extLst>
                    <a:ext uri="{FF2B5EF4-FFF2-40B4-BE49-F238E27FC236}">
                      <a16:creationId xmlns:a16="http://schemas.microsoft.com/office/drawing/2014/main" id="{4D18C26E-B359-FA5F-1836-F8EC2A24BB63}"/>
                    </a:ext>
                  </a:extLst>
                </p:cNvPr>
                <p:cNvPicPr/>
                <p:nvPr/>
              </p:nvPicPr>
              <p:blipFill>
                <a:blip r:embed="rId70"/>
                <a:stretch>
                  <a:fillRect/>
                </a:stretch>
              </p:blipFill>
              <p:spPr>
                <a:xfrm>
                  <a:off x="7019738" y="5080222"/>
                  <a:ext cx="26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FDEBB800-508C-6BD8-077D-950FE96B5B6A}"/>
                    </a:ext>
                  </a:extLst>
                </p14:cNvPr>
                <p14:cNvContentPartPr/>
                <p14:nvPr/>
              </p14:nvContentPartPr>
              <p14:xfrm>
                <a:off x="7062218" y="5093902"/>
                <a:ext cx="218160" cy="94320"/>
              </p14:xfrm>
            </p:contentPart>
          </mc:Choice>
          <mc:Fallback>
            <p:pic>
              <p:nvPicPr>
                <p:cNvPr id="43" name="Freihand 42">
                  <a:extLst>
                    <a:ext uri="{FF2B5EF4-FFF2-40B4-BE49-F238E27FC236}">
                      <a16:creationId xmlns:a16="http://schemas.microsoft.com/office/drawing/2014/main" id="{FDEBB800-508C-6BD8-077D-950FE96B5B6A}"/>
                    </a:ext>
                  </a:extLst>
                </p:cNvPr>
                <p:cNvPicPr/>
                <p:nvPr/>
              </p:nvPicPr>
              <p:blipFill>
                <a:blip r:embed="rId72"/>
                <a:stretch>
                  <a:fillRect/>
                </a:stretch>
              </p:blipFill>
              <p:spPr>
                <a:xfrm>
                  <a:off x="7053578" y="5085262"/>
                  <a:ext cx="235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97015243-6B09-D2CB-DBE3-590E3DB4E13E}"/>
                    </a:ext>
                  </a:extLst>
                </p14:cNvPr>
                <p14:cNvContentPartPr/>
                <p14:nvPr/>
              </p14:nvContentPartPr>
              <p14:xfrm>
                <a:off x="7178138" y="5045302"/>
                <a:ext cx="223560" cy="152640"/>
              </p14:xfrm>
            </p:contentPart>
          </mc:Choice>
          <mc:Fallback>
            <p:pic>
              <p:nvPicPr>
                <p:cNvPr id="44" name="Freihand 43">
                  <a:extLst>
                    <a:ext uri="{FF2B5EF4-FFF2-40B4-BE49-F238E27FC236}">
                      <a16:creationId xmlns:a16="http://schemas.microsoft.com/office/drawing/2014/main" id="{97015243-6B09-D2CB-DBE3-590E3DB4E13E}"/>
                    </a:ext>
                  </a:extLst>
                </p:cNvPr>
                <p:cNvPicPr/>
                <p:nvPr/>
              </p:nvPicPr>
              <p:blipFill>
                <a:blip r:embed="rId74"/>
                <a:stretch>
                  <a:fillRect/>
                </a:stretch>
              </p:blipFill>
              <p:spPr>
                <a:xfrm>
                  <a:off x="7169498" y="5036302"/>
                  <a:ext cx="241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05EA1858-1373-E463-C340-2782A31696A4}"/>
                    </a:ext>
                  </a:extLst>
                </p14:cNvPr>
                <p14:cNvContentPartPr/>
                <p14:nvPr/>
              </p14:nvContentPartPr>
              <p14:xfrm>
                <a:off x="7377578" y="4964662"/>
                <a:ext cx="174960" cy="191160"/>
              </p14:xfrm>
            </p:contentPart>
          </mc:Choice>
          <mc:Fallback>
            <p:pic>
              <p:nvPicPr>
                <p:cNvPr id="45" name="Freihand 44">
                  <a:extLst>
                    <a:ext uri="{FF2B5EF4-FFF2-40B4-BE49-F238E27FC236}">
                      <a16:creationId xmlns:a16="http://schemas.microsoft.com/office/drawing/2014/main" id="{05EA1858-1373-E463-C340-2782A31696A4}"/>
                    </a:ext>
                  </a:extLst>
                </p:cNvPr>
                <p:cNvPicPr/>
                <p:nvPr/>
              </p:nvPicPr>
              <p:blipFill>
                <a:blip r:embed="rId76"/>
                <a:stretch>
                  <a:fillRect/>
                </a:stretch>
              </p:blipFill>
              <p:spPr>
                <a:xfrm>
                  <a:off x="7368578" y="4956022"/>
                  <a:ext cx="192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AE70A442-38B6-A8FE-437D-6B33F1DDB5FC}"/>
                    </a:ext>
                  </a:extLst>
                </p14:cNvPr>
                <p14:cNvContentPartPr/>
                <p14:nvPr/>
              </p14:nvContentPartPr>
              <p14:xfrm>
                <a:off x="7619858" y="5126302"/>
                <a:ext cx="6480" cy="13320"/>
              </p14:xfrm>
            </p:contentPart>
          </mc:Choice>
          <mc:Fallback>
            <p:pic>
              <p:nvPicPr>
                <p:cNvPr id="46" name="Freihand 45">
                  <a:extLst>
                    <a:ext uri="{FF2B5EF4-FFF2-40B4-BE49-F238E27FC236}">
                      <a16:creationId xmlns:a16="http://schemas.microsoft.com/office/drawing/2014/main" id="{AE70A442-38B6-A8FE-437D-6B33F1DDB5FC}"/>
                    </a:ext>
                  </a:extLst>
                </p:cNvPr>
                <p:cNvPicPr/>
                <p:nvPr/>
              </p:nvPicPr>
              <p:blipFill>
                <a:blip r:embed="rId78"/>
                <a:stretch>
                  <a:fillRect/>
                </a:stretch>
              </p:blipFill>
              <p:spPr>
                <a:xfrm>
                  <a:off x="7610858" y="5117302"/>
                  <a:ext cx="24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C8F97332-9F4B-076C-3FCA-8FEBE8AF0D2E}"/>
                    </a:ext>
                  </a:extLst>
                </p14:cNvPr>
                <p14:cNvContentPartPr/>
                <p14:nvPr/>
              </p14:nvContentPartPr>
              <p14:xfrm>
                <a:off x="6631658" y="5329342"/>
                <a:ext cx="145440" cy="186480"/>
              </p14:xfrm>
            </p:contentPart>
          </mc:Choice>
          <mc:Fallback>
            <p:pic>
              <p:nvPicPr>
                <p:cNvPr id="48" name="Freihand 47">
                  <a:extLst>
                    <a:ext uri="{FF2B5EF4-FFF2-40B4-BE49-F238E27FC236}">
                      <a16:creationId xmlns:a16="http://schemas.microsoft.com/office/drawing/2014/main" id="{C8F97332-9F4B-076C-3FCA-8FEBE8AF0D2E}"/>
                    </a:ext>
                  </a:extLst>
                </p:cNvPr>
                <p:cNvPicPr/>
                <p:nvPr/>
              </p:nvPicPr>
              <p:blipFill>
                <a:blip r:embed="rId80"/>
                <a:stretch>
                  <a:fillRect/>
                </a:stretch>
              </p:blipFill>
              <p:spPr>
                <a:xfrm>
                  <a:off x="6622658" y="5320702"/>
                  <a:ext cx="163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8B8C4E7C-F666-2671-7EB0-E857E022AF9E}"/>
                    </a:ext>
                  </a:extLst>
                </p14:cNvPr>
                <p14:cNvContentPartPr/>
                <p14:nvPr/>
              </p14:nvContentPartPr>
              <p14:xfrm>
                <a:off x="6731378" y="5390182"/>
                <a:ext cx="88200" cy="94680"/>
              </p14:xfrm>
            </p:contentPart>
          </mc:Choice>
          <mc:Fallback>
            <p:pic>
              <p:nvPicPr>
                <p:cNvPr id="49" name="Freihand 48">
                  <a:extLst>
                    <a:ext uri="{FF2B5EF4-FFF2-40B4-BE49-F238E27FC236}">
                      <a16:creationId xmlns:a16="http://schemas.microsoft.com/office/drawing/2014/main" id="{8B8C4E7C-F666-2671-7EB0-E857E022AF9E}"/>
                    </a:ext>
                  </a:extLst>
                </p:cNvPr>
                <p:cNvPicPr/>
                <p:nvPr/>
              </p:nvPicPr>
              <p:blipFill>
                <a:blip r:embed="rId82"/>
                <a:stretch>
                  <a:fillRect/>
                </a:stretch>
              </p:blipFill>
              <p:spPr>
                <a:xfrm>
                  <a:off x="6722378" y="5381542"/>
                  <a:ext cx="105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28C57F77-3EB9-C0DD-B584-B6388C4EF771}"/>
                    </a:ext>
                  </a:extLst>
                </p14:cNvPr>
                <p14:cNvContentPartPr/>
                <p14:nvPr/>
              </p14:nvContentPartPr>
              <p14:xfrm>
                <a:off x="6862778" y="5269582"/>
                <a:ext cx="297720" cy="325440"/>
              </p14:xfrm>
            </p:contentPart>
          </mc:Choice>
          <mc:Fallback>
            <p:pic>
              <p:nvPicPr>
                <p:cNvPr id="50" name="Freihand 49">
                  <a:extLst>
                    <a:ext uri="{FF2B5EF4-FFF2-40B4-BE49-F238E27FC236}">
                      <a16:creationId xmlns:a16="http://schemas.microsoft.com/office/drawing/2014/main" id="{28C57F77-3EB9-C0DD-B584-B6388C4EF771}"/>
                    </a:ext>
                  </a:extLst>
                </p:cNvPr>
                <p:cNvPicPr/>
                <p:nvPr/>
              </p:nvPicPr>
              <p:blipFill>
                <a:blip r:embed="rId84"/>
                <a:stretch>
                  <a:fillRect/>
                </a:stretch>
              </p:blipFill>
              <p:spPr>
                <a:xfrm>
                  <a:off x="6854138" y="5260582"/>
                  <a:ext cx="3153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6513C9F2-3EF2-160F-2137-DE49511E7C8B}"/>
                    </a:ext>
                  </a:extLst>
                </p14:cNvPr>
                <p14:cNvContentPartPr/>
                <p14:nvPr/>
              </p14:nvContentPartPr>
              <p14:xfrm>
                <a:off x="7194698" y="5341942"/>
                <a:ext cx="203040" cy="90720"/>
              </p14:xfrm>
            </p:contentPart>
          </mc:Choice>
          <mc:Fallback>
            <p:pic>
              <p:nvPicPr>
                <p:cNvPr id="51" name="Freihand 50">
                  <a:extLst>
                    <a:ext uri="{FF2B5EF4-FFF2-40B4-BE49-F238E27FC236}">
                      <a16:creationId xmlns:a16="http://schemas.microsoft.com/office/drawing/2014/main" id="{6513C9F2-3EF2-160F-2137-DE49511E7C8B}"/>
                    </a:ext>
                  </a:extLst>
                </p:cNvPr>
                <p:cNvPicPr/>
                <p:nvPr/>
              </p:nvPicPr>
              <p:blipFill>
                <a:blip r:embed="rId86"/>
                <a:stretch>
                  <a:fillRect/>
                </a:stretch>
              </p:blipFill>
              <p:spPr>
                <a:xfrm>
                  <a:off x="7185698" y="5332942"/>
                  <a:ext cx="220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D9256AB6-3733-A8BD-B1B7-F23F24A7CC55}"/>
                    </a:ext>
                  </a:extLst>
                </p14:cNvPr>
                <p14:cNvContentPartPr/>
                <p14:nvPr/>
              </p14:nvContentPartPr>
              <p14:xfrm>
                <a:off x="7537778" y="5230702"/>
                <a:ext cx="269640" cy="173880"/>
              </p14:xfrm>
            </p:contentPart>
          </mc:Choice>
          <mc:Fallback>
            <p:pic>
              <p:nvPicPr>
                <p:cNvPr id="52" name="Freihand 51">
                  <a:extLst>
                    <a:ext uri="{FF2B5EF4-FFF2-40B4-BE49-F238E27FC236}">
                      <a16:creationId xmlns:a16="http://schemas.microsoft.com/office/drawing/2014/main" id="{D9256AB6-3733-A8BD-B1B7-F23F24A7CC55}"/>
                    </a:ext>
                  </a:extLst>
                </p:cNvPr>
                <p:cNvPicPr/>
                <p:nvPr/>
              </p:nvPicPr>
              <p:blipFill>
                <a:blip r:embed="rId88"/>
                <a:stretch>
                  <a:fillRect/>
                </a:stretch>
              </p:blipFill>
              <p:spPr>
                <a:xfrm>
                  <a:off x="7529138" y="5221702"/>
                  <a:ext cx="287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3E3EB785-4A9F-5F6A-F5E4-7B011EEF1E02}"/>
                    </a:ext>
                  </a:extLst>
                </p14:cNvPr>
                <p14:cNvContentPartPr/>
                <p14:nvPr/>
              </p14:nvContentPartPr>
              <p14:xfrm>
                <a:off x="7748738" y="5157262"/>
                <a:ext cx="2880" cy="7200"/>
              </p14:xfrm>
            </p:contentPart>
          </mc:Choice>
          <mc:Fallback>
            <p:pic>
              <p:nvPicPr>
                <p:cNvPr id="53" name="Freihand 52">
                  <a:extLst>
                    <a:ext uri="{FF2B5EF4-FFF2-40B4-BE49-F238E27FC236}">
                      <a16:creationId xmlns:a16="http://schemas.microsoft.com/office/drawing/2014/main" id="{3E3EB785-4A9F-5F6A-F5E4-7B011EEF1E02}"/>
                    </a:ext>
                  </a:extLst>
                </p:cNvPr>
                <p:cNvPicPr/>
                <p:nvPr/>
              </p:nvPicPr>
              <p:blipFill>
                <a:blip r:embed="rId90"/>
                <a:stretch>
                  <a:fillRect/>
                </a:stretch>
              </p:blipFill>
              <p:spPr>
                <a:xfrm>
                  <a:off x="7740098" y="5148262"/>
                  <a:ext cx="20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71761446-5A24-7688-4653-0BCDE00678B3}"/>
                    </a:ext>
                  </a:extLst>
                </p14:cNvPr>
                <p14:cNvContentPartPr/>
                <p14:nvPr/>
              </p14:nvContentPartPr>
              <p14:xfrm>
                <a:off x="7967618" y="5133502"/>
                <a:ext cx="74520" cy="221040"/>
              </p14:xfrm>
            </p:contentPart>
          </mc:Choice>
          <mc:Fallback>
            <p:pic>
              <p:nvPicPr>
                <p:cNvPr id="54" name="Freihand 53">
                  <a:extLst>
                    <a:ext uri="{FF2B5EF4-FFF2-40B4-BE49-F238E27FC236}">
                      <a16:creationId xmlns:a16="http://schemas.microsoft.com/office/drawing/2014/main" id="{71761446-5A24-7688-4653-0BCDE00678B3}"/>
                    </a:ext>
                  </a:extLst>
                </p:cNvPr>
                <p:cNvPicPr/>
                <p:nvPr/>
              </p:nvPicPr>
              <p:blipFill>
                <a:blip r:embed="rId92"/>
                <a:stretch>
                  <a:fillRect/>
                </a:stretch>
              </p:blipFill>
              <p:spPr>
                <a:xfrm>
                  <a:off x="7958978" y="5124502"/>
                  <a:ext cx="92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F8400DE5-A78F-5082-3B89-54C08B69AD14}"/>
                    </a:ext>
                  </a:extLst>
                </p14:cNvPr>
                <p14:cNvContentPartPr/>
                <p14:nvPr/>
              </p14:nvContentPartPr>
              <p14:xfrm>
                <a:off x="7967978" y="5119462"/>
                <a:ext cx="206280" cy="200520"/>
              </p14:xfrm>
            </p:contentPart>
          </mc:Choice>
          <mc:Fallback>
            <p:pic>
              <p:nvPicPr>
                <p:cNvPr id="55" name="Freihand 54">
                  <a:extLst>
                    <a:ext uri="{FF2B5EF4-FFF2-40B4-BE49-F238E27FC236}">
                      <a16:creationId xmlns:a16="http://schemas.microsoft.com/office/drawing/2014/main" id="{F8400DE5-A78F-5082-3B89-54C08B69AD14}"/>
                    </a:ext>
                  </a:extLst>
                </p:cNvPr>
                <p:cNvPicPr/>
                <p:nvPr/>
              </p:nvPicPr>
              <p:blipFill>
                <a:blip r:embed="rId94"/>
                <a:stretch>
                  <a:fillRect/>
                </a:stretch>
              </p:blipFill>
              <p:spPr>
                <a:xfrm>
                  <a:off x="7959338" y="5110462"/>
                  <a:ext cx="223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44AC2483-EB92-4445-4CFE-06D13B9A9E56}"/>
                    </a:ext>
                  </a:extLst>
                </p14:cNvPr>
                <p14:cNvContentPartPr/>
                <p14:nvPr/>
              </p14:nvContentPartPr>
              <p14:xfrm>
                <a:off x="8156978" y="5107582"/>
                <a:ext cx="69480" cy="200880"/>
              </p14:xfrm>
            </p:contentPart>
          </mc:Choice>
          <mc:Fallback>
            <p:pic>
              <p:nvPicPr>
                <p:cNvPr id="56" name="Freihand 55">
                  <a:extLst>
                    <a:ext uri="{FF2B5EF4-FFF2-40B4-BE49-F238E27FC236}">
                      <a16:creationId xmlns:a16="http://schemas.microsoft.com/office/drawing/2014/main" id="{44AC2483-EB92-4445-4CFE-06D13B9A9E56}"/>
                    </a:ext>
                  </a:extLst>
                </p:cNvPr>
                <p:cNvPicPr/>
                <p:nvPr/>
              </p:nvPicPr>
              <p:blipFill>
                <a:blip r:embed="rId96"/>
                <a:stretch>
                  <a:fillRect/>
                </a:stretch>
              </p:blipFill>
              <p:spPr>
                <a:xfrm>
                  <a:off x="8148338" y="5098942"/>
                  <a:ext cx="87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99CE674B-4F06-D367-957B-4A89C70177ED}"/>
                    </a:ext>
                  </a:extLst>
                </p14:cNvPr>
                <p14:cNvContentPartPr/>
                <p14:nvPr/>
              </p14:nvContentPartPr>
              <p14:xfrm>
                <a:off x="6741818" y="5717422"/>
                <a:ext cx="277200" cy="108360"/>
              </p14:xfrm>
            </p:contentPart>
          </mc:Choice>
          <mc:Fallback>
            <p:pic>
              <p:nvPicPr>
                <p:cNvPr id="58" name="Freihand 57">
                  <a:extLst>
                    <a:ext uri="{FF2B5EF4-FFF2-40B4-BE49-F238E27FC236}">
                      <a16:creationId xmlns:a16="http://schemas.microsoft.com/office/drawing/2014/main" id="{99CE674B-4F06-D367-957B-4A89C70177ED}"/>
                    </a:ext>
                  </a:extLst>
                </p:cNvPr>
                <p:cNvPicPr/>
                <p:nvPr/>
              </p:nvPicPr>
              <p:blipFill>
                <a:blip r:embed="rId98"/>
                <a:stretch>
                  <a:fillRect/>
                </a:stretch>
              </p:blipFill>
              <p:spPr>
                <a:xfrm>
                  <a:off x="6733178" y="5708782"/>
                  <a:ext cx="294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8FFE2233-4C09-3AA5-6604-BCF66BEEA6D0}"/>
                    </a:ext>
                  </a:extLst>
                </p14:cNvPr>
                <p14:cNvContentPartPr/>
                <p14:nvPr/>
              </p14:nvContentPartPr>
              <p14:xfrm>
                <a:off x="6907778" y="5621302"/>
                <a:ext cx="12600" cy="15840"/>
              </p14:xfrm>
            </p:contentPart>
          </mc:Choice>
          <mc:Fallback>
            <p:pic>
              <p:nvPicPr>
                <p:cNvPr id="59" name="Freihand 58">
                  <a:extLst>
                    <a:ext uri="{FF2B5EF4-FFF2-40B4-BE49-F238E27FC236}">
                      <a16:creationId xmlns:a16="http://schemas.microsoft.com/office/drawing/2014/main" id="{8FFE2233-4C09-3AA5-6604-BCF66BEEA6D0}"/>
                    </a:ext>
                  </a:extLst>
                </p:cNvPr>
                <p:cNvPicPr/>
                <p:nvPr/>
              </p:nvPicPr>
              <p:blipFill>
                <a:blip r:embed="rId100"/>
                <a:stretch>
                  <a:fillRect/>
                </a:stretch>
              </p:blipFill>
              <p:spPr>
                <a:xfrm>
                  <a:off x="6899138" y="5612662"/>
                  <a:ext cx="30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E062E0A7-D564-6D08-0DD5-B0EDCB330EA2}"/>
                    </a:ext>
                  </a:extLst>
                </p14:cNvPr>
                <p14:cNvContentPartPr/>
                <p14:nvPr/>
              </p14:nvContentPartPr>
              <p14:xfrm>
                <a:off x="7241138" y="5600782"/>
                <a:ext cx="107640" cy="199440"/>
              </p14:xfrm>
            </p:contentPart>
          </mc:Choice>
          <mc:Fallback>
            <p:pic>
              <p:nvPicPr>
                <p:cNvPr id="60" name="Freihand 59">
                  <a:extLst>
                    <a:ext uri="{FF2B5EF4-FFF2-40B4-BE49-F238E27FC236}">
                      <a16:creationId xmlns:a16="http://schemas.microsoft.com/office/drawing/2014/main" id="{E062E0A7-D564-6D08-0DD5-B0EDCB330EA2}"/>
                    </a:ext>
                  </a:extLst>
                </p:cNvPr>
                <p:cNvPicPr/>
                <p:nvPr/>
              </p:nvPicPr>
              <p:blipFill>
                <a:blip r:embed="rId102"/>
                <a:stretch>
                  <a:fillRect/>
                </a:stretch>
              </p:blipFill>
              <p:spPr>
                <a:xfrm>
                  <a:off x="7232498" y="5591782"/>
                  <a:ext cx="1252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F65D17F2-F7DF-3D97-C4BD-643432171F68}"/>
                    </a:ext>
                  </a:extLst>
                </p14:cNvPr>
                <p14:cNvContentPartPr/>
                <p14:nvPr/>
              </p14:nvContentPartPr>
              <p14:xfrm>
                <a:off x="7413938" y="5537422"/>
                <a:ext cx="100080" cy="198720"/>
              </p14:xfrm>
            </p:contentPart>
          </mc:Choice>
          <mc:Fallback>
            <p:pic>
              <p:nvPicPr>
                <p:cNvPr id="61" name="Freihand 60">
                  <a:extLst>
                    <a:ext uri="{FF2B5EF4-FFF2-40B4-BE49-F238E27FC236}">
                      <a16:creationId xmlns:a16="http://schemas.microsoft.com/office/drawing/2014/main" id="{F65D17F2-F7DF-3D97-C4BD-643432171F68}"/>
                    </a:ext>
                  </a:extLst>
                </p:cNvPr>
                <p:cNvPicPr/>
                <p:nvPr/>
              </p:nvPicPr>
              <p:blipFill>
                <a:blip r:embed="rId104"/>
                <a:stretch>
                  <a:fillRect/>
                </a:stretch>
              </p:blipFill>
              <p:spPr>
                <a:xfrm>
                  <a:off x="7405298" y="5528782"/>
                  <a:ext cx="117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A083B8C9-6345-ECE9-D317-22BED14612B5}"/>
                    </a:ext>
                  </a:extLst>
                </p14:cNvPr>
                <p14:cNvContentPartPr/>
                <p14:nvPr/>
              </p14:nvContentPartPr>
              <p14:xfrm>
                <a:off x="7578098" y="5645062"/>
                <a:ext cx="114840" cy="266400"/>
              </p14:xfrm>
            </p:contentPart>
          </mc:Choice>
          <mc:Fallback>
            <p:pic>
              <p:nvPicPr>
                <p:cNvPr id="62" name="Freihand 61">
                  <a:extLst>
                    <a:ext uri="{FF2B5EF4-FFF2-40B4-BE49-F238E27FC236}">
                      <a16:creationId xmlns:a16="http://schemas.microsoft.com/office/drawing/2014/main" id="{A083B8C9-6345-ECE9-D317-22BED14612B5}"/>
                    </a:ext>
                  </a:extLst>
                </p:cNvPr>
                <p:cNvPicPr/>
                <p:nvPr/>
              </p:nvPicPr>
              <p:blipFill>
                <a:blip r:embed="rId106"/>
                <a:stretch>
                  <a:fillRect/>
                </a:stretch>
              </p:blipFill>
              <p:spPr>
                <a:xfrm>
                  <a:off x="7569098" y="5636062"/>
                  <a:ext cx="1324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7DF3C291-EFB1-3122-207F-59059BF7EAC4}"/>
                    </a:ext>
                  </a:extLst>
                </p14:cNvPr>
                <p14:cNvContentPartPr/>
                <p14:nvPr/>
              </p14:nvContentPartPr>
              <p14:xfrm>
                <a:off x="7721738" y="5606182"/>
                <a:ext cx="68400" cy="116640"/>
              </p14:xfrm>
            </p:contentPart>
          </mc:Choice>
          <mc:Fallback>
            <p:pic>
              <p:nvPicPr>
                <p:cNvPr id="63" name="Freihand 62">
                  <a:extLst>
                    <a:ext uri="{FF2B5EF4-FFF2-40B4-BE49-F238E27FC236}">
                      <a16:creationId xmlns:a16="http://schemas.microsoft.com/office/drawing/2014/main" id="{7DF3C291-EFB1-3122-207F-59059BF7EAC4}"/>
                    </a:ext>
                  </a:extLst>
                </p:cNvPr>
                <p:cNvPicPr/>
                <p:nvPr/>
              </p:nvPicPr>
              <p:blipFill>
                <a:blip r:embed="rId108"/>
                <a:stretch>
                  <a:fillRect/>
                </a:stretch>
              </p:blipFill>
              <p:spPr>
                <a:xfrm>
                  <a:off x="7712738" y="5597182"/>
                  <a:ext cx="86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4384" name="Freihand 144383">
                  <a:extLst>
                    <a:ext uri="{FF2B5EF4-FFF2-40B4-BE49-F238E27FC236}">
                      <a16:creationId xmlns:a16="http://schemas.microsoft.com/office/drawing/2014/main" id="{56623EF0-E22D-D30C-2145-4DAB979DD98E}"/>
                    </a:ext>
                  </a:extLst>
                </p14:cNvPr>
                <p14:cNvContentPartPr/>
                <p14:nvPr/>
              </p14:nvContentPartPr>
              <p14:xfrm>
                <a:off x="7800218" y="5602942"/>
                <a:ext cx="201600" cy="87480"/>
              </p14:xfrm>
            </p:contentPart>
          </mc:Choice>
          <mc:Fallback>
            <p:pic>
              <p:nvPicPr>
                <p:cNvPr id="144384" name="Freihand 144383">
                  <a:extLst>
                    <a:ext uri="{FF2B5EF4-FFF2-40B4-BE49-F238E27FC236}">
                      <a16:creationId xmlns:a16="http://schemas.microsoft.com/office/drawing/2014/main" id="{56623EF0-E22D-D30C-2145-4DAB979DD98E}"/>
                    </a:ext>
                  </a:extLst>
                </p:cNvPr>
                <p:cNvPicPr/>
                <p:nvPr/>
              </p:nvPicPr>
              <p:blipFill>
                <a:blip r:embed="rId110"/>
                <a:stretch>
                  <a:fillRect/>
                </a:stretch>
              </p:blipFill>
              <p:spPr>
                <a:xfrm>
                  <a:off x="7791578" y="5594302"/>
                  <a:ext cx="219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4390" name="Freihand 144389">
                  <a:extLst>
                    <a:ext uri="{FF2B5EF4-FFF2-40B4-BE49-F238E27FC236}">
                      <a16:creationId xmlns:a16="http://schemas.microsoft.com/office/drawing/2014/main" id="{B3156F9B-96CD-82BC-1013-DFD83444F2CC}"/>
                    </a:ext>
                  </a:extLst>
                </p14:cNvPr>
                <p14:cNvContentPartPr/>
                <p14:nvPr/>
              </p14:nvContentPartPr>
              <p14:xfrm>
                <a:off x="8067338" y="5557222"/>
                <a:ext cx="283680" cy="141840"/>
              </p14:xfrm>
            </p:contentPart>
          </mc:Choice>
          <mc:Fallback>
            <p:pic>
              <p:nvPicPr>
                <p:cNvPr id="144390" name="Freihand 144389">
                  <a:extLst>
                    <a:ext uri="{FF2B5EF4-FFF2-40B4-BE49-F238E27FC236}">
                      <a16:creationId xmlns:a16="http://schemas.microsoft.com/office/drawing/2014/main" id="{B3156F9B-96CD-82BC-1013-DFD83444F2CC}"/>
                    </a:ext>
                  </a:extLst>
                </p:cNvPr>
                <p:cNvPicPr/>
                <p:nvPr/>
              </p:nvPicPr>
              <p:blipFill>
                <a:blip r:embed="rId112"/>
                <a:stretch>
                  <a:fillRect/>
                </a:stretch>
              </p:blipFill>
              <p:spPr>
                <a:xfrm>
                  <a:off x="8058698" y="5548582"/>
                  <a:ext cx="301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4391" name="Freihand 144390">
                  <a:extLst>
                    <a:ext uri="{FF2B5EF4-FFF2-40B4-BE49-F238E27FC236}">
                      <a16:creationId xmlns:a16="http://schemas.microsoft.com/office/drawing/2014/main" id="{73853E33-389A-988C-21FA-BA6D365F65CA}"/>
                    </a:ext>
                  </a:extLst>
                </p14:cNvPr>
                <p14:cNvContentPartPr/>
                <p14:nvPr/>
              </p14:nvContentPartPr>
              <p14:xfrm>
                <a:off x="8330498" y="5498182"/>
                <a:ext cx="19440" cy="19800"/>
              </p14:xfrm>
            </p:contentPart>
          </mc:Choice>
          <mc:Fallback>
            <p:pic>
              <p:nvPicPr>
                <p:cNvPr id="144391" name="Freihand 144390">
                  <a:extLst>
                    <a:ext uri="{FF2B5EF4-FFF2-40B4-BE49-F238E27FC236}">
                      <a16:creationId xmlns:a16="http://schemas.microsoft.com/office/drawing/2014/main" id="{73853E33-389A-988C-21FA-BA6D365F65CA}"/>
                    </a:ext>
                  </a:extLst>
                </p:cNvPr>
                <p:cNvPicPr/>
                <p:nvPr/>
              </p:nvPicPr>
              <p:blipFill>
                <a:blip r:embed="rId114"/>
                <a:stretch>
                  <a:fillRect/>
                </a:stretch>
              </p:blipFill>
              <p:spPr>
                <a:xfrm>
                  <a:off x="8321498" y="5489182"/>
                  <a:ext cx="37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4392" name="Freihand 144391">
                  <a:extLst>
                    <a:ext uri="{FF2B5EF4-FFF2-40B4-BE49-F238E27FC236}">
                      <a16:creationId xmlns:a16="http://schemas.microsoft.com/office/drawing/2014/main" id="{DCBE3F02-2CF7-1A8C-30EA-170501D15362}"/>
                    </a:ext>
                  </a:extLst>
                </p14:cNvPr>
                <p14:cNvContentPartPr/>
                <p14:nvPr/>
              </p14:nvContentPartPr>
              <p14:xfrm>
                <a:off x="8405018" y="5510782"/>
                <a:ext cx="172800" cy="124920"/>
              </p14:xfrm>
            </p:contentPart>
          </mc:Choice>
          <mc:Fallback>
            <p:pic>
              <p:nvPicPr>
                <p:cNvPr id="144392" name="Freihand 144391">
                  <a:extLst>
                    <a:ext uri="{FF2B5EF4-FFF2-40B4-BE49-F238E27FC236}">
                      <a16:creationId xmlns:a16="http://schemas.microsoft.com/office/drawing/2014/main" id="{DCBE3F02-2CF7-1A8C-30EA-170501D15362}"/>
                    </a:ext>
                  </a:extLst>
                </p:cNvPr>
                <p:cNvPicPr/>
                <p:nvPr/>
              </p:nvPicPr>
              <p:blipFill>
                <a:blip r:embed="rId116"/>
                <a:stretch>
                  <a:fillRect/>
                </a:stretch>
              </p:blipFill>
              <p:spPr>
                <a:xfrm>
                  <a:off x="8396378" y="5501782"/>
                  <a:ext cx="19044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144394" name="Freihand 144393">
                <a:extLst>
                  <a:ext uri="{FF2B5EF4-FFF2-40B4-BE49-F238E27FC236}">
                    <a16:creationId xmlns:a16="http://schemas.microsoft.com/office/drawing/2014/main" id="{10D71DC8-63D0-E74D-38DE-7AA7DBCDA0AC}"/>
                  </a:ext>
                </a:extLst>
              </p14:cNvPr>
              <p14:cNvContentPartPr/>
              <p14:nvPr/>
            </p14:nvContentPartPr>
            <p14:xfrm>
              <a:off x="3067298" y="5806342"/>
              <a:ext cx="1354320" cy="57600"/>
            </p14:xfrm>
          </p:contentPart>
        </mc:Choice>
        <mc:Fallback>
          <p:pic>
            <p:nvPicPr>
              <p:cNvPr id="144394" name="Freihand 144393">
                <a:extLst>
                  <a:ext uri="{FF2B5EF4-FFF2-40B4-BE49-F238E27FC236}">
                    <a16:creationId xmlns:a16="http://schemas.microsoft.com/office/drawing/2014/main" id="{10D71DC8-63D0-E74D-38DE-7AA7DBCDA0AC}"/>
                  </a:ext>
                </a:extLst>
              </p:cNvPr>
              <p:cNvPicPr/>
              <p:nvPr/>
            </p:nvPicPr>
            <p:blipFill>
              <a:blip r:embed="rId118"/>
              <a:stretch>
                <a:fillRect/>
              </a:stretch>
            </p:blipFill>
            <p:spPr>
              <a:xfrm>
                <a:off x="3058298" y="5797702"/>
                <a:ext cx="1371960" cy="7524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B710696-E993-7AD2-9B89-0EEFAA3B39B1}"/>
                  </a:ext>
                </a:extLst>
              </p14:cNvPr>
              <p14:cNvContentPartPr/>
              <p14:nvPr/>
            </p14:nvContentPartPr>
            <p14:xfrm>
              <a:off x="8684738" y="1249462"/>
              <a:ext cx="46440" cy="703800"/>
            </p14:xfrm>
          </p:contentPart>
        </mc:Choice>
        <mc:Fallback>
          <p:pic>
            <p:nvPicPr>
              <p:cNvPr id="2" name="Freihand 1">
                <a:extLst>
                  <a:ext uri="{FF2B5EF4-FFF2-40B4-BE49-F238E27FC236}">
                    <a16:creationId xmlns:a16="http://schemas.microsoft.com/office/drawing/2014/main" id="{FB710696-E993-7AD2-9B89-0EEFAA3B39B1}"/>
                  </a:ext>
                </a:extLst>
              </p:cNvPr>
              <p:cNvPicPr/>
              <p:nvPr/>
            </p:nvPicPr>
            <p:blipFill>
              <a:blip r:embed="rId4"/>
              <a:stretch>
                <a:fillRect/>
              </a:stretch>
            </p:blipFill>
            <p:spPr>
              <a:xfrm>
                <a:off x="8676098" y="1240822"/>
                <a:ext cx="64080" cy="721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5AD94E5-7B14-91E0-6AB7-B0FECB31847F}"/>
                  </a:ext>
                </a:extLst>
              </p14:cNvPr>
              <p14:cNvContentPartPr/>
              <p14:nvPr/>
            </p14:nvContentPartPr>
            <p14:xfrm>
              <a:off x="1139138" y="2377702"/>
              <a:ext cx="2143440" cy="560160"/>
            </p14:xfrm>
          </p:contentPart>
        </mc:Choice>
        <mc:Fallback>
          <p:pic>
            <p:nvPicPr>
              <p:cNvPr id="3" name="Freihand 2">
                <a:extLst>
                  <a:ext uri="{FF2B5EF4-FFF2-40B4-BE49-F238E27FC236}">
                    <a16:creationId xmlns:a16="http://schemas.microsoft.com/office/drawing/2014/main" id="{15AD94E5-7B14-91E0-6AB7-B0FECB31847F}"/>
                  </a:ext>
                </a:extLst>
              </p:cNvPr>
              <p:cNvPicPr/>
              <p:nvPr/>
            </p:nvPicPr>
            <p:blipFill>
              <a:blip r:embed="rId6"/>
              <a:stretch>
                <a:fillRect/>
              </a:stretch>
            </p:blipFill>
            <p:spPr>
              <a:xfrm>
                <a:off x="1130498" y="2368702"/>
                <a:ext cx="216108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8C8CEA77-3BF9-062A-6330-62340B02F628}"/>
                  </a:ext>
                </a:extLst>
              </p14:cNvPr>
              <p14:cNvContentPartPr/>
              <p14:nvPr/>
            </p14:nvContentPartPr>
            <p14:xfrm>
              <a:off x="1122218" y="3208942"/>
              <a:ext cx="2974320" cy="70200"/>
            </p14:xfrm>
          </p:contentPart>
        </mc:Choice>
        <mc:Fallback>
          <p:pic>
            <p:nvPicPr>
              <p:cNvPr id="9" name="Freihand 8">
                <a:extLst>
                  <a:ext uri="{FF2B5EF4-FFF2-40B4-BE49-F238E27FC236}">
                    <a16:creationId xmlns:a16="http://schemas.microsoft.com/office/drawing/2014/main" id="{8C8CEA77-3BF9-062A-6330-62340B02F628}"/>
                  </a:ext>
                </a:extLst>
              </p:cNvPr>
              <p:cNvPicPr/>
              <p:nvPr/>
            </p:nvPicPr>
            <p:blipFill>
              <a:blip r:embed="rId8"/>
              <a:stretch>
                <a:fillRect/>
              </a:stretch>
            </p:blipFill>
            <p:spPr>
              <a:xfrm>
                <a:off x="1113218" y="3200302"/>
                <a:ext cx="2991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34FA0C12-81E0-C80B-8A46-1336E46847B7}"/>
                  </a:ext>
                </a:extLst>
              </p14:cNvPr>
              <p14:cNvContentPartPr/>
              <p14:nvPr/>
            </p14:nvContentPartPr>
            <p14:xfrm>
              <a:off x="8251298" y="4748302"/>
              <a:ext cx="108720" cy="1595880"/>
            </p14:xfrm>
          </p:contentPart>
        </mc:Choice>
        <mc:Fallback>
          <p:pic>
            <p:nvPicPr>
              <p:cNvPr id="10" name="Freihand 9">
                <a:extLst>
                  <a:ext uri="{FF2B5EF4-FFF2-40B4-BE49-F238E27FC236}">
                    <a16:creationId xmlns:a16="http://schemas.microsoft.com/office/drawing/2014/main" id="{34FA0C12-81E0-C80B-8A46-1336E46847B7}"/>
                  </a:ext>
                </a:extLst>
              </p:cNvPr>
              <p:cNvPicPr/>
              <p:nvPr/>
            </p:nvPicPr>
            <p:blipFill>
              <a:blip r:embed="rId10"/>
              <a:stretch>
                <a:fillRect/>
              </a:stretch>
            </p:blipFill>
            <p:spPr>
              <a:xfrm>
                <a:off x="8242658" y="4739662"/>
                <a:ext cx="126360" cy="1613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F8E79C14-9238-40D8-282D-C6BBE1C2A447}"/>
                  </a:ext>
                </a:extLst>
              </p14:cNvPr>
              <p14:cNvContentPartPr/>
              <p14:nvPr/>
            </p14:nvContentPartPr>
            <p14:xfrm>
              <a:off x="4061618" y="4817782"/>
              <a:ext cx="3768840" cy="667800"/>
            </p14:xfrm>
          </p:contentPart>
        </mc:Choice>
        <mc:Fallback>
          <p:pic>
            <p:nvPicPr>
              <p:cNvPr id="11" name="Freihand 10">
                <a:extLst>
                  <a:ext uri="{FF2B5EF4-FFF2-40B4-BE49-F238E27FC236}">
                    <a16:creationId xmlns:a16="http://schemas.microsoft.com/office/drawing/2014/main" id="{F8E79C14-9238-40D8-282D-C6BBE1C2A447}"/>
                  </a:ext>
                </a:extLst>
              </p:cNvPr>
              <p:cNvPicPr/>
              <p:nvPr/>
            </p:nvPicPr>
            <p:blipFill>
              <a:blip r:embed="rId12"/>
              <a:stretch>
                <a:fillRect/>
              </a:stretch>
            </p:blipFill>
            <p:spPr>
              <a:xfrm>
                <a:off x="4052978" y="4808782"/>
                <a:ext cx="3786480" cy="68544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3A84A25-836B-8777-EF5D-F9E2C187290C}"/>
                  </a:ext>
                </a:extLst>
              </p14:cNvPr>
              <p14:cNvContentPartPr/>
              <p14:nvPr/>
            </p14:nvContentPartPr>
            <p14:xfrm>
              <a:off x="6596738" y="1913302"/>
              <a:ext cx="1930320" cy="67680"/>
            </p14:xfrm>
          </p:contentPart>
        </mc:Choice>
        <mc:Fallback>
          <p:pic>
            <p:nvPicPr>
              <p:cNvPr id="2" name="Freihand 1">
                <a:extLst>
                  <a:ext uri="{FF2B5EF4-FFF2-40B4-BE49-F238E27FC236}">
                    <a16:creationId xmlns:a16="http://schemas.microsoft.com/office/drawing/2014/main" id="{A3A84A25-836B-8777-EF5D-F9E2C187290C}"/>
                  </a:ext>
                </a:extLst>
              </p:cNvPr>
              <p:cNvPicPr/>
              <p:nvPr/>
            </p:nvPicPr>
            <p:blipFill>
              <a:blip r:embed="rId4"/>
              <a:stretch>
                <a:fillRect/>
              </a:stretch>
            </p:blipFill>
            <p:spPr>
              <a:xfrm>
                <a:off x="6588098" y="1904302"/>
                <a:ext cx="1947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5B52934-64A0-09ED-12ED-819E656FDAB0}"/>
                  </a:ext>
                </a:extLst>
              </p14:cNvPr>
              <p14:cNvContentPartPr/>
              <p14:nvPr/>
            </p14:nvContentPartPr>
            <p14:xfrm>
              <a:off x="1237058" y="5294062"/>
              <a:ext cx="4108320" cy="55440"/>
            </p14:xfrm>
          </p:contentPart>
        </mc:Choice>
        <mc:Fallback>
          <p:pic>
            <p:nvPicPr>
              <p:cNvPr id="3" name="Freihand 2">
                <a:extLst>
                  <a:ext uri="{FF2B5EF4-FFF2-40B4-BE49-F238E27FC236}">
                    <a16:creationId xmlns:a16="http://schemas.microsoft.com/office/drawing/2014/main" id="{D5B52934-64A0-09ED-12ED-819E656FDAB0}"/>
                  </a:ext>
                </a:extLst>
              </p:cNvPr>
              <p:cNvPicPr/>
              <p:nvPr/>
            </p:nvPicPr>
            <p:blipFill>
              <a:blip r:embed="rId6"/>
              <a:stretch>
                <a:fillRect/>
              </a:stretch>
            </p:blipFill>
            <p:spPr>
              <a:xfrm>
                <a:off x="1228058" y="5285062"/>
                <a:ext cx="4125960" cy="73080"/>
              </a:xfrm>
              <a:prstGeom prst="rect">
                <a:avLst/>
              </a:prstGeom>
            </p:spPr>
          </p:pic>
        </mc:Fallback>
      </mc:AlternateContent>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8D153551-F5FA-3607-50C3-1F9F9C36FC9D}"/>
                  </a:ext>
                </a:extLst>
              </p14:cNvPr>
              <p14:cNvContentPartPr/>
              <p14:nvPr/>
            </p14:nvContentPartPr>
            <p14:xfrm>
              <a:off x="6269138" y="1114822"/>
              <a:ext cx="2620440" cy="46440"/>
            </p14:xfrm>
          </p:contentPart>
        </mc:Choice>
        <mc:Fallback>
          <p:pic>
            <p:nvPicPr>
              <p:cNvPr id="2" name="Freihand 1">
                <a:extLst>
                  <a:ext uri="{FF2B5EF4-FFF2-40B4-BE49-F238E27FC236}">
                    <a16:creationId xmlns:a16="http://schemas.microsoft.com/office/drawing/2014/main" id="{8D153551-F5FA-3607-50C3-1F9F9C36FC9D}"/>
                  </a:ext>
                </a:extLst>
              </p:cNvPr>
              <p:cNvPicPr/>
              <p:nvPr/>
            </p:nvPicPr>
            <p:blipFill>
              <a:blip r:embed="rId6"/>
              <a:stretch>
                <a:fillRect/>
              </a:stretch>
            </p:blipFill>
            <p:spPr>
              <a:xfrm>
                <a:off x="6260138" y="1106182"/>
                <a:ext cx="2638080" cy="64080"/>
              </a:xfrm>
              <a:prstGeom prst="rect">
                <a:avLst/>
              </a:prstGeom>
            </p:spPr>
          </p:pic>
        </mc:Fallback>
      </mc:AlternateContent>
      <p:grpSp>
        <p:nvGrpSpPr>
          <p:cNvPr id="8" name="Gruppieren 7">
            <a:extLst>
              <a:ext uri="{FF2B5EF4-FFF2-40B4-BE49-F238E27FC236}">
                <a16:creationId xmlns:a16="http://schemas.microsoft.com/office/drawing/2014/main" id="{E30E8825-767D-087F-A6D8-453736175918}"/>
              </a:ext>
            </a:extLst>
          </p:cNvPr>
          <p:cNvGrpSpPr/>
          <p:nvPr/>
        </p:nvGrpSpPr>
        <p:grpSpPr>
          <a:xfrm>
            <a:off x="81098" y="1519462"/>
            <a:ext cx="5898600" cy="514800"/>
            <a:chOff x="81098" y="1519462"/>
            <a:chExt cx="5898600" cy="51480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697E59B0-FD8A-5F3C-438D-70C23D5BF761}"/>
                    </a:ext>
                  </a:extLst>
                </p14:cNvPr>
                <p14:cNvContentPartPr/>
                <p14:nvPr/>
              </p14:nvContentPartPr>
              <p14:xfrm>
                <a:off x="325898" y="1907542"/>
                <a:ext cx="5198400" cy="37440"/>
              </p14:xfrm>
            </p:contentPart>
          </mc:Choice>
          <mc:Fallback>
            <p:pic>
              <p:nvPicPr>
                <p:cNvPr id="3" name="Freihand 2">
                  <a:extLst>
                    <a:ext uri="{FF2B5EF4-FFF2-40B4-BE49-F238E27FC236}">
                      <a16:creationId xmlns:a16="http://schemas.microsoft.com/office/drawing/2014/main" id="{697E59B0-FD8A-5F3C-438D-70C23D5BF761}"/>
                    </a:ext>
                  </a:extLst>
                </p:cNvPr>
                <p:cNvPicPr/>
                <p:nvPr/>
              </p:nvPicPr>
              <p:blipFill>
                <a:blip r:embed="rId8"/>
                <a:stretch>
                  <a:fillRect/>
                </a:stretch>
              </p:blipFill>
              <p:spPr>
                <a:xfrm>
                  <a:off x="316898" y="1898902"/>
                  <a:ext cx="5216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AD4D8037-5A77-EFB0-033E-F6FBED6115C6}"/>
                    </a:ext>
                  </a:extLst>
                </p14:cNvPr>
                <p14:cNvContentPartPr/>
                <p14:nvPr/>
              </p14:nvContentPartPr>
              <p14:xfrm>
                <a:off x="81098" y="1519462"/>
                <a:ext cx="5898600" cy="514800"/>
              </p14:xfrm>
            </p:contentPart>
          </mc:Choice>
          <mc:Fallback>
            <p:pic>
              <p:nvPicPr>
                <p:cNvPr id="4" name="Freihand 3">
                  <a:extLst>
                    <a:ext uri="{FF2B5EF4-FFF2-40B4-BE49-F238E27FC236}">
                      <a16:creationId xmlns:a16="http://schemas.microsoft.com/office/drawing/2014/main" id="{AD4D8037-5A77-EFB0-033E-F6FBED6115C6}"/>
                    </a:ext>
                  </a:extLst>
                </p:cNvPr>
                <p:cNvPicPr/>
                <p:nvPr/>
              </p:nvPicPr>
              <p:blipFill>
                <a:blip r:embed="rId10"/>
                <a:stretch>
                  <a:fillRect/>
                </a:stretch>
              </p:blipFill>
              <p:spPr>
                <a:xfrm>
                  <a:off x="72458" y="1510462"/>
                  <a:ext cx="5916240" cy="53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7A30B034-0567-30ED-25E9-CC3C3703FDBD}"/>
                  </a:ext>
                </a:extLst>
              </p14:cNvPr>
              <p14:cNvContentPartPr/>
              <p14:nvPr/>
            </p14:nvContentPartPr>
            <p14:xfrm>
              <a:off x="6591338" y="2263942"/>
              <a:ext cx="1402200" cy="64800"/>
            </p14:xfrm>
          </p:contentPart>
        </mc:Choice>
        <mc:Fallback>
          <p:pic>
            <p:nvPicPr>
              <p:cNvPr id="10" name="Freihand 9">
                <a:extLst>
                  <a:ext uri="{FF2B5EF4-FFF2-40B4-BE49-F238E27FC236}">
                    <a16:creationId xmlns:a16="http://schemas.microsoft.com/office/drawing/2014/main" id="{7A30B034-0567-30ED-25E9-CC3C3703FDBD}"/>
                  </a:ext>
                </a:extLst>
              </p:cNvPr>
              <p:cNvPicPr/>
              <p:nvPr/>
            </p:nvPicPr>
            <p:blipFill>
              <a:blip r:embed="rId12"/>
              <a:stretch>
                <a:fillRect/>
              </a:stretch>
            </p:blipFill>
            <p:spPr>
              <a:xfrm>
                <a:off x="6582698" y="2255302"/>
                <a:ext cx="1419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AE34B6B2-C4C0-E007-F8E4-81154038DF54}"/>
                  </a:ext>
                </a:extLst>
              </p14:cNvPr>
              <p14:cNvContentPartPr/>
              <p14:nvPr/>
            </p14:nvContentPartPr>
            <p14:xfrm>
              <a:off x="3025898" y="2700622"/>
              <a:ext cx="1502640" cy="30240"/>
            </p14:xfrm>
          </p:contentPart>
        </mc:Choice>
        <mc:Fallback>
          <p:pic>
            <p:nvPicPr>
              <p:cNvPr id="11" name="Freihand 10">
                <a:extLst>
                  <a:ext uri="{FF2B5EF4-FFF2-40B4-BE49-F238E27FC236}">
                    <a16:creationId xmlns:a16="http://schemas.microsoft.com/office/drawing/2014/main" id="{AE34B6B2-C4C0-E007-F8E4-81154038DF54}"/>
                  </a:ext>
                </a:extLst>
              </p:cNvPr>
              <p:cNvPicPr/>
              <p:nvPr/>
            </p:nvPicPr>
            <p:blipFill>
              <a:blip r:embed="rId14"/>
              <a:stretch>
                <a:fillRect/>
              </a:stretch>
            </p:blipFill>
            <p:spPr>
              <a:xfrm>
                <a:off x="3017258" y="2691982"/>
                <a:ext cx="1520280" cy="47880"/>
              </a:xfrm>
              <a:prstGeom prst="rect">
                <a:avLst/>
              </a:prstGeom>
            </p:spPr>
          </p:pic>
        </mc:Fallback>
      </mc:AlternateContent>
      <p:grpSp>
        <p:nvGrpSpPr>
          <p:cNvPr id="31" name="Gruppieren 30">
            <a:extLst>
              <a:ext uri="{FF2B5EF4-FFF2-40B4-BE49-F238E27FC236}">
                <a16:creationId xmlns:a16="http://schemas.microsoft.com/office/drawing/2014/main" id="{F11A57CE-60E6-4D02-D5B5-B6C3416625E9}"/>
              </a:ext>
            </a:extLst>
          </p:cNvPr>
          <p:cNvGrpSpPr/>
          <p:nvPr/>
        </p:nvGrpSpPr>
        <p:grpSpPr>
          <a:xfrm>
            <a:off x="1521818" y="3590542"/>
            <a:ext cx="2369160" cy="1266120"/>
            <a:chOff x="1521818" y="3590542"/>
            <a:chExt cx="2369160" cy="126612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53ED9D36-A3D9-91F2-FA91-0A6923C04B8B}"/>
                    </a:ext>
                  </a:extLst>
                </p14:cNvPr>
                <p14:cNvContentPartPr/>
                <p14:nvPr/>
              </p14:nvContentPartPr>
              <p14:xfrm>
                <a:off x="1664378" y="4243942"/>
                <a:ext cx="482040" cy="612720"/>
              </p14:xfrm>
            </p:contentPart>
          </mc:Choice>
          <mc:Fallback>
            <p:pic>
              <p:nvPicPr>
                <p:cNvPr id="12" name="Freihand 11">
                  <a:extLst>
                    <a:ext uri="{FF2B5EF4-FFF2-40B4-BE49-F238E27FC236}">
                      <a16:creationId xmlns:a16="http://schemas.microsoft.com/office/drawing/2014/main" id="{53ED9D36-A3D9-91F2-FA91-0A6923C04B8B}"/>
                    </a:ext>
                  </a:extLst>
                </p:cNvPr>
                <p:cNvPicPr/>
                <p:nvPr/>
              </p:nvPicPr>
              <p:blipFill>
                <a:blip r:embed="rId16"/>
                <a:stretch>
                  <a:fillRect/>
                </a:stretch>
              </p:blipFill>
              <p:spPr>
                <a:xfrm>
                  <a:off x="1655378" y="4234942"/>
                  <a:ext cx="49968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0D12466-D8F2-3CBD-AC20-E47394A379C9}"/>
                    </a:ext>
                  </a:extLst>
                </p14:cNvPr>
                <p14:cNvContentPartPr/>
                <p14:nvPr/>
              </p14:nvContentPartPr>
              <p14:xfrm>
                <a:off x="1595618" y="3802222"/>
                <a:ext cx="464400" cy="322920"/>
              </p14:xfrm>
            </p:contentPart>
          </mc:Choice>
          <mc:Fallback>
            <p:pic>
              <p:nvPicPr>
                <p:cNvPr id="13" name="Freihand 12">
                  <a:extLst>
                    <a:ext uri="{FF2B5EF4-FFF2-40B4-BE49-F238E27FC236}">
                      <a16:creationId xmlns:a16="http://schemas.microsoft.com/office/drawing/2014/main" id="{50D12466-D8F2-3CBD-AC20-E47394A379C9}"/>
                    </a:ext>
                  </a:extLst>
                </p:cNvPr>
                <p:cNvPicPr/>
                <p:nvPr/>
              </p:nvPicPr>
              <p:blipFill>
                <a:blip r:embed="rId18"/>
                <a:stretch>
                  <a:fillRect/>
                </a:stretch>
              </p:blipFill>
              <p:spPr>
                <a:xfrm>
                  <a:off x="1586978" y="3793222"/>
                  <a:ext cx="48204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E8D58893-A374-FFEF-0B87-72CD9EA5F410}"/>
                    </a:ext>
                  </a:extLst>
                </p14:cNvPr>
                <p14:cNvContentPartPr/>
                <p14:nvPr/>
              </p14:nvContentPartPr>
              <p14:xfrm>
                <a:off x="2062178" y="3716182"/>
                <a:ext cx="4320" cy="11880"/>
              </p14:xfrm>
            </p:contentPart>
          </mc:Choice>
          <mc:Fallback>
            <p:pic>
              <p:nvPicPr>
                <p:cNvPr id="14" name="Freihand 13">
                  <a:extLst>
                    <a:ext uri="{FF2B5EF4-FFF2-40B4-BE49-F238E27FC236}">
                      <a16:creationId xmlns:a16="http://schemas.microsoft.com/office/drawing/2014/main" id="{E8D58893-A374-FFEF-0B87-72CD9EA5F410}"/>
                    </a:ext>
                  </a:extLst>
                </p:cNvPr>
                <p:cNvPicPr/>
                <p:nvPr/>
              </p:nvPicPr>
              <p:blipFill>
                <a:blip r:embed="rId20"/>
                <a:stretch>
                  <a:fillRect/>
                </a:stretch>
              </p:blipFill>
              <p:spPr>
                <a:xfrm>
                  <a:off x="2053538" y="3707182"/>
                  <a:ext cx="21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84657464-186F-2DEF-8B58-967C7C51CCCF}"/>
                    </a:ext>
                  </a:extLst>
                </p14:cNvPr>
                <p14:cNvContentPartPr/>
                <p14:nvPr/>
              </p14:nvContentPartPr>
              <p14:xfrm>
                <a:off x="2135978" y="3590542"/>
                <a:ext cx="331560" cy="275400"/>
              </p14:xfrm>
            </p:contentPart>
          </mc:Choice>
          <mc:Fallback>
            <p:pic>
              <p:nvPicPr>
                <p:cNvPr id="15" name="Freihand 14">
                  <a:extLst>
                    <a:ext uri="{FF2B5EF4-FFF2-40B4-BE49-F238E27FC236}">
                      <a16:creationId xmlns:a16="http://schemas.microsoft.com/office/drawing/2014/main" id="{84657464-186F-2DEF-8B58-967C7C51CCCF}"/>
                    </a:ext>
                  </a:extLst>
                </p:cNvPr>
                <p:cNvPicPr/>
                <p:nvPr/>
              </p:nvPicPr>
              <p:blipFill>
                <a:blip r:embed="rId22"/>
                <a:stretch>
                  <a:fillRect/>
                </a:stretch>
              </p:blipFill>
              <p:spPr>
                <a:xfrm>
                  <a:off x="2126978" y="3581542"/>
                  <a:ext cx="3492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9F24FDB8-C3FC-B0BC-AC9F-8E3B87B9030D}"/>
                    </a:ext>
                  </a:extLst>
                </p14:cNvPr>
                <p14:cNvContentPartPr/>
                <p14:nvPr/>
              </p14:nvContentPartPr>
              <p14:xfrm>
                <a:off x="1521818" y="3721942"/>
                <a:ext cx="181440" cy="258840"/>
              </p14:xfrm>
            </p:contentPart>
          </mc:Choice>
          <mc:Fallback>
            <p:pic>
              <p:nvPicPr>
                <p:cNvPr id="17" name="Freihand 16">
                  <a:extLst>
                    <a:ext uri="{FF2B5EF4-FFF2-40B4-BE49-F238E27FC236}">
                      <a16:creationId xmlns:a16="http://schemas.microsoft.com/office/drawing/2014/main" id="{9F24FDB8-C3FC-B0BC-AC9F-8E3B87B9030D}"/>
                    </a:ext>
                  </a:extLst>
                </p:cNvPr>
                <p:cNvPicPr/>
                <p:nvPr/>
              </p:nvPicPr>
              <p:blipFill>
                <a:blip r:embed="rId24"/>
                <a:stretch>
                  <a:fillRect/>
                </a:stretch>
              </p:blipFill>
              <p:spPr>
                <a:xfrm>
                  <a:off x="1513178" y="3713302"/>
                  <a:ext cx="1990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8FA5FAEF-9A82-C513-F65B-FD05409B2DAB}"/>
                    </a:ext>
                  </a:extLst>
                </p14:cNvPr>
                <p14:cNvContentPartPr/>
                <p14:nvPr/>
              </p14:nvContentPartPr>
              <p14:xfrm>
                <a:off x="2537018" y="4003102"/>
                <a:ext cx="253440" cy="262080"/>
              </p14:xfrm>
            </p:contentPart>
          </mc:Choice>
          <mc:Fallback>
            <p:pic>
              <p:nvPicPr>
                <p:cNvPr id="19" name="Freihand 18">
                  <a:extLst>
                    <a:ext uri="{FF2B5EF4-FFF2-40B4-BE49-F238E27FC236}">
                      <a16:creationId xmlns:a16="http://schemas.microsoft.com/office/drawing/2014/main" id="{8FA5FAEF-9A82-C513-F65B-FD05409B2DAB}"/>
                    </a:ext>
                  </a:extLst>
                </p:cNvPr>
                <p:cNvPicPr/>
                <p:nvPr/>
              </p:nvPicPr>
              <p:blipFill>
                <a:blip r:embed="rId26"/>
                <a:stretch>
                  <a:fillRect/>
                </a:stretch>
              </p:blipFill>
              <p:spPr>
                <a:xfrm>
                  <a:off x="2528018" y="3994102"/>
                  <a:ext cx="2710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D49665B5-C1EE-1B8C-EBE5-B9956EE330F8}"/>
                    </a:ext>
                  </a:extLst>
                </p14:cNvPr>
                <p14:cNvContentPartPr/>
                <p14:nvPr/>
              </p14:nvContentPartPr>
              <p14:xfrm>
                <a:off x="2499938" y="4079782"/>
                <a:ext cx="143640" cy="271800"/>
              </p14:xfrm>
            </p:contentPart>
          </mc:Choice>
          <mc:Fallback>
            <p:pic>
              <p:nvPicPr>
                <p:cNvPr id="20" name="Freihand 19">
                  <a:extLst>
                    <a:ext uri="{FF2B5EF4-FFF2-40B4-BE49-F238E27FC236}">
                      <a16:creationId xmlns:a16="http://schemas.microsoft.com/office/drawing/2014/main" id="{D49665B5-C1EE-1B8C-EBE5-B9956EE330F8}"/>
                    </a:ext>
                  </a:extLst>
                </p:cNvPr>
                <p:cNvPicPr/>
                <p:nvPr/>
              </p:nvPicPr>
              <p:blipFill>
                <a:blip r:embed="rId28"/>
                <a:stretch>
                  <a:fillRect/>
                </a:stretch>
              </p:blipFill>
              <p:spPr>
                <a:xfrm>
                  <a:off x="2490938" y="4070782"/>
                  <a:ext cx="1612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07291D67-71DF-FCB0-4A7D-643DA38AD8DA}"/>
                    </a:ext>
                  </a:extLst>
                </p14:cNvPr>
                <p14:cNvContentPartPr/>
                <p14:nvPr/>
              </p14:nvContentPartPr>
              <p14:xfrm>
                <a:off x="2932658" y="3691342"/>
                <a:ext cx="19080" cy="254880"/>
              </p14:xfrm>
            </p:contentPart>
          </mc:Choice>
          <mc:Fallback>
            <p:pic>
              <p:nvPicPr>
                <p:cNvPr id="21" name="Freihand 20">
                  <a:extLst>
                    <a:ext uri="{FF2B5EF4-FFF2-40B4-BE49-F238E27FC236}">
                      <a16:creationId xmlns:a16="http://schemas.microsoft.com/office/drawing/2014/main" id="{07291D67-71DF-FCB0-4A7D-643DA38AD8DA}"/>
                    </a:ext>
                  </a:extLst>
                </p:cNvPr>
                <p:cNvPicPr/>
                <p:nvPr/>
              </p:nvPicPr>
              <p:blipFill>
                <a:blip r:embed="rId30"/>
                <a:stretch>
                  <a:fillRect/>
                </a:stretch>
              </p:blipFill>
              <p:spPr>
                <a:xfrm>
                  <a:off x="2923658" y="3682342"/>
                  <a:ext cx="367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31286EA5-75BB-843E-5015-43EB3F5B9881}"/>
                    </a:ext>
                  </a:extLst>
                </p14:cNvPr>
                <p14:cNvContentPartPr/>
                <p14:nvPr/>
              </p14:nvContentPartPr>
              <p14:xfrm>
                <a:off x="2822138" y="3653182"/>
                <a:ext cx="177120" cy="161640"/>
              </p14:xfrm>
            </p:contentPart>
          </mc:Choice>
          <mc:Fallback>
            <p:pic>
              <p:nvPicPr>
                <p:cNvPr id="22" name="Freihand 21">
                  <a:extLst>
                    <a:ext uri="{FF2B5EF4-FFF2-40B4-BE49-F238E27FC236}">
                      <a16:creationId xmlns:a16="http://schemas.microsoft.com/office/drawing/2014/main" id="{31286EA5-75BB-843E-5015-43EB3F5B9881}"/>
                    </a:ext>
                  </a:extLst>
                </p:cNvPr>
                <p:cNvPicPr/>
                <p:nvPr/>
              </p:nvPicPr>
              <p:blipFill>
                <a:blip r:embed="rId32"/>
                <a:stretch>
                  <a:fillRect/>
                </a:stretch>
              </p:blipFill>
              <p:spPr>
                <a:xfrm>
                  <a:off x="2813498" y="3644542"/>
                  <a:ext cx="194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71E8ED39-7FEC-BFFA-7F52-54AD05CB9DD9}"/>
                    </a:ext>
                  </a:extLst>
                </p14:cNvPr>
                <p14:cNvContentPartPr/>
                <p14:nvPr/>
              </p14:nvContentPartPr>
              <p14:xfrm>
                <a:off x="1887938" y="4001662"/>
                <a:ext cx="17640" cy="197280"/>
              </p14:xfrm>
            </p:contentPart>
          </mc:Choice>
          <mc:Fallback>
            <p:pic>
              <p:nvPicPr>
                <p:cNvPr id="23" name="Freihand 22">
                  <a:extLst>
                    <a:ext uri="{FF2B5EF4-FFF2-40B4-BE49-F238E27FC236}">
                      <a16:creationId xmlns:a16="http://schemas.microsoft.com/office/drawing/2014/main" id="{71E8ED39-7FEC-BFFA-7F52-54AD05CB9DD9}"/>
                    </a:ext>
                  </a:extLst>
                </p:cNvPr>
                <p:cNvPicPr/>
                <p:nvPr/>
              </p:nvPicPr>
              <p:blipFill>
                <a:blip r:embed="rId34"/>
                <a:stretch>
                  <a:fillRect/>
                </a:stretch>
              </p:blipFill>
              <p:spPr>
                <a:xfrm>
                  <a:off x="1878938" y="3993022"/>
                  <a:ext cx="35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146330EA-6C73-D014-82EA-788640647454}"/>
                    </a:ext>
                  </a:extLst>
                </p14:cNvPr>
                <p14:cNvContentPartPr/>
                <p14:nvPr/>
              </p14:nvContentPartPr>
              <p14:xfrm>
                <a:off x="1845098" y="4054582"/>
                <a:ext cx="200520" cy="203400"/>
              </p14:xfrm>
            </p:contentPart>
          </mc:Choice>
          <mc:Fallback>
            <p:pic>
              <p:nvPicPr>
                <p:cNvPr id="24" name="Freihand 23">
                  <a:extLst>
                    <a:ext uri="{FF2B5EF4-FFF2-40B4-BE49-F238E27FC236}">
                      <a16:creationId xmlns:a16="http://schemas.microsoft.com/office/drawing/2014/main" id="{146330EA-6C73-D014-82EA-788640647454}"/>
                    </a:ext>
                  </a:extLst>
                </p:cNvPr>
                <p:cNvPicPr/>
                <p:nvPr/>
              </p:nvPicPr>
              <p:blipFill>
                <a:blip r:embed="rId36"/>
                <a:stretch>
                  <a:fillRect/>
                </a:stretch>
              </p:blipFill>
              <p:spPr>
                <a:xfrm>
                  <a:off x="1836098" y="4045582"/>
                  <a:ext cx="218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6AC25786-E38C-092E-51AF-21C242E77185}"/>
                    </a:ext>
                  </a:extLst>
                </p14:cNvPr>
                <p14:cNvContentPartPr/>
                <p14:nvPr/>
              </p14:nvContentPartPr>
              <p14:xfrm>
                <a:off x="2323178" y="4195702"/>
                <a:ext cx="316440" cy="482040"/>
              </p14:xfrm>
            </p:contentPart>
          </mc:Choice>
          <mc:Fallback>
            <p:pic>
              <p:nvPicPr>
                <p:cNvPr id="25" name="Freihand 24">
                  <a:extLst>
                    <a:ext uri="{FF2B5EF4-FFF2-40B4-BE49-F238E27FC236}">
                      <a16:creationId xmlns:a16="http://schemas.microsoft.com/office/drawing/2014/main" id="{6AC25786-E38C-092E-51AF-21C242E77185}"/>
                    </a:ext>
                  </a:extLst>
                </p:cNvPr>
                <p:cNvPicPr/>
                <p:nvPr/>
              </p:nvPicPr>
              <p:blipFill>
                <a:blip r:embed="rId38"/>
                <a:stretch>
                  <a:fillRect/>
                </a:stretch>
              </p:blipFill>
              <p:spPr>
                <a:xfrm>
                  <a:off x="2314538" y="4187062"/>
                  <a:ext cx="33408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67390594-481E-F84D-A10D-FAFF33A9C29D}"/>
                    </a:ext>
                  </a:extLst>
                </p14:cNvPr>
                <p14:cNvContentPartPr/>
                <p14:nvPr/>
              </p14:nvContentPartPr>
              <p14:xfrm>
                <a:off x="3098618" y="3723022"/>
                <a:ext cx="290160" cy="237240"/>
              </p14:xfrm>
            </p:contentPart>
          </mc:Choice>
          <mc:Fallback>
            <p:pic>
              <p:nvPicPr>
                <p:cNvPr id="26" name="Freihand 25">
                  <a:extLst>
                    <a:ext uri="{FF2B5EF4-FFF2-40B4-BE49-F238E27FC236}">
                      <a16:creationId xmlns:a16="http://schemas.microsoft.com/office/drawing/2014/main" id="{67390594-481E-F84D-A10D-FAFF33A9C29D}"/>
                    </a:ext>
                  </a:extLst>
                </p:cNvPr>
                <p:cNvPicPr/>
                <p:nvPr/>
              </p:nvPicPr>
              <p:blipFill>
                <a:blip r:embed="rId40"/>
                <a:stretch>
                  <a:fillRect/>
                </a:stretch>
              </p:blipFill>
              <p:spPr>
                <a:xfrm>
                  <a:off x="3089618" y="3714382"/>
                  <a:ext cx="307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9E5133F8-2FBA-557A-7AED-3C76397CF0A9}"/>
                    </a:ext>
                  </a:extLst>
                </p14:cNvPr>
                <p14:cNvContentPartPr/>
                <p14:nvPr/>
              </p14:nvContentPartPr>
              <p14:xfrm>
                <a:off x="3338378" y="3646702"/>
                <a:ext cx="56520" cy="36360"/>
              </p14:xfrm>
            </p:contentPart>
          </mc:Choice>
          <mc:Fallback>
            <p:pic>
              <p:nvPicPr>
                <p:cNvPr id="27" name="Freihand 26">
                  <a:extLst>
                    <a:ext uri="{FF2B5EF4-FFF2-40B4-BE49-F238E27FC236}">
                      <a16:creationId xmlns:a16="http://schemas.microsoft.com/office/drawing/2014/main" id="{9E5133F8-2FBA-557A-7AED-3C76397CF0A9}"/>
                    </a:ext>
                  </a:extLst>
                </p:cNvPr>
                <p:cNvPicPr/>
                <p:nvPr/>
              </p:nvPicPr>
              <p:blipFill>
                <a:blip r:embed="rId42"/>
                <a:stretch>
                  <a:fillRect/>
                </a:stretch>
              </p:blipFill>
              <p:spPr>
                <a:xfrm>
                  <a:off x="3329378" y="3638062"/>
                  <a:ext cx="74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62333929-C5C0-87A4-D93D-6542D47E9CF6}"/>
                    </a:ext>
                  </a:extLst>
                </p14:cNvPr>
                <p14:cNvContentPartPr/>
                <p14:nvPr/>
              </p14:nvContentPartPr>
              <p14:xfrm>
                <a:off x="3444938" y="3681262"/>
                <a:ext cx="126360" cy="214200"/>
              </p14:xfrm>
            </p:contentPart>
          </mc:Choice>
          <mc:Fallback>
            <p:pic>
              <p:nvPicPr>
                <p:cNvPr id="28" name="Freihand 27">
                  <a:extLst>
                    <a:ext uri="{FF2B5EF4-FFF2-40B4-BE49-F238E27FC236}">
                      <a16:creationId xmlns:a16="http://schemas.microsoft.com/office/drawing/2014/main" id="{62333929-C5C0-87A4-D93D-6542D47E9CF6}"/>
                    </a:ext>
                  </a:extLst>
                </p:cNvPr>
                <p:cNvPicPr/>
                <p:nvPr/>
              </p:nvPicPr>
              <p:blipFill>
                <a:blip r:embed="rId44"/>
                <a:stretch>
                  <a:fillRect/>
                </a:stretch>
              </p:blipFill>
              <p:spPr>
                <a:xfrm>
                  <a:off x="3435938" y="3672622"/>
                  <a:ext cx="1440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B7CAC93E-75D5-0458-6C4F-D1C64231BD65}"/>
                    </a:ext>
                  </a:extLst>
                </p14:cNvPr>
                <p14:cNvContentPartPr/>
                <p14:nvPr/>
              </p14:nvContentPartPr>
              <p14:xfrm>
                <a:off x="2826818" y="3869902"/>
                <a:ext cx="1064160" cy="289080"/>
              </p14:xfrm>
            </p:contentPart>
          </mc:Choice>
          <mc:Fallback>
            <p:pic>
              <p:nvPicPr>
                <p:cNvPr id="30" name="Freihand 29">
                  <a:extLst>
                    <a:ext uri="{FF2B5EF4-FFF2-40B4-BE49-F238E27FC236}">
                      <a16:creationId xmlns:a16="http://schemas.microsoft.com/office/drawing/2014/main" id="{B7CAC93E-75D5-0458-6C4F-D1C64231BD65}"/>
                    </a:ext>
                  </a:extLst>
                </p:cNvPr>
                <p:cNvPicPr/>
                <p:nvPr/>
              </p:nvPicPr>
              <p:blipFill>
                <a:blip r:embed="rId46"/>
                <a:stretch>
                  <a:fillRect/>
                </a:stretch>
              </p:blipFill>
              <p:spPr>
                <a:xfrm>
                  <a:off x="2818178" y="3860902"/>
                  <a:ext cx="1081800" cy="306720"/>
                </a:xfrm>
                <a:prstGeom prst="rect">
                  <a:avLst/>
                </a:prstGeom>
              </p:spPr>
            </p:pic>
          </mc:Fallback>
        </mc:AlternateContent>
      </p:grpSp>
      <p:grpSp>
        <p:nvGrpSpPr>
          <p:cNvPr id="56" name="Gruppieren 55">
            <a:extLst>
              <a:ext uri="{FF2B5EF4-FFF2-40B4-BE49-F238E27FC236}">
                <a16:creationId xmlns:a16="http://schemas.microsoft.com/office/drawing/2014/main" id="{67F7AD8A-089C-3CF0-BD31-E28A7C036EF4}"/>
              </a:ext>
            </a:extLst>
          </p:cNvPr>
          <p:cNvGrpSpPr/>
          <p:nvPr/>
        </p:nvGrpSpPr>
        <p:grpSpPr>
          <a:xfrm>
            <a:off x="6695738" y="2961262"/>
            <a:ext cx="4173120" cy="1303200"/>
            <a:chOff x="6695738" y="2961262"/>
            <a:chExt cx="4173120" cy="1303200"/>
          </a:xfrm>
        </p:grpSpPr>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3D969A9-A487-F2A5-EF86-CBCD352204FD}"/>
                    </a:ext>
                  </a:extLst>
                </p14:cNvPr>
                <p14:cNvContentPartPr/>
                <p14:nvPr/>
              </p14:nvContentPartPr>
              <p14:xfrm>
                <a:off x="6835058" y="3950902"/>
                <a:ext cx="287280" cy="223200"/>
              </p14:xfrm>
            </p:contentPart>
          </mc:Choice>
          <mc:Fallback>
            <p:pic>
              <p:nvPicPr>
                <p:cNvPr id="32" name="Freihand 31">
                  <a:extLst>
                    <a:ext uri="{FF2B5EF4-FFF2-40B4-BE49-F238E27FC236}">
                      <a16:creationId xmlns:a16="http://schemas.microsoft.com/office/drawing/2014/main" id="{53D969A9-A487-F2A5-EF86-CBCD352204FD}"/>
                    </a:ext>
                  </a:extLst>
                </p:cNvPr>
                <p:cNvPicPr/>
                <p:nvPr/>
              </p:nvPicPr>
              <p:blipFill>
                <a:blip r:embed="rId48"/>
                <a:stretch>
                  <a:fillRect/>
                </a:stretch>
              </p:blipFill>
              <p:spPr>
                <a:xfrm>
                  <a:off x="6826058" y="3941902"/>
                  <a:ext cx="304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6B9FA817-99FF-ED8F-ACFE-A97BA8CB0E89}"/>
                    </a:ext>
                  </a:extLst>
                </p14:cNvPr>
                <p14:cNvContentPartPr/>
                <p14:nvPr/>
              </p14:nvContentPartPr>
              <p14:xfrm>
                <a:off x="6695738" y="3961702"/>
                <a:ext cx="171000" cy="302760"/>
              </p14:xfrm>
            </p:contentPart>
          </mc:Choice>
          <mc:Fallback>
            <p:pic>
              <p:nvPicPr>
                <p:cNvPr id="33" name="Freihand 32">
                  <a:extLst>
                    <a:ext uri="{FF2B5EF4-FFF2-40B4-BE49-F238E27FC236}">
                      <a16:creationId xmlns:a16="http://schemas.microsoft.com/office/drawing/2014/main" id="{6B9FA817-99FF-ED8F-ACFE-A97BA8CB0E89}"/>
                    </a:ext>
                  </a:extLst>
                </p:cNvPr>
                <p:cNvPicPr/>
                <p:nvPr/>
              </p:nvPicPr>
              <p:blipFill>
                <a:blip r:embed="rId50"/>
                <a:stretch>
                  <a:fillRect/>
                </a:stretch>
              </p:blipFill>
              <p:spPr>
                <a:xfrm>
                  <a:off x="6687098" y="3952702"/>
                  <a:ext cx="1886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1DC366DE-C918-CE48-6E1A-45092B691FCD}"/>
                    </a:ext>
                  </a:extLst>
                </p14:cNvPr>
                <p14:cNvContentPartPr/>
                <p14:nvPr/>
              </p14:nvContentPartPr>
              <p14:xfrm>
                <a:off x="7378298" y="3814822"/>
                <a:ext cx="329760" cy="155160"/>
              </p14:xfrm>
            </p:contentPart>
          </mc:Choice>
          <mc:Fallback>
            <p:pic>
              <p:nvPicPr>
                <p:cNvPr id="34" name="Freihand 33">
                  <a:extLst>
                    <a:ext uri="{FF2B5EF4-FFF2-40B4-BE49-F238E27FC236}">
                      <a16:creationId xmlns:a16="http://schemas.microsoft.com/office/drawing/2014/main" id="{1DC366DE-C918-CE48-6E1A-45092B691FCD}"/>
                    </a:ext>
                  </a:extLst>
                </p:cNvPr>
                <p:cNvPicPr/>
                <p:nvPr/>
              </p:nvPicPr>
              <p:blipFill>
                <a:blip r:embed="rId52"/>
                <a:stretch>
                  <a:fillRect/>
                </a:stretch>
              </p:blipFill>
              <p:spPr>
                <a:xfrm>
                  <a:off x="7369298" y="3806182"/>
                  <a:ext cx="347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00B0D669-46A8-FE88-62D3-1FA4FF6CA0BA}"/>
                    </a:ext>
                  </a:extLst>
                </p14:cNvPr>
                <p14:cNvContentPartPr/>
                <p14:nvPr/>
              </p14:nvContentPartPr>
              <p14:xfrm>
                <a:off x="7717778" y="3681262"/>
                <a:ext cx="2520" cy="13680"/>
              </p14:xfrm>
            </p:contentPart>
          </mc:Choice>
          <mc:Fallback>
            <p:pic>
              <p:nvPicPr>
                <p:cNvPr id="35" name="Freihand 34">
                  <a:extLst>
                    <a:ext uri="{FF2B5EF4-FFF2-40B4-BE49-F238E27FC236}">
                      <a16:creationId xmlns:a16="http://schemas.microsoft.com/office/drawing/2014/main" id="{00B0D669-46A8-FE88-62D3-1FA4FF6CA0BA}"/>
                    </a:ext>
                  </a:extLst>
                </p:cNvPr>
                <p:cNvPicPr/>
                <p:nvPr/>
              </p:nvPicPr>
              <p:blipFill>
                <a:blip r:embed="rId54"/>
                <a:stretch>
                  <a:fillRect/>
                </a:stretch>
              </p:blipFill>
              <p:spPr>
                <a:xfrm>
                  <a:off x="7709138" y="3672622"/>
                  <a:ext cx="20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A126AAA4-156A-1F41-2CBE-5C31034532A3}"/>
                    </a:ext>
                  </a:extLst>
                </p14:cNvPr>
                <p14:cNvContentPartPr/>
                <p14:nvPr/>
              </p14:nvContentPartPr>
              <p14:xfrm>
                <a:off x="7396298" y="3745702"/>
                <a:ext cx="550080" cy="483840"/>
              </p14:xfrm>
            </p:contentPart>
          </mc:Choice>
          <mc:Fallback>
            <p:pic>
              <p:nvPicPr>
                <p:cNvPr id="36" name="Freihand 35">
                  <a:extLst>
                    <a:ext uri="{FF2B5EF4-FFF2-40B4-BE49-F238E27FC236}">
                      <a16:creationId xmlns:a16="http://schemas.microsoft.com/office/drawing/2014/main" id="{A126AAA4-156A-1F41-2CBE-5C31034532A3}"/>
                    </a:ext>
                  </a:extLst>
                </p:cNvPr>
                <p:cNvPicPr/>
                <p:nvPr/>
              </p:nvPicPr>
              <p:blipFill>
                <a:blip r:embed="rId56"/>
                <a:stretch>
                  <a:fillRect/>
                </a:stretch>
              </p:blipFill>
              <p:spPr>
                <a:xfrm>
                  <a:off x="7387658" y="3737062"/>
                  <a:ext cx="56772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4A6050FC-580C-9DC0-F0A5-0BFEA8B09AB6}"/>
                    </a:ext>
                  </a:extLst>
                </p14:cNvPr>
                <p14:cNvContentPartPr/>
                <p14:nvPr/>
              </p14:nvContentPartPr>
              <p14:xfrm>
                <a:off x="7968698" y="3728422"/>
                <a:ext cx="24840" cy="136440"/>
              </p14:xfrm>
            </p:contentPart>
          </mc:Choice>
          <mc:Fallback>
            <p:pic>
              <p:nvPicPr>
                <p:cNvPr id="37" name="Freihand 36">
                  <a:extLst>
                    <a:ext uri="{FF2B5EF4-FFF2-40B4-BE49-F238E27FC236}">
                      <a16:creationId xmlns:a16="http://schemas.microsoft.com/office/drawing/2014/main" id="{4A6050FC-580C-9DC0-F0A5-0BFEA8B09AB6}"/>
                    </a:ext>
                  </a:extLst>
                </p:cNvPr>
                <p:cNvPicPr/>
                <p:nvPr/>
              </p:nvPicPr>
              <p:blipFill>
                <a:blip r:embed="rId58"/>
                <a:stretch>
                  <a:fillRect/>
                </a:stretch>
              </p:blipFill>
              <p:spPr>
                <a:xfrm>
                  <a:off x="7960058" y="3719422"/>
                  <a:ext cx="42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73AC3A6A-E574-448A-374B-801AFF4093B3}"/>
                    </a:ext>
                  </a:extLst>
                </p14:cNvPr>
                <p14:cNvContentPartPr/>
                <p14:nvPr/>
              </p14:nvContentPartPr>
              <p14:xfrm>
                <a:off x="7960058" y="3646702"/>
                <a:ext cx="14400" cy="30960"/>
              </p14:xfrm>
            </p:contentPart>
          </mc:Choice>
          <mc:Fallback>
            <p:pic>
              <p:nvPicPr>
                <p:cNvPr id="38" name="Freihand 37">
                  <a:extLst>
                    <a:ext uri="{FF2B5EF4-FFF2-40B4-BE49-F238E27FC236}">
                      <a16:creationId xmlns:a16="http://schemas.microsoft.com/office/drawing/2014/main" id="{73AC3A6A-E574-448A-374B-801AFF4093B3}"/>
                    </a:ext>
                  </a:extLst>
                </p:cNvPr>
                <p:cNvPicPr/>
                <p:nvPr/>
              </p:nvPicPr>
              <p:blipFill>
                <a:blip r:embed="rId60"/>
                <a:stretch>
                  <a:fillRect/>
                </a:stretch>
              </p:blipFill>
              <p:spPr>
                <a:xfrm>
                  <a:off x="7951058" y="3638062"/>
                  <a:ext cx="32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47FC6ABF-CDFD-22EE-8CB1-E0F6DCA6EF73}"/>
                    </a:ext>
                  </a:extLst>
                </p14:cNvPr>
                <p14:cNvContentPartPr/>
                <p14:nvPr/>
              </p14:nvContentPartPr>
              <p14:xfrm>
                <a:off x="8047178" y="3597382"/>
                <a:ext cx="171720" cy="225360"/>
              </p14:xfrm>
            </p:contentPart>
          </mc:Choice>
          <mc:Fallback>
            <p:pic>
              <p:nvPicPr>
                <p:cNvPr id="39" name="Freihand 38">
                  <a:extLst>
                    <a:ext uri="{FF2B5EF4-FFF2-40B4-BE49-F238E27FC236}">
                      <a16:creationId xmlns:a16="http://schemas.microsoft.com/office/drawing/2014/main" id="{47FC6ABF-CDFD-22EE-8CB1-E0F6DCA6EF73}"/>
                    </a:ext>
                  </a:extLst>
                </p:cNvPr>
                <p:cNvPicPr/>
                <p:nvPr/>
              </p:nvPicPr>
              <p:blipFill>
                <a:blip r:embed="rId62"/>
                <a:stretch>
                  <a:fillRect/>
                </a:stretch>
              </p:blipFill>
              <p:spPr>
                <a:xfrm>
                  <a:off x="8038538" y="3588742"/>
                  <a:ext cx="1893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F33B3B67-5248-9CF7-506F-C310FA8F474C}"/>
                    </a:ext>
                  </a:extLst>
                </p14:cNvPr>
                <p14:cNvContentPartPr/>
                <p14:nvPr/>
              </p14:nvContentPartPr>
              <p14:xfrm>
                <a:off x="8272538" y="3566782"/>
                <a:ext cx="155520" cy="208080"/>
              </p14:xfrm>
            </p:contentPart>
          </mc:Choice>
          <mc:Fallback>
            <p:pic>
              <p:nvPicPr>
                <p:cNvPr id="40" name="Freihand 39">
                  <a:extLst>
                    <a:ext uri="{FF2B5EF4-FFF2-40B4-BE49-F238E27FC236}">
                      <a16:creationId xmlns:a16="http://schemas.microsoft.com/office/drawing/2014/main" id="{F33B3B67-5248-9CF7-506F-C310FA8F474C}"/>
                    </a:ext>
                  </a:extLst>
                </p:cNvPr>
                <p:cNvPicPr/>
                <p:nvPr/>
              </p:nvPicPr>
              <p:blipFill>
                <a:blip r:embed="rId64"/>
                <a:stretch>
                  <a:fillRect/>
                </a:stretch>
              </p:blipFill>
              <p:spPr>
                <a:xfrm>
                  <a:off x="8263898" y="3558142"/>
                  <a:ext cx="1731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9BE1A9B3-B3DE-4CE8-D161-15AB9F409BE4}"/>
                    </a:ext>
                  </a:extLst>
                </p14:cNvPr>
                <p14:cNvContentPartPr/>
                <p14:nvPr/>
              </p14:nvContentPartPr>
              <p14:xfrm>
                <a:off x="8449658" y="3526102"/>
                <a:ext cx="233640" cy="202320"/>
              </p14:xfrm>
            </p:contentPart>
          </mc:Choice>
          <mc:Fallback>
            <p:pic>
              <p:nvPicPr>
                <p:cNvPr id="41" name="Freihand 40">
                  <a:extLst>
                    <a:ext uri="{FF2B5EF4-FFF2-40B4-BE49-F238E27FC236}">
                      <a16:creationId xmlns:a16="http://schemas.microsoft.com/office/drawing/2014/main" id="{9BE1A9B3-B3DE-4CE8-D161-15AB9F409BE4}"/>
                    </a:ext>
                  </a:extLst>
                </p:cNvPr>
                <p:cNvPicPr/>
                <p:nvPr/>
              </p:nvPicPr>
              <p:blipFill>
                <a:blip r:embed="rId66"/>
                <a:stretch>
                  <a:fillRect/>
                </a:stretch>
              </p:blipFill>
              <p:spPr>
                <a:xfrm>
                  <a:off x="8440658" y="3517462"/>
                  <a:ext cx="251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9141E974-DC56-AF3C-BB80-7CFD28E63D87}"/>
                    </a:ext>
                  </a:extLst>
                </p14:cNvPr>
                <p14:cNvContentPartPr/>
                <p14:nvPr/>
              </p14:nvContentPartPr>
              <p14:xfrm>
                <a:off x="8711018" y="3547342"/>
                <a:ext cx="129600" cy="162360"/>
              </p14:xfrm>
            </p:contentPart>
          </mc:Choice>
          <mc:Fallback>
            <p:pic>
              <p:nvPicPr>
                <p:cNvPr id="42" name="Freihand 41">
                  <a:extLst>
                    <a:ext uri="{FF2B5EF4-FFF2-40B4-BE49-F238E27FC236}">
                      <a16:creationId xmlns:a16="http://schemas.microsoft.com/office/drawing/2014/main" id="{9141E974-DC56-AF3C-BB80-7CFD28E63D87}"/>
                    </a:ext>
                  </a:extLst>
                </p:cNvPr>
                <p:cNvPicPr/>
                <p:nvPr/>
              </p:nvPicPr>
              <p:blipFill>
                <a:blip r:embed="rId68"/>
                <a:stretch>
                  <a:fillRect/>
                </a:stretch>
              </p:blipFill>
              <p:spPr>
                <a:xfrm>
                  <a:off x="8702378" y="3538342"/>
                  <a:ext cx="147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A79F1356-D359-B430-D5BF-FF05121B0E17}"/>
                    </a:ext>
                  </a:extLst>
                </p14:cNvPr>
                <p14:cNvContentPartPr/>
                <p14:nvPr/>
              </p14:nvContentPartPr>
              <p14:xfrm>
                <a:off x="9078938" y="3430702"/>
                <a:ext cx="346680" cy="179280"/>
              </p14:xfrm>
            </p:contentPart>
          </mc:Choice>
          <mc:Fallback>
            <p:pic>
              <p:nvPicPr>
                <p:cNvPr id="43" name="Freihand 42">
                  <a:extLst>
                    <a:ext uri="{FF2B5EF4-FFF2-40B4-BE49-F238E27FC236}">
                      <a16:creationId xmlns:a16="http://schemas.microsoft.com/office/drawing/2014/main" id="{A79F1356-D359-B430-D5BF-FF05121B0E17}"/>
                    </a:ext>
                  </a:extLst>
                </p:cNvPr>
                <p:cNvPicPr/>
                <p:nvPr/>
              </p:nvPicPr>
              <p:blipFill>
                <a:blip r:embed="rId70"/>
                <a:stretch>
                  <a:fillRect/>
                </a:stretch>
              </p:blipFill>
              <p:spPr>
                <a:xfrm>
                  <a:off x="9069938" y="3421702"/>
                  <a:ext cx="364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CD7FD2E4-50B4-BF27-350A-3BF5345CB756}"/>
                    </a:ext>
                  </a:extLst>
                </p14:cNvPr>
                <p14:cNvContentPartPr/>
                <p14:nvPr/>
              </p14:nvContentPartPr>
              <p14:xfrm>
                <a:off x="9434618" y="3209302"/>
                <a:ext cx="178560" cy="342360"/>
              </p14:xfrm>
            </p:contentPart>
          </mc:Choice>
          <mc:Fallback>
            <p:pic>
              <p:nvPicPr>
                <p:cNvPr id="44" name="Freihand 43">
                  <a:extLst>
                    <a:ext uri="{FF2B5EF4-FFF2-40B4-BE49-F238E27FC236}">
                      <a16:creationId xmlns:a16="http://schemas.microsoft.com/office/drawing/2014/main" id="{CD7FD2E4-50B4-BF27-350A-3BF5345CB756}"/>
                    </a:ext>
                  </a:extLst>
                </p:cNvPr>
                <p:cNvPicPr/>
                <p:nvPr/>
              </p:nvPicPr>
              <p:blipFill>
                <a:blip r:embed="rId72"/>
                <a:stretch>
                  <a:fillRect/>
                </a:stretch>
              </p:blipFill>
              <p:spPr>
                <a:xfrm>
                  <a:off x="9425618" y="3200302"/>
                  <a:ext cx="1962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6B834DF3-AF33-82EE-390D-8A72681DCB4F}"/>
                    </a:ext>
                  </a:extLst>
                </p14:cNvPr>
                <p14:cNvContentPartPr/>
                <p14:nvPr/>
              </p14:nvContentPartPr>
              <p14:xfrm>
                <a:off x="9328778" y="3204622"/>
                <a:ext cx="20880" cy="13320"/>
              </p14:xfrm>
            </p:contentPart>
          </mc:Choice>
          <mc:Fallback>
            <p:pic>
              <p:nvPicPr>
                <p:cNvPr id="45" name="Freihand 44">
                  <a:extLst>
                    <a:ext uri="{FF2B5EF4-FFF2-40B4-BE49-F238E27FC236}">
                      <a16:creationId xmlns:a16="http://schemas.microsoft.com/office/drawing/2014/main" id="{6B834DF3-AF33-82EE-390D-8A72681DCB4F}"/>
                    </a:ext>
                  </a:extLst>
                </p:cNvPr>
                <p:cNvPicPr/>
                <p:nvPr/>
              </p:nvPicPr>
              <p:blipFill>
                <a:blip r:embed="rId74"/>
                <a:stretch>
                  <a:fillRect/>
                </a:stretch>
              </p:blipFill>
              <p:spPr>
                <a:xfrm>
                  <a:off x="9320138" y="3195982"/>
                  <a:ext cx="38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AA66BFAF-67B2-B2A5-D852-75DEA98AFB04}"/>
                    </a:ext>
                  </a:extLst>
                </p14:cNvPr>
                <p14:cNvContentPartPr/>
                <p14:nvPr/>
              </p14:nvContentPartPr>
              <p14:xfrm>
                <a:off x="9672938" y="3298222"/>
                <a:ext cx="261000" cy="176040"/>
              </p14:xfrm>
            </p:contentPart>
          </mc:Choice>
          <mc:Fallback>
            <p:pic>
              <p:nvPicPr>
                <p:cNvPr id="46" name="Freihand 45">
                  <a:extLst>
                    <a:ext uri="{FF2B5EF4-FFF2-40B4-BE49-F238E27FC236}">
                      <a16:creationId xmlns:a16="http://schemas.microsoft.com/office/drawing/2014/main" id="{AA66BFAF-67B2-B2A5-D852-75DEA98AFB04}"/>
                    </a:ext>
                  </a:extLst>
                </p:cNvPr>
                <p:cNvPicPr/>
                <p:nvPr/>
              </p:nvPicPr>
              <p:blipFill>
                <a:blip r:embed="rId76"/>
                <a:stretch>
                  <a:fillRect/>
                </a:stretch>
              </p:blipFill>
              <p:spPr>
                <a:xfrm>
                  <a:off x="9664298" y="3289582"/>
                  <a:ext cx="278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2F7D715F-CEA3-8E07-58D7-511928C512F5}"/>
                    </a:ext>
                  </a:extLst>
                </p14:cNvPr>
                <p14:cNvContentPartPr/>
                <p14:nvPr/>
              </p14:nvContentPartPr>
              <p14:xfrm>
                <a:off x="9948338" y="3247822"/>
                <a:ext cx="105480" cy="135720"/>
              </p14:xfrm>
            </p:contentPart>
          </mc:Choice>
          <mc:Fallback>
            <p:pic>
              <p:nvPicPr>
                <p:cNvPr id="47" name="Freihand 46">
                  <a:extLst>
                    <a:ext uri="{FF2B5EF4-FFF2-40B4-BE49-F238E27FC236}">
                      <a16:creationId xmlns:a16="http://schemas.microsoft.com/office/drawing/2014/main" id="{2F7D715F-CEA3-8E07-58D7-511928C512F5}"/>
                    </a:ext>
                  </a:extLst>
                </p:cNvPr>
                <p:cNvPicPr/>
                <p:nvPr/>
              </p:nvPicPr>
              <p:blipFill>
                <a:blip r:embed="rId78"/>
                <a:stretch>
                  <a:fillRect/>
                </a:stretch>
              </p:blipFill>
              <p:spPr>
                <a:xfrm>
                  <a:off x="9939338" y="3239182"/>
                  <a:ext cx="123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CAF6FC69-266A-1E16-A0DF-1DA819903329}"/>
                    </a:ext>
                  </a:extLst>
                </p14:cNvPr>
                <p14:cNvContentPartPr/>
                <p14:nvPr/>
              </p14:nvContentPartPr>
              <p14:xfrm>
                <a:off x="10043738" y="3090142"/>
                <a:ext cx="202320" cy="245160"/>
              </p14:xfrm>
            </p:contentPart>
          </mc:Choice>
          <mc:Fallback>
            <p:pic>
              <p:nvPicPr>
                <p:cNvPr id="48" name="Freihand 47">
                  <a:extLst>
                    <a:ext uri="{FF2B5EF4-FFF2-40B4-BE49-F238E27FC236}">
                      <a16:creationId xmlns:a16="http://schemas.microsoft.com/office/drawing/2014/main" id="{CAF6FC69-266A-1E16-A0DF-1DA819903329}"/>
                    </a:ext>
                  </a:extLst>
                </p:cNvPr>
                <p:cNvPicPr/>
                <p:nvPr/>
              </p:nvPicPr>
              <p:blipFill>
                <a:blip r:embed="rId80"/>
                <a:stretch>
                  <a:fillRect/>
                </a:stretch>
              </p:blipFill>
              <p:spPr>
                <a:xfrm>
                  <a:off x="10035098" y="3081502"/>
                  <a:ext cx="2199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95992BA6-E669-CD47-D524-8A35BA7C0739}"/>
                    </a:ext>
                  </a:extLst>
                </p14:cNvPr>
                <p14:cNvContentPartPr/>
                <p14:nvPr/>
              </p14:nvContentPartPr>
              <p14:xfrm>
                <a:off x="10232378" y="3094822"/>
                <a:ext cx="26280" cy="62640"/>
              </p14:xfrm>
            </p:contentPart>
          </mc:Choice>
          <mc:Fallback>
            <p:pic>
              <p:nvPicPr>
                <p:cNvPr id="49" name="Freihand 48">
                  <a:extLst>
                    <a:ext uri="{FF2B5EF4-FFF2-40B4-BE49-F238E27FC236}">
                      <a16:creationId xmlns:a16="http://schemas.microsoft.com/office/drawing/2014/main" id="{95992BA6-E669-CD47-D524-8A35BA7C0739}"/>
                    </a:ext>
                  </a:extLst>
                </p:cNvPr>
                <p:cNvPicPr/>
                <p:nvPr/>
              </p:nvPicPr>
              <p:blipFill>
                <a:blip r:embed="rId82"/>
                <a:stretch>
                  <a:fillRect/>
                </a:stretch>
              </p:blipFill>
              <p:spPr>
                <a:xfrm>
                  <a:off x="10223378" y="3085822"/>
                  <a:ext cx="43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468EB33A-A236-60D1-706C-3784F59C594B}"/>
                    </a:ext>
                  </a:extLst>
                </p14:cNvPr>
                <p14:cNvContentPartPr/>
                <p14:nvPr/>
              </p14:nvContentPartPr>
              <p14:xfrm>
                <a:off x="10256858" y="3178342"/>
                <a:ext cx="162720" cy="115200"/>
              </p14:xfrm>
            </p:contentPart>
          </mc:Choice>
          <mc:Fallback>
            <p:pic>
              <p:nvPicPr>
                <p:cNvPr id="50" name="Freihand 49">
                  <a:extLst>
                    <a:ext uri="{FF2B5EF4-FFF2-40B4-BE49-F238E27FC236}">
                      <a16:creationId xmlns:a16="http://schemas.microsoft.com/office/drawing/2014/main" id="{468EB33A-A236-60D1-706C-3784F59C594B}"/>
                    </a:ext>
                  </a:extLst>
                </p:cNvPr>
                <p:cNvPicPr/>
                <p:nvPr/>
              </p:nvPicPr>
              <p:blipFill>
                <a:blip r:embed="rId84"/>
                <a:stretch>
                  <a:fillRect/>
                </a:stretch>
              </p:blipFill>
              <p:spPr>
                <a:xfrm>
                  <a:off x="10247858" y="3169702"/>
                  <a:ext cx="180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4BD04F14-8106-8A33-704B-37B24D6DEA1D}"/>
                    </a:ext>
                  </a:extLst>
                </p14:cNvPr>
                <p14:cNvContentPartPr/>
                <p14:nvPr/>
              </p14:nvContentPartPr>
              <p14:xfrm>
                <a:off x="10422458" y="2961262"/>
                <a:ext cx="311400" cy="288720"/>
              </p14:xfrm>
            </p:contentPart>
          </mc:Choice>
          <mc:Fallback>
            <p:pic>
              <p:nvPicPr>
                <p:cNvPr id="51" name="Freihand 50">
                  <a:extLst>
                    <a:ext uri="{FF2B5EF4-FFF2-40B4-BE49-F238E27FC236}">
                      <a16:creationId xmlns:a16="http://schemas.microsoft.com/office/drawing/2014/main" id="{4BD04F14-8106-8A33-704B-37B24D6DEA1D}"/>
                    </a:ext>
                  </a:extLst>
                </p:cNvPr>
                <p:cNvPicPr/>
                <p:nvPr/>
              </p:nvPicPr>
              <p:blipFill>
                <a:blip r:embed="rId86"/>
                <a:stretch>
                  <a:fillRect/>
                </a:stretch>
              </p:blipFill>
              <p:spPr>
                <a:xfrm>
                  <a:off x="10413818" y="2952262"/>
                  <a:ext cx="3290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ECB1BA06-63E6-06A2-4CA3-DD89FDE1004D}"/>
                    </a:ext>
                  </a:extLst>
                </p14:cNvPr>
                <p14:cNvContentPartPr/>
                <p14:nvPr/>
              </p14:nvContentPartPr>
              <p14:xfrm>
                <a:off x="10756898" y="3000862"/>
                <a:ext cx="111960" cy="231480"/>
              </p14:xfrm>
            </p:contentPart>
          </mc:Choice>
          <mc:Fallback>
            <p:pic>
              <p:nvPicPr>
                <p:cNvPr id="52" name="Freihand 51">
                  <a:extLst>
                    <a:ext uri="{FF2B5EF4-FFF2-40B4-BE49-F238E27FC236}">
                      <a16:creationId xmlns:a16="http://schemas.microsoft.com/office/drawing/2014/main" id="{ECB1BA06-63E6-06A2-4CA3-DD89FDE1004D}"/>
                    </a:ext>
                  </a:extLst>
                </p:cNvPr>
                <p:cNvPicPr/>
                <p:nvPr/>
              </p:nvPicPr>
              <p:blipFill>
                <a:blip r:embed="rId88"/>
                <a:stretch>
                  <a:fillRect/>
                </a:stretch>
              </p:blipFill>
              <p:spPr>
                <a:xfrm>
                  <a:off x="10748258" y="2992222"/>
                  <a:ext cx="1296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7B65A19F-8E5D-561B-D2F2-EF6377D81668}"/>
                    </a:ext>
                  </a:extLst>
                </p14:cNvPr>
                <p14:cNvContentPartPr/>
                <p14:nvPr/>
              </p14:nvContentPartPr>
              <p14:xfrm>
                <a:off x="9650978" y="3607102"/>
                <a:ext cx="366840" cy="333000"/>
              </p14:xfrm>
            </p:contentPart>
          </mc:Choice>
          <mc:Fallback>
            <p:pic>
              <p:nvPicPr>
                <p:cNvPr id="53" name="Freihand 52">
                  <a:extLst>
                    <a:ext uri="{FF2B5EF4-FFF2-40B4-BE49-F238E27FC236}">
                      <a16:creationId xmlns:a16="http://schemas.microsoft.com/office/drawing/2014/main" id="{7B65A19F-8E5D-561B-D2F2-EF6377D81668}"/>
                    </a:ext>
                  </a:extLst>
                </p:cNvPr>
                <p:cNvPicPr/>
                <p:nvPr/>
              </p:nvPicPr>
              <p:blipFill>
                <a:blip r:embed="rId90"/>
                <a:stretch>
                  <a:fillRect/>
                </a:stretch>
              </p:blipFill>
              <p:spPr>
                <a:xfrm>
                  <a:off x="9642338" y="3598102"/>
                  <a:ext cx="3844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604E4878-8E6E-67F1-EC46-8C1E164D4D04}"/>
                    </a:ext>
                  </a:extLst>
                </p14:cNvPr>
                <p14:cNvContentPartPr/>
                <p14:nvPr/>
              </p14:nvContentPartPr>
              <p14:xfrm>
                <a:off x="9995858" y="3449782"/>
                <a:ext cx="520560" cy="358920"/>
              </p14:xfrm>
            </p:contentPart>
          </mc:Choice>
          <mc:Fallback>
            <p:pic>
              <p:nvPicPr>
                <p:cNvPr id="54" name="Freihand 53">
                  <a:extLst>
                    <a:ext uri="{FF2B5EF4-FFF2-40B4-BE49-F238E27FC236}">
                      <a16:creationId xmlns:a16="http://schemas.microsoft.com/office/drawing/2014/main" id="{604E4878-8E6E-67F1-EC46-8C1E164D4D04}"/>
                    </a:ext>
                  </a:extLst>
                </p:cNvPr>
                <p:cNvPicPr/>
                <p:nvPr/>
              </p:nvPicPr>
              <p:blipFill>
                <a:blip r:embed="rId92"/>
                <a:stretch>
                  <a:fillRect/>
                </a:stretch>
              </p:blipFill>
              <p:spPr>
                <a:xfrm>
                  <a:off x="9987218" y="3440782"/>
                  <a:ext cx="53820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C5F98631-DB0E-3107-6C6A-D0132EDAC0FB}"/>
                    </a:ext>
                  </a:extLst>
                </p14:cNvPr>
                <p14:cNvContentPartPr/>
                <p14:nvPr/>
              </p14:nvContentPartPr>
              <p14:xfrm>
                <a:off x="9888578" y="3472102"/>
                <a:ext cx="43560" cy="10800"/>
              </p14:xfrm>
            </p:contentPart>
          </mc:Choice>
          <mc:Fallback>
            <p:pic>
              <p:nvPicPr>
                <p:cNvPr id="55" name="Freihand 54">
                  <a:extLst>
                    <a:ext uri="{FF2B5EF4-FFF2-40B4-BE49-F238E27FC236}">
                      <a16:creationId xmlns:a16="http://schemas.microsoft.com/office/drawing/2014/main" id="{C5F98631-DB0E-3107-6C6A-D0132EDAC0FB}"/>
                    </a:ext>
                  </a:extLst>
                </p:cNvPr>
                <p:cNvPicPr/>
                <p:nvPr/>
              </p:nvPicPr>
              <p:blipFill>
                <a:blip r:embed="rId94"/>
                <a:stretch>
                  <a:fillRect/>
                </a:stretch>
              </p:blipFill>
              <p:spPr>
                <a:xfrm>
                  <a:off x="9879938" y="3463102"/>
                  <a:ext cx="61200" cy="2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5F8A18B2-12DC-F7CB-554E-172B39B7DFE6}"/>
                  </a:ext>
                </a:extLst>
              </p14:cNvPr>
              <p14:cNvContentPartPr/>
              <p14:nvPr/>
            </p14:nvContentPartPr>
            <p14:xfrm>
              <a:off x="3305258" y="5254102"/>
              <a:ext cx="203400" cy="404640"/>
            </p14:xfrm>
          </p:contentPart>
        </mc:Choice>
        <mc:Fallback>
          <p:pic>
            <p:nvPicPr>
              <p:cNvPr id="57" name="Freihand 56">
                <a:extLst>
                  <a:ext uri="{FF2B5EF4-FFF2-40B4-BE49-F238E27FC236}">
                    <a16:creationId xmlns:a16="http://schemas.microsoft.com/office/drawing/2014/main" id="{5F8A18B2-12DC-F7CB-554E-172B39B7DFE6}"/>
                  </a:ext>
                </a:extLst>
              </p:cNvPr>
              <p:cNvPicPr/>
              <p:nvPr/>
            </p:nvPicPr>
            <p:blipFill>
              <a:blip r:embed="rId96"/>
              <a:stretch>
                <a:fillRect/>
              </a:stretch>
            </p:blipFill>
            <p:spPr>
              <a:xfrm>
                <a:off x="3296258" y="5245462"/>
                <a:ext cx="221040" cy="422280"/>
              </a:xfrm>
              <a:prstGeom prst="rect">
                <a:avLst/>
              </a:prstGeom>
            </p:spPr>
          </p:pic>
        </mc:Fallback>
      </mc:AlternateContent>
      <p:grpSp>
        <p:nvGrpSpPr>
          <p:cNvPr id="69" name="Gruppieren 68">
            <a:extLst>
              <a:ext uri="{FF2B5EF4-FFF2-40B4-BE49-F238E27FC236}">
                <a16:creationId xmlns:a16="http://schemas.microsoft.com/office/drawing/2014/main" id="{D166B80D-901F-97A1-076B-CF4D8C8477DD}"/>
              </a:ext>
            </a:extLst>
          </p:cNvPr>
          <p:cNvGrpSpPr/>
          <p:nvPr/>
        </p:nvGrpSpPr>
        <p:grpSpPr>
          <a:xfrm>
            <a:off x="2992058" y="5093902"/>
            <a:ext cx="1358280" cy="592920"/>
            <a:chOff x="2992058" y="5093902"/>
            <a:chExt cx="1358280" cy="592920"/>
          </a:xfrm>
        </p:grpSpPr>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B2824CF0-373E-6CE3-BFFF-5C03FCC4545C}"/>
                    </a:ext>
                  </a:extLst>
                </p14:cNvPr>
                <p14:cNvContentPartPr/>
                <p14:nvPr/>
              </p14:nvContentPartPr>
              <p14:xfrm>
                <a:off x="3015818" y="5249422"/>
                <a:ext cx="171720" cy="73080"/>
              </p14:xfrm>
            </p:contentPart>
          </mc:Choice>
          <mc:Fallback>
            <p:pic>
              <p:nvPicPr>
                <p:cNvPr id="58" name="Freihand 57">
                  <a:extLst>
                    <a:ext uri="{FF2B5EF4-FFF2-40B4-BE49-F238E27FC236}">
                      <a16:creationId xmlns:a16="http://schemas.microsoft.com/office/drawing/2014/main" id="{B2824CF0-373E-6CE3-BFFF-5C03FCC4545C}"/>
                    </a:ext>
                  </a:extLst>
                </p:cNvPr>
                <p:cNvPicPr/>
                <p:nvPr/>
              </p:nvPicPr>
              <p:blipFill>
                <a:blip r:embed="rId98"/>
                <a:stretch>
                  <a:fillRect/>
                </a:stretch>
              </p:blipFill>
              <p:spPr>
                <a:xfrm>
                  <a:off x="3006818" y="5240782"/>
                  <a:ext cx="189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037C2D21-ABA3-3CAB-B87F-4311EDF57447}"/>
                    </a:ext>
                  </a:extLst>
                </p14:cNvPr>
                <p14:cNvContentPartPr/>
                <p14:nvPr/>
              </p14:nvContentPartPr>
              <p14:xfrm>
                <a:off x="3010058" y="5286502"/>
                <a:ext cx="217800" cy="255600"/>
              </p14:xfrm>
            </p:contentPart>
          </mc:Choice>
          <mc:Fallback>
            <p:pic>
              <p:nvPicPr>
                <p:cNvPr id="59" name="Freihand 58">
                  <a:extLst>
                    <a:ext uri="{FF2B5EF4-FFF2-40B4-BE49-F238E27FC236}">
                      <a16:creationId xmlns:a16="http://schemas.microsoft.com/office/drawing/2014/main" id="{037C2D21-ABA3-3CAB-B87F-4311EDF57447}"/>
                    </a:ext>
                  </a:extLst>
                </p:cNvPr>
                <p:cNvPicPr/>
                <p:nvPr/>
              </p:nvPicPr>
              <p:blipFill>
                <a:blip r:embed="rId100"/>
                <a:stretch>
                  <a:fillRect/>
                </a:stretch>
              </p:blipFill>
              <p:spPr>
                <a:xfrm>
                  <a:off x="3001418" y="5277862"/>
                  <a:ext cx="235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8FFAEDD7-87EA-7257-045A-BE814D60100B}"/>
                    </a:ext>
                  </a:extLst>
                </p14:cNvPr>
                <p14:cNvContentPartPr/>
                <p14:nvPr/>
              </p14:nvContentPartPr>
              <p14:xfrm>
                <a:off x="3099338" y="5608702"/>
                <a:ext cx="18360" cy="78120"/>
              </p14:xfrm>
            </p:contentPart>
          </mc:Choice>
          <mc:Fallback>
            <p:pic>
              <p:nvPicPr>
                <p:cNvPr id="60" name="Freihand 59">
                  <a:extLst>
                    <a:ext uri="{FF2B5EF4-FFF2-40B4-BE49-F238E27FC236}">
                      <a16:creationId xmlns:a16="http://schemas.microsoft.com/office/drawing/2014/main" id="{8FFAEDD7-87EA-7257-045A-BE814D60100B}"/>
                    </a:ext>
                  </a:extLst>
                </p:cNvPr>
                <p:cNvPicPr/>
                <p:nvPr/>
              </p:nvPicPr>
              <p:blipFill>
                <a:blip r:embed="rId102"/>
                <a:stretch>
                  <a:fillRect/>
                </a:stretch>
              </p:blipFill>
              <p:spPr>
                <a:xfrm>
                  <a:off x="3090338" y="5599702"/>
                  <a:ext cx="36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4A8ED5EF-3532-8807-2833-08F946CDBAA9}"/>
                    </a:ext>
                  </a:extLst>
                </p14:cNvPr>
                <p14:cNvContentPartPr/>
                <p14:nvPr/>
              </p14:nvContentPartPr>
              <p14:xfrm>
                <a:off x="3016898" y="5542102"/>
                <a:ext cx="7200" cy="10800"/>
              </p14:xfrm>
            </p:contentPart>
          </mc:Choice>
          <mc:Fallback>
            <p:pic>
              <p:nvPicPr>
                <p:cNvPr id="61" name="Freihand 60">
                  <a:extLst>
                    <a:ext uri="{FF2B5EF4-FFF2-40B4-BE49-F238E27FC236}">
                      <a16:creationId xmlns:a16="http://schemas.microsoft.com/office/drawing/2014/main" id="{4A8ED5EF-3532-8807-2833-08F946CDBAA9}"/>
                    </a:ext>
                  </a:extLst>
                </p:cNvPr>
                <p:cNvPicPr/>
                <p:nvPr/>
              </p:nvPicPr>
              <p:blipFill>
                <a:blip r:embed="rId104"/>
                <a:stretch>
                  <a:fillRect/>
                </a:stretch>
              </p:blipFill>
              <p:spPr>
                <a:xfrm>
                  <a:off x="3007898" y="5533102"/>
                  <a:ext cx="24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BE8AC656-F7AB-2433-9FA1-83249002C23A}"/>
                    </a:ext>
                  </a:extLst>
                </p14:cNvPr>
                <p14:cNvContentPartPr/>
                <p14:nvPr/>
              </p14:nvContentPartPr>
              <p14:xfrm>
                <a:off x="3185378" y="5555062"/>
                <a:ext cx="74520" cy="99360"/>
              </p14:xfrm>
            </p:contentPart>
          </mc:Choice>
          <mc:Fallback>
            <p:pic>
              <p:nvPicPr>
                <p:cNvPr id="62" name="Freihand 61">
                  <a:extLst>
                    <a:ext uri="{FF2B5EF4-FFF2-40B4-BE49-F238E27FC236}">
                      <a16:creationId xmlns:a16="http://schemas.microsoft.com/office/drawing/2014/main" id="{BE8AC656-F7AB-2433-9FA1-83249002C23A}"/>
                    </a:ext>
                  </a:extLst>
                </p:cNvPr>
                <p:cNvPicPr/>
                <p:nvPr/>
              </p:nvPicPr>
              <p:blipFill>
                <a:blip r:embed="rId106"/>
                <a:stretch>
                  <a:fillRect/>
                </a:stretch>
              </p:blipFill>
              <p:spPr>
                <a:xfrm>
                  <a:off x="3176738" y="5546062"/>
                  <a:ext cx="92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580328D3-E4C9-8076-5A1B-B574075CC058}"/>
                    </a:ext>
                  </a:extLst>
                </p14:cNvPr>
                <p14:cNvContentPartPr/>
                <p14:nvPr/>
              </p14:nvContentPartPr>
              <p14:xfrm>
                <a:off x="3330098" y="5510782"/>
                <a:ext cx="48240" cy="103320"/>
              </p14:xfrm>
            </p:contentPart>
          </mc:Choice>
          <mc:Fallback>
            <p:pic>
              <p:nvPicPr>
                <p:cNvPr id="63" name="Freihand 62">
                  <a:extLst>
                    <a:ext uri="{FF2B5EF4-FFF2-40B4-BE49-F238E27FC236}">
                      <a16:creationId xmlns:a16="http://schemas.microsoft.com/office/drawing/2014/main" id="{580328D3-E4C9-8076-5A1B-B574075CC058}"/>
                    </a:ext>
                  </a:extLst>
                </p:cNvPr>
                <p:cNvPicPr/>
                <p:nvPr/>
              </p:nvPicPr>
              <p:blipFill>
                <a:blip r:embed="rId108"/>
                <a:stretch>
                  <a:fillRect/>
                </a:stretch>
              </p:blipFill>
              <p:spPr>
                <a:xfrm>
                  <a:off x="3321098" y="5502142"/>
                  <a:ext cx="65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3D2193A2-98EF-A2B5-D705-1EA3D2B8DA2C}"/>
                    </a:ext>
                  </a:extLst>
                </p14:cNvPr>
                <p14:cNvContentPartPr/>
                <p14:nvPr/>
              </p14:nvContentPartPr>
              <p14:xfrm>
                <a:off x="2992058" y="5126662"/>
                <a:ext cx="126360" cy="83880"/>
              </p14:xfrm>
            </p:contentPart>
          </mc:Choice>
          <mc:Fallback>
            <p:pic>
              <p:nvPicPr>
                <p:cNvPr id="64" name="Freihand 63">
                  <a:extLst>
                    <a:ext uri="{FF2B5EF4-FFF2-40B4-BE49-F238E27FC236}">
                      <a16:creationId xmlns:a16="http://schemas.microsoft.com/office/drawing/2014/main" id="{3D2193A2-98EF-A2B5-D705-1EA3D2B8DA2C}"/>
                    </a:ext>
                  </a:extLst>
                </p:cNvPr>
                <p:cNvPicPr/>
                <p:nvPr/>
              </p:nvPicPr>
              <p:blipFill>
                <a:blip r:embed="rId110"/>
                <a:stretch>
                  <a:fillRect/>
                </a:stretch>
              </p:blipFill>
              <p:spPr>
                <a:xfrm>
                  <a:off x="2983418" y="5117662"/>
                  <a:ext cx="144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C5D376A4-A656-DDDB-F3AB-657E0CCE1118}"/>
                    </a:ext>
                  </a:extLst>
                </p14:cNvPr>
                <p14:cNvContentPartPr/>
                <p14:nvPr/>
              </p14:nvContentPartPr>
              <p14:xfrm>
                <a:off x="3598298" y="5309182"/>
                <a:ext cx="64080" cy="115560"/>
              </p14:xfrm>
            </p:contentPart>
          </mc:Choice>
          <mc:Fallback>
            <p:pic>
              <p:nvPicPr>
                <p:cNvPr id="65" name="Freihand 64">
                  <a:extLst>
                    <a:ext uri="{FF2B5EF4-FFF2-40B4-BE49-F238E27FC236}">
                      <a16:creationId xmlns:a16="http://schemas.microsoft.com/office/drawing/2014/main" id="{C5D376A4-A656-DDDB-F3AB-657E0CCE1118}"/>
                    </a:ext>
                  </a:extLst>
                </p:cNvPr>
                <p:cNvPicPr/>
                <p:nvPr/>
              </p:nvPicPr>
              <p:blipFill>
                <a:blip r:embed="rId112"/>
                <a:stretch>
                  <a:fillRect/>
                </a:stretch>
              </p:blipFill>
              <p:spPr>
                <a:xfrm>
                  <a:off x="3589298" y="5300542"/>
                  <a:ext cx="81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C1008436-5977-53A1-2CC5-42A82E703D5C}"/>
                    </a:ext>
                  </a:extLst>
                </p14:cNvPr>
                <p14:cNvContentPartPr/>
                <p14:nvPr/>
              </p14:nvContentPartPr>
              <p14:xfrm>
                <a:off x="3552938" y="5200462"/>
                <a:ext cx="433800" cy="27720"/>
              </p14:xfrm>
            </p:contentPart>
          </mc:Choice>
          <mc:Fallback>
            <p:pic>
              <p:nvPicPr>
                <p:cNvPr id="66" name="Freihand 65">
                  <a:extLst>
                    <a:ext uri="{FF2B5EF4-FFF2-40B4-BE49-F238E27FC236}">
                      <a16:creationId xmlns:a16="http://schemas.microsoft.com/office/drawing/2014/main" id="{C1008436-5977-53A1-2CC5-42A82E703D5C}"/>
                    </a:ext>
                  </a:extLst>
                </p:cNvPr>
                <p:cNvPicPr/>
                <p:nvPr/>
              </p:nvPicPr>
              <p:blipFill>
                <a:blip r:embed="rId114"/>
                <a:stretch>
                  <a:fillRect/>
                </a:stretch>
              </p:blipFill>
              <p:spPr>
                <a:xfrm>
                  <a:off x="3543938" y="5191462"/>
                  <a:ext cx="451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F7E7C6CE-07A9-EDB1-497B-FD5715A597EB}"/>
                    </a:ext>
                  </a:extLst>
                </p14:cNvPr>
                <p14:cNvContentPartPr/>
                <p14:nvPr/>
              </p14:nvContentPartPr>
              <p14:xfrm>
                <a:off x="3861458" y="5314582"/>
                <a:ext cx="113400" cy="13320"/>
              </p14:xfrm>
            </p:contentPart>
          </mc:Choice>
          <mc:Fallback>
            <p:pic>
              <p:nvPicPr>
                <p:cNvPr id="67" name="Freihand 66">
                  <a:extLst>
                    <a:ext uri="{FF2B5EF4-FFF2-40B4-BE49-F238E27FC236}">
                      <a16:creationId xmlns:a16="http://schemas.microsoft.com/office/drawing/2014/main" id="{F7E7C6CE-07A9-EDB1-497B-FD5715A597EB}"/>
                    </a:ext>
                  </a:extLst>
                </p:cNvPr>
                <p:cNvPicPr/>
                <p:nvPr/>
              </p:nvPicPr>
              <p:blipFill>
                <a:blip r:embed="rId116"/>
                <a:stretch>
                  <a:fillRect/>
                </a:stretch>
              </p:blipFill>
              <p:spPr>
                <a:xfrm>
                  <a:off x="3852458" y="5305582"/>
                  <a:ext cx="131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C89299B5-D7CA-06BF-9E21-D8FB5F232ADC}"/>
                    </a:ext>
                  </a:extLst>
                </p14:cNvPr>
                <p14:cNvContentPartPr/>
                <p14:nvPr/>
              </p14:nvContentPartPr>
              <p14:xfrm>
                <a:off x="4133978" y="5093902"/>
                <a:ext cx="216360" cy="288000"/>
              </p14:xfrm>
            </p:contentPart>
          </mc:Choice>
          <mc:Fallback>
            <p:pic>
              <p:nvPicPr>
                <p:cNvPr id="68" name="Freihand 67">
                  <a:extLst>
                    <a:ext uri="{FF2B5EF4-FFF2-40B4-BE49-F238E27FC236}">
                      <a16:creationId xmlns:a16="http://schemas.microsoft.com/office/drawing/2014/main" id="{C89299B5-D7CA-06BF-9E21-D8FB5F232ADC}"/>
                    </a:ext>
                  </a:extLst>
                </p:cNvPr>
                <p:cNvPicPr/>
                <p:nvPr/>
              </p:nvPicPr>
              <p:blipFill>
                <a:blip r:embed="rId118"/>
                <a:stretch>
                  <a:fillRect/>
                </a:stretch>
              </p:blipFill>
              <p:spPr>
                <a:xfrm>
                  <a:off x="4124978" y="5084902"/>
                  <a:ext cx="234000" cy="30564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4" name="Gruppieren 33">
            <a:extLst>
              <a:ext uri="{FF2B5EF4-FFF2-40B4-BE49-F238E27FC236}">
                <a16:creationId xmlns:a16="http://schemas.microsoft.com/office/drawing/2014/main" id="{CA8A4704-4F2A-F48E-0AAB-68831F1ECBB0}"/>
              </a:ext>
            </a:extLst>
          </p:cNvPr>
          <p:cNvGrpSpPr/>
          <p:nvPr/>
        </p:nvGrpSpPr>
        <p:grpSpPr>
          <a:xfrm>
            <a:off x="1661858" y="2940382"/>
            <a:ext cx="5300640" cy="2237760"/>
            <a:chOff x="1661858" y="2940382"/>
            <a:chExt cx="5300640" cy="22377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9E89D68-6391-F2DC-9A71-72DB9C719446}"/>
                    </a:ext>
                  </a:extLst>
                </p14:cNvPr>
                <p14:cNvContentPartPr/>
                <p14:nvPr/>
              </p14:nvContentPartPr>
              <p14:xfrm>
                <a:off x="2170898" y="2940382"/>
                <a:ext cx="2224440" cy="1061640"/>
              </p14:xfrm>
            </p:contentPart>
          </mc:Choice>
          <mc:Fallback>
            <p:pic>
              <p:nvPicPr>
                <p:cNvPr id="2" name="Freihand 1">
                  <a:extLst>
                    <a:ext uri="{FF2B5EF4-FFF2-40B4-BE49-F238E27FC236}">
                      <a16:creationId xmlns:a16="http://schemas.microsoft.com/office/drawing/2014/main" id="{49E89D68-6391-F2DC-9A71-72DB9C719446}"/>
                    </a:ext>
                  </a:extLst>
                </p:cNvPr>
                <p:cNvPicPr/>
                <p:nvPr/>
              </p:nvPicPr>
              <p:blipFill>
                <a:blip r:embed="rId5"/>
                <a:stretch>
                  <a:fillRect/>
                </a:stretch>
              </p:blipFill>
              <p:spPr>
                <a:xfrm>
                  <a:off x="2161898" y="2931742"/>
                  <a:ext cx="2242080" cy="1079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186899A-9791-D165-6CCE-761F2A3FE383}"/>
                    </a:ext>
                  </a:extLst>
                </p14:cNvPr>
                <p14:cNvContentPartPr/>
                <p14:nvPr/>
              </p14:nvContentPartPr>
              <p14:xfrm>
                <a:off x="2108618" y="4244302"/>
                <a:ext cx="174600" cy="261720"/>
              </p14:xfrm>
            </p:contentPart>
          </mc:Choice>
          <mc:Fallback>
            <p:pic>
              <p:nvPicPr>
                <p:cNvPr id="3" name="Freihand 2">
                  <a:extLst>
                    <a:ext uri="{FF2B5EF4-FFF2-40B4-BE49-F238E27FC236}">
                      <a16:creationId xmlns:a16="http://schemas.microsoft.com/office/drawing/2014/main" id="{9186899A-9791-D165-6CCE-761F2A3FE383}"/>
                    </a:ext>
                  </a:extLst>
                </p:cNvPr>
                <p:cNvPicPr/>
                <p:nvPr/>
              </p:nvPicPr>
              <p:blipFill>
                <a:blip r:embed="rId7"/>
                <a:stretch>
                  <a:fillRect/>
                </a:stretch>
              </p:blipFill>
              <p:spPr>
                <a:xfrm>
                  <a:off x="2099978" y="4235662"/>
                  <a:ext cx="1922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56FE4D85-4890-2166-ADAD-0AE9B2DB188C}"/>
                    </a:ext>
                  </a:extLst>
                </p14:cNvPr>
                <p14:cNvContentPartPr/>
                <p14:nvPr/>
              </p14:nvContentPartPr>
              <p14:xfrm>
                <a:off x="2303378" y="4237102"/>
                <a:ext cx="217080" cy="261360"/>
              </p14:xfrm>
            </p:contentPart>
          </mc:Choice>
          <mc:Fallback>
            <p:pic>
              <p:nvPicPr>
                <p:cNvPr id="4" name="Freihand 3">
                  <a:extLst>
                    <a:ext uri="{FF2B5EF4-FFF2-40B4-BE49-F238E27FC236}">
                      <a16:creationId xmlns:a16="http://schemas.microsoft.com/office/drawing/2014/main" id="{56FE4D85-4890-2166-ADAD-0AE9B2DB188C}"/>
                    </a:ext>
                  </a:extLst>
                </p:cNvPr>
                <p:cNvPicPr/>
                <p:nvPr/>
              </p:nvPicPr>
              <p:blipFill>
                <a:blip r:embed="rId9"/>
                <a:stretch>
                  <a:fillRect/>
                </a:stretch>
              </p:blipFill>
              <p:spPr>
                <a:xfrm>
                  <a:off x="2294378" y="4228462"/>
                  <a:ext cx="234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63C26981-347F-0E21-0D4D-C6830F1BA7C8}"/>
                    </a:ext>
                  </a:extLst>
                </p14:cNvPr>
                <p14:cNvContentPartPr/>
                <p14:nvPr/>
              </p14:nvContentPartPr>
              <p14:xfrm>
                <a:off x="2613698" y="4098862"/>
                <a:ext cx="15840" cy="342360"/>
              </p14:xfrm>
            </p:contentPart>
          </mc:Choice>
          <mc:Fallback>
            <p:pic>
              <p:nvPicPr>
                <p:cNvPr id="5" name="Freihand 4">
                  <a:extLst>
                    <a:ext uri="{FF2B5EF4-FFF2-40B4-BE49-F238E27FC236}">
                      <a16:creationId xmlns:a16="http://schemas.microsoft.com/office/drawing/2014/main" id="{63C26981-347F-0E21-0D4D-C6830F1BA7C8}"/>
                    </a:ext>
                  </a:extLst>
                </p:cNvPr>
                <p:cNvPicPr/>
                <p:nvPr/>
              </p:nvPicPr>
              <p:blipFill>
                <a:blip r:embed="rId11"/>
                <a:stretch>
                  <a:fillRect/>
                </a:stretch>
              </p:blipFill>
              <p:spPr>
                <a:xfrm>
                  <a:off x="2605058" y="4089862"/>
                  <a:ext cx="334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79436E28-52F0-C425-6D5D-4E807260490F}"/>
                    </a:ext>
                  </a:extLst>
                </p14:cNvPr>
                <p14:cNvContentPartPr/>
                <p14:nvPr/>
              </p14:nvContentPartPr>
              <p14:xfrm>
                <a:off x="2803778" y="4145302"/>
                <a:ext cx="127800" cy="316800"/>
              </p14:xfrm>
            </p:contentPart>
          </mc:Choice>
          <mc:Fallback>
            <p:pic>
              <p:nvPicPr>
                <p:cNvPr id="9" name="Freihand 8">
                  <a:extLst>
                    <a:ext uri="{FF2B5EF4-FFF2-40B4-BE49-F238E27FC236}">
                      <a16:creationId xmlns:a16="http://schemas.microsoft.com/office/drawing/2014/main" id="{79436E28-52F0-C425-6D5D-4E807260490F}"/>
                    </a:ext>
                  </a:extLst>
                </p:cNvPr>
                <p:cNvPicPr/>
                <p:nvPr/>
              </p:nvPicPr>
              <p:blipFill>
                <a:blip r:embed="rId13"/>
                <a:stretch>
                  <a:fillRect/>
                </a:stretch>
              </p:blipFill>
              <p:spPr>
                <a:xfrm>
                  <a:off x="2795138" y="4136662"/>
                  <a:ext cx="1454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CD5F91F2-D948-3D01-64B8-47C350218726}"/>
                    </a:ext>
                  </a:extLst>
                </p14:cNvPr>
                <p14:cNvContentPartPr/>
                <p14:nvPr/>
              </p14:nvContentPartPr>
              <p14:xfrm>
                <a:off x="3017618" y="4156102"/>
                <a:ext cx="133560" cy="240120"/>
              </p14:xfrm>
            </p:contentPart>
          </mc:Choice>
          <mc:Fallback>
            <p:pic>
              <p:nvPicPr>
                <p:cNvPr id="10" name="Freihand 9">
                  <a:extLst>
                    <a:ext uri="{FF2B5EF4-FFF2-40B4-BE49-F238E27FC236}">
                      <a16:creationId xmlns:a16="http://schemas.microsoft.com/office/drawing/2014/main" id="{CD5F91F2-D948-3D01-64B8-47C350218726}"/>
                    </a:ext>
                  </a:extLst>
                </p:cNvPr>
                <p:cNvPicPr/>
                <p:nvPr/>
              </p:nvPicPr>
              <p:blipFill>
                <a:blip r:embed="rId15"/>
                <a:stretch>
                  <a:fillRect/>
                </a:stretch>
              </p:blipFill>
              <p:spPr>
                <a:xfrm>
                  <a:off x="3008978" y="4147462"/>
                  <a:ext cx="151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0C3DF01-6771-0834-416D-88FC0938E277}"/>
                    </a:ext>
                  </a:extLst>
                </p14:cNvPr>
                <p14:cNvContentPartPr/>
                <p14:nvPr/>
              </p14:nvContentPartPr>
              <p14:xfrm>
                <a:off x="3240098" y="4265542"/>
                <a:ext cx="312120" cy="110520"/>
              </p14:xfrm>
            </p:contentPart>
          </mc:Choice>
          <mc:Fallback>
            <p:pic>
              <p:nvPicPr>
                <p:cNvPr id="11" name="Freihand 10">
                  <a:extLst>
                    <a:ext uri="{FF2B5EF4-FFF2-40B4-BE49-F238E27FC236}">
                      <a16:creationId xmlns:a16="http://schemas.microsoft.com/office/drawing/2014/main" id="{C0C3DF01-6771-0834-416D-88FC0938E277}"/>
                    </a:ext>
                  </a:extLst>
                </p:cNvPr>
                <p:cNvPicPr/>
                <p:nvPr/>
              </p:nvPicPr>
              <p:blipFill>
                <a:blip r:embed="rId17"/>
                <a:stretch>
                  <a:fillRect/>
                </a:stretch>
              </p:blipFill>
              <p:spPr>
                <a:xfrm>
                  <a:off x="3231458" y="4256542"/>
                  <a:ext cx="329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CB5DC44A-E08F-3677-4DCE-FB6CB1AB1203}"/>
                    </a:ext>
                  </a:extLst>
                </p14:cNvPr>
                <p14:cNvContentPartPr/>
                <p14:nvPr/>
              </p14:nvContentPartPr>
              <p14:xfrm>
                <a:off x="3573098" y="4167982"/>
                <a:ext cx="175680" cy="178920"/>
              </p14:xfrm>
            </p:contentPart>
          </mc:Choice>
          <mc:Fallback>
            <p:pic>
              <p:nvPicPr>
                <p:cNvPr id="12" name="Freihand 11">
                  <a:extLst>
                    <a:ext uri="{FF2B5EF4-FFF2-40B4-BE49-F238E27FC236}">
                      <a16:creationId xmlns:a16="http://schemas.microsoft.com/office/drawing/2014/main" id="{CB5DC44A-E08F-3677-4DCE-FB6CB1AB1203}"/>
                    </a:ext>
                  </a:extLst>
                </p:cNvPr>
                <p:cNvPicPr/>
                <p:nvPr/>
              </p:nvPicPr>
              <p:blipFill>
                <a:blip r:embed="rId19"/>
                <a:stretch>
                  <a:fillRect/>
                </a:stretch>
              </p:blipFill>
              <p:spPr>
                <a:xfrm>
                  <a:off x="3564458" y="4159342"/>
                  <a:ext cx="193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7D1819BD-6C29-F8BC-061B-93E5731CFE08}"/>
                    </a:ext>
                  </a:extLst>
                </p14:cNvPr>
                <p14:cNvContentPartPr/>
                <p14:nvPr/>
              </p14:nvContentPartPr>
              <p14:xfrm>
                <a:off x="3821138" y="4113262"/>
                <a:ext cx="69480" cy="303840"/>
              </p14:xfrm>
            </p:contentPart>
          </mc:Choice>
          <mc:Fallback>
            <p:pic>
              <p:nvPicPr>
                <p:cNvPr id="13" name="Freihand 12">
                  <a:extLst>
                    <a:ext uri="{FF2B5EF4-FFF2-40B4-BE49-F238E27FC236}">
                      <a16:creationId xmlns:a16="http://schemas.microsoft.com/office/drawing/2014/main" id="{7D1819BD-6C29-F8BC-061B-93E5731CFE08}"/>
                    </a:ext>
                  </a:extLst>
                </p:cNvPr>
                <p:cNvPicPr/>
                <p:nvPr/>
              </p:nvPicPr>
              <p:blipFill>
                <a:blip r:embed="rId21"/>
                <a:stretch>
                  <a:fillRect/>
                </a:stretch>
              </p:blipFill>
              <p:spPr>
                <a:xfrm>
                  <a:off x="3812498" y="4104262"/>
                  <a:ext cx="871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C78DEE98-B9F2-EAA5-6A1D-37FB358A3D8B}"/>
                    </a:ext>
                  </a:extLst>
                </p14:cNvPr>
                <p14:cNvContentPartPr/>
                <p14:nvPr/>
              </p14:nvContentPartPr>
              <p14:xfrm>
                <a:off x="4057658" y="4264822"/>
                <a:ext cx="205200" cy="31320"/>
              </p14:xfrm>
            </p:contentPart>
          </mc:Choice>
          <mc:Fallback>
            <p:pic>
              <p:nvPicPr>
                <p:cNvPr id="14" name="Freihand 13">
                  <a:extLst>
                    <a:ext uri="{FF2B5EF4-FFF2-40B4-BE49-F238E27FC236}">
                      <a16:creationId xmlns:a16="http://schemas.microsoft.com/office/drawing/2014/main" id="{C78DEE98-B9F2-EAA5-6A1D-37FB358A3D8B}"/>
                    </a:ext>
                  </a:extLst>
                </p:cNvPr>
                <p:cNvPicPr/>
                <p:nvPr/>
              </p:nvPicPr>
              <p:blipFill>
                <a:blip r:embed="rId23"/>
                <a:stretch>
                  <a:fillRect/>
                </a:stretch>
              </p:blipFill>
              <p:spPr>
                <a:xfrm>
                  <a:off x="4048658" y="4256182"/>
                  <a:ext cx="222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DDE110B9-763F-9345-76C1-0E8862F804A4}"/>
                    </a:ext>
                  </a:extLst>
                </p14:cNvPr>
                <p14:cNvContentPartPr/>
                <p14:nvPr/>
              </p14:nvContentPartPr>
              <p14:xfrm>
                <a:off x="4541858" y="4091662"/>
                <a:ext cx="210600" cy="248400"/>
              </p14:xfrm>
            </p:contentPart>
          </mc:Choice>
          <mc:Fallback>
            <p:pic>
              <p:nvPicPr>
                <p:cNvPr id="15" name="Freihand 14">
                  <a:extLst>
                    <a:ext uri="{FF2B5EF4-FFF2-40B4-BE49-F238E27FC236}">
                      <a16:creationId xmlns:a16="http://schemas.microsoft.com/office/drawing/2014/main" id="{DDE110B9-763F-9345-76C1-0E8862F804A4}"/>
                    </a:ext>
                  </a:extLst>
                </p:cNvPr>
                <p:cNvPicPr/>
                <p:nvPr/>
              </p:nvPicPr>
              <p:blipFill>
                <a:blip r:embed="rId25"/>
                <a:stretch>
                  <a:fillRect/>
                </a:stretch>
              </p:blipFill>
              <p:spPr>
                <a:xfrm>
                  <a:off x="4533218" y="4082662"/>
                  <a:ext cx="2282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D73DDEAE-136D-F3D0-768C-08278CC21289}"/>
                    </a:ext>
                  </a:extLst>
                </p14:cNvPr>
                <p14:cNvContentPartPr/>
                <p14:nvPr/>
              </p14:nvContentPartPr>
              <p14:xfrm>
                <a:off x="4873418" y="4075102"/>
                <a:ext cx="27720" cy="218520"/>
              </p14:xfrm>
            </p:contentPart>
          </mc:Choice>
          <mc:Fallback>
            <p:pic>
              <p:nvPicPr>
                <p:cNvPr id="16" name="Freihand 15">
                  <a:extLst>
                    <a:ext uri="{FF2B5EF4-FFF2-40B4-BE49-F238E27FC236}">
                      <a16:creationId xmlns:a16="http://schemas.microsoft.com/office/drawing/2014/main" id="{D73DDEAE-136D-F3D0-768C-08278CC21289}"/>
                    </a:ext>
                  </a:extLst>
                </p:cNvPr>
                <p:cNvPicPr/>
                <p:nvPr/>
              </p:nvPicPr>
              <p:blipFill>
                <a:blip r:embed="rId27"/>
                <a:stretch>
                  <a:fillRect/>
                </a:stretch>
              </p:blipFill>
              <p:spPr>
                <a:xfrm>
                  <a:off x="4864418" y="4066462"/>
                  <a:ext cx="453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D0466DAD-C4BA-6CDF-798A-5AFDE8E78DDA}"/>
                    </a:ext>
                  </a:extLst>
                </p14:cNvPr>
                <p14:cNvContentPartPr/>
                <p14:nvPr/>
              </p14:nvContentPartPr>
              <p14:xfrm>
                <a:off x="4757498" y="4032622"/>
                <a:ext cx="414360" cy="248760"/>
              </p14:xfrm>
            </p:contentPart>
          </mc:Choice>
          <mc:Fallback>
            <p:pic>
              <p:nvPicPr>
                <p:cNvPr id="17" name="Freihand 16">
                  <a:extLst>
                    <a:ext uri="{FF2B5EF4-FFF2-40B4-BE49-F238E27FC236}">
                      <a16:creationId xmlns:a16="http://schemas.microsoft.com/office/drawing/2014/main" id="{D0466DAD-C4BA-6CDF-798A-5AFDE8E78DDA}"/>
                    </a:ext>
                  </a:extLst>
                </p:cNvPr>
                <p:cNvPicPr/>
                <p:nvPr/>
              </p:nvPicPr>
              <p:blipFill>
                <a:blip r:embed="rId29"/>
                <a:stretch>
                  <a:fillRect/>
                </a:stretch>
              </p:blipFill>
              <p:spPr>
                <a:xfrm>
                  <a:off x="4748858" y="4023622"/>
                  <a:ext cx="4320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3252B80E-A706-60F4-6871-096C4C8F4C5D}"/>
                    </a:ext>
                  </a:extLst>
                </p14:cNvPr>
                <p14:cNvContentPartPr/>
                <p14:nvPr/>
              </p14:nvContentPartPr>
              <p14:xfrm>
                <a:off x="5293178" y="3959182"/>
                <a:ext cx="115560" cy="351360"/>
              </p14:xfrm>
            </p:contentPart>
          </mc:Choice>
          <mc:Fallback>
            <p:pic>
              <p:nvPicPr>
                <p:cNvPr id="18" name="Freihand 17">
                  <a:extLst>
                    <a:ext uri="{FF2B5EF4-FFF2-40B4-BE49-F238E27FC236}">
                      <a16:creationId xmlns:a16="http://schemas.microsoft.com/office/drawing/2014/main" id="{3252B80E-A706-60F4-6871-096C4C8F4C5D}"/>
                    </a:ext>
                  </a:extLst>
                </p:cNvPr>
                <p:cNvPicPr/>
                <p:nvPr/>
              </p:nvPicPr>
              <p:blipFill>
                <a:blip r:embed="rId31"/>
                <a:stretch>
                  <a:fillRect/>
                </a:stretch>
              </p:blipFill>
              <p:spPr>
                <a:xfrm>
                  <a:off x="5284538" y="3950542"/>
                  <a:ext cx="13320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2ABED681-BCEC-17A5-21B2-BC95C8D1B827}"/>
                    </a:ext>
                  </a:extLst>
                </p14:cNvPr>
                <p14:cNvContentPartPr/>
                <p14:nvPr/>
              </p14:nvContentPartPr>
              <p14:xfrm>
                <a:off x="5501978" y="4119022"/>
                <a:ext cx="204120" cy="348120"/>
              </p14:xfrm>
            </p:contentPart>
          </mc:Choice>
          <mc:Fallback>
            <p:pic>
              <p:nvPicPr>
                <p:cNvPr id="20" name="Freihand 19">
                  <a:extLst>
                    <a:ext uri="{FF2B5EF4-FFF2-40B4-BE49-F238E27FC236}">
                      <a16:creationId xmlns:a16="http://schemas.microsoft.com/office/drawing/2014/main" id="{2ABED681-BCEC-17A5-21B2-BC95C8D1B827}"/>
                    </a:ext>
                  </a:extLst>
                </p:cNvPr>
                <p:cNvPicPr/>
                <p:nvPr/>
              </p:nvPicPr>
              <p:blipFill>
                <a:blip r:embed="rId33"/>
                <a:stretch>
                  <a:fillRect/>
                </a:stretch>
              </p:blipFill>
              <p:spPr>
                <a:xfrm>
                  <a:off x="5492978" y="4110022"/>
                  <a:ext cx="22176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082F122D-B0DE-377B-9BAC-CA673F45E80C}"/>
                    </a:ext>
                  </a:extLst>
                </p14:cNvPr>
                <p14:cNvContentPartPr/>
                <p14:nvPr/>
              </p14:nvContentPartPr>
              <p14:xfrm>
                <a:off x="5732378" y="4102822"/>
                <a:ext cx="147240" cy="152640"/>
              </p14:xfrm>
            </p:contentPart>
          </mc:Choice>
          <mc:Fallback>
            <p:pic>
              <p:nvPicPr>
                <p:cNvPr id="21" name="Freihand 20">
                  <a:extLst>
                    <a:ext uri="{FF2B5EF4-FFF2-40B4-BE49-F238E27FC236}">
                      <a16:creationId xmlns:a16="http://schemas.microsoft.com/office/drawing/2014/main" id="{082F122D-B0DE-377B-9BAC-CA673F45E80C}"/>
                    </a:ext>
                  </a:extLst>
                </p:cNvPr>
                <p:cNvPicPr/>
                <p:nvPr/>
              </p:nvPicPr>
              <p:blipFill>
                <a:blip r:embed="rId35"/>
                <a:stretch>
                  <a:fillRect/>
                </a:stretch>
              </p:blipFill>
              <p:spPr>
                <a:xfrm>
                  <a:off x="5723738" y="4094182"/>
                  <a:ext cx="164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C2702B74-9D65-86B6-038A-04042EEBEBC7}"/>
                    </a:ext>
                  </a:extLst>
                </p14:cNvPr>
                <p14:cNvContentPartPr/>
                <p14:nvPr/>
              </p14:nvContentPartPr>
              <p14:xfrm>
                <a:off x="5894378" y="3935062"/>
                <a:ext cx="491400" cy="303840"/>
              </p14:xfrm>
            </p:contentPart>
          </mc:Choice>
          <mc:Fallback>
            <p:pic>
              <p:nvPicPr>
                <p:cNvPr id="22" name="Freihand 21">
                  <a:extLst>
                    <a:ext uri="{FF2B5EF4-FFF2-40B4-BE49-F238E27FC236}">
                      <a16:creationId xmlns:a16="http://schemas.microsoft.com/office/drawing/2014/main" id="{C2702B74-9D65-86B6-038A-04042EEBEBC7}"/>
                    </a:ext>
                  </a:extLst>
                </p:cNvPr>
                <p:cNvPicPr/>
                <p:nvPr/>
              </p:nvPicPr>
              <p:blipFill>
                <a:blip r:embed="rId37"/>
                <a:stretch>
                  <a:fillRect/>
                </a:stretch>
              </p:blipFill>
              <p:spPr>
                <a:xfrm>
                  <a:off x="5885738" y="3926062"/>
                  <a:ext cx="5090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2C002523-D56D-04B9-E34E-42E479D55AB0}"/>
                    </a:ext>
                  </a:extLst>
                </p14:cNvPr>
                <p14:cNvContentPartPr/>
                <p14:nvPr/>
              </p14:nvContentPartPr>
              <p14:xfrm>
                <a:off x="6403778" y="3916702"/>
                <a:ext cx="98640" cy="403920"/>
              </p14:xfrm>
            </p:contentPart>
          </mc:Choice>
          <mc:Fallback>
            <p:pic>
              <p:nvPicPr>
                <p:cNvPr id="23" name="Freihand 22">
                  <a:extLst>
                    <a:ext uri="{FF2B5EF4-FFF2-40B4-BE49-F238E27FC236}">
                      <a16:creationId xmlns:a16="http://schemas.microsoft.com/office/drawing/2014/main" id="{2C002523-D56D-04B9-E34E-42E479D55AB0}"/>
                    </a:ext>
                  </a:extLst>
                </p:cNvPr>
                <p:cNvPicPr/>
                <p:nvPr/>
              </p:nvPicPr>
              <p:blipFill>
                <a:blip r:embed="rId39"/>
                <a:stretch>
                  <a:fillRect/>
                </a:stretch>
              </p:blipFill>
              <p:spPr>
                <a:xfrm>
                  <a:off x="6394778" y="3908062"/>
                  <a:ext cx="11628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724B0782-C758-F99A-A70D-E5CFF011F895}"/>
                    </a:ext>
                  </a:extLst>
                </p14:cNvPr>
                <p14:cNvContentPartPr/>
                <p14:nvPr/>
              </p14:nvContentPartPr>
              <p14:xfrm>
                <a:off x="1661858" y="4328902"/>
                <a:ext cx="5300640" cy="444600"/>
              </p14:xfrm>
            </p:contentPart>
          </mc:Choice>
          <mc:Fallback>
            <p:pic>
              <p:nvPicPr>
                <p:cNvPr id="24" name="Freihand 23">
                  <a:extLst>
                    <a:ext uri="{FF2B5EF4-FFF2-40B4-BE49-F238E27FC236}">
                      <a16:creationId xmlns:a16="http://schemas.microsoft.com/office/drawing/2014/main" id="{724B0782-C758-F99A-A70D-E5CFF011F895}"/>
                    </a:ext>
                  </a:extLst>
                </p:cNvPr>
                <p:cNvPicPr/>
                <p:nvPr/>
              </p:nvPicPr>
              <p:blipFill>
                <a:blip r:embed="rId41"/>
                <a:stretch>
                  <a:fillRect/>
                </a:stretch>
              </p:blipFill>
              <p:spPr>
                <a:xfrm>
                  <a:off x="1652858" y="4320262"/>
                  <a:ext cx="531828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FD901CE9-B3BA-FA4C-2836-7CB0C3F1D16E}"/>
                    </a:ext>
                  </a:extLst>
                </p14:cNvPr>
                <p14:cNvContentPartPr/>
                <p14:nvPr/>
              </p14:nvContentPartPr>
              <p14:xfrm>
                <a:off x="3513698" y="4859182"/>
                <a:ext cx="208440" cy="224640"/>
              </p14:xfrm>
            </p:contentPart>
          </mc:Choice>
          <mc:Fallback>
            <p:pic>
              <p:nvPicPr>
                <p:cNvPr id="25" name="Freihand 24">
                  <a:extLst>
                    <a:ext uri="{FF2B5EF4-FFF2-40B4-BE49-F238E27FC236}">
                      <a16:creationId xmlns:a16="http://schemas.microsoft.com/office/drawing/2014/main" id="{FD901CE9-B3BA-FA4C-2836-7CB0C3F1D16E}"/>
                    </a:ext>
                  </a:extLst>
                </p:cNvPr>
                <p:cNvPicPr/>
                <p:nvPr/>
              </p:nvPicPr>
              <p:blipFill>
                <a:blip r:embed="rId43"/>
                <a:stretch>
                  <a:fillRect/>
                </a:stretch>
              </p:blipFill>
              <p:spPr>
                <a:xfrm>
                  <a:off x="3505058" y="4850182"/>
                  <a:ext cx="226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070DA39-4782-5B1F-EE5F-864A4AE20A89}"/>
                    </a:ext>
                  </a:extLst>
                </p14:cNvPr>
                <p14:cNvContentPartPr/>
                <p14:nvPr/>
              </p14:nvContentPartPr>
              <p14:xfrm>
                <a:off x="3903218" y="4814902"/>
                <a:ext cx="12600" cy="239400"/>
              </p14:xfrm>
            </p:contentPart>
          </mc:Choice>
          <mc:Fallback>
            <p:pic>
              <p:nvPicPr>
                <p:cNvPr id="26" name="Freihand 25">
                  <a:extLst>
                    <a:ext uri="{FF2B5EF4-FFF2-40B4-BE49-F238E27FC236}">
                      <a16:creationId xmlns:a16="http://schemas.microsoft.com/office/drawing/2014/main" id="{5070DA39-4782-5B1F-EE5F-864A4AE20A89}"/>
                    </a:ext>
                  </a:extLst>
                </p:cNvPr>
                <p:cNvPicPr/>
                <p:nvPr/>
              </p:nvPicPr>
              <p:blipFill>
                <a:blip r:embed="rId45"/>
                <a:stretch>
                  <a:fillRect/>
                </a:stretch>
              </p:blipFill>
              <p:spPr>
                <a:xfrm>
                  <a:off x="3894218" y="4806262"/>
                  <a:ext cx="302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3A8C1380-649F-31B8-D8CA-E95BD413A877}"/>
                    </a:ext>
                  </a:extLst>
                </p14:cNvPr>
                <p14:cNvContentPartPr/>
                <p14:nvPr/>
              </p14:nvContentPartPr>
              <p14:xfrm>
                <a:off x="3767858" y="4773142"/>
                <a:ext cx="275760" cy="152280"/>
              </p14:xfrm>
            </p:contentPart>
          </mc:Choice>
          <mc:Fallback>
            <p:pic>
              <p:nvPicPr>
                <p:cNvPr id="27" name="Freihand 26">
                  <a:extLst>
                    <a:ext uri="{FF2B5EF4-FFF2-40B4-BE49-F238E27FC236}">
                      <a16:creationId xmlns:a16="http://schemas.microsoft.com/office/drawing/2014/main" id="{3A8C1380-649F-31B8-D8CA-E95BD413A877}"/>
                    </a:ext>
                  </a:extLst>
                </p:cNvPr>
                <p:cNvPicPr/>
                <p:nvPr/>
              </p:nvPicPr>
              <p:blipFill>
                <a:blip r:embed="rId47"/>
                <a:stretch>
                  <a:fillRect/>
                </a:stretch>
              </p:blipFill>
              <p:spPr>
                <a:xfrm>
                  <a:off x="3759218" y="4764502"/>
                  <a:ext cx="293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96FBC102-A43A-2011-357E-1F4AB95713E6}"/>
                    </a:ext>
                  </a:extLst>
                </p14:cNvPr>
                <p14:cNvContentPartPr/>
                <p14:nvPr/>
              </p14:nvContentPartPr>
              <p14:xfrm>
                <a:off x="4154138" y="4771702"/>
                <a:ext cx="43200" cy="192240"/>
              </p14:xfrm>
            </p:contentPart>
          </mc:Choice>
          <mc:Fallback>
            <p:pic>
              <p:nvPicPr>
                <p:cNvPr id="28" name="Freihand 27">
                  <a:extLst>
                    <a:ext uri="{FF2B5EF4-FFF2-40B4-BE49-F238E27FC236}">
                      <a16:creationId xmlns:a16="http://schemas.microsoft.com/office/drawing/2014/main" id="{96FBC102-A43A-2011-357E-1F4AB95713E6}"/>
                    </a:ext>
                  </a:extLst>
                </p:cNvPr>
                <p:cNvPicPr/>
                <p:nvPr/>
              </p:nvPicPr>
              <p:blipFill>
                <a:blip r:embed="rId49"/>
                <a:stretch>
                  <a:fillRect/>
                </a:stretch>
              </p:blipFill>
              <p:spPr>
                <a:xfrm>
                  <a:off x="4145138" y="4762702"/>
                  <a:ext cx="60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50C96B7B-218C-4DA0-4F64-AAADC8809549}"/>
                    </a:ext>
                  </a:extLst>
                </p14:cNvPr>
                <p14:cNvContentPartPr/>
                <p14:nvPr/>
              </p14:nvContentPartPr>
              <p14:xfrm>
                <a:off x="4381298" y="4637782"/>
                <a:ext cx="95040" cy="340560"/>
              </p14:xfrm>
            </p:contentPart>
          </mc:Choice>
          <mc:Fallback>
            <p:pic>
              <p:nvPicPr>
                <p:cNvPr id="29" name="Freihand 28">
                  <a:extLst>
                    <a:ext uri="{FF2B5EF4-FFF2-40B4-BE49-F238E27FC236}">
                      <a16:creationId xmlns:a16="http://schemas.microsoft.com/office/drawing/2014/main" id="{50C96B7B-218C-4DA0-4F64-AAADC8809549}"/>
                    </a:ext>
                  </a:extLst>
                </p:cNvPr>
                <p:cNvPicPr/>
                <p:nvPr/>
              </p:nvPicPr>
              <p:blipFill>
                <a:blip r:embed="rId51"/>
                <a:stretch>
                  <a:fillRect/>
                </a:stretch>
              </p:blipFill>
              <p:spPr>
                <a:xfrm>
                  <a:off x="4372658" y="4628782"/>
                  <a:ext cx="1126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E494ADF6-9515-DB20-EA8D-2140489F9B1F}"/>
                    </a:ext>
                  </a:extLst>
                </p14:cNvPr>
                <p14:cNvContentPartPr/>
                <p14:nvPr/>
              </p14:nvContentPartPr>
              <p14:xfrm>
                <a:off x="4569578" y="4733542"/>
                <a:ext cx="295200" cy="444600"/>
              </p14:xfrm>
            </p:contentPart>
          </mc:Choice>
          <mc:Fallback>
            <p:pic>
              <p:nvPicPr>
                <p:cNvPr id="30" name="Freihand 29">
                  <a:extLst>
                    <a:ext uri="{FF2B5EF4-FFF2-40B4-BE49-F238E27FC236}">
                      <a16:creationId xmlns:a16="http://schemas.microsoft.com/office/drawing/2014/main" id="{E494ADF6-9515-DB20-EA8D-2140489F9B1F}"/>
                    </a:ext>
                  </a:extLst>
                </p:cNvPr>
                <p:cNvPicPr/>
                <p:nvPr/>
              </p:nvPicPr>
              <p:blipFill>
                <a:blip r:embed="rId53"/>
                <a:stretch>
                  <a:fillRect/>
                </a:stretch>
              </p:blipFill>
              <p:spPr>
                <a:xfrm>
                  <a:off x="4560578" y="4724542"/>
                  <a:ext cx="3128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66A03FE6-E645-29B0-753B-488D62994B4A}"/>
                    </a:ext>
                  </a:extLst>
                </p14:cNvPr>
                <p14:cNvContentPartPr/>
                <p14:nvPr/>
              </p14:nvContentPartPr>
              <p14:xfrm>
                <a:off x="4910858" y="4698982"/>
                <a:ext cx="142200" cy="189720"/>
              </p14:xfrm>
            </p:contentPart>
          </mc:Choice>
          <mc:Fallback>
            <p:pic>
              <p:nvPicPr>
                <p:cNvPr id="31" name="Freihand 30">
                  <a:extLst>
                    <a:ext uri="{FF2B5EF4-FFF2-40B4-BE49-F238E27FC236}">
                      <a16:creationId xmlns:a16="http://schemas.microsoft.com/office/drawing/2014/main" id="{66A03FE6-E645-29B0-753B-488D62994B4A}"/>
                    </a:ext>
                  </a:extLst>
                </p:cNvPr>
                <p:cNvPicPr/>
                <p:nvPr/>
              </p:nvPicPr>
              <p:blipFill>
                <a:blip r:embed="rId55"/>
                <a:stretch>
                  <a:fillRect/>
                </a:stretch>
              </p:blipFill>
              <p:spPr>
                <a:xfrm>
                  <a:off x="4902218" y="4689982"/>
                  <a:ext cx="159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D52DBF2D-D77D-5CAE-0E56-0A090099E959}"/>
                    </a:ext>
                  </a:extLst>
                </p14:cNvPr>
                <p14:cNvContentPartPr/>
                <p14:nvPr/>
              </p14:nvContentPartPr>
              <p14:xfrm>
                <a:off x="5086538" y="4560742"/>
                <a:ext cx="526320" cy="271800"/>
              </p14:xfrm>
            </p:contentPart>
          </mc:Choice>
          <mc:Fallback>
            <p:pic>
              <p:nvPicPr>
                <p:cNvPr id="32" name="Freihand 31">
                  <a:extLst>
                    <a:ext uri="{FF2B5EF4-FFF2-40B4-BE49-F238E27FC236}">
                      <a16:creationId xmlns:a16="http://schemas.microsoft.com/office/drawing/2014/main" id="{D52DBF2D-D77D-5CAE-0E56-0A090099E959}"/>
                    </a:ext>
                  </a:extLst>
                </p:cNvPr>
                <p:cNvPicPr/>
                <p:nvPr/>
              </p:nvPicPr>
              <p:blipFill>
                <a:blip r:embed="rId57"/>
                <a:stretch>
                  <a:fillRect/>
                </a:stretch>
              </p:blipFill>
              <p:spPr>
                <a:xfrm>
                  <a:off x="5077898" y="4551742"/>
                  <a:ext cx="5439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EAA7C766-B746-C525-6BC7-11B579CED20D}"/>
                    </a:ext>
                  </a:extLst>
                </p14:cNvPr>
                <p14:cNvContentPartPr/>
                <p14:nvPr/>
              </p14:nvContentPartPr>
              <p14:xfrm>
                <a:off x="5642738" y="4483702"/>
                <a:ext cx="186120" cy="564480"/>
              </p14:xfrm>
            </p:contentPart>
          </mc:Choice>
          <mc:Fallback>
            <p:pic>
              <p:nvPicPr>
                <p:cNvPr id="33" name="Freihand 32">
                  <a:extLst>
                    <a:ext uri="{FF2B5EF4-FFF2-40B4-BE49-F238E27FC236}">
                      <a16:creationId xmlns:a16="http://schemas.microsoft.com/office/drawing/2014/main" id="{EAA7C766-B746-C525-6BC7-11B579CED20D}"/>
                    </a:ext>
                  </a:extLst>
                </p:cNvPr>
                <p:cNvPicPr/>
                <p:nvPr/>
              </p:nvPicPr>
              <p:blipFill>
                <a:blip r:embed="rId59"/>
                <a:stretch>
                  <a:fillRect/>
                </a:stretch>
              </p:blipFill>
              <p:spPr>
                <a:xfrm>
                  <a:off x="5633738" y="4475062"/>
                  <a:ext cx="203760" cy="582120"/>
                </a:xfrm>
                <a:prstGeom prst="rect">
                  <a:avLst/>
                </a:prstGeom>
              </p:spPr>
            </p:pic>
          </mc:Fallback>
        </mc:AlternateContent>
      </p:grpSp>
    </p:spTree>
    <p:extLst>
      <p:ext uri="{BB962C8B-B14F-4D97-AF65-F5344CB8AC3E}">
        <p14:creationId xmlns:p14="http://schemas.microsoft.com/office/powerpoint/2010/main" val="56443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EF9E904-45B9-B111-8698-47D1EC39E5E0}"/>
                  </a:ext>
                </a:extLst>
              </p14:cNvPr>
              <p14:cNvContentPartPr/>
              <p14:nvPr/>
            </p14:nvContentPartPr>
            <p14:xfrm>
              <a:off x="333818" y="982702"/>
              <a:ext cx="3016080" cy="1193760"/>
            </p14:xfrm>
          </p:contentPart>
        </mc:Choice>
        <mc:Fallback>
          <p:pic>
            <p:nvPicPr>
              <p:cNvPr id="2" name="Freihand 1">
                <a:extLst>
                  <a:ext uri="{FF2B5EF4-FFF2-40B4-BE49-F238E27FC236}">
                    <a16:creationId xmlns:a16="http://schemas.microsoft.com/office/drawing/2014/main" id="{2EF9E904-45B9-B111-8698-47D1EC39E5E0}"/>
                  </a:ext>
                </a:extLst>
              </p:cNvPr>
              <p:cNvPicPr/>
              <p:nvPr/>
            </p:nvPicPr>
            <p:blipFill>
              <a:blip r:embed="rId4"/>
              <a:stretch>
                <a:fillRect/>
              </a:stretch>
            </p:blipFill>
            <p:spPr>
              <a:xfrm>
                <a:off x="325178" y="974062"/>
                <a:ext cx="3033720" cy="1211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DF8C4C1-BF8F-56D5-4907-09FE29CF8A4A}"/>
                  </a:ext>
                </a:extLst>
              </p14:cNvPr>
              <p14:cNvContentPartPr/>
              <p14:nvPr/>
            </p14:nvContentPartPr>
            <p14:xfrm>
              <a:off x="139778" y="4778902"/>
              <a:ext cx="2996640" cy="1141200"/>
            </p14:xfrm>
          </p:contentPart>
        </mc:Choice>
        <mc:Fallback>
          <p:pic>
            <p:nvPicPr>
              <p:cNvPr id="3" name="Freihand 2">
                <a:extLst>
                  <a:ext uri="{FF2B5EF4-FFF2-40B4-BE49-F238E27FC236}">
                    <a16:creationId xmlns:a16="http://schemas.microsoft.com/office/drawing/2014/main" id="{1DF8C4C1-BF8F-56D5-4907-09FE29CF8A4A}"/>
                  </a:ext>
                </a:extLst>
              </p:cNvPr>
              <p:cNvPicPr/>
              <p:nvPr/>
            </p:nvPicPr>
            <p:blipFill>
              <a:blip r:embed="rId6"/>
              <a:stretch>
                <a:fillRect/>
              </a:stretch>
            </p:blipFill>
            <p:spPr>
              <a:xfrm>
                <a:off x="131138" y="4770262"/>
                <a:ext cx="3014280" cy="115884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name="Arbeitsblatt" r:id="rId3" imgW="6100707" imgH="2324056" progId="Excel.Sheet.12">
                  <p:embed/>
                </p:oleObj>
              </mc:Choice>
              <mc:Fallback>
                <p:oleObj name="Arbeitsblatt" r:id="rId3" imgW="6100707" imgH="2324056" progId="Excel.Sheet.12">
                  <p:embed/>
                  <p:pic>
                    <p:nvPicPr>
                      <p:cNvPr id="2" name="Objekt 1"/>
                      <p:cNvPicPr/>
                      <p:nvPr/>
                    </p:nvPicPr>
                    <p:blipFill>
                      <a:blip r:embed="rId4"/>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grpSp>
        <p:nvGrpSpPr>
          <p:cNvPr id="20" name="Gruppieren 19">
            <a:extLst>
              <a:ext uri="{FF2B5EF4-FFF2-40B4-BE49-F238E27FC236}">
                <a16:creationId xmlns:a16="http://schemas.microsoft.com/office/drawing/2014/main" id="{5AA16BD5-94E2-E5FB-A3BB-B626B30B874C}"/>
              </a:ext>
            </a:extLst>
          </p:cNvPr>
          <p:cNvGrpSpPr/>
          <p:nvPr/>
        </p:nvGrpSpPr>
        <p:grpSpPr>
          <a:xfrm>
            <a:off x="7512578" y="2113822"/>
            <a:ext cx="687600" cy="247320"/>
            <a:chOff x="7512578" y="2113822"/>
            <a:chExt cx="687600" cy="2473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EEB959C-C891-1EE9-D25A-A053A30AF664}"/>
                    </a:ext>
                  </a:extLst>
                </p14:cNvPr>
                <p14:cNvContentPartPr/>
                <p14:nvPr/>
              </p14:nvContentPartPr>
              <p14:xfrm>
                <a:off x="7512578" y="2145142"/>
                <a:ext cx="148680" cy="129600"/>
              </p14:xfrm>
            </p:contentPart>
          </mc:Choice>
          <mc:Fallback>
            <p:pic>
              <p:nvPicPr>
                <p:cNvPr id="3" name="Freihand 2">
                  <a:extLst>
                    <a:ext uri="{FF2B5EF4-FFF2-40B4-BE49-F238E27FC236}">
                      <a16:creationId xmlns:a16="http://schemas.microsoft.com/office/drawing/2014/main" id="{1EEB959C-C891-1EE9-D25A-A053A30AF664}"/>
                    </a:ext>
                  </a:extLst>
                </p:cNvPr>
                <p:cNvPicPr/>
                <p:nvPr/>
              </p:nvPicPr>
              <p:blipFill>
                <a:blip r:embed="rId6"/>
                <a:stretch>
                  <a:fillRect/>
                </a:stretch>
              </p:blipFill>
              <p:spPr>
                <a:xfrm>
                  <a:off x="7503938" y="2136502"/>
                  <a:ext cx="166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453B3D1-B2CB-FDB9-79EC-61C203282980}"/>
                    </a:ext>
                  </a:extLst>
                </p14:cNvPr>
                <p14:cNvContentPartPr/>
                <p14:nvPr/>
              </p14:nvContentPartPr>
              <p14:xfrm>
                <a:off x="7778258" y="2247742"/>
                <a:ext cx="61200" cy="113400"/>
              </p14:xfrm>
            </p:contentPart>
          </mc:Choice>
          <mc:Fallback>
            <p:pic>
              <p:nvPicPr>
                <p:cNvPr id="7" name="Freihand 6">
                  <a:extLst>
                    <a:ext uri="{FF2B5EF4-FFF2-40B4-BE49-F238E27FC236}">
                      <a16:creationId xmlns:a16="http://schemas.microsoft.com/office/drawing/2014/main" id="{2453B3D1-B2CB-FDB9-79EC-61C203282980}"/>
                    </a:ext>
                  </a:extLst>
                </p:cNvPr>
                <p:cNvPicPr/>
                <p:nvPr/>
              </p:nvPicPr>
              <p:blipFill>
                <a:blip r:embed="rId8"/>
                <a:stretch>
                  <a:fillRect/>
                </a:stretch>
              </p:blipFill>
              <p:spPr>
                <a:xfrm>
                  <a:off x="7769618" y="2238742"/>
                  <a:ext cx="78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F2CB287-1579-BE55-52C0-F69EA429A165}"/>
                    </a:ext>
                  </a:extLst>
                </p14:cNvPr>
                <p14:cNvContentPartPr/>
                <p14:nvPr/>
              </p14:nvContentPartPr>
              <p14:xfrm>
                <a:off x="7877978" y="2113822"/>
                <a:ext cx="200520" cy="198000"/>
              </p14:xfrm>
            </p:contentPart>
          </mc:Choice>
          <mc:Fallback>
            <p:pic>
              <p:nvPicPr>
                <p:cNvPr id="8" name="Freihand 7">
                  <a:extLst>
                    <a:ext uri="{FF2B5EF4-FFF2-40B4-BE49-F238E27FC236}">
                      <a16:creationId xmlns:a16="http://schemas.microsoft.com/office/drawing/2014/main" id="{7F2CB287-1579-BE55-52C0-F69EA429A165}"/>
                    </a:ext>
                  </a:extLst>
                </p:cNvPr>
                <p:cNvPicPr/>
                <p:nvPr/>
              </p:nvPicPr>
              <p:blipFill>
                <a:blip r:embed="rId10"/>
                <a:stretch>
                  <a:fillRect/>
                </a:stretch>
              </p:blipFill>
              <p:spPr>
                <a:xfrm>
                  <a:off x="7868978" y="2105182"/>
                  <a:ext cx="218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2E2BE2C-37E3-8B8E-9E05-B122B6717253}"/>
                    </a:ext>
                  </a:extLst>
                </p14:cNvPr>
                <p14:cNvContentPartPr/>
                <p14:nvPr/>
              </p14:nvContentPartPr>
              <p14:xfrm>
                <a:off x="8139338" y="2125702"/>
                <a:ext cx="60840" cy="174960"/>
              </p14:xfrm>
            </p:contentPart>
          </mc:Choice>
          <mc:Fallback>
            <p:pic>
              <p:nvPicPr>
                <p:cNvPr id="9" name="Freihand 8">
                  <a:extLst>
                    <a:ext uri="{FF2B5EF4-FFF2-40B4-BE49-F238E27FC236}">
                      <a16:creationId xmlns:a16="http://schemas.microsoft.com/office/drawing/2014/main" id="{D2E2BE2C-37E3-8B8E-9E05-B122B6717253}"/>
                    </a:ext>
                  </a:extLst>
                </p:cNvPr>
                <p:cNvPicPr/>
                <p:nvPr/>
              </p:nvPicPr>
              <p:blipFill>
                <a:blip r:embed="rId12"/>
                <a:stretch>
                  <a:fillRect/>
                </a:stretch>
              </p:blipFill>
              <p:spPr>
                <a:xfrm>
                  <a:off x="8130698" y="2117062"/>
                  <a:ext cx="78480" cy="192600"/>
                </a:xfrm>
                <a:prstGeom prst="rect">
                  <a:avLst/>
                </a:prstGeom>
              </p:spPr>
            </p:pic>
          </mc:Fallback>
        </mc:AlternateContent>
      </p:grpSp>
      <p:grpSp>
        <p:nvGrpSpPr>
          <p:cNvPr id="19" name="Gruppieren 18">
            <a:extLst>
              <a:ext uri="{FF2B5EF4-FFF2-40B4-BE49-F238E27FC236}">
                <a16:creationId xmlns:a16="http://schemas.microsoft.com/office/drawing/2014/main" id="{864F8118-7603-5B08-F0FD-4FF7CA6AFFC4}"/>
              </a:ext>
            </a:extLst>
          </p:cNvPr>
          <p:cNvGrpSpPr/>
          <p:nvPr/>
        </p:nvGrpSpPr>
        <p:grpSpPr>
          <a:xfrm>
            <a:off x="7488458" y="2460862"/>
            <a:ext cx="700560" cy="199800"/>
            <a:chOff x="7488458" y="2460862"/>
            <a:chExt cx="700560" cy="19980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D0AA637-57AA-DB40-751D-C94BCB114835}"/>
                    </a:ext>
                  </a:extLst>
                </p14:cNvPr>
                <p14:cNvContentPartPr/>
                <p14:nvPr/>
              </p14:nvContentPartPr>
              <p14:xfrm>
                <a:off x="7488458" y="2493622"/>
                <a:ext cx="184680" cy="156600"/>
              </p14:xfrm>
            </p:contentPart>
          </mc:Choice>
          <mc:Fallback>
            <p:pic>
              <p:nvPicPr>
                <p:cNvPr id="10" name="Freihand 9">
                  <a:extLst>
                    <a:ext uri="{FF2B5EF4-FFF2-40B4-BE49-F238E27FC236}">
                      <a16:creationId xmlns:a16="http://schemas.microsoft.com/office/drawing/2014/main" id="{8D0AA637-57AA-DB40-751D-C94BCB114835}"/>
                    </a:ext>
                  </a:extLst>
                </p:cNvPr>
                <p:cNvPicPr/>
                <p:nvPr/>
              </p:nvPicPr>
              <p:blipFill>
                <a:blip r:embed="rId14"/>
                <a:stretch>
                  <a:fillRect/>
                </a:stretch>
              </p:blipFill>
              <p:spPr>
                <a:xfrm>
                  <a:off x="7479818" y="2484622"/>
                  <a:ext cx="202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83AE828E-5BD2-C564-7FB5-3C82E3CFA0E2}"/>
                    </a:ext>
                  </a:extLst>
                </p14:cNvPr>
                <p14:cNvContentPartPr/>
                <p14:nvPr/>
              </p14:nvContentPartPr>
              <p14:xfrm>
                <a:off x="7693298" y="2594422"/>
                <a:ext cx="19800" cy="66240"/>
              </p14:xfrm>
            </p:contentPart>
          </mc:Choice>
          <mc:Fallback>
            <p:pic>
              <p:nvPicPr>
                <p:cNvPr id="11" name="Freihand 10">
                  <a:extLst>
                    <a:ext uri="{FF2B5EF4-FFF2-40B4-BE49-F238E27FC236}">
                      <a16:creationId xmlns:a16="http://schemas.microsoft.com/office/drawing/2014/main" id="{83AE828E-5BD2-C564-7FB5-3C82E3CFA0E2}"/>
                    </a:ext>
                  </a:extLst>
                </p:cNvPr>
                <p:cNvPicPr/>
                <p:nvPr/>
              </p:nvPicPr>
              <p:blipFill>
                <a:blip r:embed="rId16"/>
                <a:stretch>
                  <a:fillRect/>
                </a:stretch>
              </p:blipFill>
              <p:spPr>
                <a:xfrm>
                  <a:off x="7684298" y="2585422"/>
                  <a:ext cx="37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3D64869-15B7-9EBF-B7CD-574317B0098E}"/>
                    </a:ext>
                  </a:extLst>
                </p14:cNvPr>
                <p14:cNvContentPartPr/>
                <p14:nvPr/>
              </p14:nvContentPartPr>
              <p14:xfrm>
                <a:off x="7842338" y="2460862"/>
                <a:ext cx="346680" cy="171000"/>
              </p14:xfrm>
            </p:contentPart>
          </mc:Choice>
          <mc:Fallback>
            <p:pic>
              <p:nvPicPr>
                <p:cNvPr id="12" name="Freihand 11">
                  <a:extLst>
                    <a:ext uri="{FF2B5EF4-FFF2-40B4-BE49-F238E27FC236}">
                      <a16:creationId xmlns:a16="http://schemas.microsoft.com/office/drawing/2014/main" id="{43D64869-15B7-9EBF-B7CD-574317B0098E}"/>
                    </a:ext>
                  </a:extLst>
                </p:cNvPr>
                <p:cNvPicPr/>
                <p:nvPr/>
              </p:nvPicPr>
              <p:blipFill>
                <a:blip r:embed="rId18"/>
                <a:stretch>
                  <a:fillRect/>
                </a:stretch>
              </p:blipFill>
              <p:spPr>
                <a:xfrm>
                  <a:off x="7833698" y="2452222"/>
                  <a:ext cx="364320" cy="188640"/>
                </a:xfrm>
                <a:prstGeom prst="rect">
                  <a:avLst/>
                </a:prstGeom>
              </p:spPr>
            </p:pic>
          </mc:Fallback>
        </mc:AlternateContent>
      </p:grpSp>
      <p:grpSp>
        <p:nvGrpSpPr>
          <p:cNvPr id="18" name="Gruppieren 17">
            <a:extLst>
              <a:ext uri="{FF2B5EF4-FFF2-40B4-BE49-F238E27FC236}">
                <a16:creationId xmlns:a16="http://schemas.microsoft.com/office/drawing/2014/main" id="{488BB8DC-478D-80BB-A814-8639883C7B51}"/>
              </a:ext>
            </a:extLst>
          </p:cNvPr>
          <p:cNvGrpSpPr/>
          <p:nvPr/>
        </p:nvGrpSpPr>
        <p:grpSpPr>
          <a:xfrm>
            <a:off x="7471178" y="2835262"/>
            <a:ext cx="901440" cy="246240"/>
            <a:chOff x="7471178" y="2835262"/>
            <a:chExt cx="901440" cy="246240"/>
          </a:xfrm>
        </p:grpSpPr>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8E909CD-0673-5BCD-B634-1105B9DAA30A}"/>
                    </a:ext>
                  </a:extLst>
                </p14:cNvPr>
                <p14:cNvContentPartPr/>
                <p14:nvPr/>
              </p14:nvContentPartPr>
              <p14:xfrm>
                <a:off x="7471178" y="2835262"/>
                <a:ext cx="189000" cy="191880"/>
              </p14:xfrm>
            </p:contentPart>
          </mc:Choice>
          <mc:Fallback>
            <p:pic>
              <p:nvPicPr>
                <p:cNvPr id="13" name="Freihand 12">
                  <a:extLst>
                    <a:ext uri="{FF2B5EF4-FFF2-40B4-BE49-F238E27FC236}">
                      <a16:creationId xmlns:a16="http://schemas.microsoft.com/office/drawing/2014/main" id="{18E909CD-0673-5BCD-B634-1105B9DAA30A}"/>
                    </a:ext>
                  </a:extLst>
                </p:cNvPr>
                <p:cNvPicPr/>
                <p:nvPr/>
              </p:nvPicPr>
              <p:blipFill>
                <a:blip r:embed="rId20"/>
                <a:stretch>
                  <a:fillRect/>
                </a:stretch>
              </p:blipFill>
              <p:spPr>
                <a:xfrm>
                  <a:off x="7462538" y="2826262"/>
                  <a:ext cx="206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BC24E94C-7E4C-DC86-AED3-8FBCF5A2CA22}"/>
                    </a:ext>
                  </a:extLst>
                </p14:cNvPr>
                <p14:cNvContentPartPr/>
                <p14:nvPr/>
              </p14:nvContentPartPr>
              <p14:xfrm>
                <a:off x="7667738" y="3005902"/>
                <a:ext cx="37080" cy="75600"/>
              </p14:xfrm>
            </p:contentPart>
          </mc:Choice>
          <mc:Fallback>
            <p:pic>
              <p:nvPicPr>
                <p:cNvPr id="14" name="Freihand 13">
                  <a:extLst>
                    <a:ext uri="{FF2B5EF4-FFF2-40B4-BE49-F238E27FC236}">
                      <a16:creationId xmlns:a16="http://schemas.microsoft.com/office/drawing/2014/main" id="{BC24E94C-7E4C-DC86-AED3-8FBCF5A2CA22}"/>
                    </a:ext>
                  </a:extLst>
                </p:cNvPr>
                <p:cNvPicPr/>
                <p:nvPr/>
              </p:nvPicPr>
              <p:blipFill>
                <a:blip r:embed="rId22"/>
                <a:stretch>
                  <a:fillRect/>
                </a:stretch>
              </p:blipFill>
              <p:spPr>
                <a:xfrm>
                  <a:off x="7659098" y="2997262"/>
                  <a:ext cx="54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8933891-32F0-FA7E-EE85-15357CEE5FD2}"/>
                    </a:ext>
                  </a:extLst>
                </p14:cNvPr>
                <p14:cNvContentPartPr/>
                <p14:nvPr/>
              </p14:nvContentPartPr>
              <p14:xfrm>
                <a:off x="7802378" y="2873782"/>
                <a:ext cx="118440" cy="135000"/>
              </p14:xfrm>
            </p:contentPart>
          </mc:Choice>
          <mc:Fallback>
            <p:pic>
              <p:nvPicPr>
                <p:cNvPr id="15" name="Freihand 14">
                  <a:extLst>
                    <a:ext uri="{FF2B5EF4-FFF2-40B4-BE49-F238E27FC236}">
                      <a16:creationId xmlns:a16="http://schemas.microsoft.com/office/drawing/2014/main" id="{38933891-32F0-FA7E-EE85-15357CEE5FD2}"/>
                    </a:ext>
                  </a:extLst>
                </p:cNvPr>
                <p:cNvPicPr/>
                <p:nvPr/>
              </p:nvPicPr>
              <p:blipFill>
                <a:blip r:embed="rId24"/>
                <a:stretch>
                  <a:fillRect/>
                </a:stretch>
              </p:blipFill>
              <p:spPr>
                <a:xfrm>
                  <a:off x="7793738" y="2865142"/>
                  <a:ext cx="136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D23D0A9B-48C6-CB0B-157F-A63088A305D0}"/>
                    </a:ext>
                  </a:extLst>
                </p14:cNvPr>
                <p14:cNvContentPartPr/>
                <p14:nvPr/>
              </p14:nvContentPartPr>
              <p14:xfrm>
                <a:off x="7978778" y="2862262"/>
                <a:ext cx="117360" cy="191160"/>
              </p14:xfrm>
            </p:contentPart>
          </mc:Choice>
          <mc:Fallback>
            <p:pic>
              <p:nvPicPr>
                <p:cNvPr id="16" name="Freihand 15">
                  <a:extLst>
                    <a:ext uri="{FF2B5EF4-FFF2-40B4-BE49-F238E27FC236}">
                      <a16:creationId xmlns:a16="http://schemas.microsoft.com/office/drawing/2014/main" id="{D23D0A9B-48C6-CB0B-157F-A63088A305D0}"/>
                    </a:ext>
                  </a:extLst>
                </p:cNvPr>
                <p:cNvPicPr/>
                <p:nvPr/>
              </p:nvPicPr>
              <p:blipFill>
                <a:blip r:embed="rId26"/>
                <a:stretch>
                  <a:fillRect/>
                </a:stretch>
              </p:blipFill>
              <p:spPr>
                <a:xfrm>
                  <a:off x="7970138" y="2853262"/>
                  <a:ext cx="1350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EDDCBCDD-F8AE-4F19-44A3-CCA5A9043323}"/>
                    </a:ext>
                  </a:extLst>
                </p14:cNvPr>
                <p14:cNvContentPartPr/>
                <p14:nvPr/>
              </p14:nvContentPartPr>
              <p14:xfrm>
                <a:off x="8148698" y="2859382"/>
                <a:ext cx="223920" cy="196560"/>
              </p14:xfrm>
            </p:contentPart>
          </mc:Choice>
          <mc:Fallback>
            <p:pic>
              <p:nvPicPr>
                <p:cNvPr id="17" name="Freihand 16">
                  <a:extLst>
                    <a:ext uri="{FF2B5EF4-FFF2-40B4-BE49-F238E27FC236}">
                      <a16:creationId xmlns:a16="http://schemas.microsoft.com/office/drawing/2014/main" id="{EDDCBCDD-F8AE-4F19-44A3-CCA5A9043323}"/>
                    </a:ext>
                  </a:extLst>
                </p:cNvPr>
                <p:cNvPicPr/>
                <p:nvPr/>
              </p:nvPicPr>
              <p:blipFill>
                <a:blip r:embed="rId28"/>
                <a:stretch>
                  <a:fillRect/>
                </a:stretch>
              </p:blipFill>
              <p:spPr>
                <a:xfrm>
                  <a:off x="8139698" y="2850742"/>
                  <a:ext cx="241560" cy="214200"/>
                </a:xfrm>
                <a:prstGeom prst="rect">
                  <a:avLst/>
                </a:prstGeom>
              </p:spPr>
            </p:pic>
          </mc:Fallback>
        </mc:AlternateContent>
      </p:grpSp>
      <p:grpSp>
        <p:nvGrpSpPr>
          <p:cNvPr id="24" name="Gruppieren 23">
            <a:extLst>
              <a:ext uri="{FF2B5EF4-FFF2-40B4-BE49-F238E27FC236}">
                <a16:creationId xmlns:a16="http://schemas.microsoft.com/office/drawing/2014/main" id="{B244049D-1305-71A6-4250-EBA6B7A40814}"/>
              </a:ext>
            </a:extLst>
          </p:cNvPr>
          <p:cNvGrpSpPr/>
          <p:nvPr/>
        </p:nvGrpSpPr>
        <p:grpSpPr>
          <a:xfrm>
            <a:off x="8334458" y="1943542"/>
            <a:ext cx="273960" cy="303840"/>
            <a:chOff x="8334458" y="1943542"/>
            <a:chExt cx="273960" cy="303840"/>
          </a:xfrm>
        </p:grpSpPr>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91BA304-7AD4-0263-9369-1BFFDDD2EB09}"/>
                    </a:ext>
                  </a:extLst>
                </p14:cNvPr>
                <p14:cNvContentPartPr/>
                <p14:nvPr/>
              </p14:nvContentPartPr>
              <p14:xfrm>
                <a:off x="8394938" y="2047222"/>
                <a:ext cx="118440" cy="113400"/>
              </p14:xfrm>
            </p:contentPart>
          </mc:Choice>
          <mc:Fallback>
            <p:pic>
              <p:nvPicPr>
                <p:cNvPr id="21" name="Freihand 20">
                  <a:extLst>
                    <a:ext uri="{FF2B5EF4-FFF2-40B4-BE49-F238E27FC236}">
                      <a16:creationId xmlns:a16="http://schemas.microsoft.com/office/drawing/2014/main" id="{D91BA304-7AD4-0263-9369-1BFFDDD2EB09}"/>
                    </a:ext>
                  </a:extLst>
                </p:cNvPr>
                <p:cNvPicPr/>
                <p:nvPr/>
              </p:nvPicPr>
              <p:blipFill>
                <a:blip r:embed="rId30"/>
                <a:stretch>
                  <a:fillRect/>
                </a:stretch>
              </p:blipFill>
              <p:spPr>
                <a:xfrm>
                  <a:off x="8386298" y="2038582"/>
                  <a:ext cx="136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38C84E7D-935F-A84E-02BC-27CD38E78B00}"/>
                    </a:ext>
                  </a:extLst>
                </p14:cNvPr>
                <p14:cNvContentPartPr/>
                <p14:nvPr/>
              </p14:nvContentPartPr>
              <p14:xfrm>
                <a:off x="8400338" y="2020942"/>
                <a:ext cx="149400" cy="166680"/>
              </p14:xfrm>
            </p:contentPart>
          </mc:Choice>
          <mc:Fallback>
            <p:pic>
              <p:nvPicPr>
                <p:cNvPr id="22" name="Freihand 21">
                  <a:extLst>
                    <a:ext uri="{FF2B5EF4-FFF2-40B4-BE49-F238E27FC236}">
                      <a16:creationId xmlns:a16="http://schemas.microsoft.com/office/drawing/2014/main" id="{38C84E7D-935F-A84E-02BC-27CD38E78B00}"/>
                    </a:ext>
                  </a:extLst>
                </p:cNvPr>
                <p:cNvPicPr/>
                <p:nvPr/>
              </p:nvPicPr>
              <p:blipFill>
                <a:blip r:embed="rId32"/>
                <a:stretch>
                  <a:fillRect/>
                </a:stretch>
              </p:blipFill>
              <p:spPr>
                <a:xfrm>
                  <a:off x="8391698" y="2012302"/>
                  <a:ext cx="1670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95EA2AD9-7539-8FEA-4195-85902EF85E67}"/>
                    </a:ext>
                  </a:extLst>
                </p14:cNvPr>
                <p14:cNvContentPartPr/>
                <p14:nvPr/>
              </p14:nvContentPartPr>
              <p14:xfrm>
                <a:off x="8334458" y="1943542"/>
                <a:ext cx="273960" cy="303840"/>
              </p14:xfrm>
            </p:contentPart>
          </mc:Choice>
          <mc:Fallback>
            <p:pic>
              <p:nvPicPr>
                <p:cNvPr id="23" name="Freihand 22">
                  <a:extLst>
                    <a:ext uri="{FF2B5EF4-FFF2-40B4-BE49-F238E27FC236}">
                      <a16:creationId xmlns:a16="http://schemas.microsoft.com/office/drawing/2014/main" id="{95EA2AD9-7539-8FEA-4195-85902EF85E67}"/>
                    </a:ext>
                  </a:extLst>
                </p:cNvPr>
                <p:cNvPicPr/>
                <p:nvPr/>
              </p:nvPicPr>
              <p:blipFill>
                <a:blip r:embed="rId34"/>
                <a:stretch>
                  <a:fillRect/>
                </a:stretch>
              </p:blipFill>
              <p:spPr>
                <a:xfrm>
                  <a:off x="8325458" y="1934542"/>
                  <a:ext cx="291600" cy="32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169" name="Freihand 168">
                <a:extLst>
                  <a:ext uri="{FF2B5EF4-FFF2-40B4-BE49-F238E27FC236}">
                    <a16:creationId xmlns:a16="http://schemas.microsoft.com/office/drawing/2014/main" id="{A53507AA-980F-43A3-3E29-5ECDB8DD28FB}"/>
                  </a:ext>
                </a:extLst>
              </p14:cNvPr>
              <p14:cNvContentPartPr/>
              <p14:nvPr/>
            </p14:nvContentPartPr>
            <p14:xfrm>
              <a:off x="4147298" y="486622"/>
              <a:ext cx="5299560" cy="205200"/>
            </p14:xfrm>
          </p:contentPart>
        </mc:Choice>
        <mc:Fallback>
          <p:pic>
            <p:nvPicPr>
              <p:cNvPr id="169" name="Freihand 168">
                <a:extLst>
                  <a:ext uri="{FF2B5EF4-FFF2-40B4-BE49-F238E27FC236}">
                    <a16:creationId xmlns:a16="http://schemas.microsoft.com/office/drawing/2014/main" id="{A53507AA-980F-43A3-3E29-5ECDB8DD28FB}"/>
                  </a:ext>
                </a:extLst>
              </p:cNvPr>
              <p:cNvPicPr/>
              <p:nvPr/>
            </p:nvPicPr>
            <p:blipFill>
              <a:blip r:embed="rId36"/>
              <a:stretch>
                <a:fillRect/>
              </a:stretch>
            </p:blipFill>
            <p:spPr>
              <a:xfrm>
                <a:off x="4138298" y="477622"/>
                <a:ext cx="53172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2" name="Freihand 61">
                <a:extLst>
                  <a:ext uri="{FF2B5EF4-FFF2-40B4-BE49-F238E27FC236}">
                    <a16:creationId xmlns:a16="http://schemas.microsoft.com/office/drawing/2014/main" id="{2716F910-8D05-AA3E-34AD-9EBACA77A3D1}"/>
                  </a:ext>
                </a:extLst>
              </p14:cNvPr>
              <p14:cNvContentPartPr/>
              <p14:nvPr/>
            </p14:nvContentPartPr>
            <p14:xfrm>
              <a:off x="8985698" y="2194102"/>
              <a:ext cx="360" cy="360"/>
            </p14:xfrm>
          </p:contentPart>
        </mc:Choice>
        <mc:Fallback>
          <p:pic>
            <p:nvPicPr>
              <p:cNvPr id="62" name="Freihand 61">
                <a:extLst>
                  <a:ext uri="{FF2B5EF4-FFF2-40B4-BE49-F238E27FC236}">
                    <a16:creationId xmlns:a16="http://schemas.microsoft.com/office/drawing/2014/main" id="{2716F910-8D05-AA3E-34AD-9EBACA77A3D1}"/>
                  </a:ext>
                </a:extLst>
              </p:cNvPr>
              <p:cNvPicPr/>
              <p:nvPr/>
            </p:nvPicPr>
            <p:blipFill>
              <a:blip r:embed="rId38"/>
              <a:stretch>
                <a:fillRect/>
              </a:stretch>
            </p:blipFill>
            <p:spPr>
              <a:xfrm>
                <a:off x="8977058" y="218546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3" name="Freihand 62">
                <a:extLst>
                  <a:ext uri="{FF2B5EF4-FFF2-40B4-BE49-F238E27FC236}">
                    <a16:creationId xmlns:a16="http://schemas.microsoft.com/office/drawing/2014/main" id="{678CF215-335A-FB79-4F1F-14ECF2E73B1E}"/>
                  </a:ext>
                </a:extLst>
              </p14:cNvPr>
              <p14:cNvContentPartPr/>
              <p14:nvPr/>
            </p14:nvContentPartPr>
            <p14:xfrm>
              <a:off x="8845658" y="2100142"/>
              <a:ext cx="190800" cy="207720"/>
            </p14:xfrm>
          </p:contentPart>
        </mc:Choice>
        <mc:Fallback>
          <p:pic>
            <p:nvPicPr>
              <p:cNvPr id="63" name="Freihand 62">
                <a:extLst>
                  <a:ext uri="{FF2B5EF4-FFF2-40B4-BE49-F238E27FC236}">
                    <a16:creationId xmlns:a16="http://schemas.microsoft.com/office/drawing/2014/main" id="{678CF215-335A-FB79-4F1F-14ECF2E73B1E}"/>
                  </a:ext>
                </a:extLst>
              </p:cNvPr>
              <p:cNvPicPr/>
              <p:nvPr/>
            </p:nvPicPr>
            <p:blipFill>
              <a:blip r:embed="rId40"/>
              <a:stretch>
                <a:fillRect/>
              </a:stretch>
            </p:blipFill>
            <p:spPr>
              <a:xfrm>
                <a:off x="8837018" y="2091502"/>
                <a:ext cx="2084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4" name="Freihand 63">
                <a:extLst>
                  <a:ext uri="{FF2B5EF4-FFF2-40B4-BE49-F238E27FC236}">
                    <a16:creationId xmlns:a16="http://schemas.microsoft.com/office/drawing/2014/main" id="{8C893DDD-4D42-EF06-0E7F-67755CDD40BA}"/>
                  </a:ext>
                </a:extLst>
              </p14:cNvPr>
              <p14:cNvContentPartPr/>
              <p14:nvPr/>
            </p14:nvContentPartPr>
            <p14:xfrm>
              <a:off x="9121058" y="2126782"/>
              <a:ext cx="131040" cy="158040"/>
            </p14:xfrm>
          </p:contentPart>
        </mc:Choice>
        <mc:Fallback>
          <p:pic>
            <p:nvPicPr>
              <p:cNvPr id="64" name="Freihand 63">
                <a:extLst>
                  <a:ext uri="{FF2B5EF4-FFF2-40B4-BE49-F238E27FC236}">
                    <a16:creationId xmlns:a16="http://schemas.microsoft.com/office/drawing/2014/main" id="{8C893DDD-4D42-EF06-0E7F-67755CDD40BA}"/>
                  </a:ext>
                </a:extLst>
              </p:cNvPr>
              <p:cNvPicPr/>
              <p:nvPr/>
            </p:nvPicPr>
            <p:blipFill>
              <a:blip r:embed="rId42"/>
              <a:stretch>
                <a:fillRect/>
              </a:stretch>
            </p:blipFill>
            <p:spPr>
              <a:xfrm>
                <a:off x="9112058" y="2118142"/>
                <a:ext cx="148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5" name="Freihand 64">
                <a:extLst>
                  <a:ext uri="{FF2B5EF4-FFF2-40B4-BE49-F238E27FC236}">
                    <a16:creationId xmlns:a16="http://schemas.microsoft.com/office/drawing/2014/main" id="{17430CBA-3966-8D1E-C1BE-8869B2ABDEC2}"/>
                  </a:ext>
                </a:extLst>
              </p14:cNvPr>
              <p14:cNvContentPartPr/>
              <p14:nvPr/>
            </p14:nvContentPartPr>
            <p14:xfrm>
              <a:off x="9376658" y="2120302"/>
              <a:ext cx="110160" cy="129960"/>
            </p14:xfrm>
          </p:contentPart>
        </mc:Choice>
        <mc:Fallback>
          <p:pic>
            <p:nvPicPr>
              <p:cNvPr id="65" name="Freihand 64">
                <a:extLst>
                  <a:ext uri="{FF2B5EF4-FFF2-40B4-BE49-F238E27FC236}">
                    <a16:creationId xmlns:a16="http://schemas.microsoft.com/office/drawing/2014/main" id="{17430CBA-3966-8D1E-C1BE-8869B2ABDEC2}"/>
                  </a:ext>
                </a:extLst>
              </p:cNvPr>
              <p:cNvPicPr/>
              <p:nvPr/>
            </p:nvPicPr>
            <p:blipFill>
              <a:blip r:embed="rId44"/>
              <a:stretch>
                <a:fillRect/>
              </a:stretch>
            </p:blipFill>
            <p:spPr>
              <a:xfrm>
                <a:off x="9367658" y="2111302"/>
                <a:ext cx="127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 name="Freihand 48">
                <a:extLst>
                  <a:ext uri="{FF2B5EF4-FFF2-40B4-BE49-F238E27FC236}">
                    <a16:creationId xmlns:a16="http://schemas.microsoft.com/office/drawing/2014/main" id="{29011D15-0887-8708-A7F1-BD645D35F5EF}"/>
                  </a:ext>
                </a:extLst>
              </p14:cNvPr>
              <p14:cNvContentPartPr/>
              <p14:nvPr/>
            </p14:nvContentPartPr>
            <p14:xfrm>
              <a:off x="8813939" y="2435269"/>
              <a:ext cx="152280" cy="165960"/>
            </p14:xfrm>
          </p:contentPart>
        </mc:Choice>
        <mc:Fallback>
          <p:pic>
            <p:nvPicPr>
              <p:cNvPr id="49" name="Freihand 48">
                <a:extLst>
                  <a:ext uri="{FF2B5EF4-FFF2-40B4-BE49-F238E27FC236}">
                    <a16:creationId xmlns:a16="http://schemas.microsoft.com/office/drawing/2014/main" id="{29011D15-0887-8708-A7F1-BD645D35F5EF}"/>
                  </a:ext>
                </a:extLst>
              </p:cNvPr>
              <p:cNvPicPr/>
              <p:nvPr/>
            </p:nvPicPr>
            <p:blipFill>
              <a:blip r:embed="rId46"/>
              <a:stretch>
                <a:fillRect/>
              </a:stretch>
            </p:blipFill>
            <p:spPr>
              <a:xfrm>
                <a:off x="8804939" y="2426269"/>
                <a:ext cx="169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0" name="Freihand 49">
                <a:extLst>
                  <a:ext uri="{FF2B5EF4-FFF2-40B4-BE49-F238E27FC236}">
                    <a16:creationId xmlns:a16="http://schemas.microsoft.com/office/drawing/2014/main" id="{F5FAB7A1-CDFA-E0B1-164D-DECF4DDA38D8}"/>
                  </a:ext>
                </a:extLst>
              </p14:cNvPr>
              <p14:cNvContentPartPr/>
              <p14:nvPr/>
            </p14:nvContentPartPr>
            <p14:xfrm>
              <a:off x="9016979" y="2447869"/>
              <a:ext cx="152640" cy="155880"/>
            </p14:xfrm>
          </p:contentPart>
        </mc:Choice>
        <mc:Fallback>
          <p:pic>
            <p:nvPicPr>
              <p:cNvPr id="50" name="Freihand 49">
                <a:extLst>
                  <a:ext uri="{FF2B5EF4-FFF2-40B4-BE49-F238E27FC236}">
                    <a16:creationId xmlns:a16="http://schemas.microsoft.com/office/drawing/2014/main" id="{F5FAB7A1-CDFA-E0B1-164D-DECF4DDA38D8}"/>
                  </a:ext>
                </a:extLst>
              </p:cNvPr>
              <p:cNvPicPr/>
              <p:nvPr/>
            </p:nvPicPr>
            <p:blipFill>
              <a:blip r:embed="rId48"/>
              <a:stretch>
                <a:fillRect/>
              </a:stretch>
            </p:blipFill>
            <p:spPr>
              <a:xfrm>
                <a:off x="9008339" y="2439229"/>
                <a:ext cx="170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 name="Freihand 50">
                <a:extLst>
                  <a:ext uri="{FF2B5EF4-FFF2-40B4-BE49-F238E27FC236}">
                    <a16:creationId xmlns:a16="http://schemas.microsoft.com/office/drawing/2014/main" id="{1A490B4D-9053-BA13-0818-BB0AFF48C0F6}"/>
                  </a:ext>
                </a:extLst>
              </p14:cNvPr>
              <p14:cNvContentPartPr/>
              <p14:nvPr/>
            </p14:nvContentPartPr>
            <p14:xfrm>
              <a:off x="9234779" y="2426629"/>
              <a:ext cx="105480" cy="193680"/>
            </p14:xfrm>
          </p:contentPart>
        </mc:Choice>
        <mc:Fallback>
          <p:pic>
            <p:nvPicPr>
              <p:cNvPr id="51" name="Freihand 50">
                <a:extLst>
                  <a:ext uri="{FF2B5EF4-FFF2-40B4-BE49-F238E27FC236}">
                    <a16:creationId xmlns:a16="http://schemas.microsoft.com/office/drawing/2014/main" id="{1A490B4D-9053-BA13-0818-BB0AFF48C0F6}"/>
                  </a:ext>
                </a:extLst>
              </p:cNvPr>
              <p:cNvPicPr/>
              <p:nvPr/>
            </p:nvPicPr>
            <p:blipFill>
              <a:blip r:embed="rId50"/>
              <a:stretch>
                <a:fillRect/>
              </a:stretch>
            </p:blipFill>
            <p:spPr>
              <a:xfrm>
                <a:off x="9225779" y="2417989"/>
                <a:ext cx="123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2" name="Freihand 51">
                <a:extLst>
                  <a:ext uri="{FF2B5EF4-FFF2-40B4-BE49-F238E27FC236}">
                    <a16:creationId xmlns:a16="http://schemas.microsoft.com/office/drawing/2014/main" id="{B6017227-77C3-9EF5-FFF3-37207A6B0573}"/>
                  </a:ext>
                </a:extLst>
              </p14:cNvPr>
              <p14:cNvContentPartPr/>
              <p14:nvPr/>
            </p14:nvContentPartPr>
            <p14:xfrm>
              <a:off x="9360419" y="2631829"/>
              <a:ext cx="8280" cy="49320"/>
            </p14:xfrm>
          </p:contentPart>
        </mc:Choice>
        <mc:Fallback>
          <p:pic>
            <p:nvPicPr>
              <p:cNvPr id="52" name="Freihand 51">
                <a:extLst>
                  <a:ext uri="{FF2B5EF4-FFF2-40B4-BE49-F238E27FC236}">
                    <a16:creationId xmlns:a16="http://schemas.microsoft.com/office/drawing/2014/main" id="{B6017227-77C3-9EF5-FFF3-37207A6B0573}"/>
                  </a:ext>
                </a:extLst>
              </p:cNvPr>
              <p:cNvPicPr/>
              <p:nvPr/>
            </p:nvPicPr>
            <p:blipFill>
              <a:blip r:embed="rId52"/>
              <a:stretch>
                <a:fillRect/>
              </a:stretch>
            </p:blipFill>
            <p:spPr>
              <a:xfrm>
                <a:off x="9351419" y="2622829"/>
                <a:ext cx="25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3" name="Freihand 52">
                <a:extLst>
                  <a:ext uri="{FF2B5EF4-FFF2-40B4-BE49-F238E27FC236}">
                    <a16:creationId xmlns:a16="http://schemas.microsoft.com/office/drawing/2014/main" id="{2E66A0C5-D748-7DD9-105E-2675FEA7FAEF}"/>
                  </a:ext>
                </a:extLst>
              </p14:cNvPr>
              <p14:cNvContentPartPr/>
              <p14:nvPr/>
            </p14:nvContentPartPr>
            <p14:xfrm>
              <a:off x="9483539" y="2450389"/>
              <a:ext cx="90720" cy="201960"/>
            </p14:xfrm>
          </p:contentPart>
        </mc:Choice>
        <mc:Fallback>
          <p:pic>
            <p:nvPicPr>
              <p:cNvPr id="53" name="Freihand 52">
                <a:extLst>
                  <a:ext uri="{FF2B5EF4-FFF2-40B4-BE49-F238E27FC236}">
                    <a16:creationId xmlns:a16="http://schemas.microsoft.com/office/drawing/2014/main" id="{2E66A0C5-D748-7DD9-105E-2675FEA7FAEF}"/>
                  </a:ext>
                </a:extLst>
              </p:cNvPr>
              <p:cNvPicPr/>
              <p:nvPr/>
            </p:nvPicPr>
            <p:blipFill>
              <a:blip r:embed="rId54"/>
              <a:stretch>
                <a:fillRect/>
              </a:stretch>
            </p:blipFill>
            <p:spPr>
              <a:xfrm>
                <a:off x="9474899" y="2441389"/>
                <a:ext cx="108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4" name="Freihand 53">
                <a:extLst>
                  <a:ext uri="{FF2B5EF4-FFF2-40B4-BE49-F238E27FC236}">
                    <a16:creationId xmlns:a16="http://schemas.microsoft.com/office/drawing/2014/main" id="{5D4A50A6-0962-1A86-48CE-4C8CC954BE03}"/>
                  </a:ext>
                </a:extLst>
              </p14:cNvPr>
              <p14:cNvContentPartPr/>
              <p14:nvPr/>
            </p14:nvContentPartPr>
            <p14:xfrm>
              <a:off x="9632219" y="2437069"/>
              <a:ext cx="138600" cy="185760"/>
            </p14:xfrm>
          </p:contentPart>
        </mc:Choice>
        <mc:Fallback>
          <p:pic>
            <p:nvPicPr>
              <p:cNvPr id="54" name="Freihand 53">
                <a:extLst>
                  <a:ext uri="{FF2B5EF4-FFF2-40B4-BE49-F238E27FC236}">
                    <a16:creationId xmlns:a16="http://schemas.microsoft.com/office/drawing/2014/main" id="{5D4A50A6-0962-1A86-48CE-4C8CC954BE03}"/>
                  </a:ext>
                </a:extLst>
              </p:cNvPr>
              <p:cNvPicPr/>
              <p:nvPr/>
            </p:nvPicPr>
            <p:blipFill>
              <a:blip r:embed="rId56"/>
              <a:stretch>
                <a:fillRect/>
              </a:stretch>
            </p:blipFill>
            <p:spPr>
              <a:xfrm>
                <a:off x="9623219" y="2428429"/>
                <a:ext cx="156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7" name="Freihand 66">
                <a:extLst>
                  <a:ext uri="{FF2B5EF4-FFF2-40B4-BE49-F238E27FC236}">
                    <a16:creationId xmlns:a16="http://schemas.microsoft.com/office/drawing/2014/main" id="{7DA107A9-EA3C-B50E-74E2-4E0DF15CFBB1}"/>
                  </a:ext>
                </a:extLst>
              </p14:cNvPr>
              <p14:cNvContentPartPr/>
              <p14:nvPr/>
            </p14:nvContentPartPr>
            <p14:xfrm>
              <a:off x="9839258" y="2425582"/>
              <a:ext cx="93960" cy="123840"/>
            </p14:xfrm>
          </p:contentPart>
        </mc:Choice>
        <mc:Fallback>
          <p:pic>
            <p:nvPicPr>
              <p:cNvPr id="67" name="Freihand 66">
                <a:extLst>
                  <a:ext uri="{FF2B5EF4-FFF2-40B4-BE49-F238E27FC236}">
                    <a16:creationId xmlns:a16="http://schemas.microsoft.com/office/drawing/2014/main" id="{7DA107A9-EA3C-B50E-74E2-4E0DF15CFBB1}"/>
                  </a:ext>
                </a:extLst>
              </p:cNvPr>
              <p:cNvPicPr/>
              <p:nvPr/>
            </p:nvPicPr>
            <p:blipFill>
              <a:blip r:embed="rId58"/>
              <a:stretch>
                <a:fillRect/>
              </a:stretch>
            </p:blipFill>
            <p:spPr>
              <a:xfrm>
                <a:off x="9830258" y="2416942"/>
                <a:ext cx="111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8" name="Freihand 67">
                <a:extLst>
                  <a:ext uri="{FF2B5EF4-FFF2-40B4-BE49-F238E27FC236}">
                    <a16:creationId xmlns:a16="http://schemas.microsoft.com/office/drawing/2014/main" id="{22F12D59-6BEC-0531-6C97-5B4CE9A71A85}"/>
                  </a:ext>
                </a:extLst>
              </p14:cNvPr>
              <p14:cNvContentPartPr/>
              <p14:nvPr/>
            </p14:nvContentPartPr>
            <p14:xfrm>
              <a:off x="9798218" y="2370502"/>
              <a:ext cx="192600" cy="205200"/>
            </p14:xfrm>
          </p:contentPart>
        </mc:Choice>
        <mc:Fallback>
          <p:pic>
            <p:nvPicPr>
              <p:cNvPr id="68" name="Freihand 67">
                <a:extLst>
                  <a:ext uri="{FF2B5EF4-FFF2-40B4-BE49-F238E27FC236}">
                    <a16:creationId xmlns:a16="http://schemas.microsoft.com/office/drawing/2014/main" id="{22F12D59-6BEC-0531-6C97-5B4CE9A71A85}"/>
                  </a:ext>
                </a:extLst>
              </p:cNvPr>
              <p:cNvPicPr/>
              <p:nvPr/>
            </p:nvPicPr>
            <p:blipFill>
              <a:blip r:embed="rId60"/>
              <a:stretch>
                <a:fillRect/>
              </a:stretch>
            </p:blipFill>
            <p:spPr>
              <a:xfrm>
                <a:off x="9789578" y="2361862"/>
                <a:ext cx="210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1" name="Freihand 130">
                <a:extLst>
                  <a:ext uri="{FF2B5EF4-FFF2-40B4-BE49-F238E27FC236}">
                    <a16:creationId xmlns:a16="http://schemas.microsoft.com/office/drawing/2014/main" id="{C07D4AC8-406E-B2FC-C183-18DD329BB76A}"/>
                  </a:ext>
                </a:extLst>
              </p14:cNvPr>
              <p14:cNvContentPartPr/>
              <p14:nvPr/>
            </p14:nvContentPartPr>
            <p14:xfrm>
              <a:off x="10098818" y="2865142"/>
              <a:ext cx="163080" cy="162360"/>
            </p14:xfrm>
          </p:contentPart>
        </mc:Choice>
        <mc:Fallback>
          <p:pic>
            <p:nvPicPr>
              <p:cNvPr id="131" name="Freihand 130">
                <a:extLst>
                  <a:ext uri="{FF2B5EF4-FFF2-40B4-BE49-F238E27FC236}">
                    <a16:creationId xmlns:a16="http://schemas.microsoft.com/office/drawing/2014/main" id="{C07D4AC8-406E-B2FC-C183-18DD329BB76A}"/>
                  </a:ext>
                </a:extLst>
              </p:cNvPr>
              <p:cNvPicPr/>
              <p:nvPr/>
            </p:nvPicPr>
            <p:blipFill>
              <a:blip r:embed="rId62"/>
              <a:stretch>
                <a:fillRect/>
              </a:stretch>
            </p:blipFill>
            <p:spPr>
              <a:xfrm>
                <a:off x="10089818" y="2856502"/>
                <a:ext cx="180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2" name="Freihand 131">
                <a:extLst>
                  <a:ext uri="{FF2B5EF4-FFF2-40B4-BE49-F238E27FC236}">
                    <a16:creationId xmlns:a16="http://schemas.microsoft.com/office/drawing/2014/main" id="{2229D366-E4A6-DAE3-C8B0-ADF75FD40078}"/>
                  </a:ext>
                </a:extLst>
              </p14:cNvPr>
              <p14:cNvContentPartPr/>
              <p14:nvPr/>
            </p14:nvContentPartPr>
            <p14:xfrm>
              <a:off x="10290698" y="3005902"/>
              <a:ext cx="31680" cy="45720"/>
            </p14:xfrm>
          </p:contentPart>
        </mc:Choice>
        <mc:Fallback>
          <p:pic>
            <p:nvPicPr>
              <p:cNvPr id="132" name="Freihand 131">
                <a:extLst>
                  <a:ext uri="{FF2B5EF4-FFF2-40B4-BE49-F238E27FC236}">
                    <a16:creationId xmlns:a16="http://schemas.microsoft.com/office/drawing/2014/main" id="{2229D366-E4A6-DAE3-C8B0-ADF75FD40078}"/>
                  </a:ext>
                </a:extLst>
              </p:cNvPr>
              <p:cNvPicPr/>
              <p:nvPr/>
            </p:nvPicPr>
            <p:blipFill>
              <a:blip r:embed="rId64"/>
              <a:stretch>
                <a:fillRect/>
              </a:stretch>
            </p:blipFill>
            <p:spPr>
              <a:xfrm>
                <a:off x="10281698" y="2997262"/>
                <a:ext cx="49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33" name="Freihand 132">
                <a:extLst>
                  <a:ext uri="{FF2B5EF4-FFF2-40B4-BE49-F238E27FC236}">
                    <a16:creationId xmlns:a16="http://schemas.microsoft.com/office/drawing/2014/main" id="{09A9898D-1C11-5F6F-6378-9BC63677BF6B}"/>
                  </a:ext>
                </a:extLst>
              </p14:cNvPr>
              <p14:cNvContentPartPr/>
              <p14:nvPr/>
            </p14:nvContentPartPr>
            <p14:xfrm>
              <a:off x="10417058" y="2826262"/>
              <a:ext cx="97200" cy="181800"/>
            </p14:xfrm>
          </p:contentPart>
        </mc:Choice>
        <mc:Fallback>
          <p:pic>
            <p:nvPicPr>
              <p:cNvPr id="133" name="Freihand 132">
                <a:extLst>
                  <a:ext uri="{FF2B5EF4-FFF2-40B4-BE49-F238E27FC236}">
                    <a16:creationId xmlns:a16="http://schemas.microsoft.com/office/drawing/2014/main" id="{09A9898D-1C11-5F6F-6378-9BC63677BF6B}"/>
                  </a:ext>
                </a:extLst>
              </p:cNvPr>
              <p:cNvPicPr/>
              <p:nvPr/>
            </p:nvPicPr>
            <p:blipFill>
              <a:blip r:embed="rId66"/>
              <a:stretch>
                <a:fillRect/>
              </a:stretch>
            </p:blipFill>
            <p:spPr>
              <a:xfrm>
                <a:off x="10408418" y="2817622"/>
                <a:ext cx="114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34" name="Freihand 133">
                <a:extLst>
                  <a:ext uri="{FF2B5EF4-FFF2-40B4-BE49-F238E27FC236}">
                    <a16:creationId xmlns:a16="http://schemas.microsoft.com/office/drawing/2014/main" id="{92E65B4E-E0BE-C523-8ACF-8B480BF94B42}"/>
                  </a:ext>
                </a:extLst>
              </p14:cNvPr>
              <p14:cNvContentPartPr/>
              <p14:nvPr/>
            </p14:nvContentPartPr>
            <p14:xfrm>
              <a:off x="10609298" y="2845702"/>
              <a:ext cx="89640" cy="178200"/>
            </p14:xfrm>
          </p:contentPart>
        </mc:Choice>
        <mc:Fallback>
          <p:pic>
            <p:nvPicPr>
              <p:cNvPr id="134" name="Freihand 133">
                <a:extLst>
                  <a:ext uri="{FF2B5EF4-FFF2-40B4-BE49-F238E27FC236}">
                    <a16:creationId xmlns:a16="http://schemas.microsoft.com/office/drawing/2014/main" id="{92E65B4E-E0BE-C523-8ACF-8B480BF94B42}"/>
                  </a:ext>
                </a:extLst>
              </p:cNvPr>
              <p:cNvPicPr/>
              <p:nvPr/>
            </p:nvPicPr>
            <p:blipFill>
              <a:blip r:embed="rId68"/>
              <a:stretch>
                <a:fillRect/>
              </a:stretch>
            </p:blipFill>
            <p:spPr>
              <a:xfrm>
                <a:off x="10600658" y="2836702"/>
                <a:ext cx="107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5" name="Freihand 134">
                <a:extLst>
                  <a:ext uri="{FF2B5EF4-FFF2-40B4-BE49-F238E27FC236}">
                    <a16:creationId xmlns:a16="http://schemas.microsoft.com/office/drawing/2014/main" id="{0045CE52-AA8F-F6AB-F5C6-6D522BFB3BE6}"/>
                  </a:ext>
                </a:extLst>
              </p14:cNvPr>
              <p14:cNvContentPartPr/>
              <p14:nvPr/>
            </p14:nvContentPartPr>
            <p14:xfrm>
              <a:off x="10796498" y="2812582"/>
              <a:ext cx="177120" cy="202320"/>
            </p14:xfrm>
          </p:contentPart>
        </mc:Choice>
        <mc:Fallback>
          <p:pic>
            <p:nvPicPr>
              <p:cNvPr id="135" name="Freihand 134">
                <a:extLst>
                  <a:ext uri="{FF2B5EF4-FFF2-40B4-BE49-F238E27FC236}">
                    <a16:creationId xmlns:a16="http://schemas.microsoft.com/office/drawing/2014/main" id="{0045CE52-AA8F-F6AB-F5C6-6D522BFB3BE6}"/>
                  </a:ext>
                </a:extLst>
              </p:cNvPr>
              <p:cNvPicPr/>
              <p:nvPr/>
            </p:nvPicPr>
            <p:blipFill>
              <a:blip r:embed="rId70"/>
              <a:stretch>
                <a:fillRect/>
              </a:stretch>
            </p:blipFill>
            <p:spPr>
              <a:xfrm>
                <a:off x="10787498" y="2803582"/>
                <a:ext cx="194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36" name="Freihand 135">
                <a:extLst>
                  <a:ext uri="{FF2B5EF4-FFF2-40B4-BE49-F238E27FC236}">
                    <a16:creationId xmlns:a16="http://schemas.microsoft.com/office/drawing/2014/main" id="{FD5B4073-76E4-1B1D-A1D7-5C59494F3E03}"/>
                  </a:ext>
                </a:extLst>
              </p14:cNvPr>
              <p14:cNvContentPartPr/>
              <p14:nvPr/>
            </p14:nvContentPartPr>
            <p14:xfrm>
              <a:off x="10955618" y="3011662"/>
              <a:ext cx="133200" cy="55440"/>
            </p14:xfrm>
          </p:contentPart>
        </mc:Choice>
        <mc:Fallback>
          <p:pic>
            <p:nvPicPr>
              <p:cNvPr id="136" name="Freihand 135">
                <a:extLst>
                  <a:ext uri="{FF2B5EF4-FFF2-40B4-BE49-F238E27FC236}">
                    <a16:creationId xmlns:a16="http://schemas.microsoft.com/office/drawing/2014/main" id="{FD5B4073-76E4-1B1D-A1D7-5C59494F3E03}"/>
                  </a:ext>
                </a:extLst>
              </p:cNvPr>
              <p:cNvPicPr/>
              <p:nvPr/>
            </p:nvPicPr>
            <p:blipFill>
              <a:blip r:embed="rId72"/>
              <a:stretch>
                <a:fillRect/>
              </a:stretch>
            </p:blipFill>
            <p:spPr>
              <a:xfrm>
                <a:off x="10946978" y="3002662"/>
                <a:ext cx="150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2" name="Freihand 121">
                <a:extLst>
                  <a:ext uri="{FF2B5EF4-FFF2-40B4-BE49-F238E27FC236}">
                    <a16:creationId xmlns:a16="http://schemas.microsoft.com/office/drawing/2014/main" id="{EC87FCBA-FE22-B8AC-4DB3-6A773333C849}"/>
                  </a:ext>
                </a:extLst>
              </p14:cNvPr>
              <p14:cNvContentPartPr/>
              <p14:nvPr/>
            </p14:nvContentPartPr>
            <p14:xfrm>
              <a:off x="10154618" y="2472022"/>
              <a:ext cx="93600" cy="135000"/>
            </p14:xfrm>
          </p:contentPart>
        </mc:Choice>
        <mc:Fallback>
          <p:pic>
            <p:nvPicPr>
              <p:cNvPr id="122" name="Freihand 121">
                <a:extLst>
                  <a:ext uri="{FF2B5EF4-FFF2-40B4-BE49-F238E27FC236}">
                    <a16:creationId xmlns:a16="http://schemas.microsoft.com/office/drawing/2014/main" id="{EC87FCBA-FE22-B8AC-4DB3-6A773333C849}"/>
                  </a:ext>
                </a:extLst>
              </p:cNvPr>
              <p:cNvPicPr/>
              <p:nvPr/>
            </p:nvPicPr>
            <p:blipFill>
              <a:blip r:embed="rId74"/>
              <a:stretch>
                <a:fillRect/>
              </a:stretch>
            </p:blipFill>
            <p:spPr>
              <a:xfrm>
                <a:off x="10145978" y="2463022"/>
                <a:ext cx="111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3" name="Freihand 122">
                <a:extLst>
                  <a:ext uri="{FF2B5EF4-FFF2-40B4-BE49-F238E27FC236}">
                    <a16:creationId xmlns:a16="http://schemas.microsoft.com/office/drawing/2014/main" id="{618D7C0A-29C2-2F88-9D1C-A5766119CCE9}"/>
                  </a:ext>
                </a:extLst>
              </p14:cNvPr>
              <p14:cNvContentPartPr/>
              <p14:nvPr/>
            </p14:nvContentPartPr>
            <p14:xfrm>
              <a:off x="10297898" y="2453662"/>
              <a:ext cx="149760" cy="194760"/>
            </p14:xfrm>
          </p:contentPart>
        </mc:Choice>
        <mc:Fallback>
          <p:pic>
            <p:nvPicPr>
              <p:cNvPr id="123" name="Freihand 122">
                <a:extLst>
                  <a:ext uri="{FF2B5EF4-FFF2-40B4-BE49-F238E27FC236}">
                    <a16:creationId xmlns:a16="http://schemas.microsoft.com/office/drawing/2014/main" id="{618D7C0A-29C2-2F88-9D1C-A5766119CCE9}"/>
                  </a:ext>
                </a:extLst>
              </p:cNvPr>
              <p:cNvPicPr/>
              <p:nvPr/>
            </p:nvPicPr>
            <p:blipFill>
              <a:blip r:embed="rId76"/>
              <a:stretch>
                <a:fillRect/>
              </a:stretch>
            </p:blipFill>
            <p:spPr>
              <a:xfrm>
                <a:off x="10288898" y="2444662"/>
                <a:ext cx="167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4" name="Freihand 123">
                <a:extLst>
                  <a:ext uri="{FF2B5EF4-FFF2-40B4-BE49-F238E27FC236}">
                    <a16:creationId xmlns:a16="http://schemas.microsoft.com/office/drawing/2014/main" id="{9F56E7EE-54D6-B5BD-E0D9-EC8A558808B7}"/>
                  </a:ext>
                </a:extLst>
              </p14:cNvPr>
              <p14:cNvContentPartPr/>
              <p14:nvPr/>
            </p14:nvContentPartPr>
            <p14:xfrm>
              <a:off x="10445858" y="2610262"/>
              <a:ext cx="18360" cy="69840"/>
            </p14:xfrm>
          </p:contentPart>
        </mc:Choice>
        <mc:Fallback>
          <p:pic>
            <p:nvPicPr>
              <p:cNvPr id="124" name="Freihand 123">
                <a:extLst>
                  <a:ext uri="{FF2B5EF4-FFF2-40B4-BE49-F238E27FC236}">
                    <a16:creationId xmlns:a16="http://schemas.microsoft.com/office/drawing/2014/main" id="{9F56E7EE-54D6-B5BD-E0D9-EC8A558808B7}"/>
                  </a:ext>
                </a:extLst>
              </p:cNvPr>
              <p:cNvPicPr/>
              <p:nvPr/>
            </p:nvPicPr>
            <p:blipFill>
              <a:blip r:embed="rId78"/>
              <a:stretch>
                <a:fillRect/>
              </a:stretch>
            </p:blipFill>
            <p:spPr>
              <a:xfrm>
                <a:off x="10437218" y="2601622"/>
                <a:ext cx="36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25" name="Freihand 124">
                <a:extLst>
                  <a:ext uri="{FF2B5EF4-FFF2-40B4-BE49-F238E27FC236}">
                    <a16:creationId xmlns:a16="http://schemas.microsoft.com/office/drawing/2014/main" id="{CAA3388A-1F1A-803C-17E6-F99B9B1EB3E2}"/>
                  </a:ext>
                </a:extLst>
              </p14:cNvPr>
              <p14:cNvContentPartPr/>
              <p14:nvPr/>
            </p14:nvContentPartPr>
            <p14:xfrm>
              <a:off x="10539818" y="2452582"/>
              <a:ext cx="152280" cy="153720"/>
            </p14:xfrm>
          </p:contentPart>
        </mc:Choice>
        <mc:Fallback>
          <p:pic>
            <p:nvPicPr>
              <p:cNvPr id="125" name="Freihand 124">
                <a:extLst>
                  <a:ext uri="{FF2B5EF4-FFF2-40B4-BE49-F238E27FC236}">
                    <a16:creationId xmlns:a16="http://schemas.microsoft.com/office/drawing/2014/main" id="{CAA3388A-1F1A-803C-17E6-F99B9B1EB3E2}"/>
                  </a:ext>
                </a:extLst>
              </p:cNvPr>
              <p:cNvPicPr/>
              <p:nvPr/>
            </p:nvPicPr>
            <p:blipFill>
              <a:blip r:embed="rId80"/>
              <a:stretch>
                <a:fillRect/>
              </a:stretch>
            </p:blipFill>
            <p:spPr>
              <a:xfrm>
                <a:off x="10530818" y="2443582"/>
                <a:ext cx="169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6" name="Freihand 125">
                <a:extLst>
                  <a:ext uri="{FF2B5EF4-FFF2-40B4-BE49-F238E27FC236}">
                    <a16:creationId xmlns:a16="http://schemas.microsoft.com/office/drawing/2014/main" id="{9FCE83FA-6BCC-14E4-7754-44FC550B70F2}"/>
                  </a:ext>
                </a:extLst>
              </p14:cNvPr>
              <p14:cNvContentPartPr/>
              <p14:nvPr/>
            </p14:nvContentPartPr>
            <p14:xfrm>
              <a:off x="10567538" y="2549422"/>
              <a:ext cx="111960" cy="10800"/>
            </p14:xfrm>
          </p:contentPart>
        </mc:Choice>
        <mc:Fallback>
          <p:pic>
            <p:nvPicPr>
              <p:cNvPr id="126" name="Freihand 125">
                <a:extLst>
                  <a:ext uri="{FF2B5EF4-FFF2-40B4-BE49-F238E27FC236}">
                    <a16:creationId xmlns:a16="http://schemas.microsoft.com/office/drawing/2014/main" id="{9FCE83FA-6BCC-14E4-7754-44FC550B70F2}"/>
                  </a:ext>
                </a:extLst>
              </p:cNvPr>
              <p:cNvPicPr/>
              <p:nvPr/>
            </p:nvPicPr>
            <p:blipFill>
              <a:blip r:embed="rId82"/>
              <a:stretch>
                <a:fillRect/>
              </a:stretch>
            </p:blipFill>
            <p:spPr>
              <a:xfrm>
                <a:off x="10558898" y="2540422"/>
                <a:ext cx="129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27" name="Freihand 126">
                <a:extLst>
                  <a:ext uri="{FF2B5EF4-FFF2-40B4-BE49-F238E27FC236}">
                    <a16:creationId xmlns:a16="http://schemas.microsoft.com/office/drawing/2014/main" id="{2BA52FDF-C9F8-F395-5500-A3EC4FEF3F9C}"/>
                  </a:ext>
                </a:extLst>
              </p14:cNvPr>
              <p14:cNvContentPartPr/>
              <p14:nvPr/>
            </p14:nvContentPartPr>
            <p14:xfrm>
              <a:off x="10758698" y="2443942"/>
              <a:ext cx="135720" cy="200160"/>
            </p14:xfrm>
          </p:contentPart>
        </mc:Choice>
        <mc:Fallback>
          <p:pic>
            <p:nvPicPr>
              <p:cNvPr id="127" name="Freihand 126">
                <a:extLst>
                  <a:ext uri="{FF2B5EF4-FFF2-40B4-BE49-F238E27FC236}">
                    <a16:creationId xmlns:a16="http://schemas.microsoft.com/office/drawing/2014/main" id="{2BA52FDF-C9F8-F395-5500-A3EC4FEF3F9C}"/>
                  </a:ext>
                </a:extLst>
              </p:cNvPr>
              <p:cNvPicPr/>
              <p:nvPr/>
            </p:nvPicPr>
            <p:blipFill>
              <a:blip r:embed="rId84"/>
              <a:stretch>
                <a:fillRect/>
              </a:stretch>
            </p:blipFill>
            <p:spPr>
              <a:xfrm>
                <a:off x="10749698" y="2435302"/>
                <a:ext cx="1533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8" name="Freihand 127">
                <a:extLst>
                  <a:ext uri="{FF2B5EF4-FFF2-40B4-BE49-F238E27FC236}">
                    <a16:creationId xmlns:a16="http://schemas.microsoft.com/office/drawing/2014/main" id="{A3E77977-27D0-6743-7F15-15E4B2C2A01C}"/>
                  </a:ext>
                </a:extLst>
              </p14:cNvPr>
              <p14:cNvContentPartPr/>
              <p14:nvPr/>
            </p14:nvContentPartPr>
            <p14:xfrm>
              <a:off x="10976858" y="2422702"/>
              <a:ext cx="151560" cy="227520"/>
            </p14:xfrm>
          </p:contentPart>
        </mc:Choice>
        <mc:Fallback>
          <p:pic>
            <p:nvPicPr>
              <p:cNvPr id="128" name="Freihand 127">
                <a:extLst>
                  <a:ext uri="{FF2B5EF4-FFF2-40B4-BE49-F238E27FC236}">
                    <a16:creationId xmlns:a16="http://schemas.microsoft.com/office/drawing/2014/main" id="{A3E77977-27D0-6743-7F15-15E4B2C2A01C}"/>
                  </a:ext>
                </a:extLst>
              </p:cNvPr>
              <p:cNvPicPr/>
              <p:nvPr/>
            </p:nvPicPr>
            <p:blipFill>
              <a:blip r:embed="rId86"/>
              <a:stretch>
                <a:fillRect/>
              </a:stretch>
            </p:blipFill>
            <p:spPr>
              <a:xfrm>
                <a:off x="10968218" y="2414062"/>
                <a:ext cx="1692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9" name="Freihand 128">
                <a:extLst>
                  <a:ext uri="{FF2B5EF4-FFF2-40B4-BE49-F238E27FC236}">
                    <a16:creationId xmlns:a16="http://schemas.microsoft.com/office/drawing/2014/main" id="{727C9256-E0F9-0C8C-8202-0EF1646FE28D}"/>
                  </a:ext>
                </a:extLst>
              </p14:cNvPr>
              <p14:cNvContentPartPr/>
              <p14:nvPr/>
            </p14:nvContentPartPr>
            <p14:xfrm>
              <a:off x="11125898" y="2591182"/>
              <a:ext cx="85320" cy="113040"/>
            </p14:xfrm>
          </p:contentPart>
        </mc:Choice>
        <mc:Fallback>
          <p:pic>
            <p:nvPicPr>
              <p:cNvPr id="129" name="Freihand 128">
                <a:extLst>
                  <a:ext uri="{FF2B5EF4-FFF2-40B4-BE49-F238E27FC236}">
                    <a16:creationId xmlns:a16="http://schemas.microsoft.com/office/drawing/2014/main" id="{727C9256-E0F9-0C8C-8202-0EF1646FE28D}"/>
                  </a:ext>
                </a:extLst>
              </p:cNvPr>
              <p:cNvPicPr/>
              <p:nvPr/>
            </p:nvPicPr>
            <p:blipFill>
              <a:blip r:embed="rId88"/>
              <a:stretch>
                <a:fillRect/>
              </a:stretch>
            </p:blipFill>
            <p:spPr>
              <a:xfrm>
                <a:off x="11117258" y="2582542"/>
                <a:ext cx="102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8" name="Freihand 137">
                <a:extLst>
                  <a:ext uri="{FF2B5EF4-FFF2-40B4-BE49-F238E27FC236}">
                    <a16:creationId xmlns:a16="http://schemas.microsoft.com/office/drawing/2014/main" id="{68B35E84-4ACE-D641-DD18-925F8A9E305A}"/>
                  </a:ext>
                </a:extLst>
              </p14:cNvPr>
              <p14:cNvContentPartPr/>
              <p14:nvPr/>
            </p14:nvContentPartPr>
            <p14:xfrm>
              <a:off x="11182778" y="2434222"/>
              <a:ext cx="100080" cy="121680"/>
            </p14:xfrm>
          </p:contentPart>
        </mc:Choice>
        <mc:Fallback>
          <p:pic>
            <p:nvPicPr>
              <p:cNvPr id="138" name="Freihand 137">
                <a:extLst>
                  <a:ext uri="{FF2B5EF4-FFF2-40B4-BE49-F238E27FC236}">
                    <a16:creationId xmlns:a16="http://schemas.microsoft.com/office/drawing/2014/main" id="{68B35E84-4ACE-D641-DD18-925F8A9E305A}"/>
                  </a:ext>
                </a:extLst>
              </p:cNvPr>
              <p:cNvPicPr/>
              <p:nvPr/>
            </p:nvPicPr>
            <p:blipFill>
              <a:blip r:embed="rId90"/>
              <a:stretch>
                <a:fillRect/>
              </a:stretch>
            </p:blipFill>
            <p:spPr>
              <a:xfrm>
                <a:off x="11173778" y="2425582"/>
                <a:ext cx="117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9" name="Freihand 138">
                <a:extLst>
                  <a:ext uri="{FF2B5EF4-FFF2-40B4-BE49-F238E27FC236}">
                    <a16:creationId xmlns:a16="http://schemas.microsoft.com/office/drawing/2014/main" id="{72994AFC-0E33-4CD1-7BFC-2CDA8D9A212E}"/>
                  </a:ext>
                </a:extLst>
              </p14:cNvPr>
              <p14:cNvContentPartPr/>
              <p14:nvPr/>
            </p14:nvContentPartPr>
            <p14:xfrm>
              <a:off x="11129498" y="2376262"/>
              <a:ext cx="235080" cy="209880"/>
            </p14:xfrm>
          </p:contentPart>
        </mc:Choice>
        <mc:Fallback>
          <p:pic>
            <p:nvPicPr>
              <p:cNvPr id="139" name="Freihand 138">
                <a:extLst>
                  <a:ext uri="{FF2B5EF4-FFF2-40B4-BE49-F238E27FC236}">
                    <a16:creationId xmlns:a16="http://schemas.microsoft.com/office/drawing/2014/main" id="{72994AFC-0E33-4CD1-7BFC-2CDA8D9A212E}"/>
                  </a:ext>
                </a:extLst>
              </p:cNvPr>
              <p:cNvPicPr/>
              <p:nvPr/>
            </p:nvPicPr>
            <p:blipFill>
              <a:blip r:embed="rId92"/>
              <a:stretch>
                <a:fillRect/>
              </a:stretch>
            </p:blipFill>
            <p:spPr>
              <a:xfrm>
                <a:off x="11120498" y="2367622"/>
                <a:ext cx="252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0" name="Freihand 169">
                <a:extLst>
                  <a:ext uri="{FF2B5EF4-FFF2-40B4-BE49-F238E27FC236}">
                    <a16:creationId xmlns:a16="http://schemas.microsoft.com/office/drawing/2014/main" id="{0B819766-3C9B-77C3-16E4-53EFB39004EE}"/>
                  </a:ext>
                </a:extLst>
              </p14:cNvPr>
              <p14:cNvContentPartPr/>
              <p14:nvPr/>
            </p14:nvContentPartPr>
            <p14:xfrm>
              <a:off x="10066418" y="2161342"/>
              <a:ext cx="1578960" cy="614880"/>
            </p14:xfrm>
          </p:contentPart>
        </mc:Choice>
        <mc:Fallback>
          <p:pic>
            <p:nvPicPr>
              <p:cNvPr id="170" name="Freihand 169">
                <a:extLst>
                  <a:ext uri="{FF2B5EF4-FFF2-40B4-BE49-F238E27FC236}">
                    <a16:creationId xmlns:a16="http://schemas.microsoft.com/office/drawing/2014/main" id="{0B819766-3C9B-77C3-16E4-53EFB39004EE}"/>
                  </a:ext>
                </a:extLst>
              </p:cNvPr>
              <p:cNvPicPr/>
              <p:nvPr/>
            </p:nvPicPr>
            <p:blipFill>
              <a:blip r:embed="rId94"/>
              <a:stretch>
                <a:fillRect/>
              </a:stretch>
            </p:blipFill>
            <p:spPr>
              <a:xfrm>
                <a:off x="10057778" y="2152702"/>
                <a:ext cx="1596600" cy="632520"/>
              </a:xfrm>
              <a:prstGeom prst="rect">
                <a:avLst/>
              </a:prstGeom>
            </p:spPr>
          </p:pic>
        </mc:Fallback>
      </mc:AlternateContent>
      <p:grpSp>
        <p:nvGrpSpPr>
          <p:cNvPr id="185" name="Gruppieren 184">
            <a:extLst>
              <a:ext uri="{FF2B5EF4-FFF2-40B4-BE49-F238E27FC236}">
                <a16:creationId xmlns:a16="http://schemas.microsoft.com/office/drawing/2014/main" id="{2CFCB547-1657-2187-FAA4-C3E75DED672D}"/>
              </a:ext>
            </a:extLst>
          </p:cNvPr>
          <p:cNvGrpSpPr/>
          <p:nvPr/>
        </p:nvGrpSpPr>
        <p:grpSpPr>
          <a:xfrm>
            <a:off x="8821499" y="2817229"/>
            <a:ext cx="1105599" cy="318273"/>
            <a:chOff x="8821499" y="2817229"/>
            <a:chExt cx="1105599" cy="318273"/>
          </a:xfrm>
        </p:grpSpPr>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A937BAB7-D7DF-2BB0-FAF1-1A9A8525E58E}"/>
                    </a:ext>
                  </a:extLst>
                </p14:cNvPr>
                <p14:cNvContentPartPr/>
                <p14:nvPr/>
              </p14:nvContentPartPr>
              <p14:xfrm>
                <a:off x="8821499" y="2851429"/>
                <a:ext cx="129600" cy="160200"/>
              </p14:xfrm>
            </p:contentPart>
          </mc:Choice>
          <mc:Fallback>
            <p:pic>
              <p:nvPicPr>
                <p:cNvPr id="55" name="Freihand 54">
                  <a:extLst>
                    <a:ext uri="{FF2B5EF4-FFF2-40B4-BE49-F238E27FC236}">
                      <a16:creationId xmlns:a16="http://schemas.microsoft.com/office/drawing/2014/main" id="{A937BAB7-D7DF-2BB0-FAF1-1A9A8525E58E}"/>
                    </a:ext>
                  </a:extLst>
                </p:cNvPr>
                <p:cNvPicPr/>
                <p:nvPr/>
              </p:nvPicPr>
              <p:blipFill>
                <a:blip r:embed="rId96"/>
                <a:stretch>
                  <a:fillRect/>
                </a:stretch>
              </p:blipFill>
              <p:spPr>
                <a:xfrm>
                  <a:off x="8812859" y="2842789"/>
                  <a:ext cx="147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3BB6DBD2-5BBE-082B-A032-FAD3FBDB199E}"/>
                    </a:ext>
                  </a:extLst>
                </p14:cNvPr>
                <p14:cNvContentPartPr/>
                <p14:nvPr/>
              </p14:nvContentPartPr>
              <p14:xfrm>
                <a:off x="9011939" y="2819389"/>
                <a:ext cx="115200" cy="145440"/>
              </p14:xfrm>
            </p:contentPart>
          </mc:Choice>
          <mc:Fallback>
            <p:pic>
              <p:nvPicPr>
                <p:cNvPr id="56" name="Freihand 55">
                  <a:extLst>
                    <a:ext uri="{FF2B5EF4-FFF2-40B4-BE49-F238E27FC236}">
                      <a16:creationId xmlns:a16="http://schemas.microsoft.com/office/drawing/2014/main" id="{3BB6DBD2-5BBE-082B-A032-FAD3FBDB199E}"/>
                    </a:ext>
                  </a:extLst>
                </p:cNvPr>
                <p:cNvPicPr/>
                <p:nvPr/>
              </p:nvPicPr>
              <p:blipFill>
                <a:blip r:embed="rId98"/>
                <a:stretch>
                  <a:fillRect/>
                </a:stretch>
              </p:blipFill>
              <p:spPr>
                <a:xfrm>
                  <a:off x="9002939" y="2810749"/>
                  <a:ext cx="132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742D6BFD-C40E-BCAD-EE99-DD5E57D8C031}"/>
                    </a:ext>
                  </a:extLst>
                </p14:cNvPr>
                <p14:cNvContentPartPr/>
                <p14:nvPr/>
              </p14:nvContentPartPr>
              <p14:xfrm>
                <a:off x="9203819" y="2817229"/>
                <a:ext cx="181440" cy="237240"/>
              </p14:xfrm>
            </p:contentPart>
          </mc:Choice>
          <mc:Fallback>
            <p:pic>
              <p:nvPicPr>
                <p:cNvPr id="57" name="Freihand 56">
                  <a:extLst>
                    <a:ext uri="{FF2B5EF4-FFF2-40B4-BE49-F238E27FC236}">
                      <a16:creationId xmlns:a16="http://schemas.microsoft.com/office/drawing/2014/main" id="{742D6BFD-C40E-BCAD-EE99-DD5E57D8C031}"/>
                    </a:ext>
                  </a:extLst>
                </p:cNvPr>
                <p:cNvPicPr/>
                <p:nvPr/>
              </p:nvPicPr>
              <p:blipFill>
                <a:blip r:embed="rId100"/>
                <a:stretch>
                  <a:fillRect/>
                </a:stretch>
              </p:blipFill>
              <p:spPr>
                <a:xfrm>
                  <a:off x="9195179" y="2808229"/>
                  <a:ext cx="1990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D0D96675-AE6C-D391-DA3E-2D38093D690F}"/>
                    </a:ext>
                  </a:extLst>
                </p14:cNvPr>
                <p14:cNvContentPartPr/>
                <p14:nvPr/>
              </p14:nvContentPartPr>
              <p14:xfrm>
                <a:off x="9505139" y="2840629"/>
                <a:ext cx="138240" cy="147600"/>
              </p14:xfrm>
            </p:contentPart>
          </mc:Choice>
          <mc:Fallback>
            <p:pic>
              <p:nvPicPr>
                <p:cNvPr id="58" name="Freihand 57">
                  <a:extLst>
                    <a:ext uri="{FF2B5EF4-FFF2-40B4-BE49-F238E27FC236}">
                      <a16:creationId xmlns:a16="http://schemas.microsoft.com/office/drawing/2014/main" id="{D0D96675-AE6C-D391-DA3E-2D38093D690F}"/>
                    </a:ext>
                  </a:extLst>
                </p:cNvPr>
                <p:cNvPicPr/>
                <p:nvPr/>
              </p:nvPicPr>
              <p:blipFill>
                <a:blip r:embed="rId102"/>
                <a:stretch>
                  <a:fillRect/>
                </a:stretch>
              </p:blipFill>
              <p:spPr>
                <a:xfrm>
                  <a:off x="9496499" y="2831989"/>
                  <a:ext cx="155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C7114D0A-2409-93CF-4A7F-BC1F56C27F30}"/>
                    </a:ext>
                  </a:extLst>
                </p14:cNvPr>
                <p14:cNvContentPartPr/>
                <p14:nvPr/>
              </p14:nvContentPartPr>
              <p14:xfrm>
                <a:off x="9719339" y="2860429"/>
                <a:ext cx="110520" cy="108720"/>
              </p14:xfrm>
            </p:contentPart>
          </mc:Choice>
          <mc:Fallback>
            <p:pic>
              <p:nvPicPr>
                <p:cNvPr id="59" name="Freihand 58">
                  <a:extLst>
                    <a:ext uri="{FF2B5EF4-FFF2-40B4-BE49-F238E27FC236}">
                      <a16:creationId xmlns:a16="http://schemas.microsoft.com/office/drawing/2014/main" id="{C7114D0A-2409-93CF-4A7F-BC1F56C27F30}"/>
                    </a:ext>
                  </a:extLst>
                </p:cNvPr>
                <p:cNvPicPr/>
                <p:nvPr/>
              </p:nvPicPr>
              <p:blipFill>
                <a:blip r:embed="rId104"/>
                <a:stretch>
                  <a:fillRect/>
                </a:stretch>
              </p:blipFill>
              <p:spPr>
                <a:xfrm>
                  <a:off x="9710699" y="2851789"/>
                  <a:ext cx="128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84" name="Freihand 183">
                  <a:extLst>
                    <a:ext uri="{FF2B5EF4-FFF2-40B4-BE49-F238E27FC236}">
                      <a16:creationId xmlns:a16="http://schemas.microsoft.com/office/drawing/2014/main" id="{ACB044D2-E6BB-6D96-0434-DE96A62DE041}"/>
                    </a:ext>
                  </a:extLst>
                </p14:cNvPr>
                <p14:cNvContentPartPr/>
                <p14:nvPr/>
              </p14:nvContentPartPr>
              <p14:xfrm>
                <a:off x="8899658" y="3001942"/>
                <a:ext cx="1027440" cy="133560"/>
              </p14:xfrm>
            </p:contentPart>
          </mc:Choice>
          <mc:Fallback>
            <p:pic>
              <p:nvPicPr>
                <p:cNvPr id="184" name="Freihand 183">
                  <a:extLst>
                    <a:ext uri="{FF2B5EF4-FFF2-40B4-BE49-F238E27FC236}">
                      <a16:creationId xmlns:a16="http://schemas.microsoft.com/office/drawing/2014/main" id="{ACB044D2-E6BB-6D96-0434-DE96A62DE041}"/>
                    </a:ext>
                  </a:extLst>
                </p:cNvPr>
                <p:cNvPicPr/>
                <p:nvPr/>
              </p:nvPicPr>
              <p:blipFill>
                <a:blip r:embed="rId106"/>
                <a:stretch>
                  <a:fillRect/>
                </a:stretch>
              </p:blipFill>
              <p:spPr>
                <a:xfrm>
                  <a:off x="8891018" y="2992942"/>
                  <a:ext cx="104508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344" name="Freihand 343">
                <a:extLst>
                  <a:ext uri="{FF2B5EF4-FFF2-40B4-BE49-F238E27FC236}">
                    <a16:creationId xmlns:a16="http://schemas.microsoft.com/office/drawing/2014/main" id="{B0023715-8ADB-670C-0B5B-53E915C7CD32}"/>
                  </a:ext>
                </a:extLst>
              </p14:cNvPr>
              <p14:cNvContentPartPr/>
              <p14:nvPr/>
            </p14:nvContentPartPr>
            <p14:xfrm>
              <a:off x="3935258" y="6107007"/>
              <a:ext cx="1171440" cy="828720"/>
            </p14:xfrm>
          </p:contentPart>
        </mc:Choice>
        <mc:Fallback>
          <p:pic>
            <p:nvPicPr>
              <p:cNvPr id="344" name="Freihand 343">
                <a:extLst>
                  <a:ext uri="{FF2B5EF4-FFF2-40B4-BE49-F238E27FC236}">
                    <a16:creationId xmlns:a16="http://schemas.microsoft.com/office/drawing/2014/main" id="{B0023715-8ADB-670C-0B5B-53E915C7CD32}"/>
                  </a:ext>
                </a:extLst>
              </p:cNvPr>
              <p:cNvPicPr/>
              <p:nvPr/>
            </p:nvPicPr>
            <p:blipFill>
              <a:blip r:embed="rId108"/>
              <a:stretch>
                <a:fillRect/>
              </a:stretch>
            </p:blipFill>
            <p:spPr>
              <a:xfrm>
                <a:off x="3926618" y="6098007"/>
                <a:ext cx="1189080" cy="846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46" name="Freihand 345">
                <a:extLst>
                  <a:ext uri="{FF2B5EF4-FFF2-40B4-BE49-F238E27FC236}">
                    <a16:creationId xmlns:a16="http://schemas.microsoft.com/office/drawing/2014/main" id="{F70F1674-5EA3-420E-1ED3-3BA7C885D012}"/>
                  </a:ext>
                </a:extLst>
              </p14:cNvPr>
              <p14:cNvContentPartPr/>
              <p14:nvPr/>
            </p14:nvContentPartPr>
            <p14:xfrm>
              <a:off x="5364818" y="6085473"/>
              <a:ext cx="1146600" cy="700920"/>
            </p14:xfrm>
          </p:contentPart>
        </mc:Choice>
        <mc:Fallback>
          <p:pic>
            <p:nvPicPr>
              <p:cNvPr id="346" name="Freihand 345">
                <a:extLst>
                  <a:ext uri="{FF2B5EF4-FFF2-40B4-BE49-F238E27FC236}">
                    <a16:creationId xmlns:a16="http://schemas.microsoft.com/office/drawing/2014/main" id="{F70F1674-5EA3-420E-1ED3-3BA7C885D012}"/>
                  </a:ext>
                </a:extLst>
              </p:cNvPr>
              <p:cNvPicPr/>
              <p:nvPr/>
            </p:nvPicPr>
            <p:blipFill>
              <a:blip r:embed="rId110"/>
              <a:stretch>
                <a:fillRect/>
              </a:stretch>
            </p:blipFill>
            <p:spPr>
              <a:xfrm>
                <a:off x="5356178" y="6076833"/>
                <a:ext cx="116424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3" name="Freihand 382">
                <a:extLst>
                  <a:ext uri="{FF2B5EF4-FFF2-40B4-BE49-F238E27FC236}">
                    <a16:creationId xmlns:a16="http://schemas.microsoft.com/office/drawing/2014/main" id="{31D0DEBA-2108-D924-EECA-7124C9F9AF53}"/>
                  </a:ext>
                </a:extLst>
              </p14:cNvPr>
              <p14:cNvContentPartPr/>
              <p14:nvPr/>
            </p14:nvContentPartPr>
            <p14:xfrm>
              <a:off x="75338" y="5810793"/>
              <a:ext cx="3434040" cy="1125000"/>
            </p14:xfrm>
          </p:contentPart>
        </mc:Choice>
        <mc:Fallback>
          <p:pic>
            <p:nvPicPr>
              <p:cNvPr id="383" name="Freihand 382">
                <a:extLst>
                  <a:ext uri="{FF2B5EF4-FFF2-40B4-BE49-F238E27FC236}">
                    <a16:creationId xmlns:a16="http://schemas.microsoft.com/office/drawing/2014/main" id="{31D0DEBA-2108-D924-EECA-7124C9F9AF53}"/>
                  </a:ext>
                </a:extLst>
              </p:cNvPr>
              <p:cNvPicPr/>
              <p:nvPr/>
            </p:nvPicPr>
            <p:blipFill>
              <a:blip r:embed="rId112"/>
              <a:stretch>
                <a:fillRect/>
              </a:stretch>
            </p:blipFill>
            <p:spPr>
              <a:xfrm>
                <a:off x="66698" y="5802153"/>
                <a:ext cx="3451680" cy="1142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5" name="Freihand 384">
                <a:extLst>
                  <a:ext uri="{FF2B5EF4-FFF2-40B4-BE49-F238E27FC236}">
                    <a16:creationId xmlns:a16="http://schemas.microsoft.com/office/drawing/2014/main" id="{5F6781AE-519C-57A0-FE8F-15AFA3228708}"/>
                  </a:ext>
                </a:extLst>
              </p14:cNvPr>
              <p14:cNvContentPartPr/>
              <p14:nvPr/>
            </p14:nvContentPartPr>
            <p14:xfrm>
              <a:off x="3586058" y="3473673"/>
              <a:ext cx="5510160" cy="2450160"/>
            </p14:xfrm>
          </p:contentPart>
        </mc:Choice>
        <mc:Fallback>
          <p:pic>
            <p:nvPicPr>
              <p:cNvPr id="385" name="Freihand 384">
                <a:extLst>
                  <a:ext uri="{FF2B5EF4-FFF2-40B4-BE49-F238E27FC236}">
                    <a16:creationId xmlns:a16="http://schemas.microsoft.com/office/drawing/2014/main" id="{5F6781AE-519C-57A0-FE8F-15AFA3228708}"/>
                  </a:ext>
                </a:extLst>
              </p:cNvPr>
              <p:cNvPicPr/>
              <p:nvPr/>
            </p:nvPicPr>
            <p:blipFill>
              <a:blip r:embed="rId114"/>
              <a:stretch>
                <a:fillRect/>
              </a:stretch>
            </p:blipFill>
            <p:spPr>
              <a:xfrm>
                <a:off x="3577058" y="3465033"/>
                <a:ext cx="5527800" cy="2467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86" name="Freihand 385">
                <a:extLst>
                  <a:ext uri="{FF2B5EF4-FFF2-40B4-BE49-F238E27FC236}">
                    <a16:creationId xmlns:a16="http://schemas.microsoft.com/office/drawing/2014/main" id="{05D613D7-0734-267E-78DA-386D95740A82}"/>
                  </a:ext>
                </a:extLst>
              </p14:cNvPr>
              <p14:cNvContentPartPr/>
              <p14:nvPr/>
            </p14:nvContentPartPr>
            <p14:xfrm>
              <a:off x="9050858" y="3343353"/>
              <a:ext cx="341640" cy="367560"/>
            </p14:xfrm>
          </p:contentPart>
        </mc:Choice>
        <mc:Fallback>
          <p:pic>
            <p:nvPicPr>
              <p:cNvPr id="386" name="Freihand 385">
                <a:extLst>
                  <a:ext uri="{FF2B5EF4-FFF2-40B4-BE49-F238E27FC236}">
                    <a16:creationId xmlns:a16="http://schemas.microsoft.com/office/drawing/2014/main" id="{05D613D7-0734-267E-78DA-386D95740A82}"/>
                  </a:ext>
                </a:extLst>
              </p:cNvPr>
              <p:cNvPicPr/>
              <p:nvPr/>
            </p:nvPicPr>
            <p:blipFill>
              <a:blip r:embed="rId116"/>
              <a:stretch>
                <a:fillRect/>
              </a:stretch>
            </p:blipFill>
            <p:spPr>
              <a:xfrm>
                <a:off x="9041858" y="3334353"/>
                <a:ext cx="35928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88" name="Freihand 387">
                <a:extLst>
                  <a:ext uri="{FF2B5EF4-FFF2-40B4-BE49-F238E27FC236}">
                    <a16:creationId xmlns:a16="http://schemas.microsoft.com/office/drawing/2014/main" id="{05CC5893-E449-2416-0716-5424D582FDFE}"/>
                  </a:ext>
                </a:extLst>
              </p14:cNvPr>
              <p14:cNvContentPartPr/>
              <p14:nvPr/>
            </p14:nvContentPartPr>
            <p14:xfrm>
              <a:off x="9591218" y="3350913"/>
              <a:ext cx="131760" cy="334080"/>
            </p14:xfrm>
          </p:contentPart>
        </mc:Choice>
        <mc:Fallback>
          <p:pic>
            <p:nvPicPr>
              <p:cNvPr id="388" name="Freihand 387">
                <a:extLst>
                  <a:ext uri="{FF2B5EF4-FFF2-40B4-BE49-F238E27FC236}">
                    <a16:creationId xmlns:a16="http://schemas.microsoft.com/office/drawing/2014/main" id="{05CC5893-E449-2416-0716-5424D582FDFE}"/>
                  </a:ext>
                </a:extLst>
              </p:cNvPr>
              <p:cNvPicPr/>
              <p:nvPr/>
            </p:nvPicPr>
            <p:blipFill>
              <a:blip r:embed="rId118"/>
              <a:stretch>
                <a:fillRect/>
              </a:stretch>
            </p:blipFill>
            <p:spPr>
              <a:xfrm>
                <a:off x="9582578" y="3341913"/>
                <a:ext cx="1494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89" name="Freihand 388">
                <a:extLst>
                  <a:ext uri="{FF2B5EF4-FFF2-40B4-BE49-F238E27FC236}">
                    <a16:creationId xmlns:a16="http://schemas.microsoft.com/office/drawing/2014/main" id="{32D6AFD4-4619-CBC2-ECE8-5C637E882ADD}"/>
                  </a:ext>
                </a:extLst>
              </p14:cNvPr>
              <p14:cNvContentPartPr/>
              <p14:nvPr/>
            </p14:nvContentPartPr>
            <p14:xfrm>
              <a:off x="9769058" y="3391593"/>
              <a:ext cx="82440" cy="119160"/>
            </p14:xfrm>
          </p:contentPart>
        </mc:Choice>
        <mc:Fallback>
          <p:pic>
            <p:nvPicPr>
              <p:cNvPr id="389" name="Freihand 388">
                <a:extLst>
                  <a:ext uri="{FF2B5EF4-FFF2-40B4-BE49-F238E27FC236}">
                    <a16:creationId xmlns:a16="http://schemas.microsoft.com/office/drawing/2014/main" id="{32D6AFD4-4619-CBC2-ECE8-5C637E882ADD}"/>
                  </a:ext>
                </a:extLst>
              </p:cNvPr>
              <p:cNvPicPr/>
              <p:nvPr/>
            </p:nvPicPr>
            <p:blipFill>
              <a:blip r:embed="rId120"/>
              <a:stretch>
                <a:fillRect/>
              </a:stretch>
            </p:blipFill>
            <p:spPr>
              <a:xfrm>
                <a:off x="9760418" y="3382593"/>
                <a:ext cx="100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90" name="Freihand 389">
                <a:extLst>
                  <a:ext uri="{FF2B5EF4-FFF2-40B4-BE49-F238E27FC236}">
                    <a16:creationId xmlns:a16="http://schemas.microsoft.com/office/drawing/2014/main" id="{CA7528EC-D98B-7D52-22C3-C76C7003DE81}"/>
                  </a:ext>
                </a:extLst>
              </p14:cNvPr>
              <p14:cNvContentPartPr/>
              <p14:nvPr/>
            </p14:nvContentPartPr>
            <p14:xfrm>
              <a:off x="9901178" y="3430473"/>
              <a:ext cx="323280" cy="74160"/>
            </p14:xfrm>
          </p:contentPart>
        </mc:Choice>
        <mc:Fallback>
          <p:pic>
            <p:nvPicPr>
              <p:cNvPr id="390" name="Freihand 389">
                <a:extLst>
                  <a:ext uri="{FF2B5EF4-FFF2-40B4-BE49-F238E27FC236}">
                    <a16:creationId xmlns:a16="http://schemas.microsoft.com/office/drawing/2014/main" id="{CA7528EC-D98B-7D52-22C3-C76C7003DE81}"/>
                  </a:ext>
                </a:extLst>
              </p:cNvPr>
              <p:cNvPicPr/>
              <p:nvPr/>
            </p:nvPicPr>
            <p:blipFill>
              <a:blip r:embed="rId122"/>
              <a:stretch>
                <a:fillRect/>
              </a:stretch>
            </p:blipFill>
            <p:spPr>
              <a:xfrm>
                <a:off x="9892538" y="3421833"/>
                <a:ext cx="340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91" name="Freihand 390">
                <a:extLst>
                  <a:ext uri="{FF2B5EF4-FFF2-40B4-BE49-F238E27FC236}">
                    <a16:creationId xmlns:a16="http://schemas.microsoft.com/office/drawing/2014/main" id="{9443E0AE-0AE4-96D7-4930-80AA4208A686}"/>
                  </a:ext>
                </a:extLst>
              </p14:cNvPr>
              <p14:cNvContentPartPr/>
              <p14:nvPr/>
            </p14:nvContentPartPr>
            <p14:xfrm>
              <a:off x="10288178" y="3440193"/>
              <a:ext cx="107280" cy="78480"/>
            </p14:xfrm>
          </p:contentPart>
        </mc:Choice>
        <mc:Fallback>
          <p:pic>
            <p:nvPicPr>
              <p:cNvPr id="391" name="Freihand 390">
                <a:extLst>
                  <a:ext uri="{FF2B5EF4-FFF2-40B4-BE49-F238E27FC236}">
                    <a16:creationId xmlns:a16="http://schemas.microsoft.com/office/drawing/2014/main" id="{9443E0AE-0AE4-96D7-4930-80AA4208A686}"/>
                  </a:ext>
                </a:extLst>
              </p:cNvPr>
              <p:cNvPicPr/>
              <p:nvPr/>
            </p:nvPicPr>
            <p:blipFill>
              <a:blip r:embed="rId124"/>
              <a:stretch>
                <a:fillRect/>
              </a:stretch>
            </p:blipFill>
            <p:spPr>
              <a:xfrm>
                <a:off x="10279178" y="3431193"/>
                <a:ext cx="124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92" name="Freihand 391">
                <a:extLst>
                  <a:ext uri="{FF2B5EF4-FFF2-40B4-BE49-F238E27FC236}">
                    <a16:creationId xmlns:a16="http://schemas.microsoft.com/office/drawing/2014/main" id="{1C5436FA-FF02-CB49-D3EA-63DC34DA6CD0}"/>
                  </a:ext>
                </a:extLst>
              </p14:cNvPr>
              <p14:cNvContentPartPr/>
              <p14:nvPr/>
            </p14:nvContentPartPr>
            <p14:xfrm>
              <a:off x="10430738" y="3310233"/>
              <a:ext cx="211680" cy="207360"/>
            </p14:xfrm>
          </p:contentPart>
        </mc:Choice>
        <mc:Fallback>
          <p:pic>
            <p:nvPicPr>
              <p:cNvPr id="392" name="Freihand 391">
                <a:extLst>
                  <a:ext uri="{FF2B5EF4-FFF2-40B4-BE49-F238E27FC236}">
                    <a16:creationId xmlns:a16="http://schemas.microsoft.com/office/drawing/2014/main" id="{1C5436FA-FF02-CB49-D3EA-63DC34DA6CD0}"/>
                  </a:ext>
                </a:extLst>
              </p:cNvPr>
              <p:cNvPicPr/>
              <p:nvPr/>
            </p:nvPicPr>
            <p:blipFill>
              <a:blip r:embed="rId126"/>
              <a:stretch>
                <a:fillRect/>
              </a:stretch>
            </p:blipFill>
            <p:spPr>
              <a:xfrm>
                <a:off x="10422098" y="3301233"/>
                <a:ext cx="2293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93" name="Freihand 392">
                <a:extLst>
                  <a:ext uri="{FF2B5EF4-FFF2-40B4-BE49-F238E27FC236}">
                    <a16:creationId xmlns:a16="http://schemas.microsoft.com/office/drawing/2014/main" id="{EF52FE63-EAA9-69DB-450E-B440C7143A40}"/>
                  </a:ext>
                </a:extLst>
              </p14:cNvPr>
              <p14:cNvContentPartPr/>
              <p14:nvPr/>
            </p14:nvContentPartPr>
            <p14:xfrm>
              <a:off x="10663658" y="3363153"/>
              <a:ext cx="43200" cy="18360"/>
            </p14:xfrm>
          </p:contentPart>
        </mc:Choice>
        <mc:Fallback>
          <p:pic>
            <p:nvPicPr>
              <p:cNvPr id="393" name="Freihand 392">
                <a:extLst>
                  <a:ext uri="{FF2B5EF4-FFF2-40B4-BE49-F238E27FC236}">
                    <a16:creationId xmlns:a16="http://schemas.microsoft.com/office/drawing/2014/main" id="{EF52FE63-EAA9-69DB-450E-B440C7143A40}"/>
                  </a:ext>
                </a:extLst>
              </p:cNvPr>
              <p:cNvPicPr/>
              <p:nvPr/>
            </p:nvPicPr>
            <p:blipFill>
              <a:blip r:embed="rId128"/>
              <a:stretch>
                <a:fillRect/>
              </a:stretch>
            </p:blipFill>
            <p:spPr>
              <a:xfrm>
                <a:off x="10654658" y="3354513"/>
                <a:ext cx="60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94" name="Freihand 393">
                <a:extLst>
                  <a:ext uri="{FF2B5EF4-FFF2-40B4-BE49-F238E27FC236}">
                    <a16:creationId xmlns:a16="http://schemas.microsoft.com/office/drawing/2014/main" id="{D056AE6E-9B82-C3EF-8148-7E6591599E3C}"/>
                  </a:ext>
                </a:extLst>
              </p14:cNvPr>
              <p14:cNvContentPartPr/>
              <p14:nvPr/>
            </p14:nvContentPartPr>
            <p14:xfrm>
              <a:off x="10692098" y="3405993"/>
              <a:ext cx="90720" cy="106200"/>
            </p14:xfrm>
          </p:contentPart>
        </mc:Choice>
        <mc:Fallback>
          <p:pic>
            <p:nvPicPr>
              <p:cNvPr id="394" name="Freihand 393">
                <a:extLst>
                  <a:ext uri="{FF2B5EF4-FFF2-40B4-BE49-F238E27FC236}">
                    <a16:creationId xmlns:a16="http://schemas.microsoft.com/office/drawing/2014/main" id="{D056AE6E-9B82-C3EF-8148-7E6591599E3C}"/>
                  </a:ext>
                </a:extLst>
              </p:cNvPr>
              <p:cNvPicPr/>
              <p:nvPr/>
            </p:nvPicPr>
            <p:blipFill>
              <a:blip r:embed="rId130"/>
              <a:stretch>
                <a:fillRect/>
              </a:stretch>
            </p:blipFill>
            <p:spPr>
              <a:xfrm>
                <a:off x="10683458" y="3397353"/>
                <a:ext cx="108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95" name="Freihand 394">
                <a:extLst>
                  <a:ext uri="{FF2B5EF4-FFF2-40B4-BE49-F238E27FC236}">
                    <a16:creationId xmlns:a16="http://schemas.microsoft.com/office/drawing/2014/main" id="{960EB6E0-A0E0-14D1-EFAF-6CC56BD70793}"/>
                  </a:ext>
                </a:extLst>
              </p14:cNvPr>
              <p14:cNvContentPartPr/>
              <p14:nvPr/>
            </p14:nvContentPartPr>
            <p14:xfrm>
              <a:off x="10831778" y="3349113"/>
              <a:ext cx="314640" cy="171720"/>
            </p14:xfrm>
          </p:contentPart>
        </mc:Choice>
        <mc:Fallback>
          <p:pic>
            <p:nvPicPr>
              <p:cNvPr id="395" name="Freihand 394">
                <a:extLst>
                  <a:ext uri="{FF2B5EF4-FFF2-40B4-BE49-F238E27FC236}">
                    <a16:creationId xmlns:a16="http://schemas.microsoft.com/office/drawing/2014/main" id="{960EB6E0-A0E0-14D1-EFAF-6CC56BD70793}"/>
                  </a:ext>
                </a:extLst>
              </p:cNvPr>
              <p:cNvPicPr/>
              <p:nvPr/>
            </p:nvPicPr>
            <p:blipFill>
              <a:blip r:embed="rId132"/>
              <a:stretch>
                <a:fillRect/>
              </a:stretch>
            </p:blipFill>
            <p:spPr>
              <a:xfrm>
                <a:off x="10822778" y="3340473"/>
                <a:ext cx="3322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96" name="Freihand 395">
                <a:extLst>
                  <a:ext uri="{FF2B5EF4-FFF2-40B4-BE49-F238E27FC236}">
                    <a16:creationId xmlns:a16="http://schemas.microsoft.com/office/drawing/2014/main" id="{B9F0D134-7873-C8B4-D620-C8600ECECE69}"/>
                  </a:ext>
                </a:extLst>
              </p14:cNvPr>
              <p14:cNvContentPartPr/>
              <p14:nvPr/>
            </p14:nvContentPartPr>
            <p14:xfrm>
              <a:off x="11094578" y="3425793"/>
              <a:ext cx="177480" cy="112320"/>
            </p14:xfrm>
          </p:contentPart>
        </mc:Choice>
        <mc:Fallback>
          <p:pic>
            <p:nvPicPr>
              <p:cNvPr id="396" name="Freihand 395">
                <a:extLst>
                  <a:ext uri="{FF2B5EF4-FFF2-40B4-BE49-F238E27FC236}">
                    <a16:creationId xmlns:a16="http://schemas.microsoft.com/office/drawing/2014/main" id="{B9F0D134-7873-C8B4-D620-C8600ECECE69}"/>
                  </a:ext>
                </a:extLst>
              </p:cNvPr>
              <p:cNvPicPr/>
              <p:nvPr/>
            </p:nvPicPr>
            <p:blipFill>
              <a:blip r:embed="rId134"/>
              <a:stretch>
                <a:fillRect/>
              </a:stretch>
            </p:blipFill>
            <p:spPr>
              <a:xfrm>
                <a:off x="11085578" y="3416793"/>
                <a:ext cx="195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97" name="Freihand 396">
                <a:extLst>
                  <a:ext uri="{FF2B5EF4-FFF2-40B4-BE49-F238E27FC236}">
                    <a16:creationId xmlns:a16="http://schemas.microsoft.com/office/drawing/2014/main" id="{DCC3051D-853D-5849-FC9D-D8D9CB804F4A}"/>
                  </a:ext>
                </a:extLst>
              </p14:cNvPr>
              <p14:cNvContentPartPr/>
              <p14:nvPr/>
            </p14:nvContentPartPr>
            <p14:xfrm>
              <a:off x="9520298" y="3548913"/>
              <a:ext cx="1899720" cy="71280"/>
            </p14:xfrm>
          </p:contentPart>
        </mc:Choice>
        <mc:Fallback>
          <p:pic>
            <p:nvPicPr>
              <p:cNvPr id="397" name="Freihand 396">
                <a:extLst>
                  <a:ext uri="{FF2B5EF4-FFF2-40B4-BE49-F238E27FC236}">
                    <a16:creationId xmlns:a16="http://schemas.microsoft.com/office/drawing/2014/main" id="{DCC3051D-853D-5849-FC9D-D8D9CB804F4A}"/>
                  </a:ext>
                </a:extLst>
              </p:cNvPr>
              <p:cNvPicPr/>
              <p:nvPr/>
            </p:nvPicPr>
            <p:blipFill>
              <a:blip r:embed="rId136"/>
              <a:stretch>
                <a:fillRect/>
              </a:stretch>
            </p:blipFill>
            <p:spPr>
              <a:xfrm>
                <a:off x="9511658" y="3539913"/>
                <a:ext cx="1917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98" name="Freihand 397">
                <a:extLst>
                  <a:ext uri="{FF2B5EF4-FFF2-40B4-BE49-F238E27FC236}">
                    <a16:creationId xmlns:a16="http://schemas.microsoft.com/office/drawing/2014/main" id="{FCB086A9-0432-9BEE-0D0A-B94EEDF70A3A}"/>
                  </a:ext>
                </a:extLst>
              </p14:cNvPr>
              <p14:cNvContentPartPr/>
              <p14:nvPr/>
            </p14:nvContentPartPr>
            <p14:xfrm>
              <a:off x="9220058" y="3732513"/>
              <a:ext cx="141840" cy="193320"/>
            </p14:xfrm>
          </p:contentPart>
        </mc:Choice>
        <mc:Fallback>
          <p:pic>
            <p:nvPicPr>
              <p:cNvPr id="398" name="Freihand 397">
                <a:extLst>
                  <a:ext uri="{FF2B5EF4-FFF2-40B4-BE49-F238E27FC236}">
                    <a16:creationId xmlns:a16="http://schemas.microsoft.com/office/drawing/2014/main" id="{FCB086A9-0432-9BEE-0D0A-B94EEDF70A3A}"/>
                  </a:ext>
                </a:extLst>
              </p:cNvPr>
              <p:cNvPicPr/>
              <p:nvPr/>
            </p:nvPicPr>
            <p:blipFill>
              <a:blip r:embed="rId138"/>
              <a:stretch>
                <a:fillRect/>
              </a:stretch>
            </p:blipFill>
            <p:spPr>
              <a:xfrm>
                <a:off x="9211058" y="3723513"/>
                <a:ext cx="1594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99" name="Freihand 398">
                <a:extLst>
                  <a:ext uri="{FF2B5EF4-FFF2-40B4-BE49-F238E27FC236}">
                    <a16:creationId xmlns:a16="http://schemas.microsoft.com/office/drawing/2014/main" id="{160909D0-E273-217A-8021-4F8BA6765AD4}"/>
                  </a:ext>
                </a:extLst>
              </p14:cNvPr>
              <p14:cNvContentPartPr/>
              <p14:nvPr/>
            </p14:nvContentPartPr>
            <p14:xfrm>
              <a:off x="9398978" y="3708033"/>
              <a:ext cx="410400" cy="236880"/>
            </p14:xfrm>
          </p:contentPart>
        </mc:Choice>
        <mc:Fallback>
          <p:pic>
            <p:nvPicPr>
              <p:cNvPr id="399" name="Freihand 398">
                <a:extLst>
                  <a:ext uri="{FF2B5EF4-FFF2-40B4-BE49-F238E27FC236}">
                    <a16:creationId xmlns:a16="http://schemas.microsoft.com/office/drawing/2014/main" id="{160909D0-E273-217A-8021-4F8BA6765AD4}"/>
                  </a:ext>
                </a:extLst>
              </p:cNvPr>
              <p:cNvPicPr/>
              <p:nvPr/>
            </p:nvPicPr>
            <p:blipFill>
              <a:blip r:embed="rId140"/>
              <a:stretch>
                <a:fillRect/>
              </a:stretch>
            </p:blipFill>
            <p:spPr>
              <a:xfrm>
                <a:off x="9389978" y="3699033"/>
                <a:ext cx="4280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00" name="Freihand 399">
                <a:extLst>
                  <a:ext uri="{FF2B5EF4-FFF2-40B4-BE49-F238E27FC236}">
                    <a16:creationId xmlns:a16="http://schemas.microsoft.com/office/drawing/2014/main" id="{BB6B829C-4930-03BA-2AFE-E29D12970C5B}"/>
                  </a:ext>
                </a:extLst>
              </p14:cNvPr>
              <p14:cNvContentPartPr/>
              <p14:nvPr/>
            </p14:nvContentPartPr>
            <p14:xfrm>
              <a:off x="9451538" y="3699393"/>
              <a:ext cx="30960" cy="12240"/>
            </p14:xfrm>
          </p:contentPart>
        </mc:Choice>
        <mc:Fallback>
          <p:pic>
            <p:nvPicPr>
              <p:cNvPr id="400" name="Freihand 399">
                <a:extLst>
                  <a:ext uri="{FF2B5EF4-FFF2-40B4-BE49-F238E27FC236}">
                    <a16:creationId xmlns:a16="http://schemas.microsoft.com/office/drawing/2014/main" id="{BB6B829C-4930-03BA-2AFE-E29D12970C5B}"/>
                  </a:ext>
                </a:extLst>
              </p:cNvPr>
              <p:cNvPicPr/>
              <p:nvPr/>
            </p:nvPicPr>
            <p:blipFill>
              <a:blip r:embed="rId142"/>
              <a:stretch>
                <a:fillRect/>
              </a:stretch>
            </p:blipFill>
            <p:spPr>
              <a:xfrm>
                <a:off x="9442898" y="3690393"/>
                <a:ext cx="48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01" name="Freihand 400">
                <a:extLst>
                  <a:ext uri="{FF2B5EF4-FFF2-40B4-BE49-F238E27FC236}">
                    <a16:creationId xmlns:a16="http://schemas.microsoft.com/office/drawing/2014/main" id="{3655C97C-B2C1-AE95-D216-46DAFF64AB37}"/>
                  </a:ext>
                </a:extLst>
              </p14:cNvPr>
              <p14:cNvContentPartPr/>
              <p14:nvPr/>
            </p14:nvContentPartPr>
            <p14:xfrm>
              <a:off x="9936818" y="3765273"/>
              <a:ext cx="279000" cy="183240"/>
            </p14:xfrm>
          </p:contentPart>
        </mc:Choice>
        <mc:Fallback>
          <p:pic>
            <p:nvPicPr>
              <p:cNvPr id="401" name="Freihand 400">
                <a:extLst>
                  <a:ext uri="{FF2B5EF4-FFF2-40B4-BE49-F238E27FC236}">
                    <a16:creationId xmlns:a16="http://schemas.microsoft.com/office/drawing/2014/main" id="{3655C97C-B2C1-AE95-D216-46DAFF64AB37}"/>
                  </a:ext>
                </a:extLst>
              </p:cNvPr>
              <p:cNvPicPr/>
              <p:nvPr/>
            </p:nvPicPr>
            <p:blipFill>
              <a:blip r:embed="rId144"/>
              <a:stretch>
                <a:fillRect/>
              </a:stretch>
            </p:blipFill>
            <p:spPr>
              <a:xfrm>
                <a:off x="9927818" y="3756633"/>
                <a:ext cx="296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03" name="Freihand 402">
                <a:extLst>
                  <a:ext uri="{FF2B5EF4-FFF2-40B4-BE49-F238E27FC236}">
                    <a16:creationId xmlns:a16="http://schemas.microsoft.com/office/drawing/2014/main" id="{702A848D-0652-9AB6-7B8D-F84ECA9F0995}"/>
                  </a:ext>
                </a:extLst>
              </p14:cNvPr>
              <p14:cNvContentPartPr/>
              <p14:nvPr/>
            </p14:nvContentPartPr>
            <p14:xfrm>
              <a:off x="10359818" y="3762753"/>
              <a:ext cx="16920" cy="210240"/>
            </p14:xfrm>
          </p:contentPart>
        </mc:Choice>
        <mc:Fallback>
          <p:pic>
            <p:nvPicPr>
              <p:cNvPr id="403" name="Freihand 402">
                <a:extLst>
                  <a:ext uri="{FF2B5EF4-FFF2-40B4-BE49-F238E27FC236}">
                    <a16:creationId xmlns:a16="http://schemas.microsoft.com/office/drawing/2014/main" id="{702A848D-0652-9AB6-7B8D-F84ECA9F0995}"/>
                  </a:ext>
                </a:extLst>
              </p:cNvPr>
              <p:cNvPicPr/>
              <p:nvPr/>
            </p:nvPicPr>
            <p:blipFill>
              <a:blip r:embed="rId146"/>
              <a:stretch>
                <a:fillRect/>
              </a:stretch>
            </p:blipFill>
            <p:spPr>
              <a:xfrm>
                <a:off x="10350818" y="3754113"/>
                <a:ext cx="34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04" name="Freihand 403">
                <a:extLst>
                  <a:ext uri="{FF2B5EF4-FFF2-40B4-BE49-F238E27FC236}">
                    <a16:creationId xmlns:a16="http://schemas.microsoft.com/office/drawing/2014/main" id="{31A27A9D-1865-053B-410D-C86F97F946DB}"/>
                  </a:ext>
                </a:extLst>
              </p14:cNvPr>
              <p14:cNvContentPartPr/>
              <p14:nvPr/>
            </p14:nvContentPartPr>
            <p14:xfrm>
              <a:off x="10259738" y="3729993"/>
              <a:ext cx="183600" cy="240480"/>
            </p14:xfrm>
          </p:contentPart>
        </mc:Choice>
        <mc:Fallback>
          <p:pic>
            <p:nvPicPr>
              <p:cNvPr id="404" name="Freihand 403">
                <a:extLst>
                  <a:ext uri="{FF2B5EF4-FFF2-40B4-BE49-F238E27FC236}">
                    <a16:creationId xmlns:a16="http://schemas.microsoft.com/office/drawing/2014/main" id="{31A27A9D-1865-053B-410D-C86F97F946DB}"/>
                  </a:ext>
                </a:extLst>
              </p:cNvPr>
              <p:cNvPicPr/>
              <p:nvPr/>
            </p:nvPicPr>
            <p:blipFill>
              <a:blip r:embed="rId148"/>
              <a:stretch>
                <a:fillRect/>
              </a:stretch>
            </p:blipFill>
            <p:spPr>
              <a:xfrm>
                <a:off x="10250738" y="3721353"/>
                <a:ext cx="2012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05" name="Freihand 404">
                <a:extLst>
                  <a:ext uri="{FF2B5EF4-FFF2-40B4-BE49-F238E27FC236}">
                    <a16:creationId xmlns:a16="http://schemas.microsoft.com/office/drawing/2014/main" id="{A553D4A7-7008-10A4-7EE4-928FB2CAB562}"/>
                  </a:ext>
                </a:extLst>
              </p14:cNvPr>
              <p14:cNvContentPartPr/>
              <p14:nvPr/>
            </p14:nvContentPartPr>
            <p14:xfrm>
              <a:off x="10425698" y="3844113"/>
              <a:ext cx="92880" cy="102960"/>
            </p14:xfrm>
          </p:contentPart>
        </mc:Choice>
        <mc:Fallback>
          <p:pic>
            <p:nvPicPr>
              <p:cNvPr id="405" name="Freihand 404">
                <a:extLst>
                  <a:ext uri="{FF2B5EF4-FFF2-40B4-BE49-F238E27FC236}">
                    <a16:creationId xmlns:a16="http://schemas.microsoft.com/office/drawing/2014/main" id="{A553D4A7-7008-10A4-7EE4-928FB2CAB562}"/>
                  </a:ext>
                </a:extLst>
              </p:cNvPr>
              <p:cNvPicPr/>
              <p:nvPr/>
            </p:nvPicPr>
            <p:blipFill>
              <a:blip r:embed="rId150"/>
              <a:stretch>
                <a:fillRect/>
              </a:stretch>
            </p:blipFill>
            <p:spPr>
              <a:xfrm>
                <a:off x="10416698" y="3835473"/>
                <a:ext cx="110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06" name="Freihand 405">
                <a:extLst>
                  <a:ext uri="{FF2B5EF4-FFF2-40B4-BE49-F238E27FC236}">
                    <a16:creationId xmlns:a16="http://schemas.microsoft.com/office/drawing/2014/main" id="{0A59EF03-078F-68E8-B74C-08BD61B68280}"/>
                  </a:ext>
                </a:extLst>
              </p14:cNvPr>
              <p14:cNvContentPartPr/>
              <p14:nvPr/>
            </p14:nvContentPartPr>
            <p14:xfrm>
              <a:off x="10595978" y="3706593"/>
              <a:ext cx="117720" cy="304560"/>
            </p14:xfrm>
          </p:contentPart>
        </mc:Choice>
        <mc:Fallback>
          <p:pic>
            <p:nvPicPr>
              <p:cNvPr id="406" name="Freihand 405">
                <a:extLst>
                  <a:ext uri="{FF2B5EF4-FFF2-40B4-BE49-F238E27FC236}">
                    <a16:creationId xmlns:a16="http://schemas.microsoft.com/office/drawing/2014/main" id="{0A59EF03-078F-68E8-B74C-08BD61B68280}"/>
                  </a:ext>
                </a:extLst>
              </p:cNvPr>
              <p:cNvPicPr/>
              <p:nvPr/>
            </p:nvPicPr>
            <p:blipFill>
              <a:blip r:embed="rId152"/>
              <a:stretch>
                <a:fillRect/>
              </a:stretch>
            </p:blipFill>
            <p:spPr>
              <a:xfrm>
                <a:off x="10587338" y="3697953"/>
                <a:ext cx="1353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07" name="Freihand 406">
                <a:extLst>
                  <a:ext uri="{FF2B5EF4-FFF2-40B4-BE49-F238E27FC236}">
                    <a16:creationId xmlns:a16="http://schemas.microsoft.com/office/drawing/2014/main" id="{121F4480-97F2-891E-8E73-8DD024ABE058}"/>
                  </a:ext>
                </a:extLst>
              </p14:cNvPr>
              <p14:cNvContentPartPr/>
              <p14:nvPr/>
            </p14:nvContentPartPr>
            <p14:xfrm>
              <a:off x="10706138" y="3721713"/>
              <a:ext cx="235440" cy="221040"/>
            </p14:xfrm>
          </p:contentPart>
        </mc:Choice>
        <mc:Fallback>
          <p:pic>
            <p:nvPicPr>
              <p:cNvPr id="407" name="Freihand 406">
                <a:extLst>
                  <a:ext uri="{FF2B5EF4-FFF2-40B4-BE49-F238E27FC236}">
                    <a16:creationId xmlns:a16="http://schemas.microsoft.com/office/drawing/2014/main" id="{121F4480-97F2-891E-8E73-8DD024ABE058}"/>
                  </a:ext>
                </a:extLst>
              </p:cNvPr>
              <p:cNvPicPr/>
              <p:nvPr/>
            </p:nvPicPr>
            <p:blipFill>
              <a:blip r:embed="rId154"/>
              <a:stretch>
                <a:fillRect/>
              </a:stretch>
            </p:blipFill>
            <p:spPr>
              <a:xfrm>
                <a:off x="10697138" y="3713073"/>
                <a:ext cx="253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08" name="Freihand 407">
                <a:extLst>
                  <a:ext uri="{FF2B5EF4-FFF2-40B4-BE49-F238E27FC236}">
                    <a16:creationId xmlns:a16="http://schemas.microsoft.com/office/drawing/2014/main" id="{34A60182-6E7A-D77F-FBF6-7AA80CF60ADB}"/>
                  </a:ext>
                </a:extLst>
              </p14:cNvPr>
              <p14:cNvContentPartPr/>
              <p14:nvPr/>
            </p14:nvContentPartPr>
            <p14:xfrm>
              <a:off x="10934018" y="3740433"/>
              <a:ext cx="11880" cy="35280"/>
            </p14:xfrm>
          </p:contentPart>
        </mc:Choice>
        <mc:Fallback>
          <p:pic>
            <p:nvPicPr>
              <p:cNvPr id="408" name="Freihand 407">
                <a:extLst>
                  <a:ext uri="{FF2B5EF4-FFF2-40B4-BE49-F238E27FC236}">
                    <a16:creationId xmlns:a16="http://schemas.microsoft.com/office/drawing/2014/main" id="{34A60182-6E7A-D77F-FBF6-7AA80CF60ADB}"/>
                  </a:ext>
                </a:extLst>
              </p:cNvPr>
              <p:cNvPicPr/>
              <p:nvPr/>
            </p:nvPicPr>
            <p:blipFill>
              <a:blip r:embed="rId156"/>
              <a:stretch>
                <a:fillRect/>
              </a:stretch>
            </p:blipFill>
            <p:spPr>
              <a:xfrm>
                <a:off x="10925378" y="3731793"/>
                <a:ext cx="29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09" name="Freihand 408">
                <a:extLst>
                  <a:ext uri="{FF2B5EF4-FFF2-40B4-BE49-F238E27FC236}">
                    <a16:creationId xmlns:a16="http://schemas.microsoft.com/office/drawing/2014/main" id="{DEB89EEE-877B-54E9-60A5-28206726F9DC}"/>
                  </a:ext>
                </a:extLst>
              </p14:cNvPr>
              <p14:cNvContentPartPr/>
              <p14:nvPr/>
            </p14:nvContentPartPr>
            <p14:xfrm>
              <a:off x="10988018" y="3809193"/>
              <a:ext cx="132120" cy="99360"/>
            </p14:xfrm>
          </p:contentPart>
        </mc:Choice>
        <mc:Fallback>
          <p:pic>
            <p:nvPicPr>
              <p:cNvPr id="409" name="Freihand 408">
                <a:extLst>
                  <a:ext uri="{FF2B5EF4-FFF2-40B4-BE49-F238E27FC236}">
                    <a16:creationId xmlns:a16="http://schemas.microsoft.com/office/drawing/2014/main" id="{DEB89EEE-877B-54E9-60A5-28206726F9DC}"/>
                  </a:ext>
                </a:extLst>
              </p:cNvPr>
              <p:cNvPicPr/>
              <p:nvPr/>
            </p:nvPicPr>
            <p:blipFill>
              <a:blip r:embed="rId158"/>
              <a:stretch>
                <a:fillRect/>
              </a:stretch>
            </p:blipFill>
            <p:spPr>
              <a:xfrm>
                <a:off x="10979378" y="3800193"/>
                <a:ext cx="149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10" name="Freihand 409">
                <a:extLst>
                  <a:ext uri="{FF2B5EF4-FFF2-40B4-BE49-F238E27FC236}">
                    <a16:creationId xmlns:a16="http://schemas.microsoft.com/office/drawing/2014/main" id="{48E0E5A6-CFBD-C753-2C32-12422937A07D}"/>
                  </a:ext>
                </a:extLst>
              </p14:cNvPr>
              <p14:cNvContentPartPr/>
              <p14:nvPr/>
            </p14:nvContentPartPr>
            <p14:xfrm>
              <a:off x="11137418" y="3786513"/>
              <a:ext cx="87480" cy="144000"/>
            </p14:xfrm>
          </p:contentPart>
        </mc:Choice>
        <mc:Fallback>
          <p:pic>
            <p:nvPicPr>
              <p:cNvPr id="410" name="Freihand 409">
                <a:extLst>
                  <a:ext uri="{FF2B5EF4-FFF2-40B4-BE49-F238E27FC236}">
                    <a16:creationId xmlns:a16="http://schemas.microsoft.com/office/drawing/2014/main" id="{48E0E5A6-CFBD-C753-2C32-12422937A07D}"/>
                  </a:ext>
                </a:extLst>
              </p:cNvPr>
              <p:cNvPicPr/>
              <p:nvPr/>
            </p:nvPicPr>
            <p:blipFill>
              <a:blip r:embed="rId160"/>
              <a:stretch>
                <a:fillRect/>
              </a:stretch>
            </p:blipFill>
            <p:spPr>
              <a:xfrm>
                <a:off x="11128418" y="3777513"/>
                <a:ext cx="105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11" name="Freihand 410">
                <a:extLst>
                  <a:ext uri="{FF2B5EF4-FFF2-40B4-BE49-F238E27FC236}">
                    <a16:creationId xmlns:a16="http://schemas.microsoft.com/office/drawing/2014/main" id="{1EB0F8EF-4D4D-D364-B48A-82D0F360ABF2}"/>
                  </a:ext>
                </a:extLst>
              </p14:cNvPr>
              <p14:cNvContentPartPr/>
              <p14:nvPr/>
            </p14:nvContentPartPr>
            <p14:xfrm>
              <a:off x="11261978" y="3665913"/>
              <a:ext cx="204120" cy="305280"/>
            </p14:xfrm>
          </p:contentPart>
        </mc:Choice>
        <mc:Fallback>
          <p:pic>
            <p:nvPicPr>
              <p:cNvPr id="411" name="Freihand 410">
                <a:extLst>
                  <a:ext uri="{FF2B5EF4-FFF2-40B4-BE49-F238E27FC236}">
                    <a16:creationId xmlns:a16="http://schemas.microsoft.com/office/drawing/2014/main" id="{1EB0F8EF-4D4D-D364-B48A-82D0F360ABF2}"/>
                  </a:ext>
                </a:extLst>
              </p:cNvPr>
              <p:cNvPicPr/>
              <p:nvPr/>
            </p:nvPicPr>
            <p:blipFill>
              <a:blip r:embed="rId162"/>
              <a:stretch>
                <a:fillRect/>
              </a:stretch>
            </p:blipFill>
            <p:spPr>
              <a:xfrm>
                <a:off x="11252978" y="3656913"/>
                <a:ext cx="2217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12" name="Freihand 411">
                <a:extLst>
                  <a:ext uri="{FF2B5EF4-FFF2-40B4-BE49-F238E27FC236}">
                    <a16:creationId xmlns:a16="http://schemas.microsoft.com/office/drawing/2014/main" id="{FE89D45A-F285-96AF-4585-576F3E4E973E}"/>
                  </a:ext>
                </a:extLst>
              </p14:cNvPr>
              <p14:cNvContentPartPr/>
              <p14:nvPr/>
            </p14:nvContentPartPr>
            <p14:xfrm>
              <a:off x="11502818" y="3683913"/>
              <a:ext cx="79560" cy="194400"/>
            </p14:xfrm>
          </p:contentPart>
        </mc:Choice>
        <mc:Fallback>
          <p:pic>
            <p:nvPicPr>
              <p:cNvPr id="412" name="Freihand 411">
                <a:extLst>
                  <a:ext uri="{FF2B5EF4-FFF2-40B4-BE49-F238E27FC236}">
                    <a16:creationId xmlns:a16="http://schemas.microsoft.com/office/drawing/2014/main" id="{FE89D45A-F285-96AF-4585-576F3E4E973E}"/>
                  </a:ext>
                </a:extLst>
              </p:cNvPr>
              <p:cNvPicPr/>
              <p:nvPr/>
            </p:nvPicPr>
            <p:blipFill>
              <a:blip r:embed="rId164"/>
              <a:stretch>
                <a:fillRect/>
              </a:stretch>
            </p:blipFill>
            <p:spPr>
              <a:xfrm>
                <a:off x="11493818" y="3674913"/>
                <a:ext cx="97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13" name="Freihand 412">
                <a:extLst>
                  <a:ext uri="{FF2B5EF4-FFF2-40B4-BE49-F238E27FC236}">
                    <a16:creationId xmlns:a16="http://schemas.microsoft.com/office/drawing/2014/main" id="{F5F73002-9A5C-1A74-E0C7-76930E7B82DF}"/>
                  </a:ext>
                </a:extLst>
              </p14:cNvPr>
              <p14:cNvContentPartPr/>
              <p14:nvPr/>
            </p14:nvContentPartPr>
            <p14:xfrm>
              <a:off x="11584538" y="3663753"/>
              <a:ext cx="70560" cy="189360"/>
            </p14:xfrm>
          </p:contentPart>
        </mc:Choice>
        <mc:Fallback>
          <p:pic>
            <p:nvPicPr>
              <p:cNvPr id="413" name="Freihand 412">
                <a:extLst>
                  <a:ext uri="{FF2B5EF4-FFF2-40B4-BE49-F238E27FC236}">
                    <a16:creationId xmlns:a16="http://schemas.microsoft.com/office/drawing/2014/main" id="{F5F73002-9A5C-1A74-E0C7-76930E7B82DF}"/>
                  </a:ext>
                </a:extLst>
              </p:cNvPr>
              <p:cNvPicPr/>
              <p:nvPr/>
            </p:nvPicPr>
            <p:blipFill>
              <a:blip r:embed="rId166"/>
              <a:stretch>
                <a:fillRect/>
              </a:stretch>
            </p:blipFill>
            <p:spPr>
              <a:xfrm>
                <a:off x="11575898" y="3654753"/>
                <a:ext cx="88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14" name="Freihand 413">
                <a:extLst>
                  <a:ext uri="{FF2B5EF4-FFF2-40B4-BE49-F238E27FC236}">
                    <a16:creationId xmlns:a16="http://schemas.microsoft.com/office/drawing/2014/main" id="{DE6965A0-7359-4674-5006-156F525443A1}"/>
                  </a:ext>
                </a:extLst>
              </p14:cNvPr>
              <p14:cNvContentPartPr/>
              <p14:nvPr/>
            </p14:nvContentPartPr>
            <p14:xfrm>
              <a:off x="11642138" y="3754113"/>
              <a:ext cx="291600" cy="142920"/>
            </p14:xfrm>
          </p:contentPart>
        </mc:Choice>
        <mc:Fallback>
          <p:pic>
            <p:nvPicPr>
              <p:cNvPr id="414" name="Freihand 413">
                <a:extLst>
                  <a:ext uri="{FF2B5EF4-FFF2-40B4-BE49-F238E27FC236}">
                    <a16:creationId xmlns:a16="http://schemas.microsoft.com/office/drawing/2014/main" id="{DE6965A0-7359-4674-5006-156F525443A1}"/>
                  </a:ext>
                </a:extLst>
              </p:cNvPr>
              <p:cNvPicPr/>
              <p:nvPr/>
            </p:nvPicPr>
            <p:blipFill>
              <a:blip r:embed="rId168"/>
              <a:stretch>
                <a:fillRect/>
              </a:stretch>
            </p:blipFill>
            <p:spPr>
              <a:xfrm>
                <a:off x="11633498" y="3745473"/>
                <a:ext cx="309240" cy="160560"/>
              </a:xfrm>
              <a:prstGeom prst="rect">
                <a:avLst/>
              </a:prstGeom>
            </p:spPr>
          </p:pic>
        </mc:Fallback>
      </mc:AlternateContent>
      <p:grpSp>
        <p:nvGrpSpPr>
          <p:cNvPr id="441" name="Gruppieren 440">
            <a:extLst>
              <a:ext uri="{FF2B5EF4-FFF2-40B4-BE49-F238E27FC236}">
                <a16:creationId xmlns:a16="http://schemas.microsoft.com/office/drawing/2014/main" id="{8F1EA224-E843-65BA-8BCD-B0DC02D92D79}"/>
              </a:ext>
            </a:extLst>
          </p:cNvPr>
          <p:cNvGrpSpPr/>
          <p:nvPr/>
        </p:nvGrpSpPr>
        <p:grpSpPr>
          <a:xfrm>
            <a:off x="158498" y="3393622"/>
            <a:ext cx="8663040" cy="3466440"/>
            <a:chOff x="158498" y="3393622"/>
            <a:chExt cx="8663040" cy="3466440"/>
          </a:xfrm>
        </p:grpSpPr>
        <mc:AlternateContent xmlns:mc="http://schemas.openxmlformats.org/markup-compatibility/2006">
          <mc:Choice xmlns:p14="http://schemas.microsoft.com/office/powerpoint/2010/main" Requires="p14">
            <p:contentPart p14:bwMode="auto" r:id="rId169">
              <p14:nvContentPartPr>
                <p14:cNvPr id="25" name="Freihand 24">
                  <a:extLst>
                    <a:ext uri="{FF2B5EF4-FFF2-40B4-BE49-F238E27FC236}">
                      <a16:creationId xmlns:a16="http://schemas.microsoft.com/office/drawing/2014/main" id="{10988F1D-A267-746F-3242-59168693F68E}"/>
                    </a:ext>
                  </a:extLst>
                </p14:cNvPr>
                <p14:cNvContentPartPr/>
                <p14:nvPr/>
              </p14:nvContentPartPr>
              <p14:xfrm>
                <a:off x="471698" y="3511342"/>
                <a:ext cx="102960" cy="148680"/>
              </p14:xfrm>
            </p:contentPart>
          </mc:Choice>
          <mc:Fallback>
            <p:pic>
              <p:nvPicPr>
                <p:cNvPr id="25" name="Freihand 24">
                  <a:extLst>
                    <a:ext uri="{FF2B5EF4-FFF2-40B4-BE49-F238E27FC236}">
                      <a16:creationId xmlns:a16="http://schemas.microsoft.com/office/drawing/2014/main" id="{10988F1D-A267-746F-3242-59168693F68E}"/>
                    </a:ext>
                  </a:extLst>
                </p:cNvPr>
                <p:cNvPicPr/>
                <p:nvPr/>
              </p:nvPicPr>
              <p:blipFill>
                <a:blip r:embed="rId170"/>
                <a:stretch>
                  <a:fillRect/>
                </a:stretch>
              </p:blipFill>
              <p:spPr>
                <a:xfrm>
                  <a:off x="462698" y="3502702"/>
                  <a:ext cx="120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6" name="Freihand 25">
                  <a:extLst>
                    <a:ext uri="{FF2B5EF4-FFF2-40B4-BE49-F238E27FC236}">
                      <a16:creationId xmlns:a16="http://schemas.microsoft.com/office/drawing/2014/main" id="{D057425B-A34E-2E80-03B8-8EA5287D9537}"/>
                    </a:ext>
                  </a:extLst>
                </p14:cNvPr>
                <p14:cNvContentPartPr/>
                <p14:nvPr/>
              </p14:nvContentPartPr>
              <p14:xfrm>
                <a:off x="386378" y="3415222"/>
                <a:ext cx="273240" cy="348480"/>
              </p14:xfrm>
            </p:contentPart>
          </mc:Choice>
          <mc:Fallback>
            <p:pic>
              <p:nvPicPr>
                <p:cNvPr id="26" name="Freihand 25">
                  <a:extLst>
                    <a:ext uri="{FF2B5EF4-FFF2-40B4-BE49-F238E27FC236}">
                      <a16:creationId xmlns:a16="http://schemas.microsoft.com/office/drawing/2014/main" id="{D057425B-A34E-2E80-03B8-8EA5287D9537}"/>
                    </a:ext>
                  </a:extLst>
                </p:cNvPr>
                <p:cNvPicPr/>
                <p:nvPr/>
              </p:nvPicPr>
              <p:blipFill>
                <a:blip r:embed="rId172"/>
                <a:stretch>
                  <a:fillRect/>
                </a:stretch>
              </p:blipFill>
              <p:spPr>
                <a:xfrm>
                  <a:off x="377378" y="3406222"/>
                  <a:ext cx="2908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8" name="Freihand 27">
                  <a:extLst>
                    <a:ext uri="{FF2B5EF4-FFF2-40B4-BE49-F238E27FC236}">
                      <a16:creationId xmlns:a16="http://schemas.microsoft.com/office/drawing/2014/main" id="{F28EA0F2-BB86-E3C6-17B5-25CEECD05D3B}"/>
                    </a:ext>
                  </a:extLst>
                </p14:cNvPr>
                <p14:cNvContentPartPr/>
                <p14:nvPr/>
              </p14:nvContentPartPr>
              <p14:xfrm>
                <a:off x="812618" y="3513862"/>
                <a:ext cx="168480" cy="172440"/>
              </p14:xfrm>
            </p:contentPart>
          </mc:Choice>
          <mc:Fallback>
            <p:pic>
              <p:nvPicPr>
                <p:cNvPr id="28" name="Freihand 27">
                  <a:extLst>
                    <a:ext uri="{FF2B5EF4-FFF2-40B4-BE49-F238E27FC236}">
                      <a16:creationId xmlns:a16="http://schemas.microsoft.com/office/drawing/2014/main" id="{F28EA0F2-BB86-E3C6-17B5-25CEECD05D3B}"/>
                    </a:ext>
                  </a:extLst>
                </p:cNvPr>
                <p:cNvPicPr/>
                <p:nvPr/>
              </p:nvPicPr>
              <p:blipFill>
                <a:blip r:embed="rId174"/>
                <a:stretch>
                  <a:fillRect/>
                </a:stretch>
              </p:blipFill>
              <p:spPr>
                <a:xfrm>
                  <a:off x="803978" y="3505222"/>
                  <a:ext cx="186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9" name="Freihand 28">
                  <a:extLst>
                    <a:ext uri="{FF2B5EF4-FFF2-40B4-BE49-F238E27FC236}">
                      <a16:creationId xmlns:a16="http://schemas.microsoft.com/office/drawing/2014/main" id="{2A6413A2-F2EE-346B-1E53-560F94F784E7}"/>
                    </a:ext>
                  </a:extLst>
                </p14:cNvPr>
                <p14:cNvContentPartPr/>
                <p14:nvPr/>
              </p14:nvContentPartPr>
              <p14:xfrm>
                <a:off x="1117898" y="3554542"/>
                <a:ext cx="24480" cy="47160"/>
              </p14:xfrm>
            </p:contentPart>
          </mc:Choice>
          <mc:Fallback>
            <p:pic>
              <p:nvPicPr>
                <p:cNvPr id="29" name="Freihand 28">
                  <a:extLst>
                    <a:ext uri="{FF2B5EF4-FFF2-40B4-BE49-F238E27FC236}">
                      <a16:creationId xmlns:a16="http://schemas.microsoft.com/office/drawing/2014/main" id="{2A6413A2-F2EE-346B-1E53-560F94F784E7}"/>
                    </a:ext>
                  </a:extLst>
                </p:cNvPr>
                <p:cNvPicPr/>
                <p:nvPr/>
              </p:nvPicPr>
              <p:blipFill>
                <a:blip r:embed="rId176"/>
                <a:stretch>
                  <a:fillRect/>
                </a:stretch>
              </p:blipFill>
              <p:spPr>
                <a:xfrm>
                  <a:off x="1109258" y="3545542"/>
                  <a:ext cx="42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0" name="Freihand 29">
                  <a:extLst>
                    <a:ext uri="{FF2B5EF4-FFF2-40B4-BE49-F238E27FC236}">
                      <a16:creationId xmlns:a16="http://schemas.microsoft.com/office/drawing/2014/main" id="{BCC91E84-0881-BD5B-90DC-57A5BBD63990}"/>
                    </a:ext>
                  </a:extLst>
                </p14:cNvPr>
                <p14:cNvContentPartPr/>
                <p14:nvPr/>
              </p14:nvContentPartPr>
              <p14:xfrm>
                <a:off x="1249298" y="3477142"/>
                <a:ext cx="132120" cy="180360"/>
              </p14:xfrm>
            </p:contentPart>
          </mc:Choice>
          <mc:Fallback>
            <p:pic>
              <p:nvPicPr>
                <p:cNvPr id="30" name="Freihand 29">
                  <a:extLst>
                    <a:ext uri="{FF2B5EF4-FFF2-40B4-BE49-F238E27FC236}">
                      <a16:creationId xmlns:a16="http://schemas.microsoft.com/office/drawing/2014/main" id="{BCC91E84-0881-BD5B-90DC-57A5BBD63990}"/>
                    </a:ext>
                  </a:extLst>
                </p:cNvPr>
                <p:cNvPicPr/>
                <p:nvPr/>
              </p:nvPicPr>
              <p:blipFill>
                <a:blip r:embed="rId178"/>
                <a:stretch>
                  <a:fillRect/>
                </a:stretch>
              </p:blipFill>
              <p:spPr>
                <a:xfrm>
                  <a:off x="1240658" y="3468502"/>
                  <a:ext cx="149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1" name="Freihand 30">
                  <a:extLst>
                    <a:ext uri="{FF2B5EF4-FFF2-40B4-BE49-F238E27FC236}">
                      <a16:creationId xmlns:a16="http://schemas.microsoft.com/office/drawing/2014/main" id="{71132515-8FE7-F67F-17F9-110F73084195}"/>
                    </a:ext>
                  </a:extLst>
                </p14:cNvPr>
                <p14:cNvContentPartPr/>
                <p14:nvPr/>
              </p14:nvContentPartPr>
              <p14:xfrm>
                <a:off x="1421378" y="3621142"/>
                <a:ext cx="19080" cy="102960"/>
              </p14:xfrm>
            </p:contentPart>
          </mc:Choice>
          <mc:Fallback>
            <p:pic>
              <p:nvPicPr>
                <p:cNvPr id="31" name="Freihand 30">
                  <a:extLst>
                    <a:ext uri="{FF2B5EF4-FFF2-40B4-BE49-F238E27FC236}">
                      <a16:creationId xmlns:a16="http://schemas.microsoft.com/office/drawing/2014/main" id="{71132515-8FE7-F67F-17F9-110F73084195}"/>
                    </a:ext>
                  </a:extLst>
                </p:cNvPr>
                <p:cNvPicPr/>
                <p:nvPr/>
              </p:nvPicPr>
              <p:blipFill>
                <a:blip r:embed="rId180"/>
                <a:stretch>
                  <a:fillRect/>
                </a:stretch>
              </p:blipFill>
              <p:spPr>
                <a:xfrm>
                  <a:off x="1412378" y="3612142"/>
                  <a:ext cx="36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2" name="Freihand 31">
                  <a:extLst>
                    <a:ext uri="{FF2B5EF4-FFF2-40B4-BE49-F238E27FC236}">
                      <a16:creationId xmlns:a16="http://schemas.microsoft.com/office/drawing/2014/main" id="{8B3DC83E-1C05-2DB0-A089-BB6FF6C5FE04}"/>
                    </a:ext>
                  </a:extLst>
                </p14:cNvPr>
                <p14:cNvContentPartPr/>
                <p14:nvPr/>
              </p14:nvContentPartPr>
              <p14:xfrm>
                <a:off x="1563578" y="3477862"/>
                <a:ext cx="331200" cy="210240"/>
              </p14:xfrm>
            </p:contentPart>
          </mc:Choice>
          <mc:Fallback>
            <p:pic>
              <p:nvPicPr>
                <p:cNvPr id="32" name="Freihand 31">
                  <a:extLst>
                    <a:ext uri="{FF2B5EF4-FFF2-40B4-BE49-F238E27FC236}">
                      <a16:creationId xmlns:a16="http://schemas.microsoft.com/office/drawing/2014/main" id="{8B3DC83E-1C05-2DB0-A089-BB6FF6C5FE04}"/>
                    </a:ext>
                  </a:extLst>
                </p:cNvPr>
                <p:cNvPicPr/>
                <p:nvPr/>
              </p:nvPicPr>
              <p:blipFill>
                <a:blip r:embed="rId182"/>
                <a:stretch>
                  <a:fillRect/>
                </a:stretch>
              </p:blipFill>
              <p:spPr>
                <a:xfrm>
                  <a:off x="1554578" y="3469222"/>
                  <a:ext cx="348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3" name="Freihand 32">
                  <a:extLst>
                    <a:ext uri="{FF2B5EF4-FFF2-40B4-BE49-F238E27FC236}">
                      <a16:creationId xmlns:a16="http://schemas.microsoft.com/office/drawing/2014/main" id="{FBDA0101-24FD-1CD8-65EB-45AD35FE84B1}"/>
                    </a:ext>
                  </a:extLst>
                </p14:cNvPr>
                <p14:cNvContentPartPr/>
                <p14:nvPr/>
              </p14:nvContentPartPr>
              <p14:xfrm>
                <a:off x="1781378" y="3564982"/>
                <a:ext cx="105480" cy="20880"/>
              </p14:xfrm>
            </p:contentPart>
          </mc:Choice>
          <mc:Fallback>
            <p:pic>
              <p:nvPicPr>
                <p:cNvPr id="33" name="Freihand 32">
                  <a:extLst>
                    <a:ext uri="{FF2B5EF4-FFF2-40B4-BE49-F238E27FC236}">
                      <a16:creationId xmlns:a16="http://schemas.microsoft.com/office/drawing/2014/main" id="{FBDA0101-24FD-1CD8-65EB-45AD35FE84B1}"/>
                    </a:ext>
                  </a:extLst>
                </p:cNvPr>
                <p:cNvPicPr/>
                <p:nvPr/>
              </p:nvPicPr>
              <p:blipFill>
                <a:blip r:embed="rId184"/>
                <a:stretch>
                  <a:fillRect/>
                </a:stretch>
              </p:blipFill>
              <p:spPr>
                <a:xfrm>
                  <a:off x="1772738" y="3555982"/>
                  <a:ext cx="123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5" name="Freihand 34">
                  <a:extLst>
                    <a:ext uri="{FF2B5EF4-FFF2-40B4-BE49-F238E27FC236}">
                      <a16:creationId xmlns:a16="http://schemas.microsoft.com/office/drawing/2014/main" id="{D6A78382-0422-5AB0-36C2-C9BC26D673FB}"/>
                    </a:ext>
                  </a:extLst>
                </p14:cNvPr>
                <p14:cNvContentPartPr/>
                <p14:nvPr/>
              </p14:nvContentPartPr>
              <p14:xfrm>
                <a:off x="2103218" y="3497662"/>
                <a:ext cx="155160" cy="84960"/>
              </p14:xfrm>
            </p:contentPart>
          </mc:Choice>
          <mc:Fallback>
            <p:pic>
              <p:nvPicPr>
                <p:cNvPr id="35" name="Freihand 34">
                  <a:extLst>
                    <a:ext uri="{FF2B5EF4-FFF2-40B4-BE49-F238E27FC236}">
                      <a16:creationId xmlns:a16="http://schemas.microsoft.com/office/drawing/2014/main" id="{D6A78382-0422-5AB0-36C2-C9BC26D673FB}"/>
                    </a:ext>
                  </a:extLst>
                </p:cNvPr>
                <p:cNvPicPr/>
                <p:nvPr/>
              </p:nvPicPr>
              <p:blipFill>
                <a:blip r:embed="rId186"/>
                <a:stretch>
                  <a:fillRect/>
                </a:stretch>
              </p:blipFill>
              <p:spPr>
                <a:xfrm>
                  <a:off x="2094218" y="3489022"/>
                  <a:ext cx="172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6" name="Freihand 35">
                  <a:extLst>
                    <a:ext uri="{FF2B5EF4-FFF2-40B4-BE49-F238E27FC236}">
                      <a16:creationId xmlns:a16="http://schemas.microsoft.com/office/drawing/2014/main" id="{84BE5651-4CD5-2741-8DE8-015FE3DEF9DE}"/>
                    </a:ext>
                  </a:extLst>
                </p14:cNvPr>
                <p14:cNvContentPartPr/>
                <p14:nvPr/>
              </p14:nvContentPartPr>
              <p14:xfrm>
                <a:off x="2303738" y="3641662"/>
                <a:ext cx="16920" cy="62280"/>
              </p14:xfrm>
            </p:contentPart>
          </mc:Choice>
          <mc:Fallback>
            <p:pic>
              <p:nvPicPr>
                <p:cNvPr id="36" name="Freihand 35">
                  <a:extLst>
                    <a:ext uri="{FF2B5EF4-FFF2-40B4-BE49-F238E27FC236}">
                      <a16:creationId xmlns:a16="http://schemas.microsoft.com/office/drawing/2014/main" id="{84BE5651-4CD5-2741-8DE8-015FE3DEF9DE}"/>
                    </a:ext>
                  </a:extLst>
                </p:cNvPr>
                <p:cNvPicPr/>
                <p:nvPr/>
              </p:nvPicPr>
              <p:blipFill>
                <a:blip r:embed="rId188"/>
                <a:stretch>
                  <a:fillRect/>
                </a:stretch>
              </p:blipFill>
              <p:spPr>
                <a:xfrm>
                  <a:off x="2294738" y="3633022"/>
                  <a:ext cx="34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7" name="Freihand 36">
                  <a:extLst>
                    <a:ext uri="{FF2B5EF4-FFF2-40B4-BE49-F238E27FC236}">
                      <a16:creationId xmlns:a16="http://schemas.microsoft.com/office/drawing/2014/main" id="{BB2CC6BE-1CC1-000E-9F1D-66DD96DAF20C}"/>
                    </a:ext>
                  </a:extLst>
                </p14:cNvPr>
                <p14:cNvContentPartPr/>
                <p14:nvPr/>
              </p14:nvContentPartPr>
              <p14:xfrm>
                <a:off x="2432618" y="3477502"/>
                <a:ext cx="125640" cy="196560"/>
              </p14:xfrm>
            </p:contentPart>
          </mc:Choice>
          <mc:Fallback>
            <p:pic>
              <p:nvPicPr>
                <p:cNvPr id="37" name="Freihand 36">
                  <a:extLst>
                    <a:ext uri="{FF2B5EF4-FFF2-40B4-BE49-F238E27FC236}">
                      <a16:creationId xmlns:a16="http://schemas.microsoft.com/office/drawing/2014/main" id="{BB2CC6BE-1CC1-000E-9F1D-66DD96DAF20C}"/>
                    </a:ext>
                  </a:extLst>
                </p:cNvPr>
                <p:cNvPicPr/>
                <p:nvPr/>
              </p:nvPicPr>
              <p:blipFill>
                <a:blip r:embed="rId190"/>
                <a:stretch>
                  <a:fillRect/>
                </a:stretch>
              </p:blipFill>
              <p:spPr>
                <a:xfrm>
                  <a:off x="2423618" y="3468502"/>
                  <a:ext cx="143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8" name="Freihand 37">
                  <a:extLst>
                    <a:ext uri="{FF2B5EF4-FFF2-40B4-BE49-F238E27FC236}">
                      <a16:creationId xmlns:a16="http://schemas.microsoft.com/office/drawing/2014/main" id="{E0B3F9BA-146C-98F3-4B0D-AC8B5F356232}"/>
                    </a:ext>
                  </a:extLst>
                </p14:cNvPr>
                <p14:cNvContentPartPr/>
                <p14:nvPr/>
              </p14:nvContentPartPr>
              <p14:xfrm>
                <a:off x="2702618" y="3559222"/>
                <a:ext cx="15480" cy="31680"/>
              </p14:xfrm>
            </p:contentPart>
          </mc:Choice>
          <mc:Fallback>
            <p:pic>
              <p:nvPicPr>
                <p:cNvPr id="38" name="Freihand 37">
                  <a:extLst>
                    <a:ext uri="{FF2B5EF4-FFF2-40B4-BE49-F238E27FC236}">
                      <a16:creationId xmlns:a16="http://schemas.microsoft.com/office/drawing/2014/main" id="{E0B3F9BA-146C-98F3-4B0D-AC8B5F356232}"/>
                    </a:ext>
                  </a:extLst>
                </p:cNvPr>
                <p:cNvPicPr/>
                <p:nvPr/>
              </p:nvPicPr>
              <p:blipFill>
                <a:blip r:embed="rId192"/>
                <a:stretch>
                  <a:fillRect/>
                </a:stretch>
              </p:blipFill>
              <p:spPr>
                <a:xfrm>
                  <a:off x="2693618" y="3550222"/>
                  <a:ext cx="33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9" name="Freihand 38">
                  <a:extLst>
                    <a:ext uri="{FF2B5EF4-FFF2-40B4-BE49-F238E27FC236}">
                      <a16:creationId xmlns:a16="http://schemas.microsoft.com/office/drawing/2014/main" id="{1B346581-7FDC-7036-A324-BF8A8D277EC3}"/>
                    </a:ext>
                  </a:extLst>
                </p14:cNvPr>
                <p14:cNvContentPartPr/>
                <p14:nvPr/>
              </p14:nvContentPartPr>
              <p14:xfrm>
                <a:off x="2817458" y="3473542"/>
                <a:ext cx="140400" cy="152280"/>
              </p14:xfrm>
            </p:contentPart>
          </mc:Choice>
          <mc:Fallback>
            <p:pic>
              <p:nvPicPr>
                <p:cNvPr id="39" name="Freihand 38">
                  <a:extLst>
                    <a:ext uri="{FF2B5EF4-FFF2-40B4-BE49-F238E27FC236}">
                      <a16:creationId xmlns:a16="http://schemas.microsoft.com/office/drawing/2014/main" id="{1B346581-7FDC-7036-A324-BF8A8D277EC3}"/>
                    </a:ext>
                  </a:extLst>
                </p:cNvPr>
                <p:cNvPicPr/>
                <p:nvPr/>
              </p:nvPicPr>
              <p:blipFill>
                <a:blip r:embed="rId194"/>
                <a:stretch>
                  <a:fillRect/>
                </a:stretch>
              </p:blipFill>
              <p:spPr>
                <a:xfrm>
                  <a:off x="2808818" y="3464542"/>
                  <a:ext cx="1580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0" name="Freihand 39">
                  <a:extLst>
                    <a:ext uri="{FF2B5EF4-FFF2-40B4-BE49-F238E27FC236}">
                      <a16:creationId xmlns:a16="http://schemas.microsoft.com/office/drawing/2014/main" id="{593E1D57-5025-246A-F67E-93B826096E88}"/>
                    </a:ext>
                  </a:extLst>
                </p14:cNvPr>
                <p14:cNvContentPartPr/>
                <p14:nvPr/>
              </p14:nvContentPartPr>
              <p14:xfrm>
                <a:off x="2956778" y="3640582"/>
                <a:ext cx="30240" cy="70560"/>
              </p14:xfrm>
            </p:contentPart>
          </mc:Choice>
          <mc:Fallback>
            <p:pic>
              <p:nvPicPr>
                <p:cNvPr id="40" name="Freihand 39">
                  <a:extLst>
                    <a:ext uri="{FF2B5EF4-FFF2-40B4-BE49-F238E27FC236}">
                      <a16:creationId xmlns:a16="http://schemas.microsoft.com/office/drawing/2014/main" id="{593E1D57-5025-246A-F67E-93B826096E88}"/>
                    </a:ext>
                  </a:extLst>
                </p:cNvPr>
                <p:cNvPicPr/>
                <p:nvPr/>
              </p:nvPicPr>
              <p:blipFill>
                <a:blip r:embed="rId196"/>
                <a:stretch>
                  <a:fillRect/>
                </a:stretch>
              </p:blipFill>
              <p:spPr>
                <a:xfrm>
                  <a:off x="2948138" y="3631942"/>
                  <a:ext cx="47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1" name="Freihand 40">
                  <a:extLst>
                    <a:ext uri="{FF2B5EF4-FFF2-40B4-BE49-F238E27FC236}">
                      <a16:creationId xmlns:a16="http://schemas.microsoft.com/office/drawing/2014/main" id="{E8DA6C90-D4B2-1E13-D4E1-24F4BDC6F455}"/>
                    </a:ext>
                  </a:extLst>
                </p14:cNvPr>
                <p14:cNvContentPartPr/>
                <p14:nvPr/>
              </p14:nvContentPartPr>
              <p14:xfrm>
                <a:off x="3060098" y="3459502"/>
                <a:ext cx="414000" cy="167400"/>
              </p14:xfrm>
            </p:contentPart>
          </mc:Choice>
          <mc:Fallback>
            <p:pic>
              <p:nvPicPr>
                <p:cNvPr id="41" name="Freihand 40">
                  <a:extLst>
                    <a:ext uri="{FF2B5EF4-FFF2-40B4-BE49-F238E27FC236}">
                      <a16:creationId xmlns:a16="http://schemas.microsoft.com/office/drawing/2014/main" id="{E8DA6C90-D4B2-1E13-D4E1-24F4BDC6F455}"/>
                    </a:ext>
                  </a:extLst>
                </p:cNvPr>
                <p:cNvPicPr/>
                <p:nvPr/>
              </p:nvPicPr>
              <p:blipFill>
                <a:blip r:embed="rId198"/>
                <a:stretch>
                  <a:fillRect/>
                </a:stretch>
              </p:blipFill>
              <p:spPr>
                <a:xfrm>
                  <a:off x="3051458" y="3450862"/>
                  <a:ext cx="431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2" name="Freihand 41">
                  <a:extLst>
                    <a:ext uri="{FF2B5EF4-FFF2-40B4-BE49-F238E27FC236}">
                      <a16:creationId xmlns:a16="http://schemas.microsoft.com/office/drawing/2014/main" id="{38B68A57-2797-17AD-4DB1-CC0F4A0C368D}"/>
                    </a:ext>
                  </a:extLst>
                </p14:cNvPr>
                <p14:cNvContentPartPr/>
                <p14:nvPr/>
              </p14:nvContentPartPr>
              <p14:xfrm>
                <a:off x="3362498" y="3517822"/>
                <a:ext cx="102960" cy="18360"/>
              </p14:xfrm>
            </p:contentPart>
          </mc:Choice>
          <mc:Fallback>
            <p:pic>
              <p:nvPicPr>
                <p:cNvPr id="42" name="Freihand 41">
                  <a:extLst>
                    <a:ext uri="{FF2B5EF4-FFF2-40B4-BE49-F238E27FC236}">
                      <a16:creationId xmlns:a16="http://schemas.microsoft.com/office/drawing/2014/main" id="{38B68A57-2797-17AD-4DB1-CC0F4A0C368D}"/>
                    </a:ext>
                  </a:extLst>
                </p:cNvPr>
                <p:cNvPicPr/>
                <p:nvPr/>
              </p:nvPicPr>
              <p:blipFill>
                <a:blip r:embed="rId200"/>
                <a:stretch>
                  <a:fillRect/>
                </a:stretch>
              </p:blipFill>
              <p:spPr>
                <a:xfrm>
                  <a:off x="3353498" y="3509182"/>
                  <a:ext cx="120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3" name="Freihand 42">
                  <a:extLst>
                    <a:ext uri="{FF2B5EF4-FFF2-40B4-BE49-F238E27FC236}">
                      <a16:creationId xmlns:a16="http://schemas.microsoft.com/office/drawing/2014/main" id="{9DBCB507-FD04-DCB1-80E3-942FFBE29E17}"/>
                    </a:ext>
                  </a:extLst>
                </p14:cNvPr>
                <p14:cNvContentPartPr/>
                <p14:nvPr/>
              </p14:nvContentPartPr>
              <p14:xfrm>
                <a:off x="3562658" y="3450862"/>
                <a:ext cx="93600" cy="118080"/>
              </p14:xfrm>
            </p:contentPart>
          </mc:Choice>
          <mc:Fallback>
            <p:pic>
              <p:nvPicPr>
                <p:cNvPr id="43" name="Freihand 42">
                  <a:extLst>
                    <a:ext uri="{FF2B5EF4-FFF2-40B4-BE49-F238E27FC236}">
                      <a16:creationId xmlns:a16="http://schemas.microsoft.com/office/drawing/2014/main" id="{9DBCB507-FD04-DCB1-80E3-942FFBE29E17}"/>
                    </a:ext>
                  </a:extLst>
                </p:cNvPr>
                <p:cNvPicPr/>
                <p:nvPr/>
              </p:nvPicPr>
              <p:blipFill>
                <a:blip r:embed="rId202"/>
                <a:stretch>
                  <a:fillRect/>
                </a:stretch>
              </p:blipFill>
              <p:spPr>
                <a:xfrm>
                  <a:off x="3554018" y="3441862"/>
                  <a:ext cx="111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4" name="Freihand 43">
                  <a:extLst>
                    <a:ext uri="{FF2B5EF4-FFF2-40B4-BE49-F238E27FC236}">
                      <a16:creationId xmlns:a16="http://schemas.microsoft.com/office/drawing/2014/main" id="{4E5200CD-93AD-B9B9-6DC8-2FE186372009}"/>
                    </a:ext>
                  </a:extLst>
                </p14:cNvPr>
                <p14:cNvContentPartPr/>
                <p14:nvPr/>
              </p14:nvContentPartPr>
              <p14:xfrm>
                <a:off x="3694418" y="3592702"/>
                <a:ext cx="12240" cy="71640"/>
              </p14:xfrm>
            </p:contentPart>
          </mc:Choice>
          <mc:Fallback>
            <p:pic>
              <p:nvPicPr>
                <p:cNvPr id="44" name="Freihand 43">
                  <a:extLst>
                    <a:ext uri="{FF2B5EF4-FFF2-40B4-BE49-F238E27FC236}">
                      <a16:creationId xmlns:a16="http://schemas.microsoft.com/office/drawing/2014/main" id="{4E5200CD-93AD-B9B9-6DC8-2FE186372009}"/>
                    </a:ext>
                  </a:extLst>
                </p:cNvPr>
                <p:cNvPicPr/>
                <p:nvPr/>
              </p:nvPicPr>
              <p:blipFill>
                <a:blip r:embed="rId204"/>
                <a:stretch>
                  <a:fillRect/>
                </a:stretch>
              </p:blipFill>
              <p:spPr>
                <a:xfrm>
                  <a:off x="3685418" y="3583702"/>
                  <a:ext cx="29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5" name="Freihand 44">
                  <a:extLst>
                    <a:ext uri="{FF2B5EF4-FFF2-40B4-BE49-F238E27FC236}">
                      <a16:creationId xmlns:a16="http://schemas.microsoft.com/office/drawing/2014/main" id="{371BE373-E4C6-7E49-F0FB-9B16869240AD}"/>
                    </a:ext>
                  </a:extLst>
                </p14:cNvPr>
                <p14:cNvContentPartPr/>
                <p14:nvPr/>
              </p14:nvContentPartPr>
              <p14:xfrm>
                <a:off x="3811058" y="3416302"/>
                <a:ext cx="137160" cy="215640"/>
              </p14:xfrm>
            </p:contentPart>
          </mc:Choice>
          <mc:Fallback>
            <p:pic>
              <p:nvPicPr>
                <p:cNvPr id="45" name="Freihand 44">
                  <a:extLst>
                    <a:ext uri="{FF2B5EF4-FFF2-40B4-BE49-F238E27FC236}">
                      <a16:creationId xmlns:a16="http://schemas.microsoft.com/office/drawing/2014/main" id="{371BE373-E4C6-7E49-F0FB-9B16869240AD}"/>
                    </a:ext>
                  </a:extLst>
                </p:cNvPr>
                <p:cNvPicPr/>
                <p:nvPr/>
              </p:nvPicPr>
              <p:blipFill>
                <a:blip r:embed="rId206"/>
                <a:stretch>
                  <a:fillRect/>
                </a:stretch>
              </p:blipFill>
              <p:spPr>
                <a:xfrm>
                  <a:off x="3802418" y="3407302"/>
                  <a:ext cx="1548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6" name="Freihand 45">
                  <a:extLst>
                    <a:ext uri="{FF2B5EF4-FFF2-40B4-BE49-F238E27FC236}">
                      <a16:creationId xmlns:a16="http://schemas.microsoft.com/office/drawing/2014/main" id="{3390002F-012D-8536-E9C2-955AC5E8C94E}"/>
                    </a:ext>
                  </a:extLst>
                </p14:cNvPr>
                <p14:cNvContentPartPr/>
                <p14:nvPr/>
              </p14:nvContentPartPr>
              <p14:xfrm>
                <a:off x="3995018" y="3427102"/>
                <a:ext cx="93600" cy="153720"/>
              </p14:xfrm>
            </p:contentPart>
          </mc:Choice>
          <mc:Fallback>
            <p:pic>
              <p:nvPicPr>
                <p:cNvPr id="46" name="Freihand 45">
                  <a:extLst>
                    <a:ext uri="{FF2B5EF4-FFF2-40B4-BE49-F238E27FC236}">
                      <a16:creationId xmlns:a16="http://schemas.microsoft.com/office/drawing/2014/main" id="{3390002F-012D-8536-E9C2-955AC5E8C94E}"/>
                    </a:ext>
                  </a:extLst>
                </p:cNvPr>
                <p:cNvPicPr/>
                <p:nvPr/>
              </p:nvPicPr>
              <p:blipFill>
                <a:blip r:embed="rId208"/>
                <a:stretch>
                  <a:fillRect/>
                </a:stretch>
              </p:blipFill>
              <p:spPr>
                <a:xfrm>
                  <a:off x="3986378" y="3418102"/>
                  <a:ext cx="111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0" name="Freihand 69">
                  <a:extLst>
                    <a:ext uri="{FF2B5EF4-FFF2-40B4-BE49-F238E27FC236}">
                      <a16:creationId xmlns:a16="http://schemas.microsoft.com/office/drawing/2014/main" id="{6CAB2CCA-2FF3-29FB-DD56-874D7E03545D}"/>
                    </a:ext>
                  </a:extLst>
                </p14:cNvPr>
                <p14:cNvContentPartPr/>
                <p14:nvPr/>
              </p14:nvContentPartPr>
              <p14:xfrm>
                <a:off x="448658" y="3991942"/>
                <a:ext cx="94320" cy="207720"/>
              </p14:xfrm>
            </p:contentPart>
          </mc:Choice>
          <mc:Fallback>
            <p:pic>
              <p:nvPicPr>
                <p:cNvPr id="70" name="Freihand 69">
                  <a:extLst>
                    <a:ext uri="{FF2B5EF4-FFF2-40B4-BE49-F238E27FC236}">
                      <a16:creationId xmlns:a16="http://schemas.microsoft.com/office/drawing/2014/main" id="{6CAB2CCA-2FF3-29FB-DD56-874D7E03545D}"/>
                    </a:ext>
                  </a:extLst>
                </p:cNvPr>
                <p:cNvPicPr/>
                <p:nvPr/>
              </p:nvPicPr>
              <p:blipFill>
                <a:blip r:embed="rId210"/>
                <a:stretch>
                  <a:fillRect/>
                </a:stretch>
              </p:blipFill>
              <p:spPr>
                <a:xfrm>
                  <a:off x="440018" y="3983302"/>
                  <a:ext cx="111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1" name="Freihand 70">
                  <a:extLst>
                    <a:ext uri="{FF2B5EF4-FFF2-40B4-BE49-F238E27FC236}">
                      <a16:creationId xmlns:a16="http://schemas.microsoft.com/office/drawing/2014/main" id="{BDDF966B-0659-E73B-1CB3-522459A8E6A9}"/>
                    </a:ext>
                  </a:extLst>
                </p14:cNvPr>
                <p14:cNvContentPartPr/>
                <p14:nvPr/>
              </p14:nvContentPartPr>
              <p14:xfrm>
                <a:off x="305378" y="3936142"/>
                <a:ext cx="352080" cy="388080"/>
              </p14:xfrm>
            </p:contentPart>
          </mc:Choice>
          <mc:Fallback>
            <p:pic>
              <p:nvPicPr>
                <p:cNvPr id="71" name="Freihand 70">
                  <a:extLst>
                    <a:ext uri="{FF2B5EF4-FFF2-40B4-BE49-F238E27FC236}">
                      <a16:creationId xmlns:a16="http://schemas.microsoft.com/office/drawing/2014/main" id="{BDDF966B-0659-E73B-1CB3-522459A8E6A9}"/>
                    </a:ext>
                  </a:extLst>
                </p:cNvPr>
                <p:cNvPicPr/>
                <p:nvPr/>
              </p:nvPicPr>
              <p:blipFill>
                <a:blip r:embed="rId212"/>
                <a:stretch>
                  <a:fillRect/>
                </a:stretch>
              </p:blipFill>
              <p:spPr>
                <a:xfrm>
                  <a:off x="296738" y="3927142"/>
                  <a:ext cx="36972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3" name="Freihand 72">
                  <a:extLst>
                    <a:ext uri="{FF2B5EF4-FFF2-40B4-BE49-F238E27FC236}">
                      <a16:creationId xmlns:a16="http://schemas.microsoft.com/office/drawing/2014/main" id="{83E679B3-9578-DE83-AFD6-4BCA71E84918}"/>
                    </a:ext>
                  </a:extLst>
                </p14:cNvPr>
                <p14:cNvContentPartPr/>
                <p14:nvPr/>
              </p14:nvContentPartPr>
              <p14:xfrm>
                <a:off x="892538" y="3950902"/>
                <a:ext cx="149760" cy="170280"/>
              </p14:xfrm>
            </p:contentPart>
          </mc:Choice>
          <mc:Fallback>
            <p:pic>
              <p:nvPicPr>
                <p:cNvPr id="73" name="Freihand 72">
                  <a:extLst>
                    <a:ext uri="{FF2B5EF4-FFF2-40B4-BE49-F238E27FC236}">
                      <a16:creationId xmlns:a16="http://schemas.microsoft.com/office/drawing/2014/main" id="{83E679B3-9578-DE83-AFD6-4BCA71E84918}"/>
                    </a:ext>
                  </a:extLst>
                </p:cNvPr>
                <p:cNvPicPr/>
                <p:nvPr/>
              </p:nvPicPr>
              <p:blipFill>
                <a:blip r:embed="rId214"/>
                <a:stretch>
                  <a:fillRect/>
                </a:stretch>
              </p:blipFill>
              <p:spPr>
                <a:xfrm>
                  <a:off x="883538" y="3942262"/>
                  <a:ext cx="167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4" name="Freihand 73">
                  <a:extLst>
                    <a:ext uri="{FF2B5EF4-FFF2-40B4-BE49-F238E27FC236}">
                      <a16:creationId xmlns:a16="http://schemas.microsoft.com/office/drawing/2014/main" id="{6FDB3841-2D6E-E60F-B8A6-0826971DA3DA}"/>
                    </a:ext>
                  </a:extLst>
                </p14:cNvPr>
                <p14:cNvContentPartPr/>
                <p14:nvPr/>
              </p14:nvContentPartPr>
              <p14:xfrm>
                <a:off x="1149578" y="4034782"/>
                <a:ext cx="24120" cy="132840"/>
              </p14:xfrm>
            </p:contentPart>
          </mc:Choice>
          <mc:Fallback>
            <p:pic>
              <p:nvPicPr>
                <p:cNvPr id="74" name="Freihand 73">
                  <a:extLst>
                    <a:ext uri="{FF2B5EF4-FFF2-40B4-BE49-F238E27FC236}">
                      <a16:creationId xmlns:a16="http://schemas.microsoft.com/office/drawing/2014/main" id="{6FDB3841-2D6E-E60F-B8A6-0826971DA3DA}"/>
                    </a:ext>
                  </a:extLst>
                </p:cNvPr>
                <p:cNvPicPr/>
                <p:nvPr/>
              </p:nvPicPr>
              <p:blipFill>
                <a:blip r:embed="rId216"/>
                <a:stretch>
                  <a:fillRect/>
                </a:stretch>
              </p:blipFill>
              <p:spPr>
                <a:xfrm>
                  <a:off x="1140578" y="4026142"/>
                  <a:ext cx="41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5" name="Freihand 74">
                  <a:extLst>
                    <a:ext uri="{FF2B5EF4-FFF2-40B4-BE49-F238E27FC236}">
                      <a16:creationId xmlns:a16="http://schemas.microsoft.com/office/drawing/2014/main" id="{895BA36F-2B32-DA6A-A910-5D06E19FDD95}"/>
                    </a:ext>
                  </a:extLst>
                </p14:cNvPr>
                <p14:cNvContentPartPr/>
                <p14:nvPr/>
              </p14:nvContentPartPr>
              <p14:xfrm>
                <a:off x="1304738" y="3950182"/>
                <a:ext cx="98280" cy="129240"/>
              </p14:xfrm>
            </p:contentPart>
          </mc:Choice>
          <mc:Fallback>
            <p:pic>
              <p:nvPicPr>
                <p:cNvPr id="75" name="Freihand 74">
                  <a:extLst>
                    <a:ext uri="{FF2B5EF4-FFF2-40B4-BE49-F238E27FC236}">
                      <a16:creationId xmlns:a16="http://schemas.microsoft.com/office/drawing/2014/main" id="{895BA36F-2B32-DA6A-A910-5D06E19FDD95}"/>
                    </a:ext>
                  </a:extLst>
                </p:cNvPr>
                <p:cNvPicPr/>
                <p:nvPr/>
              </p:nvPicPr>
              <p:blipFill>
                <a:blip r:embed="rId218"/>
                <a:stretch>
                  <a:fillRect/>
                </a:stretch>
              </p:blipFill>
              <p:spPr>
                <a:xfrm>
                  <a:off x="1296098" y="3941542"/>
                  <a:ext cx="115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6" name="Freihand 75">
                  <a:extLst>
                    <a:ext uri="{FF2B5EF4-FFF2-40B4-BE49-F238E27FC236}">
                      <a16:creationId xmlns:a16="http://schemas.microsoft.com/office/drawing/2014/main" id="{90AC7143-6FCD-5425-89CA-98838058C912}"/>
                    </a:ext>
                  </a:extLst>
                </p14:cNvPr>
                <p14:cNvContentPartPr/>
                <p14:nvPr/>
              </p14:nvContentPartPr>
              <p14:xfrm>
                <a:off x="1473938" y="3912742"/>
                <a:ext cx="135000" cy="233640"/>
              </p14:xfrm>
            </p:contentPart>
          </mc:Choice>
          <mc:Fallback>
            <p:pic>
              <p:nvPicPr>
                <p:cNvPr id="76" name="Freihand 75">
                  <a:extLst>
                    <a:ext uri="{FF2B5EF4-FFF2-40B4-BE49-F238E27FC236}">
                      <a16:creationId xmlns:a16="http://schemas.microsoft.com/office/drawing/2014/main" id="{90AC7143-6FCD-5425-89CA-98838058C912}"/>
                    </a:ext>
                  </a:extLst>
                </p:cNvPr>
                <p:cNvPicPr/>
                <p:nvPr/>
              </p:nvPicPr>
              <p:blipFill>
                <a:blip r:embed="rId220"/>
                <a:stretch>
                  <a:fillRect/>
                </a:stretch>
              </p:blipFill>
              <p:spPr>
                <a:xfrm>
                  <a:off x="1465298" y="3903742"/>
                  <a:ext cx="1526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7" name="Freihand 76">
                  <a:extLst>
                    <a:ext uri="{FF2B5EF4-FFF2-40B4-BE49-F238E27FC236}">
                      <a16:creationId xmlns:a16="http://schemas.microsoft.com/office/drawing/2014/main" id="{DFDA9DE1-835A-7982-1883-34E2BE824AFC}"/>
                    </a:ext>
                  </a:extLst>
                </p14:cNvPr>
                <p14:cNvContentPartPr/>
                <p14:nvPr/>
              </p14:nvContentPartPr>
              <p14:xfrm>
                <a:off x="804698" y="4207222"/>
                <a:ext cx="915120" cy="118440"/>
              </p14:xfrm>
            </p:contentPart>
          </mc:Choice>
          <mc:Fallback>
            <p:pic>
              <p:nvPicPr>
                <p:cNvPr id="77" name="Freihand 76">
                  <a:extLst>
                    <a:ext uri="{FF2B5EF4-FFF2-40B4-BE49-F238E27FC236}">
                      <a16:creationId xmlns:a16="http://schemas.microsoft.com/office/drawing/2014/main" id="{DFDA9DE1-835A-7982-1883-34E2BE824AFC}"/>
                    </a:ext>
                  </a:extLst>
                </p:cNvPr>
                <p:cNvPicPr/>
                <p:nvPr/>
              </p:nvPicPr>
              <p:blipFill>
                <a:blip r:embed="rId222"/>
                <a:stretch>
                  <a:fillRect/>
                </a:stretch>
              </p:blipFill>
              <p:spPr>
                <a:xfrm>
                  <a:off x="796058" y="4198222"/>
                  <a:ext cx="932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8" name="Freihand 77">
                  <a:extLst>
                    <a:ext uri="{FF2B5EF4-FFF2-40B4-BE49-F238E27FC236}">
                      <a16:creationId xmlns:a16="http://schemas.microsoft.com/office/drawing/2014/main" id="{912F4560-DD24-17C1-5B1C-CE9FC882FA41}"/>
                    </a:ext>
                  </a:extLst>
                </p14:cNvPr>
                <p14:cNvContentPartPr/>
                <p14:nvPr/>
              </p14:nvContentPartPr>
              <p14:xfrm>
                <a:off x="945098" y="4374622"/>
                <a:ext cx="196560" cy="151920"/>
              </p14:xfrm>
            </p:contentPart>
          </mc:Choice>
          <mc:Fallback>
            <p:pic>
              <p:nvPicPr>
                <p:cNvPr id="78" name="Freihand 77">
                  <a:extLst>
                    <a:ext uri="{FF2B5EF4-FFF2-40B4-BE49-F238E27FC236}">
                      <a16:creationId xmlns:a16="http://schemas.microsoft.com/office/drawing/2014/main" id="{912F4560-DD24-17C1-5B1C-CE9FC882FA41}"/>
                    </a:ext>
                  </a:extLst>
                </p:cNvPr>
                <p:cNvPicPr/>
                <p:nvPr/>
              </p:nvPicPr>
              <p:blipFill>
                <a:blip r:embed="rId224"/>
                <a:stretch>
                  <a:fillRect/>
                </a:stretch>
              </p:blipFill>
              <p:spPr>
                <a:xfrm>
                  <a:off x="936098" y="4365982"/>
                  <a:ext cx="214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9" name="Freihand 78">
                  <a:extLst>
                    <a:ext uri="{FF2B5EF4-FFF2-40B4-BE49-F238E27FC236}">
                      <a16:creationId xmlns:a16="http://schemas.microsoft.com/office/drawing/2014/main" id="{93DAE79D-D621-26AE-69E8-2FFD746F415D}"/>
                    </a:ext>
                  </a:extLst>
                </p14:cNvPr>
                <p14:cNvContentPartPr/>
                <p14:nvPr/>
              </p14:nvContentPartPr>
              <p14:xfrm>
                <a:off x="1151378" y="4521862"/>
                <a:ext cx="10080" cy="99000"/>
              </p14:xfrm>
            </p:contentPart>
          </mc:Choice>
          <mc:Fallback>
            <p:pic>
              <p:nvPicPr>
                <p:cNvPr id="79" name="Freihand 78">
                  <a:extLst>
                    <a:ext uri="{FF2B5EF4-FFF2-40B4-BE49-F238E27FC236}">
                      <a16:creationId xmlns:a16="http://schemas.microsoft.com/office/drawing/2014/main" id="{93DAE79D-D621-26AE-69E8-2FFD746F415D}"/>
                    </a:ext>
                  </a:extLst>
                </p:cNvPr>
                <p:cNvPicPr/>
                <p:nvPr/>
              </p:nvPicPr>
              <p:blipFill>
                <a:blip r:embed="rId226"/>
                <a:stretch>
                  <a:fillRect/>
                </a:stretch>
              </p:blipFill>
              <p:spPr>
                <a:xfrm>
                  <a:off x="1142738" y="4513222"/>
                  <a:ext cx="27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0" name="Freihand 79">
                  <a:extLst>
                    <a:ext uri="{FF2B5EF4-FFF2-40B4-BE49-F238E27FC236}">
                      <a16:creationId xmlns:a16="http://schemas.microsoft.com/office/drawing/2014/main" id="{2B7A14B0-B7B2-CFCB-08FD-95E495F1A11C}"/>
                    </a:ext>
                  </a:extLst>
                </p14:cNvPr>
                <p14:cNvContentPartPr/>
                <p14:nvPr/>
              </p14:nvContentPartPr>
              <p14:xfrm>
                <a:off x="1350818" y="4374262"/>
                <a:ext cx="1800" cy="720"/>
              </p14:xfrm>
            </p:contentPart>
          </mc:Choice>
          <mc:Fallback>
            <p:pic>
              <p:nvPicPr>
                <p:cNvPr id="80" name="Freihand 79">
                  <a:extLst>
                    <a:ext uri="{FF2B5EF4-FFF2-40B4-BE49-F238E27FC236}">
                      <a16:creationId xmlns:a16="http://schemas.microsoft.com/office/drawing/2014/main" id="{2B7A14B0-B7B2-CFCB-08FD-95E495F1A11C}"/>
                    </a:ext>
                  </a:extLst>
                </p:cNvPr>
                <p:cNvPicPr/>
                <p:nvPr/>
              </p:nvPicPr>
              <p:blipFill>
                <a:blip r:embed="rId38"/>
                <a:stretch>
                  <a:fillRect/>
                </a:stretch>
              </p:blipFill>
              <p:spPr>
                <a:xfrm>
                  <a:off x="1341818" y="4365622"/>
                  <a:ext cx="19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81" name="Freihand 80">
                  <a:extLst>
                    <a:ext uri="{FF2B5EF4-FFF2-40B4-BE49-F238E27FC236}">
                      <a16:creationId xmlns:a16="http://schemas.microsoft.com/office/drawing/2014/main" id="{A7E39F20-3180-EC14-077B-5E730B404DAA}"/>
                    </a:ext>
                  </a:extLst>
                </p14:cNvPr>
                <p14:cNvContentPartPr/>
                <p14:nvPr/>
              </p14:nvContentPartPr>
              <p14:xfrm>
                <a:off x="1280258" y="4351942"/>
                <a:ext cx="122760" cy="211320"/>
              </p14:xfrm>
            </p:contentPart>
          </mc:Choice>
          <mc:Fallback>
            <p:pic>
              <p:nvPicPr>
                <p:cNvPr id="81" name="Freihand 80">
                  <a:extLst>
                    <a:ext uri="{FF2B5EF4-FFF2-40B4-BE49-F238E27FC236}">
                      <a16:creationId xmlns:a16="http://schemas.microsoft.com/office/drawing/2014/main" id="{A7E39F20-3180-EC14-077B-5E730B404DAA}"/>
                    </a:ext>
                  </a:extLst>
                </p:cNvPr>
                <p:cNvPicPr/>
                <p:nvPr/>
              </p:nvPicPr>
              <p:blipFill>
                <a:blip r:embed="rId229"/>
                <a:stretch>
                  <a:fillRect/>
                </a:stretch>
              </p:blipFill>
              <p:spPr>
                <a:xfrm>
                  <a:off x="1271618" y="4342942"/>
                  <a:ext cx="140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82" name="Freihand 81">
                  <a:extLst>
                    <a:ext uri="{FF2B5EF4-FFF2-40B4-BE49-F238E27FC236}">
                      <a16:creationId xmlns:a16="http://schemas.microsoft.com/office/drawing/2014/main" id="{2E61D9FF-B3E0-EE11-144D-17C8ABC91A3D}"/>
                    </a:ext>
                  </a:extLst>
                </p14:cNvPr>
                <p14:cNvContentPartPr/>
                <p14:nvPr/>
              </p14:nvContentPartPr>
              <p14:xfrm>
                <a:off x="1483298" y="4354102"/>
                <a:ext cx="92520" cy="153720"/>
              </p14:xfrm>
            </p:contentPart>
          </mc:Choice>
          <mc:Fallback>
            <p:pic>
              <p:nvPicPr>
                <p:cNvPr id="82" name="Freihand 81">
                  <a:extLst>
                    <a:ext uri="{FF2B5EF4-FFF2-40B4-BE49-F238E27FC236}">
                      <a16:creationId xmlns:a16="http://schemas.microsoft.com/office/drawing/2014/main" id="{2E61D9FF-B3E0-EE11-144D-17C8ABC91A3D}"/>
                    </a:ext>
                  </a:extLst>
                </p:cNvPr>
                <p:cNvPicPr/>
                <p:nvPr/>
              </p:nvPicPr>
              <p:blipFill>
                <a:blip r:embed="rId231"/>
                <a:stretch>
                  <a:fillRect/>
                </a:stretch>
              </p:blipFill>
              <p:spPr>
                <a:xfrm>
                  <a:off x="1474298" y="4345462"/>
                  <a:ext cx="110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83" name="Freihand 82">
                  <a:extLst>
                    <a:ext uri="{FF2B5EF4-FFF2-40B4-BE49-F238E27FC236}">
                      <a16:creationId xmlns:a16="http://schemas.microsoft.com/office/drawing/2014/main" id="{39862653-9A95-820D-5DCD-B63404C59948}"/>
                    </a:ext>
                  </a:extLst>
                </p14:cNvPr>
                <p14:cNvContentPartPr/>
                <p14:nvPr/>
              </p14:nvContentPartPr>
              <p14:xfrm>
                <a:off x="1943018" y="4210462"/>
                <a:ext cx="246960" cy="13320"/>
              </p14:xfrm>
            </p:contentPart>
          </mc:Choice>
          <mc:Fallback>
            <p:pic>
              <p:nvPicPr>
                <p:cNvPr id="83" name="Freihand 82">
                  <a:extLst>
                    <a:ext uri="{FF2B5EF4-FFF2-40B4-BE49-F238E27FC236}">
                      <a16:creationId xmlns:a16="http://schemas.microsoft.com/office/drawing/2014/main" id="{39862653-9A95-820D-5DCD-B63404C59948}"/>
                    </a:ext>
                  </a:extLst>
                </p:cNvPr>
                <p:cNvPicPr/>
                <p:nvPr/>
              </p:nvPicPr>
              <p:blipFill>
                <a:blip r:embed="rId233"/>
                <a:stretch>
                  <a:fillRect/>
                </a:stretch>
              </p:blipFill>
              <p:spPr>
                <a:xfrm>
                  <a:off x="1934018" y="4201462"/>
                  <a:ext cx="264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84" name="Freihand 83">
                  <a:extLst>
                    <a:ext uri="{FF2B5EF4-FFF2-40B4-BE49-F238E27FC236}">
                      <a16:creationId xmlns:a16="http://schemas.microsoft.com/office/drawing/2014/main" id="{E015481E-6246-189A-4028-365207B4FA93}"/>
                    </a:ext>
                  </a:extLst>
                </p14:cNvPr>
                <p14:cNvContentPartPr/>
                <p14:nvPr/>
              </p14:nvContentPartPr>
              <p14:xfrm>
                <a:off x="1991978" y="4296862"/>
                <a:ext cx="161280" cy="37080"/>
              </p14:xfrm>
            </p:contentPart>
          </mc:Choice>
          <mc:Fallback>
            <p:pic>
              <p:nvPicPr>
                <p:cNvPr id="84" name="Freihand 83">
                  <a:extLst>
                    <a:ext uri="{FF2B5EF4-FFF2-40B4-BE49-F238E27FC236}">
                      <a16:creationId xmlns:a16="http://schemas.microsoft.com/office/drawing/2014/main" id="{E015481E-6246-189A-4028-365207B4FA93}"/>
                    </a:ext>
                  </a:extLst>
                </p:cNvPr>
                <p:cNvPicPr/>
                <p:nvPr/>
              </p:nvPicPr>
              <p:blipFill>
                <a:blip r:embed="rId235"/>
                <a:stretch>
                  <a:fillRect/>
                </a:stretch>
              </p:blipFill>
              <p:spPr>
                <a:xfrm>
                  <a:off x="1983338" y="4288222"/>
                  <a:ext cx="178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5" name="Freihand 84">
                  <a:extLst>
                    <a:ext uri="{FF2B5EF4-FFF2-40B4-BE49-F238E27FC236}">
                      <a16:creationId xmlns:a16="http://schemas.microsoft.com/office/drawing/2014/main" id="{3B6D3CA7-0FD6-C8F5-52C4-EA51014CD848}"/>
                    </a:ext>
                  </a:extLst>
                </p14:cNvPr>
                <p14:cNvContentPartPr/>
                <p14:nvPr/>
              </p14:nvContentPartPr>
              <p14:xfrm>
                <a:off x="2003858" y="3943342"/>
                <a:ext cx="141840" cy="184680"/>
              </p14:xfrm>
            </p:contentPart>
          </mc:Choice>
          <mc:Fallback>
            <p:pic>
              <p:nvPicPr>
                <p:cNvPr id="85" name="Freihand 84">
                  <a:extLst>
                    <a:ext uri="{FF2B5EF4-FFF2-40B4-BE49-F238E27FC236}">
                      <a16:creationId xmlns:a16="http://schemas.microsoft.com/office/drawing/2014/main" id="{3B6D3CA7-0FD6-C8F5-52C4-EA51014CD848}"/>
                    </a:ext>
                  </a:extLst>
                </p:cNvPr>
                <p:cNvPicPr/>
                <p:nvPr/>
              </p:nvPicPr>
              <p:blipFill>
                <a:blip r:embed="rId237"/>
                <a:stretch>
                  <a:fillRect/>
                </a:stretch>
              </p:blipFill>
              <p:spPr>
                <a:xfrm>
                  <a:off x="1994858" y="3934342"/>
                  <a:ext cx="159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8" name="Freihand 87">
                  <a:extLst>
                    <a:ext uri="{FF2B5EF4-FFF2-40B4-BE49-F238E27FC236}">
                      <a16:creationId xmlns:a16="http://schemas.microsoft.com/office/drawing/2014/main" id="{235CCDB3-247D-0C17-FAC3-B54E3B26484F}"/>
                    </a:ext>
                  </a:extLst>
                </p14:cNvPr>
                <p14:cNvContentPartPr/>
                <p14:nvPr/>
              </p14:nvContentPartPr>
              <p14:xfrm>
                <a:off x="2740058" y="3922462"/>
                <a:ext cx="84960" cy="196920"/>
              </p14:xfrm>
            </p:contentPart>
          </mc:Choice>
          <mc:Fallback>
            <p:pic>
              <p:nvPicPr>
                <p:cNvPr id="88" name="Freihand 87">
                  <a:extLst>
                    <a:ext uri="{FF2B5EF4-FFF2-40B4-BE49-F238E27FC236}">
                      <a16:creationId xmlns:a16="http://schemas.microsoft.com/office/drawing/2014/main" id="{235CCDB3-247D-0C17-FAC3-B54E3B26484F}"/>
                    </a:ext>
                  </a:extLst>
                </p:cNvPr>
                <p:cNvPicPr/>
                <p:nvPr/>
              </p:nvPicPr>
              <p:blipFill>
                <a:blip r:embed="rId239"/>
                <a:stretch>
                  <a:fillRect/>
                </a:stretch>
              </p:blipFill>
              <p:spPr>
                <a:xfrm>
                  <a:off x="2731418" y="3913462"/>
                  <a:ext cx="102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9" name="Freihand 88">
                  <a:extLst>
                    <a:ext uri="{FF2B5EF4-FFF2-40B4-BE49-F238E27FC236}">
                      <a16:creationId xmlns:a16="http://schemas.microsoft.com/office/drawing/2014/main" id="{7489CD83-628B-933C-6CDA-651F5F0902AB}"/>
                    </a:ext>
                  </a:extLst>
                </p14:cNvPr>
                <p14:cNvContentPartPr/>
                <p14:nvPr/>
              </p14:nvContentPartPr>
              <p14:xfrm>
                <a:off x="2687498" y="3946222"/>
                <a:ext cx="208440" cy="132480"/>
              </p14:xfrm>
            </p:contentPart>
          </mc:Choice>
          <mc:Fallback>
            <p:pic>
              <p:nvPicPr>
                <p:cNvPr id="89" name="Freihand 88">
                  <a:extLst>
                    <a:ext uri="{FF2B5EF4-FFF2-40B4-BE49-F238E27FC236}">
                      <a16:creationId xmlns:a16="http://schemas.microsoft.com/office/drawing/2014/main" id="{7489CD83-628B-933C-6CDA-651F5F0902AB}"/>
                    </a:ext>
                  </a:extLst>
                </p:cNvPr>
                <p:cNvPicPr/>
                <p:nvPr/>
              </p:nvPicPr>
              <p:blipFill>
                <a:blip r:embed="rId241"/>
                <a:stretch>
                  <a:fillRect/>
                </a:stretch>
              </p:blipFill>
              <p:spPr>
                <a:xfrm>
                  <a:off x="2678858" y="3937222"/>
                  <a:ext cx="226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0" name="Freihand 89">
                  <a:extLst>
                    <a:ext uri="{FF2B5EF4-FFF2-40B4-BE49-F238E27FC236}">
                      <a16:creationId xmlns:a16="http://schemas.microsoft.com/office/drawing/2014/main" id="{B4825AA6-BA16-7EC7-5E0D-CEC3E719006A}"/>
                    </a:ext>
                  </a:extLst>
                </p14:cNvPr>
                <p14:cNvContentPartPr/>
                <p14:nvPr/>
              </p14:nvContentPartPr>
              <p14:xfrm>
                <a:off x="2593538" y="4147462"/>
                <a:ext cx="463680" cy="48960"/>
              </p14:xfrm>
            </p:contentPart>
          </mc:Choice>
          <mc:Fallback>
            <p:pic>
              <p:nvPicPr>
                <p:cNvPr id="90" name="Freihand 89">
                  <a:extLst>
                    <a:ext uri="{FF2B5EF4-FFF2-40B4-BE49-F238E27FC236}">
                      <a16:creationId xmlns:a16="http://schemas.microsoft.com/office/drawing/2014/main" id="{B4825AA6-BA16-7EC7-5E0D-CEC3E719006A}"/>
                    </a:ext>
                  </a:extLst>
                </p:cNvPr>
                <p:cNvPicPr/>
                <p:nvPr/>
              </p:nvPicPr>
              <p:blipFill>
                <a:blip r:embed="rId243"/>
                <a:stretch>
                  <a:fillRect/>
                </a:stretch>
              </p:blipFill>
              <p:spPr>
                <a:xfrm>
                  <a:off x="2584898" y="4138462"/>
                  <a:ext cx="481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1" name="Freihand 90">
                  <a:extLst>
                    <a:ext uri="{FF2B5EF4-FFF2-40B4-BE49-F238E27FC236}">
                      <a16:creationId xmlns:a16="http://schemas.microsoft.com/office/drawing/2014/main" id="{59F72E40-9104-AEF8-C759-8A465753D2DB}"/>
                    </a:ext>
                  </a:extLst>
                </p14:cNvPr>
                <p14:cNvContentPartPr/>
                <p14:nvPr/>
              </p14:nvContentPartPr>
              <p14:xfrm>
                <a:off x="2511458" y="4284622"/>
                <a:ext cx="186480" cy="167040"/>
              </p14:xfrm>
            </p:contentPart>
          </mc:Choice>
          <mc:Fallback>
            <p:pic>
              <p:nvPicPr>
                <p:cNvPr id="91" name="Freihand 90">
                  <a:extLst>
                    <a:ext uri="{FF2B5EF4-FFF2-40B4-BE49-F238E27FC236}">
                      <a16:creationId xmlns:a16="http://schemas.microsoft.com/office/drawing/2014/main" id="{59F72E40-9104-AEF8-C759-8A465753D2DB}"/>
                    </a:ext>
                  </a:extLst>
                </p:cNvPr>
                <p:cNvPicPr/>
                <p:nvPr/>
              </p:nvPicPr>
              <p:blipFill>
                <a:blip r:embed="rId245"/>
                <a:stretch>
                  <a:fillRect/>
                </a:stretch>
              </p:blipFill>
              <p:spPr>
                <a:xfrm>
                  <a:off x="2502818" y="4275982"/>
                  <a:ext cx="204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2" name="Freihand 91">
                  <a:extLst>
                    <a:ext uri="{FF2B5EF4-FFF2-40B4-BE49-F238E27FC236}">
                      <a16:creationId xmlns:a16="http://schemas.microsoft.com/office/drawing/2014/main" id="{12BE6DC0-200F-0FD8-0108-454B967D9732}"/>
                    </a:ext>
                  </a:extLst>
                </p14:cNvPr>
                <p14:cNvContentPartPr/>
                <p14:nvPr/>
              </p14:nvContentPartPr>
              <p14:xfrm>
                <a:off x="2776778" y="4259782"/>
                <a:ext cx="324720" cy="136080"/>
              </p14:xfrm>
            </p:contentPart>
          </mc:Choice>
          <mc:Fallback>
            <p:pic>
              <p:nvPicPr>
                <p:cNvPr id="92" name="Freihand 91">
                  <a:extLst>
                    <a:ext uri="{FF2B5EF4-FFF2-40B4-BE49-F238E27FC236}">
                      <a16:creationId xmlns:a16="http://schemas.microsoft.com/office/drawing/2014/main" id="{12BE6DC0-200F-0FD8-0108-454B967D9732}"/>
                    </a:ext>
                  </a:extLst>
                </p:cNvPr>
                <p:cNvPicPr/>
                <p:nvPr/>
              </p:nvPicPr>
              <p:blipFill>
                <a:blip r:embed="rId247"/>
                <a:stretch>
                  <a:fillRect/>
                </a:stretch>
              </p:blipFill>
              <p:spPr>
                <a:xfrm>
                  <a:off x="2767778" y="4251142"/>
                  <a:ext cx="342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94" name="Freihand 93">
                  <a:extLst>
                    <a:ext uri="{FF2B5EF4-FFF2-40B4-BE49-F238E27FC236}">
                      <a16:creationId xmlns:a16="http://schemas.microsoft.com/office/drawing/2014/main" id="{509111AB-6A4C-AC78-0843-FD41932C9E4B}"/>
                    </a:ext>
                  </a:extLst>
                </p14:cNvPr>
                <p14:cNvContentPartPr/>
                <p14:nvPr/>
              </p14:nvContentPartPr>
              <p14:xfrm>
                <a:off x="3262418" y="4079782"/>
                <a:ext cx="139320" cy="37440"/>
              </p14:xfrm>
            </p:contentPart>
          </mc:Choice>
          <mc:Fallback>
            <p:pic>
              <p:nvPicPr>
                <p:cNvPr id="94" name="Freihand 93">
                  <a:extLst>
                    <a:ext uri="{FF2B5EF4-FFF2-40B4-BE49-F238E27FC236}">
                      <a16:creationId xmlns:a16="http://schemas.microsoft.com/office/drawing/2014/main" id="{509111AB-6A4C-AC78-0843-FD41932C9E4B}"/>
                    </a:ext>
                  </a:extLst>
                </p:cNvPr>
                <p:cNvPicPr/>
                <p:nvPr/>
              </p:nvPicPr>
              <p:blipFill>
                <a:blip r:embed="rId249"/>
                <a:stretch>
                  <a:fillRect/>
                </a:stretch>
              </p:blipFill>
              <p:spPr>
                <a:xfrm>
                  <a:off x="3253418" y="4070782"/>
                  <a:ext cx="156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95" name="Freihand 94">
                  <a:extLst>
                    <a:ext uri="{FF2B5EF4-FFF2-40B4-BE49-F238E27FC236}">
                      <a16:creationId xmlns:a16="http://schemas.microsoft.com/office/drawing/2014/main" id="{BA177413-9AD2-933D-D581-BF3A26073C20}"/>
                    </a:ext>
                  </a:extLst>
                </p14:cNvPr>
                <p14:cNvContentPartPr/>
                <p14:nvPr/>
              </p14:nvContentPartPr>
              <p14:xfrm>
                <a:off x="3268538" y="4149982"/>
                <a:ext cx="136080" cy="32760"/>
              </p14:xfrm>
            </p:contentPart>
          </mc:Choice>
          <mc:Fallback>
            <p:pic>
              <p:nvPicPr>
                <p:cNvPr id="95" name="Freihand 94">
                  <a:extLst>
                    <a:ext uri="{FF2B5EF4-FFF2-40B4-BE49-F238E27FC236}">
                      <a16:creationId xmlns:a16="http://schemas.microsoft.com/office/drawing/2014/main" id="{BA177413-9AD2-933D-D581-BF3A26073C20}"/>
                    </a:ext>
                  </a:extLst>
                </p:cNvPr>
                <p:cNvPicPr/>
                <p:nvPr/>
              </p:nvPicPr>
              <p:blipFill>
                <a:blip r:embed="rId251"/>
                <a:stretch>
                  <a:fillRect/>
                </a:stretch>
              </p:blipFill>
              <p:spPr>
                <a:xfrm>
                  <a:off x="3259898" y="4140982"/>
                  <a:ext cx="153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96" name="Freihand 95">
                  <a:extLst>
                    <a:ext uri="{FF2B5EF4-FFF2-40B4-BE49-F238E27FC236}">
                      <a16:creationId xmlns:a16="http://schemas.microsoft.com/office/drawing/2014/main" id="{E6A400C6-6211-24EE-1FB5-73E3C95F4568}"/>
                    </a:ext>
                  </a:extLst>
                </p14:cNvPr>
                <p14:cNvContentPartPr/>
                <p14:nvPr/>
              </p14:nvContentPartPr>
              <p14:xfrm>
                <a:off x="3448178" y="4001662"/>
                <a:ext cx="121320" cy="190440"/>
              </p14:xfrm>
            </p:contentPart>
          </mc:Choice>
          <mc:Fallback>
            <p:pic>
              <p:nvPicPr>
                <p:cNvPr id="96" name="Freihand 95">
                  <a:extLst>
                    <a:ext uri="{FF2B5EF4-FFF2-40B4-BE49-F238E27FC236}">
                      <a16:creationId xmlns:a16="http://schemas.microsoft.com/office/drawing/2014/main" id="{E6A400C6-6211-24EE-1FB5-73E3C95F4568}"/>
                    </a:ext>
                  </a:extLst>
                </p:cNvPr>
                <p:cNvPicPr/>
                <p:nvPr/>
              </p:nvPicPr>
              <p:blipFill>
                <a:blip r:embed="rId253"/>
                <a:stretch>
                  <a:fillRect/>
                </a:stretch>
              </p:blipFill>
              <p:spPr>
                <a:xfrm>
                  <a:off x="3439178" y="3992662"/>
                  <a:ext cx="1389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97" name="Freihand 96">
                  <a:extLst>
                    <a:ext uri="{FF2B5EF4-FFF2-40B4-BE49-F238E27FC236}">
                      <a16:creationId xmlns:a16="http://schemas.microsoft.com/office/drawing/2014/main" id="{80FF8F18-B93D-F146-7919-E24951A61C02}"/>
                    </a:ext>
                  </a:extLst>
                </p14:cNvPr>
                <p14:cNvContentPartPr/>
                <p14:nvPr/>
              </p14:nvContentPartPr>
              <p14:xfrm>
                <a:off x="3849938" y="3953422"/>
                <a:ext cx="128160" cy="232920"/>
              </p14:xfrm>
            </p:contentPart>
          </mc:Choice>
          <mc:Fallback>
            <p:pic>
              <p:nvPicPr>
                <p:cNvPr id="97" name="Freihand 96">
                  <a:extLst>
                    <a:ext uri="{FF2B5EF4-FFF2-40B4-BE49-F238E27FC236}">
                      <a16:creationId xmlns:a16="http://schemas.microsoft.com/office/drawing/2014/main" id="{80FF8F18-B93D-F146-7919-E24951A61C02}"/>
                    </a:ext>
                  </a:extLst>
                </p:cNvPr>
                <p:cNvPicPr/>
                <p:nvPr/>
              </p:nvPicPr>
              <p:blipFill>
                <a:blip r:embed="rId255"/>
                <a:stretch>
                  <a:fillRect/>
                </a:stretch>
              </p:blipFill>
              <p:spPr>
                <a:xfrm>
                  <a:off x="3841298" y="3944422"/>
                  <a:ext cx="1458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98" name="Freihand 97">
                  <a:extLst>
                    <a:ext uri="{FF2B5EF4-FFF2-40B4-BE49-F238E27FC236}">
                      <a16:creationId xmlns:a16="http://schemas.microsoft.com/office/drawing/2014/main" id="{D53CE624-E832-EE4B-EDEE-F649A719042E}"/>
                    </a:ext>
                  </a:extLst>
                </p14:cNvPr>
                <p14:cNvContentPartPr/>
                <p14:nvPr/>
              </p14:nvContentPartPr>
              <p14:xfrm>
                <a:off x="4187618" y="3963502"/>
                <a:ext cx="176400" cy="16200"/>
              </p14:xfrm>
            </p:contentPart>
          </mc:Choice>
          <mc:Fallback>
            <p:pic>
              <p:nvPicPr>
                <p:cNvPr id="98" name="Freihand 97">
                  <a:extLst>
                    <a:ext uri="{FF2B5EF4-FFF2-40B4-BE49-F238E27FC236}">
                      <a16:creationId xmlns:a16="http://schemas.microsoft.com/office/drawing/2014/main" id="{D53CE624-E832-EE4B-EDEE-F649A719042E}"/>
                    </a:ext>
                  </a:extLst>
                </p:cNvPr>
                <p:cNvPicPr/>
                <p:nvPr/>
              </p:nvPicPr>
              <p:blipFill>
                <a:blip r:embed="rId257"/>
                <a:stretch>
                  <a:fillRect/>
                </a:stretch>
              </p:blipFill>
              <p:spPr>
                <a:xfrm>
                  <a:off x="4178618" y="3954862"/>
                  <a:ext cx="194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99" name="Freihand 98">
                  <a:extLst>
                    <a:ext uri="{FF2B5EF4-FFF2-40B4-BE49-F238E27FC236}">
                      <a16:creationId xmlns:a16="http://schemas.microsoft.com/office/drawing/2014/main" id="{8710C501-1026-38F2-B136-27BFE76C81F6}"/>
                    </a:ext>
                  </a:extLst>
                </p14:cNvPr>
                <p14:cNvContentPartPr/>
                <p14:nvPr/>
              </p14:nvContentPartPr>
              <p14:xfrm>
                <a:off x="4228658" y="4030102"/>
                <a:ext cx="136080" cy="30240"/>
              </p14:xfrm>
            </p:contentPart>
          </mc:Choice>
          <mc:Fallback>
            <p:pic>
              <p:nvPicPr>
                <p:cNvPr id="99" name="Freihand 98">
                  <a:extLst>
                    <a:ext uri="{FF2B5EF4-FFF2-40B4-BE49-F238E27FC236}">
                      <a16:creationId xmlns:a16="http://schemas.microsoft.com/office/drawing/2014/main" id="{8710C501-1026-38F2-B136-27BFE76C81F6}"/>
                    </a:ext>
                  </a:extLst>
                </p:cNvPr>
                <p:cNvPicPr/>
                <p:nvPr/>
              </p:nvPicPr>
              <p:blipFill>
                <a:blip r:embed="rId259"/>
                <a:stretch>
                  <a:fillRect/>
                </a:stretch>
              </p:blipFill>
              <p:spPr>
                <a:xfrm>
                  <a:off x="4220018" y="4021462"/>
                  <a:ext cx="153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00" name="Freihand 99">
                  <a:extLst>
                    <a:ext uri="{FF2B5EF4-FFF2-40B4-BE49-F238E27FC236}">
                      <a16:creationId xmlns:a16="http://schemas.microsoft.com/office/drawing/2014/main" id="{CDDEF079-5936-6B30-C789-9C56CCAB3DD3}"/>
                    </a:ext>
                  </a:extLst>
                </p14:cNvPr>
                <p14:cNvContentPartPr/>
                <p14:nvPr/>
              </p14:nvContentPartPr>
              <p14:xfrm>
                <a:off x="4578218" y="3652462"/>
                <a:ext cx="159120" cy="199080"/>
              </p14:xfrm>
            </p:contentPart>
          </mc:Choice>
          <mc:Fallback>
            <p:pic>
              <p:nvPicPr>
                <p:cNvPr id="100" name="Freihand 99">
                  <a:extLst>
                    <a:ext uri="{FF2B5EF4-FFF2-40B4-BE49-F238E27FC236}">
                      <a16:creationId xmlns:a16="http://schemas.microsoft.com/office/drawing/2014/main" id="{CDDEF079-5936-6B30-C789-9C56CCAB3DD3}"/>
                    </a:ext>
                  </a:extLst>
                </p:cNvPr>
                <p:cNvPicPr/>
                <p:nvPr/>
              </p:nvPicPr>
              <p:blipFill>
                <a:blip r:embed="rId261"/>
                <a:stretch>
                  <a:fillRect/>
                </a:stretch>
              </p:blipFill>
              <p:spPr>
                <a:xfrm>
                  <a:off x="4569218" y="3643462"/>
                  <a:ext cx="1767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01" name="Freihand 100">
                  <a:extLst>
                    <a:ext uri="{FF2B5EF4-FFF2-40B4-BE49-F238E27FC236}">
                      <a16:creationId xmlns:a16="http://schemas.microsoft.com/office/drawing/2014/main" id="{C07A2586-64AB-2590-3F3A-0481C88C403E}"/>
                    </a:ext>
                  </a:extLst>
                </p14:cNvPr>
                <p14:cNvContentPartPr/>
                <p14:nvPr/>
              </p14:nvContentPartPr>
              <p14:xfrm>
                <a:off x="4801058" y="3671182"/>
                <a:ext cx="209520" cy="223560"/>
              </p14:xfrm>
            </p:contentPart>
          </mc:Choice>
          <mc:Fallback>
            <p:pic>
              <p:nvPicPr>
                <p:cNvPr id="101" name="Freihand 100">
                  <a:extLst>
                    <a:ext uri="{FF2B5EF4-FFF2-40B4-BE49-F238E27FC236}">
                      <a16:creationId xmlns:a16="http://schemas.microsoft.com/office/drawing/2014/main" id="{C07A2586-64AB-2590-3F3A-0481C88C403E}"/>
                    </a:ext>
                  </a:extLst>
                </p:cNvPr>
                <p:cNvPicPr/>
                <p:nvPr/>
              </p:nvPicPr>
              <p:blipFill>
                <a:blip r:embed="rId263"/>
                <a:stretch>
                  <a:fillRect/>
                </a:stretch>
              </p:blipFill>
              <p:spPr>
                <a:xfrm>
                  <a:off x="4792058" y="3662542"/>
                  <a:ext cx="2271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02" name="Freihand 101">
                  <a:extLst>
                    <a:ext uri="{FF2B5EF4-FFF2-40B4-BE49-F238E27FC236}">
                      <a16:creationId xmlns:a16="http://schemas.microsoft.com/office/drawing/2014/main" id="{FD81A6B0-BB38-19CB-DD4E-60898029640C}"/>
                    </a:ext>
                  </a:extLst>
                </p14:cNvPr>
                <p14:cNvContentPartPr/>
                <p14:nvPr/>
              </p14:nvContentPartPr>
              <p14:xfrm>
                <a:off x="5045498" y="3626902"/>
                <a:ext cx="162720" cy="154800"/>
              </p14:xfrm>
            </p:contentPart>
          </mc:Choice>
          <mc:Fallback>
            <p:pic>
              <p:nvPicPr>
                <p:cNvPr id="102" name="Freihand 101">
                  <a:extLst>
                    <a:ext uri="{FF2B5EF4-FFF2-40B4-BE49-F238E27FC236}">
                      <a16:creationId xmlns:a16="http://schemas.microsoft.com/office/drawing/2014/main" id="{FD81A6B0-BB38-19CB-DD4E-60898029640C}"/>
                    </a:ext>
                  </a:extLst>
                </p:cNvPr>
                <p:cNvPicPr/>
                <p:nvPr/>
              </p:nvPicPr>
              <p:blipFill>
                <a:blip r:embed="rId265"/>
                <a:stretch>
                  <a:fillRect/>
                </a:stretch>
              </p:blipFill>
              <p:spPr>
                <a:xfrm>
                  <a:off x="5036858" y="3617902"/>
                  <a:ext cx="180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03" name="Freihand 102">
                  <a:extLst>
                    <a:ext uri="{FF2B5EF4-FFF2-40B4-BE49-F238E27FC236}">
                      <a16:creationId xmlns:a16="http://schemas.microsoft.com/office/drawing/2014/main" id="{4CDF15D3-3941-8A20-A9DD-F21923E0D8FF}"/>
                    </a:ext>
                  </a:extLst>
                </p14:cNvPr>
                <p14:cNvContentPartPr/>
                <p14:nvPr/>
              </p14:nvContentPartPr>
              <p14:xfrm>
                <a:off x="4560218" y="3851542"/>
                <a:ext cx="696600" cy="191880"/>
              </p14:xfrm>
            </p:contentPart>
          </mc:Choice>
          <mc:Fallback>
            <p:pic>
              <p:nvPicPr>
                <p:cNvPr id="103" name="Freihand 102">
                  <a:extLst>
                    <a:ext uri="{FF2B5EF4-FFF2-40B4-BE49-F238E27FC236}">
                      <a16:creationId xmlns:a16="http://schemas.microsoft.com/office/drawing/2014/main" id="{4CDF15D3-3941-8A20-A9DD-F21923E0D8FF}"/>
                    </a:ext>
                  </a:extLst>
                </p:cNvPr>
                <p:cNvPicPr/>
                <p:nvPr/>
              </p:nvPicPr>
              <p:blipFill>
                <a:blip r:embed="rId267"/>
                <a:stretch>
                  <a:fillRect/>
                </a:stretch>
              </p:blipFill>
              <p:spPr>
                <a:xfrm>
                  <a:off x="4551218" y="3842902"/>
                  <a:ext cx="7142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04" name="Freihand 103">
                  <a:extLst>
                    <a:ext uri="{FF2B5EF4-FFF2-40B4-BE49-F238E27FC236}">
                      <a16:creationId xmlns:a16="http://schemas.microsoft.com/office/drawing/2014/main" id="{B829A88D-028B-971D-AF14-D3060111C8F1}"/>
                    </a:ext>
                  </a:extLst>
                </p14:cNvPr>
                <p14:cNvContentPartPr/>
                <p14:nvPr/>
              </p14:nvContentPartPr>
              <p14:xfrm>
                <a:off x="4605578" y="4148542"/>
                <a:ext cx="150840" cy="189000"/>
              </p14:xfrm>
            </p:contentPart>
          </mc:Choice>
          <mc:Fallback>
            <p:pic>
              <p:nvPicPr>
                <p:cNvPr id="104" name="Freihand 103">
                  <a:extLst>
                    <a:ext uri="{FF2B5EF4-FFF2-40B4-BE49-F238E27FC236}">
                      <a16:creationId xmlns:a16="http://schemas.microsoft.com/office/drawing/2014/main" id="{B829A88D-028B-971D-AF14-D3060111C8F1}"/>
                    </a:ext>
                  </a:extLst>
                </p:cNvPr>
                <p:cNvPicPr/>
                <p:nvPr/>
              </p:nvPicPr>
              <p:blipFill>
                <a:blip r:embed="rId269"/>
                <a:stretch>
                  <a:fillRect/>
                </a:stretch>
              </p:blipFill>
              <p:spPr>
                <a:xfrm>
                  <a:off x="4596578" y="4139542"/>
                  <a:ext cx="168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05" name="Freihand 104">
                  <a:extLst>
                    <a:ext uri="{FF2B5EF4-FFF2-40B4-BE49-F238E27FC236}">
                      <a16:creationId xmlns:a16="http://schemas.microsoft.com/office/drawing/2014/main" id="{34EE805F-660A-E06F-B180-5AFFEDB08143}"/>
                    </a:ext>
                  </a:extLst>
                </p14:cNvPr>
                <p14:cNvContentPartPr/>
                <p14:nvPr/>
              </p14:nvContentPartPr>
              <p14:xfrm>
                <a:off x="4833098" y="4239622"/>
                <a:ext cx="39600" cy="97920"/>
              </p14:xfrm>
            </p:contentPart>
          </mc:Choice>
          <mc:Fallback>
            <p:pic>
              <p:nvPicPr>
                <p:cNvPr id="105" name="Freihand 104">
                  <a:extLst>
                    <a:ext uri="{FF2B5EF4-FFF2-40B4-BE49-F238E27FC236}">
                      <a16:creationId xmlns:a16="http://schemas.microsoft.com/office/drawing/2014/main" id="{34EE805F-660A-E06F-B180-5AFFEDB08143}"/>
                    </a:ext>
                  </a:extLst>
                </p:cNvPr>
                <p:cNvPicPr/>
                <p:nvPr/>
              </p:nvPicPr>
              <p:blipFill>
                <a:blip r:embed="rId271"/>
                <a:stretch>
                  <a:fillRect/>
                </a:stretch>
              </p:blipFill>
              <p:spPr>
                <a:xfrm>
                  <a:off x="4824098" y="4230982"/>
                  <a:ext cx="57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06" name="Freihand 105">
                  <a:extLst>
                    <a:ext uri="{FF2B5EF4-FFF2-40B4-BE49-F238E27FC236}">
                      <a16:creationId xmlns:a16="http://schemas.microsoft.com/office/drawing/2014/main" id="{E56C81A7-C9D1-75BE-16BD-3674A698D0CF}"/>
                    </a:ext>
                  </a:extLst>
                </p14:cNvPr>
                <p14:cNvContentPartPr/>
                <p14:nvPr/>
              </p14:nvContentPartPr>
              <p14:xfrm>
                <a:off x="4923458" y="4027222"/>
                <a:ext cx="313560" cy="245520"/>
              </p14:xfrm>
            </p:contentPart>
          </mc:Choice>
          <mc:Fallback>
            <p:pic>
              <p:nvPicPr>
                <p:cNvPr id="106" name="Freihand 105">
                  <a:extLst>
                    <a:ext uri="{FF2B5EF4-FFF2-40B4-BE49-F238E27FC236}">
                      <a16:creationId xmlns:a16="http://schemas.microsoft.com/office/drawing/2014/main" id="{E56C81A7-C9D1-75BE-16BD-3674A698D0CF}"/>
                    </a:ext>
                  </a:extLst>
                </p:cNvPr>
                <p:cNvPicPr/>
                <p:nvPr/>
              </p:nvPicPr>
              <p:blipFill>
                <a:blip r:embed="rId273"/>
                <a:stretch>
                  <a:fillRect/>
                </a:stretch>
              </p:blipFill>
              <p:spPr>
                <a:xfrm>
                  <a:off x="4914818" y="4018222"/>
                  <a:ext cx="331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07" name="Freihand 106">
                  <a:extLst>
                    <a:ext uri="{FF2B5EF4-FFF2-40B4-BE49-F238E27FC236}">
                      <a16:creationId xmlns:a16="http://schemas.microsoft.com/office/drawing/2014/main" id="{91C87D04-E12E-3FC3-C79D-2DC4C84BEDE2}"/>
                    </a:ext>
                  </a:extLst>
                </p14:cNvPr>
                <p14:cNvContentPartPr/>
                <p14:nvPr/>
              </p14:nvContentPartPr>
              <p14:xfrm>
                <a:off x="5447618" y="3848662"/>
                <a:ext cx="24120" cy="33840"/>
              </p14:xfrm>
            </p:contentPart>
          </mc:Choice>
          <mc:Fallback>
            <p:pic>
              <p:nvPicPr>
                <p:cNvPr id="107" name="Freihand 106">
                  <a:extLst>
                    <a:ext uri="{FF2B5EF4-FFF2-40B4-BE49-F238E27FC236}">
                      <a16:creationId xmlns:a16="http://schemas.microsoft.com/office/drawing/2014/main" id="{91C87D04-E12E-3FC3-C79D-2DC4C84BEDE2}"/>
                    </a:ext>
                  </a:extLst>
                </p:cNvPr>
                <p:cNvPicPr/>
                <p:nvPr/>
              </p:nvPicPr>
              <p:blipFill>
                <a:blip r:embed="rId275"/>
                <a:stretch>
                  <a:fillRect/>
                </a:stretch>
              </p:blipFill>
              <p:spPr>
                <a:xfrm>
                  <a:off x="5438618" y="3839662"/>
                  <a:ext cx="41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08" name="Freihand 107">
                  <a:extLst>
                    <a:ext uri="{FF2B5EF4-FFF2-40B4-BE49-F238E27FC236}">
                      <a16:creationId xmlns:a16="http://schemas.microsoft.com/office/drawing/2014/main" id="{C675D0F3-B736-D710-4266-F4B4A147B9A1}"/>
                    </a:ext>
                  </a:extLst>
                </p14:cNvPr>
                <p14:cNvContentPartPr/>
                <p14:nvPr/>
              </p14:nvContentPartPr>
              <p14:xfrm>
                <a:off x="5601698" y="3774862"/>
                <a:ext cx="136440" cy="189360"/>
              </p14:xfrm>
            </p:contentPart>
          </mc:Choice>
          <mc:Fallback>
            <p:pic>
              <p:nvPicPr>
                <p:cNvPr id="108" name="Freihand 107">
                  <a:extLst>
                    <a:ext uri="{FF2B5EF4-FFF2-40B4-BE49-F238E27FC236}">
                      <a16:creationId xmlns:a16="http://schemas.microsoft.com/office/drawing/2014/main" id="{C675D0F3-B736-D710-4266-F4B4A147B9A1}"/>
                    </a:ext>
                  </a:extLst>
                </p:cNvPr>
                <p:cNvPicPr/>
                <p:nvPr/>
              </p:nvPicPr>
              <p:blipFill>
                <a:blip r:embed="rId277"/>
                <a:stretch>
                  <a:fillRect/>
                </a:stretch>
              </p:blipFill>
              <p:spPr>
                <a:xfrm>
                  <a:off x="5593058" y="3765862"/>
                  <a:ext cx="154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09" name="Freihand 108">
                  <a:extLst>
                    <a:ext uri="{FF2B5EF4-FFF2-40B4-BE49-F238E27FC236}">
                      <a16:creationId xmlns:a16="http://schemas.microsoft.com/office/drawing/2014/main" id="{5C850E77-7C39-2A13-038C-FDA27E64C52D}"/>
                    </a:ext>
                  </a:extLst>
                </p14:cNvPr>
                <p14:cNvContentPartPr/>
                <p14:nvPr/>
              </p14:nvContentPartPr>
              <p14:xfrm>
                <a:off x="5823098" y="3761902"/>
                <a:ext cx="99360" cy="144720"/>
              </p14:xfrm>
            </p:contentPart>
          </mc:Choice>
          <mc:Fallback>
            <p:pic>
              <p:nvPicPr>
                <p:cNvPr id="109" name="Freihand 108">
                  <a:extLst>
                    <a:ext uri="{FF2B5EF4-FFF2-40B4-BE49-F238E27FC236}">
                      <a16:creationId xmlns:a16="http://schemas.microsoft.com/office/drawing/2014/main" id="{5C850E77-7C39-2A13-038C-FDA27E64C52D}"/>
                    </a:ext>
                  </a:extLst>
                </p:cNvPr>
                <p:cNvPicPr/>
                <p:nvPr/>
              </p:nvPicPr>
              <p:blipFill>
                <a:blip r:embed="rId279"/>
                <a:stretch>
                  <a:fillRect/>
                </a:stretch>
              </p:blipFill>
              <p:spPr>
                <a:xfrm>
                  <a:off x="5814458" y="3753262"/>
                  <a:ext cx="117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10" name="Freihand 109">
                  <a:extLst>
                    <a:ext uri="{FF2B5EF4-FFF2-40B4-BE49-F238E27FC236}">
                      <a16:creationId xmlns:a16="http://schemas.microsoft.com/office/drawing/2014/main" id="{76CC1350-F971-4928-4EAF-7BB2FF7DB703}"/>
                    </a:ext>
                  </a:extLst>
                </p14:cNvPr>
                <p14:cNvContentPartPr/>
                <p14:nvPr/>
              </p14:nvContentPartPr>
              <p14:xfrm>
                <a:off x="6026858" y="3744982"/>
                <a:ext cx="122400" cy="137160"/>
              </p14:xfrm>
            </p:contentPart>
          </mc:Choice>
          <mc:Fallback>
            <p:pic>
              <p:nvPicPr>
                <p:cNvPr id="110" name="Freihand 109">
                  <a:extLst>
                    <a:ext uri="{FF2B5EF4-FFF2-40B4-BE49-F238E27FC236}">
                      <a16:creationId xmlns:a16="http://schemas.microsoft.com/office/drawing/2014/main" id="{76CC1350-F971-4928-4EAF-7BB2FF7DB703}"/>
                    </a:ext>
                  </a:extLst>
                </p:cNvPr>
                <p:cNvPicPr/>
                <p:nvPr/>
              </p:nvPicPr>
              <p:blipFill>
                <a:blip r:embed="rId281"/>
                <a:stretch>
                  <a:fillRect/>
                </a:stretch>
              </p:blipFill>
              <p:spPr>
                <a:xfrm>
                  <a:off x="6018218" y="3735982"/>
                  <a:ext cx="140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11" name="Freihand 110">
                  <a:extLst>
                    <a:ext uri="{FF2B5EF4-FFF2-40B4-BE49-F238E27FC236}">
                      <a16:creationId xmlns:a16="http://schemas.microsoft.com/office/drawing/2014/main" id="{3A20AEDF-7D18-C056-9B2E-CCFED491D0F4}"/>
                    </a:ext>
                  </a:extLst>
                </p14:cNvPr>
                <p14:cNvContentPartPr/>
                <p14:nvPr/>
              </p14:nvContentPartPr>
              <p14:xfrm>
                <a:off x="6294698" y="3730942"/>
                <a:ext cx="123120" cy="24480"/>
              </p14:xfrm>
            </p:contentPart>
          </mc:Choice>
          <mc:Fallback>
            <p:pic>
              <p:nvPicPr>
                <p:cNvPr id="111" name="Freihand 110">
                  <a:extLst>
                    <a:ext uri="{FF2B5EF4-FFF2-40B4-BE49-F238E27FC236}">
                      <a16:creationId xmlns:a16="http://schemas.microsoft.com/office/drawing/2014/main" id="{3A20AEDF-7D18-C056-9B2E-CCFED491D0F4}"/>
                    </a:ext>
                  </a:extLst>
                </p:cNvPr>
                <p:cNvPicPr/>
                <p:nvPr/>
              </p:nvPicPr>
              <p:blipFill>
                <a:blip r:embed="rId283"/>
                <a:stretch>
                  <a:fillRect/>
                </a:stretch>
              </p:blipFill>
              <p:spPr>
                <a:xfrm>
                  <a:off x="6286058" y="3722302"/>
                  <a:ext cx="140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12" name="Freihand 111">
                  <a:extLst>
                    <a:ext uri="{FF2B5EF4-FFF2-40B4-BE49-F238E27FC236}">
                      <a16:creationId xmlns:a16="http://schemas.microsoft.com/office/drawing/2014/main" id="{4D91F636-159E-3E49-1EB9-CCAFFDD9BB00}"/>
                    </a:ext>
                  </a:extLst>
                </p14:cNvPr>
                <p14:cNvContentPartPr/>
                <p14:nvPr/>
              </p14:nvContentPartPr>
              <p14:xfrm>
                <a:off x="6304778" y="3802582"/>
                <a:ext cx="191160" cy="57240"/>
              </p14:xfrm>
            </p:contentPart>
          </mc:Choice>
          <mc:Fallback>
            <p:pic>
              <p:nvPicPr>
                <p:cNvPr id="112" name="Freihand 111">
                  <a:extLst>
                    <a:ext uri="{FF2B5EF4-FFF2-40B4-BE49-F238E27FC236}">
                      <a16:creationId xmlns:a16="http://schemas.microsoft.com/office/drawing/2014/main" id="{4D91F636-159E-3E49-1EB9-CCAFFDD9BB00}"/>
                    </a:ext>
                  </a:extLst>
                </p:cNvPr>
                <p:cNvPicPr/>
                <p:nvPr/>
              </p:nvPicPr>
              <p:blipFill>
                <a:blip r:embed="rId285"/>
                <a:stretch>
                  <a:fillRect/>
                </a:stretch>
              </p:blipFill>
              <p:spPr>
                <a:xfrm>
                  <a:off x="6295778" y="3793942"/>
                  <a:ext cx="208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13" name="Freihand 112">
                  <a:extLst>
                    <a:ext uri="{FF2B5EF4-FFF2-40B4-BE49-F238E27FC236}">
                      <a16:creationId xmlns:a16="http://schemas.microsoft.com/office/drawing/2014/main" id="{D5C8E1F4-3B18-A9BB-C571-122D5219F765}"/>
                    </a:ext>
                  </a:extLst>
                </p14:cNvPr>
                <p14:cNvContentPartPr/>
                <p14:nvPr/>
              </p14:nvContentPartPr>
              <p14:xfrm>
                <a:off x="6579098" y="3567142"/>
                <a:ext cx="401400" cy="268560"/>
              </p14:xfrm>
            </p:contentPart>
          </mc:Choice>
          <mc:Fallback>
            <p:pic>
              <p:nvPicPr>
                <p:cNvPr id="113" name="Freihand 112">
                  <a:extLst>
                    <a:ext uri="{FF2B5EF4-FFF2-40B4-BE49-F238E27FC236}">
                      <a16:creationId xmlns:a16="http://schemas.microsoft.com/office/drawing/2014/main" id="{D5C8E1F4-3B18-A9BB-C571-122D5219F765}"/>
                    </a:ext>
                  </a:extLst>
                </p:cNvPr>
                <p:cNvPicPr/>
                <p:nvPr/>
              </p:nvPicPr>
              <p:blipFill>
                <a:blip r:embed="rId287"/>
                <a:stretch>
                  <a:fillRect/>
                </a:stretch>
              </p:blipFill>
              <p:spPr>
                <a:xfrm>
                  <a:off x="6570458" y="3558502"/>
                  <a:ext cx="4190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14" name="Freihand 113">
                  <a:extLst>
                    <a:ext uri="{FF2B5EF4-FFF2-40B4-BE49-F238E27FC236}">
                      <a16:creationId xmlns:a16="http://schemas.microsoft.com/office/drawing/2014/main" id="{DAE8EAAE-7DBE-B0FF-1BF4-0298878F2656}"/>
                    </a:ext>
                  </a:extLst>
                </p14:cNvPr>
                <p14:cNvContentPartPr/>
                <p14:nvPr/>
              </p14:nvContentPartPr>
              <p14:xfrm>
                <a:off x="7081298" y="3513142"/>
                <a:ext cx="182160" cy="209880"/>
              </p14:xfrm>
            </p:contentPart>
          </mc:Choice>
          <mc:Fallback>
            <p:pic>
              <p:nvPicPr>
                <p:cNvPr id="114" name="Freihand 113">
                  <a:extLst>
                    <a:ext uri="{FF2B5EF4-FFF2-40B4-BE49-F238E27FC236}">
                      <a16:creationId xmlns:a16="http://schemas.microsoft.com/office/drawing/2014/main" id="{DAE8EAAE-7DBE-B0FF-1BF4-0298878F2656}"/>
                    </a:ext>
                  </a:extLst>
                </p:cNvPr>
                <p:cNvPicPr/>
                <p:nvPr/>
              </p:nvPicPr>
              <p:blipFill>
                <a:blip r:embed="rId289"/>
                <a:stretch>
                  <a:fillRect/>
                </a:stretch>
              </p:blipFill>
              <p:spPr>
                <a:xfrm>
                  <a:off x="7072298" y="3504502"/>
                  <a:ext cx="1998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15" name="Freihand 114">
                  <a:extLst>
                    <a:ext uri="{FF2B5EF4-FFF2-40B4-BE49-F238E27FC236}">
                      <a16:creationId xmlns:a16="http://schemas.microsoft.com/office/drawing/2014/main" id="{16DB6A2A-6DC9-C136-D3F9-7D8C62D08825}"/>
                    </a:ext>
                  </a:extLst>
                </p14:cNvPr>
                <p14:cNvContentPartPr/>
                <p14:nvPr/>
              </p14:nvContentPartPr>
              <p14:xfrm>
                <a:off x="7305218" y="3719062"/>
                <a:ext cx="21600" cy="72000"/>
              </p14:xfrm>
            </p:contentPart>
          </mc:Choice>
          <mc:Fallback>
            <p:pic>
              <p:nvPicPr>
                <p:cNvPr id="115" name="Freihand 114">
                  <a:extLst>
                    <a:ext uri="{FF2B5EF4-FFF2-40B4-BE49-F238E27FC236}">
                      <a16:creationId xmlns:a16="http://schemas.microsoft.com/office/drawing/2014/main" id="{16DB6A2A-6DC9-C136-D3F9-7D8C62D08825}"/>
                    </a:ext>
                  </a:extLst>
                </p:cNvPr>
                <p:cNvPicPr/>
                <p:nvPr/>
              </p:nvPicPr>
              <p:blipFill>
                <a:blip r:embed="rId291"/>
                <a:stretch>
                  <a:fillRect/>
                </a:stretch>
              </p:blipFill>
              <p:spPr>
                <a:xfrm>
                  <a:off x="7296218" y="3710422"/>
                  <a:ext cx="39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16" name="Freihand 115">
                  <a:extLst>
                    <a:ext uri="{FF2B5EF4-FFF2-40B4-BE49-F238E27FC236}">
                      <a16:creationId xmlns:a16="http://schemas.microsoft.com/office/drawing/2014/main" id="{5CB638DF-D29E-6EF6-40EB-831777D42759}"/>
                    </a:ext>
                  </a:extLst>
                </p14:cNvPr>
                <p14:cNvContentPartPr/>
                <p14:nvPr/>
              </p14:nvContentPartPr>
              <p14:xfrm>
                <a:off x="7371818" y="3458782"/>
                <a:ext cx="150840" cy="220320"/>
              </p14:xfrm>
            </p:contentPart>
          </mc:Choice>
          <mc:Fallback>
            <p:pic>
              <p:nvPicPr>
                <p:cNvPr id="116" name="Freihand 115">
                  <a:extLst>
                    <a:ext uri="{FF2B5EF4-FFF2-40B4-BE49-F238E27FC236}">
                      <a16:creationId xmlns:a16="http://schemas.microsoft.com/office/drawing/2014/main" id="{5CB638DF-D29E-6EF6-40EB-831777D42759}"/>
                    </a:ext>
                  </a:extLst>
                </p:cNvPr>
                <p:cNvPicPr/>
                <p:nvPr/>
              </p:nvPicPr>
              <p:blipFill>
                <a:blip r:embed="rId293"/>
                <a:stretch>
                  <a:fillRect/>
                </a:stretch>
              </p:blipFill>
              <p:spPr>
                <a:xfrm>
                  <a:off x="7362818" y="3450142"/>
                  <a:ext cx="1684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17" name="Freihand 116">
                  <a:extLst>
                    <a:ext uri="{FF2B5EF4-FFF2-40B4-BE49-F238E27FC236}">
                      <a16:creationId xmlns:a16="http://schemas.microsoft.com/office/drawing/2014/main" id="{34A87631-C4C5-740A-8A16-CC97A7071711}"/>
                    </a:ext>
                  </a:extLst>
                </p14:cNvPr>
                <p14:cNvContentPartPr/>
                <p14:nvPr/>
              </p14:nvContentPartPr>
              <p14:xfrm>
                <a:off x="7565498" y="3393622"/>
                <a:ext cx="186840" cy="264960"/>
              </p14:xfrm>
            </p:contentPart>
          </mc:Choice>
          <mc:Fallback>
            <p:pic>
              <p:nvPicPr>
                <p:cNvPr id="117" name="Freihand 116">
                  <a:extLst>
                    <a:ext uri="{FF2B5EF4-FFF2-40B4-BE49-F238E27FC236}">
                      <a16:creationId xmlns:a16="http://schemas.microsoft.com/office/drawing/2014/main" id="{34A87631-C4C5-740A-8A16-CC97A7071711}"/>
                    </a:ext>
                  </a:extLst>
                </p:cNvPr>
                <p:cNvPicPr/>
                <p:nvPr/>
              </p:nvPicPr>
              <p:blipFill>
                <a:blip r:embed="rId295"/>
                <a:stretch>
                  <a:fillRect/>
                </a:stretch>
              </p:blipFill>
              <p:spPr>
                <a:xfrm>
                  <a:off x="7556858" y="3384982"/>
                  <a:ext cx="2044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1" name="Freihand 140">
                  <a:extLst>
                    <a:ext uri="{FF2B5EF4-FFF2-40B4-BE49-F238E27FC236}">
                      <a16:creationId xmlns:a16="http://schemas.microsoft.com/office/drawing/2014/main" id="{E7C320FD-4800-B960-53D0-A6FBC877665D}"/>
                    </a:ext>
                  </a:extLst>
                </p14:cNvPr>
                <p14:cNvContentPartPr/>
                <p14:nvPr/>
              </p14:nvContentPartPr>
              <p14:xfrm>
                <a:off x="4882058" y="4477222"/>
                <a:ext cx="140040" cy="171360"/>
              </p14:xfrm>
            </p:contentPart>
          </mc:Choice>
          <mc:Fallback>
            <p:pic>
              <p:nvPicPr>
                <p:cNvPr id="141" name="Freihand 140">
                  <a:extLst>
                    <a:ext uri="{FF2B5EF4-FFF2-40B4-BE49-F238E27FC236}">
                      <a16:creationId xmlns:a16="http://schemas.microsoft.com/office/drawing/2014/main" id="{E7C320FD-4800-B960-53D0-A6FBC877665D}"/>
                    </a:ext>
                  </a:extLst>
                </p:cNvPr>
                <p:cNvPicPr/>
                <p:nvPr/>
              </p:nvPicPr>
              <p:blipFill>
                <a:blip r:embed="rId297"/>
                <a:stretch>
                  <a:fillRect/>
                </a:stretch>
              </p:blipFill>
              <p:spPr>
                <a:xfrm>
                  <a:off x="4873058" y="4468582"/>
                  <a:ext cx="157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2" name="Freihand 141">
                  <a:extLst>
                    <a:ext uri="{FF2B5EF4-FFF2-40B4-BE49-F238E27FC236}">
                      <a16:creationId xmlns:a16="http://schemas.microsoft.com/office/drawing/2014/main" id="{63FA439E-538B-4BD1-EA46-8971545B9E0D}"/>
                    </a:ext>
                  </a:extLst>
                </p14:cNvPr>
                <p14:cNvContentPartPr/>
                <p14:nvPr/>
              </p14:nvContentPartPr>
              <p14:xfrm>
                <a:off x="4795658" y="4443382"/>
                <a:ext cx="324000" cy="267840"/>
              </p14:xfrm>
            </p:contentPart>
          </mc:Choice>
          <mc:Fallback>
            <p:pic>
              <p:nvPicPr>
                <p:cNvPr id="142" name="Freihand 141">
                  <a:extLst>
                    <a:ext uri="{FF2B5EF4-FFF2-40B4-BE49-F238E27FC236}">
                      <a16:creationId xmlns:a16="http://schemas.microsoft.com/office/drawing/2014/main" id="{63FA439E-538B-4BD1-EA46-8971545B9E0D}"/>
                    </a:ext>
                  </a:extLst>
                </p:cNvPr>
                <p:cNvPicPr/>
                <p:nvPr/>
              </p:nvPicPr>
              <p:blipFill>
                <a:blip r:embed="rId299"/>
                <a:stretch>
                  <a:fillRect/>
                </a:stretch>
              </p:blipFill>
              <p:spPr>
                <a:xfrm>
                  <a:off x="4786658" y="4434742"/>
                  <a:ext cx="3416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4" name="Freihand 143">
                  <a:extLst>
                    <a:ext uri="{FF2B5EF4-FFF2-40B4-BE49-F238E27FC236}">
                      <a16:creationId xmlns:a16="http://schemas.microsoft.com/office/drawing/2014/main" id="{311BB28B-1EC2-A244-97DF-71F4A53B5E02}"/>
                    </a:ext>
                  </a:extLst>
                </p14:cNvPr>
                <p14:cNvContentPartPr/>
                <p14:nvPr/>
              </p14:nvContentPartPr>
              <p14:xfrm>
                <a:off x="5260778" y="4422502"/>
                <a:ext cx="130680" cy="275040"/>
              </p14:xfrm>
            </p:contentPart>
          </mc:Choice>
          <mc:Fallback>
            <p:pic>
              <p:nvPicPr>
                <p:cNvPr id="144" name="Freihand 143">
                  <a:extLst>
                    <a:ext uri="{FF2B5EF4-FFF2-40B4-BE49-F238E27FC236}">
                      <a16:creationId xmlns:a16="http://schemas.microsoft.com/office/drawing/2014/main" id="{311BB28B-1EC2-A244-97DF-71F4A53B5E02}"/>
                    </a:ext>
                  </a:extLst>
                </p:cNvPr>
                <p:cNvPicPr/>
                <p:nvPr/>
              </p:nvPicPr>
              <p:blipFill>
                <a:blip r:embed="rId301"/>
                <a:stretch>
                  <a:fillRect/>
                </a:stretch>
              </p:blipFill>
              <p:spPr>
                <a:xfrm>
                  <a:off x="5252138" y="4413502"/>
                  <a:ext cx="1483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5" name="Freihand 144">
                  <a:extLst>
                    <a:ext uri="{FF2B5EF4-FFF2-40B4-BE49-F238E27FC236}">
                      <a16:creationId xmlns:a16="http://schemas.microsoft.com/office/drawing/2014/main" id="{1689FF48-E11F-F22B-A433-C23241E6FCE5}"/>
                    </a:ext>
                  </a:extLst>
                </p14:cNvPr>
                <p14:cNvContentPartPr/>
                <p14:nvPr/>
              </p14:nvContentPartPr>
              <p14:xfrm>
                <a:off x="5460578" y="4405942"/>
                <a:ext cx="93600" cy="168840"/>
              </p14:xfrm>
            </p:contentPart>
          </mc:Choice>
          <mc:Fallback>
            <p:pic>
              <p:nvPicPr>
                <p:cNvPr id="145" name="Freihand 144">
                  <a:extLst>
                    <a:ext uri="{FF2B5EF4-FFF2-40B4-BE49-F238E27FC236}">
                      <a16:creationId xmlns:a16="http://schemas.microsoft.com/office/drawing/2014/main" id="{1689FF48-E11F-F22B-A433-C23241E6FCE5}"/>
                    </a:ext>
                  </a:extLst>
                </p:cNvPr>
                <p:cNvPicPr/>
                <p:nvPr/>
              </p:nvPicPr>
              <p:blipFill>
                <a:blip r:embed="rId303"/>
                <a:stretch>
                  <a:fillRect/>
                </a:stretch>
              </p:blipFill>
              <p:spPr>
                <a:xfrm>
                  <a:off x="5451578" y="4396942"/>
                  <a:ext cx="111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6" name="Freihand 145">
                  <a:extLst>
                    <a:ext uri="{FF2B5EF4-FFF2-40B4-BE49-F238E27FC236}">
                      <a16:creationId xmlns:a16="http://schemas.microsoft.com/office/drawing/2014/main" id="{D370814A-D03A-4B52-3275-0E047019A700}"/>
                    </a:ext>
                  </a:extLst>
                </p14:cNvPr>
                <p14:cNvContentPartPr/>
                <p14:nvPr/>
              </p14:nvContentPartPr>
              <p14:xfrm>
                <a:off x="5615378" y="4331782"/>
                <a:ext cx="93240" cy="214200"/>
              </p14:xfrm>
            </p:contentPart>
          </mc:Choice>
          <mc:Fallback>
            <p:pic>
              <p:nvPicPr>
                <p:cNvPr id="146" name="Freihand 145">
                  <a:extLst>
                    <a:ext uri="{FF2B5EF4-FFF2-40B4-BE49-F238E27FC236}">
                      <a16:creationId xmlns:a16="http://schemas.microsoft.com/office/drawing/2014/main" id="{D370814A-D03A-4B52-3275-0E047019A700}"/>
                    </a:ext>
                  </a:extLst>
                </p:cNvPr>
                <p:cNvPicPr/>
                <p:nvPr/>
              </p:nvPicPr>
              <p:blipFill>
                <a:blip r:embed="rId305"/>
                <a:stretch>
                  <a:fillRect/>
                </a:stretch>
              </p:blipFill>
              <p:spPr>
                <a:xfrm>
                  <a:off x="5606738" y="4323142"/>
                  <a:ext cx="1108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7" name="Freihand 146">
                  <a:extLst>
                    <a:ext uri="{FF2B5EF4-FFF2-40B4-BE49-F238E27FC236}">
                      <a16:creationId xmlns:a16="http://schemas.microsoft.com/office/drawing/2014/main" id="{FA58AABC-AEF8-F912-C280-481F582D9568}"/>
                    </a:ext>
                  </a:extLst>
                </p14:cNvPr>
                <p14:cNvContentPartPr/>
                <p14:nvPr/>
              </p14:nvContentPartPr>
              <p14:xfrm>
                <a:off x="5792138" y="4476142"/>
                <a:ext cx="19080" cy="72720"/>
              </p14:xfrm>
            </p:contentPart>
          </mc:Choice>
          <mc:Fallback>
            <p:pic>
              <p:nvPicPr>
                <p:cNvPr id="147" name="Freihand 146">
                  <a:extLst>
                    <a:ext uri="{FF2B5EF4-FFF2-40B4-BE49-F238E27FC236}">
                      <a16:creationId xmlns:a16="http://schemas.microsoft.com/office/drawing/2014/main" id="{FA58AABC-AEF8-F912-C280-481F582D9568}"/>
                    </a:ext>
                  </a:extLst>
                </p:cNvPr>
                <p:cNvPicPr/>
                <p:nvPr/>
              </p:nvPicPr>
              <p:blipFill>
                <a:blip r:embed="rId307"/>
                <a:stretch>
                  <a:fillRect/>
                </a:stretch>
              </p:blipFill>
              <p:spPr>
                <a:xfrm>
                  <a:off x="5783498" y="4467142"/>
                  <a:ext cx="36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8" name="Freihand 147">
                  <a:extLst>
                    <a:ext uri="{FF2B5EF4-FFF2-40B4-BE49-F238E27FC236}">
                      <a16:creationId xmlns:a16="http://schemas.microsoft.com/office/drawing/2014/main" id="{7355727F-D076-7F30-9BDE-A9DF8EB5548C}"/>
                    </a:ext>
                  </a:extLst>
                </p14:cNvPr>
                <p14:cNvContentPartPr/>
                <p14:nvPr/>
              </p14:nvContentPartPr>
              <p14:xfrm>
                <a:off x="5813378" y="4228102"/>
                <a:ext cx="137520" cy="219600"/>
              </p14:xfrm>
            </p:contentPart>
          </mc:Choice>
          <mc:Fallback>
            <p:pic>
              <p:nvPicPr>
                <p:cNvPr id="148" name="Freihand 147">
                  <a:extLst>
                    <a:ext uri="{FF2B5EF4-FFF2-40B4-BE49-F238E27FC236}">
                      <a16:creationId xmlns:a16="http://schemas.microsoft.com/office/drawing/2014/main" id="{7355727F-D076-7F30-9BDE-A9DF8EB5548C}"/>
                    </a:ext>
                  </a:extLst>
                </p:cNvPr>
                <p:cNvPicPr/>
                <p:nvPr/>
              </p:nvPicPr>
              <p:blipFill>
                <a:blip r:embed="rId309"/>
                <a:stretch>
                  <a:fillRect/>
                </a:stretch>
              </p:blipFill>
              <p:spPr>
                <a:xfrm>
                  <a:off x="5804738" y="4219102"/>
                  <a:ext cx="155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9" name="Freihand 148">
                  <a:extLst>
                    <a:ext uri="{FF2B5EF4-FFF2-40B4-BE49-F238E27FC236}">
                      <a16:creationId xmlns:a16="http://schemas.microsoft.com/office/drawing/2014/main" id="{10426C63-362E-8908-DF89-011774F3D0AB}"/>
                    </a:ext>
                  </a:extLst>
                </p14:cNvPr>
                <p14:cNvContentPartPr/>
                <p14:nvPr/>
              </p14:nvContentPartPr>
              <p14:xfrm>
                <a:off x="5959538" y="4177702"/>
                <a:ext cx="174600" cy="212040"/>
              </p14:xfrm>
            </p:contentPart>
          </mc:Choice>
          <mc:Fallback>
            <p:pic>
              <p:nvPicPr>
                <p:cNvPr id="149" name="Freihand 148">
                  <a:extLst>
                    <a:ext uri="{FF2B5EF4-FFF2-40B4-BE49-F238E27FC236}">
                      <a16:creationId xmlns:a16="http://schemas.microsoft.com/office/drawing/2014/main" id="{10426C63-362E-8908-DF89-011774F3D0AB}"/>
                    </a:ext>
                  </a:extLst>
                </p:cNvPr>
                <p:cNvPicPr/>
                <p:nvPr/>
              </p:nvPicPr>
              <p:blipFill>
                <a:blip r:embed="rId311"/>
                <a:stretch>
                  <a:fillRect/>
                </a:stretch>
              </p:blipFill>
              <p:spPr>
                <a:xfrm>
                  <a:off x="5950538" y="4169062"/>
                  <a:ext cx="192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0" name="Freihand 149">
                  <a:extLst>
                    <a:ext uri="{FF2B5EF4-FFF2-40B4-BE49-F238E27FC236}">
                      <a16:creationId xmlns:a16="http://schemas.microsoft.com/office/drawing/2014/main" id="{A5673B9C-CE6C-90B3-995F-4445E2698F0E}"/>
                    </a:ext>
                  </a:extLst>
                </p14:cNvPr>
                <p14:cNvContentPartPr/>
                <p14:nvPr/>
              </p14:nvContentPartPr>
              <p14:xfrm>
                <a:off x="6197858" y="4272742"/>
                <a:ext cx="37080" cy="50760"/>
              </p14:xfrm>
            </p:contentPart>
          </mc:Choice>
          <mc:Fallback>
            <p:pic>
              <p:nvPicPr>
                <p:cNvPr id="150" name="Freihand 149">
                  <a:extLst>
                    <a:ext uri="{FF2B5EF4-FFF2-40B4-BE49-F238E27FC236}">
                      <a16:creationId xmlns:a16="http://schemas.microsoft.com/office/drawing/2014/main" id="{A5673B9C-CE6C-90B3-995F-4445E2698F0E}"/>
                    </a:ext>
                  </a:extLst>
                </p:cNvPr>
                <p:cNvPicPr/>
                <p:nvPr/>
              </p:nvPicPr>
              <p:blipFill>
                <a:blip r:embed="rId313"/>
                <a:stretch>
                  <a:fillRect/>
                </a:stretch>
              </p:blipFill>
              <p:spPr>
                <a:xfrm>
                  <a:off x="6188858" y="4263742"/>
                  <a:ext cx="54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51" name="Freihand 150">
                  <a:extLst>
                    <a:ext uri="{FF2B5EF4-FFF2-40B4-BE49-F238E27FC236}">
                      <a16:creationId xmlns:a16="http://schemas.microsoft.com/office/drawing/2014/main" id="{A8BB7A4F-D77E-7F3F-D2D0-91780EEAF14B}"/>
                    </a:ext>
                  </a:extLst>
                </p14:cNvPr>
                <p14:cNvContentPartPr/>
                <p14:nvPr/>
              </p14:nvContentPartPr>
              <p14:xfrm>
                <a:off x="6365258" y="4112902"/>
                <a:ext cx="121320" cy="222840"/>
              </p14:xfrm>
            </p:contentPart>
          </mc:Choice>
          <mc:Fallback>
            <p:pic>
              <p:nvPicPr>
                <p:cNvPr id="151" name="Freihand 150">
                  <a:extLst>
                    <a:ext uri="{FF2B5EF4-FFF2-40B4-BE49-F238E27FC236}">
                      <a16:creationId xmlns:a16="http://schemas.microsoft.com/office/drawing/2014/main" id="{A8BB7A4F-D77E-7F3F-D2D0-91780EEAF14B}"/>
                    </a:ext>
                  </a:extLst>
                </p:cNvPr>
                <p:cNvPicPr/>
                <p:nvPr/>
              </p:nvPicPr>
              <p:blipFill>
                <a:blip r:embed="rId315"/>
                <a:stretch>
                  <a:fillRect/>
                </a:stretch>
              </p:blipFill>
              <p:spPr>
                <a:xfrm>
                  <a:off x="6356258" y="4103902"/>
                  <a:ext cx="138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52" name="Freihand 151">
                  <a:extLst>
                    <a:ext uri="{FF2B5EF4-FFF2-40B4-BE49-F238E27FC236}">
                      <a16:creationId xmlns:a16="http://schemas.microsoft.com/office/drawing/2014/main" id="{D64839EA-D990-F82F-99CB-C4BD1CF78597}"/>
                    </a:ext>
                  </a:extLst>
                </p14:cNvPr>
                <p14:cNvContentPartPr/>
                <p14:nvPr/>
              </p14:nvContentPartPr>
              <p14:xfrm>
                <a:off x="6524738" y="4120462"/>
                <a:ext cx="76680" cy="122040"/>
              </p14:xfrm>
            </p:contentPart>
          </mc:Choice>
          <mc:Fallback>
            <p:pic>
              <p:nvPicPr>
                <p:cNvPr id="152" name="Freihand 151">
                  <a:extLst>
                    <a:ext uri="{FF2B5EF4-FFF2-40B4-BE49-F238E27FC236}">
                      <a16:creationId xmlns:a16="http://schemas.microsoft.com/office/drawing/2014/main" id="{D64839EA-D990-F82F-99CB-C4BD1CF78597}"/>
                    </a:ext>
                  </a:extLst>
                </p:cNvPr>
                <p:cNvPicPr/>
                <p:nvPr/>
              </p:nvPicPr>
              <p:blipFill>
                <a:blip r:embed="rId317"/>
                <a:stretch>
                  <a:fillRect/>
                </a:stretch>
              </p:blipFill>
              <p:spPr>
                <a:xfrm>
                  <a:off x="6515738" y="4111822"/>
                  <a:ext cx="94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53" name="Freihand 152">
                  <a:extLst>
                    <a:ext uri="{FF2B5EF4-FFF2-40B4-BE49-F238E27FC236}">
                      <a16:creationId xmlns:a16="http://schemas.microsoft.com/office/drawing/2014/main" id="{0319687E-EC14-83AB-83F6-A77A58FD72A2}"/>
                    </a:ext>
                  </a:extLst>
                </p14:cNvPr>
                <p14:cNvContentPartPr/>
                <p14:nvPr/>
              </p14:nvContentPartPr>
              <p14:xfrm>
                <a:off x="6654338" y="4065022"/>
                <a:ext cx="139680" cy="130320"/>
              </p14:xfrm>
            </p:contentPart>
          </mc:Choice>
          <mc:Fallback>
            <p:pic>
              <p:nvPicPr>
                <p:cNvPr id="153" name="Freihand 152">
                  <a:extLst>
                    <a:ext uri="{FF2B5EF4-FFF2-40B4-BE49-F238E27FC236}">
                      <a16:creationId xmlns:a16="http://schemas.microsoft.com/office/drawing/2014/main" id="{0319687E-EC14-83AB-83F6-A77A58FD72A2}"/>
                    </a:ext>
                  </a:extLst>
                </p:cNvPr>
                <p:cNvPicPr/>
                <p:nvPr/>
              </p:nvPicPr>
              <p:blipFill>
                <a:blip r:embed="rId319"/>
                <a:stretch>
                  <a:fillRect/>
                </a:stretch>
              </p:blipFill>
              <p:spPr>
                <a:xfrm>
                  <a:off x="6645338" y="4056022"/>
                  <a:ext cx="157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54" name="Freihand 153">
                  <a:extLst>
                    <a:ext uri="{FF2B5EF4-FFF2-40B4-BE49-F238E27FC236}">
                      <a16:creationId xmlns:a16="http://schemas.microsoft.com/office/drawing/2014/main" id="{D08D5433-4F42-4A60-CDDD-C43D027A2D39}"/>
                    </a:ext>
                  </a:extLst>
                </p14:cNvPr>
                <p14:cNvContentPartPr/>
                <p14:nvPr/>
              </p14:nvContentPartPr>
              <p14:xfrm>
                <a:off x="6197858" y="4253302"/>
                <a:ext cx="115920" cy="67680"/>
              </p14:xfrm>
            </p:contentPart>
          </mc:Choice>
          <mc:Fallback>
            <p:pic>
              <p:nvPicPr>
                <p:cNvPr id="154" name="Freihand 153">
                  <a:extLst>
                    <a:ext uri="{FF2B5EF4-FFF2-40B4-BE49-F238E27FC236}">
                      <a16:creationId xmlns:a16="http://schemas.microsoft.com/office/drawing/2014/main" id="{D08D5433-4F42-4A60-CDDD-C43D027A2D39}"/>
                    </a:ext>
                  </a:extLst>
                </p:cNvPr>
                <p:cNvPicPr/>
                <p:nvPr/>
              </p:nvPicPr>
              <p:blipFill>
                <a:blip r:embed="rId321"/>
                <a:stretch>
                  <a:fillRect/>
                </a:stretch>
              </p:blipFill>
              <p:spPr>
                <a:xfrm>
                  <a:off x="6188858" y="4244662"/>
                  <a:ext cx="133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55" name="Freihand 154">
                  <a:extLst>
                    <a:ext uri="{FF2B5EF4-FFF2-40B4-BE49-F238E27FC236}">
                      <a16:creationId xmlns:a16="http://schemas.microsoft.com/office/drawing/2014/main" id="{9FC99BDB-4D75-4228-5730-DCD4C96A47BF}"/>
                    </a:ext>
                  </a:extLst>
                </p14:cNvPr>
                <p14:cNvContentPartPr/>
                <p14:nvPr/>
              </p14:nvContentPartPr>
              <p14:xfrm>
                <a:off x="5419538" y="4204702"/>
                <a:ext cx="1437840" cy="574200"/>
              </p14:xfrm>
            </p:contentPart>
          </mc:Choice>
          <mc:Fallback>
            <p:pic>
              <p:nvPicPr>
                <p:cNvPr id="155" name="Freihand 154">
                  <a:extLst>
                    <a:ext uri="{FF2B5EF4-FFF2-40B4-BE49-F238E27FC236}">
                      <a16:creationId xmlns:a16="http://schemas.microsoft.com/office/drawing/2014/main" id="{9FC99BDB-4D75-4228-5730-DCD4C96A47BF}"/>
                    </a:ext>
                  </a:extLst>
                </p:cNvPr>
                <p:cNvPicPr/>
                <p:nvPr/>
              </p:nvPicPr>
              <p:blipFill>
                <a:blip r:embed="rId323"/>
                <a:stretch>
                  <a:fillRect/>
                </a:stretch>
              </p:blipFill>
              <p:spPr>
                <a:xfrm>
                  <a:off x="5410898" y="4196062"/>
                  <a:ext cx="145548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56" name="Freihand 155">
                  <a:extLst>
                    <a:ext uri="{FF2B5EF4-FFF2-40B4-BE49-F238E27FC236}">
                      <a16:creationId xmlns:a16="http://schemas.microsoft.com/office/drawing/2014/main" id="{C312025F-A1CD-5506-C273-90B2D70F27AC}"/>
                    </a:ext>
                  </a:extLst>
                </p14:cNvPr>
                <p14:cNvContentPartPr/>
                <p14:nvPr/>
              </p14:nvContentPartPr>
              <p14:xfrm>
                <a:off x="5925698" y="4664062"/>
                <a:ext cx="154800" cy="185400"/>
              </p14:xfrm>
            </p:contentPart>
          </mc:Choice>
          <mc:Fallback>
            <p:pic>
              <p:nvPicPr>
                <p:cNvPr id="156" name="Freihand 155">
                  <a:extLst>
                    <a:ext uri="{FF2B5EF4-FFF2-40B4-BE49-F238E27FC236}">
                      <a16:creationId xmlns:a16="http://schemas.microsoft.com/office/drawing/2014/main" id="{C312025F-A1CD-5506-C273-90B2D70F27AC}"/>
                    </a:ext>
                  </a:extLst>
                </p:cNvPr>
                <p:cNvPicPr/>
                <p:nvPr/>
              </p:nvPicPr>
              <p:blipFill>
                <a:blip r:embed="rId325"/>
                <a:stretch>
                  <a:fillRect/>
                </a:stretch>
              </p:blipFill>
              <p:spPr>
                <a:xfrm>
                  <a:off x="5917058" y="4655062"/>
                  <a:ext cx="172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57" name="Freihand 156">
                  <a:extLst>
                    <a:ext uri="{FF2B5EF4-FFF2-40B4-BE49-F238E27FC236}">
                      <a16:creationId xmlns:a16="http://schemas.microsoft.com/office/drawing/2014/main" id="{A771C317-FE6E-289E-FD3A-1CDAE84CF928}"/>
                    </a:ext>
                  </a:extLst>
                </p14:cNvPr>
                <p14:cNvContentPartPr/>
                <p14:nvPr/>
              </p14:nvContentPartPr>
              <p14:xfrm>
                <a:off x="6141338" y="4587022"/>
                <a:ext cx="67320" cy="113040"/>
              </p14:xfrm>
            </p:contentPart>
          </mc:Choice>
          <mc:Fallback>
            <p:pic>
              <p:nvPicPr>
                <p:cNvPr id="157" name="Freihand 156">
                  <a:extLst>
                    <a:ext uri="{FF2B5EF4-FFF2-40B4-BE49-F238E27FC236}">
                      <a16:creationId xmlns:a16="http://schemas.microsoft.com/office/drawing/2014/main" id="{A771C317-FE6E-289E-FD3A-1CDAE84CF928}"/>
                    </a:ext>
                  </a:extLst>
                </p:cNvPr>
                <p:cNvPicPr/>
                <p:nvPr/>
              </p:nvPicPr>
              <p:blipFill>
                <a:blip r:embed="rId327"/>
                <a:stretch>
                  <a:fillRect/>
                </a:stretch>
              </p:blipFill>
              <p:spPr>
                <a:xfrm>
                  <a:off x="6132698" y="4578022"/>
                  <a:ext cx="84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58" name="Freihand 157">
                  <a:extLst>
                    <a:ext uri="{FF2B5EF4-FFF2-40B4-BE49-F238E27FC236}">
                      <a16:creationId xmlns:a16="http://schemas.microsoft.com/office/drawing/2014/main" id="{58724BAB-F178-6FA8-825F-DF294860EC4B}"/>
                    </a:ext>
                  </a:extLst>
                </p14:cNvPr>
                <p14:cNvContentPartPr/>
                <p14:nvPr/>
              </p14:nvContentPartPr>
              <p14:xfrm>
                <a:off x="6291818" y="4537342"/>
                <a:ext cx="112320" cy="113760"/>
              </p14:xfrm>
            </p:contentPart>
          </mc:Choice>
          <mc:Fallback>
            <p:pic>
              <p:nvPicPr>
                <p:cNvPr id="158" name="Freihand 157">
                  <a:extLst>
                    <a:ext uri="{FF2B5EF4-FFF2-40B4-BE49-F238E27FC236}">
                      <a16:creationId xmlns:a16="http://schemas.microsoft.com/office/drawing/2014/main" id="{58724BAB-F178-6FA8-825F-DF294860EC4B}"/>
                    </a:ext>
                  </a:extLst>
                </p:cNvPr>
                <p:cNvPicPr/>
                <p:nvPr/>
              </p:nvPicPr>
              <p:blipFill>
                <a:blip r:embed="rId329"/>
                <a:stretch>
                  <a:fillRect/>
                </a:stretch>
              </p:blipFill>
              <p:spPr>
                <a:xfrm>
                  <a:off x="6283178" y="4528702"/>
                  <a:ext cx="129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59" name="Freihand 158">
                  <a:extLst>
                    <a:ext uri="{FF2B5EF4-FFF2-40B4-BE49-F238E27FC236}">
                      <a16:creationId xmlns:a16="http://schemas.microsoft.com/office/drawing/2014/main" id="{6EF2890D-4BCF-AB47-A0A7-A766CA301F54}"/>
                    </a:ext>
                  </a:extLst>
                </p14:cNvPr>
                <p14:cNvContentPartPr/>
                <p14:nvPr/>
              </p14:nvContentPartPr>
              <p14:xfrm>
                <a:off x="6974738" y="4178782"/>
                <a:ext cx="157680" cy="61920"/>
              </p14:xfrm>
            </p:contentPart>
          </mc:Choice>
          <mc:Fallback>
            <p:pic>
              <p:nvPicPr>
                <p:cNvPr id="159" name="Freihand 158">
                  <a:extLst>
                    <a:ext uri="{FF2B5EF4-FFF2-40B4-BE49-F238E27FC236}">
                      <a16:creationId xmlns:a16="http://schemas.microsoft.com/office/drawing/2014/main" id="{6EF2890D-4BCF-AB47-A0A7-A766CA301F54}"/>
                    </a:ext>
                  </a:extLst>
                </p:cNvPr>
                <p:cNvPicPr/>
                <p:nvPr/>
              </p:nvPicPr>
              <p:blipFill>
                <a:blip r:embed="rId331"/>
                <a:stretch>
                  <a:fillRect/>
                </a:stretch>
              </p:blipFill>
              <p:spPr>
                <a:xfrm>
                  <a:off x="6966098" y="4170142"/>
                  <a:ext cx="175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0" name="Freihand 159">
                  <a:extLst>
                    <a:ext uri="{FF2B5EF4-FFF2-40B4-BE49-F238E27FC236}">
                      <a16:creationId xmlns:a16="http://schemas.microsoft.com/office/drawing/2014/main" id="{651DF206-1CD1-799A-1447-171A662DC9D4}"/>
                    </a:ext>
                  </a:extLst>
                </p14:cNvPr>
                <p14:cNvContentPartPr/>
                <p14:nvPr/>
              </p14:nvContentPartPr>
              <p14:xfrm>
                <a:off x="6979418" y="4222342"/>
                <a:ext cx="139680" cy="95760"/>
              </p14:xfrm>
            </p:contentPart>
          </mc:Choice>
          <mc:Fallback>
            <p:pic>
              <p:nvPicPr>
                <p:cNvPr id="160" name="Freihand 159">
                  <a:extLst>
                    <a:ext uri="{FF2B5EF4-FFF2-40B4-BE49-F238E27FC236}">
                      <a16:creationId xmlns:a16="http://schemas.microsoft.com/office/drawing/2014/main" id="{651DF206-1CD1-799A-1447-171A662DC9D4}"/>
                    </a:ext>
                  </a:extLst>
                </p:cNvPr>
                <p:cNvPicPr/>
                <p:nvPr/>
              </p:nvPicPr>
              <p:blipFill>
                <a:blip r:embed="rId333"/>
                <a:stretch>
                  <a:fillRect/>
                </a:stretch>
              </p:blipFill>
              <p:spPr>
                <a:xfrm>
                  <a:off x="6970778" y="4213342"/>
                  <a:ext cx="157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1" name="Freihand 160">
                  <a:extLst>
                    <a:ext uri="{FF2B5EF4-FFF2-40B4-BE49-F238E27FC236}">
                      <a16:creationId xmlns:a16="http://schemas.microsoft.com/office/drawing/2014/main" id="{4AE4BF53-6469-0C24-6953-766F481161AD}"/>
                    </a:ext>
                  </a:extLst>
                </p14:cNvPr>
                <p14:cNvContentPartPr/>
                <p14:nvPr/>
              </p14:nvContentPartPr>
              <p14:xfrm>
                <a:off x="7282178" y="4018222"/>
                <a:ext cx="183960" cy="267480"/>
              </p14:xfrm>
            </p:contentPart>
          </mc:Choice>
          <mc:Fallback>
            <p:pic>
              <p:nvPicPr>
                <p:cNvPr id="161" name="Freihand 160">
                  <a:extLst>
                    <a:ext uri="{FF2B5EF4-FFF2-40B4-BE49-F238E27FC236}">
                      <a16:creationId xmlns:a16="http://schemas.microsoft.com/office/drawing/2014/main" id="{4AE4BF53-6469-0C24-6953-766F481161AD}"/>
                    </a:ext>
                  </a:extLst>
                </p:cNvPr>
                <p:cNvPicPr/>
                <p:nvPr/>
              </p:nvPicPr>
              <p:blipFill>
                <a:blip r:embed="rId335"/>
                <a:stretch>
                  <a:fillRect/>
                </a:stretch>
              </p:blipFill>
              <p:spPr>
                <a:xfrm>
                  <a:off x="7273178" y="4009582"/>
                  <a:ext cx="2016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62" name="Freihand 161">
                  <a:extLst>
                    <a:ext uri="{FF2B5EF4-FFF2-40B4-BE49-F238E27FC236}">
                      <a16:creationId xmlns:a16="http://schemas.microsoft.com/office/drawing/2014/main" id="{41917B2C-F683-355C-B5D3-1FAE4BC8B253}"/>
                    </a:ext>
                  </a:extLst>
                </p14:cNvPr>
                <p14:cNvContentPartPr/>
                <p14:nvPr/>
              </p14:nvContentPartPr>
              <p14:xfrm>
                <a:off x="7520498" y="3973222"/>
                <a:ext cx="119880" cy="223560"/>
              </p14:xfrm>
            </p:contentPart>
          </mc:Choice>
          <mc:Fallback>
            <p:pic>
              <p:nvPicPr>
                <p:cNvPr id="162" name="Freihand 161">
                  <a:extLst>
                    <a:ext uri="{FF2B5EF4-FFF2-40B4-BE49-F238E27FC236}">
                      <a16:creationId xmlns:a16="http://schemas.microsoft.com/office/drawing/2014/main" id="{41917B2C-F683-355C-B5D3-1FAE4BC8B253}"/>
                    </a:ext>
                  </a:extLst>
                </p:cNvPr>
                <p:cNvPicPr/>
                <p:nvPr/>
              </p:nvPicPr>
              <p:blipFill>
                <a:blip r:embed="rId337"/>
                <a:stretch>
                  <a:fillRect/>
                </a:stretch>
              </p:blipFill>
              <p:spPr>
                <a:xfrm>
                  <a:off x="7511498" y="3964582"/>
                  <a:ext cx="1375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63" name="Freihand 162">
                  <a:extLst>
                    <a:ext uri="{FF2B5EF4-FFF2-40B4-BE49-F238E27FC236}">
                      <a16:creationId xmlns:a16="http://schemas.microsoft.com/office/drawing/2014/main" id="{3D942513-D702-1BD6-8E83-EFD5B0A1CAB5}"/>
                    </a:ext>
                  </a:extLst>
                </p14:cNvPr>
                <p14:cNvContentPartPr/>
                <p14:nvPr/>
              </p14:nvContentPartPr>
              <p14:xfrm>
                <a:off x="7707698" y="4159342"/>
                <a:ext cx="22680" cy="85320"/>
              </p14:xfrm>
            </p:contentPart>
          </mc:Choice>
          <mc:Fallback>
            <p:pic>
              <p:nvPicPr>
                <p:cNvPr id="163" name="Freihand 162">
                  <a:extLst>
                    <a:ext uri="{FF2B5EF4-FFF2-40B4-BE49-F238E27FC236}">
                      <a16:creationId xmlns:a16="http://schemas.microsoft.com/office/drawing/2014/main" id="{3D942513-D702-1BD6-8E83-EFD5B0A1CAB5}"/>
                    </a:ext>
                  </a:extLst>
                </p:cNvPr>
                <p:cNvPicPr/>
                <p:nvPr/>
              </p:nvPicPr>
              <p:blipFill>
                <a:blip r:embed="rId339"/>
                <a:stretch>
                  <a:fillRect/>
                </a:stretch>
              </p:blipFill>
              <p:spPr>
                <a:xfrm>
                  <a:off x="7698698" y="4150342"/>
                  <a:ext cx="40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4" name="Freihand 163">
                  <a:extLst>
                    <a:ext uri="{FF2B5EF4-FFF2-40B4-BE49-F238E27FC236}">
                      <a16:creationId xmlns:a16="http://schemas.microsoft.com/office/drawing/2014/main" id="{B54CDF7F-2FDA-4DB1-01DA-BAB39A15F535}"/>
                    </a:ext>
                  </a:extLst>
                </p14:cNvPr>
                <p14:cNvContentPartPr/>
                <p14:nvPr/>
              </p14:nvContentPartPr>
              <p14:xfrm>
                <a:off x="7748738" y="3914182"/>
                <a:ext cx="169200" cy="223920"/>
              </p14:xfrm>
            </p:contentPart>
          </mc:Choice>
          <mc:Fallback>
            <p:pic>
              <p:nvPicPr>
                <p:cNvPr id="164" name="Freihand 163">
                  <a:extLst>
                    <a:ext uri="{FF2B5EF4-FFF2-40B4-BE49-F238E27FC236}">
                      <a16:creationId xmlns:a16="http://schemas.microsoft.com/office/drawing/2014/main" id="{B54CDF7F-2FDA-4DB1-01DA-BAB39A15F535}"/>
                    </a:ext>
                  </a:extLst>
                </p:cNvPr>
                <p:cNvPicPr/>
                <p:nvPr/>
              </p:nvPicPr>
              <p:blipFill>
                <a:blip r:embed="rId341"/>
                <a:stretch>
                  <a:fillRect/>
                </a:stretch>
              </p:blipFill>
              <p:spPr>
                <a:xfrm>
                  <a:off x="7740098" y="3905542"/>
                  <a:ext cx="186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5" name="Freihand 164">
                  <a:extLst>
                    <a:ext uri="{FF2B5EF4-FFF2-40B4-BE49-F238E27FC236}">
                      <a16:creationId xmlns:a16="http://schemas.microsoft.com/office/drawing/2014/main" id="{12191D61-2070-CCD8-2BE8-CE9720E79121}"/>
                    </a:ext>
                  </a:extLst>
                </p14:cNvPr>
                <p14:cNvContentPartPr/>
                <p14:nvPr/>
              </p14:nvContentPartPr>
              <p14:xfrm>
                <a:off x="7973738" y="3846862"/>
                <a:ext cx="143280" cy="249480"/>
              </p14:xfrm>
            </p:contentPart>
          </mc:Choice>
          <mc:Fallback>
            <p:pic>
              <p:nvPicPr>
                <p:cNvPr id="165" name="Freihand 164">
                  <a:extLst>
                    <a:ext uri="{FF2B5EF4-FFF2-40B4-BE49-F238E27FC236}">
                      <a16:creationId xmlns:a16="http://schemas.microsoft.com/office/drawing/2014/main" id="{12191D61-2070-CCD8-2BE8-CE9720E79121}"/>
                    </a:ext>
                  </a:extLst>
                </p:cNvPr>
                <p:cNvPicPr/>
                <p:nvPr/>
              </p:nvPicPr>
              <p:blipFill>
                <a:blip r:embed="rId343"/>
                <a:stretch>
                  <a:fillRect/>
                </a:stretch>
              </p:blipFill>
              <p:spPr>
                <a:xfrm>
                  <a:off x="7965098" y="3837862"/>
                  <a:ext cx="1609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6" name="Freihand 165">
                  <a:extLst>
                    <a:ext uri="{FF2B5EF4-FFF2-40B4-BE49-F238E27FC236}">
                      <a16:creationId xmlns:a16="http://schemas.microsoft.com/office/drawing/2014/main" id="{CC28640E-7861-B655-8B7E-536E16411675}"/>
                    </a:ext>
                  </a:extLst>
                </p14:cNvPr>
                <p14:cNvContentPartPr/>
                <p14:nvPr/>
              </p14:nvContentPartPr>
              <p14:xfrm>
                <a:off x="8176418" y="3762622"/>
                <a:ext cx="177480" cy="278280"/>
              </p14:xfrm>
            </p:contentPart>
          </mc:Choice>
          <mc:Fallback>
            <p:pic>
              <p:nvPicPr>
                <p:cNvPr id="166" name="Freihand 165">
                  <a:extLst>
                    <a:ext uri="{FF2B5EF4-FFF2-40B4-BE49-F238E27FC236}">
                      <a16:creationId xmlns:a16="http://schemas.microsoft.com/office/drawing/2014/main" id="{CC28640E-7861-B655-8B7E-536E16411675}"/>
                    </a:ext>
                  </a:extLst>
                </p:cNvPr>
                <p:cNvPicPr/>
                <p:nvPr/>
              </p:nvPicPr>
              <p:blipFill>
                <a:blip r:embed="rId345"/>
                <a:stretch>
                  <a:fillRect/>
                </a:stretch>
              </p:blipFill>
              <p:spPr>
                <a:xfrm>
                  <a:off x="8167418" y="3753622"/>
                  <a:ext cx="1951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67" name="Freihand 166">
                  <a:extLst>
                    <a:ext uri="{FF2B5EF4-FFF2-40B4-BE49-F238E27FC236}">
                      <a16:creationId xmlns:a16="http://schemas.microsoft.com/office/drawing/2014/main" id="{57CF363D-858E-AFC6-1A80-33C5C148F3CD}"/>
                    </a:ext>
                  </a:extLst>
                </p14:cNvPr>
                <p14:cNvContentPartPr/>
                <p14:nvPr/>
              </p14:nvContentPartPr>
              <p14:xfrm>
                <a:off x="8332658" y="3949102"/>
                <a:ext cx="98640" cy="118440"/>
              </p14:xfrm>
            </p:contentPart>
          </mc:Choice>
          <mc:Fallback>
            <p:pic>
              <p:nvPicPr>
                <p:cNvPr id="167" name="Freihand 166">
                  <a:extLst>
                    <a:ext uri="{FF2B5EF4-FFF2-40B4-BE49-F238E27FC236}">
                      <a16:creationId xmlns:a16="http://schemas.microsoft.com/office/drawing/2014/main" id="{57CF363D-858E-AFC6-1A80-33C5C148F3CD}"/>
                    </a:ext>
                  </a:extLst>
                </p:cNvPr>
                <p:cNvPicPr/>
                <p:nvPr/>
              </p:nvPicPr>
              <p:blipFill>
                <a:blip r:embed="rId347"/>
                <a:stretch>
                  <a:fillRect/>
                </a:stretch>
              </p:blipFill>
              <p:spPr>
                <a:xfrm>
                  <a:off x="8324018" y="3940462"/>
                  <a:ext cx="116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5" name="Freihand 194">
                  <a:extLst>
                    <a:ext uri="{FF2B5EF4-FFF2-40B4-BE49-F238E27FC236}">
                      <a16:creationId xmlns:a16="http://schemas.microsoft.com/office/drawing/2014/main" id="{5BE054EA-E673-85ED-9C1B-D7FB896F71DB}"/>
                    </a:ext>
                  </a:extLst>
                </p14:cNvPr>
                <p14:cNvContentPartPr/>
                <p14:nvPr/>
              </p14:nvContentPartPr>
              <p14:xfrm>
                <a:off x="3876938" y="5030182"/>
                <a:ext cx="110520" cy="159120"/>
              </p14:xfrm>
            </p:contentPart>
          </mc:Choice>
          <mc:Fallback>
            <p:pic>
              <p:nvPicPr>
                <p:cNvPr id="195" name="Freihand 194">
                  <a:extLst>
                    <a:ext uri="{FF2B5EF4-FFF2-40B4-BE49-F238E27FC236}">
                      <a16:creationId xmlns:a16="http://schemas.microsoft.com/office/drawing/2014/main" id="{5BE054EA-E673-85ED-9C1B-D7FB896F71DB}"/>
                    </a:ext>
                  </a:extLst>
                </p:cNvPr>
                <p:cNvPicPr/>
                <p:nvPr/>
              </p:nvPicPr>
              <p:blipFill>
                <a:blip r:embed="rId349"/>
                <a:stretch>
                  <a:fillRect/>
                </a:stretch>
              </p:blipFill>
              <p:spPr>
                <a:xfrm>
                  <a:off x="3867938" y="5021182"/>
                  <a:ext cx="128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6" name="Freihand 195">
                  <a:extLst>
                    <a:ext uri="{FF2B5EF4-FFF2-40B4-BE49-F238E27FC236}">
                      <a16:creationId xmlns:a16="http://schemas.microsoft.com/office/drawing/2014/main" id="{F628BBCE-D4C3-A947-81D6-2ACA6DC58CB4}"/>
                    </a:ext>
                  </a:extLst>
                </p14:cNvPr>
                <p14:cNvContentPartPr/>
                <p14:nvPr/>
              </p14:nvContentPartPr>
              <p14:xfrm>
                <a:off x="3923378" y="4925782"/>
                <a:ext cx="105120" cy="349560"/>
              </p14:xfrm>
            </p:contentPart>
          </mc:Choice>
          <mc:Fallback>
            <p:pic>
              <p:nvPicPr>
                <p:cNvPr id="196" name="Freihand 195">
                  <a:extLst>
                    <a:ext uri="{FF2B5EF4-FFF2-40B4-BE49-F238E27FC236}">
                      <a16:creationId xmlns:a16="http://schemas.microsoft.com/office/drawing/2014/main" id="{F628BBCE-D4C3-A947-81D6-2ACA6DC58CB4}"/>
                    </a:ext>
                  </a:extLst>
                </p:cNvPr>
                <p:cNvPicPr/>
                <p:nvPr/>
              </p:nvPicPr>
              <p:blipFill>
                <a:blip r:embed="rId351"/>
                <a:stretch>
                  <a:fillRect/>
                </a:stretch>
              </p:blipFill>
              <p:spPr>
                <a:xfrm>
                  <a:off x="3914378" y="4917142"/>
                  <a:ext cx="1227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9" name="Freihand 198">
                  <a:extLst>
                    <a:ext uri="{FF2B5EF4-FFF2-40B4-BE49-F238E27FC236}">
                      <a16:creationId xmlns:a16="http://schemas.microsoft.com/office/drawing/2014/main" id="{21A029D6-FFB5-7324-93E8-FE1C4D6E83CB}"/>
                    </a:ext>
                  </a:extLst>
                </p14:cNvPr>
                <p14:cNvContentPartPr/>
                <p14:nvPr/>
              </p14:nvContentPartPr>
              <p14:xfrm>
                <a:off x="4033898" y="5129902"/>
                <a:ext cx="89280" cy="7200"/>
              </p14:xfrm>
            </p:contentPart>
          </mc:Choice>
          <mc:Fallback>
            <p:pic>
              <p:nvPicPr>
                <p:cNvPr id="199" name="Freihand 198">
                  <a:extLst>
                    <a:ext uri="{FF2B5EF4-FFF2-40B4-BE49-F238E27FC236}">
                      <a16:creationId xmlns:a16="http://schemas.microsoft.com/office/drawing/2014/main" id="{21A029D6-FFB5-7324-93E8-FE1C4D6E83CB}"/>
                    </a:ext>
                  </a:extLst>
                </p:cNvPr>
                <p:cNvPicPr/>
                <p:nvPr/>
              </p:nvPicPr>
              <p:blipFill>
                <a:blip r:embed="rId353"/>
                <a:stretch>
                  <a:fillRect/>
                </a:stretch>
              </p:blipFill>
              <p:spPr>
                <a:xfrm>
                  <a:off x="4024898" y="5120902"/>
                  <a:ext cx="106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0" name="Freihand 199">
                  <a:extLst>
                    <a:ext uri="{FF2B5EF4-FFF2-40B4-BE49-F238E27FC236}">
                      <a16:creationId xmlns:a16="http://schemas.microsoft.com/office/drawing/2014/main" id="{F1D1D681-7E73-26DB-9480-DAF67B7716DD}"/>
                    </a:ext>
                  </a:extLst>
                </p14:cNvPr>
                <p14:cNvContentPartPr/>
                <p14:nvPr/>
              </p14:nvContentPartPr>
              <p14:xfrm>
                <a:off x="4173218" y="5026942"/>
                <a:ext cx="12600" cy="158760"/>
              </p14:xfrm>
            </p:contentPart>
          </mc:Choice>
          <mc:Fallback>
            <p:pic>
              <p:nvPicPr>
                <p:cNvPr id="200" name="Freihand 199">
                  <a:extLst>
                    <a:ext uri="{FF2B5EF4-FFF2-40B4-BE49-F238E27FC236}">
                      <a16:creationId xmlns:a16="http://schemas.microsoft.com/office/drawing/2014/main" id="{F1D1D681-7E73-26DB-9480-DAF67B7716DD}"/>
                    </a:ext>
                  </a:extLst>
                </p:cNvPr>
                <p:cNvPicPr/>
                <p:nvPr/>
              </p:nvPicPr>
              <p:blipFill>
                <a:blip r:embed="rId355"/>
                <a:stretch>
                  <a:fillRect/>
                </a:stretch>
              </p:blipFill>
              <p:spPr>
                <a:xfrm>
                  <a:off x="4164218" y="5018302"/>
                  <a:ext cx="30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1" name="Freihand 200">
                  <a:extLst>
                    <a:ext uri="{FF2B5EF4-FFF2-40B4-BE49-F238E27FC236}">
                      <a16:creationId xmlns:a16="http://schemas.microsoft.com/office/drawing/2014/main" id="{99C5CF0F-B557-F2C6-B619-8F1CD75195AC}"/>
                    </a:ext>
                  </a:extLst>
                </p14:cNvPr>
                <p14:cNvContentPartPr/>
                <p14:nvPr/>
              </p14:nvContentPartPr>
              <p14:xfrm>
                <a:off x="4106618" y="5029822"/>
                <a:ext cx="140760" cy="173880"/>
              </p14:xfrm>
            </p:contentPart>
          </mc:Choice>
          <mc:Fallback>
            <p:pic>
              <p:nvPicPr>
                <p:cNvPr id="201" name="Freihand 200">
                  <a:extLst>
                    <a:ext uri="{FF2B5EF4-FFF2-40B4-BE49-F238E27FC236}">
                      <a16:creationId xmlns:a16="http://schemas.microsoft.com/office/drawing/2014/main" id="{99C5CF0F-B557-F2C6-B619-8F1CD75195AC}"/>
                    </a:ext>
                  </a:extLst>
                </p:cNvPr>
                <p:cNvPicPr/>
                <p:nvPr/>
              </p:nvPicPr>
              <p:blipFill>
                <a:blip r:embed="rId357"/>
                <a:stretch>
                  <a:fillRect/>
                </a:stretch>
              </p:blipFill>
              <p:spPr>
                <a:xfrm>
                  <a:off x="4097618" y="5020822"/>
                  <a:ext cx="158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5" name="Freihand 204">
                  <a:extLst>
                    <a:ext uri="{FF2B5EF4-FFF2-40B4-BE49-F238E27FC236}">
                      <a16:creationId xmlns:a16="http://schemas.microsoft.com/office/drawing/2014/main" id="{C69819C5-9B06-B812-25ED-A0FDD2785778}"/>
                    </a:ext>
                  </a:extLst>
                </p14:cNvPr>
                <p14:cNvContentPartPr/>
                <p14:nvPr/>
              </p14:nvContentPartPr>
              <p14:xfrm>
                <a:off x="4303538" y="5089942"/>
                <a:ext cx="53640" cy="94680"/>
              </p14:xfrm>
            </p:contentPart>
          </mc:Choice>
          <mc:Fallback>
            <p:pic>
              <p:nvPicPr>
                <p:cNvPr id="205" name="Freihand 204">
                  <a:extLst>
                    <a:ext uri="{FF2B5EF4-FFF2-40B4-BE49-F238E27FC236}">
                      <a16:creationId xmlns:a16="http://schemas.microsoft.com/office/drawing/2014/main" id="{C69819C5-9B06-B812-25ED-A0FDD2785778}"/>
                    </a:ext>
                  </a:extLst>
                </p:cNvPr>
                <p:cNvPicPr/>
                <p:nvPr/>
              </p:nvPicPr>
              <p:blipFill>
                <a:blip r:embed="rId359"/>
                <a:stretch>
                  <a:fillRect/>
                </a:stretch>
              </p:blipFill>
              <p:spPr>
                <a:xfrm>
                  <a:off x="4294538" y="5080942"/>
                  <a:ext cx="71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6" name="Freihand 205">
                  <a:extLst>
                    <a:ext uri="{FF2B5EF4-FFF2-40B4-BE49-F238E27FC236}">
                      <a16:creationId xmlns:a16="http://schemas.microsoft.com/office/drawing/2014/main" id="{AB945A29-FE26-C538-335D-C766A66CACB2}"/>
                    </a:ext>
                  </a:extLst>
                </p14:cNvPr>
                <p14:cNvContentPartPr/>
                <p14:nvPr/>
              </p14:nvContentPartPr>
              <p14:xfrm>
                <a:off x="4398938" y="4976182"/>
                <a:ext cx="136800" cy="247680"/>
              </p14:xfrm>
            </p:contentPart>
          </mc:Choice>
          <mc:Fallback>
            <p:pic>
              <p:nvPicPr>
                <p:cNvPr id="206" name="Freihand 205">
                  <a:extLst>
                    <a:ext uri="{FF2B5EF4-FFF2-40B4-BE49-F238E27FC236}">
                      <a16:creationId xmlns:a16="http://schemas.microsoft.com/office/drawing/2014/main" id="{AB945A29-FE26-C538-335D-C766A66CACB2}"/>
                    </a:ext>
                  </a:extLst>
                </p:cNvPr>
                <p:cNvPicPr/>
                <p:nvPr/>
              </p:nvPicPr>
              <p:blipFill>
                <a:blip r:embed="rId361"/>
                <a:stretch>
                  <a:fillRect/>
                </a:stretch>
              </p:blipFill>
              <p:spPr>
                <a:xfrm>
                  <a:off x="4389938" y="4967542"/>
                  <a:ext cx="1544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8" name="Freihand 207">
                  <a:extLst>
                    <a:ext uri="{FF2B5EF4-FFF2-40B4-BE49-F238E27FC236}">
                      <a16:creationId xmlns:a16="http://schemas.microsoft.com/office/drawing/2014/main" id="{87376851-1AA6-09EA-F5AF-9670CDD23B2A}"/>
                    </a:ext>
                  </a:extLst>
                </p14:cNvPr>
                <p14:cNvContentPartPr/>
                <p14:nvPr/>
              </p14:nvContentPartPr>
              <p14:xfrm>
                <a:off x="4605938" y="5098582"/>
                <a:ext cx="27360" cy="36000"/>
              </p14:xfrm>
            </p:contentPart>
          </mc:Choice>
          <mc:Fallback>
            <p:pic>
              <p:nvPicPr>
                <p:cNvPr id="208" name="Freihand 207">
                  <a:extLst>
                    <a:ext uri="{FF2B5EF4-FFF2-40B4-BE49-F238E27FC236}">
                      <a16:creationId xmlns:a16="http://schemas.microsoft.com/office/drawing/2014/main" id="{87376851-1AA6-09EA-F5AF-9670CDD23B2A}"/>
                    </a:ext>
                  </a:extLst>
                </p:cNvPr>
                <p:cNvPicPr/>
                <p:nvPr/>
              </p:nvPicPr>
              <p:blipFill>
                <a:blip r:embed="rId363"/>
                <a:stretch>
                  <a:fillRect/>
                </a:stretch>
              </p:blipFill>
              <p:spPr>
                <a:xfrm>
                  <a:off x="4597298" y="5089582"/>
                  <a:ext cx="45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9" name="Freihand 208">
                  <a:extLst>
                    <a:ext uri="{FF2B5EF4-FFF2-40B4-BE49-F238E27FC236}">
                      <a16:creationId xmlns:a16="http://schemas.microsoft.com/office/drawing/2014/main" id="{8C50AF05-394B-8906-4E96-20A8E501E308}"/>
                    </a:ext>
                  </a:extLst>
                </p14:cNvPr>
                <p14:cNvContentPartPr/>
                <p14:nvPr/>
              </p14:nvContentPartPr>
              <p14:xfrm>
                <a:off x="4644098" y="4908502"/>
                <a:ext cx="141120" cy="466920"/>
              </p14:xfrm>
            </p:contentPart>
          </mc:Choice>
          <mc:Fallback>
            <p:pic>
              <p:nvPicPr>
                <p:cNvPr id="209" name="Freihand 208">
                  <a:extLst>
                    <a:ext uri="{FF2B5EF4-FFF2-40B4-BE49-F238E27FC236}">
                      <a16:creationId xmlns:a16="http://schemas.microsoft.com/office/drawing/2014/main" id="{8C50AF05-394B-8906-4E96-20A8E501E308}"/>
                    </a:ext>
                  </a:extLst>
                </p:cNvPr>
                <p:cNvPicPr/>
                <p:nvPr/>
              </p:nvPicPr>
              <p:blipFill>
                <a:blip r:embed="rId365"/>
                <a:stretch>
                  <a:fillRect/>
                </a:stretch>
              </p:blipFill>
              <p:spPr>
                <a:xfrm>
                  <a:off x="4635458" y="4899502"/>
                  <a:ext cx="15876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1" name="Freihand 210">
                  <a:extLst>
                    <a:ext uri="{FF2B5EF4-FFF2-40B4-BE49-F238E27FC236}">
                      <a16:creationId xmlns:a16="http://schemas.microsoft.com/office/drawing/2014/main" id="{6A01C3F5-263C-52F6-F634-1F09516DE7FF}"/>
                    </a:ext>
                  </a:extLst>
                </p14:cNvPr>
                <p14:cNvContentPartPr/>
                <p14:nvPr/>
              </p14:nvContentPartPr>
              <p14:xfrm>
                <a:off x="4798538" y="4902382"/>
                <a:ext cx="106200" cy="390600"/>
              </p14:xfrm>
            </p:contentPart>
          </mc:Choice>
          <mc:Fallback>
            <p:pic>
              <p:nvPicPr>
                <p:cNvPr id="211" name="Freihand 210">
                  <a:extLst>
                    <a:ext uri="{FF2B5EF4-FFF2-40B4-BE49-F238E27FC236}">
                      <a16:creationId xmlns:a16="http://schemas.microsoft.com/office/drawing/2014/main" id="{6A01C3F5-263C-52F6-F634-1F09516DE7FF}"/>
                    </a:ext>
                  </a:extLst>
                </p:cNvPr>
                <p:cNvPicPr/>
                <p:nvPr/>
              </p:nvPicPr>
              <p:blipFill>
                <a:blip r:embed="rId367"/>
                <a:stretch>
                  <a:fillRect/>
                </a:stretch>
              </p:blipFill>
              <p:spPr>
                <a:xfrm>
                  <a:off x="4789538" y="4893742"/>
                  <a:ext cx="12384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2" name="Freihand 211">
                  <a:extLst>
                    <a:ext uri="{FF2B5EF4-FFF2-40B4-BE49-F238E27FC236}">
                      <a16:creationId xmlns:a16="http://schemas.microsoft.com/office/drawing/2014/main" id="{0554911C-6CD3-1907-20DA-4459B9A3C87D}"/>
                    </a:ext>
                  </a:extLst>
                </p14:cNvPr>
                <p14:cNvContentPartPr/>
                <p14:nvPr/>
              </p14:nvContentPartPr>
              <p14:xfrm>
                <a:off x="4922378" y="5001022"/>
                <a:ext cx="154440" cy="177480"/>
              </p14:xfrm>
            </p:contentPart>
          </mc:Choice>
          <mc:Fallback>
            <p:pic>
              <p:nvPicPr>
                <p:cNvPr id="212" name="Freihand 211">
                  <a:extLst>
                    <a:ext uri="{FF2B5EF4-FFF2-40B4-BE49-F238E27FC236}">
                      <a16:creationId xmlns:a16="http://schemas.microsoft.com/office/drawing/2014/main" id="{0554911C-6CD3-1907-20DA-4459B9A3C87D}"/>
                    </a:ext>
                  </a:extLst>
                </p:cNvPr>
                <p:cNvPicPr/>
                <p:nvPr/>
              </p:nvPicPr>
              <p:blipFill>
                <a:blip r:embed="rId369"/>
                <a:stretch>
                  <a:fillRect/>
                </a:stretch>
              </p:blipFill>
              <p:spPr>
                <a:xfrm>
                  <a:off x="4913738" y="4992382"/>
                  <a:ext cx="172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3" name="Freihand 212">
                  <a:extLst>
                    <a:ext uri="{FF2B5EF4-FFF2-40B4-BE49-F238E27FC236}">
                      <a16:creationId xmlns:a16="http://schemas.microsoft.com/office/drawing/2014/main" id="{F7A2597D-C289-5B5B-3DCF-08C8287804B4}"/>
                    </a:ext>
                  </a:extLst>
                </p14:cNvPr>
                <p14:cNvContentPartPr/>
                <p14:nvPr/>
              </p14:nvContentPartPr>
              <p14:xfrm>
                <a:off x="5142698" y="5047822"/>
                <a:ext cx="98280" cy="126360"/>
              </p14:xfrm>
            </p:contentPart>
          </mc:Choice>
          <mc:Fallback>
            <p:pic>
              <p:nvPicPr>
                <p:cNvPr id="213" name="Freihand 212">
                  <a:extLst>
                    <a:ext uri="{FF2B5EF4-FFF2-40B4-BE49-F238E27FC236}">
                      <a16:creationId xmlns:a16="http://schemas.microsoft.com/office/drawing/2014/main" id="{F7A2597D-C289-5B5B-3DCF-08C8287804B4}"/>
                    </a:ext>
                  </a:extLst>
                </p:cNvPr>
                <p:cNvPicPr/>
                <p:nvPr/>
              </p:nvPicPr>
              <p:blipFill>
                <a:blip r:embed="rId371"/>
                <a:stretch>
                  <a:fillRect/>
                </a:stretch>
              </p:blipFill>
              <p:spPr>
                <a:xfrm>
                  <a:off x="5133698" y="5038822"/>
                  <a:ext cx="115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4" name="Freihand 213">
                  <a:extLst>
                    <a:ext uri="{FF2B5EF4-FFF2-40B4-BE49-F238E27FC236}">
                      <a16:creationId xmlns:a16="http://schemas.microsoft.com/office/drawing/2014/main" id="{2878BD02-90F2-E22B-9DF2-41A351D72EA8}"/>
                    </a:ext>
                  </a:extLst>
                </p14:cNvPr>
                <p14:cNvContentPartPr/>
                <p14:nvPr/>
              </p14:nvContentPartPr>
              <p14:xfrm>
                <a:off x="5373458" y="5030542"/>
                <a:ext cx="119880" cy="104040"/>
              </p14:xfrm>
            </p:contentPart>
          </mc:Choice>
          <mc:Fallback>
            <p:pic>
              <p:nvPicPr>
                <p:cNvPr id="214" name="Freihand 213">
                  <a:extLst>
                    <a:ext uri="{FF2B5EF4-FFF2-40B4-BE49-F238E27FC236}">
                      <a16:creationId xmlns:a16="http://schemas.microsoft.com/office/drawing/2014/main" id="{2878BD02-90F2-E22B-9DF2-41A351D72EA8}"/>
                    </a:ext>
                  </a:extLst>
                </p:cNvPr>
                <p:cNvPicPr/>
                <p:nvPr/>
              </p:nvPicPr>
              <p:blipFill>
                <a:blip r:embed="rId373"/>
                <a:stretch>
                  <a:fillRect/>
                </a:stretch>
              </p:blipFill>
              <p:spPr>
                <a:xfrm>
                  <a:off x="5364818" y="5021902"/>
                  <a:ext cx="137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5" name="Freihand 214">
                  <a:extLst>
                    <a:ext uri="{FF2B5EF4-FFF2-40B4-BE49-F238E27FC236}">
                      <a16:creationId xmlns:a16="http://schemas.microsoft.com/office/drawing/2014/main" id="{ABB32D95-FF1C-DCCD-F289-D70D75E10633}"/>
                    </a:ext>
                  </a:extLst>
                </p14:cNvPr>
                <p14:cNvContentPartPr/>
                <p14:nvPr/>
              </p14:nvContentPartPr>
              <p14:xfrm>
                <a:off x="5377778" y="4904182"/>
                <a:ext cx="146880" cy="284760"/>
              </p14:xfrm>
            </p:contentPart>
          </mc:Choice>
          <mc:Fallback>
            <p:pic>
              <p:nvPicPr>
                <p:cNvPr id="215" name="Freihand 214">
                  <a:extLst>
                    <a:ext uri="{FF2B5EF4-FFF2-40B4-BE49-F238E27FC236}">
                      <a16:creationId xmlns:a16="http://schemas.microsoft.com/office/drawing/2014/main" id="{ABB32D95-FF1C-DCCD-F289-D70D75E10633}"/>
                    </a:ext>
                  </a:extLst>
                </p:cNvPr>
                <p:cNvPicPr/>
                <p:nvPr/>
              </p:nvPicPr>
              <p:blipFill>
                <a:blip r:embed="rId375"/>
                <a:stretch>
                  <a:fillRect/>
                </a:stretch>
              </p:blipFill>
              <p:spPr>
                <a:xfrm>
                  <a:off x="5369138" y="4895542"/>
                  <a:ext cx="1645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6" name="Freihand 215">
                  <a:extLst>
                    <a:ext uri="{FF2B5EF4-FFF2-40B4-BE49-F238E27FC236}">
                      <a16:creationId xmlns:a16="http://schemas.microsoft.com/office/drawing/2014/main" id="{6E5818D5-860E-5AE2-0382-05BF753C0B72}"/>
                    </a:ext>
                  </a:extLst>
                </p14:cNvPr>
                <p14:cNvContentPartPr/>
                <p14:nvPr/>
              </p14:nvContentPartPr>
              <p14:xfrm>
                <a:off x="5542658" y="5091022"/>
                <a:ext cx="113760" cy="9720"/>
              </p14:xfrm>
            </p:contentPart>
          </mc:Choice>
          <mc:Fallback>
            <p:pic>
              <p:nvPicPr>
                <p:cNvPr id="216" name="Freihand 215">
                  <a:extLst>
                    <a:ext uri="{FF2B5EF4-FFF2-40B4-BE49-F238E27FC236}">
                      <a16:creationId xmlns:a16="http://schemas.microsoft.com/office/drawing/2014/main" id="{6E5818D5-860E-5AE2-0382-05BF753C0B72}"/>
                    </a:ext>
                  </a:extLst>
                </p:cNvPr>
                <p:cNvPicPr/>
                <p:nvPr/>
              </p:nvPicPr>
              <p:blipFill>
                <a:blip r:embed="rId377"/>
                <a:stretch>
                  <a:fillRect/>
                </a:stretch>
              </p:blipFill>
              <p:spPr>
                <a:xfrm>
                  <a:off x="5533658" y="5082382"/>
                  <a:ext cx="131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7" name="Freihand 216">
                  <a:extLst>
                    <a:ext uri="{FF2B5EF4-FFF2-40B4-BE49-F238E27FC236}">
                      <a16:creationId xmlns:a16="http://schemas.microsoft.com/office/drawing/2014/main" id="{BF0A0D90-C425-A367-73B0-0361FD3E2E2C}"/>
                    </a:ext>
                  </a:extLst>
                </p14:cNvPr>
                <p14:cNvContentPartPr/>
                <p14:nvPr/>
              </p14:nvContentPartPr>
              <p14:xfrm>
                <a:off x="5683778" y="5010022"/>
                <a:ext cx="21960" cy="132840"/>
              </p14:xfrm>
            </p:contentPart>
          </mc:Choice>
          <mc:Fallback>
            <p:pic>
              <p:nvPicPr>
                <p:cNvPr id="217" name="Freihand 216">
                  <a:extLst>
                    <a:ext uri="{FF2B5EF4-FFF2-40B4-BE49-F238E27FC236}">
                      <a16:creationId xmlns:a16="http://schemas.microsoft.com/office/drawing/2014/main" id="{BF0A0D90-C425-A367-73B0-0361FD3E2E2C}"/>
                    </a:ext>
                  </a:extLst>
                </p:cNvPr>
                <p:cNvPicPr/>
                <p:nvPr/>
              </p:nvPicPr>
              <p:blipFill>
                <a:blip r:embed="rId379"/>
                <a:stretch>
                  <a:fillRect/>
                </a:stretch>
              </p:blipFill>
              <p:spPr>
                <a:xfrm>
                  <a:off x="5675138" y="5001382"/>
                  <a:ext cx="39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8" name="Freihand 217">
                  <a:extLst>
                    <a:ext uri="{FF2B5EF4-FFF2-40B4-BE49-F238E27FC236}">
                      <a16:creationId xmlns:a16="http://schemas.microsoft.com/office/drawing/2014/main" id="{F0A74814-B45C-BEA8-E3A5-4FA6473037D1}"/>
                    </a:ext>
                  </a:extLst>
                </p14:cNvPr>
                <p14:cNvContentPartPr/>
                <p14:nvPr/>
              </p14:nvContentPartPr>
              <p14:xfrm>
                <a:off x="5627258" y="4996702"/>
                <a:ext cx="107280" cy="199440"/>
              </p14:xfrm>
            </p:contentPart>
          </mc:Choice>
          <mc:Fallback>
            <p:pic>
              <p:nvPicPr>
                <p:cNvPr id="218" name="Freihand 217">
                  <a:extLst>
                    <a:ext uri="{FF2B5EF4-FFF2-40B4-BE49-F238E27FC236}">
                      <a16:creationId xmlns:a16="http://schemas.microsoft.com/office/drawing/2014/main" id="{F0A74814-B45C-BEA8-E3A5-4FA6473037D1}"/>
                    </a:ext>
                  </a:extLst>
                </p:cNvPr>
                <p:cNvPicPr/>
                <p:nvPr/>
              </p:nvPicPr>
              <p:blipFill>
                <a:blip r:embed="rId381"/>
                <a:stretch>
                  <a:fillRect/>
                </a:stretch>
              </p:blipFill>
              <p:spPr>
                <a:xfrm>
                  <a:off x="5618258" y="4987702"/>
                  <a:ext cx="124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9" name="Freihand 218">
                  <a:extLst>
                    <a:ext uri="{FF2B5EF4-FFF2-40B4-BE49-F238E27FC236}">
                      <a16:creationId xmlns:a16="http://schemas.microsoft.com/office/drawing/2014/main" id="{386075F1-6D28-9AE8-CFD1-1B63B92232FA}"/>
                    </a:ext>
                  </a:extLst>
                </p14:cNvPr>
                <p14:cNvContentPartPr/>
                <p14:nvPr/>
              </p14:nvContentPartPr>
              <p14:xfrm>
                <a:off x="5744618" y="5089942"/>
                <a:ext cx="123840" cy="93960"/>
              </p14:xfrm>
            </p:contentPart>
          </mc:Choice>
          <mc:Fallback>
            <p:pic>
              <p:nvPicPr>
                <p:cNvPr id="219" name="Freihand 218">
                  <a:extLst>
                    <a:ext uri="{FF2B5EF4-FFF2-40B4-BE49-F238E27FC236}">
                      <a16:creationId xmlns:a16="http://schemas.microsoft.com/office/drawing/2014/main" id="{386075F1-6D28-9AE8-CFD1-1B63B92232FA}"/>
                    </a:ext>
                  </a:extLst>
                </p:cNvPr>
                <p:cNvPicPr/>
                <p:nvPr/>
              </p:nvPicPr>
              <p:blipFill>
                <a:blip r:embed="rId383"/>
                <a:stretch>
                  <a:fillRect/>
                </a:stretch>
              </p:blipFill>
              <p:spPr>
                <a:xfrm>
                  <a:off x="5735978" y="5080942"/>
                  <a:ext cx="141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1" name="Freihand 220">
                  <a:extLst>
                    <a:ext uri="{FF2B5EF4-FFF2-40B4-BE49-F238E27FC236}">
                      <a16:creationId xmlns:a16="http://schemas.microsoft.com/office/drawing/2014/main" id="{FF514340-5705-AFCF-77E4-6E2B65AC3E04}"/>
                    </a:ext>
                  </a:extLst>
                </p14:cNvPr>
                <p14:cNvContentPartPr/>
                <p14:nvPr/>
              </p14:nvContentPartPr>
              <p14:xfrm>
                <a:off x="5948018" y="4964302"/>
                <a:ext cx="156960" cy="263880"/>
              </p14:xfrm>
            </p:contentPart>
          </mc:Choice>
          <mc:Fallback>
            <p:pic>
              <p:nvPicPr>
                <p:cNvPr id="221" name="Freihand 220">
                  <a:extLst>
                    <a:ext uri="{FF2B5EF4-FFF2-40B4-BE49-F238E27FC236}">
                      <a16:creationId xmlns:a16="http://schemas.microsoft.com/office/drawing/2014/main" id="{FF514340-5705-AFCF-77E4-6E2B65AC3E04}"/>
                    </a:ext>
                  </a:extLst>
                </p:cNvPr>
                <p:cNvPicPr/>
                <p:nvPr/>
              </p:nvPicPr>
              <p:blipFill>
                <a:blip r:embed="rId385"/>
                <a:stretch>
                  <a:fillRect/>
                </a:stretch>
              </p:blipFill>
              <p:spPr>
                <a:xfrm>
                  <a:off x="5939018" y="4955302"/>
                  <a:ext cx="1746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2" name="Freihand 221">
                  <a:extLst>
                    <a:ext uri="{FF2B5EF4-FFF2-40B4-BE49-F238E27FC236}">
                      <a16:creationId xmlns:a16="http://schemas.microsoft.com/office/drawing/2014/main" id="{D5928644-9916-8404-099E-9868174F19CB}"/>
                    </a:ext>
                  </a:extLst>
                </p14:cNvPr>
                <p14:cNvContentPartPr/>
                <p14:nvPr/>
              </p14:nvContentPartPr>
              <p14:xfrm>
                <a:off x="6155378" y="5131342"/>
                <a:ext cx="7200" cy="20520"/>
              </p14:xfrm>
            </p:contentPart>
          </mc:Choice>
          <mc:Fallback>
            <p:pic>
              <p:nvPicPr>
                <p:cNvPr id="222" name="Freihand 221">
                  <a:extLst>
                    <a:ext uri="{FF2B5EF4-FFF2-40B4-BE49-F238E27FC236}">
                      <a16:creationId xmlns:a16="http://schemas.microsoft.com/office/drawing/2014/main" id="{D5928644-9916-8404-099E-9868174F19CB}"/>
                    </a:ext>
                  </a:extLst>
                </p:cNvPr>
                <p:cNvPicPr/>
                <p:nvPr/>
              </p:nvPicPr>
              <p:blipFill>
                <a:blip r:embed="rId387"/>
                <a:stretch>
                  <a:fillRect/>
                </a:stretch>
              </p:blipFill>
              <p:spPr>
                <a:xfrm>
                  <a:off x="6146738" y="5122342"/>
                  <a:ext cx="24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3" name="Freihand 222">
                  <a:extLst>
                    <a:ext uri="{FF2B5EF4-FFF2-40B4-BE49-F238E27FC236}">
                      <a16:creationId xmlns:a16="http://schemas.microsoft.com/office/drawing/2014/main" id="{16C09791-BED0-B1D0-6FF6-1ABC528AE216}"/>
                    </a:ext>
                  </a:extLst>
                </p14:cNvPr>
                <p14:cNvContentPartPr/>
                <p14:nvPr/>
              </p14:nvContentPartPr>
              <p14:xfrm>
                <a:off x="6208298" y="4911382"/>
                <a:ext cx="102600" cy="356760"/>
              </p14:xfrm>
            </p:contentPart>
          </mc:Choice>
          <mc:Fallback>
            <p:pic>
              <p:nvPicPr>
                <p:cNvPr id="223" name="Freihand 222">
                  <a:extLst>
                    <a:ext uri="{FF2B5EF4-FFF2-40B4-BE49-F238E27FC236}">
                      <a16:creationId xmlns:a16="http://schemas.microsoft.com/office/drawing/2014/main" id="{16C09791-BED0-B1D0-6FF6-1ABC528AE216}"/>
                    </a:ext>
                  </a:extLst>
                </p:cNvPr>
                <p:cNvPicPr/>
                <p:nvPr/>
              </p:nvPicPr>
              <p:blipFill>
                <a:blip r:embed="rId389"/>
                <a:stretch>
                  <a:fillRect/>
                </a:stretch>
              </p:blipFill>
              <p:spPr>
                <a:xfrm>
                  <a:off x="6199298" y="4902742"/>
                  <a:ext cx="12024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5" name="Freihand 224">
                  <a:extLst>
                    <a:ext uri="{FF2B5EF4-FFF2-40B4-BE49-F238E27FC236}">
                      <a16:creationId xmlns:a16="http://schemas.microsoft.com/office/drawing/2014/main" id="{080FC4EE-A718-7433-5483-B562AD3997FD}"/>
                    </a:ext>
                  </a:extLst>
                </p14:cNvPr>
                <p14:cNvContentPartPr/>
                <p14:nvPr/>
              </p14:nvContentPartPr>
              <p14:xfrm>
                <a:off x="6413858" y="5066182"/>
                <a:ext cx="182520" cy="35280"/>
              </p14:xfrm>
            </p:contentPart>
          </mc:Choice>
          <mc:Fallback>
            <p:pic>
              <p:nvPicPr>
                <p:cNvPr id="225" name="Freihand 224">
                  <a:extLst>
                    <a:ext uri="{FF2B5EF4-FFF2-40B4-BE49-F238E27FC236}">
                      <a16:creationId xmlns:a16="http://schemas.microsoft.com/office/drawing/2014/main" id="{080FC4EE-A718-7433-5483-B562AD3997FD}"/>
                    </a:ext>
                  </a:extLst>
                </p:cNvPr>
                <p:cNvPicPr/>
                <p:nvPr/>
              </p:nvPicPr>
              <p:blipFill>
                <a:blip r:embed="rId391"/>
                <a:stretch>
                  <a:fillRect/>
                </a:stretch>
              </p:blipFill>
              <p:spPr>
                <a:xfrm>
                  <a:off x="6405218" y="5057542"/>
                  <a:ext cx="200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6" name="Freihand 225">
                  <a:extLst>
                    <a:ext uri="{FF2B5EF4-FFF2-40B4-BE49-F238E27FC236}">
                      <a16:creationId xmlns:a16="http://schemas.microsoft.com/office/drawing/2014/main" id="{3C3FE63E-90CD-7E7E-0EEA-5E57BC101186}"/>
                    </a:ext>
                  </a:extLst>
                </p14:cNvPr>
                <p14:cNvContentPartPr/>
                <p14:nvPr/>
              </p14:nvContentPartPr>
              <p14:xfrm>
                <a:off x="6431498" y="5107582"/>
                <a:ext cx="185760" cy="27360"/>
              </p14:xfrm>
            </p:contentPart>
          </mc:Choice>
          <mc:Fallback>
            <p:pic>
              <p:nvPicPr>
                <p:cNvPr id="226" name="Freihand 225">
                  <a:extLst>
                    <a:ext uri="{FF2B5EF4-FFF2-40B4-BE49-F238E27FC236}">
                      <a16:creationId xmlns:a16="http://schemas.microsoft.com/office/drawing/2014/main" id="{3C3FE63E-90CD-7E7E-0EEA-5E57BC101186}"/>
                    </a:ext>
                  </a:extLst>
                </p:cNvPr>
                <p:cNvPicPr/>
                <p:nvPr/>
              </p:nvPicPr>
              <p:blipFill>
                <a:blip r:embed="rId393"/>
                <a:stretch>
                  <a:fillRect/>
                </a:stretch>
              </p:blipFill>
              <p:spPr>
                <a:xfrm>
                  <a:off x="6422858" y="5098582"/>
                  <a:ext cx="203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7" name="Freihand 226">
                  <a:extLst>
                    <a:ext uri="{FF2B5EF4-FFF2-40B4-BE49-F238E27FC236}">
                      <a16:creationId xmlns:a16="http://schemas.microsoft.com/office/drawing/2014/main" id="{7A296906-445F-A330-DB32-D054A94E4CB5}"/>
                    </a:ext>
                  </a:extLst>
                </p14:cNvPr>
                <p14:cNvContentPartPr/>
                <p14:nvPr/>
              </p14:nvContentPartPr>
              <p14:xfrm>
                <a:off x="6670538" y="4967542"/>
                <a:ext cx="149400" cy="203400"/>
              </p14:xfrm>
            </p:contentPart>
          </mc:Choice>
          <mc:Fallback>
            <p:pic>
              <p:nvPicPr>
                <p:cNvPr id="227" name="Freihand 226">
                  <a:extLst>
                    <a:ext uri="{FF2B5EF4-FFF2-40B4-BE49-F238E27FC236}">
                      <a16:creationId xmlns:a16="http://schemas.microsoft.com/office/drawing/2014/main" id="{7A296906-445F-A330-DB32-D054A94E4CB5}"/>
                    </a:ext>
                  </a:extLst>
                </p:cNvPr>
                <p:cNvPicPr/>
                <p:nvPr/>
              </p:nvPicPr>
              <p:blipFill>
                <a:blip r:embed="rId395"/>
                <a:stretch>
                  <a:fillRect/>
                </a:stretch>
              </p:blipFill>
              <p:spPr>
                <a:xfrm>
                  <a:off x="6661898" y="4958542"/>
                  <a:ext cx="167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8" name="Freihand 227">
                  <a:extLst>
                    <a:ext uri="{FF2B5EF4-FFF2-40B4-BE49-F238E27FC236}">
                      <a16:creationId xmlns:a16="http://schemas.microsoft.com/office/drawing/2014/main" id="{EE312DDE-3AA9-AEB8-CCC2-C82BE5C8828E}"/>
                    </a:ext>
                  </a:extLst>
                </p14:cNvPr>
                <p14:cNvContentPartPr/>
                <p14:nvPr/>
              </p14:nvContentPartPr>
              <p14:xfrm>
                <a:off x="6882578" y="4912822"/>
                <a:ext cx="134640" cy="187560"/>
              </p14:xfrm>
            </p:contentPart>
          </mc:Choice>
          <mc:Fallback>
            <p:pic>
              <p:nvPicPr>
                <p:cNvPr id="228" name="Freihand 227">
                  <a:extLst>
                    <a:ext uri="{FF2B5EF4-FFF2-40B4-BE49-F238E27FC236}">
                      <a16:creationId xmlns:a16="http://schemas.microsoft.com/office/drawing/2014/main" id="{EE312DDE-3AA9-AEB8-CCC2-C82BE5C8828E}"/>
                    </a:ext>
                  </a:extLst>
                </p:cNvPr>
                <p:cNvPicPr/>
                <p:nvPr/>
              </p:nvPicPr>
              <p:blipFill>
                <a:blip r:embed="rId397"/>
                <a:stretch>
                  <a:fillRect/>
                </a:stretch>
              </p:blipFill>
              <p:spPr>
                <a:xfrm>
                  <a:off x="6873578" y="4904182"/>
                  <a:ext cx="152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9" name="Freihand 228">
                  <a:extLst>
                    <a:ext uri="{FF2B5EF4-FFF2-40B4-BE49-F238E27FC236}">
                      <a16:creationId xmlns:a16="http://schemas.microsoft.com/office/drawing/2014/main" id="{5FA143BC-E0B7-1065-A129-99103D64570F}"/>
                    </a:ext>
                  </a:extLst>
                </p14:cNvPr>
                <p14:cNvContentPartPr/>
                <p14:nvPr/>
              </p14:nvContentPartPr>
              <p14:xfrm>
                <a:off x="7020098" y="4863862"/>
                <a:ext cx="96120" cy="188280"/>
              </p14:xfrm>
            </p:contentPart>
          </mc:Choice>
          <mc:Fallback>
            <p:pic>
              <p:nvPicPr>
                <p:cNvPr id="229" name="Freihand 228">
                  <a:extLst>
                    <a:ext uri="{FF2B5EF4-FFF2-40B4-BE49-F238E27FC236}">
                      <a16:creationId xmlns:a16="http://schemas.microsoft.com/office/drawing/2014/main" id="{5FA143BC-E0B7-1065-A129-99103D64570F}"/>
                    </a:ext>
                  </a:extLst>
                </p:cNvPr>
                <p:cNvPicPr/>
                <p:nvPr/>
              </p:nvPicPr>
              <p:blipFill>
                <a:blip r:embed="rId399"/>
                <a:stretch>
                  <a:fillRect/>
                </a:stretch>
              </p:blipFill>
              <p:spPr>
                <a:xfrm>
                  <a:off x="7011098" y="4854862"/>
                  <a:ext cx="1137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0" name="Freihand 229">
                  <a:extLst>
                    <a:ext uri="{FF2B5EF4-FFF2-40B4-BE49-F238E27FC236}">
                      <a16:creationId xmlns:a16="http://schemas.microsoft.com/office/drawing/2014/main" id="{733A6A8B-43D8-9D30-BCAB-B901CE2D6959}"/>
                    </a:ext>
                  </a:extLst>
                </p14:cNvPr>
                <p14:cNvContentPartPr/>
                <p14:nvPr/>
              </p14:nvContentPartPr>
              <p14:xfrm>
                <a:off x="7181738" y="5005342"/>
                <a:ext cx="6480" cy="95400"/>
              </p14:xfrm>
            </p:contentPart>
          </mc:Choice>
          <mc:Fallback>
            <p:pic>
              <p:nvPicPr>
                <p:cNvPr id="230" name="Freihand 229">
                  <a:extLst>
                    <a:ext uri="{FF2B5EF4-FFF2-40B4-BE49-F238E27FC236}">
                      <a16:creationId xmlns:a16="http://schemas.microsoft.com/office/drawing/2014/main" id="{733A6A8B-43D8-9D30-BCAB-B901CE2D6959}"/>
                    </a:ext>
                  </a:extLst>
                </p:cNvPr>
                <p:cNvPicPr/>
                <p:nvPr/>
              </p:nvPicPr>
              <p:blipFill>
                <a:blip r:embed="rId401"/>
                <a:stretch>
                  <a:fillRect/>
                </a:stretch>
              </p:blipFill>
              <p:spPr>
                <a:xfrm>
                  <a:off x="7173098" y="4996702"/>
                  <a:ext cx="24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1" name="Freihand 230">
                  <a:extLst>
                    <a:ext uri="{FF2B5EF4-FFF2-40B4-BE49-F238E27FC236}">
                      <a16:creationId xmlns:a16="http://schemas.microsoft.com/office/drawing/2014/main" id="{03958E6E-A264-2567-044C-1A40F38C22BC}"/>
                    </a:ext>
                  </a:extLst>
                </p14:cNvPr>
                <p14:cNvContentPartPr/>
                <p14:nvPr/>
              </p14:nvContentPartPr>
              <p14:xfrm>
                <a:off x="7237898" y="4860262"/>
                <a:ext cx="97920" cy="209520"/>
              </p14:xfrm>
            </p:contentPart>
          </mc:Choice>
          <mc:Fallback>
            <p:pic>
              <p:nvPicPr>
                <p:cNvPr id="231" name="Freihand 230">
                  <a:extLst>
                    <a:ext uri="{FF2B5EF4-FFF2-40B4-BE49-F238E27FC236}">
                      <a16:creationId xmlns:a16="http://schemas.microsoft.com/office/drawing/2014/main" id="{03958E6E-A264-2567-044C-1A40F38C22BC}"/>
                    </a:ext>
                  </a:extLst>
                </p:cNvPr>
                <p:cNvPicPr/>
                <p:nvPr/>
              </p:nvPicPr>
              <p:blipFill>
                <a:blip r:embed="rId403"/>
                <a:stretch>
                  <a:fillRect/>
                </a:stretch>
              </p:blipFill>
              <p:spPr>
                <a:xfrm>
                  <a:off x="7229258" y="4851622"/>
                  <a:ext cx="115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2" name="Freihand 231">
                  <a:extLst>
                    <a:ext uri="{FF2B5EF4-FFF2-40B4-BE49-F238E27FC236}">
                      <a16:creationId xmlns:a16="http://schemas.microsoft.com/office/drawing/2014/main" id="{8EDE265D-19CE-895F-8E72-42A5E5FA8A87}"/>
                    </a:ext>
                  </a:extLst>
                </p14:cNvPr>
                <p14:cNvContentPartPr/>
                <p14:nvPr/>
              </p14:nvContentPartPr>
              <p14:xfrm>
                <a:off x="7385498" y="4830742"/>
                <a:ext cx="116640" cy="261000"/>
              </p14:xfrm>
            </p:contentPart>
          </mc:Choice>
          <mc:Fallback>
            <p:pic>
              <p:nvPicPr>
                <p:cNvPr id="232" name="Freihand 231">
                  <a:extLst>
                    <a:ext uri="{FF2B5EF4-FFF2-40B4-BE49-F238E27FC236}">
                      <a16:creationId xmlns:a16="http://schemas.microsoft.com/office/drawing/2014/main" id="{8EDE265D-19CE-895F-8E72-42A5E5FA8A87}"/>
                    </a:ext>
                  </a:extLst>
                </p:cNvPr>
                <p:cNvPicPr/>
                <p:nvPr/>
              </p:nvPicPr>
              <p:blipFill>
                <a:blip r:embed="rId405"/>
                <a:stretch>
                  <a:fillRect/>
                </a:stretch>
              </p:blipFill>
              <p:spPr>
                <a:xfrm>
                  <a:off x="7376858" y="4821742"/>
                  <a:ext cx="1342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4" name="Freihand 233">
                  <a:extLst>
                    <a:ext uri="{FF2B5EF4-FFF2-40B4-BE49-F238E27FC236}">
                      <a16:creationId xmlns:a16="http://schemas.microsoft.com/office/drawing/2014/main" id="{DDE1FA98-AC86-42D4-593D-5EE0D4CE1954}"/>
                    </a:ext>
                  </a:extLst>
                </p14:cNvPr>
                <p14:cNvContentPartPr/>
                <p14:nvPr/>
              </p14:nvContentPartPr>
              <p14:xfrm>
                <a:off x="3835538" y="4825702"/>
                <a:ext cx="674640" cy="52200"/>
              </p14:xfrm>
            </p:contentPart>
          </mc:Choice>
          <mc:Fallback>
            <p:pic>
              <p:nvPicPr>
                <p:cNvPr id="234" name="Freihand 233">
                  <a:extLst>
                    <a:ext uri="{FF2B5EF4-FFF2-40B4-BE49-F238E27FC236}">
                      <a16:creationId xmlns:a16="http://schemas.microsoft.com/office/drawing/2014/main" id="{DDE1FA98-AC86-42D4-593D-5EE0D4CE1954}"/>
                    </a:ext>
                  </a:extLst>
                </p:cNvPr>
                <p:cNvPicPr/>
                <p:nvPr/>
              </p:nvPicPr>
              <p:blipFill>
                <a:blip r:embed="rId407"/>
                <a:stretch>
                  <a:fillRect/>
                </a:stretch>
              </p:blipFill>
              <p:spPr>
                <a:xfrm>
                  <a:off x="3826898" y="4816702"/>
                  <a:ext cx="692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5" name="Freihand 234">
                  <a:extLst>
                    <a:ext uri="{FF2B5EF4-FFF2-40B4-BE49-F238E27FC236}">
                      <a16:creationId xmlns:a16="http://schemas.microsoft.com/office/drawing/2014/main" id="{56A1EEBD-EF50-0EDE-E6C6-EB18B9421E4C}"/>
                    </a:ext>
                  </a:extLst>
                </p14:cNvPr>
                <p14:cNvContentPartPr/>
                <p14:nvPr/>
              </p14:nvContentPartPr>
              <p14:xfrm>
                <a:off x="4107338" y="4605382"/>
                <a:ext cx="148320" cy="172440"/>
              </p14:xfrm>
            </p:contentPart>
          </mc:Choice>
          <mc:Fallback>
            <p:pic>
              <p:nvPicPr>
                <p:cNvPr id="235" name="Freihand 234">
                  <a:extLst>
                    <a:ext uri="{FF2B5EF4-FFF2-40B4-BE49-F238E27FC236}">
                      <a16:creationId xmlns:a16="http://schemas.microsoft.com/office/drawing/2014/main" id="{56A1EEBD-EF50-0EDE-E6C6-EB18B9421E4C}"/>
                    </a:ext>
                  </a:extLst>
                </p:cNvPr>
                <p:cNvPicPr/>
                <p:nvPr/>
              </p:nvPicPr>
              <p:blipFill>
                <a:blip r:embed="rId409"/>
                <a:stretch>
                  <a:fillRect/>
                </a:stretch>
              </p:blipFill>
              <p:spPr>
                <a:xfrm>
                  <a:off x="4098698" y="4596382"/>
                  <a:ext cx="165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6" name="Freihand 235">
                  <a:extLst>
                    <a:ext uri="{FF2B5EF4-FFF2-40B4-BE49-F238E27FC236}">
                      <a16:creationId xmlns:a16="http://schemas.microsoft.com/office/drawing/2014/main" id="{25835E8B-8624-9814-4285-18267DB8B76A}"/>
                    </a:ext>
                  </a:extLst>
                </p14:cNvPr>
                <p14:cNvContentPartPr/>
                <p14:nvPr/>
              </p14:nvContentPartPr>
              <p14:xfrm>
                <a:off x="4100498" y="4635982"/>
                <a:ext cx="139320" cy="118440"/>
              </p14:xfrm>
            </p:contentPart>
          </mc:Choice>
          <mc:Fallback>
            <p:pic>
              <p:nvPicPr>
                <p:cNvPr id="236" name="Freihand 235">
                  <a:extLst>
                    <a:ext uri="{FF2B5EF4-FFF2-40B4-BE49-F238E27FC236}">
                      <a16:creationId xmlns:a16="http://schemas.microsoft.com/office/drawing/2014/main" id="{25835E8B-8624-9814-4285-18267DB8B76A}"/>
                    </a:ext>
                  </a:extLst>
                </p:cNvPr>
                <p:cNvPicPr/>
                <p:nvPr/>
              </p:nvPicPr>
              <p:blipFill>
                <a:blip r:embed="rId411"/>
                <a:stretch>
                  <a:fillRect/>
                </a:stretch>
              </p:blipFill>
              <p:spPr>
                <a:xfrm>
                  <a:off x="4091498" y="4626982"/>
                  <a:ext cx="156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2" name="Freihand 171">
                  <a:extLst>
                    <a:ext uri="{FF2B5EF4-FFF2-40B4-BE49-F238E27FC236}">
                      <a16:creationId xmlns:a16="http://schemas.microsoft.com/office/drawing/2014/main" id="{C86586C5-2304-47D5-D51C-EC77DF415770}"/>
                    </a:ext>
                  </a:extLst>
                </p14:cNvPr>
                <p14:cNvContentPartPr/>
                <p14:nvPr/>
              </p14:nvContentPartPr>
              <p14:xfrm>
                <a:off x="294938" y="5240062"/>
                <a:ext cx="156960" cy="167400"/>
              </p14:xfrm>
            </p:contentPart>
          </mc:Choice>
          <mc:Fallback>
            <p:pic>
              <p:nvPicPr>
                <p:cNvPr id="172" name="Freihand 171">
                  <a:extLst>
                    <a:ext uri="{FF2B5EF4-FFF2-40B4-BE49-F238E27FC236}">
                      <a16:creationId xmlns:a16="http://schemas.microsoft.com/office/drawing/2014/main" id="{C86586C5-2304-47D5-D51C-EC77DF415770}"/>
                    </a:ext>
                  </a:extLst>
                </p:cNvPr>
                <p:cNvPicPr/>
                <p:nvPr/>
              </p:nvPicPr>
              <p:blipFill>
                <a:blip r:embed="rId413"/>
                <a:stretch>
                  <a:fillRect/>
                </a:stretch>
              </p:blipFill>
              <p:spPr>
                <a:xfrm>
                  <a:off x="285938" y="5231422"/>
                  <a:ext cx="174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3" name="Freihand 172">
                  <a:extLst>
                    <a:ext uri="{FF2B5EF4-FFF2-40B4-BE49-F238E27FC236}">
                      <a16:creationId xmlns:a16="http://schemas.microsoft.com/office/drawing/2014/main" id="{DDC127DE-4CAF-E0BE-0E4D-3B79862F6FE2}"/>
                    </a:ext>
                  </a:extLst>
                </p14:cNvPr>
                <p14:cNvContentPartPr/>
                <p14:nvPr/>
              </p14:nvContentPartPr>
              <p14:xfrm>
                <a:off x="289178" y="5151502"/>
                <a:ext cx="192960" cy="255240"/>
              </p14:xfrm>
            </p:contentPart>
          </mc:Choice>
          <mc:Fallback>
            <p:pic>
              <p:nvPicPr>
                <p:cNvPr id="173" name="Freihand 172">
                  <a:extLst>
                    <a:ext uri="{FF2B5EF4-FFF2-40B4-BE49-F238E27FC236}">
                      <a16:creationId xmlns:a16="http://schemas.microsoft.com/office/drawing/2014/main" id="{DDC127DE-4CAF-E0BE-0E4D-3B79862F6FE2}"/>
                    </a:ext>
                  </a:extLst>
                </p:cNvPr>
                <p:cNvPicPr/>
                <p:nvPr/>
              </p:nvPicPr>
              <p:blipFill>
                <a:blip r:embed="rId415"/>
                <a:stretch>
                  <a:fillRect/>
                </a:stretch>
              </p:blipFill>
              <p:spPr>
                <a:xfrm>
                  <a:off x="280538" y="5142502"/>
                  <a:ext cx="2106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4" name="Freihand 173">
                  <a:extLst>
                    <a:ext uri="{FF2B5EF4-FFF2-40B4-BE49-F238E27FC236}">
                      <a16:creationId xmlns:a16="http://schemas.microsoft.com/office/drawing/2014/main" id="{AD7B486C-A620-7AC1-E018-E2A49CE538BE}"/>
                    </a:ext>
                  </a:extLst>
                </p14:cNvPr>
                <p14:cNvContentPartPr/>
                <p14:nvPr/>
              </p14:nvContentPartPr>
              <p14:xfrm>
                <a:off x="557018" y="5300902"/>
                <a:ext cx="123120" cy="10800"/>
              </p14:xfrm>
            </p:contentPart>
          </mc:Choice>
          <mc:Fallback>
            <p:pic>
              <p:nvPicPr>
                <p:cNvPr id="174" name="Freihand 173">
                  <a:extLst>
                    <a:ext uri="{FF2B5EF4-FFF2-40B4-BE49-F238E27FC236}">
                      <a16:creationId xmlns:a16="http://schemas.microsoft.com/office/drawing/2014/main" id="{AD7B486C-A620-7AC1-E018-E2A49CE538BE}"/>
                    </a:ext>
                  </a:extLst>
                </p:cNvPr>
                <p:cNvPicPr/>
                <p:nvPr/>
              </p:nvPicPr>
              <p:blipFill>
                <a:blip r:embed="rId417"/>
                <a:stretch>
                  <a:fillRect/>
                </a:stretch>
              </p:blipFill>
              <p:spPr>
                <a:xfrm>
                  <a:off x="548378" y="5292262"/>
                  <a:ext cx="140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5" name="Freihand 174">
                  <a:extLst>
                    <a:ext uri="{FF2B5EF4-FFF2-40B4-BE49-F238E27FC236}">
                      <a16:creationId xmlns:a16="http://schemas.microsoft.com/office/drawing/2014/main" id="{12084DBA-E49F-5160-0851-5BB67C163BFC}"/>
                    </a:ext>
                  </a:extLst>
                </p14:cNvPr>
                <p14:cNvContentPartPr/>
                <p14:nvPr/>
              </p14:nvContentPartPr>
              <p14:xfrm>
                <a:off x="782378" y="5156182"/>
                <a:ext cx="201600" cy="172800"/>
              </p14:xfrm>
            </p:contentPart>
          </mc:Choice>
          <mc:Fallback>
            <p:pic>
              <p:nvPicPr>
                <p:cNvPr id="175" name="Freihand 174">
                  <a:extLst>
                    <a:ext uri="{FF2B5EF4-FFF2-40B4-BE49-F238E27FC236}">
                      <a16:creationId xmlns:a16="http://schemas.microsoft.com/office/drawing/2014/main" id="{12084DBA-E49F-5160-0851-5BB67C163BFC}"/>
                    </a:ext>
                  </a:extLst>
                </p:cNvPr>
                <p:cNvPicPr/>
                <p:nvPr/>
              </p:nvPicPr>
              <p:blipFill>
                <a:blip r:embed="rId419"/>
                <a:stretch>
                  <a:fillRect/>
                </a:stretch>
              </p:blipFill>
              <p:spPr>
                <a:xfrm>
                  <a:off x="773738" y="5147182"/>
                  <a:ext cx="219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6" name="Freihand 175">
                  <a:extLst>
                    <a:ext uri="{FF2B5EF4-FFF2-40B4-BE49-F238E27FC236}">
                      <a16:creationId xmlns:a16="http://schemas.microsoft.com/office/drawing/2014/main" id="{FDC6A77C-E486-C044-655D-635DA0B75F90}"/>
                    </a:ext>
                  </a:extLst>
                </p14:cNvPr>
                <p14:cNvContentPartPr/>
                <p14:nvPr/>
              </p14:nvContentPartPr>
              <p14:xfrm>
                <a:off x="1098098" y="5064022"/>
                <a:ext cx="177480" cy="281880"/>
              </p14:xfrm>
            </p:contentPart>
          </mc:Choice>
          <mc:Fallback>
            <p:pic>
              <p:nvPicPr>
                <p:cNvPr id="176" name="Freihand 175">
                  <a:extLst>
                    <a:ext uri="{FF2B5EF4-FFF2-40B4-BE49-F238E27FC236}">
                      <a16:creationId xmlns:a16="http://schemas.microsoft.com/office/drawing/2014/main" id="{FDC6A77C-E486-C044-655D-635DA0B75F90}"/>
                    </a:ext>
                  </a:extLst>
                </p:cNvPr>
                <p:cNvPicPr/>
                <p:nvPr/>
              </p:nvPicPr>
              <p:blipFill>
                <a:blip r:embed="rId421"/>
                <a:stretch>
                  <a:fillRect/>
                </a:stretch>
              </p:blipFill>
              <p:spPr>
                <a:xfrm>
                  <a:off x="1089458" y="5055382"/>
                  <a:ext cx="19512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7" name="Freihand 176">
                  <a:extLst>
                    <a:ext uri="{FF2B5EF4-FFF2-40B4-BE49-F238E27FC236}">
                      <a16:creationId xmlns:a16="http://schemas.microsoft.com/office/drawing/2014/main" id="{F9F7C710-7600-E2F0-1F39-586DA0B56BC4}"/>
                    </a:ext>
                  </a:extLst>
                </p14:cNvPr>
                <p14:cNvContentPartPr/>
                <p14:nvPr/>
              </p14:nvContentPartPr>
              <p14:xfrm>
                <a:off x="1346858" y="5076262"/>
                <a:ext cx="310320" cy="208440"/>
              </p14:xfrm>
            </p:contentPart>
          </mc:Choice>
          <mc:Fallback>
            <p:pic>
              <p:nvPicPr>
                <p:cNvPr id="177" name="Freihand 176">
                  <a:extLst>
                    <a:ext uri="{FF2B5EF4-FFF2-40B4-BE49-F238E27FC236}">
                      <a16:creationId xmlns:a16="http://schemas.microsoft.com/office/drawing/2014/main" id="{F9F7C710-7600-E2F0-1F39-586DA0B56BC4}"/>
                    </a:ext>
                  </a:extLst>
                </p:cNvPr>
                <p:cNvPicPr/>
                <p:nvPr/>
              </p:nvPicPr>
              <p:blipFill>
                <a:blip r:embed="rId423"/>
                <a:stretch>
                  <a:fillRect/>
                </a:stretch>
              </p:blipFill>
              <p:spPr>
                <a:xfrm>
                  <a:off x="1337858" y="5067622"/>
                  <a:ext cx="327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8" name="Freihand 177">
                  <a:extLst>
                    <a:ext uri="{FF2B5EF4-FFF2-40B4-BE49-F238E27FC236}">
                      <a16:creationId xmlns:a16="http://schemas.microsoft.com/office/drawing/2014/main" id="{D17B7C00-367D-D468-5940-A0E63DC9C834}"/>
                    </a:ext>
                  </a:extLst>
                </p14:cNvPr>
                <p14:cNvContentPartPr/>
                <p14:nvPr/>
              </p14:nvContentPartPr>
              <p14:xfrm>
                <a:off x="1637018" y="5087422"/>
                <a:ext cx="11160" cy="30960"/>
              </p14:xfrm>
            </p:contentPart>
          </mc:Choice>
          <mc:Fallback>
            <p:pic>
              <p:nvPicPr>
                <p:cNvPr id="178" name="Freihand 177">
                  <a:extLst>
                    <a:ext uri="{FF2B5EF4-FFF2-40B4-BE49-F238E27FC236}">
                      <a16:creationId xmlns:a16="http://schemas.microsoft.com/office/drawing/2014/main" id="{D17B7C00-367D-D468-5940-A0E63DC9C834}"/>
                    </a:ext>
                  </a:extLst>
                </p:cNvPr>
                <p:cNvPicPr/>
                <p:nvPr/>
              </p:nvPicPr>
              <p:blipFill>
                <a:blip r:embed="rId425"/>
                <a:stretch>
                  <a:fillRect/>
                </a:stretch>
              </p:blipFill>
              <p:spPr>
                <a:xfrm>
                  <a:off x="1628018" y="5078782"/>
                  <a:ext cx="28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79" name="Freihand 178">
                  <a:extLst>
                    <a:ext uri="{FF2B5EF4-FFF2-40B4-BE49-F238E27FC236}">
                      <a16:creationId xmlns:a16="http://schemas.microsoft.com/office/drawing/2014/main" id="{F74FC8B3-8DC3-03B1-9A25-CEED3715C0D9}"/>
                    </a:ext>
                  </a:extLst>
                </p14:cNvPr>
                <p14:cNvContentPartPr/>
                <p14:nvPr/>
              </p14:nvContentPartPr>
              <p14:xfrm>
                <a:off x="1741058" y="5161942"/>
                <a:ext cx="209160" cy="82440"/>
              </p14:xfrm>
            </p:contentPart>
          </mc:Choice>
          <mc:Fallback>
            <p:pic>
              <p:nvPicPr>
                <p:cNvPr id="179" name="Freihand 178">
                  <a:extLst>
                    <a:ext uri="{FF2B5EF4-FFF2-40B4-BE49-F238E27FC236}">
                      <a16:creationId xmlns:a16="http://schemas.microsoft.com/office/drawing/2014/main" id="{F74FC8B3-8DC3-03B1-9A25-CEED3715C0D9}"/>
                    </a:ext>
                  </a:extLst>
                </p:cNvPr>
                <p:cNvPicPr/>
                <p:nvPr/>
              </p:nvPicPr>
              <p:blipFill>
                <a:blip r:embed="rId427"/>
                <a:stretch>
                  <a:fillRect/>
                </a:stretch>
              </p:blipFill>
              <p:spPr>
                <a:xfrm>
                  <a:off x="1732058" y="5153302"/>
                  <a:ext cx="226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81" name="Freihand 180">
                  <a:extLst>
                    <a:ext uri="{FF2B5EF4-FFF2-40B4-BE49-F238E27FC236}">
                      <a16:creationId xmlns:a16="http://schemas.microsoft.com/office/drawing/2014/main" id="{6C134BD0-1EB4-6539-819A-35440E2781C1}"/>
                    </a:ext>
                  </a:extLst>
                </p14:cNvPr>
                <p14:cNvContentPartPr/>
                <p14:nvPr/>
              </p14:nvContentPartPr>
              <p14:xfrm>
                <a:off x="2165858" y="5157622"/>
                <a:ext cx="23400" cy="9720"/>
              </p14:xfrm>
            </p:contentPart>
          </mc:Choice>
          <mc:Fallback>
            <p:pic>
              <p:nvPicPr>
                <p:cNvPr id="181" name="Freihand 180">
                  <a:extLst>
                    <a:ext uri="{FF2B5EF4-FFF2-40B4-BE49-F238E27FC236}">
                      <a16:creationId xmlns:a16="http://schemas.microsoft.com/office/drawing/2014/main" id="{6C134BD0-1EB4-6539-819A-35440E2781C1}"/>
                    </a:ext>
                  </a:extLst>
                </p:cNvPr>
                <p:cNvPicPr/>
                <p:nvPr/>
              </p:nvPicPr>
              <p:blipFill>
                <a:blip r:embed="rId429"/>
                <a:stretch>
                  <a:fillRect/>
                </a:stretch>
              </p:blipFill>
              <p:spPr>
                <a:xfrm>
                  <a:off x="2157218" y="5148622"/>
                  <a:ext cx="41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82" name="Freihand 181">
                  <a:extLst>
                    <a:ext uri="{FF2B5EF4-FFF2-40B4-BE49-F238E27FC236}">
                      <a16:creationId xmlns:a16="http://schemas.microsoft.com/office/drawing/2014/main" id="{1A806005-9360-ECB2-80C3-CD71EFDE25AD}"/>
                    </a:ext>
                  </a:extLst>
                </p14:cNvPr>
                <p14:cNvContentPartPr/>
                <p14:nvPr/>
              </p14:nvContentPartPr>
              <p14:xfrm>
                <a:off x="2188538" y="5251582"/>
                <a:ext cx="19440" cy="28080"/>
              </p14:xfrm>
            </p:contentPart>
          </mc:Choice>
          <mc:Fallback>
            <p:pic>
              <p:nvPicPr>
                <p:cNvPr id="182" name="Freihand 181">
                  <a:extLst>
                    <a:ext uri="{FF2B5EF4-FFF2-40B4-BE49-F238E27FC236}">
                      <a16:creationId xmlns:a16="http://schemas.microsoft.com/office/drawing/2014/main" id="{1A806005-9360-ECB2-80C3-CD71EFDE25AD}"/>
                    </a:ext>
                  </a:extLst>
                </p:cNvPr>
                <p:cNvPicPr/>
                <p:nvPr/>
              </p:nvPicPr>
              <p:blipFill>
                <a:blip r:embed="rId431"/>
                <a:stretch>
                  <a:fillRect/>
                </a:stretch>
              </p:blipFill>
              <p:spPr>
                <a:xfrm>
                  <a:off x="2179898" y="5242582"/>
                  <a:ext cx="37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86" name="Freihand 185">
                  <a:extLst>
                    <a:ext uri="{FF2B5EF4-FFF2-40B4-BE49-F238E27FC236}">
                      <a16:creationId xmlns:a16="http://schemas.microsoft.com/office/drawing/2014/main" id="{1D10D38C-0CA7-B747-90A4-4A4BD9A33F21}"/>
                    </a:ext>
                  </a:extLst>
                </p14:cNvPr>
                <p14:cNvContentPartPr/>
                <p14:nvPr/>
              </p14:nvContentPartPr>
              <p14:xfrm>
                <a:off x="2489138" y="5097142"/>
                <a:ext cx="157320" cy="209160"/>
              </p14:xfrm>
            </p:contentPart>
          </mc:Choice>
          <mc:Fallback>
            <p:pic>
              <p:nvPicPr>
                <p:cNvPr id="186" name="Freihand 185">
                  <a:extLst>
                    <a:ext uri="{FF2B5EF4-FFF2-40B4-BE49-F238E27FC236}">
                      <a16:creationId xmlns:a16="http://schemas.microsoft.com/office/drawing/2014/main" id="{1D10D38C-0CA7-B747-90A4-4A4BD9A33F21}"/>
                    </a:ext>
                  </a:extLst>
                </p:cNvPr>
                <p:cNvPicPr/>
                <p:nvPr/>
              </p:nvPicPr>
              <p:blipFill>
                <a:blip r:embed="rId433"/>
                <a:stretch>
                  <a:fillRect/>
                </a:stretch>
              </p:blipFill>
              <p:spPr>
                <a:xfrm>
                  <a:off x="2480138" y="5088142"/>
                  <a:ext cx="174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87" name="Freihand 186">
                  <a:extLst>
                    <a:ext uri="{FF2B5EF4-FFF2-40B4-BE49-F238E27FC236}">
                      <a16:creationId xmlns:a16="http://schemas.microsoft.com/office/drawing/2014/main" id="{566267B0-4F1F-0E07-23FC-7D1B0BFFE5CD}"/>
                    </a:ext>
                  </a:extLst>
                </p14:cNvPr>
                <p14:cNvContentPartPr/>
                <p14:nvPr/>
              </p14:nvContentPartPr>
              <p14:xfrm>
                <a:off x="2755898" y="5078782"/>
                <a:ext cx="98280" cy="175680"/>
              </p14:xfrm>
            </p:contentPart>
          </mc:Choice>
          <mc:Fallback>
            <p:pic>
              <p:nvPicPr>
                <p:cNvPr id="187" name="Freihand 186">
                  <a:extLst>
                    <a:ext uri="{FF2B5EF4-FFF2-40B4-BE49-F238E27FC236}">
                      <a16:creationId xmlns:a16="http://schemas.microsoft.com/office/drawing/2014/main" id="{566267B0-4F1F-0E07-23FC-7D1B0BFFE5CD}"/>
                    </a:ext>
                  </a:extLst>
                </p:cNvPr>
                <p:cNvPicPr/>
                <p:nvPr/>
              </p:nvPicPr>
              <p:blipFill>
                <a:blip r:embed="rId435"/>
                <a:stretch>
                  <a:fillRect/>
                </a:stretch>
              </p:blipFill>
              <p:spPr>
                <a:xfrm>
                  <a:off x="2747258" y="5070142"/>
                  <a:ext cx="115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88" name="Freihand 187">
                  <a:extLst>
                    <a:ext uri="{FF2B5EF4-FFF2-40B4-BE49-F238E27FC236}">
                      <a16:creationId xmlns:a16="http://schemas.microsoft.com/office/drawing/2014/main" id="{D96F047C-597A-252E-B88A-02A2C5437639}"/>
                    </a:ext>
                  </a:extLst>
                </p14:cNvPr>
                <p14:cNvContentPartPr/>
                <p14:nvPr/>
              </p14:nvContentPartPr>
              <p14:xfrm>
                <a:off x="2921858" y="5089582"/>
                <a:ext cx="112320" cy="164880"/>
              </p14:xfrm>
            </p:contentPart>
          </mc:Choice>
          <mc:Fallback>
            <p:pic>
              <p:nvPicPr>
                <p:cNvPr id="188" name="Freihand 187">
                  <a:extLst>
                    <a:ext uri="{FF2B5EF4-FFF2-40B4-BE49-F238E27FC236}">
                      <a16:creationId xmlns:a16="http://schemas.microsoft.com/office/drawing/2014/main" id="{D96F047C-597A-252E-B88A-02A2C5437639}"/>
                    </a:ext>
                  </a:extLst>
                </p:cNvPr>
                <p:cNvPicPr/>
                <p:nvPr/>
              </p:nvPicPr>
              <p:blipFill>
                <a:blip r:embed="rId437"/>
                <a:stretch>
                  <a:fillRect/>
                </a:stretch>
              </p:blipFill>
              <p:spPr>
                <a:xfrm>
                  <a:off x="2913218" y="5080942"/>
                  <a:ext cx="129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90" name="Freihand 189">
                  <a:extLst>
                    <a:ext uri="{FF2B5EF4-FFF2-40B4-BE49-F238E27FC236}">
                      <a16:creationId xmlns:a16="http://schemas.microsoft.com/office/drawing/2014/main" id="{E1519CD5-DA80-FFBE-9AA2-B827DA6A56A8}"/>
                    </a:ext>
                  </a:extLst>
                </p14:cNvPr>
                <p14:cNvContentPartPr/>
                <p14:nvPr/>
              </p14:nvContentPartPr>
              <p14:xfrm>
                <a:off x="3159818" y="5018662"/>
                <a:ext cx="93240" cy="316800"/>
              </p14:xfrm>
            </p:contentPart>
          </mc:Choice>
          <mc:Fallback>
            <p:pic>
              <p:nvPicPr>
                <p:cNvPr id="190" name="Freihand 189">
                  <a:extLst>
                    <a:ext uri="{FF2B5EF4-FFF2-40B4-BE49-F238E27FC236}">
                      <a16:creationId xmlns:a16="http://schemas.microsoft.com/office/drawing/2014/main" id="{E1519CD5-DA80-FFBE-9AA2-B827DA6A56A8}"/>
                    </a:ext>
                  </a:extLst>
                </p:cNvPr>
                <p:cNvPicPr/>
                <p:nvPr/>
              </p:nvPicPr>
              <p:blipFill>
                <a:blip r:embed="rId439"/>
                <a:stretch>
                  <a:fillRect/>
                </a:stretch>
              </p:blipFill>
              <p:spPr>
                <a:xfrm>
                  <a:off x="3150818" y="5010022"/>
                  <a:ext cx="1108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92" name="Freihand 191">
                  <a:extLst>
                    <a:ext uri="{FF2B5EF4-FFF2-40B4-BE49-F238E27FC236}">
                      <a16:creationId xmlns:a16="http://schemas.microsoft.com/office/drawing/2014/main" id="{6FD94C72-104B-7C8C-69AF-AC01C3BE6454}"/>
                    </a:ext>
                  </a:extLst>
                </p14:cNvPr>
                <p14:cNvContentPartPr/>
                <p14:nvPr/>
              </p14:nvContentPartPr>
              <p14:xfrm>
                <a:off x="3332978" y="5060062"/>
                <a:ext cx="136080" cy="170640"/>
              </p14:xfrm>
            </p:contentPart>
          </mc:Choice>
          <mc:Fallback>
            <p:pic>
              <p:nvPicPr>
                <p:cNvPr id="192" name="Freihand 191">
                  <a:extLst>
                    <a:ext uri="{FF2B5EF4-FFF2-40B4-BE49-F238E27FC236}">
                      <a16:creationId xmlns:a16="http://schemas.microsoft.com/office/drawing/2014/main" id="{6FD94C72-104B-7C8C-69AF-AC01C3BE6454}"/>
                    </a:ext>
                  </a:extLst>
                </p:cNvPr>
                <p:cNvPicPr/>
                <p:nvPr/>
              </p:nvPicPr>
              <p:blipFill>
                <a:blip r:embed="rId441"/>
                <a:stretch>
                  <a:fillRect/>
                </a:stretch>
              </p:blipFill>
              <p:spPr>
                <a:xfrm>
                  <a:off x="3324338" y="5051062"/>
                  <a:ext cx="153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93" name="Freihand 192">
                  <a:extLst>
                    <a:ext uri="{FF2B5EF4-FFF2-40B4-BE49-F238E27FC236}">
                      <a16:creationId xmlns:a16="http://schemas.microsoft.com/office/drawing/2014/main" id="{88E879D6-DF69-4DD7-4F0F-F855DCD58A1C}"/>
                    </a:ext>
                  </a:extLst>
                </p14:cNvPr>
                <p14:cNvContentPartPr/>
                <p14:nvPr/>
              </p14:nvContentPartPr>
              <p14:xfrm>
                <a:off x="3620258" y="5047822"/>
                <a:ext cx="28440" cy="192600"/>
              </p14:xfrm>
            </p:contentPart>
          </mc:Choice>
          <mc:Fallback>
            <p:pic>
              <p:nvPicPr>
                <p:cNvPr id="193" name="Freihand 192">
                  <a:extLst>
                    <a:ext uri="{FF2B5EF4-FFF2-40B4-BE49-F238E27FC236}">
                      <a16:creationId xmlns:a16="http://schemas.microsoft.com/office/drawing/2014/main" id="{88E879D6-DF69-4DD7-4F0F-F855DCD58A1C}"/>
                    </a:ext>
                  </a:extLst>
                </p:cNvPr>
                <p:cNvPicPr/>
                <p:nvPr/>
              </p:nvPicPr>
              <p:blipFill>
                <a:blip r:embed="rId443"/>
                <a:stretch>
                  <a:fillRect/>
                </a:stretch>
              </p:blipFill>
              <p:spPr>
                <a:xfrm>
                  <a:off x="3611618" y="5038822"/>
                  <a:ext cx="46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94" name="Freihand 193">
                  <a:extLst>
                    <a:ext uri="{FF2B5EF4-FFF2-40B4-BE49-F238E27FC236}">
                      <a16:creationId xmlns:a16="http://schemas.microsoft.com/office/drawing/2014/main" id="{3ABE2A89-A729-4085-224A-AB1F05D6301A}"/>
                    </a:ext>
                  </a:extLst>
                </p14:cNvPr>
                <p14:cNvContentPartPr/>
                <p14:nvPr/>
              </p14:nvContentPartPr>
              <p14:xfrm>
                <a:off x="3561578" y="5138182"/>
                <a:ext cx="116280" cy="12600"/>
              </p14:xfrm>
            </p:contentPart>
          </mc:Choice>
          <mc:Fallback>
            <p:pic>
              <p:nvPicPr>
                <p:cNvPr id="194" name="Freihand 193">
                  <a:extLst>
                    <a:ext uri="{FF2B5EF4-FFF2-40B4-BE49-F238E27FC236}">
                      <a16:creationId xmlns:a16="http://schemas.microsoft.com/office/drawing/2014/main" id="{3ABE2A89-A729-4085-224A-AB1F05D6301A}"/>
                    </a:ext>
                  </a:extLst>
                </p:cNvPr>
                <p:cNvPicPr/>
                <p:nvPr/>
              </p:nvPicPr>
              <p:blipFill>
                <a:blip r:embed="rId445"/>
                <a:stretch>
                  <a:fillRect/>
                </a:stretch>
              </p:blipFill>
              <p:spPr>
                <a:xfrm>
                  <a:off x="3552938" y="5129182"/>
                  <a:ext cx="133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8" name="Freihand 237">
                  <a:extLst>
                    <a:ext uri="{FF2B5EF4-FFF2-40B4-BE49-F238E27FC236}">
                      <a16:creationId xmlns:a16="http://schemas.microsoft.com/office/drawing/2014/main" id="{4231EE97-FB70-24AF-85C8-472E34AFAC15}"/>
                    </a:ext>
                  </a:extLst>
                </p14:cNvPr>
                <p14:cNvContentPartPr/>
                <p14:nvPr/>
              </p14:nvContentPartPr>
              <p14:xfrm>
                <a:off x="198098" y="5739022"/>
                <a:ext cx="153720" cy="25560"/>
              </p14:xfrm>
            </p:contentPart>
          </mc:Choice>
          <mc:Fallback>
            <p:pic>
              <p:nvPicPr>
                <p:cNvPr id="238" name="Freihand 237">
                  <a:extLst>
                    <a:ext uri="{FF2B5EF4-FFF2-40B4-BE49-F238E27FC236}">
                      <a16:creationId xmlns:a16="http://schemas.microsoft.com/office/drawing/2014/main" id="{4231EE97-FB70-24AF-85C8-472E34AFAC15}"/>
                    </a:ext>
                  </a:extLst>
                </p:cNvPr>
                <p:cNvPicPr/>
                <p:nvPr/>
              </p:nvPicPr>
              <p:blipFill>
                <a:blip r:embed="rId447"/>
                <a:stretch>
                  <a:fillRect/>
                </a:stretch>
              </p:blipFill>
              <p:spPr>
                <a:xfrm>
                  <a:off x="189098" y="5730382"/>
                  <a:ext cx="171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9" name="Freihand 238">
                  <a:extLst>
                    <a:ext uri="{FF2B5EF4-FFF2-40B4-BE49-F238E27FC236}">
                      <a16:creationId xmlns:a16="http://schemas.microsoft.com/office/drawing/2014/main" id="{C22F6650-180A-DE25-14CB-966F82C61E9F}"/>
                    </a:ext>
                  </a:extLst>
                </p14:cNvPr>
                <p14:cNvContentPartPr/>
                <p14:nvPr/>
              </p14:nvContentPartPr>
              <p14:xfrm>
                <a:off x="216098" y="5798782"/>
                <a:ext cx="164880" cy="18360"/>
              </p14:xfrm>
            </p:contentPart>
          </mc:Choice>
          <mc:Fallback>
            <p:pic>
              <p:nvPicPr>
                <p:cNvPr id="239" name="Freihand 238">
                  <a:extLst>
                    <a:ext uri="{FF2B5EF4-FFF2-40B4-BE49-F238E27FC236}">
                      <a16:creationId xmlns:a16="http://schemas.microsoft.com/office/drawing/2014/main" id="{C22F6650-180A-DE25-14CB-966F82C61E9F}"/>
                    </a:ext>
                  </a:extLst>
                </p:cNvPr>
                <p:cNvPicPr/>
                <p:nvPr/>
              </p:nvPicPr>
              <p:blipFill>
                <a:blip r:embed="rId449"/>
                <a:stretch>
                  <a:fillRect/>
                </a:stretch>
              </p:blipFill>
              <p:spPr>
                <a:xfrm>
                  <a:off x="207098" y="5790142"/>
                  <a:ext cx="182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40" name="Freihand 239">
                  <a:extLst>
                    <a:ext uri="{FF2B5EF4-FFF2-40B4-BE49-F238E27FC236}">
                      <a16:creationId xmlns:a16="http://schemas.microsoft.com/office/drawing/2014/main" id="{9792AB48-52DD-D134-6C7C-A8692F71615F}"/>
                    </a:ext>
                  </a:extLst>
                </p14:cNvPr>
                <p14:cNvContentPartPr/>
                <p14:nvPr/>
              </p14:nvContentPartPr>
              <p14:xfrm>
                <a:off x="555938" y="5666302"/>
                <a:ext cx="126360" cy="153000"/>
              </p14:xfrm>
            </p:contentPart>
          </mc:Choice>
          <mc:Fallback>
            <p:pic>
              <p:nvPicPr>
                <p:cNvPr id="240" name="Freihand 239">
                  <a:extLst>
                    <a:ext uri="{FF2B5EF4-FFF2-40B4-BE49-F238E27FC236}">
                      <a16:creationId xmlns:a16="http://schemas.microsoft.com/office/drawing/2014/main" id="{9792AB48-52DD-D134-6C7C-A8692F71615F}"/>
                    </a:ext>
                  </a:extLst>
                </p:cNvPr>
                <p:cNvPicPr/>
                <p:nvPr/>
              </p:nvPicPr>
              <p:blipFill>
                <a:blip r:embed="rId451"/>
                <a:stretch>
                  <a:fillRect/>
                </a:stretch>
              </p:blipFill>
              <p:spPr>
                <a:xfrm>
                  <a:off x="547298" y="5657302"/>
                  <a:ext cx="144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41" name="Freihand 240">
                  <a:extLst>
                    <a:ext uri="{FF2B5EF4-FFF2-40B4-BE49-F238E27FC236}">
                      <a16:creationId xmlns:a16="http://schemas.microsoft.com/office/drawing/2014/main" id="{F5B071BE-A0FF-17BE-E57B-ABE5E4F114FA}"/>
                    </a:ext>
                  </a:extLst>
                </p14:cNvPr>
                <p14:cNvContentPartPr/>
                <p14:nvPr/>
              </p14:nvContentPartPr>
              <p14:xfrm>
                <a:off x="352898" y="5665582"/>
                <a:ext cx="136440" cy="189360"/>
              </p14:xfrm>
            </p:contentPart>
          </mc:Choice>
          <mc:Fallback>
            <p:pic>
              <p:nvPicPr>
                <p:cNvPr id="241" name="Freihand 240">
                  <a:extLst>
                    <a:ext uri="{FF2B5EF4-FFF2-40B4-BE49-F238E27FC236}">
                      <a16:creationId xmlns:a16="http://schemas.microsoft.com/office/drawing/2014/main" id="{F5B071BE-A0FF-17BE-E57B-ABE5E4F114FA}"/>
                    </a:ext>
                  </a:extLst>
                </p:cNvPr>
                <p:cNvPicPr/>
                <p:nvPr/>
              </p:nvPicPr>
              <p:blipFill>
                <a:blip r:embed="rId453"/>
                <a:stretch>
                  <a:fillRect/>
                </a:stretch>
              </p:blipFill>
              <p:spPr>
                <a:xfrm>
                  <a:off x="343898" y="5656582"/>
                  <a:ext cx="154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42" name="Freihand 241">
                  <a:extLst>
                    <a:ext uri="{FF2B5EF4-FFF2-40B4-BE49-F238E27FC236}">
                      <a16:creationId xmlns:a16="http://schemas.microsoft.com/office/drawing/2014/main" id="{EA67AF0B-85F3-F22F-9C7F-F61D43A4494E}"/>
                    </a:ext>
                  </a:extLst>
                </p14:cNvPr>
                <p14:cNvContentPartPr/>
                <p14:nvPr/>
              </p14:nvContentPartPr>
              <p14:xfrm>
                <a:off x="814058" y="5697982"/>
                <a:ext cx="109800" cy="88920"/>
              </p14:xfrm>
            </p:contentPart>
          </mc:Choice>
          <mc:Fallback>
            <p:pic>
              <p:nvPicPr>
                <p:cNvPr id="242" name="Freihand 241">
                  <a:extLst>
                    <a:ext uri="{FF2B5EF4-FFF2-40B4-BE49-F238E27FC236}">
                      <a16:creationId xmlns:a16="http://schemas.microsoft.com/office/drawing/2014/main" id="{EA67AF0B-85F3-F22F-9C7F-F61D43A4494E}"/>
                    </a:ext>
                  </a:extLst>
                </p:cNvPr>
                <p:cNvPicPr/>
                <p:nvPr/>
              </p:nvPicPr>
              <p:blipFill>
                <a:blip r:embed="rId455"/>
                <a:stretch>
                  <a:fillRect/>
                </a:stretch>
              </p:blipFill>
              <p:spPr>
                <a:xfrm>
                  <a:off x="805418" y="5689342"/>
                  <a:ext cx="127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3" name="Freihand 242">
                  <a:extLst>
                    <a:ext uri="{FF2B5EF4-FFF2-40B4-BE49-F238E27FC236}">
                      <a16:creationId xmlns:a16="http://schemas.microsoft.com/office/drawing/2014/main" id="{EA6ED5DF-D8D1-828E-5307-5648954BF748}"/>
                    </a:ext>
                  </a:extLst>
                </p14:cNvPr>
                <p14:cNvContentPartPr/>
                <p14:nvPr/>
              </p14:nvContentPartPr>
              <p14:xfrm>
                <a:off x="982538" y="5694022"/>
                <a:ext cx="133920" cy="94680"/>
              </p14:xfrm>
            </p:contentPart>
          </mc:Choice>
          <mc:Fallback>
            <p:pic>
              <p:nvPicPr>
                <p:cNvPr id="243" name="Freihand 242">
                  <a:extLst>
                    <a:ext uri="{FF2B5EF4-FFF2-40B4-BE49-F238E27FC236}">
                      <a16:creationId xmlns:a16="http://schemas.microsoft.com/office/drawing/2014/main" id="{EA6ED5DF-D8D1-828E-5307-5648954BF748}"/>
                    </a:ext>
                  </a:extLst>
                </p:cNvPr>
                <p:cNvPicPr/>
                <p:nvPr/>
              </p:nvPicPr>
              <p:blipFill>
                <a:blip r:embed="rId457"/>
                <a:stretch>
                  <a:fillRect/>
                </a:stretch>
              </p:blipFill>
              <p:spPr>
                <a:xfrm>
                  <a:off x="973898" y="5685022"/>
                  <a:ext cx="151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44" name="Freihand 243">
                  <a:extLst>
                    <a:ext uri="{FF2B5EF4-FFF2-40B4-BE49-F238E27FC236}">
                      <a16:creationId xmlns:a16="http://schemas.microsoft.com/office/drawing/2014/main" id="{933FA8F8-08EE-0E7E-5234-455AFCF70B75}"/>
                    </a:ext>
                  </a:extLst>
                </p14:cNvPr>
                <p14:cNvContentPartPr/>
                <p14:nvPr/>
              </p14:nvContentPartPr>
              <p14:xfrm>
                <a:off x="1238858" y="5559742"/>
                <a:ext cx="90000" cy="248040"/>
              </p14:xfrm>
            </p:contentPart>
          </mc:Choice>
          <mc:Fallback>
            <p:pic>
              <p:nvPicPr>
                <p:cNvPr id="244" name="Freihand 243">
                  <a:extLst>
                    <a:ext uri="{FF2B5EF4-FFF2-40B4-BE49-F238E27FC236}">
                      <a16:creationId xmlns:a16="http://schemas.microsoft.com/office/drawing/2014/main" id="{933FA8F8-08EE-0E7E-5234-455AFCF70B75}"/>
                    </a:ext>
                  </a:extLst>
                </p:cNvPr>
                <p:cNvPicPr/>
                <p:nvPr/>
              </p:nvPicPr>
              <p:blipFill>
                <a:blip r:embed="rId459"/>
                <a:stretch>
                  <a:fillRect/>
                </a:stretch>
              </p:blipFill>
              <p:spPr>
                <a:xfrm>
                  <a:off x="1230218" y="5550742"/>
                  <a:ext cx="1076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5" name="Freihand 244">
                  <a:extLst>
                    <a:ext uri="{FF2B5EF4-FFF2-40B4-BE49-F238E27FC236}">
                      <a16:creationId xmlns:a16="http://schemas.microsoft.com/office/drawing/2014/main" id="{7899AB66-359B-1F83-9F67-AA2A89B84F5E}"/>
                    </a:ext>
                  </a:extLst>
                </p14:cNvPr>
                <p14:cNvContentPartPr/>
                <p14:nvPr/>
              </p14:nvContentPartPr>
              <p14:xfrm>
                <a:off x="1428218" y="5628502"/>
                <a:ext cx="137880" cy="119520"/>
              </p14:xfrm>
            </p:contentPart>
          </mc:Choice>
          <mc:Fallback>
            <p:pic>
              <p:nvPicPr>
                <p:cNvPr id="245" name="Freihand 244">
                  <a:extLst>
                    <a:ext uri="{FF2B5EF4-FFF2-40B4-BE49-F238E27FC236}">
                      <a16:creationId xmlns:a16="http://schemas.microsoft.com/office/drawing/2014/main" id="{7899AB66-359B-1F83-9F67-AA2A89B84F5E}"/>
                    </a:ext>
                  </a:extLst>
                </p:cNvPr>
                <p:cNvPicPr/>
                <p:nvPr/>
              </p:nvPicPr>
              <p:blipFill>
                <a:blip r:embed="rId461"/>
                <a:stretch>
                  <a:fillRect/>
                </a:stretch>
              </p:blipFill>
              <p:spPr>
                <a:xfrm>
                  <a:off x="1419578" y="5619862"/>
                  <a:ext cx="155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6" name="Freihand 245">
                  <a:extLst>
                    <a:ext uri="{FF2B5EF4-FFF2-40B4-BE49-F238E27FC236}">
                      <a16:creationId xmlns:a16="http://schemas.microsoft.com/office/drawing/2014/main" id="{9813C1BB-EFC2-F1FB-83DB-A2731AF68B85}"/>
                    </a:ext>
                  </a:extLst>
                </p14:cNvPr>
                <p14:cNvContentPartPr/>
                <p14:nvPr/>
              </p14:nvContentPartPr>
              <p14:xfrm>
                <a:off x="1618298" y="5620582"/>
                <a:ext cx="105480" cy="133560"/>
              </p14:xfrm>
            </p:contentPart>
          </mc:Choice>
          <mc:Fallback>
            <p:pic>
              <p:nvPicPr>
                <p:cNvPr id="246" name="Freihand 245">
                  <a:extLst>
                    <a:ext uri="{FF2B5EF4-FFF2-40B4-BE49-F238E27FC236}">
                      <a16:creationId xmlns:a16="http://schemas.microsoft.com/office/drawing/2014/main" id="{9813C1BB-EFC2-F1FB-83DB-A2731AF68B85}"/>
                    </a:ext>
                  </a:extLst>
                </p:cNvPr>
                <p:cNvPicPr/>
                <p:nvPr/>
              </p:nvPicPr>
              <p:blipFill>
                <a:blip r:embed="rId463"/>
                <a:stretch>
                  <a:fillRect/>
                </a:stretch>
              </p:blipFill>
              <p:spPr>
                <a:xfrm>
                  <a:off x="1609658" y="5611582"/>
                  <a:ext cx="123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7" name="Freihand 246">
                  <a:extLst>
                    <a:ext uri="{FF2B5EF4-FFF2-40B4-BE49-F238E27FC236}">
                      <a16:creationId xmlns:a16="http://schemas.microsoft.com/office/drawing/2014/main" id="{C6C84EF0-F502-B8D5-B4B3-2B38BD64749F}"/>
                    </a:ext>
                  </a:extLst>
                </p14:cNvPr>
                <p14:cNvContentPartPr/>
                <p14:nvPr/>
              </p14:nvContentPartPr>
              <p14:xfrm>
                <a:off x="1802618" y="5619862"/>
                <a:ext cx="117360" cy="140760"/>
              </p14:xfrm>
            </p:contentPart>
          </mc:Choice>
          <mc:Fallback>
            <p:pic>
              <p:nvPicPr>
                <p:cNvPr id="247" name="Freihand 246">
                  <a:extLst>
                    <a:ext uri="{FF2B5EF4-FFF2-40B4-BE49-F238E27FC236}">
                      <a16:creationId xmlns:a16="http://schemas.microsoft.com/office/drawing/2014/main" id="{C6C84EF0-F502-B8D5-B4B3-2B38BD64749F}"/>
                    </a:ext>
                  </a:extLst>
                </p:cNvPr>
                <p:cNvPicPr/>
                <p:nvPr/>
              </p:nvPicPr>
              <p:blipFill>
                <a:blip r:embed="rId465"/>
                <a:stretch>
                  <a:fillRect/>
                </a:stretch>
              </p:blipFill>
              <p:spPr>
                <a:xfrm>
                  <a:off x="1793978" y="5611222"/>
                  <a:ext cx="135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8" name="Freihand 247">
                  <a:extLst>
                    <a:ext uri="{FF2B5EF4-FFF2-40B4-BE49-F238E27FC236}">
                      <a16:creationId xmlns:a16="http://schemas.microsoft.com/office/drawing/2014/main" id="{B2309023-286A-BEBA-3631-57061AB39AE8}"/>
                    </a:ext>
                  </a:extLst>
                </p14:cNvPr>
                <p14:cNvContentPartPr/>
                <p14:nvPr/>
              </p14:nvContentPartPr>
              <p14:xfrm>
                <a:off x="1952378" y="5554342"/>
                <a:ext cx="62280" cy="243720"/>
              </p14:xfrm>
            </p:contentPart>
          </mc:Choice>
          <mc:Fallback>
            <p:pic>
              <p:nvPicPr>
                <p:cNvPr id="248" name="Freihand 247">
                  <a:extLst>
                    <a:ext uri="{FF2B5EF4-FFF2-40B4-BE49-F238E27FC236}">
                      <a16:creationId xmlns:a16="http://schemas.microsoft.com/office/drawing/2014/main" id="{B2309023-286A-BEBA-3631-57061AB39AE8}"/>
                    </a:ext>
                  </a:extLst>
                </p:cNvPr>
                <p:cNvPicPr/>
                <p:nvPr/>
              </p:nvPicPr>
              <p:blipFill>
                <a:blip r:embed="rId467"/>
                <a:stretch>
                  <a:fillRect/>
                </a:stretch>
              </p:blipFill>
              <p:spPr>
                <a:xfrm>
                  <a:off x="1943378" y="5545702"/>
                  <a:ext cx="79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9" name="Freihand 248">
                  <a:extLst>
                    <a:ext uri="{FF2B5EF4-FFF2-40B4-BE49-F238E27FC236}">
                      <a16:creationId xmlns:a16="http://schemas.microsoft.com/office/drawing/2014/main" id="{C33896CC-5DF4-2B61-CD66-AF9C4C81DC5E}"/>
                    </a:ext>
                  </a:extLst>
                </p14:cNvPr>
                <p14:cNvContentPartPr/>
                <p14:nvPr/>
              </p14:nvContentPartPr>
              <p14:xfrm>
                <a:off x="2066138" y="5380102"/>
                <a:ext cx="96480" cy="144720"/>
              </p14:xfrm>
            </p:contentPart>
          </mc:Choice>
          <mc:Fallback>
            <p:pic>
              <p:nvPicPr>
                <p:cNvPr id="249" name="Freihand 248">
                  <a:extLst>
                    <a:ext uri="{FF2B5EF4-FFF2-40B4-BE49-F238E27FC236}">
                      <a16:creationId xmlns:a16="http://schemas.microsoft.com/office/drawing/2014/main" id="{C33896CC-5DF4-2B61-CD66-AF9C4C81DC5E}"/>
                    </a:ext>
                  </a:extLst>
                </p:cNvPr>
                <p:cNvPicPr/>
                <p:nvPr/>
              </p:nvPicPr>
              <p:blipFill>
                <a:blip r:embed="rId469"/>
                <a:stretch>
                  <a:fillRect/>
                </a:stretch>
              </p:blipFill>
              <p:spPr>
                <a:xfrm>
                  <a:off x="2057498" y="5371462"/>
                  <a:ext cx="114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50" name="Freihand 249">
                  <a:extLst>
                    <a:ext uri="{FF2B5EF4-FFF2-40B4-BE49-F238E27FC236}">
                      <a16:creationId xmlns:a16="http://schemas.microsoft.com/office/drawing/2014/main" id="{67444F78-D013-B178-5979-1475E56FA9F0}"/>
                    </a:ext>
                  </a:extLst>
                </p14:cNvPr>
                <p14:cNvContentPartPr/>
                <p14:nvPr/>
              </p14:nvContentPartPr>
              <p14:xfrm>
                <a:off x="2269538" y="5609062"/>
                <a:ext cx="119160" cy="30960"/>
              </p14:xfrm>
            </p:contentPart>
          </mc:Choice>
          <mc:Fallback>
            <p:pic>
              <p:nvPicPr>
                <p:cNvPr id="250" name="Freihand 249">
                  <a:extLst>
                    <a:ext uri="{FF2B5EF4-FFF2-40B4-BE49-F238E27FC236}">
                      <a16:creationId xmlns:a16="http://schemas.microsoft.com/office/drawing/2014/main" id="{67444F78-D013-B178-5979-1475E56FA9F0}"/>
                    </a:ext>
                  </a:extLst>
                </p:cNvPr>
                <p:cNvPicPr/>
                <p:nvPr/>
              </p:nvPicPr>
              <p:blipFill>
                <a:blip r:embed="rId471"/>
                <a:stretch>
                  <a:fillRect/>
                </a:stretch>
              </p:blipFill>
              <p:spPr>
                <a:xfrm>
                  <a:off x="2260898" y="5600422"/>
                  <a:ext cx="136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51" name="Freihand 250">
                  <a:extLst>
                    <a:ext uri="{FF2B5EF4-FFF2-40B4-BE49-F238E27FC236}">
                      <a16:creationId xmlns:a16="http://schemas.microsoft.com/office/drawing/2014/main" id="{E001A673-1B66-6DB8-113F-39DDA0943A86}"/>
                    </a:ext>
                  </a:extLst>
                </p14:cNvPr>
                <p14:cNvContentPartPr/>
                <p14:nvPr/>
              </p14:nvContentPartPr>
              <p14:xfrm>
                <a:off x="2288258" y="5663422"/>
                <a:ext cx="106200" cy="25560"/>
              </p14:xfrm>
            </p:contentPart>
          </mc:Choice>
          <mc:Fallback>
            <p:pic>
              <p:nvPicPr>
                <p:cNvPr id="251" name="Freihand 250">
                  <a:extLst>
                    <a:ext uri="{FF2B5EF4-FFF2-40B4-BE49-F238E27FC236}">
                      <a16:creationId xmlns:a16="http://schemas.microsoft.com/office/drawing/2014/main" id="{E001A673-1B66-6DB8-113F-39DDA0943A86}"/>
                    </a:ext>
                  </a:extLst>
                </p:cNvPr>
                <p:cNvPicPr/>
                <p:nvPr/>
              </p:nvPicPr>
              <p:blipFill>
                <a:blip r:embed="rId473"/>
                <a:stretch>
                  <a:fillRect/>
                </a:stretch>
              </p:blipFill>
              <p:spPr>
                <a:xfrm>
                  <a:off x="2279258" y="5654422"/>
                  <a:ext cx="123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52" name="Freihand 251">
                  <a:extLst>
                    <a:ext uri="{FF2B5EF4-FFF2-40B4-BE49-F238E27FC236}">
                      <a16:creationId xmlns:a16="http://schemas.microsoft.com/office/drawing/2014/main" id="{79B51962-87D0-EED0-22BE-3068E61103DD}"/>
                    </a:ext>
                  </a:extLst>
                </p14:cNvPr>
                <p14:cNvContentPartPr/>
                <p14:nvPr/>
              </p14:nvContentPartPr>
              <p14:xfrm>
                <a:off x="2529458" y="5553982"/>
                <a:ext cx="112680" cy="156960"/>
              </p14:xfrm>
            </p:contentPart>
          </mc:Choice>
          <mc:Fallback>
            <p:pic>
              <p:nvPicPr>
                <p:cNvPr id="252" name="Freihand 251">
                  <a:extLst>
                    <a:ext uri="{FF2B5EF4-FFF2-40B4-BE49-F238E27FC236}">
                      <a16:creationId xmlns:a16="http://schemas.microsoft.com/office/drawing/2014/main" id="{79B51962-87D0-EED0-22BE-3068E61103DD}"/>
                    </a:ext>
                  </a:extLst>
                </p:cNvPr>
                <p:cNvPicPr/>
                <p:nvPr/>
              </p:nvPicPr>
              <p:blipFill>
                <a:blip r:embed="rId475"/>
                <a:stretch>
                  <a:fillRect/>
                </a:stretch>
              </p:blipFill>
              <p:spPr>
                <a:xfrm>
                  <a:off x="2520458" y="5544982"/>
                  <a:ext cx="130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3" name="Freihand 252">
                  <a:extLst>
                    <a:ext uri="{FF2B5EF4-FFF2-40B4-BE49-F238E27FC236}">
                      <a16:creationId xmlns:a16="http://schemas.microsoft.com/office/drawing/2014/main" id="{60B0E00E-6C3A-D0D4-D189-DEA7A1B72E33}"/>
                    </a:ext>
                  </a:extLst>
                </p14:cNvPr>
                <p14:cNvContentPartPr/>
                <p14:nvPr/>
              </p14:nvContentPartPr>
              <p14:xfrm>
                <a:off x="2793698" y="5540302"/>
                <a:ext cx="134640" cy="161280"/>
              </p14:xfrm>
            </p:contentPart>
          </mc:Choice>
          <mc:Fallback>
            <p:pic>
              <p:nvPicPr>
                <p:cNvPr id="253" name="Freihand 252">
                  <a:extLst>
                    <a:ext uri="{FF2B5EF4-FFF2-40B4-BE49-F238E27FC236}">
                      <a16:creationId xmlns:a16="http://schemas.microsoft.com/office/drawing/2014/main" id="{60B0E00E-6C3A-D0D4-D189-DEA7A1B72E33}"/>
                    </a:ext>
                  </a:extLst>
                </p:cNvPr>
                <p:cNvPicPr/>
                <p:nvPr/>
              </p:nvPicPr>
              <p:blipFill>
                <a:blip r:embed="rId477"/>
                <a:stretch>
                  <a:fillRect/>
                </a:stretch>
              </p:blipFill>
              <p:spPr>
                <a:xfrm>
                  <a:off x="2785058" y="5531302"/>
                  <a:ext cx="152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4" name="Freihand 253">
                  <a:extLst>
                    <a:ext uri="{FF2B5EF4-FFF2-40B4-BE49-F238E27FC236}">
                      <a16:creationId xmlns:a16="http://schemas.microsoft.com/office/drawing/2014/main" id="{35FE5478-F347-37AD-B57F-D9D5B8697EDB}"/>
                    </a:ext>
                  </a:extLst>
                </p14:cNvPr>
                <p14:cNvContentPartPr/>
                <p14:nvPr/>
              </p14:nvContentPartPr>
              <p14:xfrm>
                <a:off x="2993138" y="5507902"/>
                <a:ext cx="162000" cy="179280"/>
              </p14:xfrm>
            </p:contentPart>
          </mc:Choice>
          <mc:Fallback>
            <p:pic>
              <p:nvPicPr>
                <p:cNvPr id="254" name="Freihand 253">
                  <a:extLst>
                    <a:ext uri="{FF2B5EF4-FFF2-40B4-BE49-F238E27FC236}">
                      <a16:creationId xmlns:a16="http://schemas.microsoft.com/office/drawing/2014/main" id="{35FE5478-F347-37AD-B57F-D9D5B8697EDB}"/>
                    </a:ext>
                  </a:extLst>
                </p:cNvPr>
                <p:cNvPicPr/>
                <p:nvPr/>
              </p:nvPicPr>
              <p:blipFill>
                <a:blip r:embed="rId479"/>
                <a:stretch>
                  <a:fillRect/>
                </a:stretch>
              </p:blipFill>
              <p:spPr>
                <a:xfrm>
                  <a:off x="2984138" y="5499262"/>
                  <a:ext cx="179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6" name="Freihand 255">
                  <a:extLst>
                    <a:ext uri="{FF2B5EF4-FFF2-40B4-BE49-F238E27FC236}">
                      <a16:creationId xmlns:a16="http://schemas.microsoft.com/office/drawing/2014/main" id="{3E14171B-FD95-BC56-852D-1EB11A57F013}"/>
                    </a:ext>
                  </a:extLst>
                </p14:cNvPr>
                <p14:cNvContentPartPr/>
                <p14:nvPr/>
              </p14:nvContentPartPr>
              <p14:xfrm>
                <a:off x="3259898" y="5637502"/>
                <a:ext cx="8280" cy="104040"/>
              </p14:xfrm>
            </p:contentPart>
          </mc:Choice>
          <mc:Fallback>
            <p:pic>
              <p:nvPicPr>
                <p:cNvPr id="256" name="Freihand 255">
                  <a:extLst>
                    <a:ext uri="{FF2B5EF4-FFF2-40B4-BE49-F238E27FC236}">
                      <a16:creationId xmlns:a16="http://schemas.microsoft.com/office/drawing/2014/main" id="{3E14171B-FD95-BC56-852D-1EB11A57F013}"/>
                    </a:ext>
                  </a:extLst>
                </p:cNvPr>
                <p:cNvPicPr/>
                <p:nvPr/>
              </p:nvPicPr>
              <p:blipFill>
                <a:blip r:embed="rId481"/>
                <a:stretch>
                  <a:fillRect/>
                </a:stretch>
              </p:blipFill>
              <p:spPr>
                <a:xfrm>
                  <a:off x="3250898" y="5628502"/>
                  <a:ext cx="25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7" name="Freihand 256">
                  <a:extLst>
                    <a:ext uri="{FF2B5EF4-FFF2-40B4-BE49-F238E27FC236}">
                      <a16:creationId xmlns:a16="http://schemas.microsoft.com/office/drawing/2014/main" id="{40100911-5605-3D03-4870-390E5DA121EB}"/>
                    </a:ext>
                  </a:extLst>
                </p14:cNvPr>
                <p14:cNvContentPartPr/>
                <p14:nvPr/>
              </p14:nvContentPartPr>
              <p14:xfrm>
                <a:off x="3345578" y="5501062"/>
                <a:ext cx="99000" cy="170280"/>
              </p14:xfrm>
            </p:contentPart>
          </mc:Choice>
          <mc:Fallback>
            <p:pic>
              <p:nvPicPr>
                <p:cNvPr id="257" name="Freihand 256">
                  <a:extLst>
                    <a:ext uri="{FF2B5EF4-FFF2-40B4-BE49-F238E27FC236}">
                      <a16:creationId xmlns:a16="http://schemas.microsoft.com/office/drawing/2014/main" id="{40100911-5605-3D03-4870-390E5DA121EB}"/>
                    </a:ext>
                  </a:extLst>
                </p:cNvPr>
                <p:cNvPicPr/>
                <p:nvPr/>
              </p:nvPicPr>
              <p:blipFill>
                <a:blip r:embed="rId483"/>
                <a:stretch>
                  <a:fillRect/>
                </a:stretch>
              </p:blipFill>
              <p:spPr>
                <a:xfrm>
                  <a:off x="3336578" y="5492422"/>
                  <a:ext cx="116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8" name="Freihand 257">
                  <a:extLst>
                    <a:ext uri="{FF2B5EF4-FFF2-40B4-BE49-F238E27FC236}">
                      <a16:creationId xmlns:a16="http://schemas.microsoft.com/office/drawing/2014/main" id="{71C39947-0859-C61B-0265-AFFD759B9050}"/>
                    </a:ext>
                  </a:extLst>
                </p14:cNvPr>
                <p14:cNvContentPartPr/>
                <p14:nvPr/>
              </p14:nvContentPartPr>
              <p14:xfrm>
                <a:off x="3374738" y="5479462"/>
                <a:ext cx="118440" cy="32760"/>
              </p14:xfrm>
            </p:contentPart>
          </mc:Choice>
          <mc:Fallback>
            <p:pic>
              <p:nvPicPr>
                <p:cNvPr id="258" name="Freihand 257">
                  <a:extLst>
                    <a:ext uri="{FF2B5EF4-FFF2-40B4-BE49-F238E27FC236}">
                      <a16:creationId xmlns:a16="http://schemas.microsoft.com/office/drawing/2014/main" id="{71C39947-0859-C61B-0265-AFFD759B9050}"/>
                    </a:ext>
                  </a:extLst>
                </p:cNvPr>
                <p:cNvPicPr/>
                <p:nvPr/>
              </p:nvPicPr>
              <p:blipFill>
                <a:blip r:embed="rId485"/>
                <a:stretch>
                  <a:fillRect/>
                </a:stretch>
              </p:blipFill>
              <p:spPr>
                <a:xfrm>
                  <a:off x="3366098" y="5470822"/>
                  <a:ext cx="136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9" name="Freihand 258">
                  <a:extLst>
                    <a:ext uri="{FF2B5EF4-FFF2-40B4-BE49-F238E27FC236}">
                      <a16:creationId xmlns:a16="http://schemas.microsoft.com/office/drawing/2014/main" id="{44F4497A-7359-D302-104B-C319DE882F89}"/>
                    </a:ext>
                  </a:extLst>
                </p14:cNvPr>
                <p14:cNvContentPartPr/>
                <p14:nvPr/>
              </p14:nvContentPartPr>
              <p14:xfrm>
                <a:off x="3542498" y="5472622"/>
                <a:ext cx="140040" cy="166320"/>
              </p14:xfrm>
            </p:contentPart>
          </mc:Choice>
          <mc:Fallback>
            <p:pic>
              <p:nvPicPr>
                <p:cNvPr id="259" name="Freihand 258">
                  <a:extLst>
                    <a:ext uri="{FF2B5EF4-FFF2-40B4-BE49-F238E27FC236}">
                      <a16:creationId xmlns:a16="http://schemas.microsoft.com/office/drawing/2014/main" id="{44F4497A-7359-D302-104B-C319DE882F89}"/>
                    </a:ext>
                  </a:extLst>
                </p:cNvPr>
                <p:cNvPicPr/>
                <p:nvPr/>
              </p:nvPicPr>
              <p:blipFill>
                <a:blip r:embed="rId487"/>
                <a:stretch>
                  <a:fillRect/>
                </a:stretch>
              </p:blipFill>
              <p:spPr>
                <a:xfrm>
                  <a:off x="3533858" y="5463622"/>
                  <a:ext cx="157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1" name="Freihand 260">
                  <a:extLst>
                    <a:ext uri="{FF2B5EF4-FFF2-40B4-BE49-F238E27FC236}">
                      <a16:creationId xmlns:a16="http://schemas.microsoft.com/office/drawing/2014/main" id="{AD9661A7-094B-CEDD-731A-996C22E3526C}"/>
                    </a:ext>
                  </a:extLst>
                </p14:cNvPr>
                <p14:cNvContentPartPr/>
                <p14:nvPr/>
              </p14:nvContentPartPr>
              <p14:xfrm>
                <a:off x="4001138" y="5505022"/>
                <a:ext cx="142200" cy="41040"/>
              </p14:xfrm>
            </p:contentPart>
          </mc:Choice>
          <mc:Fallback>
            <p:pic>
              <p:nvPicPr>
                <p:cNvPr id="261" name="Freihand 260">
                  <a:extLst>
                    <a:ext uri="{FF2B5EF4-FFF2-40B4-BE49-F238E27FC236}">
                      <a16:creationId xmlns:a16="http://schemas.microsoft.com/office/drawing/2014/main" id="{AD9661A7-094B-CEDD-731A-996C22E3526C}"/>
                    </a:ext>
                  </a:extLst>
                </p:cNvPr>
                <p:cNvPicPr/>
                <p:nvPr/>
              </p:nvPicPr>
              <p:blipFill>
                <a:blip r:embed="rId489"/>
                <a:stretch>
                  <a:fillRect/>
                </a:stretch>
              </p:blipFill>
              <p:spPr>
                <a:xfrm>
                  <a:off x="3992498" y="5496022"/>
                  <a:ext cx="159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2" name="Freihand 261">
                  <a:extLst>
                    <a:ext uri="{FF2B5EF4-FFF2-40B4-BE49-F238E27FC236}">
                      <a16:creationId xmlns:a16="http://schemas.microsoft.com/office/drawing/2014/main" id="{AB21C67F-3C3E-D1D8-19CF-124CC057AEA2}"/>
                    </a:ext>
                  </a:extLst>
                </p14:cNvPr>
                <p14:cNvContentPartPr/>
                <p14:nvPr/>
              </p14:nvContentPartPr>
              <p14:xfrm>
                <a:off x="4037498" y="5596822"/>
                <a:ext cx="140040" cy="29160"/>
              </p14:xfrm>
            </p:contentPart>
          </mc:Choice>
          <mc:Fallback>
            <p:pic>
              <p:nvPicPr>
                <p:cNvPr id="262" name="Freihand 261">
                  <a:extLst>
                    <a:ext uri="{FF2B5EF4-FFF2-40B4-BE49-F238E27FC236}">
                      <a16:creationId xmlns:a16="http://schemas.microsoft.com/office/drawing/2014/main" id="{AB21C67F-3C3E-D1D8-19CF-124CC057AEA2}"/>
                    </a:ext>
                  </a:extLst>
                </p:cNvPr>
                <p:cNvPicPr/>
                <p:nvPr/>
              </p:nvPicPr>
              <p:blipFill>
                <a:blip r:embed="rId491"/>
                <a:stretch>
                  <a:fillRect/>
                </a:stretch>
              </p:blipFill>
              <p:spPr>
                <a:xfrm>
                  <a:off x="4028498" y="5587822"/>
                  <a:ext cx="1576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3" name="Freihand 262">
                  <a:extLst>
                    <a:ext uri="{FF2B5EF4-FFF2-40B4-BE49-F238E27FC236}">
                      <a16:creationId xmlns:a16="http://schemas.microsoft.com/office/drawing/2014/main" id="{E470DDE0-568A-C1BE-3DB6-822F3B05286A}"/>
                    </a:ext>
                  </a:extLst>
                </p14:cNvPr>
                <p14:cNvContentPartPr/>
                <p14:nvPr/>
              </p14:nvContentPartPr>
              <p14:xfrm>
                <a:off x="4222178" y="5505382"/>
                <a:ext cx="136440" cy="248400"/>
              </p14:xfrm>
            </p:contentPart>
          </mc:Choice>
          <mc:Fallback>
            <p:pic>
              <p:nvPicPr>
                <p:cNvPr id="263" name="Freihand 262">
                  <a:extLst>
                    <a:ext uri="{FF2B5EF4-FFF2-40B4-BE49-F238E27FC236}">
                      <a16:creationId xmlns:a16="http://schemas.microsoft.com/office/drawing/2014/main" id="{E470DDE0-568A-C1BE-3DB6-822F3B05286A}"/>
                    </a:ext>
                  </a:extLst>
                </p:cNvPr>
                <p:cNvPicPr/>
                <p:nvPr/>
              </p:nvPicPr>
              <p:blipFill>
                <a:blip r:embed="rId493"/>
                <a:stretch>
                  <a:fillRect/>
                </a:stretch>
              </p:blipFill>
              <p:spPr>
                <a:xfrm>
                  <a:off x="4213178" y="5496742"/>
                  <a:ext cx="1540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5" name="Freihand 264">
                  <a:extLst>
                    <a:ext uri="{FF2B5EF4-FFF2-40B4-BE49-F238E27FC236}">
                      <a16:creationId xmlns:a16="http://schemas.microsoft.com/office/drawing/2014/main" id="{AAC3D836-9461-80B7-B90A-BFC55CEBC978}"/>
                    </a:ext>
                  </a:extLst>
                </p14:cNvPr>
                <p14:cNvContentPartPr/>
                <p14:nvPr/>
              </p14:nvContentPartPr>
              <p14:xfrm>
                <a:off x="4764698" y="5470102"/>
                <a:ext cx="133920" cy="211320"/>
              </p14:xfrm>
            </p:contentPart>
          </mc:Choice>
          <mc:Fallback>
            <p:pic>
              <p:nvPicPr>
                <p:cNvPr id="265" name="Freihand 264">
                  <a:extLst>
                    <a:ext uri="{FF2B5EF4-FFF2-40B4-BE49-F238E27FC236}">
                      <a16:creationId xmlns:a16="http://schemas.microsoft.com/office/drawing/2014/main" id="{AAC3D836-9461-80B7-B90A-BFC55CEBC978}"/>
                    </a:ext>
                  </a:extLst>
                </p:cNvPr>
                <p:cNvPicPr/>
                <p:nvPr/>
              </p:nvPicPr>
              <p:blipFill>
                <a:blip r:embed="rId495"/>
                <a:stretch>
                  <a:fillRect/>
                </a:stretch>
              </p:blipFill>
              <p:spPr>
                <a:xfrm>
                  <a:off x="4755698" y="5461462"/>
                  <a:ext cx="151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6" name="Freihand 265">
                  <a:extLst>
                    <a:ext uri="{FF2B5EF4-FFF2-40B4-BE49-F238E27FC236}">
                      <a16:creationId xmlns:a16="http://schemas.microsoft.com/office/drawing/2014/main" id="{CF747645-11C0-AF58-B982-817AC4274981}"/>
                    </a:ext>
                  </a:extLst>
                </p14:cNvPr>
                <p14:cNvContentPartPr/>
                <p14:nvPr/>
              </p14:nvContentPartPr>
              <p14:xfrm>
                <a:off x="4980698" y="5484862"/>
                <a:ext cx="88920" cy="151920"/>
              </p14:xfrm>
            </p:contentPart>
          </mc:Choice>
          <mc:Fallback>
            <p:pic>
              <p:nvPicPr>
                <p:cNvPr id="266" name="Freihand 265">
                  <a:extLst>
                    <a:ext uri="{FF2B5EF4-FFF2-40B4-BE49-F238E27FC236}">
                      <a16:creationId xmlns:a16="http://schemas.microsoft.com/office/drawing/2014/main" id="{CF747645-11C0-AF58-B982-817AC4274981}"/>
                    </a:ext>
                  </a:extLst>
                </p:cNvPr>
                <p:cNvPicPr/>
                <p:nvPr/>
              </p:nvPicPr>
              <p:blipFill>
                <a:blip r:embed="rId497"/>
                <a:stretch>
                  <a:fillRect/>
                </a:stretch>
              </p:blipFill>
              <p:spPr>
                <a:xfrm>
                  <a:off x="4972058" y="5476222"/>
                  <a:ext cx="106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67" name="Freihand 266">
                  <a:extLst>
                    <a:ext uri="{FF2B5EF4-FFF2-40B4-BE49-F238E27FC236}">
                      <a16:creationId xmlns:a16="http://schemas.microsoft.com/office/drawing/2014/main" id="{414978EF-8ED2-FC8C-366A-2C3B52C329DD}"/>
                    </a:ext>
                  </a:extLst>
                </p14:cNvPr>
                <p14:cNvContentPartPr/>
                <p14:nvPr/>
              </p14:nvContentPartPr>
              <p14:xfrm>
                <a:off x="5186978" y="5471542"/>
                <a:ext cx="74160" cy="134280"/>
              </p14:xfrm>
            </p:contentPart>
          </mc:Choice>
          <mc:Fallback>
            <p:pic>
              <p:nvPicPr>
                <p:cNvPr id="267" name="Freihand 266">
                  <a:extLst>
                    <a:ext uri="{FF2B5EF4-FFF2-40B4-BE49-F238E27FC236}">
                      <a16:creationId xmlns:a16="http://schemas.microsoft.com/office/drawing/2014/main" id="{414978EF-8ED2-FC8C-366A-2C3B52C329DD}"/>
                    </a:ext>
                  </a:extLst>
                </p:cNvPr>
                <p:cNvPicPr/>
                <p:nvPr/>
              </p:nvPicPr>
              <p:blipFill>
                <a:blip r:embed="rId499"/>
                <a:stretch>
                  <a:fillRect/>
                </a:stretch>
              </p:blipFill>
              <p:spPr>
                <a:xfrm>
                  <a:off x="5178338" y="5462902"/>
                  <a:ext cx="91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8" name="Freihand 267">
                  <a:extLst>
                    <a:ext uri="{FF2B5EF4-FFF2-40B4-BE49-F238E27FC236}">
                      <a16:creationId xmlns:a16="http://schemas.microsoft.com/office/drawing/2014/main" id="{97D57E3F-335A-1A6E-3C96-6E5318610E09}"/>
                    </a:ext>
                  </a:extLst>
                </p14:cNvPr>
                <p14:cNvContentPartPr/>
                <p14:nvPr/>
              </p14:nvContentPartPr>
              <p14:xfrm>
                <a:off x="5342138" y="5562982"/>
                <a:ext cx="10800" cy="105480"/>
              </p14:xfrm>
            </p:contentPart>
          </mc:Choice>
          <mc:Fallback>
            <p:pic>
              <p:nvPicPr>
                <p:cNvPr id="268" name="Freihand 267">
                  <a:extLst>
                    <a:ext uri="{FF2B5EF4-FFF2-40B4-BE49-F238E27FC236}">
                      <a16:creationId xmlns:a16="http://schemas.microsoft.com/office/drawing/2014/main" id="{97D57E3F-335A-1A6E-3C96-6E5318610E09}"/>
                    </a:ext>
                  </a:extLst>
                </p:cNvPr>
                <p:cNvPicPr/>
                <p:nvPr/>
              </p:nvPicPr>
              <p:blipFill>
                <a:blip r:embed="rId501"/>
                <a:stretch>
                  <a:fillRect/>
                </a:stretch>
              </p:blipFill>
              <p:spPr>
                <a:xfrm>
                  <a:off x="5333498" y="5554342"/>
                  <a:ext cx="28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69" name="Freihand 268">
                  <a:extLst>
                    <a:ext uri="{FF2B5EF4-FFF2-40B4-BE49-F238E27FC236}">
                      <a16:creationId xmlns:a16="http://schemas.microsoft.com/office/drawing/2014/main" id="{4E3DB10D-71FA-6420-857B-73A5F616A81F}"/>
                    </a:ext>
                  </a:extLst>
                </p14:cNvPr>
                <p14:cNvContentPartPr/>
                <p14:nvPr/>
              </p14:nvContentPartPr>
              <p14:xfrm>
                <a:off x="5438618" y="5411422"/>
                <a:ext cx="143280" cy="192960"/>
              </p14:xfrm>
            </p:contentPart>
          </mc:Choice>
          <mc:Fallback>
            <p:pic>
              <p:nvPicPr>
                <p:cNvPr id="269" name="Freihand 268">
                  <a:extLst>
                    <a:ext uri="{FF2B5EF4-FFF2-40B4-BE49-F238E27FC236}">
                      <a16:creationId xmlns:a16="http://schemas.microsoft.com/office/drawing/2014/main" id="{4E3DB10D-71FA-6420-857B-73A5F616A81F}"/>
                    </a:ext>
                  </a:extLst>
                </p:cNvPr>
                <p:cNvPicPr/>
                <p:nvPr/>
              </p:nvPicPr>
              <p:blipFill>
                <a:blip r:embed="rId503"/>
                <a:stretch>
                  <a:fillRect/>
                </a:stretch>
              </p:blipFill>
              <p:spPr>
                <a:xfrm>
                  <a:off x="5429978" y="5402782"/>
                  <a:ext cx="160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0" name="Freihand 269">
                  <a:extLst>
                    <a:ext uri="{FF2B5EF4-FFF2-40B4-BE49-F238E27FC236}">
                      <a16:creationId xmlns:a16="http://schemas.microsoft.com/office/drawing/2014/main" id="{A713A904-F135-CD83-2B05-149F91B1DA4F}"/>
                    </a:ext>
                  </a:extLst>
                </p14:cNvPr>
                <p14:cNvContentPartPr/>
                <p14:nvPr/>
              </p14:nvContentPartPr>
              <p14:xfrm>
                <a:off x="5641658" y="5394142"/>
                <a:ext cx="89640" cy="187560"/>
              </p14:xfrm>
            </p:contentPart>
          </mc:Choice>
          <mc:Fallback>
            <p:pic>
              <p:nvPicPr>
                <p:cNvPr id="270" name="Freihand 269">
                  <a:extLst>
                    <a:ext uri="{FF2B5EF4-FFF2-40B4-BE49-F238E27FC236}">
                      <a16:creationId xmlns:a16="http://schemas.microsoft.com/office/drawing/2014/main" id="{A713A904-F135-CD83-2B05-149F91B1DA4F}"/>
                    </a:ext>
                  </a:extLst>
                </p:cNvPr>
                <p:cNvPicPr/>
                <p:nvPr/>
              </p:nvPicPr>
              <p:blipFill>
                <a:blip r:embed="rId505"/>
                <a:stretch>
                  <a:fillRect/>
                </a:stretch>
              </p:blipFill>
              <p:spPr>
                <a:xfrm>
                  <a:off x="5632658" y="5385502"/>
                  <a:ext cx="107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71" name="Freihand 270">
                  <a:extLst>
                    <a:ext uri="{FF2B5EF4-FFF2-40B4-BE49-F238E27FC236}">
                      <a16:creationId xmlns:a16="http://schemas.microsoft.com/office/drawing/2014/main" id="{ED77DAD8-A7FB-6F8D-BA4D-5BA118C8038E}"/>
                    </a:ext>
                  </a:extLst>
                </p14:cNvPr>
                <p14:cNvContentPartPr/>
                <p14:nvPr/>
              </p14:nvContentPartPr>
              <p14:xfrm>
                <a:off x="4821218" y="5739382"/>
                <a:ext cx="893520" cy="70560"/>
              </p14:xfrm>
            </p:contentPart>
          </mc:Choice>
          <mc:Fallback>
            <p:pic>
              <p:nvPicPr>
                <p:cNvPr id="271" name="Freihand 270">
                  <a:extLst>
                    <a:ext uri="{FF2B5EF4-FFF2-40B4-BE49-F238E27FC236}">
                      <a16:creationId xmlns:a16="http://schemas.microsoft.com/office/drawing/2014/main" id="{ED77DAD8-A7FB-6F8D-BA4D-5BA118C8038E}"/>
                    </a:ext>
                  </a:extLst>
                </p:cNvPr>
                <p:cNvPicPr/>
                <p:nvPr/>
              </p:nvPicPr>
              <p:blipFill>
                <a:blip r:embed="rId507"/>
                <a:stretch>
                  <a:fillRect/>
                </a:stretch>
              </p:blipFill>
              <p:spPr>
                <a:xfrm>
                  <a:off x="4812218" y="5730382"/>
                  <a:ext cx="911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72" name="Freihand 271">
                  <a:extLst>
                    <a:ext uri="{FF2B5EF4-FFF2-40B4-BE49-F238E27FC236}">
                      <a16:creationId xmlns:a16="http://schemas.microsoft.com/office/drawing/2014/main" id="{82288326-A942-2051-BE17-448FB9831FD6}"/>
                    </a:ext>
                  </a:extLst>
                </p14:cNvPr>
                <p14:cNvContentPartPr/>
                <p14:nvPr/>
              </p14:nvContentPartPr>
              <p14:xfrm>
                <a:off x="4822658" y="5957542"/>
                <a:ext cx="137160" cy="161280"/>
              </p14:xfrm>
            </p:contentPart>
          </mc:Choice>
          <mc:Fallback>
            <p:pic>
              <p:nvPicPr>
                <p:cNvPr id="272" name="Freihand 271">
                  <a:extLst>
                    <a:ext uri="{FF2B5EF4-FFF2-40B4-BE49-F238E27FC236}">
                      <a16:creationId xmlns:a16="http://schemas.microsoft.com/office/drawing/2014/main" id="{82288326-A942-2051-BE17-448FB9831FD6}"/>
                    </a:ext>
                  </a:extLst>
                </p:cNvPr>
                <p:cNvPicPr/>
                <p:nvPr/>
              </p:nvPicPr>
              <p:blipFill>
                <a:blip r:embed="rId509"/>
                <a:stretch>
                  <a:fillRect/>
                </a:stretch>
              </p:blipFill>
              <p:spPr>
                <a:xfrm>
                  <a:off x="4814018" y="5948902"/>
                  <a:ext cx="154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74" name="Freihand 273">
                  <a:extLst>
                    <a:ext uri="{FF2B5EF4-FFF2-40B4-BE49-F238E27FC236}">
                      <a16:creationId xmlns:a16="http://schemas.microsoft.com/office/drawing/2014/main" id="{83E1593E-4014-440B-1BEC-34DDD0B722AA}"/>
                    </a:ext>
                  </a:extLst>
                </p14:cNvPr>
                <p14:cNvContentPartPr/>
                <p14:nvPr/>
              </p14:nvContentPartPr>
              <p14:xfrm>
                <a:off x="5167898" y="5943502"/>
                <a:ext cx="108000" cy="114480"/>
              </p14:xfrm>
            </p:contentPart>
          </mc:Choice>
          <mc:Fallback>
            <p:pic>
              <p:nvPicPr>
                <p:cNvPr id="274" name="Freihand 273">
                  <a:extLst>
                    <a:ext uri="{FF2B5EF4-FFF2-40B4-BE49-F238E27FC236}">
                      <a16:creationId xmlns:a16="http://schemas.microsoft.com/office/drawing/2014/main" id="{83E1593E-4014-440B-1BEC-34DDD0B722AA}"/>
                    </a:ext>
                  </a:extLst>
                </p:cNvPr>
                <p:cNvPicPr/>
                <p:nvPr/>
              </p:nvPicPr>
              <p:blipFill>
                <a:blip r:embed="rId511"/>
                <a:stretch>
                  <a:fillRect/>
                </a:stretch>
              </p:blipFill>
              <p:spPr>
                <a:xfrm>
                  <a:off x="5158898" y="5934502"/>
                  <a:ext cx="125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75" name="Freihand 274">
                  <a:extLst>
                    <a:ext uri="{FF2B5EF4-FFF2-40B4-BE49-F238E27FC236}">
                      <a16:creationId xmlns:a16="http://schemas.microsoft.com/office/drawing/2014/main" id="{EB64CAF7-551D-004C-007D-1EC82A3DAB4D}"/>
                    </a:ext>
                  </a:extLst>
                </p14:cNvPr>
                <p14:cNvContentPartPr/>
                <p14:nvPr/>
              </p14:nvContentPartPr>
              <p14:xfrm>
                <a:off x="5378138" y="5896702"/>
                <a:ext cx="110160" cy="130680"/>
              </p14:xfrm>
            </p:contentPart>
          </mc:Choice>
          <mc:Fallback>
            <p:pic>
              <p:nvPicPr>
                <p:cNvPr id="275" name="Freihand 274">
                  <a:extLst>
                    <a:ext uri="{FF2B5EF4-FFF2-40B4-BE49-F238E27FC236}">
                      <a16:creationId xmlns:a16="http://schemas.microsoft.com/office/drawing/2014/main" id="{EB64CAF7-551D-004C-007D-1EC82A3DAB4D}"/>
                    </a:ext>
                  </a:extLst>
                </p:cNvPr>
                <p:cNvPicPr/>
                <p:nvPr/>
              </p:nvPicPr>
              <p:blipFill>
                <a:blip r:embed="rId513"/>
                <a:stretch>
                  <a:fillRect/>
                </a:stretch>
              </p:blipFill>
              <p:spPr>
                <a:xfrm>
                  <a:off x="5369498" y="5887702"/>
                  <a:ext cx="127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76" name="Freihand 275">
                  <a:extLst>
                    <a:ext uri="{FF2B5EF4-FFF2-40B4-BE49-F238E27FC236}">
                      <a16:creationId xmlns:a16="http://schemas.microsoft.com/office/drawing/2014/main" id="{389BF53B-8FBF-4E7B-03D0-DDA360D3ACF8}"/>
                    </a:ext>
                  </a:extLst>
                </p14:cNvPr>
                <p14:cNvContentPartPr/>
                <p14:nvPr/>
              </p14:nvContentPartPr>
              <p14:xfrm>
                <a:off x="5819138" y="5449582"/>
                <a:ext cx="141120" cy="532440"/>
              </p14:xfrm>
            </p:contentPart>
          </mc:Choice>
          <mc:Fallback>
            <p:pic>
              <p:nvPicPr>
                <p:cNvPr id="276" name="Freihand 275">
                  <a:extLst>
                    <a:ext uri="{FF2B5EF4-FFF2-40B4-BE49-F238E27FC236}">
                      <a16:creationId xmlns:a16="http://schemas.microsoft.com/office/drawing/2014/main" id="{389BF53B-8FBF-4E7B-03D0-DDA360D3ACF8}"/>
                    </a:ext>
                  </a:extLst>
                </p:cNvPr>
                <p:cNvPicPr/>
                <p:nvPr/>
              </p:nvPicPr>
              <p:blipFill>
                <a:blip r:embed="rId515"/>
                <a:stretch>
                  <a:fillRect/>
                </a:stretch>
              </p:blipFill>
              <p:spPr>
                <a:xfrm>
                  <a:off x="5810138" y="5440942"/>
                  <a:ext cx="15876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77" name="Freihand 276">
                  <a:extLst>
                    <a:ext uri="{FF2B5EF4-FFF2-40B4-BE49-F238E27FC236}">
                      <a16:creationId xmlns:a16="http://schemas.microsoft.com/office/drawing/2014/main" id="{FD55162D-793D-F133-5C32-142C572BCD9B}"/>
                    </a:ext>
                  </a:extLst>
                </p14:cNvPr>
                <p14:cNvContentPartPr/>
                <p14:nvPr/>
              </p14:nvContentPartPr>
              <p14:xfrm>
                <a:off x="4546178" y="5534542"/>
                <a:ext cx="131400" cy="593640"/>
              </p14:xfrm>
            </p:contentPart>
          </mc:Choice>
          <mc:Fallback>
            <p:pic>
              <p:nvPicPr>
                <p:cNvPr id="277" name="Freihand 276">
                  <a:extLst>
                    <a:ext uri="{FF2B5EF4-FFF2-40B4-BE49-F238E27FC236}">
                      <a16:creationId xmlns:a16="http://schemas.microsoft.com/office/drawing/2014/main" id="{FD55162D-793D-F133-5C32-142C572BCD9B}"/>
                    </a:ext>
                  </a:extLst>
                </p:cNvPr>
                <p:cNvPicPr/>
                <p:nvPr/>
              </p:nvPicPr>
              <p:blipFill>
                <a:blip r:embed="rId517"/>
                <a:stretch>
                  <a:fillRect/>
                </a:stretch>
              </p:blipFill>
              <p:spPr>
                <a:xfrm>
                  <a:off x="4537538" y="5525542"/>
                  <a:ext cx="149040" cy="6112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78" name="Freihand 277">
                  <a:extLst>
                    <a:ext uri="{FF2B5EF4-FFF2-40B4-BE49-F238E27FC236}">
                      <a16:creationId xmlns:a16="http://schemas.microsoft.com/office/drawing/2014/main" id="{06B2361E-A619-F3B2-7E00-D1C28B81EC09}"/>
                    </a:ext>
                  </a:extLst>
                </p14:cNvPr>
                <p14:cNvContentPartPr/>
                <p14:nvPr/>
              </p14:nvContentPartPr>
              <p14:xfrm>
                <a:off x="6051338" y="5271022"/>
                <a:ext cx="29160" cy="113400"/>
              </p14:xfrm>
            </p:contentPart>
          </mc:Choice>
          <mc:Fallback>
            <p:pic>
              <p:nvPicPr>
                <p:cNvPr id="278" name="Freihand 277">
                  <a:extLst>
                    <a:ext uri="{FF2B5EF4-FFF2-40B4-BE49-F238E27FC236}">
                      <a16:creationId xmlns:a16="http://schemas.microsoft.com/office/drawing/2014/main" id="{06B2361E-A619-F3B2-7E00-D1C28B81EC09}"/>
                    </a:ext>
                  </a:extLst>
                </p:cNvPr>
                <p:cNvPicPr/>
                <p:nvPr/>
              </p:nvPicPr>
              <p:blipFill>
                <a:blip r:embed="rId519"/>
                <a:stretch>
                  <a:fillRect/>
                </a:stretch>
              </p:blipFill>
              <p:spPr>
                <a:xfrm>
                  <a:off x="6042338" y="5262022"/>
                  <a:ext cx="46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79" name="Freihand 278">
                  <a:extLst>
                    <a:ext uri="{FF2B5EF4-FFF2-40B4-BE49-F238E27FC236}">
                      <a16:creationId xmlns:a16="http://schemas.microsoft.com/office/drawing/2014/main" id="{23A36B25-D309-44DA-9772-BDE10B7BD8DC}"/>
                    </a:ext>
                  </a:extLst>
                </p14:cNvPr>
                <p14:cNvContentPartPr/>
                <p14:nvPr/>
              </p14:nvContentPartPr>
              <p14:xfrm>
                <a:off x="6003818" y="5399182"/>
                <a:ext cx="145800" cy="43560"/>
              </p14:xfrm>
            </p:contentPart>
          </mc:Choice>
          <mc:Fallback>
            <p:pic>
              <p:nvPicPr>
                <p:cNvPr id="279" name="Freihand 278">
                  <a:extLst>
                    <a:ext uri="{FF2B5EF4-FFF2-40B4-BE49-F238E27FC236}">
                      <a16:creationId xmlns:a16="http://schemas.microsoft.com/office/drawing/2014/main" id="{23A36B25-D309-44DA-9772-BDE10B7BD8DC}"/>
                    </a:ext>
                  </a:extLst>
                </p:cNvPr>
                <p:cNvPicPr/>
                <p:nvPr/>
              </p:nvPicPr>
              <p:blipFill>
                <a:blip r:embed="rId521"/>
                <a:stretch>
                  <a:fillRect/>
                </a:stretch>
              </p:blipFill>
              <p:spPr>
                <a:xfrm>
                  <a:off x="5994818" y="5390182"/>
                  <a:ext cx="163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80" name="Freihand 279">
                  <a:extLst>
                    <a:ext uri="{FF2B5EF4-FFF2-40B4-BE49-F238E27FC236}">
                      <a16:creationId xmlns:a16="http://schemas.microsoft.com/office/drawing/2014/main" id="{BC02868D-6222-C5A3-B96F-4B9C2B001770}"/>
                    </a:ext>
                  </a:extLst>
                </p14:cNvPr>
                <p14:cNvContentPartPr/>
                <p14:nvPr/>
              </p14:nvContentPartPr>
              <p14:xfrm>
                <a:off x="6034778" y="5472262"/>
                <a:ext cx="141840" cy="112680"/>
              </p14:xfrm>
            </p:contentPart>
          </mc:Choice>
          <mc:Fallback>
            <p:pic>
              <p:nvPicPr>
                <p:cNvPr id="280" name="Freihand 279">
                  <a:extLst>
                    <a:ext uri="{FF2B5EF4-FFF2-40B4-BE49-F238E27FC236}">
                      <a16:creationId xmlns:a16="http://schemas.microsoft.com/office/drawing/2014/main" id="{BC02868D-6222-C5A3-B96F-4B9C2B001770}"/>
                    </a:ext>
                  </a:extLst>
                </p:cNvPr>
                <p:cNvPicPr/>
                <p:nvPr/>
              </p:nvPicPr>
              <p:blipFill>
                <a:blip r:embed="rId523"/>
                <a:stretch>
                  <a:fillRect/>
                </a:stretch>
              </p:blipFill>
              <p:spPr>
                <a:xfrm>
                  <a:off x="6025778" y="5463262"/>
                  <a:ext cx="159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81" name="Freihand 280">
                  <a:extLst>
                    <a:ext uri="{FF2B5EF4-FFF2-40B4-BE49-F238E27FC236}">
                      <a16:creationId xmlns:a16="http://schemas.microsoft.com/office/drawing/2014/main" id="{697B011C-602D-42FA-5231-26C3DCA5EABF}"/>
                    </a:ext>
                  </a:extLst>
                </p14:cNvPr>
                <p14:cNvContentPartPr/>
                <p14:nvPr/>
              </p14:nvContentPartPr>
              <p14:xfrm>
                <a:off x="6414578" y="5688982"/>
                <a:ext cx="212400" cy="30960"/>
              </p14:xfrm>
            </p:contentPart>
          </mc:Choice>
          <mc:Fallback>
            <p:pic>
              <p:nvPicPr>
                <p:cNvPr id="281" name="Freihand 280">
                  <a:extLst>
                    <a:ext uri="{FF2B5EF4-FFF2-40B4-BE49-F238E27FC236}">
                      <a16:creationId xmlns:a16="http://schemas.microsoft.com/office/drawing/2014/main" id="{697B011C-602D-42FA-5231-26C3DCA5EABF}"/>
                    </a:ext>
                  </a:extLst>
                </p:cNvPr>
                <p:cNvPicPr/>
                <p:nvPr/>
              </p:nvPicPr>
              <p:blipFill>
                <a:blip r:embed="rId525"/>
                <a:stretch>
                  <a:fillRect/>
                </a:stretch>
              </p:blipFill>
              <p:spPr>
                <a:xfrm>
                  <a:off x="6405578" y="5680342"/>
                  <a:ext cx="230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82" name="Freihand 281">
                  <a:extLst>
                    <a:ext uri="{FF2B5EF4-FFF2-40B4-BE49-F238E27FC236}">
                      <a16:creationId xmlns:a16="http://schemas.microsoft.com/office/drawing/2014/main" id="{B4A904A2-1876-3CF2-5FD5-DB71D4E37883}"/>
                    </a:ext>
                  </a:extLst>
                </p14:cNvPr>
                <p14:cNvContentPartPr/>
                <p14:nvPr/>
              </p14:nvContentPartPr>
              <p14:xfrm>
                <a:off x="6440858" y="5764222"/>
                <a:ext cx="188640" cy="20880"/>
              </p14:xfrm>
            </p:contentPart>
          </mc:Choice>
          <mc:Fallback>
            <p:pic>
              <p:nvPicPr>
                <p:cNvPr id="282" name="Freihand 281">
                  <a:extLst>
                    <a:ext uri="{FF2B5EF4-FFF2-40B4-BE49-F238E27FC236}">
                      <a16:creationId xmlns:a16="http://schemas.microsoft.com/office/drawing/2014/main" id="{B4A904A2-1876-3CF2-5FD5-DB71D4E37883}"/>
                    </a:ext>
                  </a:extLst>
                </p:cNvPr>
                <p:cNvPicPr/>
                <p:nvPr/>
              </p:nvPicPr>
              <p:blipFill>
                <a:blip r:embed="rId527"/>
                <a:stretch>
                  <a:fillRect/>
                </a:stretch>
              </p:blipFill>
              <p:spPr>
                <a:xfrm>
                  <a:off x="6431858" y="5755582"/>
                  <a:ext cx="206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83" name="Freihand 282">
                  <a:extLst>
                    <a:ext uri="{FF2B5EF4-FFF2-40B4-BE49-F238E27FC236}">
                      <a16:creationId xmlns:a16="http://schemas.microsoft.com/office/drawing/2014/main" id="{B8083331-FD3C-613F-BB01-DE9011A599A5}"/>
                    </a:ext>
                  </a:extLst>
                </p14:cNvPr>
                <p14:cNvContentPartPr/>
                <p14:nvPr/>
              </p14:nvContentPartPr>
              <p14:xfrm>
                <a:off x="6839378" y="5553262"/>
                <a:ext cx="198360" cy="240120"/>
              </p14:xfrm>
            </p:contentPart>
          </mc:Choice>
          <mc:Fallback>
            <p:pic>
              <p:nvPicPr>
                <p:cNvPr id="283" name="Freihand 282">
                  <a:extLst>
                    <a:ext uri="{FF2B5EF4-FFF2-40B4-BE49-F238E27FC236}">
                      <a16:creationId xmlns:a16="http://schemas.microsoft.com/office/drawing/2014/main" id="{B8083331-FD3C-613F-BB01-DE9011A599A5}"/>
                    </a:ext>
                  </a:extLst>
                </p:cNvPr>
                <p:cNvPicPr/>
                <p:nvPr/>
              </p:nvPicPr>
              <p:blipFill>
                <a:blip r:embed="rId529"/>
                <a:stretch>
                  <a:fillRect/>
                </a:stretch>
              </p:blipFill>
              <p:spPr>
                <a:xfrm>
                  <a:off x="6830738" y="5544622"/>
                  <a:ext cx="2160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84" name="Freihand 283">
                  <a:extLst>
                    <a:ext uri="{FF2B5EF4-FFF2-40B4-BE49-F238E27FC236}">
                      <a16:creationId xmlns:a16="http://schemas.microsoft.com/office/drawing/2014/main" id="{1A80C4D9-76C2-9200-BD1C-7D0658C5E018}"/>
                    </a:ext>
                  </a:extLst>
                </p14:cNvPr>
                <p14:cNvContentPartPr/>
                <p14:nvPr/>
              </p14:nvContentPartPr>
              <p14:xfrm>
                <a:off x="7249778" y="5573062"/>
                <a:ext cx="15120" cy="204480"/>
              </p14:xfrm>
            </p:contentPart>
          </mc:Choice>
          <mc:Fallback>
            <p:pic>
              <p:nvPicPr>
                <p:cNvPr id="284" name="Freihand 283">
                  <a:extLst>
                    <a:ext uri="{FF2B5EF4-FFF2-40B4-BE49-F238E27FC236}">
                      <a16:creationId xmlns:a16="http://schemas.microsoft.com/office/drawing/2014/main" id="{1A80C4D9-76C2-9200-BD1C-7D0658C5E018}"/>
                    </a:ext>
                  </a:extLst>
                </p:cNvPr>
                <p:cNvPicPr/>
                <p:nvPr/>
              </p:nvPicPr>
              <p:blipFill>
                <a:blip r:embed="rId531"/>
                <a:stretch>
                  <a:fillRect/>
                </a:stretch>
              </p:blipFill>
              <p:spPr>
                <a:xfrm>
                  <a:off x="7240778" y="5564062"/>
                  <a:ext cx="32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85" name="Freihand 284">
                  <a:extLst>
                    <a:ext uri="{FF2B5EF4-FFF2-40B4-BE49-F238E27FC236}">
                      <a16:creationId xmlns:a16="http://schemas.microsoft.com/office/drawing/2014/main" id="{69BBAAD8-6F95-0B9F-9A08-CF12E2C0C3A6}"/>
                    </a:ext>
                  </a:extLst>
                </p14:cNvPr>
                <p14:cNvContentPartPr/>
                <p14:nvPr/>
              </p14:nvContentPartPr>
              <p14:xfrm>
                <a:off x="7160498" y="5682502"/>
                <a:ext cx="144360" cy="16200"/>
              </p14:xfrm>
            </p:contentPart>
          </mc:Choice>
          <mc:Fallback>
            <p:pic>
              <p:nvPicPr>
                <p:cNvPr id="285" name="Freihand 284">
                  <a:extLst>
                    <a:ext uri="{FF2B5EF4-FFF2-40B4-BE49-F238E27FC236}">
                      <a16:creationId xmlns:a16="http://schemas.microsoft.com/office/drawing/2014/main" id="{69BBAAD8-6F95-0B9F-9A08-CF12E2C0C3A6}"/>
                    </a:ext>
                  </a:extLst>
                </p:cNvPr>
                <p:cNvPicPr/>
                <p:nvPr/>
              </p:nvPicPr>
              <p:blipFill>
                <a:blip r:embed="rId533"/>
                <a:stretch>
                  <a:fillRect/>
                </a:stretch>
              </p:blipFill>
              <p:spPr>
                <a:xfrm>
                  <a:off x="7151858" y="5673502"/>
                  <a:ext cx="162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86" name="Freihand 285">
                  <a:extLst>
                    <a:ext uri="{FF2B5EF4-FFF2-40B4-BE49-F238E27FC236}">
                      <a16:creationId xmlns:a16="http://schemas.microsoft.com/office/drawing/2014/main" id="{6DDB5AF7-931D-37D1-08E7-207C196DCA3D}"/>
                    </a:ext>
                  </a:extLst>
                </p14:cNvPr>
                <p14:cNvContentPartPr/>
                <p14:nvPr/>
              </p14:nvContentPartPr>
              <p14:xfrm>
                <a:off x="7530218" y="5578102"/>
                <a:ext cx="146520" cy="201600"/>
              </p14:xfrm>
            </p:contentPart>
          </mc:Choice>
          <mc:Fallback>
            <p:pic>
              <p:nvPicPr>
                <p:cNvPr id="286" name="Freihand 285">
                  <a:extLst>
                    <a:ext uri="{FF2B5EF4-FFF2-40B4-BE49-F238E27FC236}">
                      <a16:creationId xmlns:a16="http://schemas.microsoft.com/office/drawing/2014/main" id="{6DDB5AF7-931D-37D1-08E7-207C196DCA3D}"/>
                    </a:ext>
                  </a:extLst>
                </p:cNvPr>
                <p:cNvPicPr/>
                <p:nvPr/>
              </p:nvPicPr>
              <p:blipFill>
                <a:blip r:embed="rId535"/>
                <a:stretch>
                  <a:fillRect/>
                </a:stretch>
              </p:blipFill>
              <p:spPr>
                <a:xfrm>
                  <a:off x="7521218" y="5569462"/>
                  <a:ext cx="164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87" name="Freihand 286">
                  <a:extLst>
                    <a:ext uri="{FF2B5EF4-FFF2-40B4-BE49-F238E27FC236}">
                      <a16:creationId xmlns:a16="http://schemas.microsoft.com/office/drawing/2014/main" id="{4D9D63AF-5B38-F742-ADC5-490C6E601E85}"/>
                    </a:ext>
                  </a:extLst>
                </p14:cNvPr>
                <p14:cNvContentPartPr/>
                <p14:nvPr/>
              </p14:nvContentPartPr>
              <p14:xfrm>
                <a:off x="7522298" y="5613742"/>
                <a:ext cx="195480" cy="144720"/>
              </p14:xfrm>
            </p:contentPart>
          </mc:Choice>
          <mc:Fallback>
            <p:pic>
              <p:nvPicPr>
                <p:cNvPr id="287" name="Freihand 286">
                  <a:extLst>
                    <a:ext uri="{FF2B5EF4-FFF2-40B4-BE49-F238E27FC236}">
                      <a16:creationId xmlns:a16="http://schemas.microsoft.com/office/drawing/2014/main" id="{4D9D63AF-5B38-F742-ADC5-490C6E601E85}"/>
                    </a:ext>
                  </a:extLst>
                </p:cNvPr>
                <p:cNvPicPr/>
                <p:nvPr/>
              </p:nvPicPr>
              <p:blipFill>
                <a:blip r:embed="rId537"/>
                <a:stretch>
                  <a:fillRect/>
                </a:stretch>
              </p:blipFill>
              <p:spPr>
                <a:xfrm>
                  <a:off x="7513658" y="5604742"/>
                  <a:ext cx="213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92" name="Freihand 291">
                  <a:extLst>
                    <a:ext uri="{FF2B5EF4-FFF2-40B4-BE49-F238E27FC236}">
                      <a16:creationId xmlns:a16="http://schemas.microsoft.com/office/drawing/2014/main" id="{9FC9D80B-2DC5-94F6-3FE5-8977A6B7BFC9}"/>
                    </a:ext>
                  </a:extLst>
                </p14:cNvPr>
                <p14:cNvContentPartPr/>
                <p14:nvPr/>
              </p14:nvContentPartPr>
              <p14:xfrm>
                <a:off x="3543938" y="6437782"/>
                <a:ext cx="137160" cy="29160"/>
              </p14:xfrm>
            </p:contentPart>
          </mc:Choice>
          <mc:Fallback>
            <p:pic>
              <p:nvPicPr>
                <p:cNvPr id="292" name="Freihand 291">
                  <a:extLst>
                    <a:ext uri="{FF2B5EF4-FFF2-40B4-BE49-F238E27FC236}">
                      <a16:creationId xmlns:a16="http://schemas.microsoft.com/office/drawing/2014/main" id="{9FC9D80B-2DC5-94F6-3FE5-8977A6B7BFC9}"/>
                    </a:ext>
                  </a:extLst>
                </p:cNvPr>
                <p:cNvPicPr/>
                <p:nvPr/>
              </p:nvPicPr>
              <p:blipFill>
                <a:blip r:embed="rId539"/>
                <a:stretch>
                  <a:fillRect/>
                </a:stretch>
              </p:blipFill>
              <p:spPr>
                <a:xfrm>
                  <a:off x="3534938" y="6429142"/>
                  <a:ext cx="154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93" name="Freihand 292">
                  <a:extLst>
                    <a:ext uri="{FF2B5EF4-FFF2-40B4-BE49-F238E27FC236}">
                      <a16:creationId xmlns:a16="http://schemas.microsoft.com/office/drawing/2014/main" id="{93E8F4C2-EF40-7F79-AFEF-D64F8827F7B8}"/>
                    </a:ext>
                  </a:extLst>
                </p14:cNvPr>
                <p14:cNvContentPartPr/>
                <p14:nvPr/>
              </p14:nvContentPartPr>
              <p14:xfrm>
                <a:off x="3531698" y="6493942"/>
                <a:ext cx="186120" cy="8280"/>
              </p14:xfrm>
            </p:contentPart>
          </mc:Choice>
          <mc:Fallback>
            <p:pic>
              <p:nvPicPr>
                <p:cNvPr id="293" name="Freihand 292">
                  <a:extLst>
                    <a:ext uri="{FF2B5EF4-FFF2-40B4-BE49-F238E27FC236}">
                      <a16:creationId xmlns:a16="http://schemas.microsoft.com/office/drawing/2014/main" id="{93E8F4C2-EF40-7F79-AFEF-D64F8827F7B8}"/>
                    </a:ext>
                  </a:extLst>
                </p:cNvPr>
                <p:cNvPicPr/>
                <p:nvPr/>
              </p:nvPicPr>
              <p:blipFill>
                <a:blip r:embed="rId541"/>
                <a:stretch>
                  <a:fillRect/>
                </a:stretch>
              </p:blipFill>
              <p:spPr>
                <a:xfrm>
                  <a:off x="3523058" y="6485302"/>
                  <a:ext cx="203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95" name="Freihand 294">
                  <a:extLst>
                    <a:ext uri="{FF2B5EF4-FFF2-40B4-BE49-F238E27FC236}">
                      <a16:creationId xmlns:a16="http://schemas.microsoft.com/office/drawing/2014/main" id="{A94EB82D-C4A8-0DA5-E9A2-0488DD4E0D1D}"/>
                    </a:ext>
                  </a:extLst>
                </p14:cNvPr>
                <p14:cNvContentPartPr/>
                <p14:nvPr/>
              </p14:nvContentPartPr>
              <p14:xfrm>
                <a:off x="3986378" y="6305302"/>
                <a:ext cx="102960" cy="126720"/>
              </p14:xfrm>
            </p:contentPart>
          </mc:Choice>
          <mc:Fallback>
            <p:pic>
              <p:nvPicPr>
                <p:cNvPr id="295" name="Freihand 294">
                  <a:extLst>
                    <a:ext uri="{FF2B5EF4-FFF2-40B4-BE49-F238E27FC236}">
                      <a16:creationId xmlns:a16="http://schemas.microsoft.com/office/drawing/2014/main" id="{A94EB82D-C4A8-0DA5-E9A2-0488DD4E0D1D}"/>
                    </a:ext>
                  </a:extLst>
                </p:cNvPr>
                <p:cNvPicPr/>
                <p:nvPr/>
              </p:nvPicPr>
              <p:blipFill>
                <a:blip r:embed="rId543"/>
                <a:stretch>
                  <a:fillRect/>
                </a:stretch>
              </p:blipFill>
              <p:spPr>
                <a:xfrm>
                  <a:off x="3977378" y="6296662"/>
                  <a:ext cx="120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96" name="Freihand 295">
                  <a:extLst>
                    <a:ext uri="{FF2B5EF4-FFF2-40B4-BE49-F238E27FC236}">
                      <a16:creationId xmlns:a16="http://schemas.microsoft.com/office/drawing/2014/main" id="{E05FC9AF-8C4E-6864-3F0C-C80327F90710}"/>
                    </a:ext>
                  </a:extLst>
                </p14:cNvPr>
                <p14:cNvContentPartPr/>
                <p14:nvPr/>
              </p14:nvContentPartPr>
              <p14:xfrm>
                <a:off x="4141898" y="6263902"/>
                <a:ext cx="105120" cy="161640"/>
              </p14:xfrm>
            </p:contentPart>
          </mc:Choice>
          <mc:Fallback>
            <p:pic>
              <p:nvPicPr>
                <p:cNvPr id="296" name="Freihand 295">
                  <a:extLst>
                    <a:ext uri="{FF2B5EF4-FFF2-40B4-BE49-F238E27FC236}">
                      <a16:creationId xmlns:a16="http://schemas.microsoft.com/office/drawing/2014/main" id="{E05FC9AF-8C4E-6864-3F0C-C80327F90710}"/>
                    </a:ext>
                  </a:extLst>
                </p:cNvPr>
                <p:cNvPicPr/>
                <p:nvPr/>
              </p:nvPicPr>
              <p:blipFill>
                <a:blip r:embed="rId545"/>
                <a:stretch>
                  <a:fillRect/>
                </a:stretch>
              </p:blipFill>
              <p:spPr>
                <a:xfrm>
                  <a:off x="4133258" y="6255262"/>
                  <a:ext cx="122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97" name="Freihand 296">
                  <a:extLst>
                    <a:ext uri="{FF2B5EF4-FFF2-40B4-BE49-F238E27FC236}">
                      <a16:creationId xmlns:a16="http://schemas.microsoft.com/office/drawing/2014/main" id="{71789167-777C-AB10-AF0A-6111D1DCA884}"/>
                    </a:ext>
                  </a:extLst>
                </p14:cNvPr>
                <p14:cNvContentPartPr/>
                <p14:nvPr/>
              </p14:nvContentPartPr>
              <p14:xfrm>
                <a:off x="4307858" y="6276502"/>
                <a:ext cx="84960" cy="140760"/>
              </p14:xfrm>
            </p:contentPart>
          </mc:Choice>
          <mc:Fallback>
            <p:pic>
              <p:nvPicPr>
                <p:cNvPr id="297" name="Freihand 296">
                  <a:extLst>
                    <a:ext uri="{FF2B5EF4-FFF2-40B4-BE49-F238E27FC236}">
                      <a16:creationId xmlns:a16="http://schemas.microsoft.com/office/drawing/2014/main" id="{71789167-777C-AB10-AF0A-6111D1DCA884}"/>
                    </a:ext>
                  </a:extLst>
                </p:cNvPr>
                <p:cNvPicPr/>
                <p:nvPr/>
              </p:nvPicPr>
              <p:blipFill>
                <a:blip r:embed="rId547"/>
                <a:stretch>
                  <a:fillRect/>
                </a:stretch>
              </p:blipFill>
              <p:spPr>
                <a:xfrm>
                  <a:off x="4298858" y="6267862"/>
                  <a:ext cx="102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98" name="Freihand 297">
                  <a:extLst>
                    <a:ext uri="{FF2B5EF4-FFF2-40B4-BE49-F238E27FC236}">
                      <a16:creationId xmlns:a16="http://schemas.microsoft.com/office/drawing/2014/main" id="{8E2585B4-1D3B-F7D5-A5EB-D2040FA2338D}"/>
                    </a:ext>
                  </a:extLst>
                </p14:cNvPr>
                <p14:cNvContentPartPr/>
                <p14:nvPr/>
              </p14:nvContentPartPr>
              <p14:xfrm>
                <a:off x="4472378" y="6417622"/>
                <a:ext cx="6120" cy="56160"/>
              </p14:xfrm>
            </p:contentPart>
          </mc:Choice>
          <mc:Fallback>
            <p:pic>
              <p:nvPicPr>
                <p:cNvPr id="298" name="Freihand 297">
                  <a:extLst>
                    <a:ext uri="{FF2B5EF4-FFF2-40B4-BE49-F238E27FC236}">
                      <a16:creationId xmlns:a16="http://schemas.microsoft.com/office/drawing/2014/main" id="{8E2585B4-1D3B-F7D5-A5EB-D2040FA2338D}"/>
                    </a:ext>
                  </a:extLst>
                </p:cNvPr>
                <p:cNvPicPr/>
                <p:nvPr/>
              </p:nvPicPr>
              <p:blipFill>
                <a:blip r:embed="rId549"/>
                <a:stretch>
                  <a:fillRect/>
                </a:stretch>
              </p:blipFill>
              <p:spPr>
                <a:xfrm>
                  <a:off x="4463378" y="6408622"/>
                  <a:ext cx="23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99" name="Freihand 298">
                  <a:extLst>
                    <a:ext uri="{FF2B5EF4-FFF2-40B4-BE49-F238E27FC236}">
                      <a16:creationId xmlns:a16="http://schemas.microsoft.com/office/drawing/2014/main" id="{1B05CE38-2ED1-8377-CB50-EC00EF71C062}"/>
                    </a:ext>
                  </a:extLst>
                </p14:cNvPr>
                <p14:cNvContentPartPr/>
                <p14:nvPr/>
              </p14:nvContentPartPr>
              <p14:xfrm>
                <a:off x="4546178" y="6269662"/>
                <a:ext cx="99000" cy="158760"/>
              </p14:xfrm>
            </p:contentPart>
          </mc:Choice>
          <mc:Fallback>
            <p:pic>
              <p:nvPicPr>
                <p:cNvPr id="299" name="Freihand 298">
                  <a:extLst>
                    <a:ext uri="{FF2B5EF4-FFF2-40B4-BE49-F238E27FC236}">
                      <a16:creationId xmlns:a16="http://schemas.microsoft.com/office/drawing/2014/main" id="{1B05CE38-2ED1-8377-CB50-EC00EF71C062}"/>
                    </a:ext>
                  </a:extLst>
                </p:cNvPr>
                <p:cNvPicPr/>
                <p:nvPr/>
              </p:nvPicPr>
              <p:blipFill>
                <a:blip r:embed="rId551"/>
                <a:stretch>
                  <a:fillRect/>
                </a:stretch>
              </p:blipFill>
              <p:spPr>
                <a:xfrm>
                  <a:off x="4537178" y="6260662"/>
                  <a:ext cx="116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00" name="Freihand 299">
                  <a:extLst>
                    <a:ext uri="{FF2B5EF4-FFF2-40B4-BE49-F238E27FC236}">
                      <a16:creationId xmlns:a16="http://schemas.microsoft.com/office/drawing/2014/main" id="{355D3B34-99A2-ED74-CB7E-2DD310E35AA0}"/>
                    </a:ext>
                  </a:extLst>
                </p14:cNvPr>
                <p14:cNvContentPartPr/>
                <p14:nvPr/>
              </p14:nvContentPartPr>
              <p14:xfrm>
                <a:off x="4752458" y="6278302"/>
                <a:ext cx="95400" cy="157320"/>
              </p14:xfrm>
            </p:contentPart>
          </mc:Choice>
          <mc:Fallback>
            <p:pic>
              <p:nvPicPr>
                <p:cNvPr id="300" name="Freihand 299">
                  <a:extLst>
                    <a:ext uri="{FF2B5EF4-FFF2-40B4-BE49-F238E27FC236}">
                      <a16:creationId xmlns:a16="http://schemas.microsoft.com/office/drawing/2014/main" id="{355D3B34-99A2-ED74-CB7E-2DD310E35AA0}"/>
                    </a:ext>
                  </a:extLst>
                </p:cNvPr>
                <p:cNvPicPr/>
                <p:nvPr/>
              </p:nvPicPr>
              <p:blipFill>
                <a:blip r:embed="rId553"/>
                <a:stretch>
                  <a:fillRect/>
                </a:stretch>
              </p:blipFill>
              <p:spPr>
                <a:xfrm>
                  <a:off x="4743458" y="6269302"/>
                  <a:ext cx="113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01" name="Freihand 300">
                  <a:extLst>
                    <a:ext uri="{FF2B5EF4-FFF2-40B4-BE49-F238E27FC236}">
                      <a16:creationId xmlns:a16="http://schemas.microsoft.com/office/drawing/2014/main" id="{27D33E25-6C30-FED0-E5A9-C02A7ACF7FF9}"/>
                    </a:ext>
                  </a:extLst>
                </p14:cNvPr>
                <p14:cNvContentPartPr/>
                <p14:nvPr/>
              </p14:nvContentPartPr>
              <p14:xfrm>
                <a:off x="4039298" y="6522382"/>
                <a:ext cx="950040" cy="51480"/>
              </p14:xfrm>
            </p:contentPart>
          </mc:Choice>
          <mc:Fallback>
            <p:pic>
              <p:nvPicPr>
                <p:cNvPr id="301" name="Freihand 300">
                  <a:extLst>
                    <a:ext uri="{FF2B5EF4-FFF2-40B4-BE49-F238E27FC236}">
                      <a16:creationId xmlns:a16="http://schemas.microsoft.com/office/drawing/2014/main" id="{27D33E25-6C30-FED0-E5A9-C02A7ACF7FF9}"/>
                    </a:ext>
                  </a:extLst>
                </p:cNvPr>
                <p:cNvPicPr/>
                <p:nvPr/>
              </p:nvPicPr>
              <p:blipFill>
                <a:blip r:embed="rId555"/>
                <a:stretch>
                  <a:fillRect/>
                </a:stretch>
              </p:blipFill>
              <p:spPr>
                <a:xfrm>
                  <a:off x="4030658" y="6513742"/>
                  <a:ext cx="967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03" name="Freihand 302">
                  <a:extLst>
                    <a:ext uri="{FF2B5EF4-FFF2-40B4-BE49-F238E27FC236}">
                      <a16:creationId xmlns:a16="http://schemas.microsoft.com/office/drawing/2014/main" id="{AD116D44-DC43-135F-241C-38E9B3BCFB8A}"/>
                    </a:ext>
                  </a:extLst>
                </p14:cNvPr>
                <p14:cNvContentPartPr/>
                <p14:nvPr/>
              </p14:nvContentPartPr>
              <p14:xfrm>
                <a:off x="4067738" y="6641542"/>
                <a:ext cx="122760" cy="105480"/>
              </p14:xfrm>
            </p:contentPart>
          </mc:Choice>
          <mc:Fallback>
            <p:pic>
              <p:nvPicPr>
                <p:cNvPr id="303" name="Freihand 302">
                  <a:extLst>
                    <a:ext uri="{FF2B5EF4-FFF2-40B4-BE49-F238E27FC236}">
                      <a16:creationId xmlns:a16="http://schemas.microsoft.com/office/drawing/2014/main" id="{AD116D44-DC43-135F-241C-38E9B3BCFB8A}"/>
                    </a:ext>
                  </a:extLst>
                </p:cNvPr>
                <p:cNvPicPr/>
                <p:nvPr/>
              </p:nvPicPr>
              <p:blipFill>
                <a:blip r:embed="rId557"/>
                <a:stretch>
                  <a:fillRect/>
                </a:stretch>
              </p:blipFill>
              <p:spPr>
                <a:xfrm>
                  <a:off x="4059098" y="6632542"/>
                  <a:ext cx="140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04" name="Freihand 303">
                  <a:extLst>
                    <a:ext uri="{FF2B5EF4-FFF2-40B4-BE49-F238E27FC236}">
                      <a16:creationId xmlns:a16="http://schemas.microsoft.com/office/drawing/2014/main" id="{8F0A23B9-3D3D-44DF-A779-7463E9D170E6}"/>
                    </a:ext>
                  </a:extLst>
                </p14:cNvPr>
                <p14:cNvContentPartPr/>
                <p14:nvPr/>
              </p14:nvContentPartPr>
              <p14:xfrm>
                <a:off x="4264658" y="6655222"/>
                <a:ext cx="86760" cy="85320"/>
              </p14:xfrm>
            </p:contentPart>
          </mc:Choice>
          <mc:Fallback>
            <p:pic>
              <p:nvPicPr>
                <p:cNvPr id="304" name="Freihand 303">
                  <a:extLst>
                    <a:ext uri="{FF2B5EF4-FFF2-40B4-BE49-F238E27FC236}">
                      <a16:creationId xmlns:a16="http://schemas.microsoft.com/office/drawing/2014/main" id="{8F0A23B9-3D3D-44DF-A779-7463E9D170E6}"/>
                    </a:ext>
                  </a:extLst>
                </p:cNvPr>
                <p:cNvPicPr/>
                <p:nvPr/>
              </p:nvPicPr>
              <p:blipFill>
                <a:blip r:embed="rId559"/>
                <a:stretch>
                  <a:fillRect/>
                </a:stretch>
              </p:blipFill>
              <p:spPr>
                <a:xfrm>
                  <a:off x="4255658" y="6646222"/>
                  <a:ext cx="104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05" name="Freihand 304">
                  <a:extLst>
                    <a:ext uri="{FF2B5EF4-FFF2-40B4-BE49-F238E27FC236}">
                      <a16:creationId xmlns:a16="http://schemas.microsoft.com/office/drawing/2014/main" id="{73F6BC9F-8827-769E-F1E4-D6BE506E40AB}"/>
                    </a:ext>
                  </a:extLst>
                </p14:cNvPr>
                <p14:cNvContentPartPr/>
                <p14:nvPr/>
              </p14:nvContentPartPr>
              <p14:xfrm>
                <a:off x="4433498" y="6645502"/>
                <a:ext cx="84240" cy="120240"/>
              </p14:xfrm>
            </p:contentPart>
          </mc:Choice>
          <mc:Fallback>
            <p:pic>
              <p:nvPicPr>
                <p:cNvPr id="305" name="Freihand 304">
                  <a:extLst>
                    <a:ext uri="{FF2B5EF4-FFF2-40B4-BE49-F238E27FC236}">
                      <a16:creationId xmlns:a16="http://schemas.microsoft.com/office/drawing/2014/main" id="{73F6BC9F-8827-769E-F1E4-D6BE506E40AB}"/>
                    </a:ext>
                  </a:extLst>
                </p:cNvPr>
                <p:cNvPicPr/>
                <p:nvPr/>
              </p:nvPicPr>
              <p:blipFill>
                <a:blip r:embed="rId561"/>
                <a:stretch>
                  <a:fillRect/>
                </a:stretch>
              </p:blipFill>
              <p:spPr>
                <a:xfrm>
                  <a:off x="4424858" y="6636502"/>
                  <a:ext cx="101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06" name="Freihand 305">
                  <a:extLst>
                    <a:ext uri="{FF2B5EF4-FFF2-40B4-BE49-F238E27FC236}">
                      <a16:creationId xmlns:a16="http://schemas.microsoft.com/office/drawing/2014/main" id="{917AE09B-5C33-0C64-D2BB-49FAB3184DC6}"/>
                    </a:ext>
                  </a:extLst>
                </p14:cNvPr>
                <p14:cNvContentPartPr/>
                <p14:nvPr/>
              </p14:nvContentPartPr>
              <p14:xfrm>
                <a:off x="4578218" y="6703822"/>
                <a:ext cx="2520" cy="81720"/>
              </p14:xfrm>
            </p:contentPart>
          </mc:Choice>
          <mc:Fallback>
            <p:pic>
              <p:nvPicPr>
                <p:cNvPr id="306" name="Freihand 305">
                  <a:extLst>
                    <a:ext uri="{FF2B5EF4-FFF2-40B4-BE49-F238E27FC236}">
                      <a16:creationId xmlns:a16="http://schemas.microsoft.com/office/drawing/2014/main" id="{917AE09B-5C33-0C64-D2BB-49FAB3184DC6}"/>
                    </a:ext>
                  </a:extLst>
                </p:cNvPr>
                <p:cNvPicPr/>
                <p:nvPr/>
              </p:nvPicPr>
              <p:blipFill>
                <a:blip r:embed="rId563"/>
                <a:stretch>
                  <a:fillRect/>
                </a:stretch>
              </p:blipFill>
              <p:spPr>
                <a:xfrm>
                  <a:off x="4569218" y="6695182"/>
                  <a:ext cx="20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07" name="Freihand 306">
                  <a:extLst>
                    <a:ext uri="{FF2B5EF4-FFF2-40B4-BE49-F238E27FC236}">
                      <a16:creationId xmlns:a16="http://schemas.microsoft.com/office/drawing/2014/main" id="{11E04961-1B44-A023-65F0-A5C375D3897E}"/>
                    </a:ext>
                  </a:extLst>
                </p14:cNvPr>
                <p14:cNvContentPartPr/>
                <p14:nvPr/>
              </p14:nvContentPartPr>
              <p14:xfrm>
                <a:off x="4646618" y="6642982"/>
                <a:ext cx="139680" cy="143280"/>
              </p14:xfrm>
            </p:contentPart>
          </mc:Choice>
          <mc:Fallback>
            <p:pic>
              <p:nvPicPr>
                <p:cNvPr id="307" name="Freihand 306">
                  <a:extLst>
                    <a:ext uri="{FF2B5EF4-FFF2-40B4-BE49-F238E27FC236}">
                      <a16:creationId xmlns:a16="http://schemas.microsoft.com/office/drawing/2014/main" id="{11E04961-1B44-A023-65F0-A5C375D3897E}"/>
                    </a:ext>
                  </a:extLst>
                </p:cNvPr>
                <p:cNvPicPr/>
                <p:nvPr/>
              </p:nvPicPr>
              <p:blipFill>
                <a:blip r:embed="rId565"/>
                <a:stretch>
                  <a:fillRect/>
                </a:stretch>
              </p:blipFill>
              <p:spPr>
                <a:xfrm>
                  <a:off x="4637978" y="6633982"/>
                  <a:ext cx="157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08" name="Freihand 307">
                  <a:extLst>
                    <a:ext uri="{FF2B5EF4-FFF2-40B4-BE49-F238E27FC236}">
                      <a16:creationId xmlns:a16="http://schemas.microsoft.com/office/drawing/2014/main" id="{E0F8AF68-EA18-A582-7FA5-9140C77361F6}"/>
                    </a:ext>
                  </a:extLst>
                </p14:cNvPr>
                <p14:cNvContentPartPr/>
                <p14:nvPr/>
              </p14:nvContentPartPr>
              <p14:xfrm>
                <a:off x="4826978" y="6642982"/>
                <a:ext cx="111960" cy="133200"/>
              </p14:xfrm>
            </p:contentPart>
          </mc:Choice>
          <mc:Fallback>
            <p:pic>
              <p:nvPicPr>
                <p:cNvPr id="308" name="Freihand 307">
                  <a:extLst>
                    <a:ext uri="{FF2B5EF4-FFF2-40B4-BE49-F238E27FC236}">
                      <a16:creationId xmlns:a16="http://schemas.microsoft.com/office/drawing/2014/main" id="{E0F8AF68-EA18-A582-7FA5-9140C77361F6}"/>
                    </a:ext>
                  </a:extLst>
                </p:cNvPr>
                <p:cNvPicPr/>
                <p:nvPr/>
              </p:nvPicPr>
              <p:blipFill>
                <a:blip r:embed="rId567"/>
                <a:stretch>
                  <a:fillRect/>
                </a:stretch>
              </p:blipFill>
              <p:spPr>
                <a:xfrm>
                  <a:off x="4817978" y="6633982"/>
                  <a:ext cx="129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09" name="Freihand 308">
                  <a:extLst>
                    <a:ext uri="{FF2B5EF4-FFF2-40B4-BE49-F238E27FC236}">
                      <a16:creationId xmlns:a16="http://schemas.microsoft.com/office/drawing/2014/main" id="{6E312BE3-D7E5-E495-D174-6857D041A0FA}"/>
                    </a:ext>
                  </a:extLst>
                </p14:cNvPr>
                <p14:cNvContentPartPr/>
                <p14:nvPr/>
              </p14:nvContentPartPr>
              <p14:xfrm>
                <a:off x="4861538" y="6702022"/>
                <a:ext cx="144360" cy="20880"/>
              </p14:xfrm>
            </p:contentPart>
          </mc:Choice>
          <mc:Fallback>
            <p:pic>
              <p:nvPicPr>
                <p:cNvPr id="309" name="Freihand 308">
                  <a:extLst>
                    <a:ext uri="{FF2B5EF4-FFF2-40B4-BE49-F238E27FC236}">
                      <a16:creationId xmlns:a16="http://schemas.microsoft.com/office/drawing/2014/main" id="{6E312BE3-D7E5-E495-D174-6857D041A0FA}"/>
                    </a:ext>
                  </a:extLst>
                </p:cNvPr>
                <p:cNvPicPr/>
                <p:nvPr/>
              </p:nvPicPr>
              <p:blipFill>
                <a:blip r:embed="rId569"/>
                <a:stretch>
                  <a:fillRect/>
                </a:stretch>
              </p:blipFill>
              <p:spPr>
                <a:xfrm>
                  <a:off x="4852538" y="6693022"/>
                  <a:ext cx="162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10" name="Freihand 309">
                  <a:extLst>
                    <a:ext uri="{FF2B5EF4-FFF2-40B4-BE49-F238E27FC236}">
                      <a16:creationId xmlns:a16="http://schemas.microsoft.com/office/drawing/2014/main" id="{3256657F-1276-1A76-47C2-63DA068BFA13}"/>
                    </a:ext>
                  </a:extLst>
                </p14:cNvPr>
                <p14:cNvContentPartPr/>
                <p14:nvPr/>
              </p14:nvContentPartPr>
              <p14:xfrm>
                <a:off x="5246018" y="6524542"/>
                <a:ext cx="23760" cy="39600"/>
              </p14:xfrm>
            </p:contentPart>
          </mc:Choice>
          <mc:Fallback>
            <p:pic>
              <p:nvPicPr>
                <p:cNvPr id="310" name="Freihand 309">
                  <a:extLst>
                    <a:ext uri="{FF2B5EF4-FFF2-40B4-BE49-F238E27FC236}">
                      <a16:creationId xmlns:a16="http://schemas.microsoft.com/office/drawing/2014/main" id="{3256657F-1276-1A76-47C2-63DA068BFA13}"/>
                    </a:ext>
                  </a:extLst>
                </p:cNvPr>
                <p:cNvPicPr/>
                <p:nvPr/>
              </p:nvPicPr>
              <p:blipFill>
                <a:blip r:embed="rId571"/>
                <a:stretch>
                  <a:fillRect/>
                </a:stretch>
              </p:blipFill>
              <p:spPr>
                <a:xfrm>
                  <a:off x="5237378" y="6515902"/>
                  <a:ext cx="41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11" name="Freihand 310">
                  <a:extLst>
                    <a:ext uri="{FF2B5EF4-FFF2-40B4-BE49-F238E27FC236}">
                      <a16:creationId xmlns:a16="http://schemas.microsoft.com/office/drawing/2014/main" id="{E5E1CB8B-94F4-F7A3-0077-20225E92B5C7}"/>
                    </a:ext>
                  </a:extLst>
                </p14:cNvPr>
                <p14:cNvContentPartPr/>
                <p14:nvPr/>
              </p14:nvContentPartPr>
              <p14:xfrm>
                <a:off x="5413418" y="6220702"/>
                <a:ext cx="155520" cy="220320"/>
              </p14:xfrm>
            </p:contentPart>
          </mc:Choice>
          <mc:Fallback>
            <p:pic>
              <p:nvPicPr>
                <p:cNvPr id="311" name="Freihand 310">
                  <a:extLst>
                    <a:ext uri="{FF2B5EF4-FFF2-40B4-BE49-F238E27FC236}">
                      <a16:creationId xmlns:a16="http://schemas.microsoft.com/office/drawing/2014/main" id="{E5E1CB8B-94F4-F7A3-0077-20225E92B5C7}"/>
                    </a:ext>
                  </a:extLst>
                </p:cNvPr>
                <p:cNvPicPr/>
                <p:nvPr/>
              </p:nvPicPr>
              <p:blipFill>
                <a:blip r:embed="rId573"/>
                <a:stretch>
                  <a:fillRect/>
                </a:stretch>
              </p:blipFill>
              <p:spPr>
                <a:xfrm>
                  <a:off x="5404418" y="6212062"/>
                  <a:ext cx="173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14" name="Freihand 313">
                  <a:extLst>
                    <a:ext uri="{FF2B5EF4-FFF2-40B4-BE49-F238E27FC236}">
                      <a16:creationId xmlns:a16="http://schemas.microsoft.com/office/drawing/2014/main" id="{C973FEC9-6981-9AD6-B67A-B545FF215F99}"/>
                    </a:ext>
                  </a:extLst>
                </p14:cNvPr>
                <p14:cNvContentPartPr/>
                <p14:nvPr/>
              </p14:nvContentPartPr>
              <p14:xfrm>
                <a:off x="5624018" y="6227182"/>
                <a:ext cx="95040" cy="159480"/>
              </p14:xfrm>
            </p:contentPart>
          </mc:Choice>
          <mc:Fallback>
            <p:pic>
              <p:nvPicPr>
                <p:cNvPr id="314" name="Freihand 313">
                  <a:extLst>
                    <a:ext uri="{FF2B5EF4-FFF2-40B4-BE49-F238E27FC236}">
                      <a16:creationId xmlns:a16="http://schemas.microsoft.com/office/drawing/2014/main" id="{C973FEC9-6981-9AD6-B67A-B545FF215F99}"/>
                    </a:ext>
                  </a:extLst>
                </p:cNvPr>
                <p:cNvPicPr/>
                <p:nvPr/>
              </p:nvPicPr>
              <p:blipFill>
                <a:blip r:embed="rId575"/>
                <a:stretch>
                  <a:fillRect/>
                </a:stretch>
              </p:blipFill>
              <p:spPr>
                <a:xfrm>
                  <a:off x="5615378" y="6218182"/>
                  <a:ext cx="112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15" name="Freihand 314">
                  <a:extLst>
                    <a:ext uri="{FF2B5EF4-FFF2-40B4-BE49-F238E27FC236}">
                      <a16:creationId xmlns:a16="http://schemas.microsoft.com/office/drawing/2014/main" id="{E28A8F4B-423D-C765-3414-FCAE7F21EC21}"/>
                    </a:ext>
                  </a:extLst>
                </p14:cNvPr>
                <p14:cNvContentPartPr/>
                <p14:nvPr/>
              </p14:nvContentPartPr>
              <p14:xfrm>
                <a:off x="5841458" y="6236182"/>
                <a:ext cx="121320" cy="199800"/>
              </p14:xfrm>
            </p:contentPart>
          </mc:Choice>
          <mc:Fallback>
            <p:pic>
              <p:nvPicPr>
                <p:cNvPr id="315" name="Freihand 314">
                  <a:extLst>
                    <a:ext uri="{FF2B5EF4-FFF2-40B4-BE49-F238E27FC236}">
                      <a16:creationId xmlns:a16="http://schemas.microsoft.com/office/drawing/2014/main" id="{E28A8F4B-423D-C765-3414-FCAE7F21EC21}"/>
                    </a:ext>
                  </a:extLst>
                </p:cNvPr>
                <p:cNvPicPr/>
                <p:nvPr/>
              </p:nvPicPr>
              <p:blipFill>
                <a:blip r:embed="rId577"/>
                <a:stretch>
                  <a:fillRect/>
                </a:stretch>
              </p:blipFill>
              <p:spPr>
                <a:xfrm>
                  <a:off x="5832458" y="6227182"/>
                  <a:ext cx="1389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16" name="Freihand 315">
                  <a:extLst>
                    <a:ext uri="{FF2B5EF4-FFF2-40B4-BE49-F238E27FC236}">
                      <a16:creationId xmlns:a16="http://schemas.microsoft.com/office/drawing/2014/main" id="{021187DA-9AA2-774C-2DE8-E09E9A9751A4}"/>
                    </a:ext>
                  </a:extLst>
                </p14:cNvPr>
                <p14:cNvContentPartPr/>
                <p14:nvPr/>
              </p14:nvContentPartPr>
              <p14:xfrm>
                <a:off x="5999138" y="6393502"/>
                <a:ext cx="24480" cy="68400"/>
              </p14:xfrm>
            </p:contentPart>
          </mc:Choice>
          <mc:Fallback>
            <p:pic>
              <p:nvPicPr>
                <p:cNvPr id="316" name="Freihand 315">
                  <a:extLst>
                    <a:ext uri="{FF2B5EF4-FFF2-40B4-BE49-F238E27FC236}">
                      <a16:creationId xmlns:a16="http://schemas.microsoft.com/office/drawing/2014/main" id="{021187DA-9AA2-774C-2DE8-E09E9A9751A4}"/>
                    </a:ext>
                  </a:extLst>
                </p:cNvPr>
                <p:cNvPicPr/>
                <p:nvPr/>
              </p:nvPicPr>
              <p:blipFill>
                <a:blip r:embed="rId579"/>
                <a:stretch>
                  <a:fillRect/>
                </a:stretch>
              </p:blipFill>
              <p:spPr>
                <a:xfrm>
                  <a:off x="5990498" y="6384502"/>
                  <a:ext cx="42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17" name="Freihand 316">
                  <a:extLst>
                    <a:ext uri="{FF2B5EF4-FFF2-40B4-BE49-F238E27FC236}">
                      <a16:creationId xmlns:a16="http://schemas.microsoft.com/office/drawing/2014/main" id="{0A2471E2-A4A6-3273-D948-3BB52B209898}"/>
                    </a:ext>
                  </a:extLst>
                </p14:cNvPr>
                <p14:cNvContentPartPr/>
                <p14:nvPr/>
              </p14:nvContentPartPr>
              <p14:xfrm>
                <a:off x="6111818" y="6220702"/>
                <a:ext cx="89640" cy="208800"/>
              </p14:xfrm>
            </p:contentPart>
          </mc:Choice>
          <mc:Fallback>
            <p:pic>
              <p:nvPicPr>
                <p:cNvPr id="317" name="Freihand 316">
                  <a:extLst>
                    <a:ext uri="{FF2B5EF4-FFF2-40B4-BE49-F238E27FC236}">
                      <a16:creationId xmlns:a16="http://schemas.microsoft.com/office/drawing/2014/main" id="{0A2471E2-A4A6-3273-D948-3BB52B209898}"/>
                    </a:ext>
                  </a:extLst>
                </p:cNvPr>
                <p:cNvPicPr/>
                <p:nvPr/>
              </p:nvPicPr>
              <p:blipFill>
                <a:blip r:embed="rId581"/>
                <a:stretch>
                  <a:fillRect/>
                </a:stretch>
              </p:blipFill>
              <p:spPr>
                <a:xfrm>
                  <a:off x="6102818" y="6211702"/>
                  <a:ext cx="107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18" name="Freihand 317">
                  <a:extLst>
                    <a:ext uri="{FF2B5EF4-FFF2-40B4-BE49-F238E27FC236}">
                      <a16:creationId xmlns:a16="http://schemas.microsoft.com/office/drawing/2014/main" id="{C2265B16-F46D-4167-1A19-D93D060E8455}"/>
                    </a:ext>
                  </a:extLst>
                </p14:cNvPr>
                <p14:cNvContentPartPr/>
                <p14:nvPr/>
              </p14:nvContentPartPr>
              <p14:xfrm>
                <a:off x="6270938" y="6235822"/>
                <a:ext cx="101160" cy="182520"/>
              </p14:xfrm>
            </p:contentPart>
          </mc:Choice>
          <mc:Fallback>
            <p:pic>
              <p:nvPicPr>
                <p:cNvPr id="318" name="Freihand 317">
                  <a:extLst>
                    <a:ext uri="{FF2B5EF4-FFF2-40B4-BE49-F238E27FC236}">
                      <a16:creationId xmlns:a16="http://schemas.microsoft.com/office/drawing/2014/main" id="{C2265B16-F46D-4167-1A19-D93D060E8455}"/>
                    </a:ext>
                  </a:extLst>
                </p:cNvPr>
                <p:cNvPicPr/>
                <p:nvPr/>
              </p:nvPicPr>
              <p:blipFill>
                <a:blip r:embed="rId583"/>
                <a:stretch>
                  <a:fillRect/>
                </a:stretch>
              </p:blipFill>
              <p:spPr>
                <a:xfrm>
                  <a:off x="6262298" y="6227182"/>
                  <a:ext cx="118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19" name="Freihand 318">
                  <a:extLst>
                    <a:ext uri="{FF2B5EF4-FFF2-40B4-BE49-F238E27FC236}">
                      <a16:creationId xmlns:a16="http://schemas.microsoft.com/office/drawing/2014/main" id="{68441B8B-129B-0737-AC76-7FDEE440ECF3}"/>
                    </a:ext>
                  </a:extLst>
                </p14:cNvPr>
                <p14:cNvContentPartPr/>
                <p14:nvPr/>
              </p14:nvContentPartPr>
              <p14:xfrm>
                <a:off x="6268418" y="6293782"/>
                <a:ext cx="125280" cy="17280"/>
              </p14:xfrm>
            </p:contentPart>
          </mc:Choice>
          <mc:Fallback>
            <p:pic>
              <p:nvPicPr>
                <p:cNvPr id="319" name="Freihand 318">
                  <a:extLst>
                    <a:ext uri="{FF2B5EF4-FFF2-40B4-BE49-F238E27FC236}">
                      <a16:creationId xmlns:a16="http://schemas.microsoft.com/office/drawing/2014/main" id="{68441B8B-129B-0737-AC76-7FDEE440ECF3}"/>
                    </a:ext>
                  </a:extLst>
                </p:cNvPr>
                <p:cNvPicPr/>
                <p:nvPr/>
              </p:nvPicPr>
              <p:blipFill>
                <a:blip r:embed="rId585"/>
                <a:stretch>
                  <a:fillRect/>
                </a:stretch>
              </p:blipFill>
              <p:spPr>
                <a:xfrm>
                  <a:off x="6259778" y="6284782"/>
                  <a:ext cx="142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20" name="Freihand 319">
                  <a:extLst>
                    <a:ext uri="{FF2B5EF4-FFF2-40B4-BE49-F238E27FC236}">
                      <a16:creationId xmlns:a16="http://schemas.microsoft.com/office/drawing/2014/main" id="{BBE51AD2-7909-9D0C-C5C1-A5715C5DD178}"/>
                    </a:ext>
                  </a:extLst>
                </p14:cNvPr>
                <p14:cNvContentPartPr/>
                <p14:nvPr/>
              </p14:nvContentPartPr>
              <p14:xfrm>
                <a:off x="5503778" y="6480622"/>
                <a:ext cx="888120" cy="50760"/>
              </p14:xfrm>
            </p:contentPart>
          </mc:Choice>
          <mc:Fallback>
            <p:pic>
              <p:nvPicPr>
                <p:cNvPr id="320" name="Freihand 319">
                  <a:extLst>
                    <a:ext uri="{FF2B5EF4-FFF2-40B4-BE49-F238E27FC236}">
                      <a16:creationId xmlns:a16="http://schemas.microsoft.com/office/drawing/2014/main" id="{BBE51AD2-7909-9D0C-C5C1-A5715C5DD178}"/>
                    </a:ext>
                  </a:extLst>
                </p:cNvPr>
                <p:cNvPicPr/>
                <p:nvPr/>
              </p:nvPicPr>
              <p:blipFill>
                <a:blip r:embed="rId587"/>
                <a:stretch>
                  <a:fillRect/>
                </a:stretch>
              </p:blipFill>
              <p:spPr>
                <a:xfrm>
                  <a:off x="5494778" y="6471982"/>
                  <a:ext cx="905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22" name="Freihand 321">
                  <a:extLst>
                    <a:ext uri="{FF2B5EF4-FFF2-40B4-BE49-F238E27FC236}">
                      <a16:creationId xmlns:a16="http://schemas.microsoft.com/office/drawing/2014/main" id="{3ED7CF8E-A472-F064-6B48-F8CE04840A6C}"/>
                    </a:ext>
                  </a:extLst>
                </p14:cNvPr>
                <p14:cNvContentPartPr/>
                <p14:nvPr/>
              </p14:nvContentPartPr>
              <p14:xfrm>
                <a:off x="5501978" y="6634342"/>
                <a:ext cx="132840" cy="93600"/>
              </p14:xfrm>
            </p:contentPart>
          </mc:Choice>
          <mc:Fallback>
            <p:pic>
              <p:nvPicPr>
                <p:cNvPr id="322" name="Freihand 321">
                  <a:extLst>
                    <a:ext uri="{FF2B5EF4-FFF2-40B4-BE49-F238E27FC236}">
                      <a16:creationId xmlns:a16="http://schemas.microsoft.com/office/drawing/2014/main" id="{3ED7CF8E-A472-F064-6B48-F8CE04840A6C}"/>
                    </a:ext>
                  </a:extLst>
                </p:cNvPr>
                <p:cNvPicPr/>
                <p:nvPr/>
              </p:nvPicPr>
              <p:blipFill>
                <a:blip r:embed="rId589"/>
                <a:stretch>
                  <a:fillRect/>
                </a:stretch>
              </p:blipFill>
              <p:spPr>
                <a:xfrm>
                  <a:off x="5492978" y="6625342"/>
                  <a:ext cx="150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23" name="Freihand 322">
                  <a:extLst>
                    <a:ext uri="{FF2B5EF4-FFF2-40B4-BE49-F238E27FC236}">
                      <a16:creationId xmlns:a16="http://schemas.microsoft.com/office/drawing/2014/main" id="{35F315C2-8E8E-DC03-77A0-DD1665A61B75}"/>
                    </a:ext>
                  </a:extLst>
                </p14:cNvPr>
                <p14:cNvContentPartPr/>
                <p14:nvPr/>
              </p14:nvContentPartPr>
              <p14:xfrm>
                <a:off x="5708978" y="6633622"/>
                <a:ext cx="79920" cy="79560"/>
              </p14:xfrm>
            </p:contentPart>
          </mc:Choice>
          <mc:Fallback>
            <p:pic>
              <p:nvPicPr>
                <p:cNvPr id="323" name="Freihand 322">
                  <a:extLst>
                    <a:ext uri="{FF2B5EF4-FFF2-40B4-BE49-F238E27FC236}">
                      <a16:creationId xmlns:a16="http://schemas.microsoft.com/office/drawing/2014/main" id="{35F315C2-8E8E-DC03-77A0-DD1665A61B75}"/>
                    </a:ext>
                  </a:extLst>
                </p:cNvPr>
                <p:cNvPicPr/>
                <p:nvPr/>
              </p:nvPicPr>
              <p:blipFill>
                <a:blip r:embed="rId591"/>
                <a:stretch>
                  <a:fillRect/>
                </a:stretch>
              </p:blipFill>
              <p:spPr>
                <a:xfrm>
                  <a:off x="5699978" y="6624982"/>
                  <a:ext cx="97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24" name="Freihand 323">
                  <a:extLst>
                    <a:ext uri="{FF2B5EF4-FFF2-40B4-BE49-F238E27FC236}">
                      <a16:creationId xmlns:a16="http://schemas.microsoft.com/office/drawing/2014/main" id="{F5AA3B35-AEA1-36A5-FDED-BAC8FC07D741}"/>
                    </a:ext>
                  </a:extLst>
                </p14:cNvPr>
                <p14:cNvContentPartPr/>
                <p14:nvPr/>
              </p14:nvContentPartPr>
              <p14:xfrm>
                <a:off x="5883578" y="6632542"/>
                <a:ext cx="84960" cy="67320"/>
              </p14:xfrm>
            </p:contentPart>
          </mc:Choice>
          <mc:Fallback>
            <p:pic>
              <p:nvPicPr>
                <p:cNvPr id="324" name="Freihand 323">
                  <a:extLst>
                    <a:ext uri="{FF2B5EF4-FFF2-40B4-BE49-F238E27FC236}">
                      <a16:creationId xmlns:a16="http://schemas.microsoft.com/office/drawing/2014/main" id="{F5AA3B35-AEA1-36A5-FDED-BAC8FC07D741}"/>
                    </a:ext>
                  </a:extLst>
                </p:cNvPr>
                <p:cNvPicPr/>
                <p:nvPr/>
              </p:nvPicPr>
              <p:blipFill>
                <a:blip r:embed="rId593"/>
                <a:stretch>
                  <a:fillRect/>
                </a:stretch>
              </p:blipFill>
              <p:spPr>
                <a:xfrm>
                  <a:off x="5874578" y="6623902"/>
                  <a:ext cx="102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25" name="Freihand 324">
                  <a:extLst>
                    <a:ext uri="{FF2B5EF4-FFF2-40B4-BE49-F238E27FC236}">
                      <a16:creationId xmlns:a16="http://schemas.microsoft.com/office/drawing/2014/main" id="{7837EA7F-DA8F-FBBF-920B-9587FE12BE16}"/>
                    </a:ext>
                  </a:extLst>
                </p14:cNvPr>
                <p14:cNvContentPartPr/>
                <p14:nvPr/>
              </p14:nvContentPartPr>
              <p14:xfrm>
                <a:off x="6401978" y="6187582"/>
                <a:ext cx="123840" cy="416160"/>
              </p14:xfrm>
            </p:contentPart>
          </mc:Choice>
          <mc:Fallback>
            <p:pic>
              <p:nvPicPr>
                <p:cNvPr id="325" name="Freihand 324">
                  <a:extLst>
                    <a:ext uri="{FF2B5EF4-FFF2-40B4-BE49-F238E27FC236}">
                      <a16:creationId xmlns:a16="http://schemas.microsoft.com/office/drawing/2014/main" id="{7837EA7F-DA8F-FBBF-920B-9587FE12BE16}"/>
                    </a:ext>
                  </a:extLst>
                </p:cNvPr>
                <p:cNvPicPr/>
                <p:nvPr/>
              </p:nvPicPr>
              <p:blipFill>
                <a:blip r:embed="rId595"/>
                <a:stretch>
                  <a:fillRect/>
                </a:stretch>
              </p:blipFill>
              <p:spPr>
                <a:xfrm>
                  <a:off x="6393338" y="6178582"/>
                  <a:ext cx="14148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27" name="Freihand 326">
                  <a:extLst>
                    <a:ext uri="{FF2B5EF4-FFF2-40B4-BE49-F238E27FC236}">
                      <a16:creationId xmlns:a16="http://schemas.microsoft.com/office/drawing/2014/main" id="{BA13EC2D-8FCE-C759-323C-12A962A9ECB9}"/>
                    </a:ext>
                  </a:extLst>
                </p14:cNvPr>
                <p14:cNvContentPartPr/>
                <p14:nvPr/>
              </p14:nvContentPartPr>
              <p14:xfrm>
                <a:off x="3869378" y="6228262"/>
                <a:ext cx="147600" cy="505800"/>
              </p14:xfrm>
            </p:contentPart>
          </mc:Choice>
          <mc:Fallback>
            <p:pic>
              <p:nvPicPr>
                <p:cNvPr id="327" name="Freihand 326">
                  <a:extLst>
                    <a:ext uri="{FF2B5EF4-FFF2-40B4-BE49-F238E27FC236}">
                      <a16:creationId xmlns:a16="http://schemas.microsoft.com/office/drawing/2014/main" id="{BA13EC2D-8FCE-C759-323C-12A962A9ECB9}"/>
                    </a:ext>
                  </a:extLst>
                </p:cNvPr>
                <p:cNvPicPr/>
                <p:nvPr/>
              </p:nvPicPr>
              <p:blipFill>
                <a:blip r:embed="rId597"/>
                <a:stretch>
                  <a:fillRect/>
                </a:stretch>
              </p:blipFill>
              <p:spPr>
                <a:xfrm>
                  <a:off x="3860738" y="6219622"/>
                  <a:ext cx="16524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28" name="Freihand 327">
                  <a:extLst>
                    <a:ext uri="{FF2B5EF4-FFF2-40B4-BE49-F238E27FC236}">
                      <a16:creationId xmlns:a16="http://schemas.microsoft.com/office/drawing/2014/main" id="{5CCE2F6D-1C85-33E6-D374-519443CEABC6}"/>
                    </a:ext>
                  </a:extLst>
                </p14:cNvPr>
                <p14:cNvContentPartPr/>
                <p14:nvPr/>
              </p14:nvContentPartPr>
              <p14:xfrm>
                <a:off x="6465698" y="5948902"/>
                <a:ext cx="98640" cy="124560"/>
              </p14:xfrm>
            </p:contentPart>
          </mc:Choice>
          <mc:Fallback>
            <p:pic>
              <p:nvPicPr>
                <p:cNvPr id="328" name="Freihand 327">
                  <a:extLst>
                    <a:ext uri="{FF2B5EF4-FFF2-40B4-BE49-F238E27FC236}">
                      <a16:creationId xmlns:a16="http://schemas.microsoft.com/office/drawing/2014/main" id="{5CCE2F6D-1C85-33E6-D374-519443CEABC6}"/>
                    </a:ext>
                  </a:extLst>
                </p:cNvPr>
                <p:cNvPicPr/>
                <p:nvPr/>
              </p:nvPicPr>
              <p:blipFill>
                <a:blip r:embed="rId599"/>
                <a:stretch>
                  <a:fillRect/>
                </a:stretch>
              </p:blipFill>
              <p:spPr>
                <a:xfrm>
                  <a:off x="6456698" y="5940262"/>
                  <a:ext cx="116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29" name="Freihand 328">
                  <a:extLst>
                    <a:ext uri="{FF2B5EF4-FFF2-40B4-BE49-F238E27FC236}">
                      <a16:creationId xmlns:a16="http://schemas.microsoft.com/office/drawing/2014/main" id="{D2A26F0D-81CD-2A95-A30A-D03CF64356A6}"/>
                    </a:ext>
                  </a:extLst>
                </p14:cNvPr>
                <p14:cNvContentPartPr/>
                <p14:nvPr/>
              </p14:nvContentPartPr>
              <p14:xfrm>
                <a:off x="6473258" y="6052942"/>
                <a:ext cx="126360" cy="78840"/>
              </p14:xfrm>
            </p:contentPart>
          </mc:Choice>
          <mc:Fallback>
            <p:pic>
              <p:nvPicPr>
                <p:cNvPr id="329" name="Freihand 328">
                  <a:extLst>
                    <a:ext uri="{FF2B5EF4-FFF2-40B4-BE49-F238E27FC236}">
                      <a16:creationId xmlns:a16="http://schemas.microsoft.com/office/drawing/2014/main" id="{D2A26F0D-81CD-2A95-A30A-D03CF64356A6}"/>
                    </a:ext>
                  </a:extLst>
                </p:cNvPr>
                <p:cNvPicPr/>
                <p:nvPr/>
              </p:nvPicPr>
              <p:blipFill>
                <a:blip r:embed="rId601"/>
                <a:stretch>
                  <a:fillRect/>
                </a:stretch>
              </p:blipFill>
              <p:spPr>
                <a:xfrm>
                  <a:off x="6464618" y="6043942"/>
                  <a:ext cx="144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30" name="Freihand 329">
                  <a:extLst>
                    <a:ext uri="{FF2B5EF4-FFF2-40B4-BE49-F238E27FC236}">
                      <a16:creationId xmlns:a16="http://schemas.microsoft.com/office/drawing/2014/main" id="{509590D8-0EDD-94CC-0A68-455C0DB9AF0B}"/>
                    </a:ext>
                  </a:extLst>
                </p14:cNvPr>
                <p14:cNvContentPartPr/>
                <p14:nvPr/>
              </p14:nvContentPartPr>
              <p14:xfrm>
                <a:off x="6553538" y="6157342"/>
                <a:ext cx="92880" cy="105840"/>
              </p14:xfrm>
            </p:contentPart>
          </mc:Choice>
          <mc:Fallback>
            <p:pic>
              <p:nvPicPr>
                <p:cNvPr id="330" name="Freihand 329">
                  <a:extLst>
                    <a:ext uri="{FF2B5EF4-FFF2-40B4-BE49-F238E27FC236}">
                      <a16:creationId xmlns:a16="http://schemas.microsoft.com/office/drawing/2014/main" id="{509590D8-0EDD-94CC-0A68-455C0DB9AF0B}"/>
                    </a:ext>
                  </a:extLst>
                </p:cNvPr>
                <p:cNvPicPr/>
                <p:nvPr/>
              </p:nvPicPr>
              <p:blipFill>
                <a:blip r:embed="rId603"/>
                <a:stretch>
                  <a:fillRect/>
                </a:stretch>
              </p:blipFill>
              <p:spPr>
                <a:xfrm>
                  <a:off x="6544898" y="6148702"/>
                  <a:ext cx="110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31" name="Freihand 330">
                  <a:extLst>
                    <a:ext uri="{FF2B5EF4-FFF2-40B4-BE49-F238E27FC236}">
                      <a16:creationId xmlns:a16="http://schemas.microsoft.com/office/drawing/2014/main" id="{8033F10D-B7A2-0EAA-7158-5755C547BBCF}"/>
                    </a:ext>
                  </a:extLst>
                </p14:cNvPr>
                <p14:cNvContentPartPr/>
                <p14:nvPr/>
              </p14:nvContentPartPr>
              <p14:xfrm>
                <a:off x="6749738" y="6408982"/>
                <a:ext cx="187200" cy="3600"/>
              </p14:xfrm>
            </p:contentPart>
          </mc:Choice>
          <mc:Fallback>
            <p:pic>
              <p:nvPicPr>
                <p:cNvPr id="331" name="Freihand 330">
                  <a:extLst>
                    <a:ext uri="{FF2B5EF4-FFF2-40B4-BE49-F238E27FC236}">
                      <a16:creationId xmlns:a16="http://schemas.microsoft.com/office/drawing/2014/main" id="{8033F10D-B7A2-0EAA-7158-5755C547BBCF}"/>
                    </a:ext>
                  </a:extLst>
                </p:cNvPr>
                <p:cNvPicPr/>
                <p:nvPr/>
              </p:nvPicPr>
              <p:blipFill>
                <a:blip r:embed="rId605"/>
                <a:stretch>
                  <a:fillRect/>
                </a:stretch>
              </p:blipFill>
              <p:spPr>
                <a:xfrm>
                  <a:off x="6741098" y="6399982"/>
                  <a:ext cx="204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32" name="Freihand 331">
                  <a:extLst>
                    <a:ext uri="{FF2B5EF4-FFF2-40B4-BE49-F238E27FC236}">
                      <a16:creationId xmlns:a16="http://schemas.microsoft.com/office/drawing/2014/main" id="{24091F0E-C67C-8A78-D61D-3A6C416154AE}"/>
                    </a:ext>
                  </a:extLst>
                </p14:cNvPr>
                <p14:cNvContentPartPr/>
                <p14:nvPr/>
              </p14:nvContentPartPr>
              <p14:xfrm>
                <a:off x="6792578" y="6459742"/>
                <a:ext cx="129240" cy="23400"/>
              </p14:xfrm>
            </p:contentPart>
          </mc:Choice>
          <mc:Fallback>
            <p:pic>
              <p:nvPicPr>
                <p:cNvPr id="332" name="Freihand 331">
                  <a:extLst>
                    <a:ext uri="{FF2B5EF4-FFF2-40B4-BE49-F238E27FC236}">
                      <a16:creationId xmlns:a16="http://schemas.microsoft.com/office/drawing/2014/main" id="{24091F0E-C67C-8A78-D61D-3A6C416154AE}"/>
                    </a:ext>
                  </a:extLst>
                </p:cNvPr>
                <p:cNvPicPr/>
                <p:nvPr/>
              </p:nvPicPr>
              <p:blipFill>
                <a:blip r:embed="rId607"/>
                <a:stretch>
                  <a:fillRect/>
                </a:stretch>
              </p:blipFill>
              <p:spPr>
                <a:xfrm>
                  <a:off x="6783938" y="6451102"/>
                  <a:ext cx="146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33" name="Freihand 332">
                  <a:extLst>
                    <a:ext uri="{FF2B5EF4-FFF2-40B4-BE49-F238E27FC236}">
                      <a16:creationId xmlns:a16="http://schemas.microsoft.com/office/drawing/2014/main" id="{8B52A155-9528-F9BD-A557-B219D2338D5B}"/>
                    </a:ext>
                  </a:extLst>
                </p14:cNvPr>
                <p14:cNvContentPartPr/>
                <p14:nvPr/>
              </p14:nvContentPartPr>
              <p14:xfrm>
                <a:off x="7139618" y="6277222"/>
                <a:ext cx="155880" cy="191880"/>
              </p14:xfrm>
            </p:contentPart>
          </mc:Choice>
          <mc:Fallback>
            <p:pic>
              <p:nvPicPr>
                <p:cNvPr id="333" name="Freihand 332">
                  <a:extLst>
                    <a:ext uri="{FF2B5EF4-FFF2-40B4-BE49-F238E27FC236}">
                      <a16:creationId xmlns:a16="http://schemas.microsoft.com/office/drawing/2014/main" id="{8B52A155-9528-F9BD-A557-B219D2338D5B}"/>
                    </a:ext>
                  </a:extLst>
                </p:cNvPr>
                <p:cNvPicPr/>
                <p:nvPr/>
              </p:nvPicPr>
              <p:blipFill>
                <a:blip r:embed="rId609"/>
                <a:stretch>
                  <a:fillRect/>
                </a:stretch>
              </p:blipFill>
              <p:spPr>
                <a:xfrm>
                  <a:off x="7130618" y="6268582"/>
                  <a:ext cx="173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34" name="Freihand 333">
                  <a:extLst>
                    <a:ext uri="{FF2B5EF4-FFF2-40B4-BE49-F238E27FC236}">
                      <a16:creationId xmlns:a16="http://schemas.microsoft.com/office/drawing/2014/main" id="{0C920A32-1965-1B94-FFB1-8FEB7C7D635F}"/>
                    </a:ext>
                  </a:extLst>
                </p14:cNvPr>
                <p14:cNvContentPartPr/>
                <p14:nvPr/>
              </p14:nvContentPartPr>
              <p14:xfrm>
                <a:off x="7461458" y="6316102"/>
                <a:ext cx="153000" cy="168480"/>
              </p14:xfrm>
            </p:contentPart>
          </mc:Choice>
          <mc:Fallback>
            <p:pic>
              <p:nvPicPr>
                <p:cNvPr id="334" name="Freihand 333">
                  <a:extLst>
                    <a:ext uri="{FF2B5EF4-FFF2-40B4-BE49-F238E27FC236}">
                      <a16:creationId xmlns:a16="http://schemas.microsoft.com/office/drawing/2014/main" id="{0C920A32-1965-1B94-FFB1-8FEB7C7D635F}"/>
                    </a:ext>
                  </a:extLst>
                </p:cNvPr>
                <p:cNvPicPr/>
                <p:nvPr/>
              </p:nvPicPr>
              <p:blipFill>
                <a:blip r:embed="rId611"/>
                <a:stretch>
                  <a:fillRect/>
                </a:stretch>
              </p:blipFill>
              <p:spPr>
                <a:xfrm>
                  <a:off x="7452458" y="6307102"/>
                  <a:ext cx="170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35" name="Freihand 334">
                  <a:extLst>
                    <a:ext uri="{FF2B5EF4-FFF2-40B4-BE49-F238E27FC236}">
                      <a16:creationId xmlns:a16="http://schemas.microsoft.com/office/drawing/2014/main" id="{A55BAEFD-D7CE-D0B5-CD51-596BBC404921}"/>
                    </a:ext>
                  </a:extLst>
                </p14:cNvPr>
                <p14:cNvContentPartPr/>
                <p14:nvPr/>
              </p14:nvContentPartPr>
              <p14:xfrm>
                <a:off x="7822178" y="6280822"/>
                <a:ext cx="96840" cy="198000"/>
              </p14:xfrm>
            </p:contentPart>
          </mc:Choice>
          <mc:Fallback>
            <p:pic>
              <p:nvPicPr>
                <p:cNvPr id="335" name="Freihand 334">
                  <a:extLst>
                    <a:ext uri="{FF2B5EF4-FFF2-40B4-BE49-F238E27FC236}">
                      <a16:creationId xmlns:a16="http://schemas.microsoft.com/office/drawing/2014/main" id="{A55BAEFD-D7CE-D0B5-CD51-596BBC404921}"/>
                    </a:ext>
                  </a:extLst>
                </p:cNvPr>
                <p:cNvPicPr/>
                <p:nvPr/>
              </p:nvPicPr>
              <p:blipFill>
                <a:blip r:embed="rId613"/>
                <a:stretch>
                  <a:fillRect/>
                </a:stretch>
              </p:blipFill>
              <p:spPr>
                <a:xfrm>
                  <a:off x="7813178" y="6272182"/>
                  <a:ext cx="114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36" name="Freihand 335">
                  <a:extLst>
                    <a:ext uri="{FF2B5EF4-FFF2-40B4-BE49-F238E27FC236}">
                      <a16:creationId xmlns:a16="http://schemas.microsoft.com/office/drawing/2014/main" id="{2A7037D0-DEE1-5FAB-BB38-884D9FF1AB4D}"/>
                    </a:ext>
                  </a:extLst>
                </p14:cNvPr>
                <p14:cNvContentPartPr/>
                <p14:nvPr/>
              </p14:nvContentPartPr>
              <p14:xfrm>
                <a:off x="7796978" y="6349942"/>
                <a:ext cx="180000" cy="96480"/>
              </p14:xfrm>
            </p:contentPart>
          </mc:Choice>
          <mc:Fallback>
            <p:pic>
              <p:nvPicPr>
                <p:cNvPr id="336" name="Freihand 335">
                  <a:extLst>
                    <a:ext uri="{FF2B5EF4-FFF2-40B4-BE49-F238E27FC236}">
                      <a16:creationId xmlns:a16="http://schemas.microsoft.com/office/drawing/2014/main" id="{2A7037D0-DEE1-5FAB-BB38-884D9FF1AB4D}"/>
                    </a:ext>
                  </a:extLst>
                </p:cNvPr>
                <p:cNvPicPr/>
                <p:nvPr/>
              </p:nvPicPr>
              <p:blipFill>
                <a:blip r:embed="rId615"/>
                <a:stretch>
                  <a:fillRect/>
                </a:stretch>
              </p:blipFill>
              <p:spPr>
                <a:xfrm>
                  <a:off x="7787978" y="6341302"/>
                  <a:ext cx="197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41" name="Freihand 340">
                  <a:extLst>
                    <a:ext uri="{FF2B5EF4-FFF2-40B4-BE49-F238E27FC236}">
                      <a16:creationId xmlns:a16="http://schemas.microsoft.com/office/drawing/2014/main" id="{56744330-44B6-6C64-1803-34ED83504AA3}"/>
                    </a:ext>
                  </a:extLst>
                </p14:cNvPr>
                <p14:cNvContentPartPr/>
                <p14:nvPr/>
              </p14:nvContentPartPr>
              <p14:xfrm>
                <a:off x="5512058" y="6470902"/>
                <a:ext cx="933120" cy="33120"/>
              </p14:xfrm>
            </p:contentPart>
          </mc:Choice>
          <mc:Fallback>
            <p:pic>
              <p:nvPicPr>
                <p:cNvPr id="341" name="Freihand 340">
                  <a:extLst>
                    <a:ext uri="{FF2B5EF4-FFF2-40B4-BE49-F238E27FC236}">
                      <a16:creationId xmlns:a16="http://schemas.microsoft.com/office/drawing/2014/main" id="{56744330-44B6-6C64-1803-34ED83504AA3}"/>
                    </a:ext>
                  </a:extLst>
                </p:cNvPr>
                <p:cNvPicPr/>
                <p:nvPr/>
              </p:nvPicPr>
              <p:blipFill>
                <a:blip r:embed="rId617"/>
                <a:stretch>
                  <a:fillRect/>
                </a:stretch>
              </p:blipFill>
              <p:spPr>
                <a:xfrm>
                  <a:off x="5503058" y="6462262"/>
                  <a:ext cx="950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42" name="Freihand 341">
                  <a:extLst>
                    <a:ext uri="{FF2B5EF4-FFF2-40B4-BE49-F238E27FC236}">
                      <a16:creationId xmlns:a16="http://schemas.microsoft.com/office/drawing/2014/main" id="{8BE1CE5D-7CB1-D535-B861-5F05665745EF}"/>
                    </a:ext>
                  </a:extLst>
                </p14:cNvPr>
                <p14:cNvContentPartPr/>
                <p14:nvPr/>
              </p14:nvContentPartPr>
              <p14:xfrm>
                <a:off x="4190138" y="6758902"/>
                <a:ext cx="1028160" cy="101160"/>
              </p14:xfrm>
            </p:contentPart>
          </mc:Choice>
          <mc:Fallback>
            <p:pic>
              <p:nvPicPr>
                <p:cNvPr id="342" name="Freihand 341">
                  <a:extLst>
                    <a:ext uri="{FF2B5EF4-FFF2-40B4-BE49-F238E27FC236}">
                      <a16:creationId xmlns:a16="http://schemas.microsoft.com/office/drawing/2014/main" id="{8BE1CE5D-7CB1-D535-B861-5F05665745EF}"/>
                    </a:ext>
                  </a:extLst>
                </p:cNvPr>
                <p:cNvPicPr/>
                <p:nvPr/>
              </p:nvPicPr>
              <p:blipFill>
                <a:blip r:embed="rId619"/>
                <a:stretch>
                  <a:fillRect/>
                </a:stretch>
              </p:blipFill>
              <p:spPr>
                <a:xfrm>
                  <a:off x="4181498" y="6749902"/>
                  <a:ext cx="1045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8" name="Freihand 347">
                  <a:extLst>
                    <a:ext uri="{FF2B5EF4-FFF2-40B4-BE49-F238E27FC236}">
                      <a16:creationId xmlns:a16="http://schemas.microsoft.com/office/drawing/2014/main" id="{E357D062-4CDD-F1C1-0099-E58102474116}"/>
                    </a:ext>
                  </a:extLst>
                </p14:cNvPr>
                <p14:cNvContentPartPr/>
                <p14:nvPr/>
              </p14:nvContentPartPr>
              <p14:xfrm>
                <a:off x="158498" y="6260793"/>
                <a:ext cx="136440" cy="443160"/>
              </p14:xfrm>
            </p:contentPart>
          </mc:Choice>
          <mc:Fallback>
            <p:pic>
              <p:nvPicPr>
                <p:cNvPr id="348" name="Freihand 347">
                  <a:extLst>
                    <a:ext uri="{FF2B5EF4-FFF2-40B4-BE49-F238E27FC236}">
                      <a16:creationId xmlns:a16="http://schemas.microsoft.com/office/drawing/2014/main" id="{E357D062-4CDD-F1C1-0099-E58102474116}"/>
                    </a:ext>
                  </a:extLst>
                </p:cNvPr>
                <p:cNvPicPr/>
                <p:nvPr/>
              </p:nvPicPr>
              <p:blipFill>
                <a:blip r:embed="rId621"/>
                <a:stretch>
                  <a:fillRect/>
                </a:stretch>
              </p:blipFill>
              <p:spPr>
                <a:xfrm>
                  <a:off x="149498" y="6252153"/>
                  <a:ext cx="15408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9" name="Freihand 348">
                  <a:extLst>
                    <a:ext uri="{FF2B5EF4-FFF2-40B4-BE49-F238E27FC236}">
                      <a16:creationId xmlns:a16="http://schemas.microsoft.com/office/drawing/2014/main" id="{DDC81D00-3E88-F6A5-71BD-A1D408AAA6CF}"/>
                    </a:ext>
                  </a:extLst>
                </p14:cNvPr>
                <p14:cNvContentPartPr/>
                <p14:nvPr/>
              </p14:nvContentPartPr>
              <p14:xfrm>
                <a:off x="377378" y="6397593"/>
                <a:ext cx="96840" cy="142200"/>
              </p14:xfrm>
            </p:contentPart>
          </mc:Choice>
          <mc:Fallback>
            <p:pic>
              <p:nvPicPr>
                <p:cNvPr id="349" name="Freihand 348">
                  <a:extLst>
                    <a:ext uri="{FF2B5EF4-FFF2-40B4-BE49-F238E27FC236}">
                      <a16:creationId xmlns:a16="http://schemas.microsoft.com/office/drawing/2014/main" id="{DDC81D00-3E88-F6A5-71BD-A1D408AAA6CF}"/>
                    </a:ext>
                  </a:extLst>
                </p:cNvPr>
                <p:cNvPicPr/>
                <p:nvPr/>
              </p:nvPicPr>
              <p:blipFill>
                <a:blip r:embed="rId623"/>
                <a:stretch>
                  <a:fillRect/>
                </a:stretch>
              </p:blipFill>
              <p:spPr>
                <a:xfrm>
                  <a:off x="368738" y="6388593"/>
                  <a:ext cx="114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50" name="Freihand 349">
                  <a:extLst>
                    <a:ext uri="{FF2B5EF4-FFF2-40B4-BE49-F238E27FC236}">
                      <a16:creationId xmlns:a16="http://schemas.microsoft.com/office/drawing/2014/main" id="{4DD53F26-48A8-9771-AE3D-E04F371AD378}"/>
                    </a:ext>
                  </a:extLst>
                </p14:cNvPr>
                <p14:cNvContentPartPr/>
                <p14:nvPr/>
              </p14:nvContentPartPr>
              <p14:xfrm>
                <a:off x="515258" y="6420993"/>
                <a:ext cx="122760" cy="110520"/>
              </p14:xfrm>
            </p:contentPart>
          </mc:Choice>
          <mc:Fallback>
            <p:pic>
              <p:nvPicPr>
                <p:cNvPr id="350" name="Freihand 349">
                  <a:extLst>
                    <a:ext uri="{FF2B5EF4-FFF2-40B4-BE49-F238E27FC236}">
                      <a16:creationId xmlns:a16="http://schemas.microsoft.com/office/drawing/2014/main" id="{4DD53F26-48A8-9771-AE3D-E04F371AD378}"/>
                    </a:ext>
                  </a:extLst>
                </p:cNvPr>
                <p:cNvPicPr/>
                <p:nvPr/>
              </p:nvPicPr>
              <p:blipFill>
                <a:blip r:embed="rId625"/>
                <a:stretch>
                  <a:fillRect/>
                </a:stretch>
              </p:blipFill>
              <p:spPr>
                <a:xfrm>
                  <a:off x="506618" y="6411993"/>
                  <a:ext cx="140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51" name="Freihand 350">
                  <a:extLst>
                    <a:ext uri="{FF2B5EF4-FFF2-40B4-BE49-F238E27FC236}">
                      <a16:creationId xmlns:a16="http://schemas.microsoft.com/office/drawing/2014/main" id="{50A242B4-B367-3574-0BE7-B4F58617EB56}"/>
                    </a:ext>
                  </a:extLst>
                </p14:cNvPr>
                <p14:cNvContentPartPr/>
                <p14:nvPr/>
              </p14:nvContentPartPr>
              <p14:xfrm>
                <a:off x="728378" y="6334953"/>
                <a:ext cx="13320" cy="199080"/>
              </p14:xfrm>
            </p:contentPart>
          </mc:Choice>
          <mc:Fallback>
            <p:pic>
              <p:nvPicPr>
                <p:cNvPr id="351" name="Freihand 350">
                  <a:extLst>
                    <a:ext uri="{FF2B5EF4-FFF2-40B4-BE49-F238E27FC236}">
                      <a16:creationId xmlns:a16="http://schemas.microsoft.com/office/drawing/2014/main" id="{50A242B4-B367-3574-0BE7-B4F58617EB56}"/>
                    </a:ext>
                  </a:extLst>
                </p:cNvPr>
                <p:cNvPicPr/>
                <p:nvPr/>
              </p:nvPicPr>
              <p:blipFill>
                <a:blip r:embed="rId627"/>
                <a:stretch>
                  <a:fillRect/>
                </a:stretch>
              </p:blipFill>
              <p:spPr>
                <a:xfrm>
                  <a:off x="719378" y="6326313"/>
                  <a:ext cx="30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52" name="Freihand 351">
                  <a:extLst>
                    <a:ext uri="{FF2B5EF4-FFF2-40B4-BE49-F238E27FC236}">
                      <a16:creationId xmlns:a16="http://schemas.microsoft.com/office/drawing/2014/main" id="{5E5E8314-390C-7D45-D5F1-427BB93A114D}"/>
                    </a:ext>
                  </a:extLst>
                </p14:cNvPr>
                <p14:cNvContentPartPr/>
                <p14:nvPr/>
              </p14:nvContentPartPr>
              <p14:xfrm>
                <a:off x="663578" y="6328113"/>
                <a:ext cx="122760" cy="16200"/>
              </p14:xfrm>
            </p:contentPart>
          </mc:Choice>
          <mc:Fallback>
            <p:pic>
              <p:nvPicPr>
                <p:cNvPr id="352" name="Freihand 351">
                  <a:extLst>
                    <a:ext uri="{FF2B5EF4-FFF2-40B4-BE49-F238E27FC236}">
                      <a16:creationId xmlns:a16="http://schemas.microsoft.com/office/drawing/2014/main" id="{5E5E8314-390C-7D45-D5F1-427BB93A114D}"/>
                    </a:ext>
                  </a:extLst>
                </p:cNvPr>
                <p:cNvPicPr/>
                <p:nvPr/>
              </p:nvPicPr>
              <p:blipFill>
                <a:blip r:embed="rId629"/>
                <a:stretch>
                  <a:fillRect/>
                </a:stretch>
              </p:blipFill>
              <p:spPr>
                <a:xfrm>
                  <a:off x="654938" y="6319113"/>
                  <a:ext cx="140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53" name="Freihand 352">
                  <a:extLst>
                    <a:ext uri="{FF2B5EF4-FFF2-40B4-BE49-F238E27FC236}">
                      <a16:creationId xmlns:a16="http://schemas.microsoft.com/office/drawing/2014/main" id="{D9EDF949-2932-EF21-E891-528BF1C23AB9}"/>
                    </a:ext>
                  </a:extLst>
                </p14:cNvPr>
                <p14:cNvContentPartPr/>
                <p14:nvPr/>
              </p14:nvContentPartPr>
              <p14:xfrm>
                <a:off x="673658" y="6519993"/>
                <a:ext cx="108360" cy="28080"/>
              </p14:xfrm>
            </p:contentPart>
          </mc:Choice>
          <mc:Fallback>
            <p:pic>
              <p:nvPicPr>
                <p:cNvPr id="353" name="Freihand 352">
                  <a:extLst>
                    <a:ext uri="{FF2B5EF4-FFF2-40B4-BE49-F238E27FC236}">
                      <a16:creationId xmlns:a16="http://schemas.microsoft.com/office/drawing/2014/main" id="{D9EDF949-2932-EF21-E891-528BF1C23AB9}"/>
                    </a:ext>
                  </a:extLst>
                </p:cNvPr>
                <p:cNvPicPr/>
                <p:nvPr/>
              </p:nvPicPr>
              <p:blipFill>
                <a:blip r:embed="rId631"/>
                <a:stretch>
                  <a:fillRect/>
                </a:stretch>
              </p:blipFill>
              <p:spPr>
                <a:xfrm>
                  <a:off x="665018" y="6510993"/>
                  <a:ext cx="126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55" name="Freihand 354">
                  <a:extLst>
                    <a:ext uri="{FF2B5EF4-FFF2-40B4-BE49-F238E27FC236}">
                      <a16:creationId xmlns:a16="http://schemas.microsoft.com/office/drawing/2014/main" id="{736D1DA2-D2FC-C9E1-5BF4-0573693BF5DB}"/>
                    </a:ext>
                  </a:extLst>
                </p14:cNvPr>
                <p14:cNvContentPartPr/>
                <p14:nvPr/>
              </p14:nvContentPartPr>
              <p14:xfrm>
                <a:off x="816578" y="6447273"/>
                <a:ext cx="95400" cy="70560"/>
              </p14:xfrm>
            </p:contentPart>
          </mc:Choice>
          <mc:Fallback>
            <p:pic>
              <p:nvPicPr>
                <p:cNvPr id="355" name="Freihand 354">
                  <a:extLst>
                    <a:ext uri="{FF2B5EF4-FFF2-40B4-BE49-F238E27FC236}">
                      <a16:creationId xmlns:a16="http://schemas.microsoft.com/office/drawing/2014/main" id="{736D1DA2-D2FC-C9E1-5BF4-0573693BF5DB}"/>
                    </a:ext>
                  </a:extLst>
                </p:cNvPr>
                <p:cNvPicPr/>
                <p:nvPr/>
              </p:nvPicPr>
              <p:blipFill>
                <a:blip r:embed="rId633"/>
                <a:stretch>
                  <a:fillRect/>
                </a:stretch>
              </p:blipFill>
              <p:spPr>
                <a:xfrm>
                  <a:off x="807938" y="6438273"/>
                  <a:ext cx="11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56" name="Freihand 355">
                  <a:extLst>
                    <a:ext uri="{FF2B5EF4-FFF2-40B4-BE49-F238E27FC236}">
                      <a16:creationId xmlns:a16="http://schemas.microsoft.com/office/drawing/2014/main" id="{E0D48A47-2556-EA1A-EAD1-B96B6F3CB8BB}"/>
                    </a:ext>
                  </a:extLst>
                </p14:cNvPr>
                <p14:cNvContentPartPr/>
                <p14:nvPr/>
              </p14:nvContentPartPr>
              <p14:xfrm>
                <a:off x="932138" y="6342873"/>
                <a:ext cx="65520" cy="227160"/>
              </p14:xfrm>
            </p:contentPart>
          </mc:Choice>
          <mc:Fallback>
            <p:pic>
              <p:nvPicPr>
                <p:cNvPr id="356" name="Freihand 355">
                  <a:extLst>
                    <a:ext uri="{FF2B5EF4-FFF2-40B4-BE49-F238E27FC236}">
                      <a16:creationId xmlns:a16="http://schemas.microsoft.com/office/drawing/2014/main" id="{E0D48A47-2556-EA1A-EAD1-B96B6F3CB8BB}"/>
                    </a:ext>
                  </a:extLst>
                </p:cNvPr>
                <p:cNvPicPr/>
                <p:nvPr/>
              </p:nvPicPr>
              <p:blipFill>
                <a:blip r:embed="rId635"/>
                <a:stretch>
                  <a:fillRect/>
                </a:stretch>
              </p:blipFill>
              <p:spPr>
                <a:xfrm>
                  <a:off x="923138" y="6333873"/>
                  <a:ext cx="83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57" name="Freihand 356">
                  <a:extLst>
                    <a:ext uri="{FF2B5EF4-FFF2-40B4-BE49-F238E27FC236}">
                      <a16:creationId xmlns:a16="http://schemas.microsoft.com/office/drawing/2014/main" id="{715826D5-D095-49AE-D74A-62CE3C3D0296}"/>
                    </a:ext>
                  </a:extLst>
                </p14:cNvPr>
                <p14:cNvContentPartPr/>
                <p14:nvPr/>
              </p14:nvContentPartPr>
              <p14:xfrm>
                <a:off x="1037978" y="6508833"/>
                <a:ext cx="56880" cy="100800"/>
              </p14:xfrm>
            </p:contentPart>
          </mc:Choice>
          <mc:Fallback>
            <p:pic>
              <p:nvPicPr>
                <p:cNvPr id="357" name="Freihand 356">
                  <a:extLst>
                    <a:ext uri="{FF2B5EF4-FFF2-40B4-BE49-F238E27FC236}">
                      <a16:creationId xmlns:a16="http://schemas.microsoft.com/office/drawing/2014/main" id="{715826D5-D095-49AE-D74A-62CE3C3D0296}"/>
                    </a:ext>
                  </a:extLst>
                </p:cNvPr>
                <p:cNvPicPr/>
                <p:nvPr/>
              </p:nvPicPr>
              <p:blipFill>
                <a:blip r:embed="rId637"/>
                <a:stretch>
                  <a:fillRect/>
                </a:stretch>
              </p:blipFill>
              <p:spPr>
                <a:xfrm>
                  <a:off x="1029338" y="6499833"/>
                  <a:ext cx="74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58" name="Freihand 357">
                  <a:extLst>
                    <a:ext uri="{FF2B5EF4-FFF2-40B4-BE49-F238E27FC236}">
                      <a16:creationId xmlns:a16="http://schemas.microsoft.com/office/drawing/2014/main" id="{1EBCA17D-0CD2-1A09-E65A-64FD7B71BA5C}"/>
                    </a:ext>
                  </a:extLst>
                </p14:cNvPr>
                <p14:cNvContentPartPr/>
                <p14:nvPr/>
              </p14:nvContentPartPr>
              <p14:xfrm>
                <a:off x="1127258" y="6510633"/>
                <a:ext cx="59040" cy="88920"/>
              </p14:xfrm>
            </p:contentPart>
          </mc:Choice>
          <mc:Fallback>
            <p:pic>
              <p:nvPicPr>
                <p:cNvPr id="358" name="Freihand 357">
                  <a:extLst>
                    <a:ext uri="{FF2B5EF4-FFF2-40B4-BE49-F238E27FC236}">
                      <a16:creationId xmlns:a16="http://schemas.microsoft.com/office/drawing/2014/main" id="{1EBCA17D-0CD2-1A09-E65A-64FD7B71BA5C}"/>
                    </a:ext>
                  </a:extLst>
                </p:cNvPr>
                <p:cNvPicPr/>
                <p:nvPr/>
              </p:nvPicPr>
              <p:blipFill>
                <a:blip r:embed="rId639"/>
                <a:stretch>
                  <a:fillRect/>
                </a:stretch>
              </p:blipFill>
              <p:spPr>
                <a:xfrm>
                  <a:off x="1118258" y="6501633"/>
                  <a:ext cx="76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9" name="Freihand 358">
                  <a:extLst>
                    <a:ext uri="{FF2B5EF4-FFF2-40B4-BE49-F238E27FC236}">
                      <a16:creationId xmlns:a16="http://schemas.microsoft.com/office/drawing/2014/main" id="{3E7A6195-98DE-71F3-7AF9-5BB0F14F4E4F}"/>
                    </a:ext>
                  </a:extLst>
                </p14:cNvPr>
                <p14:cNvContentPartPr/>
                <p14:nvPr/>
              </p14:nvContentPartPr>
              <p14:xfrm>
                <a:off x="1223018" y="6511713"/>
                <a:ext cx="5400" cy="100440"/>
              </p14:xfrm>
            </p:contentPart>
          </mc:Choice>
          <mc:Fallback>
            <p:pic>
              <p:nvPicPr>
                <p:cNvPr id="359" name="Freihand 358">
                  <a:extLst>
                    <a:ext uri="{FF2B5EF4-FFF2-40B4-BE49-F238E27FC236}">
                      <a16:creationId xmlns:a16="http://schemas.microsoft.com/office/drawing/2014/main" id="{3E7A6195-98DE-71F3-7AF9-5BB0F14F4E4F}"/>
                    </a:ext>
                  </a:extLst>
                </p:cNvPr>
                <p:cNvPicPr/>
                <p:nvPr/>
              </p:nvPicPr>
              <p:blipFill>
                <a:blip r:embed="rId641"/>
                <a:stretch>
                  <a:fillRect/>
                </a:stretch>
              </p:blipFill>
              <p:spPr>
                <a:xfrm>
                  <a:off x="1214378" y="6503073"/>
                  <a:ext cx="23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60" name="Freihand 359">
                  <a:extLst>
                    <a:ext uri="{FF2B5EF4-FFF2-40B4-BE49-F238E27FC236}">
                      <a16:creationId xmlns:a16="http://schemas.microsoft.com/office/drawing/2014/main" id="{FA7A2729-0CFB-579D-1907-9358640687DB}"/>
                    </a:ext>
                  </a:extLst>
                </p14:cNvPr>
                <p14:cNvContentPartPr/>
                <p14:nvPr/>
              </p14:nvContentPartPr>
              <p14:xfrm>
                <a:off x="1295018" y="6491193"/>
                <a:ext cx="106920" cy="174960"/>
              </p14:xfrm>
            </p:contentPart>
          </mc:Choice>
          <mc:Fallback>
            <p:pic>
              <p:nvPicPr>
                <p:cNvPr id="360" name="Freihand 359">
                  <a:extLst>
                    <a:ext uri="{FF2B5EF4-FFF2-40B4-BE49-F238E27FC236}">
                      <a16:creationId xmlns:a16="http://schemas.microsoft.com/office/drawing/2014/main" id="{FA7A2729-0CFB-579D-1907-9358640687DB}"/>
                    </a:ext>
                  </a:extLst>
                </p:cNvPr>
                <p:cNvPicPr/>
                <p:nvPr/>
              </p:nvPicPr>
              <p:blipFill>
                <a:blip r:embed="rId643"/>
                <a:stretch>
                  <a:fillRect/>
                </a:stretch>
              </p:blipFill>
              <p:spPr>
                <a:xfrm>
                  <a:off x="1286378" y="6482553"/>
                  <a:ext cx="124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61" name="Freihand 360">
                  <a:extLst>
                    <a:ext uri="{FF2B5EF4-FFF2-40B4-BE49-F238E27FC236}">
                      <a16:creationId xmlns:a16="http://schemas.microsoft.com/office/drawing/2014/main" id="{025D7130-BF07-A315-721C-2B53B21DC2AF}"/>
                    </a:ext>
                  </a:extLst>
                </p14:cNvPr>
                <p14:cNvContentPartPr/>
                <p14:nvPr/>
              </p14:nvContentPartPr>
              <p14:xfrm>
                <a:off x="1418138" y="6314073"/>
                <a:ext cx="89280" cy="360360"/>
              </p14:xfrm>
            </p:contentPart>
          </mc:Choice>
          <mc:Fallback>
            <p:pic>
              <p:nvPicPr>
                <p:cNvPr id="361" name="Freihand 360">
                  <a:extLst>
                    <a:ext uri="{FF2B5EF4-FFF2-40B4-BE49-F238E27FC236}">
                      <a16:creationId xmlns:a16="http://schemas.microsoft.com/office/drawing/2014/main" id="{025D7130-BF07-A315-721C-2B53B21DC2AF}"/>
                    </a:ext>
                  </a:extLst>
                </p:cNvPr>
                <p:cNvPicPr/>
                <p:nvPr/>
              </p:nvPicPr>
              <p:blipFill>
                <a:blip r:embed="rId645"/>
                <a:stretch>
                  <a:fillRect/>
                </a:stretch>
              </p:blipFill>
              <p:spPr>
                <a:xfrm>
                  <a:off x="1409498" y="6305433"/>
                  <a:ext cx="10692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3" name="Freihand 362">
                  <a:extLst>
                    <a:ext uri="{FF2B5EF4-FFF2-40B4-BE49-F238E27FC236}">
                      <a16:creationId xmlns:a16="http://schemas.microsoft.com/office/drawing/2014/main" id="{87C4ED5F-F074-357D-4AAA-E86DAF31A6BC}"/>
                    </a:ext>
                  </a:extLst>
                </p14:cNvPr>
                <p14:cNvContentPartPr/>
                <p14:nvPr/>
              </p14:nvContentPartPr>
              <p14:xfrm>
                <a:off x="328418" y="6283113"/>
                <a:ext cx="127440" cy="418680"/>
              </p14:xfrm>
            </p:contentPart>
          </mc:Choice>
          <mc:Fallback>
            <p:pic>
              <p:nvPicPr>
                <p:cNvPr id="363" name="Freihand 362">
                  <a:extLst>
                    <a:ext uri="{FF2B5EF4-FFF2-40B4-BE49-F238E27FC236}">
                      <a16:creationId xmlns:a16="http://schemas.microsoft.com/office/drawing/2014/main" id="{87C4ED5F-F074-357D-4AAA-E86DAF31A6BC}"/>
                    </a:ext>
                  </a:extLst>
                </p:cNvPr>
                <p:cNvPicPr/>
                <p:nvPr/>
              </p:nvPicPr>
              <p:blipFill>
                <a:blip r:embed="rId647"/>
                <a:stretch>
                  <a:fillRect/>
                </a:stretch>
              </p:blipFill>
              <p:spPr>
                <a:xfrm>
                  <a:off x="319418" y="6274113"/>
                  <a:ext cx="14508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4" name="Freihand 363">
                  <a:extLst>
                    <a:ext uri="{FF2B5EF4-FFF2-40B4-BE49-F238E27FC236}">
                      <a16:creationId xmlns:a16="http://schemas.microsoft.com/office/drawing/2014/main" id="{D1174D4F-7EC0-9C1F-765D-62580C6BB504}"/>
                    </a:ext>
                  </a:extLst>
                </p14:cNvPr>
                <p14:cNvContentPartPr/>
                <p14:nvPr/>
              </p14:nvContentPartPr>
              <p14:xfrm>
                <a:off x="1531898" y="6289593"/>
                <a:ext cx="61200" cy="331560"/>
              </p14:xfrm>
            </p:contentPart>
          </mc:Choice>
          <mc:Fallback>
            <p:pic>
              <p:nvPicPr>
                <p:cNvPr id="364" name="Freihand 363">
                  <a:extLst>
                    <a:ext uri="{FF2B5EF4-FFF2-40B4-BE49-F238E27FC236}">
                      <a16:creationId xmlns:a16="http://schemas.microsoft.com/office/drawing/2014/main" id="{D1174D4F-7EC0-9C1F-765D-62580C6BB504}"/>
                    </a:ext>
                  </a:extLst>
                </p:cNvPr>
                <p:cNvPicPr/>
                <p:nvPr/>
              </p:nvPicPr>
              <p:blipFill>
                <a:blip r:embed="rId649"/>
                <a:stretch>
                  <a:fillRect/>
                </a:stretch>
              </p:blipFill>
              <p:spPr>
                <a:xfrm>
                  <a:off x="1523258" y="6280953"/>
                  <a:ext cx="788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5" name="Freihand 364">
                  <a:extLst>
                    <a:ext uri="{FF2B5EF4-FFF2-40B4-BE49-F238E27FC236}">
                      <a16:creationId xmlns:a16="http://schemas.microsoft.com/office/drawing/2014/main" id="{399BAA88-5672-874D-4D67-350688A8EC3C}"/>
                    </a:ext>
                  </a:extLst>
                </p14:cNvPr>
                <p14:cNvContentPartPr/>
                <p14:nvPr/>
              </p14:nvContentPartPr>
              <p14:xfrm>
                <a:off x="1612898" y="6379593"/>
                <a:ext cx="100080" cy="150840"/>
              </p14:xfrm>
            </p:contentPart>
          </mc:Choice>
          <mc:Fallback>
            <p:pic>
              <p:nvPicPr>
                <p:cNvPr id="365" name="Freihand 364">
                  <a:extLst>
                    <a:ext uri="{FF2B5EF4-FFF2-40B4-BE49-F238E27FC236}">
                      <a16:creationId xmlns:a16="http://schemas.microsoft.com/office/drawing/2014/main" id="{399BAA88-5672-874D-4D67-350688A8EC3C}"/>
                    </a:ext>
                  </a:extLst>
                </p:cNvPr>
                <p:cNvPicPr/>
                <p:nvPr/>
              </p:nvPicPr>
              <p:blipFill>
                <a:blip r:embed="rId651"/>
                <a:stretch>
                  <a:fillRect/>
                </a:stretch>
              </p:blipFill>
              <p:spPr>
                <a:xfrm>
                  <a:off x="1604258" y="6370953"/>
                  <a:ext cx="117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66" name="Freihand 365">
                  <a:extLst>
                    <a:ext uri="{FF2B5EF4-FFF2-40B4-BE49-F238E27FC236}">
                      <a16:creationId xmlns:a16="http://schemas.microsoft.com/office/drawing/2014/main" id="{6BA27CBA-4002-ECA0-126E-D0473863337E}"/>
                    </a:ext>
                  </a:extLst>
                </p14:cNvPr>
                <p14:cNvContentPartPr/>
                <p14:nvPr/>
              </p14:nvContentPartPr>
              <p14:xfrm>
                <a:off x="1788218" y="6404793"/>
                <a:ext cx="71640" cy="99360"/>
              </p14:xfrm>
            </p:contentPart>
          </mc:Choice>
          <mc:Fallback>
            <p:pic>
              <p:nvPicPr>
                <p:cNvPr id="366" name="Freihand 365">
                  <a:extLst>
                    <a:ext uri="{FF2B5EF4-FFF2-40B4-BE49-F238E27FC236}">
                      <a16:creationId xmlns:a16="http://schemas.microsoft.com/office/drawing/2014/main" id="{6BA27CBA-4002-ECA0-126E-D0473863337E}"/>
                    </a:ext>
                  </a:extLst>
                </p:cNvPr>
                <p:cNvPicPr/>
                <p:nvPr/>
              </p:nvPicPr>
              <p:blipFill>
                <a:blip r:embed="rId653"/>
                <a:stretch>
                  <a:fillRect/>
                </a:stretch>
              </p:blipFill>
              <p:spPr>
                <a:xfrm>
                  <a:off x="1779218" y="6396153"/>
                  <a:ext cx="89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67" name="Freihand 366">
                  <a:extLst>
                    <a:ext uri="{FF2B5EF4-FFF2-40B4-BE49-F238E27FC236}">
                      <a16:creationId xmlns:a16="http://schemas.microsoft.com/office/drawing/2014/main" id="{8C178205-AF19-98C1-21CF-2122DC05F9E5}"/>
                    </a:ext>
                  </a:extLst>
                </p14:cNvPr>
                <p14:cNvContentPartPr/>
                <p14:nvPr/>
              </p14:nvContentPartPr>
              <p14:xfrm>
                <a:off x="1917458" y="6338193"/>
                <a:ext cx="121680" cy="187920"/>
              </p14:xfrm>
            </p:contentPart>
          </mc:Choice>
          <mc:Fallback>
            <p:pic>
              <p:nvPicPr>
                <p:cNvPr id="367" name="Freihand 366">
                  <a:extLst>
                    <a:ext uri="{FF2B5EF4-FFF2-40B4-BE49-F238E27FC236}">
                      <a16:creationId xmlns:a16="http://schemas.microsoft.com/office/drawing/2014/main" id="{8C178205-AF19-98C1-21CF-2122DC05F9E5}"/>
                    </a:ext>
                  </a:extLst>
                </p:cNvPr>
                <p:cNvPicPr/>
                <p:nvPr/>
              </p:nvPicPr>
              <p:blipFill>
                <a:blip r:embed="rId655"/>
                <a:stretch>
                  <a:fillRect/>
                </a:stretch>
              </p:blipFill>
              <p:spPr>
                <a:xfrm>
                  <a:off x="1908458" y="6329193"/>
                  <a:ext cx="1393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69" name="Freihand 368">
                  <a:extLst>
                    <a:ext uri="{FF2B5EF4-FFF2-40B4-BE49-F238E27FC236}">
                      <a16:creationId xmlns:a16="http://schemas.microsoft.com/office/drawing/2014/main" id="{F3630B30-3CFC-298F-25B3-30264F1B2527}"/>
                    </a:ext>
                  </a:extLst>
                </p14:cNvPr>
                <p14:cNvContentPartPr/>
                <p14:nvPr/>
              </p14:nvContentPartPr>
              <p14:xfrm>
                <a:off x="1999898" y="6330993"/>
                <a:ext cx="43200" cy="243360"/>
              </p14:xfrm>
            </p:contentPart>
          </mc:Choice>
          <mc:Fallback>
            <p:pic>
              <p:nvPicPr>
                <p:cNvPr id="369" name="Freihand 368">
                  <a:extLst>
                    <a:ext uri="{FF2B5EF4-FFF2-40B4-BE49-F238E27FC236}">
                      <a16:creationId xmlns:a16="http://schemas.microsoft.com/office/drawing/2014/main" id="{F3630B30-3CFC-298F-25B3-30264F1B2527}"/>
                    </a:ext>
                  </a:extLst>
                </p:cNvPr>
                <p:cNvPicPr/>
                <p:nvPr/>
              </p:nvPicPr>
              <p:blipFill>
                <a:blip r:embed="rId657"/>
                <a:stretch>
                  <a:fillRect/>
                </a:stretch>
              </p:blipFill>
              <p:spPr>
                <a:xfrm>
                  <a:off x="1990898" y="6321993"/>
                  <a:ext cx="608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70" name="Freihand 369">
                  <a:extLst>
                    <a:ext uri="{FF2B5EF4-FFF2-40B4-BE49-F238E27FC236}">
                      <a16:creationId xmlns:a16="http://schemas.microsoft.com/office/drawing/2014/main" id="{D9C2DF79-17E3-B208-AC86-8A1B442F2C26}"/>
                    </a:ext>
                  </a:extLst>
                </p14:cNvPr>
                <p14:cNvContentPartPr/>
                <p14:nvPr/>
              </p14:nvContentPartPr>
              <p14:xfrm>
                <a:off x="1940858" y="6492993"/>
                <a:ext cx="141840" cy="33840"/>
              </p14:xfrm>
            </p:contentPart>
          </mc:Choice>
          <mc:Fallback>
            <p:pic>
              <p:nvPicPr>
                <p:cNvPr id="370" name="Freihand 369">
                  <a:extLst>
                    <a:ext uri="{FF2B5EF4-FFF2-40B4-BE49-F238E27FC236}">
                      <a16:creationId xmlns:a16="http://schemas.microsoft.com/office/drawing/2014/main" id="{D9C2DF79-17E3-B208-AC86-8A1B442F2C26}"/>
                    </a:ext>
                  </a:extLst>
                </p:cNvPr>
                <p:cNvPicPr/>
                <p:nvPr/>
              </p:nvPicPr>
              <p:blipFill>
                <a:blip r:embed="rId659"/>
                <a:stretch>
                  <a:fillRect/>
                </a:stretch>
              </p:blipFill>
              <p:spPr>
                <a:xfrm>
                  <a:off x="1932218" y="6484353"/>
                  <a:ext cx="159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71" name="Freihand 370">
                  <a:extLst>
                    <a:ext uri="{FF2B5EF4-FFF2-40B4-BE49-F238E27FC236}">
                      <a16:creationId xmlns:a16="http://schemas.microsoft.com/office/drawing/2014/main" id="{96A07C03-2FB8-A44F-C457-3E022AFA4F41}"/>
                    </a:ext>
                  </a:extLst>
                </p14:cNvPr>
                <p14:cNvContentPartPr/>
                <p14:nvPr/>
              </p14:nvContentPartPr>
              <p14:xfrm>
                <a:off x="1943378" y="6295713"/>
                <a:ext cx="133560" cy="45720"/>
              </p14:xfrm>
            </p:contentPart>
          </mc:Choice>
          <mc:Fallback>
            <p:pic>
              <p:nvPicPr>
                <p:cNvPr id="371" name="Freihand 370">
                  <a:extLst>
                    <a:ext uri="{FF2B5EF4-FFF2-40B4-BE49-F238E27FC236}">
                      <a16:creationId xmlns:a16="http://schemas.microsoft.com/office/drawing/2014/main" id="{96A07C03-2FB8-A44F-C457-3E022AFA4F41}"/>
                    </a:ext>
                  </a:extLst>
                </p:cNvPr>
                <p:cNvPicPr/>
                <p:nvPr/>
              </p:nvPicPr>
              <p:blipFill>
                <a:blip r:embed="rId661"/>
                <a:stretch>
                  <a:fillRect/>
                </a:stretch>
              </p:blipFill>
              <p:spPr>
                <a:xfrm>
                  <a:off x="1934738" y="6286713"/>
                  <a:ext cx="151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72" name="Freihand 371">
                  <a:extLst>
                    <a:ext uri="{FF2B5EF4-FFF2-40B4-BE49-F238E27FC236}">
                      <a16:creationId xmlns:a16="http://schemas.microsoft.com/office/drawing/2014/main" id="{F3A82446-F357-6F39-F32C-2A273C0277A6}"/>
                    </a:ext>
                  </a:extLst>
                </p14:cNvPr>
                <p14:cNvContentPartPr/>
                <p14:nvPr/>
              </p14:nvContentPartPr>
              <p14:xfrm>
                <a:off x="2089898" y="6466353"/>
                <a:ext cx="82800" cy="46080"/>
              </p14:xfrm>
            </p:contentPart>
          </mc:Choice>
          <mc:Fallback>
            <p:pic>
              <p:nvPicPr>
                <p:cNvPr id="372" name="Freihand 371">
                  <a:extLst>
                    <a:ext uri="{FF2B5EF4-FFF2-40B4-BE49-F238E27FC236}">
                      <a16:creationId xmlns:a16="http://schemas.microsoft.com/office/drawing/2014/main" id="{F3A82446-F357-6F39-F32C-2A273C0277A6}"/>
                    </a:ext>
                  </a:extLst>
                </p:cNvPr>
                <p:cNvPicPr/>
                <p:nvPr/>
              </p:nvPicPr>
              <p:blipFill>
                <a:blip r:embed="rId663"/>
                <a:stretch>
                  <a:fillRect/>
                </a:stretch>
              </p:blipFill>
              <p:spPr>
                <a:xfrm>
                  <a:off x="2081258" y="6457353"/>
                  <a:ext cx="100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73" name="Freihand 372">
                  <a:extLst>
                    <a:ext uri="{FF2B5EF4-FFF2-40B4-BE49-F238E27FC236}">
                      <a16:creationId xmlns:a16="http://schemas.microsoft.com/office/drawing/2014/main" id="{CC8003BA-0ED1-AED7-9C08-13BA68305B1F}"/>
                    </a:ext>
                  </a:extLst>
                </p14:cNvPr>
                <p14:cNvContentPartPr/>
                <p14:nvPr/>
              </p14:nvContentPartPr>
              <p14:xfrm>
                <a:off x="2225258" y="6352233"/>
                <a:ext cx="143280" cy="220680"/>
              </p14:xfrm>
            </p:contentPart>
          </mc:Choice>
          <mc:Fallback>
            <p:pic>
              <p:nvPicPr>
                <p:cNvPr id="373" name="Freihand 372">
                  <a:extLst>
                    <a:ext uri="{FF2B5EF4-FFF2-40B4-BE49-F238E27FC236}">
                      <a16:creationId xmlns:a16="http://schemas.microsoft.com/office/drawing/2014/main" id="{CC8003BA-0ED1-AED7-9C08-13BA68305B1F}"/>
                    </a:ext>
                  </a:extLst>
                </p:cNvPr>
                <p:cNvPicPr/>
                <p:nvPr/>
              </p:nvPicPr>
              <p:blipFill>
                <a:blip r:embed="rId665"/>
                <a:stretch>
                  <a:fillRect/>
                </a:stretch>
              </p:blipFill>
              <p:spPr>
                <a:xfrm>
                  <a:off x="2216618" y="6343233"/>
                  <a:ext cx="1609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74" name="Freihand 373">
                  <a:extLst>
                    <a:ext uri="{FF2B5EF4-FFF2-40B4-BE49-F238E27FC236}">
                      <a16:creationId xmlns:a16="http://schemas.microsoft.com/office/drawing/2014/main" id="{389AD664-3E32-117A-81DE-2CDF9B39106F}"/>
                    </a:ext>
                  </a:extLst>
                </p14:cNvPr>
                <p14:cNvContentPartPr/>
                <p14:nvPr/>
              </p14:nvContentPartPr>
              <p14:xfrm>
                <a:off x="2333618" y="6486153"/>
                <a:ext cx="104400" cy="132120"/>
              </p14:xfrm>
            </p:contentPart>
          </mc:Choice>
          <mc:Fallback>
            <p:pic>
              <p:nvPicPr>
                <p:cNvPr id="374" name="Freihand 373">
                  <a:extLst>
                    <a:ext uri="{FF2B5EF4-FFF2-40B4-BE49-F238E27FC236}">
                      <a16:creationId xmlns:a16="http://schemas.microsoft.com/office/drawing/2014/main" id="{389AD664-3E32-117A-81DE-2CDF9B39106F}"/>
                    </a:ext>
                  </a:extLst>
                </p:cNvPr>
                <p:cNvPicPr/>
                <p:nvPr/>
              </p:nvPicPr>
              <p:blipFill>
                <a:blip r:embed="rId667"/>
                <a:stretch>
                  <a:fillRect/>
                </a:stretch>
              </p:blipFill>
              <p:spPr>
                <a:xfrm>
                  <a:off x="2324978" y="6477153"/>
                  <a:ext cx="122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75" name="Freihand 374">
                  <a:extLst>
                    <a:ext uri="{FF2B5EF4-FFF2-40B4-BE49-F238E27FC236}">
                      <a16:creationId xmlns:a16="http://schemas.microsoft.com/office/drawing/2014/main" id="{367ADC53-FE05-81CF-619D-24055BCC0C97}"/>
                    </a:ext>
                  </a:extLst>
                </p14:cNvPr>
                <p14:cNvContentPartPr/>
                <p14:nvPr/>
              </p14:nvContentPartPr>
              <p14:xfrm>
                <a:off x="2467178" y="6495153"/>
                <a:ext cx="81720" cy="120240"/>
              </p14:xfrm>
            </p:contentPart>
          </mc:Choice>
          <mc:Fallback>
            <p:pic>
              <p:nvPicPr>
                <p:cNvPr id="375" name="Freihand 374">
                  <a:extLst>
                    <a:ext uri="{FF2B5EF4-FFF2-40B4-BE49-F238E27FC236}">
                      <a16:creationId xmlns:a16="http://schemas.microsoft.com/office/drawing/2014/main" id="{367ADC53-FE05-81CF-619D-24055BCC0C97}"/>
                    </a:ext>
                  </a:extLst>
                </p:cNvPr>
                <p:cNvPicPr/>
                <p:nvPr/>
              </p:nvPicPr>
              <p:blipFill>
                <a:blip r:embed="rId669"/>
                <a:stretch>
                  <a:fillRect/>
                </a:stretch>
              </p:blipFill>
              <p:spPr>
                <a:xfrm>
                  <a:off x="2458178" y="6486513"/>
                  <a:ext cx="99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76" name="Freihand 375">
                  <a:extLst>
                    <a:ext uri="{FF2B5EF4-FFF2-40B4-BE49-F238E27FC236}">
                      <a16:creationId xmlns:a16="http://schemas.microsoft.com/office/drawing/2014/main" id="{7ECFA9E7-6DFA-A2F8-4993-EB52F90C6FBD}"/>
                    </a:ext>
                  </a:extLst>
                </p14:cNvPr>
                <p14:cNvContentPartPr/>
                <p14:nvPr/>
              </p14:nvContentPartPr>
              <p14:xfrm>
                <a:off x="2568338" y="6497673"/>
                <a:ext cx="10080" cy="121680"/>
              </p14:xfrm>
            </p:contentPart>
          </mc:Choice>
          <mc:Fallback>
            <p:pic>
              <p:nvPicPr>
                <p:cNvPr id="376" name="Freihand 375">
                  <a:extLst>
                    <a:ext uri="{FF2B5EF4-FFF2-40B4-BE49-F238E27FC236}">
                      <a16:creationId xmlns:a16="http://schemas.microsoft.com/office/drawing/2014/main" id="{7ECFA9E7-6DFA-A2F8-4993-EB52F90C6FBD}"/>
                    </a:ext>
                  </a:extLst>
                </p:cNvPr>
                <p:cNvPicPr/>
                <p:nvPr/>
              </p:nvPicPr>
              <p:blipFill>
                <a:blip r:embed="rId671"/>
                <a:stretch>
                  <a:fillRect/>
                </a:stretch>
              </p:blipFill>
              <p:spPr>
                <a:xfrm>
                  <a:off x="2559698" y="6489033"/>
                  <a:ext cx="27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77" name="Freihand 376">
                  <a:extLst>
                    <a:ext uri="{FF2B5EF4-FFF2-40B4-BE49-F238E27FC236}">
                      <a16:creationId xmlns:a16="http://schemas.microsoft.com/office/drawing/2014/main" id="{4CBF2898-0639-39B4-0905-A92B295D185E}"/>
                    </a:ext>
                  </a:extLst>
                </p14:cNvPr>
                <p14:cNvContentPartPr/>
                <p14:nvPr/>
              </p14:nvContentPartPr>
              <p14:xfrm>
                <a:off x="2618738" y="6491193"/>
                <a:ext cx="92520" cy="151200"/>
              </p14:xfrm>
            </p:contentPart>
          </mc:Choice>
          <mc:Fallback>
            <p:pic>
              <p:nvPicPr>
                <p:cNvPr id="377" name="Freihand 376">
                  <a:extLst>
                    <a:ext uri="{FF2B5EF4-FFF2-40B4-BE49-F238E27FC236}">
                      <a16:creationId xmlns:a16="http://schemas.microsoft.com/office/drawing/2014/main" id="{4CBF2898-0639-39B4-0905-A92B295D185E}"/>
                    </a:ext>
                  </a:extLst>
                </p:cNvPr>
                <p:cNvPicPr/>
                <p:nvPr/>
              </p:nvPicPr>
              <p:blipFill>
                <a:blip r:embed="rId673"/>
                <a:stretch>
                  <a:fillRect/>
                </a:stretch>
              </p:blipFill>
              <p:spPr>
                <a:xfrm>
                  <a:off x="2609738" y="6482193"/>
                  <a:ext cx="110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78" name="Freihand 377">
                  <a:extLst>
                    <a:ext uri="{FF2B5EF4-FFF2-40B4-BE49-F238E27FC236}">
                      <a16:creationId xmlns:a16="http://schemas.microsoft.com/office/drawing/2014/main" id="{8E6B3E06-14BC-BD67-69EA-8FFFA4174157}"/>
                    </a:ext>
                  </a:extLst>
                </p14:cNvPr>
                <p14:cNvContentPartPr/>
                <p14:nvPr/>
              </p14:nvContentPartPr>
              <p14:xfrm>
                <a:off x="2850218" y="6278793"/>
                <a:ext cx="151920" cy="399600"/>
              </p14:xfrm>
            </p:contentPart>
          </mc:Choice>
          <mc:Fallback>
            <p:pic>
              <p:nvPicPr>
                <p:cNvPr id="378" name="Freihand 377">
                  <a:extLst>
                    <a:ext uri="{FF2B5EF4-FFF2-40B4-BE49-F238E27FC236}">
                      <a16:creationId xmlns:a16="http://schemas.microsoft.com/office/drawing/2014/main" id="{8E6B3E06-14BC-BD67-69EA-8FFFA4174157}"/>
                    </a:ext>
                  </a:extLst>
                </p:cNvPr>
                <p:cNvPicPr/>
                <p:nvPr/>
              </p:nvPicPr>
              <p:blipFill>
                <a:blip r:embed="rId675"/>
                <a:stretch>
                  <a:fillRect/>
                </a:stretch>
              </p:blipFill>
              <p:spPr>
                <a:xfrm>
                  <a:off x="2841218" y="6269793"/>
                  <a:ext cx="16956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79" name="Freihand 378">
                  <a:extLst>
                    <a:ext uri="{FF2B5EF4-FFF2-40B4-BE49-F238E27FC236}">
                      <a16:creationId xmlns:a16="http://schemas.microsoft.com/office/drawing/2014/main" id="{2650508C-464D-1A54-7209-C9A64DB9EBC8}"/>
                    </a:ext>
                  </a:extLst>
                </p14:cNvPr>
                <p14:cNvContentPartPr/>
                <p14:nvPr/>
              </p14:nvContentPartPr>
              <p14:xfrm>
                <a:off x="2995298" y="5939673"/>
                <a:ext cx="36000" cy="129240"/>
              </p14:xfrm>
            </p:contentPart>
          </mc:Choice>
          <mc:Fallback>
            <p:pic>
              <p:nvPicPr>
                <p:cNvPr id="379" name="Freihand 378">
                  <a:extLst>
                    <a:ext uri="{FF2B5EF4-FFF2-40B4-BE49-F238E27FC236}">
                      <a16:creationId xmlns:a16="http://schemas.microsoft.com/office/drawing/2014/main" id="{2650508C-464D-1A54-7209-C9A64DB9EBC8}"/>
                    </a:ext>
                  </a:extLst>
                </p:cNvPr>
                <p:cNvPicPr/>
                <p:nvPr/>
              </p:nvPicPr>
              <p:blipFill>
                <a:blip r:embed="rId677"/>
                <a:stretch>
                  <a:fillRect/>
                </a:stretch>
              </p:blipFill>
              <p:spPr>
                <a:xfrm>
                  <a:off x="2986658" y="5930673"/>
                  <a:ext cx="53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80" name="Freihand 379">
                  <a:extLst>
                    <a:ext uri="{FF2B5EF4-FFF2-40B4-BE49-F238E27FC236}">
                      <a16:creationId xmlns:a16="http://schemas.microsoft.com/office/drawing/2014/main" id="{98504F4C-2082-397D-5C72-450429B42F2C}"/>
                    </a:ext>
                  </a:extLst>
                </p14:cNvPr>
                <p14:cNvContentPartPr/>
                <p14:nvPr/>
              </p14:nvContentPartPr>
              <p14:xfrm>
                <a:off x="2958578" y="6085113"/>
                <a:ext cx="150480" cy="43560"/>
              </p14:xfrm>
            </p:contentPart>
          </mc:Choice>
          <mc:Fallback>
            <p:pic>
              <p:nvPicPr>
                <p:cNvPr id="380" name="Freihand 379">
                  <a:extLst>
                    <a:ext uri="{FF2B5EF4-FFF2-40B4-BE49-F238E27FC236}">
                      <a16:creationId xmlns:a16="http://schemas.microsoft.com/office/drawing/2014/main" id="{98504F4C-2082-397D-5C72-450429B42F2C}"/>
                    </a:ext>
                  </a:extLst>
                </p:cNvPr>
                <p:cNvPicPr/>
                <p:nvPr/>
              </p:nvPicPr>
              <p:blipFill>
                <a:blip r:embed="rId679"/>
                <a:stretch>
                  <a:fillRect/>
                </a:stretch>
              </p:blipFill>
              <p:spPr>
                <a:xfrm>
                  <a:off x="2949578" y="6076113"/>
                  <a:ext cx="168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81" name="Freihand 380">
                  <a:extLst>
                    <a:ext uri="{FF2B5EF4-FFF2-40B4-BE49-F238E27FC236}">
                      <a16:creationId xmlns:a16="http://schemas.microsoft.com/office/drawing/2014/main" id="{23EB0F9E-BADC-EC87-C604-0FB64637AF6F}"/>
                    </a:ext>
                  </a:extLst>
                </p14:cNvPr>
                <p14:cNvContentPartPr/>
                <p14:nvPr/>
              </p14:nvContentPartPr>
              <p14:xfrm>
                <a:off x="2993498" y="6194913"/>
                <a:ext cx="125640" cy="82080"/>
              </p14:xfrm>
            </p:contentPart>
          </mc:Choice>
          <mc:Fallback>
            <p:pic>
              <p:nvPicPr>
                <p:cNvPr id="381" name="Freihand 380">
                  <a:extLst>
                    <a:ext uri="{FF2B5EF4-FFF2-40B4-BE49-F238E27FC236}">
                      <a16:creationId xmlns:a16="http://schemas.microsoft.com/office/drawing/2014/main" id="{23EB0F9E-BADC-EC87-C604-0FB64637AF6F}"/>
                    </a:ext>
                  </a:extLst>
                </p:cNvPr>
                <p:cNvPicPr/>
                <p:nvPr/>
              </p:nvPicPr>
              <p:blipFill>
                <a:blip r:embed="rId681"/>
                <a:stretch>
                  <a:fillRect/>
                </a:stretch>
              </p:blipFill>
              <p:spPr>
                <a:xfrm>
                  <a:off x="2984858" y="6185913"/>
                  <a:ext cx="143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6" name="Freihand 415">
                  <a:extLst>
                    <a:ext uri="{FF2B5EF4-FFF2-40B4-BE49-F238E27FC236}">
                      <a16:creationId xmlns:a16="http://schemas.microsoft.com/office/drawing/2014/main" id="{9AF6C93E-11EE-100B-E220-B20EF84242B3}"/>
                    </a:ext>
                  </a:extLst>
                </p14:cNvPr>
                <p14:cNvContentPartPr/>
                <p14:nvPr/>
              </p14:nvContentPartPr>
              <p14:xfrm>
                <a:off x="7972298" y="6027513"/>
                <a:ext cx="84600" cy="227520"/>
              </p14:xfrm>
            </p:contentPart>
          </mc:Choice>
          <mc:Fallback>
            <p:pic>
              <p:nvPicPr>
                <p:cNvPr id="416" name="Freihand 415">
                  <a:extLst>
                    <a:ext uri="{FF2B5EF4-FFF2-40B4-BE49-F238E27FC236}">
                      <a16:creationId xmlns:a16="http://schemas.microsoft.com/office/drawing/2014/main" id="{9AF6C93E-11EE-100B-E220-B20EF84242B3}"/>
                    </a:ext>
                  </a:extLst>
                </p:cNvPr>
                <p:cNvPicPr/>
                <p:nvPr/>
              </p:nvPicPr>
              <p:blipFill>
                <a:blip r:embed="rId683"/>
                <a:stretch>
                  <a:fillRect/>
                </a:stretch>
              </p:blipFill>
              <p:spPr>
                <a:xfrm>
                  <a:off x="7963298" y="6018873"/>
                  <a:ext cx="102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7" name="Freihand 416">
                  <a:extLst>
                    <a:ext uri="{FF2B5EF4-FFF2-40B4-BE49-F238E27FC236}">
                      <a16:creationId xmlns:a16="http://schemas.microsoft.com/office/drawing/2014/main" id="{47C3E54C-71B9-F31D-9919-1E9E8B610015}"/>
                    </a:ext>
                  </a:extLst>
                </p14:cNvPr>
                <p14:cNvContentPartPr/>
                <p14:nvPr/>
              </p14:nvContentPartPr>
              <p14:xfrm>
                <a:off x="8006498" y="6057753"/>
                <a:ext cx="125280" cy="197280"/>
              </p14:xfrm>
            </p:contentPart>
          </mc:Choice>
          <mc:Fallback>
            <p:pic>
              <p:nvPicPr>
                <p:cNvPr id="417" name="Freihand 416">
                  <a:extLst>
                    <a:ext uri="{FF2B5EF4-FFF2-40B4-BE49-F238E27FC236}">
                      <a16:creationId xmlns:a16="http://schemas.microsoft.com/office/drawing/2014/main" id="{47C3E54C-71B9-F31D-9919-1E9E8B610015}"/>
                    </a:ext>
                  </a:extLst>
                </p:cNvPr>
                <p:cNvPicPr/>
                <p:nvPr/>
              </p:nvPicPr>
              <p:blipFill>
                <a:blip r:embed="rId685"/>
                <a:stretch>
                  <a:fillRect/>
                </a:stretch>
              </p:blipFill>
              <p:spPr>
                <a:xfrm>
                  <a:off x="7997498" y="6048753"/>
                  <a:ext cx="142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19" name="Freihand 418">
                  <a:extLst>
                    <a:ext uri="{FF2B5EF4-FFF2-40B4-BE49-F238E27FC236}">
                      <a16:creationId xmlns:a16="http://schemas.microsoft.com/office/drawing/2014/main" id="{EE87D308-A23B-8904-A4D6-84283425CCAF}"/>
                    </a:ext>
                  </a:extLst>
                </p14:cNvPr>
                <p14:cNvContentPartPr/>
                <p14:nvPr/>
              </p14:nvContentPartPr>
              <p14:xfrm>
                <a:off x="8010458" y="5705673"/>
                <a:ext cx="188280" cy="280800"/>
              </p14:xfrm>
            </p:contentPart>
          </mc:Choice>
          <mc:Fallback>
            <p:pic>
              <p:nvPicPr>
                <p:cNvPr id="419" name="Freihand 418">
                  <a:extLst>
                    <a:ext uri="{FF2B5EF4-FFF2-40B4-BE49-F238E27FC236}">
                      <a16:creationId xmlns:a16="http://schemas.microsoft.com/office/drawing/2014/main" id="{EE87D308-A23B-8904-A4D6-84283425CCAF}"/>
                    </a:ext>
                  </a:extLst>
                </p:cNvPr>
                <p:cNvPicPr/>
                <p:nvPr/>
              </p:nvPicPr>
              <p:blipFill>
                <a:blip r:embed="rId687"/>
                <a:stretch>
                  <a:fillRect/>
                </a:stretch>
              </p:blipFill>
              <p:spPr>
                <a:xfrm>
                  <a:off x="8001458" y="5696673"/>
                  <a:ext cx="2059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0" name="Freihand 419">
                  <a:extLst>
                    <a:ext uri="{FF2B5EF4-FFF2-40B4-BE49-F238E27FC236}">
                      <a16:creationId xmlns:a16="http://schemas.microsoft.com/office/drawing/2014/main" id="{C65E6959-CDAD-9946-4063-D9454AA4DFBA}"/>
                    </a:ext>
                  </a:extLst>
                </p14:cNvPr>
                <p14:cNvContentPartPr/>
                <p14:nvPr/>
              </p14:nvContentPartPr>
              <p14:xfrm>
                <a:off x="8242658" y="5716473"/>
                <a:ext cx="114480" cy="90720"/>
              </p14:xfrm>
            </p:contentPart>
          </mc:Choice>
          <mc:Fallback>
            <p:pic>
              <p:nvPicPr>
                <p:cNvPr id="420" name="Freihand 419">
                  <a:extLst>
                    <a:ext uri="{FF2B5EF4-FFF2-40B4-BE49-F238E27FC236}">
                      <a16:creationId xmlns:a16="http://schemas.microsoft.com/office/drawing/2014/main" id="{C65E6959-CDAD-9946-4063-D9454AA4DFBA}"/>
                    </a:ext>
                  </a:extLst>
                </p:cNvPr>
                <p:cNvPicPr/>
                <p:nvPr/>
              </p:nvPicPr>
              <p:blipFill>
                <a:blip r:embed="rId689"/>
                <a:stretch>
                  <a:fillRect/>
                </a:stretch>
              </p:blipFill>
              <p:spPr>
                <a:xfrm>
                  <a:off x="8233658" y="5707833"/>
                  <a:ext cx="132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2" name="Freihand 421">
                  <a:extLst>
                    <a:ext uri="{FF2B5EF4-FFF2-40B4-BE49-F238E27FC236}">
                      <a16:creationId xmlns:a16="http://schemas.microsoft.com/office/drawing/2014/main" id="{0D696FC2-6F72-C770-42F6-8C9F1B383CA8}"/>
                    </a:ext>
                  </a:extLst>
                </p14:cNvPr>
                <p14:cNvContentPartPr/>
                <p14:nvPr/>
              </p14:nvContentPartPr>
              <p14:xfrm>
                <a:off x="8136098" y="5450073"/>
                <a:ext cx="105480" cy="185400"/>
              </p14:xfrm>
            </p:contentPart>
          </mc:Choice>
          <mc:Fallback>
            <p:pic>
              <p:nvPicPr>
                <p:cNvPr id="422" name="Freihand 421">
                  <a:extLst>
                    <a:ext uri="{FF2B5EF4-FFF2-40B4-BE49-F238E27FC236}">
                      <a16:creationId xmlns:a16="http://schemas.microsoft.com/office/drawing/2014/main" id="{0D696FC2-6F72-C770-42F6-8C9F1B383CA8}"/>
                    </a:ext>
                  </a:extLst>
                </p:cNvPr>
                <p:cNvPicPr/>
                <p:nvPr/>
              </p:nvPicPr>
              <p:blipFill>
                <a:blip r:embed="rId691"/>
                <a:stretch>
                  <a:fillRect/>
                </a:stretch>
              </p:blipFill>
              <p:spPr>
                <a:xfrm>
                  <a:off x="8127098" y="5441433"/>
                  <a:ext cx="123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3" name="Freihand 422">
                  <a:extLst>
                    <a:ext uri="{FF2B5EF4-FFF2-40B4-BE49-F238E27FC236}">
                      <a16:creationId xmlns:a16="http://schemas.microsoft.com/office/drawing/2014/main" id="{D832DA05-F59B-41E9-F192-E39B25EB83D0}"/>
                    </a:ext>
                  </a:extLst>
                </p14:cNvPr>
                <p14:cNvContentPartPr/>
                <p14:nvPr/>
              </p14:nvContentPartPr>
              <p14:xfrm>
                <a:off x="8182898" y="5342793"/>
                <a:ext cx="154800" cy="143640"/>
              </p14:xfrm>
            </p:contentPart>
          </mc:Choice>
          <mc:Fallback>
            <p:pic>
              <p:nvPicPr>
                <p:cNvPr id="423" name="Freihand 422">
                  <a:extLst>
                    <a:ext uri="{FF2B5EF4-FFF2-40B4-BE49-F238E27FC236}">
                      <a16:creationId xmlns:a16="http://schemas.microsoft.com/office/drawing/2014/main" id="{D832DA05-F59B-41E9-F192-E39B25EB83D0}"/>
                    </a:ext>
                  </a:extLst>
                </p:cNvPr>
                <p:cNvPicPr/>
                <p:nvPr/>
              </p:nvPicPr>
              <p:blipFill>
                <a:blip r:embed="rId693"/>
                <a:stretch>
                  <a:fillRect/>
                </a:stretch>
              </p:blipFill>
              <p:spPr>
                <a:xfrm>
                  <a:off x="8173898" y="5333793"/>
                  <a:ext cx="172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4" name="Freihand 423">
                  <a:extLst>
                    <a:ext uri="{FF2B5EF4-FFF2-40B4-BE49-F238E27FC236}">
                      <a16:creationId xmlns:a16="http://schemas.microsoft.com/office/drawing/2014/main" id="{236F1689-5073-69B7-C817-40F35E3FBA40}"/>
                    </a:ext>
                  </a:extLst>
                </p14:cNvPr>
                <p14:cNvContentPartPr/>
                <p14:nvPr/>
              </p14:nvContentPartPr>
              <p14:xfrm>
                <a:off x="8231858" y="5150553"/>
                <a:ext cx="176400" cy="164160"/>
              </p14:xfrm>
            </p:contentPart>
          </mc:Choice>
          <mc:Fallback>
            <p:pic>
              <p:nvPicPr>
                <p:cNvPr id="424" name="Freihand 423">
                  <a:extLst>
                    <a:ext uri="{FF2B5EF4-FFF2-40B4-BE49-F238E27FC236}">
                      <a16:creationId xmlns:a16="http://schemas.microsoft.com/office/drawing/2014/main" id="{236F1689-5073-69B7-C817-40F35E3FBA40}"/>
                    </a:ext>
                  </a:extLst>
                </p:cNvPr>
                <p:cNvPicPr/>
                <p:nvPr/>
              </p:nvPicPr>
              <p:blipFill>
                <a:blip r:embed="rId695"/>
                <a:stretch>
                  <a:fillRect/>
                </a:stretch>
              </p:blipFill>
              <p:spPr>
                <a:xfrm>
                  <a:off x="8222858" y="5141553"/>
                  <a:ext cx="194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5" name="Freihand 424">
                  <a:extLst>
                    <a:ext uri="{FF2B5EF4-FFF2-40B4-BE49-F238E27FC236}">
                      <a16:creationId xmlns:a16="http://schemas.microsoft.com/office/drawing/2014/main" id="{A512F10F-7235-A2B9-36F5-80DFB34D26C4}"/>
                    </a:ext>
                  </a:extLst>
                </p14:cNvPr>
                <p14:cNvContentPartPr/>
                <p14:nvPr/>
              </p14:nvContentPartPr>
              <p14:xfrm>
                <a:off x="8264258" y="4944633"/>
                <a:ext cx="159480" cy="200160"/>
              </p14:xfrm>
            </p:contentPart>
          </mc:Choice>
          <mc:Fallback>
            <p:pic>
              <p:nvPicPr>
                <p:cNvPr id="425" name="Freihand 424">
                  <a:extLst>
                    <a:ext uri="{FF2B5EF4-FFF2-40B4-BE49-F238E27FC236}">
                      <a16:creationId xmlns:a16="http://schemas.microsoft.com/office/drawing/2014/main" id="{A512F10F-7235-A2B9-36F5-80DFB34D26C4}"/>
                    </a:ext>
                  </a:extLst>
                </p:cNvPr>
                <p:cNvPicPr/>
                <p:nvPr/>
              </p:nvPicPr>
              <p:blipFill>
                <a:blip r:embed="rId697"/>
                <a:stretch>
                  <a:fillRect/>
                </a:stretch>
              </p:blipFill>
              <p:spPr>
                <a:xfrm>
                  <a:off x="8255618" y="4935633"/>
                  <a:ext cx="177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7" name="Freihand 426">
                  <a:extLst>
                    <a:ext uri="{FF2B5EF4-FFF2-40B4-BE49-F238E27FC236}">
                      <a16:creationId xmlns:a16="http://schemas.microsoft.com/office/drawing/2014/main" id="{EF1EC837-1C3D-5BD8-3853-578F81298F1C}"/>
                    </a:ext>
                  </a:extLst>
                </p14:cNvPr>
                <p14:cNvContentPartPr/>
                <p14:nvPr/>
              </p14:nvContentPartPr>
              <p14:xfrm>
                <a:off x="7867898" y="5127513"/>
                <a:ext cx="47160" cy="201960"/>
              </p14:xfrm>
            </p:contentPart>
          </mc:Choice>
          <mc:Fallback>
            <p:pic>
              <p:nvPicPr>
                <p:cNvPr id="427" name="Freihand 426">
                  <a:extLst>
                    <a:ext uri="{FF2B5EF4-FFF2-40B4-BE49-F238E27FC236}">
                      <a16:creationId xmlns:a16="http://schemas.microsoft.com/office/drawing/2014/main" id="{EF1EC837-1C3D-5BD8-3853-578F81298F1C}"/>
                    </a:ext>
                  </a:extLst>
                </p:cNvPr>
                <p:cNvPicPr/>
                <p:nvPr/>
              </p:nvPicPr>
              <p:blipFill>
                <a:blip r:embed="rId699"/>
                <a:stretch>
                  <a:fillRect/>
                </a:stretch>
              </p:blipFill>
              <p:spPr>
                <a:xfrm>
                  <a:off x="7859258" y="5118513"/>
                  <a:ext cx="64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8" name="Freihand 427">
                  <a:extLst>
                    <a:ext uri="{FF2B5EF4-FFF2-40B4-BE49-F238E27FC236}">
                      <a16:creationId xmlns:a16="http://schemas.microsoft.com/office/drawing/2014/main" id="{BC49E5B2-56AA-BE96-ED67-2977CBFC5B8E}"/>
                    </a:ext>
                  </a:extLst>
                </p14:cNvPr>
                <p14:cNvContentPartPr/>
                <p14:nvPr/>
              </p14:nvContentPartPr>
              <p14:xfrm>
                <a:off x="7920098" y="5136513"/>
                <a:ext cx="41040" cy="191880"/>
              </p14:xfrm>
            </p:contentPart>
          </mc:Choice>
          <mc:Fallback>
            <p:pic>
              <p:nvPicPr>
                <p:cNvPr id="428" name="Freihand 427">
                  <a:extLst>
                    <a:ext uri="{FF2B5EF4-FFF2-40B4-BE49-F238E27FC236}">
                      <a16:creationId xmlns:a16="http://schemas.microsoft.com/office/drawing/2014/main" id="{BC49E5B2-56AA-BE96-ED67-2977CBFC5B8E}"/>
                    </a:ext>
                  </a:extLst>
                </p:cNvPr>
                <p:cNvPicPr/>
                <p:nvPr/>
              </p:nvPicPr>
              <p:blipFill>
                <a:blip r:embed="rId701"/>
                <a:stretch>
                  <a:fillRect/>
                </a:stretch>
              </p:blipFill>
              <p:spPr>
                <a:xfrm>
                  <a:off x="7911458" y="5127873"/>
                  <a:ext cx="58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9" name="Freihand 428">
                  <a:extLst>
                    <a:ext uri="{FF2B5EF4-FFF2-40B4-BE49-F238E27FC236}">
                      <a16:creationId xmlns:a16="http://schemas.microsoft.com/office/drawing/2014/main" id="{C645B4BF-7558-F6E6-6CCD-C65901DB1DDE}"/>
                    </a:ext>
                  </a:extLst>
                </p14:cNvPr>
                <p14:cNvContentPartPr/>
                <p14:nvPr/>
              </p14:nvContentPartPr>
              <p14:xfrm>
                <a:off x="7835138" y="4983153"/>
                <a:ext cx="167400" cy="148680"/>
              </p14:xfrm>
            </p:contentPart>
          </mc:Choice>
          <mc:Fallback>
            <p:pic>
              <p:nvPicPr>
                <p:cNvPr id="429" name="Freihand 428">
                  <a:extLst>
                    <a:ext uri="{FF2B5EF4-FFF2-40B4-BE49-F238E27FC236}">
                      <a16:creationId xmlns:a16="http://schemas.microsoft.com/office/drawing/2014/main" id="{C645B4BF-7558-F6E6-6CCD-C65901DB1DDE}"/>
                    </a:ext>
                  </a:extLst>
                </p:cNvPr>
                <p:cNvPicPr/>
                <p:nvPr/>
              </p:nvPicPr>
              <p:blipFill>
                <a:blip r:embed="rId703"/>
                <a:stretch>
                  <a:fillRect/>
                </a:stretch>
              </p:blipFill>
              <p:spPr>
                <a:xfrm>
                  <a:off x="7826138" y="4974153"/>
                  <a:ext cx="185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0" name="Freihand 429">
                  <a:extLst>
                    <a:ext uri="{FF2B5EF4-FFF2-40B4-BE49-F238E27FC236}">
                      <a16:creationId xmlns:a16="http://schemas.microsoft.com/office/drawing/2014/main" id="{217D86DF-4DA6-FDE2-493C-A33E6B2A91FA}"/>
                    </a:ext>
                  </a:extLst>
                </p14:cNvPr>
                <p14:cNvContentPartPr/>
                <p14:nvPr/>
              </p14:nvContentPartPr>
              <p14:xfrm>
                <a:off x="7927298" y="4718913"/>
                <a:ext cx="144720" cy="217440"/>
              </p14:xfrm>
            </p:contentPart>
          </mc:Choice>
          <mc:Fallback>
            <p:pic>
              <p:nvPicPr>
                <p:cNvPr id="430" name="Freihand 429">
                  <a:extLst>
                    <a:ext uri="{FF2B5EF4-FFF2-40B4-BE49-F238E27FC236}">
                      <a16:creationId xmlns:a16="http://schemas.microsoft.com/office/drawing/2014/main" id="{217D86DF-4DA6-FDE2-493C-A33E6B2A91FA}"/>
                    </a:ext>
                  </a:extLst>
                </p:cNvPr>
                <p:cNvPicPr/>
                <p:nvPr/>
              </p:nvPicPr>
              <p:blipFill>
                <a:blip r:embed="rId705"/>
                <a:stretch>
                  <a:fillRect/>
                </a:stretch>
              </p:blipFill>
              <p:spPr>
                <a:xfrm>
                  <a:off x="7918658" y="4709913"/>
                  <a:ext cx="1623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1" name="Freihand 430">
                  <a:extLst>
                    <a:ext uri="{FF2B5EF4-FFF2-40B4-BE49-F238E27FC236}">
                      <a16:creationId xmlns:a16="http://schemas.microsoft.com/office/drawing/2014/main" id="{318D4333-439D-BFF0-7A87-7F0A46BE438D}"/>
                    </a:ext>
                  </a:extLst>
                </p14:cNvPr>
                <p14:cNvContentPartPr/>
                <p14:nvPr/>
              </p14:nvContentPartPr>
              <p14:xfrm>
                <a:off x="8036738" y="4556193"/>
                <a:ext cx="63720" cy="136080"/>
              </p14:xfrm>
            </p:contentPart>
          </mc:Choice>
          <mc:Fallback>
            <p:pic>
              <p:nvPicPr>
                <p:cNvPr id="431" name="Freihand 430">
                  <a:extLst>
                    <a:ext uri="{FF2B5EF4-FFF2-40B4-BE49-F238E27FC236}">
                      <a16:creationId xmlns:a16="http://schemas.microsoft.com/office/drawing/2014/main" id="{318D4333-439D-BFF0-7A87-7F0A46BE438D}"/>
                    </a:ext>
                  </a:extLst>
                </p:cNvPr>
                <p:cNvPicPr/>
                <p:nvPr/>
              </p:nvPicPr>
              <p:blipFill>
                <a:blip r:embed="rId707"/>
                <a:stretch>
                  <a:fillRect/>
                </a:stretch>
              </p:blipFill>
              <p:spPr>
                <a:xfrm>
                  <a:off x="8028098" y="4547553"/>
                  <a:ext cx="81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2" name="Freihand 431">
                  <a:extLst>
                    <a:ext uri="{FF2B5EF4-FFF2-40B4-BE49-F238E27FC236}">
                      <a16:creationId xmlns:a16="http://schemas.microsoft.com/office/drawing/2014/main" id="{AE418041-5E59-0F1D-0435-889C4D61ED21}"/>
                    </a:ext>
                  </a:extLst>
                </p14:cNvPr>
                <p14:cNvContentPartPr/>
                <p14:nvPr/>
              </p14:nvContentPartPr>
              <p14:xfrm>
                <a:off x="8073458" y="4625313"/>
                <a:ext cx="83880" cy="83880"/>
              </p14:xfrm>
            </p:contentPart>
          </mc:Choice>
          <mc:Fallback>
            <p:pic>
              <p:nvPicPr>
                <p:cNvPr id="432" name="Freihand 431">
                  <a:extLst>
                    <a:ext uri="{FF2B5EF4-FFF2-40B4-BE49-F238E27FC236}">
                      <a16:creationId xmlns:a16="http://schemas.microsoft.com/office/drawing/2014/main" id="{AE418041-5E59-0F1D-0435-889C4D61ED21}"/>
                    </a:ext>
                  </a:extLst>
                </p:cNvPr>
                <p:cNvPicPr/>
                <p:nvPr/>
              </p:nvPicPr>
              <p:blipFill>
                <a:blip r:embed="rId709"/>
                <a:stretch>
                  <a:fillRect/>
                </a:stretch>
              </p:blipFill>
              <p:spPr>
                <a:xfrm>
                  <a:off x="8064458" y="4616673"/>
                  <a:ext cx="101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3" name="Freihand 432">
                  <a:extLst>
                    <a:ext uri="{FF2B5EF4-FFF2-40B4-BE49-F238E27FC236}">
                      <a16:creationId xmlns:a16="http://schemas.microsoft.com/office/drawing/2014/main" id="{97518D0D-5FD7-4078-A98E-944BCC6E6BFB}"/>
                    </a:ext>
                  </a:extLst>
                </p14:cNvPr>
                <p14:cNvContentPartPr/>
                <p14:nvPr/>
              </p14:nvContentPartPr>
              <p14:xfrm>
                <a:off x="8183978" y="4378353"/>
                <a:ext cx="102600" cy="140760"/>
              </p14:xfrm>
            </p:contentPart>
          </mc:Choice>
          <mc:Fallback>
            <p:pic>
              <p:nvPicPr>
                <p:cNvPr id="433" name="Freihand 432">
                  <a:extLst>
                    <a:ext uri="{FF2B5EF4-FFF2-40B4-BE49-F238E27FC236}">
                      <a16:creationId xmlns:a16="http://schemas.microsoft.com/office/drawing/2014/main" id="{97518D0D-5FD7-4078-A98E-944BCC6E6BFB}"/>
                    </a:ext>
                  </a:extLst>
                </p:cNvPr>
                <p:cNvPicPr/>
                <p:nvPr/>
              </p:nvPicPr>
              <p:blipFill>
                <a:blip r:embed="rId711"/>
                <a:stretch>
                  <a:fillRect/>
                </a:stretch>
              </p:blipFill>
              <p:spPr>
                <a:xfrm>
                  <a:off x="8174978" y="4369353"/>
                  <a:ext cx="120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4" name="Freihand 433">
                  <a:extLst>
                    <a:ext uri="{FF2B5EF4-FFF2-40B4-BE49-F238E27FC236}">
                      <a16:creationId xmlns:a16="http://schemas.microsoft.com/office/drawing/2014/main" id="{6E5643B8-4531-354F-79E6-74FB8914A372}"/>
                    </a:ext>
                  </a:extLst>
                </p14:cNvPr>
                <p14:cNvContentPartPr/>
                <p14:nvPr/>
              </p14:nvContentPartPr>
              <p14:xfrm>
                <a:off x="8249858" y="4281153"/>
                <a:ext cx="109440" cy="155160"/>
              </p14:xfrm>
            </p:contentPart>
          </mc:Choice>
          <mc:Fallback>
            <p:pic>
              <p:nvPicPr>
                <p:cNvPr id="434" name="Freihand 433">
                  <a:extLst>
                    <a:ext uri="{FF2B5EF4-FFF2-40B4-BE49-F238E27FC236}">
                      <a16:creationId xmlns:a16="http://schemas.microsoft.com/office/drawing/2014/main" id="{6E5643B8-4531-354F-79E6-74FB8914A372}"/>
                    </a:ext>
                  </a:extLst>
                </p:cNvPr>
                <p:cNvPicPr/>
                <p:nvPr/>
              </p:nvPicPr>
              <p:blipFill>
                <a:blip r:embed="rId713"/>
                <a:stretch>
                  <a:fillRect/>
                </a:stretch>
              </p:blipFill>
              <p:spPr>
                <a:xfrm>
                  <a:off x="8240858" y="4272153"/>
                  <a:ext cx="127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5" name="Freihand 434">
                  <a:extLst>
                    <a:ext uri="{FF2B5EF4-FFF2-40B4-BE49-F238E27FC236}">
                      <a16:creationId xmlns:a16="http://schemas.microsoft.com/office/drawing/2014/main" id="{464F0CA4-65A2-FA36-38AA-529AD8795E4D}"/>
                    </a:ext>
                  </a:extLst>
                </p14:cNvPr>
                <p14:cNvContentPartPr/>
                <p14:nvPr/>
              </p14:nvContentPartPr>
              <p14:xfrm>
                <a:off x="8352458" y="4123833"/>
                <a:ext cx="109800" cy="280080"/>
              </p14:xfrm>
            </p:contentPart>
          </mc:Choice>
          <mc:Fallback>
            <p:pic>
              <p:nvPicPr>
                <p:cNvPr id="435" name="Freihand 434">
                  <a:extLst>
                    <a:ext uri="{FF2B5EF4-FFF2-40B4-BE49-F238E27FC236}">
                      <a16:creationId xmlns:a16="http://schemas.microsoft.com/office/drawing/2014/main" id="{464F0CA4-65A2-FA36-38AA-529AD8795E4D}"/>
                    </a:ext>
                  </a:extLst>
                </p:cNvPr>
                <p:cNvPicPr/>
                <p:nvPr/>
              </p:nvPicPr>
              <p:blipFill>
                <a:blip r:embed="rId715"/>
                <a:stretch>
                  <a:fillRect/>
                </a:stretch>
              </p:blipFill>
              <p:spPr>
                <a:xfrm>
                  <a:off x="8343818" y="4114833"/>
                  <a:ext cx="1274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6" name="Freihand 435">
                  <a:extLst>
                    <a:ext uri="{FF2B5EF4-FFF2-40B4-BE49-F238E27FC236}">
                      <a16:creationId xmlns:a16="http://schemas.microsoft.com/office/drawing/2014/main" id="{A36EBAD9-CEEC-093F-99A3-7BEE99B02D25}"/>
                    </a:ext>
                  </a:extLst>
                </p14:cNvPr>
                <p14:cNvContentPartPr/>
                <p14:nvPr/>
              </p14:nvContentPartPr>
              <p14:xfrm>
                <a:off x="8461538" y="4023393"/>
                <a:ext cx="104040" cy="214200"/>
              </p14:xfrm>
            </p:contentPart>
          </mc:Choice>
          <mc:Fallback>
            <p:pic>
              <p:nvPicPr>
                <p:cNvPr id="436" name="Freihand 435">
                  <a:extLst>
                    <a:ext uri="{FF2B5EF4-FFF2-40B4-BE49-F238E27FC236}">
                      <a16:creationId xmlns:a16="http://schemas.microsoft.com/office/drawing/2014/main" id="{A36EBAD9-CEEC-093F-99A3-7BEE99B02D25}"/>
                    </a:ext>
                  </a:extLst>
                </p:cNvPr>
                <p:cNvPicPr/>
                <p:nvPr/>
              </p:nvPicPr>
              <p:blipFill>
                <a:blip r:embed="rId717"/>
                <a:stretch>
                  <a:fillRect/>
                </a:stretch>
              </p:blipFill>
              <p:spPr>
                <a:xfrm>
                  <a:off x="8452898" y="4014753"/>
                  <a:ext cx="121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7" name="Freihand 436">
                  <a:extLst>
                    <a:ext uri="{FF2B5EF4-FFF2-40B4-BE49-F238E27FC236}">
                      <a16:creationId xmlns:a16="http://schemas.microsoft.com/office/drawing/2014/main" id="{EAB4760A-07F0-183F-0CBA-8ACE4122458C}"/>
                    </a:ext>
                  </a:extLst>
                </p14:cNvPr>
                <p14:cNvContentPartPr/>
                <p14:nvPr/>
              </p14:nvContentPartPr>
              <p14:xfrm>
                <a:off x="8639018" y="3954273"/>
                <a:ext cx="21960" cy="163800"/>
              </p14:xfrm>
            </p:contentPart>
          </mc:Choice>
          <mc:Fallback>
            <p:pic>
              <p:nvPicPr>
                <p:cNvPr id="437" name="Freihand 436">
                  <a:extLst>
                    <a:ext uri="{FF2B5EF4-FFF2-40B4-BE49-F238E27FC236}">
                      <a16:creationId xmlns:a16="http://schemas.microsoft.com/office/drawing/2014/main" id="{EAB4760A-07F0-183F-0CBA-8ACE4122458C}"/>
                    </a:ext>
                  </a:extLst>
                </p:cNvPr>
                <p:cNvPicPr/>
                <p:nvPr/>
              </p:nvPicPr>
              <p:blipFill>
                <a:blip r:embed="rId719"/>
                <a:stretch>
                  <a:fillRect/>
                </a:stretch>
              </p:blipFill>
              <p:spPr>
                <a:xfrm>
                  <a:off x="8630018" y="3945273"/>
                  <a:ext cx="39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8" name="Freihand 437">
                  <a:extLst>
                    <a:ext uri="{FF2B5EF4-FFF2-40B4-BE49-F238E27FC236}">
                      <a16:creationId xmlns:a16="http://schemas.microsoft.com/office/drawing/2014/main" id="{E474E75B-C218-949A-6897-84B1E12EA33F}"/>
                    </a:ext>
                  </a:extLst>
                </p14:cNvPr>
                <p14:cNvContentPartPr/>
                <p14:nvPr/>
              </p14:nvContentPartPr>
              <p14:xfrm>
                <a:off x="8495378" y="3920433"/>
                <a:ext cx="128160" cy="92880"/>
              </p14:xfrm>
            </p:contentPart>
          </mc:Choice>
          <mc:Fallback>
            <p:pic>
              <p:nvPicPr>
                <p:cNvPr id="438" name="Freihand 437">
                  <a:extLst>
                    <a:ext uri="{FF2B5EF4-FFF2-40B4-BE49-F238E27FC236}">
                      <a16:creationId xmlns:a16="http://schemas.microsoft.com/office/drawing/2014/main" id="{E474E75B-C218-949A-6897-84B1E12EA33F}"/>
                    </a:ext>
                  </a:extLst>
                </p:cNvPr>
                <p:cNvPicPr/>
                <p:nvPr/>
              </p:nvPicPr>
              <p:blipFill>
                <a:blip r:embed="rId721"/>
                <a:stretch>
                  <a:fillRect/>
                </a:stretch>
              </p:blipFill>
              <p:spPr>
                <a:xfrm>
                  <a:off x="8486378" y="3911793"/>
                  <a:ext cx="145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39" name="Freihand 438">
                  <a:extLst>
                    <a:ext uri="{FF2B5EF4-FFF2-40B4-BE49-F238E27FC236}">
                      <a16:creationId xmlns:a16="http://schemas.microsoft.com/office/drawing/2014/main" id="{F60DD30C-4606-B95B-5A51-32276DB8F581}"/>
                    </a:ext>
                  </a:extLst>
                </p14:cNvPr>
                <p14:cNvContentPartPr/>
                <p14:nvPr/>
              </p14:nvContentPartPr>
              <p14:xfrm>
                <a:off x="8706338" y="3977673"/>
                <a:ext cx="90720" cy="99720"/>
              </p14:xfrm>
            </p:contentPart>
          </mc:Choice>
          <mc:Fallback>
            <p:pic>
              <p:nvPicPr>
                <p:cNvPr id="439" name="Freihand 438">
                  <a:extLst>
                    <a:ext uri="{FF2B5EF4-FFF2-40B4-BE49-F238E27FC236}">
                      <a16:creationId xmlns:a16="http://schemas.microsoft.com/office/drawing/2014/main" id="{F60DD30C-4606-B95B-5A51-32276DB8F581}"/>
                    </a:ext>
                  </a:extLst>
                </p:cNvPr>
                <p:cNvPicPr/>
                <p:nvPr/>
              </p:nvPicPr>
              <p:blipFill>
                <a:blip r:embed="rId723"/>
                <a:stretch>
                  <a:fillRect/>
                </a:stretch>
              </p:blipFill>
              <p:spPr>
                <a:xfrm>
                  <a:off x="8697698" y="3969033"/>
                  <a:ext cx="108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0" name="Freihand 439">
                  <a:extLst>
                    <a:ext uri="{FF2B5EF4-FFF2-40B4-BE49-F238E27FC236}">
                      <a16:creationId xmlns:a16="http://schemas.microsoft.com/office/drawing/2014/main" id="{75FF47C9-00E5-86BA-873D-04DE1A199A9B}"/>
                    </a:ext>
                  </a:extLst>
                </p14:cNvPr>
                <p14:cNvContentPartPr/>
                <p14:nvPr/>
              </p14:nvContentPartPr>
              <p14:xfrm>
                <a:off x="8019818" y="3800193"/>
                <a:ext cx="801720" cy="994320"/>
              </p14:xfrm>
            </p:contentPart>
          </mc:Choice>
          <mc:Fallback>
            <p:pic>
              <p:nvPicPr>
                <p:cNvPr id="440" name="Freihand 439">
                  <a:extLst>
                    <a:ext uri="{FF2B5EF4-FFF2-40B4-BE49-F238E27FC236}">
                      <a16:creationId xmlns:a16="http://schemas.microsoft.com/office/drawing/2014/main" id="{75FF47C9-00E5-86BA-873D-04DE1A199A9B}"/>
                    </a:ext>
                  </a:extLst>
                </p:cNvPr>
                <p:cNvPicPr/>
                <p:nvPr/>
              </p:nvPicPr>
              <p:blipFill>
                <a:blip r:embed="rId725"/>
                <a:stretch>
                  <a:fillRect/>
                </a:stretch>
              </p:blipFill>
              <p:spPr>
                <a:xfrm>
                  <a:off x="8010818" y="3791553"/>
                  <a:ext cx="819360" cy="101196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519C018-AB1E-5596-9A80-00AAE32ECD90}"/>
                  </a:ext>
                </a:extLst>
              </p14:cNvPr>
              <p14:cNvContentPartPr/>
              <p14:nvPr/>
            </p14:nvContentPartPr>
            <p14:xfrm>
              <a:off x="197018" y="938062"/>
              <a:ext cx="2291400" cy="75960"/>
            </p14:xfrm>
          </p:contentPart>
        </mc:Choice>
        <mc:Fallback>
          <p:pic>
            <p:nvPicPr>
              <p:cNvPr id="2" name="Freihand 1">
                <a:extLst>
                  <a:ext uri="{FF2B5EF4-FFF2-40B4-BE49-F238E27FC236}">
                    <a16:creationId xmlns:a16="http://schemas.microsoft.com/office/drawing/2014/main" id="{2519C018-AB1E-5596-9A80-00AAE32ECD90}"/>
                  </a:ext>
                </a:extLst>
              </p:cNvPr>
              <p:cNvPicPr/>
              <p:nvPr/>
            </p:nvPicPr>
            <p:blipFill>
              <a:blip r:embed="rId4"/>
              <a:stretch>
                <a:fillRect/>
              </a:stretch>
            </p:blipFill>
            <p:spPr>
              <a:xfrm>
                <a:off x="188018" y="929422"/>
                <a:ext cx="2309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45863E8-D422-F942-E7AB-971820289B06}"/>
                  </a:ext>
                </a:extLst>
              </p14:cNvPr>
              <p14:cNvContentPartPr/>
              <p14:nvPr/>
            </p14:nvContentPartPr>
            <p14:xfrm>
              <a:off x="140138" y="1550422"/>
              <a:ext cx="2225160" cy="80640"/>
            </p14:xfrm>
          </p:contentPart>
        </mc:Choice>
        <mc:Fallback>
          <p:pic>
            <p:nvPicPr>
              <p:cNvPr id="3" name="Freihand 2">
                <a:extLst>
                  <a:ext uri="{FF2B5EF4-FFF2-40B4-BE49-F238E27FC236}">
                    <a16:creationId xmlns:a16="http://schemas.microsoft.com/office/drawing/2014/main" id="{D45863E8-D422-F942-E7AB-971820289B06}"/>
                  </a:ext>
                </a:extLst>
              </p:cNvPr>
              <p:cNvPicPr/>
              <p:nvPr/>
            </p:nvPicPr>
            <p:blipFill>
              <a:blip r:embed="rId6"/>
              <a:stretch>
                <a:fillRect/>
              </a:stretch>
            </p:blipFill>
            <p:spPr>
              <a:xfrm>
                <a:off x="131498" y="1541422"/>
                <a:ext cx="2242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810E14D-BFB6-C669-CAE1-969E65C0D5EF}"/>
                  </a:ext>
                </a:extLst>
              </p14:cNvPr>
              <p14:cNvContentPartPr/>
              <p14:nvPr/>
            </p14:nvContentPartPr>
            <p14:xfrm>
              <a:off x="257498" y="991702"/>
              <a:ext cx="2540160" cy="82080"/>
            </p14:xfrm>
          </p:contentPart>
        </mc:Choice>
        <mc:Fallback>
          <p:pic>
            <p:nvPicPr>
              <p:cNvPr id="4" name="Freihand 3">
                <a:extLst>
                  <a:ext uri="{FF2B5EF4-FFF2-40B4-BE49-F238E27FC236}">
                    <a16:creationId xmlns:a16="http://schemas.microsoft.com/office/drawing/2014/main" id="{A810E14D-BFB6-C669-CAE1-969E65C0D5EF}"/>
                  </a:ext>
                </a:extLst>
              </p:cNvPr>
              <p:cNvPicPr/>
              <p:nvPr/>
            </p:nvPicPr>
            <p:blipFill>
              <a:blip r:embed="rId8"/>
              <a:stretch>
                <a:fillRect/>
              </a:stretch>
            </p:blipFill>
            <p:spPr>
              <a:xfrm>
                <a:off x="248858" y="983062"/>
                <a:ext cx="2557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4EF377E-AED6-1F1C-88E1-AD25F8ED5EF1}"/>
                  </a:ext>
                </a:extLst>
              </p14:cNvPr>
              <p14:cNvContentPartPr/>
              <p14:nvPr/>
            </p14:nvContentPartPr>
            <p14:xfrm>
              <a:off x="248498" y="2421262"/>
              <a:ext cx="1774800" cy="132120"/>
            </p14:xfrm>
          </p:contentPart>
        </mc:Choice>
        <mc:Fallback>
          <p:pic>
            <p:nvPicPr>
              <p:cNvPr id="5" name="Freihand 4">
                <a:extLst>
                  <a:ext uri="{FF2B5EF4-FFF2-40B4-BE49-F238E27FC236}">
                    <a16:creationId xmlns:a16="http://schemas.microsoft.com/office/drawing/2014/main" id="{94EF377E-AED6-1F1C-88E1-AD25F8ED5EF1}"/>
                  </a:ext>
                </a:extLst>
              </p:cNvPr>
              <p:cNvPicPr/>
              <p:nvPr/>
            </p:nvPicPr>
            <p:blipFill>
              <a:blip r:embed="rId10"/>
              <a:stretch>
                <a:fillRect/>
              </a:stretch>
            </p:blipFill>
            <p:spPr>
              <a:xfrm>
                <a:off x="239858" y="2412262"/>
                <a:ext cx="1792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4" name="Freihand 33">
                <a:extLst>
                  <a:ext uri="{FF2B5EF4-FFF2-40B4-BE49-F238E27FC236}">
                    <a16:creationId xmlns:a16="http://schemas.microsoft.com/office/drawing/2014/main" id="{B3A7F844-411B-6D9A-4955-B4FED837EBDE}"/>
                  </a:ext>
                </a:extLst>
              </p14:cNvPr>
              <p14:cNvContentPartPr/>
              <p14:nvPr/>
            </p14:nvContentPartPr>
            <p14:xfrm>
              <a:off x="42938" y="399862"/>
              <a:ext cx="2730240" cy="852840"/>
            </p14:xfrm>
          </p:contentPart>
        </mc:Choice>
        <mc:Fallback>
          <p:pic>
            <p:nvPicPr>
              <p:cNvPr id="34" name="Freihand 33">
                <a:extLst>
                  <a:ext uri="{FF2B5EF4-FFF2-40B4-BE49-F238E27FC236}">
                    <a16:creationId xmlns:a16="http://schemas.microsoft.com/office/drawing/2014/main" id="{B3A7F844-411B-6D9A-4955-B4FED837EBDE}"/>
                  </a:ext>
                </a:extLst>
              </p:cNvPr>
              <p:cNvPicPr/>
              <p:nvPr/>
            </p:nvPicPr>
            <p:blipFill>
              <a:blip r:embed="rId12"/>
              <a:stretch>
                <a:fillRect/>
              </a:stretch>
            </p:blipFill>
            <p:spPr>
              <a:xfrm>
                <a:off x="33938" y="390862"/>
                <a:ext cx="2747880" cy="870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 name="Freihand 34">
                <a:extLst>
                  <a:ext uri="{FF2B5EF4-FFF2-40B4-BE49-F238E27FC236}">
                    <a16:creationId xmlns:a16="http://schemas.microsoft.com/office/drawing/2014/main" id="{5DFD44B9-D9EA-1FDE-72E2-9CC63BC84664}"/>
                  </a:ext>
                </a:extLst>
              </p14:cNvPr>
              <p14:cNvContentPartPr/>
              <p14:nvPr/>
            </p14:nvContentPartPr>
            <p14:xfrm>
              <a:off x="7541378" y="2286622"/>
              <a:ext cx="3364200" cy="219240"/>
            </p14:xfrm>
          </p:contentPart>
        </mc:Choice>
        <mc:Fallback>
          <p:pic>
            <p:nvPicPr>
              <p:cNvPr id="35" name="Freihand 34">
                <a:extLst>
                  <a:ext uri="{FF2B5EF4-FFF2-40B4-BE49-F238E27FC236}">
                    <a16:creationId xmlns:a16="http://schemas.microsoft.com/office/drawing/2014/main" id="{5DFD44B9-D9EA-1FDE-72E2-9CC63BC84664}"/>
                  </a:ext>
                </a:extLst>
              </p:cNvPr>
              <p:cNvPicPr/>
              <p:nvPr/>
            </p:nvPicPr>
            <p:blipFill>
              <a:blip r:embed="rId14"/>
              <a:stretch>
                <a:fillRect/>
              </a:stretch>
            </p:blipFill>
            <p:spPr>
              <a:xfrm>
                <a:off x="7532738" y="2277982"/>
                <a:ext cx="3381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6" name="Freihand 35">
                <a:extLst>
                  <a:ext uri="{FF2B5EF4-FFF2-40B4-BE49-F238E27FC236}">
                    <a16:creationId xmlns:a16="http://schemas.microsoft.com/office/drawing/2014/main" id="{2F5DBA0A-EC37-CEC5-DAB9-A6A4DB6B3537}"/>
                  </a:ext>
                </a:extLst>
              </p14:cNvPr>
              <p14:cNvContentPartPr/>
              <p14:nvPr/>
            </p14:nvContentPartPr>
            <p14:xfrm>
              <a:off x="255698" y="3770902"/>
              <a:ext cx="2461680" cy="66960"/>
            </p14:xfrm>
          </p:contentPart>
        </mc:Choice>
        <mc:Fallback>
          <p:pic>
            <p:nvPicPr>
              <p:cNvPr id="36" name="Freihand 35">
                <a:extLst>
                  <a:ext uri="{FF2B5EF4-FFF2-40B4-BE49-F238E27FC236}">
                    <a16:creationId xmlns:a16="http://schemas.microsoft.com/office/drawing/2014/main" id="{2F5DBA0A-EC37-CEC5-DAB9-A6A4DB6B3537}"/>
                  </a:ext>
                </a:extLst>
              </p:cNvPr>
              <p:cNvPicPr/>
              <p:nvPr/>
            </p:nvPicPr>
            <p:blipFill>
              <a:blip r:embed="rId16"/>
              <a:stretch>
                <a:fillRect/>
              </a:stretch>
            </p:blipFill>
            <p:spPr>
              <a:xfrm>
                <a:off x="247058" y="3761902"/>
                <a:ext cx="2479320" cy="84600"/>
              </a:xfrm>
              <a:prstGeom prst="rect">
                <a:avLst/>
              </a:prstGeom>
            </p:spPr>
          </p:pic>
        </mc:Fallback>
      </mc:AlternateContent>
      <p:grpSp>
        <p:nvGrpSpPr>
          <p:cNvPr id="41" name="Gruppieren 40">
            <a:extLst>
              <a:ext uri="{FF2B5EF4-FFF2-40B4-BE49-F238E27FC236}">
                <a16:creationId xmlns:a16="http://schemas.microsoft.com/office/drawing/2014/main" id="{FD00592E-C0FC-2BFF-3361-6DB837D538BC}"/>
              </a:ext>
            </a:extLst>
          </p:cNvPr>
          <p:cNvGrpSpPr/>
          <p:nvPr/>
        </p:nvGrpSpPr>
        <p:grpSpPr>
          <a:xfrm>
            <a:off x="6281378" y="1414702"/>
            <a:ext cx="4672440" cy="1170360"/>
            <a:chOff x="6281378" y="1414702"/>
            <a:chExt cx="4672440" cy="1170360"/>
          </a:xfrm>
        </p:grpSpPr>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FA52AF82-4E80-51F2-2761-22C8A3C63605}"/>
                    </a:ext>
                  </a:extLst>
                </p14:cNvPr>
                <p14:cNvContentPartPr/>
                <p14:nvPr/>
              </p14:nvContentPartPr>
              <p14:xfrm>
                <a:off x="6383618" y="2131462"/>
                <a:ext cx="10080" cy="93240"/>
              </p14:xfrm>
            </p:contentPart>
          </mc:Choice>
          <mc:Fallback>
            <p:pic>
              <p:nvPicPr>
                <p:cNvPr id="6" name="Freihand 5">
                  <a:extLst>
                    <a:ext uri="{FF2B5EF4-FFF2-40B4-BE49-F238E27FC236}">
                      <a16:creationId xmlns:a16="http://schemas.microsoft.com/office/drawing/2014/main" id="{FA52AF82-4E80-51F2-2761-22C8A3C63605}"/>
                    </a:ext>
                  </a:extLst>
                </p:cNvPr>
                <p:cNvPicPr/>
                <p:nvPr/>
              </p:nvPicPr>
              <p:blipFill>
                <a:blip r:embed="rId18"/>
                <a:stretch>
                  <a:fillRect/>
                </a:stretch>
              </p:blipFill>
              <p:spPr>
                <a:xfrm>
                  <a:off x="6374618" y="2122822"/>
                  <a:ext cx="27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Freihand 6">
                  <a:extLst>
                    <a:ext uri="{FF2B5EF4-FFF2-40B4-BE49-F238E27FC236}">
                      <a16:creationId xmlns:a16="http://schemas.microsoft.com/office/drawing/2014/main" id="{00A4422C-A25D-6593-0402-5EB2944223F5}"/>
                    </a:ext>
                  </a:extLst>
                </p14:cNvPr>
                <p14:cNvContentPartPr/>
                <p14:nvPr/>
              </p14:nvContentPartPr>
              <p14:xfrm>
                <a:off x="6281378" y="1941742"/>
                <a:ext cx="177480" cy="293400"/>
              </p14:xfrm>
            </p:contentPart>
          </mc:Choice>
          <mc:Fallback>
            <p:pic>
              <p:nvPicPr>
                <p:cNvPr id="7" name="Freihand 6">
                  <a:extLst>
                    <a:ext uri="{FF2B5EF4-FFF2-40B4-BE49-F238E27FC236}">
                      <a16:creationId xmlns:a16="http://schemas.microsoft.com/office/drawing/2014/main" id="{00A4422C-A25D-6593-0402-5EB2944223F5}"/>
                    </a:ext>
                  </a:extLst>
                </p:cNvPr>
                <p:cNvPicPr/>
                <p:nvPr/>
              </p:nvPicPr>
              <p:blipFill>
                <a:blip r:embed="rId20"/>
                <a:stretch>
                  <a:fillRect/>
                </a:stretch>
              </p:blipFill>
              <p:spPr>
                <a:xfrm>
                  <a:off x="6272738" y="1932742"/>
                  <a:ext cx="1951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E28B364A-AA65-20C5-FA2B-8AF40922E6AA}"/>
                    </a:ext>
                  </a:extLst>
                </p14:cNvPr>
                <p14:cNvContentPartPr/>
                <p14:nvPr/>
              </p14:nvContentPartPr>
              <p14:xfrm>
                <a:off x="6380018" y="1998982"/>
                <a:ext cx="11520" cy="168120"/>
              </p14:xfrm>
            </p:contentPart>
          </mc:Choice>
          <mc:Fallback>
            <p:pic>
              <p:nvPicPr>
                <p:cNvPr id="9" name="Freihand 8">
                  <a:extLst>
                    <a:ext uri="{FF2B5EF4-FFF2-40B4-BE49-F238E27FC236}">
                      <a16:creationId xmlns:a16="http://schemas.microsoft.com/office/drawing/2014/main" id="{E28B364A-AA65-20C5-FA2B-8AF40922E6AA}"/>
                    </a:ext>
                  </a:extLst>
                </p:cNvPr>
                <p:cNvPicPr/>
                <p:nvPr/>
              </p:nvPicPr>
              <p:blipFill>
                <a:blip r:embed="rId22"/>
                <a:stretch>
                  <a:fillRect/>
                </a:stretch>
              </p:blipFill>
              <p:spPr>
                <a:xfrm>
                  <a:off x="6371378" y="1989982"/>
                  <a:ext cx="29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97605A00-E5A6-FEE5-F1C7-81A975C9A9CF}"/>
                    </a:ext>
                  </a:extLst>
                </p14:cNvPr>
                <p14:cNvContentPartPr/>
                <p14:nvPr/>
              </p14:nvContentPartPr>
              <p14:xfrm>
                <a:off x="6543098" y="2108422"/>
                <a:ext cx="131040" cy="85320"/>
              </p14:xfrm>
            </p:contentPart>
          </mc:Choice>
          <mc:Fallback>
            <p:pic>
              <p:nvPicPr>
                <p:cNvPr id="11" name="Freihand 10">
                  <a:extLst>
                    <a:ext uri="{FF2B5EF4-FFF2-40B4-BE49-F238E27FC236}">
                      <a16:creationId xmlns:a16="http://schemas.microsoft.com/office/drawing/2014/main" id="{97605A00-E5A6-FEE5-F1C7-81A975C9A9CF}"/>
                    </a:ext>
                  </a:extLst>
                </p:cNvPr>
                <p:cNvPicPr/>
                <p:nvPr/>
              </p:nvPicPr>
              <p:blipFill>
                <a:blip r:embed="rId24"/>
                <a:stretch>
                  <a:fillRect/>
                </a:stretch>
              </p:blipFill>
              <p:spPr>
                <a:xfrm>
                  <a:off x="6534098" y="2099422"/>
                  <a:ext cx="148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9FB4DE5E-C592-A6EF-3ACE-68F4AEE2AC44}"/>
                    </a:ext>
                  </a:extLst>
                </p14:cNvPr>
                <p14:cNvContentPartPr/>
                <p14:nvPr/>
              </p14:nvContentPartPr>
              <p14:xfrm>
                <a:off x="6702218" y="2092942"/>
                <a:ext cx="118080" cy="118440"/>
              </p14:xfrm>
            </p:contentPart>
          </mc:Choice>
          <mc:Fallback>
            <p:pic>
              <p:nvPicPr>
                <p:cNvPr id="12" name="Freihand 11">
                  <a:extLst>
                    <a:ext uri="{FF2B5EF4-FFF2-40B4-BE49-F238E27FC236}">
                      <a16:creationId xmlns:a16="http://schemas.microsoft.com/office/drawing/2014/main" id="{9FB4DE5E-C592-A6EF-3ACE-68F4AEE2AC44}"/>
                    </a:ext>
                  </a:extLst>
                </p:cNvPr>
                <p:cNvPicPr/>
                <p:nvPr/>
              </p:nvPicPr>
              <p:blipFill>
                <a:blip r:embed="rId26"/>
                <a:stretch>
                  <a:fillRect/>
                </a:stretch>
              </p:blipFill>
              <p:spPr>
                <a:xfrm>
                  <a:off x="6693218" y="2083942"/>
                  <a:ext cx="135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8BA357B1-1F57-1079-FCF8-EC8892925414}"/>
                    </a:ext>
                  </a:extLst>
                </p14:cNvPr>
                <p14:cNvContentPartPr/>
                <p14:nvPr/>
              </p14:nvContentPartPr>
              <p14:xfrm>
                <a:off x="6853418" y="1939582"/>
                <a:ext cx="143640" cy="240120"/>
              </p14:xfrm>
            </p:contentPart>
          </mc:Choice>
          <mc:Fallback>
            <p:pic>
              <p:nvPicPr>
                <p:cNvPr id="14" name="Freihand 13">
                  <a:extLst>
                    <a:ext uri="{FF2B5EF4-FFF2-40B4-BE49-F238E27FC236}">
                      <a16:creationId xmlns:a16="http://schemas.microsoft.com/office/drawing/2014/main" id="{8BA357B1-1F57-1079-FCF8-EC8892925414}"/>
                    </a:ext>
                  </a:extLst>
                </p:cNvPr>
                <p:cNvPicPr/>
                <p:nvPr/>
              </p:nvPicPr>
              <p:blipFill>
                <a:blip r:embed="rId28"/>
                <a:stretch>
                  <a:fillRect/>
                </a:stretch>
              </p:blipFill>
              <p:spPr>
                <a:xfrm>
                  <a:off x="6844778" y="1930582"/>
                  <a:ext cx="1612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2C76E07F-DB44-338C-F182-03B2CCAD75DF}"/>
                    </a:ext>
                  </a:extLst>
                </p14:cNvPr>
                <p14:cNvContentPartPr/>
                <p14:nvPr/>
              </p14:nvContentPartPr>
              <p14:xfrm>
                <a:off x="7089938" y="2160982"/>
                <a:ext cx="11880" cy="27360"/>
              </p14:xfrm>
            </p:contentPart>
          </mc:Choice>
          <mc:Fallback>
            <p:pic>
              <p:nvPicPr>
                <p:cNvPr id="15" name="Freihand 14">
                  <a:extLst>
                    <a:ext uri="{FF2B5EF4-FFF2-40B4-BE49-F238E27FC236}">
                      <a16:creationId xmlns:a16="http://schemas.microsoft.com/office/drawing/2014/main" id="{2C76E07F-DB44-338C-F182-03B2CCAD75DF}"/>
                    </a:ext>
                  </a:extLst>
                </p:cNvPr>
                <p:cNvPicPr/>
                <p:nvPr/>
              </p:nvPicPr>
              <p:blipFill>
                <a:blip r:embed="rId30"/>
                <a:stretch>
                  <a:fillRect/>
                </a:stretch>
              </p:blipFill>
              <p:spPr>
                <a:xfrm>
                  <a:off x="7081298" y="2151982"/>
                  <a:ext cx="29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4A64D69D-87B1-97F3-BCE0-DDC798433F95}"/>
                    </a:ext>
                  </a:extLst>
                </p14:cNvPr>
                <p14:cNvContentPartPr/>
                <p14:nvPr/>
              </p14:nvContentPartPr>
              <p14:xfrm>
                <a:off x="7445978" y="1926262"/>
                <a:ext cx="187200" cy="204840"/>
              </p14:xfrm>
            </p:contentPart>
          </mc:Choice>
          <mc:Fallback>
            <p:pic>
              <p:nvPicPr>
                <p:cNvPr id="16" name="Freihand 15">
                  <a:extLst>
                    <a:ext uri="{FF2B5EF4-FFF2-40B4-BE49-F238E27FC236}">
                      <a16:creationId xmlns:a16="http://schemas.microsoft.com/office/drawing/2014/main" id="{4A64D69D-87B1-97F3-BCE0-DDC798433F95}"/>
                    </a:ext>
                  </a:extLst>
                </p:cNvPr>
                <p:cNvPicPr/>
                <p:nvPr/>
              </p:nvPicPr>
              <p:blipFill>
                <a:blip r:embed="rId32"/>
                <a:stretch>
                  <a:fillRect/>
                </a:stretch>
              </p:blipFill>
              <p:spPr>
                <a:xfrm>
                  <a:off x="7436978" y="1917262"/>
                  <a:ext cx="204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7BFCB2E8-ECA4-C35E-F25E-D6709391E47F}"/>
                    </a:ext>
                  </a:extLst>
                </p14:cNvPr>
                <p14:cNvContentPartPr/>
                <p14:nvPr/>
              </p14:nvContentPartPr>
              <p14:xfrm>
                <a:off x="7468298" y="2020582"/>
                <a:ext cx="366840" cy="133560"/>
              </p14:xfrm>
            </p:contentPart>
          </mc:Choice>
          <mc:Fallback>
            <p:pic>
              <p:nvPicPr>
                <p:cNvPr id="17" name="Freihand 16">
                  <a:extLst>
                    <a:ext uri="{FF2B5EF4-FFF2-40B4-BE49-F238E27FC236}">
                      <a16:creationId xmlns:a16="http://schemas.microsoft.com/office/drawing/2014/main" id="{7BFCB2E8-ECA4-C35E-F25E-D6709391E47F}"/>
                    </a:ext>
                  </a:extLst>
                </p:cNvPr>
                <p:cNvPicPr/>
                <p:nvPr/>
              </p:nvPicPr>
              <p:blipFill>
                <a:blip r:embed="rId34"/>
                <a:stretch>
                  <a:fillRect/>
                </a:stretch>
              </p:blipFill>
              <p:spPr>
                <a:xfrm>
                  <a:off x="7459298" y="2011582"/>
                  <a:ext cx="384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0DF2804B-6780-31D3-9A03-8358A793472C}"/>
                    </a:ext>
                  </a:extLst>
                </p14:cNvPr>
                <p14:cNvContentPartPr/>
                <p14:nvPr/>
              </p14:nvContentPartPr>
              <p14:xfrm>
                <a:off x="7736498" y="2041822"/>
                <a:ext cx="117000" cy="81000"/>
              </p14:xfrm>
            </p:contentPart>
          </mc:Choice>
          <mc:Fallback>
            <p:pic>
              <p:nvPicPr>
                <p:cNvPr id="18" name="Freihand 17">
                  <a:extLst>
                    <a:ext uri="{FF2B5EF4-FFF2-40B4-BE49-F238E27FC236}">
                      <a16:creationId xmlns:a16="http://schemas.microsoft.com/office/drawing/2014/main" id="{0DF2804B-6780-31D3-9A03-8358A793472C}"/>
                    </a:ext>
                  </a:extLst>
                </p:cNvPr>
                <p:cNvPicPr/>
                <p:nvPr/>
              </p:nvPicPr>
              <p:blipFill>
                <a:blip r:embed="rId36"/>
                <a:stretch>
                  <a:fillRect/>
                </a:stretch>
              </p:blipFill>
              <p:spPr>
                <a:xfrm>
                  <a:off x="7727498" y="2032822"/>
                  <a:ext cx="134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3BF5A1FA-D5A0-0C12-0EC8-43DF433C3D78}"/>
                    </a:ext>
                  </a:extLst>
                </p14:cNvPr>
                <p14:cNvContentPartPr/>
                <p14:nvPr/>
              </p14:nvContentPartPr>
              <p14:xfrm>
                <a:off x="8110538" y="1894222"/>
                <a:ext cx="324000" cy="223920"/>
              </p14:xfrm>
            </p:contentPart>
          </mc:Choice>
          <mc:Fallback>
            <p:pic>
              <p:nvPicPr>
                <p:cNvPr id="19" name="Freihand 18">
                  <a:extLst>
                    <a:ext uri="{FF2B5EF4-FFF2-40B4-BE49-F238E27FC236}">
                      <a16:creationId xmlns:a16="http://schemas.microsoft.com/office/drawing/2014/main" id="{3BF5A1FA-D5A0-0C12-0EC8-43DF433C3D78}"/>
                    </a:ext>
                  </a:extLst>
                </p:cNvPr>
                <p:cNvPicPr/>
                <p:nvPr/>
              </p:nvPicPr>
              <p:blipFill>
                <a:blip r:embed="rId38"/>
                <a:stretch>
                  <a:fillRect/>
                </a:stretch>
              </p:blipFill>
              <p:spPr>
                <a:xfrm>
                  <a:off x="8101898" y="1885222"/>
                  <a:ext cx="3416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1E556E46-EF12-3968-776E-DEC44DC4032E}"/>
                    </a:ext>
                  </a:extLst>
                </p14:cNvPr>
                <p14:cNvContentPartPr/>
                <p14:nvPr/>
              </p14:nvContentPartPr>
              <p14:xfrm>
                <a:off x="8350658" y="1869382"/>
                <a:ext cx="227520" cy="281520"/>
              </p14:xfrm>
            </p:contentPart>
          </mc:Choice>
          <mc:Fallback>
            <p:pic>
              <p:nvPicPr>
                <p:cNvPr id="20" name="Freihand 19">
                  <a:extLst>
                    <a:ext uri="{FF2B5EF4-FFF2-40B4-BE49-F238E27FC236}">
                      <a16:creationId xmlns:a16="http://schemas.microsoft.com/office/drawing/2014/main" id="{1E556E46-EF12-3968-776E-DEC44DC4032E}"/>
                    </a:ext>
                  </a:extLst>
                </p:cNvPr>
                <p:cNvPicPr/>
                <p:nvPr/>
              </p:nvPicPr>
              <p:blipFill>
                <a:blip r:embed="rId40"/>
                <a:stretch>
                  <a:fillRect/>
                </a:stretch>
              </p:blipFill>
              <p:spPr>
                <a:xfrm>
                  <a:off x="8341658" y="1860382"/>
                  <a:ext cx="2451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A9FF9E8B-F054-170F-18A2-EB6F4B4F191C}"/>
                    </a:ext>
                  </a:extLst>
                </p14:cNvPr>
                <p14:cNvContentPartPr/>
                <p14:nvPr/>
              </p14:nvContentPartPr>
              <p14:xfrm>
                <a:off x="8680058" y="1986022"/>
                <a:ext cx="307440" cy="119160"/>
              </p14:xfrm>
            </p:contentPart>
          </mc:Choice>
          <mc:Fallback>
            <p:pic>
              <p:nvPicPr>
                <p:cNvPr id="21" name="Freihand 20">
                  <a:extLst>
                    <a:ext uri="{FF2B5EF4-FFF2-40B4-BE49-F238E27FC236}">
                      <a16:creationId xmlns:a16="http://schemas.microsoft.com/office/drawing/2014/main" id="{A9FF9E8B-F054-170F-18A2-EB6F4B4F191C}"/>
                    </a:ext>
                  </a:extLst>
                </p:cNvPr>
                <p:cNvPicPr/>
                <p:nvPr/>
              </p:nvPicPr>
              <p:blipFill>
                <a:blip r:embed="rId42"/>
                <a:stretch>
                  <a:fillRect/>
                </a:stretch>
              </p:blipFill>
              <p:spPr>
                <a:xfrm>
                  <a:off x="8671418" y="1977022"/>
                  <a:ext cx="325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5E604551-8F7C-1B68-6A1E-7116C8B0D314}"/>
                    </a:ext>
                  </a:extLst>
                </p14:cNvPr>
                <p14:cNvContentPartPr/>
                <p14:nvPr/>
              </p14:nvContentPartPr>
              <p14:xfrm>
                <a:off x="9084338" y="1974502"/>
                <a:ext cx="112320" cy="295560"/>
              </p14:xfrm>
            </p:contentPart>
          </mc:Choice>
          <mc:Fallback>
            <p:pic>
              <p:nvPicPr>
                <p:cNvPr id="22" name="Freihand 21">
                  <a:extLst>
                    <a:ext uri="{FF2B5EF4-FFF2-40B4-BE49-F238E27FC236}">
                      <a16:creationId xmlns:a16="http://schemas.microsoft.com/office/drawing/2014/main" id="{5E604551-8F7C-1B68-6A1E-7116C8B0D314}"/>
                    </a:ext>
                  </a:extLst>
                </p:cNvPr>
                <p:cNvPicPr/>
                <p:nvPr/>
              </p:nvPicPr>
              <p:blipFill>
                <a:blip r:embed="rId44"/>
                <a:stretch>
                  <a:fillRect/>
                </a:stretch>
              </p:blipFill>
              <p:spPr>
                <a:xfrm>
                  <a:off x="9075698" y="1965862"/>
                  <a:ext cx="1299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Freihand 22">
                  <a:extLst>
                    <a:ext uri="{FF2B5EF4-FFF2-40B4-BE49-F238E27FC236}">
                      <a16:creationId xmlns:a16="http://schemas.microsoft.com/office/drawing/2014/main" id="{1443D497-D792-59D1-9D57-D4E73F354EF1}"/>
                    </a:ext>
                  </a:extLst>
                </p14:cNvPr>
                <p14:cNvContentPartPr/>
                <p14:nvPr/>
              </p14:nvContentPartPr>
              <p14:xfrm>
                <a:off x="9268298" y="1934542"/>
                <a:ext cx="171360" cy="137520"/>
              </p14:xfrm>
            </p:contentPart>
          </mc:Choice>
          <mc:Fallback>
            <p:pic>
              <p:nvPicPr>
                <p:cNvPr id="23" name="Freihand 22">
                  <a:extLst>
                    <a:ext uri="{FF2B5EF4-FFF2-40B4-BE49-F238E27FC236}">
                      <a16:creationId xmlns:a16="http://schemas.microsoft.com/office/drawing/2014/main" id="{1443D497-D792-59D1-9D57-D4E73F354EF1}"/>
                    </a:ext>
                  </a:extLst>
                </p:cNvPr>
                <p:cNvPicPr/>
                <p:nvPr/>
              </p:nvPicPr>
              <p:blipFill>
                <a:blip r:embed="rId46"/>
                <a:stretch>
                  <a:fillRect/>
                </a:stretch>
              </p:blipFill>
              <p:spPr>
                <a:xfrm>
                  <a:off x="9259298" y="1925542"/>
                  <a:ext cx="189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4009D300-1096-00E2-1FD5-06810DF0F137}"/>
                    </a:ext>
                  </a:extLst>
                </p14:cNvPr>
                <p14:cNvContentPartPr/>
                <p14:nvPr/>
              </p14:nvContentPartPr>
              <p14:xfrm>
                <a:off x="9411578" y="1820782"/>
                <a:ext cx="122760" cy="236880"/>
              </p14:xfrm>
            </p:contentPart>
          </mc:Choice>
          <mc:Fallback>
            <p:pic>
              <p:nvPicPr>
                <p:cNvPr id="24" name="Freihand 23">
                  <a:extLst>
                    <a:ext uri="{FF2B5EF4-FFF2-40B4-BE49-F238E27FC236}">
                      <a16:creationId xmlns:a16="http://schemas.microsoft.com/office/drawing/2014/main" id="{4009D300-1096-00E2-1FD5-06810DF0F137}"/>
                    </a:ext>
                  </a:extLst>
                </p:cNvPr>
                <p:cNvPicPr/>
                <p:nvPr/>
              </p:nvPicPr>
              <p:blipFill>
                <a:blip r:embed="rId48"/>
                <a:stretch>
                  <a:fillRect/>
                </a:stretch>
              </p:blipFill>
              <p:spPr>
                <a:xfrm>
                  <a:off x="9402938" y="1812142"/>
                  <a:ext cx="1404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Freihand 24">
                  <a:extLst>
                    <a:ext uri="{FF2B5EF4-FFF2-40B4-BE49-F238E27FC236}">
                      <a16:creationId xmlns:a16="http://schemas.microsoft.com/office/drawing/2014/main" id="{F2B8AA76-602F-508E-AD2D-0E45182648E9}"/>
                    </a:ext>
                  </a:extLst>
                </p14:cNvPr>
                <p14:cNvContentPartPr/>
                <p14:nvPr/>
              </p14:nvContentPartPr>
              <p14:xfrm>
                <a:off x="9603458" y="1930222"/>
                <a:ext cx="130680" cy="262440"/>
              </p14:xfrm>
            </p:contentPart>
          </mc:Choice>
          <mc:Fallback>
            <p:pic>
              <p:nvPicPr>
                <p:cNvPr id="25" name="Freihand 24">
                  <a:extLst>
                    <a:ext uri="{FF2B5EF4-FFF2-40B4-BE49-F238E27FC236}">
                      <a16:creationId xmlns:a16="http://schemas.microsoft.com/office/drawing/2014/main" id="{F2B8AA76-602F-508E-AD2D-0E45182648E9}"/>
                    </a:ext>
                  </a:extLst>
                </p:cNvPr>
                <p:cNvPicPr/>
                <p:nvPr/>
              </p:nvPicPr>
              <p:blipFill>
                <a:blip r:embed="rId50"/>
                <a:stretch>
                  <a:fillRect/>
                </a:stretch>
              </p:blipFill>
              <p:spPr>
                <a:xfrm>
                  <a:off x="9594458" y="1921222"/>
                  <a:ext cx="1483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397AA027-6D73-9915-AD0D-2B5786E1821E}"/>
                    </a:ext>
                  </a:extLst>
                </p14:cNvPr>
                <p14:cNvContentPartPr/>
                <p14:nvPr/>
              </p14:nvContentPartPr>
              <p14:xfrm>
                <a:off x="9765458" y="1900702"/>
                <a:ext cx="329760" cy="167400"/>
              </p14:xfrm>
            </p:contentPart>
          </mc:Choice>
          <mc:Fallback>
            <p:pic>
              <p:nvPicPr>
                <p:cNvPr id="26" name="Freihand 25">
                  <a:extLst>
                    <a:ext uri="{FF2B5EF4-FFF2-40B4-BE49-F238E27FC236}">
                      <a16:creationId xmlns:a16="http://schemas.microsoft.com/office/drawing/2014/main" id="{397AA027-6D73-9915-AD0D-2B5786E1821E}"/>
                    </a:ext>
                  </a:extLst>
                </p:cNvPr>
                <p:cNvPicPr/>
                <p:nvPr/>
              </p:nvPicPr>
              <p:blipFill>
                <a:blip r:embed="rId52"/>
                <a:stretch>
                  <a:fillRect/>
                </a:stretch>
              </p:blipFill>
              <p:spPr>
                <a:xfrm>
                  <a:off x="9756458" y="1892062"/>
                  <a:ext cx="347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Freihand 26">
                  <a:extLst>
                    <a:ext uri="{FF2B5EF4-FFF2-40B4-BE49-F238E27FC236}">
                      <a16:creationId xmlns:a16="http://schemas.microsoft.com/office/drawing/2014/main" id="{BAAD7992-D259-AABB-259D-27F81B0A0238}"/>
                    </a:ext>
                  </a:extLst>
                </p14:cNvPr>
                <p14:cNvContentPartPr/>
                <p14:nvPr/>
              </p14:nvContentPartPr>
              <p14:xfrm>
                <a:off x="10010258" y="1812142"/>
                <a:ext cx="231120" cy="242640"/>
              </p14:xfrm>
            </p:contentPart>
          </mc:Choice>
          <mc:Fallback>
            <p:pic>
              <p:nvPicPr>
                <p:cNvPr id="27" name="Freihand 26">
                  <a:extLst>
                    <a:ext uri="{FF2B5EF4-FFF2-40B4-BE49-F238E27FC236}">
                      <a16:creationId xmlns:a16="http://schemas.microsoft.com/office/drawing/2014/main" id="{BAAD7992-D259-AABB-259D-27F81B0A0238}"/>
                    </a:ext>
                  </a:extLst>
                </p:cNvPr>
                <p:cNvPicPr/>
                <p:nvPr/>
              </p:nvPicPr>
              <p:blipFill>
                <a:blip r:embed="rId54"/>
                <a:stretch>
                  <a:fillRect/>
                </a:stretch>
              </p:blipFill>
              <p:spPr>
                <a:xfrm>
                  <a:off x="10001618" y="1803142"/>
                  <a:ext cx="2487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Freihand 27">
                  <a:extLst>
                    <a:ext uri="{FF2B5EF4-FFF2-40B4-BE49-F238E27FC236}">
                      <a16:creationId xmlns:a16="http://schemas.microsoft.com/office/drawing/2014/main" id="{54CAFED1-7B27-BC4D-900A-9F6BC67A7F88}"/>
                    </a:ext>
                  </a:extLst>
                </p14:cNvPr>
                <p14:cNvContentPartPr/>
                <p14:nvPr/>
              </p14:nvContentPartPr>
              <p14:xfrm>
                <a:off x="10286378" y="1880902"/>
                <a:ext cx="221040" cy="118080"/>
              </p14:xfrm>
            </p:contentPart>
          </mc:Choice>
          <mc:Fallback>
            <p:pic>
              <p:nvPicPr>
                <p:cNvPr id="28" name="Freihand 27">
                  <a:extLst>
                    <a:ext uri="{FF2B5EF4-FFF2-40B4-BE49-F238E27FC236}">
                      <a16:creationId xmlns:a16="http://schemas.microsoft.com/office/drawing/2014/main" id="{54CAFED1-7B27-BC4D-900A-9F6BC67A7F88}"/>
                    </a:ext>
                  </a:extLst>
                </p:cNvPr>
                <p:cNvPicPr/>
                <p:nvPr/>
              </p:nvPicPr>
              <p:blipFill>
                <a:blip r:embed="rId56"/>
                <a:stretch>
                  <a:fillRect/>
                </a:stretch>
              </p:blipFill>
              <p:spPr>
                <a:xfrm>
                  <a:off x="10277738" y="1871902"/>
                  <a:ext cx="238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74259651-0DE1-0993-7FA5-0C800B82DE3E}"/>
                    </a:ext>
                  </a:extLst>
                </p14:cNvPr>
                <p14:cNvContentPartPr/>
                <p14:nvPr/>
              </p14:nvContentPartPr>
              <p14:xfrm>
                <a:off x="10503458" y="1655182"/>
                <a:ext cx="267840" cy="252720"/>
              </p14:xfrm>
            </p:contentPart>
          </mc:Choice>
          <mc:Fallback>
            <p:pic>
              <p:nvPicPr>
                <p:cNvPr id="29" name="Freihand 28">
                  <a:extLst>
                    <a:ext uri="{FF2B5EF4-FFF2-40B4-BE49-F238E27FC236}">
                      <a16:creationId xmlns:a16="http://schemas.microsoft.com/office/drawing/2014/main" id="{74259651-0DE1-0993-7FA5-0C800B82DE3E}"/>
                    </a:ext>
                  </a:extLst>
                </p:cNvPr>
                <p:cNvPicPr/>
                <p:nvPr/>
              </p:nvPicPr>
              <p:blipFill>
                <a:blip r:embed="rId58"/>
                <a:stretch>
                  <a:fillRect/>
                </a:stretch>
              </p:blipFill>
              <p:spPr>
                <a:xfrm>
                  <a:off x="10494818" y="1646542"/>
                  <a:ext cx="2854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0BBB0B1D-80C0-4FFD-C2C4-55970D632BC9}"/>
                    </a:ext>
                  </a:extLst>
                </p14:cNvPr>
                <p14:cNvContentPartPr/>
                <p14:nvPr/>
              </p14:nvContentPartPr>
              <p14:xfrm>
                <a:off x="10638458" y="1953622"/>
                <a:ext cx="171360" cy="133920"/>
              </p14:xfrm>
            </p:contentPart>
          </mc:Choice>
          <mc:Fallback>
            <p:pic>
              <p:nvPicPr>
                <p:cNvPr id="30" name="Freihand 29">
                  <a:extLst>
                    <a:ext uri="{FF2B5EF4-FFF2-40B4-BE49-F238E27FC236}">
                      <a16:creationId xmlns:a16="http://schemas.microsoft.com/office/drawing/2014/main" id="{0BBB0B1D-80C0-4FFD-C2C4-55970D632BC9}"/>
                    </a:ext>
                  </a:extLst>
                </p:cNvPr>
                <p:cNvPicPr/>
                <p:nvPr/>
              </p:nvPicPr>
              <p:blipFill>
                <a:blip r:embed="rId60"/>
                <a:stretch>
                  <a:fillRect/>
                </a:stretch>
              </p:blipFill>
              <p:spPr>
                <a:xfrm>
                  <a:off x="10629818" y="1944622"/>
                  <a:ext cx="189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C9C8A7BE-C172-738C-03E0-4B9D39F31BC6}"/>
                    </a:ext>
                  </a:extLst>
                </p14:cNvPr>
                <p14:cNvContentPartPr/>
                <p14:nvPr/>
              </p14:nvContentPartPr>
              <p14:xfrm>
                <a:off x="7234658" y="1414702"/>
                <a:ext cx="3719160" cy="1170360"/>
              </p14:xfrm>
            </p:contentPart>
          </mc:Choice>
          <mc:Fallback>
            <p:pic>
              <p:nvPicPr>
                <p:cNvPr id="37" name="Freihand 36">
                  <a:extLst>
                    <a:ext uri="{FF2B5EF4-FFF2-40B4-BE49-F238E27FC236}">
                      <a16:creationId xmlns:a16="http://schemas.microsoft.com/office/drawing/2014/main" id="{C9C8A7BE-C172-738C-03E0-4B9D39F31BC6}"/>
                    </a:ext>
                  </a:extLst>
                </p:cNvPr>
                <p:cNvPicPr/>
                <p:nvPr/>
              </p:nvPicPr>
              <p:blipFill>
                <a:blip r:embed="rId62"/>
                <a:stretch>
                  <a:fillRect/>
                </a:stretch>
              </p:blipFill>
              <p:spPr>
                <a:xfrm>
                  <a:off x="7225658" y="1406062"/>
                  <a:ext cx="3736800" cy="1188000"/>
                </a:xfrm>
                <a:prstGeom prst="rect">
                  <a:avLst/>
                </a:prstGeom>
              </p:spPr>
            </p:pic>
          </mc:Fallback>
        </mc:AlternateContent>
      </p:grpSp>
      <p:grpSp>
        <p:nvGrpSpPr>
          <p:cNvPr id="40" name="Gruppieren 39">
            <a:extLst>
              <a:ext uri="{FF2B5EF4-FFF2-40B4-BE49-F238E27FC236}">
                <a16:creationId xmlns:a16="http://schemas.microsoft.com/office/drawing/2014/main" id="{97475705-6EAF-5177-7222-641F29DFEC15}"/>
              </a:ext>
            </a:extLst>
          </p:cNvPr>
          <p:cNvGrpSpPr/>
          <p:nvPr/>
        </p:nvGrpSpPr>
        <p:grpSpPr>
          <a:xfrm>
            <a:off x="7945658" y="3064222"/>
            <a:ext cx="3947040" cy="905040"/>
            <a:chOff x="7945658" y="3064222"/>
            <a:chExt cx="3947040" cy="905040"/>
          </a:xfrm>
        </p:grpSpPr>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08AF11F6-C3BD-EDAB-9711-6F522B187676}"/>
                    </a:ext>
                  </a:extLst>
                </p14:cNvPr>
                <p14:cNvContentPartPr/>
                <p14:nvPr/>
              </p14:nvContentPartPr>
              <p14:xfrm>
                <a:off x="11642498" y="3283462"/>
                <a:ext cx="250200" cy="65880"/>
              </p14:xfrm>
            </p:contentPart>
          </mc:Choice>
          <mc:Fallback>
            <p:pic>
              <p:nvPicPr>
                <p:cNvPr id="38" name="Freihand 37">
                  <a:extLst>
                    <a:ext uri="{FF2B5EF4-FFF2-40B4-BE49-F238E27FC236}">
                      <a16:creationId xmlns:a16="http://schemas.microsoft.com/office/drawing/2014/main" id="{08AF11F6-C3BD-EDAB-9711-6F522B187676}"/>
                    </a:ext>
                  </a:extLst>
                </p:cNvPr>
                <p:cNvPicPr/>
                <p:nvPr/>
              </p:nvPicPr>
              <p:blipFill>
                <a:blip r:embed="rId64"/>
                <a:stretch>
                  <a:fillRect/>
                </a:stretch>
              </p:blipFill>
              <p:spPr>
                <a:xfrm>
                  <a:off x="11633498" y="3274822"/>
                  <a:ext cx="267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7DB450C9-37B0-6D5D-9C0E-381E9A37CDBF}"/>
                    </a:ext>
                  </a:extLst>
                </p14:cNvPr>
                <p14:cNvContentPartPr/>
                <p14:nvPr/>
              </p14:nvContentPartPr>
              <p14:xfrm>
                <a:off x="7945658" y="3064222"/>
                <a:ext cx="3637440" cy="905040"/>
              </p14:xfrm>
            </p:contentPart>
          </mc:Choice>
          <mc:Fallback>
            <p:pic>
              <p:nvPicPr>
                <p:cNvPr id="39" name="Freihand 38">
                  <a:extLst>
                    <a:ext uri="{FF2B5EF4-FFF2-40B4-BE49-F238E27FC236}">
                      <a16:creationId xmlns:a16="http://schemas.microsoft.com/office/drawing/2014/main" id="{7DB450C9-37B0-6D5D-9C0E-381E9A37CDBF}"/>
                    </a:ext>
                  </a:extLst>
                </p:cNvPr>
                <p:cNvPicPr/>
                <p:nvPr/>
              </p:nvPicPr>
              <p:blipFill>
                <a:blip r:embed="rId66"/>
                <a:stretch>
                  <a:fillRect/>
                </a:stretch>
              </p:blipFill>
              <p:spPr>
                <a:xfrm>
                  <a:off x="7937018" y="3055582"/>
                  <a:ext cx="3655080" cy="92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DDE0B387-738A-A936-23BE-BA94461D6059}"/>
                  </a:ext>
                </a:extLst>
              </p14:cNvPr>
              <p14:cNvContentPartPr/>
              <p14:nvPr/>
            </p14:nvContentPartPr>
            <p14:xfrm>
              <a:off x="59138" y="361702"/>
              <a:ext cx="2744640" cy="1506960"/>
            </p14:xfrm>
          </p:contentPart>
        </mc:Choice>
        <mc:Fallback>
          <p:pic>
            <p:nvPicPr>
              <p:cNvPr id="42" name="Freihand 41">
                <a:extLst>
                  <a:ext uri="{FF2B5EF4-FFF2-40B4-BE49-F238E27FC236}">
                    <a16:creationId xmlns:a16="http://schemas.microsoft.com/office/drawing/2014/main" id="{DDE0B387-738A-A936-23BE-BA94461D6059}"/>
                  </a:ext>
                </a:extLst>
              </p:cNvPr>
              <p:cNvPicPr/>
              <p:nvPr/>
            </p:nvPicPr>
            <p:blipFill>
              <a:blip r:embed="rId68"/>
              <a:stretch>
                <a:fillRect/>
              </a:stretch>
            </p:blipFill>
            <p:spPr>
              <a:xfrm>
                <a:off x="50498" y="353062"/>
                <a:ext cx="2762280" cy="1524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CC3054A3-E809-1CC9-38C8-35025EF57897}"/>
                  </a:ext>
                </a:extLst>
              </p14:cNvPr>
              <p14:cNvContentPartPr/>
              <p14:nvPr/>
            </p14:nvContentPartPr>
            <p14:xfrm>
              <a:off x="191978" y="946702"/>
              <a:ext cx="2232720" cy="213120"/>
            </p14:xfrm>
          </p:contentPart>
        </mc:Choice>
        <mc:Fallback>
          <p:pic>
            <p:nvPicPr>
              <p:cNvPr id="43" name="Freihand 42">
                <a:extLst>
                  <a:ext uri="{FF2B5EF4-FFF2-40B4-BE49-F238E27FC236}">
                    <a16:creationId xmlns:a16="http://schemas.microsoft.com/office/drawing/2014/main" id="{CC3054A3-E809-1CC9-38C8-35025EF57897}"/>
                  </a:ext>
                </a:extLst>
              </p:cNvPr>
              <p:cNvPicPr/>
              <p:nvPr/>
            </p:nvPicPr>
            <p:blipFill>
              <a:blip r:embed="rId70"/>
              <a:stretch>
                <a:fillRect/>
              </a:stretch>
            </p:blipFill>
            <p:spPr>
              <a:xfrm>
                <a:off x="183338" y="938062"/>
                <a:ext cx="2250360" cy="23076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58208" y="4272839"/>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BA2429-C8FE-F18C-25B4-13CF339CAEE6}"/>
              </a:ext>
            </a:extLst>
          </p:cNvPr>
          <p:cNvPicPr>
            <a:picLocks noChangeAspect="1"/>
          </p:cNvPicPr>
          <p:nvPr/>
        </p:nvPicPr>
        <p:blipFill>
          <a:blip r:embed="rId3"/>
          <a:stretch>
            <a:fillRect/>
          </a:stretch>
        </p:blipFill>
        <p:spPr>
          <a:xfrm>
            <a:off x="756728" y="667273"/>
            <a:ext cx="5697022" cy="3559656"/>
          </a:xfrm>
          <a:prstGeom prst="rect">
            <a:avLst/>
          </a:prstGeom>
        </p:spPr>
      </p:pic>
      <mc:AlternateContent xmlns:mc="http://schemas.openxmlformats.org/markup-compatibility/2006">
        <mc:Choice xmlns:p14="http://schemas.microsoft.com/office/powerpoint/2010/main" Requires="p14">
          <p:contentPart p14:bwMode="auto" r:id="rId4">
            <p14:nvContentPartPr>
              <p14:cNvPr id="18" name="Freihand 17">
                <a:extLst>
                  <a:ext uri="{FF2B5EF4-FFF2-40B4-BE49-F238E27FC236}">
                    <a16:creationId xmlns:a16="http://schemas.microsoft.com/office/drawing/2014/main" id="{3BAF04D7-6227-2105-2609-7A27FEC99FAB}"/>
                  </a:ext>
                </a:extLst>
              </p14:cNvPr>
              <p14:cNvContentPartPr/>
              <p14:nvPr/>
            </p14:nvContentPartPr>
            <p14:xfrm>
              <a:off x="3761378" y="1409662"/>
              <a:ext cx="95400" cy="1835640"/>
            </p14:xfrm>
          </p:contentPart>
        </mc:Choice>
        <mc:Fallback>
          <p:pic>
            <p:nvPicPr>
              <p:cNvPr id="18" name="Freihand 17">
                <a:extLst>
                  <a:ext uri="{FF2B5EF4-FFF2-40B4-BE49-F238E27FC236}">
                    <a16:creationId xmlns:a16="http://schemas.microsoft.com/office/drawing/2014/main" id="{3BAF04D7-6227-2105-2609-7A27FEC99FAB}"/>
                  </a:ext>
                </a:extLst>
              </p:cNvPr>
              <p:cNvPicPr/>
              <p:nvPr/>
            </p:nvPicPr>
            <p:blipFill>
              <a:blip r:embed="rId5"/>
              <a:stretch>
                <a:fillRect/>
              </a:stretch>
            </p:blipFill>
            <p:spPr>
              <a:xfrm>
                <a:off x="3752378" y="1400662"/>
                <a:ext cx="113040" cy="185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Freihand 18">
                <a:extLst>
                  <a:ext uri="{FF2B5EF4-FFF2-40B4-BE49-F238E27FC236}">
                    <a16:creationId xmlns:a16="http://schemas.microsoft.com/office/drawing/2014/main" id="{3E35201A-9A20-E23E-9E51-434E6EC03887}"/>
                  </a:ext>
                </a:extLst>
              </p14:cNvPr>
              <p14:cNvContentPartPr/>
              <p14:nvPr/>
            </p14:nvContentPartPr>
            <p14:xfrm>
              <a:off x="1631258" y="2314702"/>
              <a:ext cx="1983600" cy="112320"/>
            </p14:xfrm>
          </p:contentPart>
        </mc:Choice>
        <mc:Fallback>
          <p:pic>
            <p:nvPicPr>
              <p:cNvPr id="19" name="Freihand 18">
                <a:extLst>
                  <a:ext uri="{FF2B5EF4-FFF2-40B4-BE49-F238E27FC236}">
                    <a16:creationId xmlns:a16="http://schemas.microsoft.com/office/drawing/2014/main" id="{3E35201A-9A20-E23E-9E51-434E6EC03887}"/>
                  </a:ext>
                </a:extLst>
              </p:cNvPr>
              <p:cNvPicPr/>
              <p:nvPr/>
            </p:nvPicPr>
            <p:blipFill>
              <a:blip r:embed="rId7"/>
              <a:stretch>
                <a:fillRect/>
              </a:stretch>
            </p:blipFill>
            <p:spPr>
              <a:xfrm>
                <a:off x="1622618" y="2306062"/>
                <a:ext cx="2001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7" name="Freihand 56">
                <a:extLst>
                  <a:ext uri="{FF2B5EF4-FFF2-40B4-BE49-F238E27FC236}">
                    <a16:creationId xmlns:a16="http://schemas.microsoft.com/office/drawing/2014/main" id="{66A0C9F9-DA40-0C8E-04B9-A6F7E319D9FA}"/>
                  </a:ext>
                </a:extLst>
              </p14:cNvPr>
              <p14:cNvContentPartPr/>
              <p14:nvPr/>
            </p14:nvContentPartPr>
            <p14:xfrm>
              <a:off x="1886858" y="2245942"/>
              <a:ext cx="1645200" cy="249120"/>
            </p14:xfrm>
          </p:contentPart>
        </mc:Choice>
        <mc:Fallback>
          <p:pic>
            <p:nvPicPr>
              <p:cNvPr id="57" name="Freihand 56">
                <a:extLst>
                  <a:ext uri="{FF2B5EF4-FFF2-40B4-BE49-F238E27FC236}">
                    <a16:creationId xmlns:a16="http://schemas.microsoft.com/office/drawing/2014/main" id="{66A0C9F9-DA40-0C8E-04B9-A6F7E319D9FA}"/>
                  </a:ext>
                </a:extLst>
              </p:cNvPr>
              <p:cNvPicPr/>
              <p:nvPr/>
            </p:nvPicPr>
            <p:blipFill>
              <a:blip r:embed="rId9"/>
              <a:stretch>
                <a:fillRect/>
              </a:stretch>
            </p:blipFill>
            <p:spPr>
              <a:xfrm>
                <a:off x="1877858" y="2237302"/>
                <a:ext cx="16628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AAFD6BBE-A754-3989-EEF8-337BF91FF57D}"/>
                  </a:ext>
                </a:extLst>
              </p14:cNvPr>
              <p14:cNvContentPartPr/>
              <p14:nvPr/>
            </p14:nvContentPartPr>
            <p14:xfrm>
              <a:off x="2592098" y="4033342"/>
              <a:ext cx="1148400" cy="137160"/>
            </p14:xfrm>
          </p:contentPart>
        </mc:Choice>
        <mc:Fallback>
          <p:pic>
            <p:nvPicPr>
              <p:cNvPr id="10" name="Freihand 9">
                <a:extLst>
                  <a:ext uri="{FF2B5EF4-FFF2-40B4-BE49-F238E27FC236}">
                    <a16:creationId xmlns:a16="http://schemas.microsoft.com/office/drawing/2014/main" id="{AAFD6BBE-A754-3989-EEF8-337BF91FF57D}"/>
                  </a:ext>
                </a:extLst>
              </p:cNvPr>
              <p:cNvPicPr/>
              <p:nvPr/>
            </p:nvPicPr>
            <p:blipFill>
              <a:blip r:embed="rId11"/>
              <a:stretch>
                <a:fillRect/>
              </a:stretch>
            </p:blipFill>
            <p:spPr>
              <a:xfrm>
                <a:off x="2583458" y="4024342"/>
                <a:ext cx="1166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a:extLst>
                  <a:ext uri="{FF2B5EF4-FFF2-40B4-BE49-F238E27FC236}">
                    <a16:creationId xmlns:a16="http://schemas.microsoft.com/office/drawing/2014/main" id="{9C1109BC-8B5F-CE57-D4D0-51623CC624C7}"/>
                  </a:ext>
                </a:extLst>
              </p14:cNvPr>
              <p14:cNvContentPartPr/>
              <p14:nvPr/>
            </p14:nvContentPartPr>
            <p14:xfrm>
              <a:off x="1766258" y="1819342"/>
              <a:ext cx="1760400" cy="86040"/>
            </p14:xfrm>
          </p:contentPart>
        </mc:Choice>
        <mc:Fallback>
          <p:pic>
            <p:nvPicPr>
              <p:cNvPr id="20" name="Freihand 19">
                <a:extLst>
                  <a:ext uri="{FF2B5EF4-FFF2-40B4-BE49-F238E27FC236}">
                    <a16:creationId xmlns:a16="http://schemas.microsoft.com/office/drawing/2014/main" id="{9C1109BC-8B5F-CE57-D4D0-51623CC624C7}"/>
                  </a:ext>
                </a:extLst>
              </p:cNvPr>
              <p:cNvPicPr/>
              <p:nvPr/>
            </p:nvPicPr>
            <p:blipFill>
              <a:blip r:embed="rId13"/>
              <a:stretch>
                <a:fillRect/>
              </a:stretch>
            </p:blipFill>
            <p:spPr>
              <a:xfrm>
                <a:off x="1757618" y="1810342"/>
                <a:ext cx="1778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 name="Freihand 30">
                <a:extLst>
                  <a:ext uri="{FF2B5EF4-FFF2-40B4-BE49-F238E27FC236}">
                    <a16:creationId xmlns:a16="http://schemas.microsoft.com/office/drawing/2014/main" id="{4F431318-9244-7B57-BAB4-7121672BB591}"/>
                  </a:ext>
                </a:extLst>
              </p14:cNvPr>
              <p14:cNvContentPartPr/>
              <p14:nvPr/>
            </p14:nvContentPartPr>
            <p14:xfrm>
              <a:off x="100898" y="1689382"/>
              <a:ext cx="110880" cy="192600"/>
            </p14:xfrm>
          </p:contentPart>
        </mc:Choice>
        <mc:Fallback>
          <p:pic>
            <p:nvPicPr>
              <p:cNvPr id="31" name="Freihand 30">
                <a:extLst>
                  <a:ext uri="{FF2B5EF4-FFF2-40B4-BE49-F238E27FC236}">
                    <a16:creationId xmlns:a16="http://schemas.microsoft.com/office/drawing/2014/main" id="{4F431318-9244-7B57-BAB4-7121672BB591}"/>
                  </a:ext>
                </a:extLst>
              </p:cNvPr>
              <p:cNvPicPr/>
              <p:nvPr/>
            </p:nvPicPr>
            <p:blipFill>
              <a:blip r:embed="rId15"/>
              <a:stretch>
                <a:fillRect/>
              </a:stretch>
            </p:blipFill>
            <p:spPr>
              <a:xfrm>
                <a:off x="91898" y="1680382"/>
                <a:ext cx="128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2" name="Freihand 31">
                <a:extLst>
                  <a:ext uri="{FF2B5EF4-FFF2-40B4-BE49-F238E27FC236}">
                    <a16:creationId xmlns:a16="http://schemas.microsoft.com/office/drawing/2014/main" id="{CD46E5B2-0E21-FD3D-5FFB-605672A9CF67}"/>
                  </a:ext>
                </a:extLst>
              </p14:cNvPr>
              <p14:cNvContentPartPr/>
              <p14:nvPr/>
            </p14:nvContentPartPr>
            <p14:xfrm>
              <a:off x="72458" y="1674262"/>
              <a:ext cx="152640" cy="245520"/>
            </p14:xfrm>
          </p:contentPart>
        </mc:Choice>
        <mc:Fallback>
          <p:pic>
            <p:nvPicPr>
              <p:cNvPr id="32" name="Freihand 31">
                <a:extLst>
                  <a:ext uri="{FF2B5EF4-FFF2-40B4-BE49-F238E27FC236}">
                    <a16:creationId xmlns:a16="http://schemas.microsoft.com/office/drawing/2014/main" id="{CD46E5B2-0E21-FD3D-5FFB-605672A9CF67}"/>
                  </a:ext>
                </a:extLst>
              </p:cNvPr>
              <p:cNvPicPr/>
              <p:nvPr/>
            </p:nvPicPr>
            <p:blipFill>
              <a:blip r:embed="rId17"/>
              <a:stretch>
                <a:fillRect/>
              </a:stretch>
            </p:blipFill>
            <p:spPr>
              <a:xfrm>
                <a:off x="63818" y="1665622"/>
                <a:ext cx="1702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3" name="Freihand 32">
                <a:extLst>
                  <a:ext uri="{FF2B5EF4-FFF2-40B4-BE49-F238E27FC236}">
                    <a16:creationId xmlns:a16="http://schemas.microsoft.com/office/drawing/2014/main" id="{B57CA4B1-1B70-0368-DEC5-A511B876E05D}"/>
                  </a:ext>
                </a:extLst>
              </p14:cNvPr>
              <p14:cNvContentPartPr/>
              <p14:nvPr/>
            </p14:nvContentPartPr>
            <p14:xfrm>
              <a:off x="344618" y="1795222"/>
              <a:ext cx="137520" cy="21600"/>
            </p14:xfrm>
          </p:contentPart>
        </mc:Choice>
        <mc:Fallback>
          <p:pic>
            <p:nvPicPr>
              <p:cNvPr id="33" name="Freihand 32">
                <a:extLst>
                  <a:ext uri="{FF2B5EF4-FFF2-40B4-BE49-F238E27FC236}">
                    <a16:creationId xmlns:a16="http://schemas.microsoft.com/office/drawing/2014/main" id="{B57CA4B1-1B70-0368-DEC5-A511B876E05D}"/>
                  </a:ext>
                </a:extLst>
              </p:cNvPr>
              <p:cNvPicPr/>
              <p:nvPr/>
            </p:nvPicPr>
            <p:blipFill>
              <a:blip r:embed="rId19"/>
              <a:stretch>
                <a:fillRect/>
              </a:stretch>
            </p:blipFill>
            <p:spPr>
              <a:xfrm>
                <a:off x="335618" y="1786222"/>
                <a:ext cx="155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 name="Freihand 33">
                <a:extLst>
                  <a:ext uri="{FF2B5EF4-FFF2-40B4-BE49-F238E27FC236}">
                    <a16:creationId xmlns:a16="http://schemas.microsoft.com/office/drawing/2014/main" id="{95A7EEA1-150E-82F1-0C69-D72EED907088}"/>
                  </a:ext>
                </a:extLst>
              </p14:cNvPr>
              <p14:cNvContentPartPr/>
              <p14:nvPr/>
            </p14:nvContentPartPr>
            <p14:xfrm>
              <a:off x="554858" y="1686142"/>
              <a:ext cx="158760" cy="165240"/>
            </p14:xfrm>
          </p:contentPart>
        </mc:Choice>
        <mc:Fallback>
          <p:pic>
            <p:nvPicPr>
              <p:cNvPr id="34" name="Freihand 33">
                <a:extLst>
                  <a:ext uri="{FF2B5EF4-FFF2-40B4-BE49-F238E27FC236}">
                    <a16:creationId xmlns:a16="http://schemas.microsoft.com/office/drawing/2014/main" id="{95A7EEA1-150E-82F1-0C69-D72EED907088}"/>
                  </a:ext>
                </a:extLst>
              </p:cNvPr>
              <p:cNvPicPr/>
              <p:nvPr/>
            </p:nvPicPr>
            <p:blipFill>
              <a:blip r:embed="rId21"/>
              <a:stretch>
                <a:fillRect/>
              </a:stretch>
            </p:blipFill>
            <p:spPr>
              <a:xfrm>
                <a:off x="546218" y="1677502"/>
                <a:ext cx="176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5" name="Freihand 34">
                <a:extLst>
                  <a:ext uri="{FF2B5EF4-FFF2-40B4-BE49-F238E27FC236}">
                    <a16:creationId xmlns:a16="http://schemas.microsoft.com/office/drawing/2014/main" id="{DD85EE4B-6EDA-6B49-96F0-FD9685DB5C74}"/>
                  </a:ext>
                </a:extLst>
              </p14:cNvPr>
              <p14:cNvContentPartPr/>
              <p14:nvPr/>
            </p14:nvContentPartPr>
            <p14:xfrm>
              <a:off x="828458" y="1689382"/>
              <a:ext cx="11880" cy="148320"/>
            </p14:xfrm>
          </p:contentPart>
        </mc:Choice>
        <mc:Fallback>
          <p:pic>
            <p:nvPicPr>
              <p:cNvPr id="35" name="Freihand 34">
                <a:extLst>
                  <a:ext uri="{FF2B5EF4-FFF2-40B4-BE49-F238E27FC236}">
                    <a16:creationId xmlns:a16="http://schemas.microsoft.com/office/drawing/2014/main" id="{DD85EE4B-6EDA-6B49-96F0-FD9685DB5C74}"/>
                  </a:ext>
                </a:extLst>
              </p:cNvPr>
              <p:cNvPicPr/>
              <p:nvPr/>
            </p:nvPicPr>
            <p:blipFill>
              <a:blip r:embed="rId23"/>
              <a:stretch>
                <a:fillRect/>
              </a:stretch>
            </p:blipFill>
            <p:spPr>
              <a:xfrm>
                <a:off x="819818" y="1680382"/>
                <a:ext cx="29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6" name="Freihand 35">
                <a:extLst>
                  <a:ext uri="{FF2B5EF4-FFF2-40B4-BE49-F238E27FC236}">
                    <a16:creationId xmlns:a16="http://schemas.microsoft.com/office/drawing/2014/main" id="{65A22E59-9D05-AD55-42F1-C262EDA43F2E}"/>
                  </a:ext>
                </a:extLst>
              </p14:cNvPr>
              <p14:cNvContentPartPr/>
              <p14:nvPr/>
            </p14:nvContentPartPr>
            <p14:xfrm>
              <a:off x="734858" y="1667422"/>
              <a:ext cx="314280" cy="203400"/>
            </p14:xfrm>
          </p:contentPart>
        </mc:Choice>
        <mc:Fallback>
          <p:pic>
            <p:nvPicPr>
              <p:cNvPr id="36" name="Freihand 35">
                <a:extLst>
                  <a:ext uri="{FF2B5EF4-FFF2-40B4-BE49-F238E27FC236}">
                    <a16:creationId xmlns:a16="http://schemas.microsoft.com/office/drawing/2014/main" id="{65A22E59-9D05-AD55-42F1-C262EDA43F2E}"/>
                  </a:ext>
                </a:extLst>
              </p:cNvPr>
              <p:cNvPicPr/>
              <p:nvPr/>
            </p:nvPicPr>
            <p:blipFill>
              <a:blip r:embed="rId25"/>
              <a:stretch>
                <a:fillRect/>
              </a:stretch>
            </p:blipFill>
            <p:spPr>
              <a:xfrm>
                <a:off x="726218" y="1658422"/>
                <a:ext cx="331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0" name="Freihand 89">
                <a:extLst>
                  <a:ext uri="{FF2B5EF4-FFF2-40B4-BE49-F238E27FC236}">
                    <a16:creationId xmlns:a16="http://schemas.microsoft.com/office/drawing/2014/main" id="{17691330-249C-F361-C1C1-CBBA738BC761}"/>
                  </a:ext>
                </a:extLst>
              </p14:cNvPr>
              <p14:cNvContentPartPr/>
              <p14:nvPr/>
            </p14:nvContentPartPr>
            <p14:xfrm>
              <a:off x="1882538" y="1847782"/>
              <a:ext cx="1312560" cy="119880"/>
            </p14:xfrm>
          </p:contentPart>
        </mc:Choice>
        <mc:Fallback>
          <p:pic>
            <p:nvPicPr>
              <p:cNvPr id="90" name="Freihand 89">
                <a:extLst>
                  <a:ext uri="{FF2B5EF4-FFF2-40B4-BE49-F238E27FC236}">
                    <a16:creationId xmlns:a16="http://schemas.microsoft.com/office/drawing/2014/main" id="{17691330-249C-F361-C1C1-CBBA738BC761}"/>
                  </a:ext>
                </a:extLst>
              </p:cNvPr>
              <p:cNvPicPr/>
              <p:nvPr/>
            </p:nvPicPr>
            <p:blipFill>
              <a:blip r:embed="rId27"/>
              <a:stretch>
                <a:fillRect/>
              </a:stretch>
            </p:blipFill>
            <p:spPr>
              <a:xfrm>
                <a:off x="1873898" y="1839142"/>
                <a:ext cx="1330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1" name="Freihand 90">
                <a:extLst>
                  <a:ext uri="{FF2B5EF4-FFF2-40B4-BE49-F238E27FC236}">
                    <a16:creationId xmlns:a16="http://schemas.microsoft.com/office/drawing/2014/main" id="{C4879DFF-1996-DA0C-31B7-F9BFB91AAAD5}"/>
                  </a:ext>
                </a:extLst>
              </p14:cNvPr>
              <p14:cNvContentPartPr/>
              <p14:nvPr/>
            </p14:nvContentPartPr>
            <p14:xfrm>
              <a:off x="2045618" y="2319742"/>
              <a:ext cx="1124640" cy="80640"/>
            </p14:xfrm>
          </p:contentPart>
        </mc:Choice>
        <mc:Fallback>
          <p:pic>
            <p:nvPicPr>
              <p:cNvPr id="91" name="Freihand 90">
                <a:extLst>
                  <a:ext uri="{FF2B5EF4-FFF2-40B4-BE49-F238E27FC236}">
                    <a16:creationId xmlns:a16="http://schemas.microsoft.com/office/drawing/2014/main" id="{C4879DFF-1996-DA0C-31B7-F9BFB91AAAD5}"/>
                  </a:ext>
                </a:extLst>
              </p:cNvPr>
              <p:cNvPicPr/>
              <p:nvPr/>
            </p:nvPicPr>
            <p:blipFill>
              <a:blip r:embed="rId29"/>
              <a:stretch>
                <a:fillRect/>
              </a:stretch>
            </p:blipFill>
            <p:spPr>
              <a:xfrm>
                <a:off x="2036978" y="2311102"/>
                <a:ext cx="1142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 name="Freihand 10">
                <a:extLst>
                  <a:ext uri="{FF2B5EF4-FFF2-40B4-BE49-F238E27FC236}">
                    <a16:creationId xmlns:a16="http://schemas.microsoft.com/office/drawing/2014/main" id="{83AA96C9-AE5F-3E77-99B9-316AC4D68444}"/>
                  </a:ext>
                </a:extLst>
              </p14:cNvPr>
              <p14:cNvContentPartPr/>
              <p14:nvPr/>
            </p14:nvContentPartPr>
            <p14:xfrm>
              <a:off x="2918258" y="3962062"/>
              <a:ext cx="231120" cy="22320"/>
            </p14:xfrm>
          </p:contentPart>
        </mc:Choice>
        <mc:Fallback>
          <p:pic>
            <p:nvPicPr>
              <p:cNvPr id="11" name="Freihand 10">
                <a:extLst>
                  <a:ext uri="{FF2B5EF4-FFF2-40B4-BE49-F238E27FC236}">
                    <a16:creationId xmlns:a16="http://schemas.microsoft.com/office/drawing/2014/main" id="{83AA96C9-AE5F-3E77-99B9-316AC4D68444}"/>
                  </a:ext>
                </a:extLst>
              </p:cNvPr>
              <p:cNvPicPr/>
              <p:nvPr/>
            </p:nvPicPr>
            <p:blipFill>
              <a:blip r:embed="rId31"/>
              <a:stretch>
                <a:fillRect/>
              </a:stretch>
            </p:blipFill>
            <p:spPr>
              <a:xfrm>
                <a:off x="2909258" y="3953422"/>
                <a:ext cx="248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 name="Freihand 11">
                <a:extLst>
                  <a:ext uri="{FF2B5EF4-FFF2-40B4-BE49-F238E27FC236}">
                    <a16:creationId xmlns:a16="http://schemas.microsoft.com/office/drawing/2014/main" id="{2A2691E2-A9A6-D4C8-F9E6-5C802F780AEF}"/>
                  </a:ext>
                </a:extLst>
              </p14:cNvPr>
              <p14:cNvContentPartPr/>
              <p14:nvPr/>
            </p14:nvContentPartPr>
            <p14:xfrm>
              <a:off x="2960018" y="3752542"/>
              <a:ext cx="6480" cy="97920"/>
            </p14:xfrm>
          </p:contentPart>
        </mc:Choice>
        <mc:Fallback>
          <p:pic>
            <p:nvPicPr>
              <p:cNvPr id="12" name="Freihand 11">
                <a:extLst>
                  <a:ext uri="{FF2B5EF4-FFF2-40B4-BE49-F238E27FC236}">
                    <a16:creationId xmlns:a16="http://schemas.microsoft.com/office/drawing/2014/main" id="{2A2691E2-A9A6-D4C8-F9E6-5C802F780AEF}"/>
                  </a:ext>
                </a:extLst>
              </p:cNvPr>
              <p:cNvPicPr/>
              <p:nvPr/>
            </p:nvPicPr>
            <p:blipFill>
              <a:blip r:embed="rId33"/>
              <a:stretch>
                <a:fillRect/>
              </a:stretch>
            </p:blipFill>
            <p:spPr>
              <a:xfrm>
                <a:off x="2951018" y="3743902"/>
                <a:ext cx="24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 name="Freihand 12">
                <a:extLst>
                  <a:ext uri="{FF2B5EF4-FFF2-40B4-BE49-F238E27FC236}">
                    <a16:creationId xmlns:a16="http://schemas.microsoft.com/office/drawing/2014/main" id="{9C752A6F-6B40-126C-EC5A-74C2AB74088A}"/>
                  </a:ext>
                </a:extLst>
              </p14:cNvPr>
              <p14:cNvContentPartPr/>
              <p14:nvPr/>
            </p14:nvContentPartPr>
            <p14:xfrm>
              <a:off x="2842298" y="3685942"/>
              <a:ext cx="182160" cy="198360"/>
            </p14:xfrm>
          </p:contentPart>
        </mc:Choice>
        <mc:Fallback>
          <p:pic>
            <p:nvPicPr>
              <p:cNvPr id="13" name="Freihand 12">
                <a:extLst>
                  <a:ext uri="{FF2B5EF4-FFF2-40B4-BE49-F238E27FC236}">
                    <a16:creationId xmlns:a16="http://schemas.microsoft.com/office/drawing/2014/main" id="{9C752A6F-6B40-126C-EC5A-74C2AB74088A}"/>
                  </a:ext>
                </a:extLst>
              </p:cNvPr>
              <p:cNvPicPr/>
              <p:nvPr/>
            </p:nvPicPr>
            <p:blipFill>
              <a:blip r:embed="rId35"/>
              <a:stretch>
                <a:fillRect/>
              </a:stretch>
            </p:blipFill>
            <p:spPr>
              <a:xfrm>
                <a:off x="2833658" y="3676942"/>
                <a:ext cx="199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4" name="Freihand 13">
                <a:extLst>
                  <a:ext uri="{FF2B5EF4-FFF2-40B4-BE49-F238E27FC236}">
                    <a16:creationId xmlns:a16="http://schemas.microsoft.com/office/drawing/2014/main" id="{F86149EF-84E1-3052-657F-D3D453D45578}"/>
                  </a:ext>
                </a:extLst>
              </p14:cNvPr>
              <p14:cNvContentPartPr/>
              <p14:nvPr/>
            </p14:nvContentPartPr>
            <p14:xfrm>
              <a:off x="3075938" y="3684502"/>
              <a:ext cx="132480" cy="143280"/>
            </p14:xfrm>
          </p:contentPart>
        </mc:Choice>
        <mc:Fallback>
          <p:pic>
            <p:nvPicPr>
              <p:cNvPr id="14" name="Freihand 13">
                <a:extLst>
                  <a:ext uri="{FF2B5EF4-FFF2-40B4-BE49-F238E27FC236}">
                    <a16:creationId xmlns:a16="http://schemas.microsoft.com/office/drawing/2014/main" id="{F86149EF-84E1-3052-657F-D3D453D45578}"/>
                  </a:ext>
                </a:extLst>
              </p:cNvPr>
              <p:cNvPicPr/>
              <p:nvPr/>
            </p:nvPicPr>
            <p:blipFill>
              <a:blip r:embed="rId37"/>
              <a:stretch>
                <a:fillRect/>
              </a:stretch>
            </p:blipFill>
            <p:spPr>
              <a:xfrm>
                <a:off x="3067298" y="3675862"/>
                <a:ext cx="150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 name="Freihand 14">
                <a:extLst>
                  <a:ext uri="{FF2B5EF4-FFF2-40B4-BE49-F238E27FC236}">
                    <a16:creationId xmlns:a16="http://schemas.microsoft.com/office/drawing/2014/main" id="{B8CB851A-CC04-ECB1-AF2E-3CB487648F2B}"/>
                  </a:ext>
                </a:extLst>
              </p14:cNvPr>
              <p14:cNvContentPartPr/>
              <p14:nvPr/>
            </p14:nvContentPartPr>
            <p14:xfrm>
              <a:off x="3090698" y="3657502"/>
              <a:ext cx="178560" cy="92160"/>
            </p14:xfrm>
          </p:contentPart>
        </mc:Choice>
        <mc:Fallback>
          <p:pic>
            <p:nvPicPr>
              <p:cNvPr id="15" name="Freihand 14">
                <a:extLst>
                  <a:ext uri="{FF2B5EF4-FFF2-40B4-BE49-F238E27FC236}">
                    <a16:creationId xmlns:a16="http://schemas.microsoft.com/office/drawing/2014/main" id="{B8CB851A-CC04-ECB1-AF2E-3CB487648F2B}"/>
                  </a:ext>
                </a:extLst>
              </p:cNvPr>
              <p:cNvPicPr/>
              <p:nvPr/>
            </p:nvPicPr>
            <p:blipFill>
              <a:blip r:embed="rId39"/>
              <a:stretch>
                <a:fillRect/>
              </a:stretch>
            </p:blipFill>
            <p:spPr>
              <a:xfrm>
                <a:off x="3081698" y="3648502"/>
                <a:ext cx="196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3CA1353C-4990-F3C4-2517-0A59241C80C7}"/>
                  </a:ext>
                </a:extLst>
              </p14:cNvPr>
              <p14:cNvContentPartPr/>
              <p14:nvPr/>
            </p14:nvContentPartPr>
            <p14:xfrm>
              <a:off x="274418" y="2369422"/>
              <a:ext cx="19440" cy="133920"/>
            </p14:xfrm>
          </p:contentPart>
        </mc:Choice>
        <mc:Fallback>
          <p:pic>
            <p:nvPicPr>
              <p:cNvPr id="21" name="Freihand 20">
                <a:extLst>
                  <a:ext uri="{FF2B5EF4-FFF2-40B4-BE49-F238E27FC236}">
                    <a16:creationId xmlns:a16="http://schemas.microsoft.com/office/drawing/2014/main" id="{3CA1353C-4990-F3C4-2517-0A59241C80C7}"/>
                  </a:ext>
                </a:extLst>
              </p:cNvPr>
              <p:cNvPicPr/>
              <p:nvPr/>
            </p:nvPicPr>
            <p:blipFill>
              <a:blip r:embed="rId41"/>
              <a:stretch>
                <a:fillRect/>
              </a:stretch>
            </p:blipFill>
            <p:spPr>
              <a:xfrm>
                <a:off x="265418" y="2360422"/>
                <a:ext cx="3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B2BB6160-81D1-06EC-C77C-061C44DD28A8}"/>
                  </a:ext>
                </a:extLst>
              </p14:cNvPr>
              <p14:cNvContentPartPr/>
              <p14:nvPr/>
            </p14:nvContentPartPr>
            <p14:xfrm>
              <a:off x="184058" y="2324782"/>
              <a:ext cx="162000" cy="212760"/>
            </p14:xfrm>
          </p:contentPart>
        </mc:Choice>
        <mc:Fallback>
          <p:pic>
            <p:nvPicPr>
              <p:cNvPr id="22" name="Freihand 21">
                <a:extLst>
                  <a:ext uri="{FF2B5EF4-FFF2-40B4-BE49-F238E27FC236}">
                    <a16:creationId xmlns:a16="http://schemas.microsoft.com/office/drawing/2014/main" id="{B2BB6160-81D1-06EC-C77C-061C44DD28A8}"/>
                  </a:ext>
                </a:extLst>
              </p:cNvPr>
              <p:cNvPicPr/>
              <p:nvPr/>
            </p:nvPicPr>
            <p:blipFill>
              <a:blip r:embed="rId43"/>
              <a:stretch>
                <a:fillRect/>
              </a:stretch>
            </p:blipFill>
            <p:spPr>
              <a:xfrm>
                <a:off x="175058" y="2315782"/>
                <a:ext cx="179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Freihand 22">
                <a:extLst>
                  <a:ext uri="{FF2B5EF4-FFF2-40B4-BE49-F238E27FC236}">
                    <a16:creationId xmlns:a16="http://schemas.microsoft.com/office/drawing/2014/main" id="{88E345C3-AF18-7CDE-AF5D-13A8131EDB04}"/>
                  </a:ext>
                </a:extLst>
              </p14:cNvPr>
              <p14:cNvContentPartPr/>
              <p14:nvPr/>
            </p14:nvContentPartPr>
            <p14:xfrm>
              <a:off x="447218" y="2362222"/>
              <a:ext cx="86040" cy="142920"/>
            </p14:xfrm>
          </p:contentPart>
        </mc:Choice>
        <mc:Fallback>
          <p:pic>
            <p:nvPicPr>
              <p:cNvPr id="23" name="Freihand 22">
                <a:extLst>
                  <a:ext uri="{FF2B5EF4-FFF2-40B4-BE49-F238E27FC236}">
                    <a16:creationId xmlns:a16="http://schemas.microsoft.com/office/drawing/2014/main" id="{88E345C3-AF18-7CDE-AF5D-13A8131EDB04}"/>
                  </a:ext>
                </a:extLst>
              </p:cNvPr>
              <p:cNvPicPr/>
              <p:nvPr/>
            </p:nvPicPr>
            <p:blipFill>
              <a:blip r:embed="rId45"/>
              <a:stretch>
                <a:fillRect/>
              </a:stretch>
            </p:blipFill>
            <p:spPr>
              <a:xfrm>
                <a:off x="438218" y="2353222"/>
                <a:ext cx="103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Freihand 23">
                <a:extLst>
                  <a:ext uri="{FF2B5EF4-FFF2-40B4-BE49-F238E27FC236}">
                    <a16:creationId xmlns:a16="http://schemas.microsoft.com/office/drawing/2014/main" id="{4C2787B6-D0D8-E73F-A79E-871AE7D34798}"/>
                  </a:ext>
                </a:extLst>
              </p14:cNvPr>
              <p14:cNvContentPartPr/>
              <p14:nvPr/>
            </p14:nvContentPartPr>
            <p14:xfrm>
              <a:off x="452618" y="2335582"/>
              <a:ext cx="106200" cy="73080"/>
            </p14:xfrm>
          </p:contentPart>
        </mc:Choice>
        <mc:Fallback>
          <p:pic>
            <p:nvPicPr>
              <p:cNvPr id="24" name="Freihand 23">
                <a:extLst>
                  <a:ext uri="{FF2B5EF4-FFF2-40B4-BE49-F238E27FC236}">
                    <a16:creationId xmlns:a16="http://schemas.microsoft.com/office/drawing/2014/main" id="{4C2787B6-D0D8-E73F-A79E-871AE7D34798}"/>
                  </a:ext>
                </a:extLst>
              </p:cNvPr>
              <p:cNvPicPr/>
              <p:nvPr/>
            </p:nvPicPr>
            <p:blipFill>
              <a:blip r:embed="rId47"/>
              <a:stretch>
                <a:fillRect/>
              </a:stretch>
            </p:blipFill>
            <p:spPr>
              <a:xfrm>
                <a:off x="443618" y="2326582"/>
                <a:ext cx="123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Freihand 24">
                <a:extLst>
                  <a:ext uri="{FF2B5EF4-FFF2-40B4-BE49-F238E27FC236}">
                    <a16:creationId xmlns:a16="http://schemas.microsoft.com/office/drawing/2014/main" id="{2D55BC92-4729-C534-B5A7-CCF202B3DE3C}"/>
                  </a:ext>
                </a:extLst>
              </p14:cNvPr>
              <p14:cNvContentPartPr/>
              <p14:nvPr/>
            </p14:nvContentPartPr>
            <p14:xfrm>
              <a:off x="64538" y="2335222"/>
              <a:ext cx="158760" cy="223560"/>
            </p14:xfrm>
          </p:contentPart>
        </mc:Choice>
        <mc:Fallback>
          <p:pic>
            <p:nvPicPr>
              <p:cNvPr id="25" name="Freihand 24">
                <a:extLst>
                  <a:ext uri="{FF2B5EF4-FFF2-40B4-BE49-F238E27FC236}">
                    <a16:creationId xmlns:a16="http://schemas.microsoft.com/office/drawing/2014/main" id="{2D55BC92-4729-C534-B5A7-CCF202B3DE3C}"/>
                  </a:ext>
                </a:extLst>
              </p:cNvPr>
              <p:cNvPicPr/>
              <p:nvPr/>
            </p:nvPicPr>
            <p:blipFill>
              <a:blip r:embed="rId49"/>
              <a:stretch>
                <a:fillRect/>
              </a:stretch>
            </p:blipFill>
            <p:spPr>
              <a:xfrm>
                <a:off x="55538" y="2326582"/>
                <a:ext cx="176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Freihand 25">
                <a:extLst>
                  <a:ext uri="{FF2B5EF4-FFF2-40B4-BE49-F238E27FC236}">
                    <a16:creationId xmlns:a16="http://schemas.microsoft.com/office/drawing/2014/main" id="{F1412D5A-44BC-27EE-6908-A1A5D641A035}"/>
                  </a:ext>
                </a:extLst>
              </p14:cNvPr>
              <p14:cNvContentPartPr/>
              <p14:nvPr/>
            </p14:nvContentPartPr>
            <p14:xfrm>
              <a:off x="92978" y="2242342"/>
              <a:ext cx="135360" cy="404280"/>
            </p14:xfrm>
          </p:contentPart>
        </mc:Choice>
        <mc:Fallback>
          <p:pic>
            <p:nvPicPr>
              <p:cNvPr id="26" name="Freihand 25">
                <a:extLst>
                  <a:ext uri="{FF2B5EF4-FFF2-40B4-BE49-F238E27FC236}">
                    <a16:creationId xmlns:a16="http://schemas.microsoft.com/office/drawing/2014/main" id="{F1412D5A-44BC-27EE-6908-A1A5D641A035}"/>
                  </a:ext>
                </a:extLst>
              </p:cNvPr>
              <p:cNvPicPr/>
              <p:nvPr/>
            </p:nvPicPr>
            <p:blipFill>
              <a:blip r:embed="rId51"/>
              <a:stretch>
                <a:fillRect/>
              </a:stretch>
            </p:blipFill>
            <p:spPr>
              <a:xfrm>
                <a:off x="83978" y="2233702"/>
                <a:ext cx="15300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 name="Freihand 26">
                <a:extLst>
                  <a:ext uri="{FF2B5EF4-FFF2-40B4-BE49-F238E27FC236}">
                    <a16:creationId xmlns:a16="http://schemas.microsoft.com/office/drawing/2014/main" id="{4BDBCCC4-BBC5-9E66-4AC9-4CA680A54F00}"/>
                  </a:ext>
                </a:extLst>
              </p14:cNvPr>
              <p14:cNvContentPartPr/>
              <p14:nvPr/>
            </p14:nvContentPartPr>
            <p14:xfrm>
              <a:off x="607058" y="2425942"/>
              <a:ext cx="111240" cy="16920"/>
            </p14:xfrm>
          </p:contentPart>
        </mc:Choice>
        <mc:Fallback>
          <p:pic>
            <p:nvPicPr>
              <p:cNvPr id="27" name="Freihand 26">
                <a:extLst>
                  <a:ext uri="{FF2B5EF4-FFF2-40B4-BE49-F238E27FC236}">
                    <a16:creationId xmlns:a16="http://schemas.microsoft.com/office/drawing/2014/main" id="{4BDBCCC4-BBC5-9E66-4AC9-4CA680A54F00}"/>
                  </a:ext>
                </a:extLst>
              </p:cNvPr>
              <p:cNvPicPr/>
              <p:nvPr/>
            </p:nvPicPr>
            <p:blipFill>
              <a:blip r:embed="rId53"/>
              <a:stretch>
                <a:fillRect/>
              </a:stretch>
            </p:blipFill>
            <p:spPr>
              <a:xfrm>
                <a:off x="598418" y="2417302"/>
                <a:ext cx="128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 name="Freihand 27">
                <a:extLst>
                  <a:ext uri="{FF2B5EF4-FFF2-40B4-BE49-F238E27FC236}">
                    <a16:creationId xmlns:a16="http://schemas.microsoft.com/office/drawing/2014/main" id="{BD0DD299-651E-E223-5852-C2942D5AAB95}"/>
                  </a:ext>
                </a:extLst>
              </p14:cNvPr>
              <p14:cNvContentPartPr/>
              <p14:nvPr/>
            </p14:nvContentPartPr>
            <p14:xfrm>
              <a:off x="699938" y="2334142"/>
              <a:ext cx="153000" cy="191520"/>
            </p14:xfrm>
          </p:contentPart>
        </mc:Choice>
        <mc:Fallback>
          <p:pic>
            <p:nvPicPr>
              <p:cNvPr id="28" name="Freihand 27">
                <a:extLst>
                  <a:ext uri="{FF2B5EF4-FFF2-40B4-BE49-F238E27FC236}">
                    <a16:creationId xmlns:a16="http://schemas.microsoft.com/office/drawing/2014/main" id="{BD0DD299-651E-E223-5852-C2942D5AAB95}"/>
                  </a:ext>
                </a:extLst>
              </p:cNvPr>
              <p:cNvPicPr/>
              <p:nvPr/>
            </p:nvPicPr>
            <p:blipFill>
              <a:blip r:embed="rId55"/>
              <a:stretch>
                <a:fillRect/>
              </a:stretch>
            </p:blipFill>
            <p:spPr>
              <a:xfrm>
                <a:off x="691298" y="2325142"/>
                <a:ext cx="170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Freihand 28">
                <a:extLst>
                  <a:ext uri="{FF2B5EF4-FFF2-40B4-BE49-F238E27FC236}">
                    <a16:creationId xmlns:a16="http://schemas.microsoft.com/office/drawing/2014/main" id="{AE3EA5C9-6A3B-BCD7-4646-B9382E4C2014}"/>
                  </a:ext>
                </a:extLst>
              </p14:cNvPr>
              <p14:cNvContentPartPr/>
              <p14:nvPr/>
            </p14:nvContentPartPr>
            <p14:xfrm>
              <a:off x="917378" y="2326942"/>
              <a:ext cx="247680" cy="259920"/>
            </p14:xfrm>
          </p:contentPart>
        </mc:Choice>
        <mc:Fallback>
          <p:pic>
            <p:nvPicPr>
              <p:cNvPr id="29" name="Freihand 28">
                <a:extLst>
                  <a:ext uri="{FF2B5EF4-FFF2-40B4-BE49-F238E27FC236}">
                    <a16:creationId xmlns:a16="http://schemas.microsoft.com/office/drawing/2014/main" id="{AE3EA5C9-6A3B-BCD7-4646-B9382E4C2014}"/>
                  </a:ext>
                </a:extLst>
              </p:cNvPr>
              <p:cNvPicPr/>
              <p:nvPr/>
            </p:nvPicPr>
            <p:blipFill>
              <a:blip r:embed="rId57"/>
              <a:stretch>
                <a:fillRect/>
              </a:stretch>
            </p:blipFill>
            <p:spPr>
              <a:xfrm>
                <a:off x="908378" y="2318302"/>
                <a:ext cx="2653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Freihand 29">
                <a:extLst>
                  <a:ext uri="{FF2B5EF4-FFF2-40B4-BE49-F238E27FC236}">
                    <a16:creationId xmlns:a16="http://schemas.microsoft.com/office/drawing/2014/main" id="{9ADB7E45-C307-4ADD-164F-87CAC0BFF76A}"/>
                  </a:ext>
                </a:extLst>
              </p14:cNvPr>
              <p14:cNvContentPartPr/>
              <p14:nvPr/>
            </p14:nvContentPartPr>
            <p14:xfrm>
              <a:off x="1225898" y="2480662"/>
              <a:ext cx="3600" cy="27360"/>
            </p14:xfrm>
          </p:contentPart>
        </mc:Choice>
        <mc:Fallback>
          <p:pic>
            <p:nvPicPr>
              <p:cNvPr id="30" name="Freihand 29">
                <a:extLst>
                  <a:ext uri="{FF2B5EF4-FFF2-40B4-BE49-F238E27FC236}">
                    <a16:creationId xmlns:a16="http://schemas.microsoft.com/office/drawing/2014/main" id="{9ADB7E45-C307-4ADD-164F-87CAC0BFF76A}"/>
                  </a:ext>
                </a:extLst>
              </p:cNvPr>
              <p:cNvPicPr/>
              <p:nvPr/>
            </p:nvPicPr>
            <p:blipFill>
              <a:blip r:embed="rId59"/>
              <a:stretch>
                <a:fillRect/>
              </a:stretch>
            </p:blipFill>
            <p:spPr>
              <a:xfrm>
                <a:off x="1216898" y="2472022"/>
                <a:ext cx="21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2" name="Freihand 91">
                <a:extLst>
                  <a:ext uri="{FF2B5EF4-FFF2-40B4-BE49-F238E27FC236}">
                    <a16:creationId xmlns:a16="http://schemas.microsoft.com/office/drawing/2014/main" id="{08A7B790-EB91-13EF-BD71-C9E0FF3D186F}"/>
                  </a:ext>
                </a:extLst>
              </p14:cNvPr>
              <p14:cNvContentPartPr/>
              <p14:nvPr/>
            </p14:nvContentPartPr>
            <p14:xfrm>
              <a:off x="1748978" y="2298502"/>
              <a:ext cx="717120" cy="2374920"/>
            </p14:xfrm>
          </p:contentPart>
        </mc:Choice>
        <mc:Fallback>
          <p:pic>
            <p:nvPicPr>
              <p:cNvPr id="92" name="Freihand 91">
                <a:extLst>
                  <a:ext uri="{FF2B5EF4-FFF2-40B4-BE49-F238E27FC236}">
                    <a16:creationId xmlns:a16="http://schemas.microsoft.com/office/drawing/2014/main" id="{08A7B790-EB91-13EF-BD71-C9E0FF3D186F}"/>
                  </a:ext>
                </a:extLst>
              </p:cNvPr>
              <p:cNvPicPr/>
              <p:nvPr/>
            </p:nvPicPr>
            <p:blipFill>
              <a:blip r:embed="rId61"/>
              <a:stretch>
                <a:fillRect/>
              </a:stretch>
            </p:blipFill>
            <p:spPr>
              <a:xfrm>
                <a:off x="1740338" y="2289862"/>
                <a:ext cx="734760" cy="2392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3" name="Freihand 92">
                <a:extLst>
                  <a:ext uri="{FF2B5EF4-FFF2-40B4-BE49-F238E27FC236}">
                    <a16:creationId xmlns:a16="http://schemas.microsoft.com/office/drawing/2014/main" id="{23E2D99B-9D7C-634F-10AF-57156226C01C}"/>
                  </a:ext>
                </a:extLst>
              </p14:cNvPr>
              <p14:cNvContentPartPr/>
              <p14:nvPr/>
            </p14:nvContentPartPr>
            <p14:xfrm>
              <a:off x="2260178" y="2094382"/>
              <a:ext cx="280080" cy="224640"/>
            </p14:xfrm>
          </p:contentPart>
        </mc:Choice>
        <mc:Fallback>
          <p:pic>
            <p:nvPicPr>
              <p:cNvPr id="93" name="Freihand 92">
                <a:extLst>
                  <a:ext uri="{FF2B5EF4-FFF2-40B4-BE49-F238E27FC236}">
                    <a16:creationId xmlns:a16="http://schemas.microsoft.com/office/drawing/2014/main" id="{23E2D99B-9D7C-634F-10AF-57156226C01C}"/>
                  </a:ext>
                </a:extLst>
              </p:cNvPr>
              <p:cNvPicPr/>
              <p:nvPr/>
            </p:nvPicPr>
            <p:blipFill>
              <a:blip r:embed="rId63"/>
              <a:stretch>
                <a:fillRect/>
              </a:stretch>
            </p:blipFill>
            <p:spPr>
              <a:xfrm>
                <a:off x="2251538" y="2085742"/>
                <a:ext cx="2977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4" name="Freihand 93">
                <a:extLst>
                  <a:ext uri="{FF2B5EF4-FFF2-40B4-BE49-F238E27FC236}">
                    <a16:creationId xmlns:a16="http://schemas.microsoft.com/office/drawing/2014/main" id="{DA60BAFE-190A-0C0C-ABFB-2EE2E7B983E6}"/>
                  </a:ext>
                </a:extLst>
              </p14:cNvPr>
              <p14:cNvContentPartPr/>
              <p14:nvPr/>
            </p14:nvContentPartPr>
            <p14:xfrm>
              <a:off x="1059578" y="4850182"/>
              <a:ext cx="543240" cy="213120"/>
            </p14:xfrm>
          </p:contentPart>
        </mc:Choice>
        <mc:Fallback>
          <p:pic>
            <p:nvPicPr>
              <p:cNvPr id="94" name="Freihand 93">
                <a:extLst>
                  <a:ext uri="{FF2B5EF4-FFF2-40B4-BE49-F238E27FC236}">
                    <a16:creationId xmlns:a16="http://schemas.microsoft.com/office/drawing/2014/main" id="{DA60BAFE-190A-0C0C-ABFB-2EE2E7B983E6}"/>
                  </a:ext>
                </a:extLst>
              </p:cNvPr>
              <p:cNvPicPr/>
              <p:nvPr/>
            </p:nvPicPr>
            <p:blipFill>
              <a:blip r:embed="rId65"/>
              <a:stretch>
                <a:fillRect/>
              </a:stretch>
            </p:blipFill>
            <p:spPr>
              <a:xfrm>
                <a:off x="1050578" y="4841182"/>
                <a:ext cx="5608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5" name="Freihand 94">
                <a:extLst>
                  <a:ext uri="{FF2B5EF4-FFF2-40B4-BE49-F238E27FC236}">
                    <a16:creationId xmlns:a16="http://schemas.microsoft.com/office/drawing/2014/main" id="{29CA1C13-F401-6E57-9C37-2FE2E9302CE8}"/>
                  </a:ext>
                </a:extLst>
              </p14:cNvPr>
              <p14:cNvContentPartPr/>
              <p14:nvPr/>
            </p14:nvContentPartPr>
            <p14:xfrm>
              <a:off x="1525058" y="4734622"/>
              <a:ext cx="48240" cy="39960"/>
            </p14:xfrm>
          </p:contentPart>
        </mc:Choice>
        <mc:Fallback>
          <p:pic>
            <p:nvPicPr>
              <p:cNvPr id="95" name="Freihand 94">
                <a:extLst>
                  <a:ext uri="{FF2B5EF4-FFF2-40B4-BE49-F238E27FC236}">
                    <a16:creationId xmlns:a16="http://schemas.microsoft.com/office/drawing/2014/main" id="{29CA1C13-F401-6E57-9C37-2FE2E9302CE8}"/>
                  </a:ext>
                </a:extLst>
              </p:cNvPr>
              <p:cNvPicPr/>
              <p:nvPr/>
            </p:nvPicPr>
            <p:blipFill>
              <a:blip r:embed="rId67"/>
              <a:stretch>
                <a:fillRect/>
              </a:stretch>
            </p:blipFill>
            <p:spPr>
              <a:xfrm>
                <a:off x="1516058" y="4725622"/>
                <a:ext cx="658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6" name="Freihand 95">
                <a:extLst>
                  <a:ext uri="{FF2B5EF4-FFF2-40B4-BE49-F238E27FC236}">
                    <a16:creationId xmlns:a16="http://schemas.microsoft.com/office/drawing/2014/main" id="{FC9C9561-5635-64CB-735C-F2440C29AD19}"/>
                  </a:ext>
                </a:extLst>
              </p14:cNvPr>
              <p14:cNvContentPartPr/>
              <p14:nvPr/>
            </p14:nvContentPartPr>
            <p14:xfrm>
              <a:off x="1678778" y="4720582"/>
              <a:ext cx="144000" cy="192960"/>
            </p14:xfrm>
          </p:contentPart>
        </mc:Choice>
        <mc:Fallback>
          <p:pic>
            <p:nvPicPr>
              <p:cNvPr id="96" name="Freihand 95">
                <a:extLst>
                  <a:ext uri="{FF2B5EF4-FFF2-40B4-BE49-F238E27FC236}">
                    <a16:creationId xmlns:a16="http://schemas.microsoft.com/office/drawing/2014/main" id="{FC9C9561-5635-64CB-735C-F2440C29AD19}"/>
                  </a:ext>
                </a:extLst>
              </p:cNvPr>
              <p:cNvPicPr/>
              <p:nvPr/>
            </p:nvPicPr>
            <p:blipFill>
              <a:blip r:embed="rId69"/>
              <a:stretch>
                <a:fillRect/>
              </a:stretch>
            </p:blipFill>
            <p:spPr>
              <a:xfrm>
                <a:off x="1670138" y="4711942"/>
                <a:ext cx="161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7" name="Freihand 96">
                <a:extLst>
                  <a:ext uri="{FF2B5EF4-FFF2-40B4-BE49-F238E27FC236}">
                    <a16:creationId xmlns:a16="http://schemas.microsoft.com/office/drawing/2014/main" id="{79B274A5-4A12-035B-A0BD-A0E94CB27075}"/>
                  </a:ext>
                </a:extLst>
              </p14:cNvPr>
              <p14:cNvContentPartPr/>
              <p14:nvPr/>
            </p14:nvContentPartPr>
            <p14:xfrm>
              <a:off x="2002418" y="4731382"/>
              <a:ext cx="120960" cy="155880"/>
            </p14:xfrm>
          </p:contentPart>
        </mc:Choice>
        <mc:Fallback>
          <p:pic>
            <p:nvPicPr>
              <p:cNvPr id="97" name="Freihand 96">
                <a:extLst>
                  <a:ext uri="{FF2B5EF4-FFF2-40B4-BE49-F238E27FC236}">
                    <a16:creationId xmlns:a16="http://schemas.microsoft.com/office/drawing/2014/main" id="{79B274A5-4A12-035B-A0BD-A0E94CB27075}"/>
                  </a:ext>
                </a:extLst>
              </p:cNvPr>
              <p:cNvPicPr/>
              <p:nvPr/>
            </p:nvPicPr>
            <p:blipFill>
              <a:blip r:embed="rId71"/>
              <a:stretch>
                <a:fillRect/>
              </a:stretch>
            </p:blipFill>
            <p:spPr>
              <a:xfrm>
                <a:off x="1993778" y="4722742"/>
                <a:ext cx="138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8" name="Freihand 97">
                <a:extLst>
                  <a:ext uri="{FF2B5EF4-FFF2-40B4-BE49-F238E27FC236}">
                    <a16:creationId xmlns:a16="http://schemas.microsoft.com/office/drawing/2014/main" id="{2B2C8D49-5916-A5D5-A13E-98FA76512BB9}"/>
                  </a:ext>
                </a:extLst>
              </p14:cNvPr>
              <p14:cNvContentPartPr/>
              <p14:nvPr/>
            </p14:nvContentPartPr>
            <p14:xfrm>
              <a:off x="2200058" y="4724542"/>
              <a:ext cx="139320" cy="171000"/>
            </p14:xfrm>
          </p:contentPart>
        </mc:Choice>
        <mc:Fallback>
          <p:pic>
            <p:nvPicPr>
              <p:cNvPr id="98" name="Freihand 97">
                <a:extLst>
                  <a:ext uri="{FF2B5EF4-FFF2-40B4-BE49-F238E27FC236}">
                    <a16:creationId xmlns:a16="http://schemas.microsoft.com/office/drawing/2014/main" id="{2B2C8D49-5916-A5D5-A13E-98FA76512BB9}"/>
                  </a:ext>
                </a:extLst>
              </p:cNvPr>
              <p:cNvPicPr/>
              <p:nvPr/>
            </p:nvPicPr>
            <p:blipFill>
              <a:blip r:embed="rId73"/>
              <a:stretch>
                <a:fillRect/>
              </a:stretch>
            </p:blipFill>
            <p:spPr>
              <a:xfrm>
                <a:off x="2191058" y="4715542"/>
                <a:ext cx="156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9" name="Freihand 98">
                <a:extLst>
                  <a:ext uri="{FF2B5EF4-FFF2-40B4-BE49-F238E27FC236}">
                    <a16:creationId xmlns:a16="http://schemas.microsoft.com/office/drawing/2014/main" id="{0B5E261D-D7B0-919A-45DC-C4B217F517B1}"/>
                  </a:ext>
                </a:extLst>
              </p14:cNvPr>
              <p14:cNvContentPartPr/>
              <p14:nvPr/>
            </p14:nvContentPartPr>
            <p14:xfrm>
              <a:off x="2559698" y="4683502"/>
              <a:ext cx="173520" cy="304200"/>
            </p14:xfrm>
          </p:contentPart>
        </mc:Choice>
        <mc:Fallback>
          <p:pic>
            <p:nvPicPr>
              <p:cNvPr id="99" name="Freihand 98">
                <a:extLst>
                  <a:ext uri="{FF2B5EF4-FFF2-40B4-BE49-F238E27FC236}">
                    <a16:creationId xmlns:a16="http://schemas.microsoft.com/office/drawing/2014/main" id="{0B5E261D-D7B0-919A-45DC-C4B217F517B1}"/>
                  </a:ext>
                </a:extLst>
              </p:cNvPr>
              <p:cNvPicPr/>
              <p:nvPr/>
            </p:nvPicPr>
            <p:blipFill>
              <a:blip r:embed="rId75"/>
              <a:stretch>
                <a:fillRect/>
              </a:stretch>
            </p:blipFill>
            <p:spPr>
              <a:xfrm>
                <a:off x="2551058" y="4674502"/>
                <a:ext cx="1911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0" name="Freihand 99">
                <a:extLst>
                  <a:ext uri="{FF2B5EF4-FFF2-40B4-BE49-F238E27FC236}">
                    <a16:creationId xmlns:a16="http://schemas.microsoft.com/office/drawing/2014/main" id="{B8C937E7-FCDF-B3FB-5534-547518077C7C}"/>
                  </a:ext>
                </a:extLst>
              </p14:cNvPr>
              <p14:cNvContentPartPr/>
              <p14:nvPr/>
            </p14:nvContentPartPr>
            <p14:xfrm>
              <a:off x="2798738" y="4659382"/>
              <a:ext cx="328680" cy="151560"/>
            </p14:xfrm>
          </p:contentPart>
        </mc:Choice>
        <mc:Fallback>
          <p:pic>
            <p:nvPicPr>
              <p:cNvPr id="100" name="Freihand 99">
                <a:extLst>
                  <a:ext uri="{FF2B5EF4-FFF2-40B4-BE49-F238E27FC236}">
                    <a16:creationId xmlns:a16="http://schemas.microsoft.com/office/drawing/2014/main" id="{B8C937E7-FCDF-B3FB-5534-547518077C7C}"/>
                  </a:ext>
                </a:extLst>
              </p:cNvPr>
              <p:cNvPicPr/>
              <p:nvPr/>
            </p:nvPicPr>
            <p:blipFill>
              <a:blip r:embed="rId77"/>
              <a:stretch>
                <a:fillRect/>
              </a:stretch>
            </p:blipFill>
            <p:spPr>
              <a:xfrm>
                <a:off x="2790098" y="4650742"/>
                <a:ext cx="346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1" name="Freihand 100">
                <a:extLst>
                  <a:ext uri="{FF2B5EF4-FFF2-40B4-BE49-F238E27FC236}">
                    <a16:creationId xmlns:a16="http://schemas.microsoft.com/office/drawing/2014/main" id="{D68F3C51-5CD1-5AC2-8743-01E724545347}"/>
                  </a:ext>
                </a:extLst>
              </p14:cNvPr>
              <p14:cNvContentPartPr/>
              <p14:nvPr/>
            </p14:nvContentPartPr>
            <p14:xfrm>
              <a:off x="3042098" y="4548142"/>
              <a:ext cx="266760" cy="144360"/>
            </p14:xfrm>
          </p:contentPart>
        </mc:Choice>
        <mc:Fallback>
          <p:pic>
            <p:nvPicPr>
              <p:cNvPr id="101" name="Freihand 100">
                <a:extLst>
                  <a:ext uri="{FF2B5EF4-FFF2-40B4-BE49-F238E27FC236}">
                    <a16:creationId xmlns:a16="http://schemas.microsoft.com/office/drawing/2014/main" id="{D68F3C51-5CD1-5AC2-8743-01E724545347}"/>
                  </a:ext>
                </a:extLst>
              </p:cNvPr>
              <p:cNvPicPr/>
              <p:nvPr/>
            </p:nvPicPr>
            <p:blipFill>
              <a:blip r:embed="rId79"/>
              <a:stretch>
                <a:fillRect/>
              </a:stretch>
            </p:blipFill>
            <p:spPr>
              <a:xfrm>
                <a:off x="3033098" y="4539502"/>
                <a:ext cx="284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2" name="Freihand 101">
                <a:extLst>
                  <a:ext uri="{FF2B5EF4-FFF2-40B4-BE49-F238E27FC236}">
                    <a16:creationId xmlns:a16="http://schemas.microsoft.com/office/drawing/2014/main" id="{7B6F445D-741F-C5E9-09B6-ED6DDB592A35}"/>
                  </a:ext>
                </a:extLst>
              </p14:cNvPr>
              <p14:cNvContentPartPr/>
              <p14:nvPr/>
            </p14:nvContentPartPr>
            <p14:xfrm>
              <a:off x="3174578" y="4560022"/>
              <a:ext cx="210240" cy="86400"/>
            </p14:xfrm>
          </p:contentPart>
        </mc:Choice>
        <mc:Fallback>
          <p:pic>
            <p:nvPicPr>
              <p:cNvPr id="102" name="Freihand 101">
                <a:extLst>
                  <a:ext uri="{FF2B5EF4-FFF2-40B4-BE49-F238E27FC236}">
                    <a16:creationId xmlns:a16="http://schemas.microsoft.com/office/drawing/2014/main" id="{7B6F445D-741F-C5E9-09B6-ED6DDB592A35}"/>
                  </a:ext>
                </a:extLst>
              </p:cNvPr>
              <p:cNvPicPr/>
              <p:nvPr/>
            </p:nvPicPr>
            <p:blipFill>
              <a:blip r:embed="rId81"/>
              <a:stretch>
                <a:fillRect/>
              </a:stretch>
            </p:blipFill>
            <p:spPr>
              <a:xfrm>
                <a:off x="3165938" y="4551382"/>
                <a:ext cx="227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 name="Freihand 103">
                <a:extLst>
                  <a:ext uri="{FF2B5EF4-FFF2-40B4-BE49-F238E27FC236}">
                    <a16:creationId xmlns:a16="http://schemas.microsoft.com/office/drawing/2014/main" id="{DEC711E9-B607-101D-B707-02600111EBCD}"/>
                  </a:ext>
                </a:extLst>
              </p14:cNvPr>
              <p14:cNvContentPartPr/>
              <p14:nvPr/>
            </p14:nvContentPartPr>
            <p14:xfrm>
              <a:off x="3457538" y="4457062"/>
              <a:ext cx="89640" cy="367560"/>
            </p14:xfrm>
          </p:contentPart>
        </mc:Choice>
        <mc:Fallback>
          <p:pic>
            <p:nvPicPr>
              <p:cNvPr id="104" name="Freihand 103">
                <a:extLst>
                  <a:ext uri="{FF2B5EF4-FFF2-40B4-BE49-F238E27FC236}">
                    <a16:creationId xmlns:a16="http://schemas.microsoft.com/office/drawing/2014/main" id="{DEC711E9-B607-101D-B707-02600111EBCD}"/>
                  </a:ext>
                </a:extLst>
              </p:cNvPr>
              <p:cNvPicPr/>
              <p:nvPr/>
            </p:nvPicPr>
            <p:blipFill>
              <a:blip r:embed="rId83"/>
              <a:stretch>
                <a:fillRect/>
              </a:stretch>
            </p:blipFill>
            <p:spPr>
              <a:xfrm>
                <a:off x="3448538" y="4448062"/>
                <a:ext cx="10728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5" name="Freihand 104">
                <a:extLst>
                  <a:ext uri="{FF2B5EF4-FFF2-40B4-BE49-F238E27FC236}">
                    <a16:creationId xmlns:a16="http://schemas.microsoft.com/office/drawing/2014/main" id="{575F1B22-9BCC-DD4A-857F-E68D1259E6E3}"/>
                  </a:ext>
                </a:extLst>
              </p14:cNvPr>
              <p14:cNvContentPartPr/>
              <p14:nvPr/>
            </p14:nvContentPartPr>
            <p14:xfrm>
              <a:off x="3612698" y="4464262"/>
              <a:ext cx="23040" cy="129240"/>
            </p14:xfrm>
          </p:contentPart>
        </mc:Choice>
        <mc:Fallback>
          <p:pic>
            <p:nvPicPr>
              <p:cNvPr id="105" name="Freihand 104">
                <a:extLst>
                  <a:ext uri="{FF2B5EF4-FFF2-40B4-BE49-F238E27FC236}">
                    <a16:creationId xmlns:a16="http://schemas.microsoft.com/office/drawing/2014/main" id="{575F1B22-9BCC-DD4A-857F-E68D1259E6E3}"/>
                  </a:ext>
                </a:extLst>
              </p:cNvPr>
              <p:cNvPicPr/>
              <p:nvPr/>
            </p:nvPicPr>
            <p:blipFill>
              <a:blip r:embed="rId85"/>
              <a:stretch>
                <a:fillRect/>
              </a:stretch>
            </p:blipFill>
            <p:spPr>
              <a:xfrm>
                <a:off x="3604058" y="4455262"/>
                <a:ext cx="40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6" name="Freihand 105">
                <a:extLst>
                  <a:ext uri="{FF2B5EF4-FFF2-40B4-BE49-F238E27FC236}">
                    <a16:creationId xmlns:a16="http://schemas.microsoft.com/office/drawing/2014/main" id="{7DB86B7E-7D10-45BC-C285-0238DA471DC4}"/>
                  </a:ext>
                </a:extLst>
              </p14:cNvPr>
              <p14:cNvContentPartPr/>
              <p14:nvPr/>
            </p14:nvContentPartPr>
            <p14:xfrm>
              <a:off x="3669578" y="4241782"/>
              <a:ext cx="434160" cy="324000"/>
            </p14:xfrm>
          </p:contentPart>
        </mc:Choice>
        <mc:Fallback>
          <p:pic>
            <p:nvPicPr>
              <p:cNvPr id="106" name="Freihand 105">
                <a:extLst>
                  <a:ext uri="{FF2B5EF4-FFF2-40B4-BE49-F238E27FC236}">
                    <a16:creationId xmlns:a16="http://schemas.microsoft.com/office/drawing/2014/main" id="{7DB86B7E-7D10-45BC-C285-0238DA471DC4}"/>
                  </a:ext>
                </a:extLst>
              </p:cNvPr>
              <p:cNvPicPr/>
              <p:nvPr/>
            </p:nvPicPr>
            <p:blipFill>
              <a:blip r:embed="rId87"/>
              <a:stretch>
                <a:fillRect/>
              </a:stretch>
            </p:blipFill>
            <p:spPr>
              <a:xfrm>
                <a:off x="3660578" y="4233142"/>
                <a:ext cx="4518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7" name="Freihand 106">
                <a:extLst>
                  <a:ext uri="{FF2B5EF4-FFF2-40B4-BE49-F238E27FC236}">
                    <a16:creationId xmlns:a16="http://schemas.microsoft.com/office/drawing/2014/main" id="{0BC126A9-AD49-6149-50CF-B247BEEECD2C}"/>
                  </a:ext>
                </a:extLst>
              </p14:cNvPr>
              <p14:cNvContentPartPr/>
              <p14:nvPr/>
            </p14:nvContentPartPr>
            <p14:xfrm>
              <a:off x="3750938" y="4206862"/>
              <a:ext cx="13680" cy="5400"/>
            </p14:xfrm>
          </p:contentPart>
        </mc:Choice>
        <mc:Fallback>
          <p:pic>
            <p:nvPicPr>
              <p:cNvPr id="107" name="Freihand 106">
                <a:extLst>
                  <a:ext uri="{FF2B5EF4-FFF2-40B4-BE49-F238E27FC236}">
                    <a16:creationId xmlns:a16="http://schemas.microsoft.com/office/drawing/2014/main" id="{0BC126A9-AD49-6149-50CF-B247BEEECD2C}"/>
                  </a:ext>
                </a:extLst>
              </p:cNvPr>
              <p:cNvPicPr/>
              <p:nvPr/>
            </p:nvPicPr>
            <p:blipFill>
              <a:blip r:embed="rId89"/>
              <a:stretch>
                <a:fillRect/>
              </a:stretch>
            </p:blipFill>
            <p:spPr>
              <a:xfrm>
                <a:off x="3742298" y="4197862"/>
                <a:ext cx="31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8" name="Freihand 107">
                <a:extLst>
                  <a:ext uri="{FF2B5EF4-FFF2-40B4-BE49-F238E27FC236}">
                    <a16:creationId xmlns:a16="http://schemas.microsoft.com/office/drawing/2014/main" id="{D6BD9F1E-6FC6-B645-F635-1AF18FA7F6C5}"/>
                  </a:ext>
                </a:extLst>
              </p14:cNvPr>
              <p14:cNvContentPartPr/>
              <p14:nvPr/>
            </p14:nvContentPartPr>
            <p14:xfrm>
              <a:off x="1158578" y="5310262"/>
              <a:ext cx="555120" cy="186120"/>
            </p14:xfrm>
          </p:contentPart>
        </mc:Choice>
        <mc:Fallback>
          <p:pic>
            <p:nvPicPr>
              <p:cNvPr id="108" name="Freihand 107">
                <a:extLst>
                  <a:ext uri="{FF2B5EF4-FFF2-40B4-BE49-F238E27FC236}">
                    <a16:creationId xmlns:a16="http://schemas.microsoft.com/office/drawing/2014/main" id="{D6BD9F1E-6FC6-B645-F635-1AF18FA7F6C5}"/>
                  </a:ext>
                </a:extLst>
              </p:cNvPr>
              <p:cNvPicPr/>
              <p:nvPr/>
            </p:nvPicPr>
            <p:blipFill>
              <a:blip r:embed="rId91"/>
              <a:stretch>
                <a:fillRect/>
              </a:stretch>
            </p:blipFill>
            <p:spPr>
              <a:xfrm>
                <a:off x="1149938" y="5301262"/>
                <a:ext cx="572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9" name="Freihand 108">
                <a:extLst>
                  <a:ext uri="{FF2B5EF4-FFF2-40B4-BE49-F238E27FC236}">
                    <a16:creationId xmlns:a16="http://schemas.microsoft.com/office/drawing/2014/main" id="{ED7E3719-775B-294E-3209-CF46161AFA44}"/>
                  </a:ext>
                </a:extLst>
              </p14:cNvPr>
              <p14:cNvContentPartPr/>
              <p14:nvPr/>
            </p14:nvContentPartPr>
            <p14:xfrm>
              <a:off x="1900538" y="5050702"/>
              <a:ext cx="702000" cy="379800"/>
            </p14:xfrm>
          </p:contentPart>
        </mc:Choice>
        <mc:Fallback>
          <p:pic>
            <p:nvPicPr>
              <p:cNvPr id="109" name="Freihand 108">
                <a:extLst>
                  <a:ext uri="{FF2B5EF4-FFF2-40B4-BE49-F238E27FC236}">
                    <a16:creationId xmlns:a16="http://schemas.microsoft.com/office/drawing/2014/main" id="{ED7E3719-775B-294E-3209-CF46161AFA44}"/>
                  </a:ext>
                </a:extLst>
              </p:cNvPr>
              <p:cNvPicPr/>
              <p:nvPr/>
            </p:nvPicPr>
            <p:blipFill>
              <a:blip r:embed="rId93"/>
              <a:stretch>
                <a:fillRect/>
              </a:stretch>
            </p:blipFill>
            <p:spPr>
              <a:xfrm>
                <a:off x="1891898" y="5041702"/>
                <a:ext cx="71964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0" name="Freihand 109">
                <a:extLst>
                  <a:ext uri="{FF2B5EF4-FFF2-40B4-BE49-F238E27FC236}">
                    <a16:creationId xmlns:a16="http://schemas.microsoft.com/office/drawing/2014/main" id="{978EBC39-E517-CC74-14C5-8FADABF10CBB}"/>
                  </a:ext>
                </a:extLst>
              </p14:cNvPr>
              <p14:cNvContentPartPr/>
              <p14:nvPr/>
            </p14:nvContentPartPr>
            <p14:xfrm>
              <a:off x="2455298" y="5063302"/>
              <a:ext cx="100800" cy="4320"/>
            </p14:xfrm>
          </p:contentPart>
        </mc:Choice>
        <mc:Fallback>
          <p:pic>
            <p:nvPicPr>
              <p:cNvPr id="110" name="Freihand 109">
                <a:extLst>
                  <a:ext uri="{FF2B5EF4-FFF2-40B4-BE49-F238E27FC236}">
                    <a16:creationId xmlns:a16="http://schemas.microsoft.com/office/drawing/2014/main" id="{978EBC39-E517-CC74-14C5-8FADABF10CBB}"/>
                  </a:ext>
                </a:extLst>
              </p:cNvPr>
              <p:cNvPicPr/>
              <p:nvPr/>
            </p:nvPicPr>
            <p:blipFill>
              <a:blip r:embed="rId95"/>
              <a:stretch>
                <a:fillRect/>
              </a:stretch>
            </p:blipFill>
            <p:spPr>
              <a:xfrm>
                <a:off x="2446658" y="5054302"/>
                <a:ext cx="11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1" name="Freihand 110">
                <a:extLst>
                  <a:ext uri="{FF2B5EF4-FFF2-40B4-BE49-F238E27FC236}">
                    <a16:creationId xmlns:a16="http://schemas.microsoft.com/office/drawing/2014/main" id="{1B2CA356-49AC-EEB4-9226-C2ADC7BCB8DB}"/>
                  </a:ext>
                </a:extLst>
              </p14:cNvPr>
              <p14:cNvContentPartPr/>
              <p14:nvPr/>
            </p14:nvContentPartPr>
            <p14:xfrm>
              <a:off x="2650778" y="5066902"/>
              <a:ext cx="109440" cy="130680"/>
            </p14:xfrm>
          </p:contentPart>
        </mc:Choice>
        <mc:Fallback>
          <p:pic>
            <p:nvPicPr>
              <p:cNvPr id="111" name="Freihand 110">
                <a:extLst>
                  <a:ext uri="{FF2B5EF4-FFF2-40B4-BE49-F238E27FC236}">
                    <a16:creationId xmlns:a16="http://schemas.microsoft.com/office/drawing/2014/main" id="{1B2CA356-49AC-EEB4-9226-C2ADC7BCB8DB}"/>
                  </a:ext>
                </a:extLst>
              </p:cNvPr>
              <p:cNvPicPr/>
              <p:nvPr/>
            </p:nvPicPr>
            <p:blipFill>
              <a:blip r:embed="rId97"/>
              <a:stretch>
                <a:fillRect/>
              </a:stretch>
            </p:blipFill>
            <p:spPr>
              <a:xfrm>
                <a:off x="2642138" y="5057902"/>
                <a:ext cx="127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2" name="Freihand 111">
                <a:extLst>
                  <a:ext uri="{FF2B5EF4-FFF2-40B4-BE49-F238E27FC236}">
                    <a16:creationId xmlns:a16="http://schemas.microsoft.com/office/drawing/2014/main" id="{39493251-87CE-5C43-1AED-938B716BE86F}"/>
                  </a:ext>
                </a:extLst>
              </p14:cNvPr>
              <p14:cNvContentPartPr/>
              <p14:nvPr/>
            </p14:nvContentPartPr>
            <p14:xfrm>
              <a:off x="2832938" y="4937662"/>
              <a:ext cx="243360" cy="219240"/>
            </p14:xfrm>
          </p:contentPart>
        </mc:Choice>
        <mc:Fallback>
          <p:pic>
            <p:nvPicPr>
              <p:cNvPr id="112" name="Freihand 111">
                <a:extLst>
                  <a:ext uri="{FF2B5EF4-FFF2-40B4-BE49-F238E27FC236}">
                    <a16:creationId xmlns:a16="http://schemas.microsoft.com/office/drawing/2014/main" id="{39493251-87CE-5C43-1AED-938B716BE86F}"/>
                  </a:ext>
                </a:extLst>
              </p:cNvPr>
              <p:cNvPicPr/>
              <p:nvPr/>
            </p:nvPicPr>
            <p:blipFill>
              <a:blip r:embed="rId99"/>
              <a:stretch>
                <a:fillRect/>
              </a:stretch>
            </p:blipFill>
            <p:spPr>
              <a:xfrm>
                <a:off x="2824298" y="4928662"/>
                <a:ext cx="2610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3" name="Freihand 112">
                <a:extLst>
                  <a:ext uri="{FF2B5EF4-FFF2-40B4-BE49-F238E27FC236}">
                    <a16:creationId xmlns:a16="http://schemas.microsoft.com/office/drawing/2014/main" id="{931B2CD3-B541-2831-08F1-18A76E6E7042}"/>
                  </a:ext>
                </a:extLst>
              </p14:cNvPr>
              <p14:cNvContentPartPr/>
              <p14:nvPr/>
            </p14:nvContentPartPr>
            <p14:xfrm>
              <a:off x="3049658" y="5015782"/>
              <a:ext cx="527760" cy="108000"/>
            </p14:xfrm>
          </p:contentPart>
        </mc:Choice>
        <mc:Fallback>
          <p:pic>
            <p:nvPicPr>
              <p:cNvPr id="113" name="Freihand 112">
                <a:extLst>
                  <a:ext uri="{FF2B5EF4-FFF2-40B4-BE49-F238E27FC236}">
                    <a16:creationId xmlns:a16="http://schemas.microsoft.com/office/drawing/2014/main" id="{931B2CD3-B541-2831-08F1-18A76E6E7042}"/>
                  </a:ext>
                </a:extLst>
              </p:cNvPr>
              <p:cNvPicPr/>
              <p:nvPr/>
            </p:nvPicPr>
            <p:blipFill>
              <a:blip r:embed="rId101"/>
              <a:stretch>
                <a:fillRect/>
              </a:stretch>
            </p:blipFill>
            <p:spPr>
              <a:xfrm>
                <a:off x="3040658" y="5007142"/>
                <a:ext cx="545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4" name="Freihand 113">
                <a:extLst>
                  <a:ext uri="{FF2B5EF4-FFF2-40B4-BE49-F238E27FC236}">
                    <a16:creationId xmlns:a16="http://schemas.microsoft.com/office/drawing/2014/main" id="{1AFF7578-C426-DD23-9D01-3BDDF6D5F529}"/>
                  </a:ext>
                </a:extLst>
              </p14:cNvPr>
              <p14:cNvContentPartPr/>
              <p14:nvPr/>
            </p14:nvContentPartPr>
            <p14:xfrm>
              <a:off x="3617738" y="4947742"/>
              <a:ext cx="134280" cy="280080"/>
            </p14:xfrm>
          </p:contentPart>
        </mc:Choice>
        <mc:Fallback>
          <p:pic>
            <p:nvPicPr>
              <p:cNvPr id="114" name="Freihand 113">
                <a:extLst>
                  <a:ext uri="{FF2B5EF4-FFF2-40B4-BE49-F238E27FC236}">
                    <a16:creationId xmlns:a16="http://schemas.microsoft.com/office/drawing/2014/main" id="{1AFF7578-C426-DD23-9D01-3BDDF6D5F529}"/>
                  </a:ext>
                </a:extLst>
              </p:cNvPr>
              <p:cNvPicPr/>
              <p:nvPr/>
            </p:nvPicPr>
            <p:blipFill>
              <a:blip r:embed="rId103"/>
              <a:stretch>
                <a:fillRect/>
              </a:stretch>
            </p:blipFill>
            <p:spPr>
              <a:xfrm>
                <a:off x="3609098" y="4938742"/>
                <a:ext cx="1519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5" name="Freihand 114">
                <a:extLst>
                  <a:ext uri="{FF2B5EF4-FFF2-40B4-BE49-F238E27FC236}">
                    <a16:creationId xmlns:a16="http://schemas.microsoft.com/office/drawing/2014/main" id="{1A0A9179-CD1D-822D-ED12-D7279A9E9664}"/>
                  </a:ext>
                </a:extLst>
              </p14:cNvPr>
              <p14:cNvContentPartPr/>
              <p14:nvPr/>
            </p14:nvContentPartPr>
            <p14:xfrm>
              <a:off x="3795218" y="4808422"/>
              <a:ext cx="205920" cy="263520"/>
            </p14:xfrm>
          </p:contentPart>
        </mc:Choice>
        <mc:Fallback>
          <p:pic>
            <p:nvPicPr>
              <p:cNvPr id="115" name="Freihand 114">
                <a:extLst>
                  <a:ext uri="{FF2B5EF4-FFF2-40B4-BE49-F238E27FC236}">
                    <a16:creationId xmlns:a16="http://schemas.microsoft.com/office/drawing/2014/main" id="{1A0A9179-CD1D-822D-ED12-D7279A9E9664}"/>
                  </a:ext>
                </a:extLst>
              </p:cNvPr>
              <p:cNvPicPr/>
              <p:nvPr/>
            </p:nvPicPr>
            <p:blipFill>
              <a:blip r:embed="rId105"/>
              <a:stretch>
                <a:fillRect/>
              </a:stretch>
            </p:blipFill>
            <p:spPr>
              <a:xfrm>
                <a:off x="3786218" y="4799782"/>
                <a:ext cx="2235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6" name="Freihand 115">
                <a:extLst>
                  <a:ext uri="{FF2B5EF4-FFF2-40B4-BE49-F238E27FC236}">
                    <a16:creationId xmlns:a16="http://schemas.microsoft.com/office/drawing/2014/main" id="{D3AB1798-4CCC-C94A-50DB-9729FB216F18}"/>
                  </a:ext>
                </a:extLst>
              </p14:cNvPr>
              <p14:cNvContentPartPr/>
              <p14:nvPr/>
            </p14:nvContentPartPr>
            <p14:xfrm>
              <a:off x="1613258" y="5599342"/>
              <a:ext cx="207000" cy="255600"/>
            </p14:xfrm>
          </p:contentPart>
        </mc:Choice>
        <mc:Fallback>
          <p:pic>
            <p:nvPicPr>
              <p:cNvPr id="116" name="Freihand 115">
                <a:extLst>
                  <a:ext uri="{FF2B5EF4-FFF2-40B4-BE49-F238E27FC236}">
                    <a16:creationId xmlns:a16="http://schemas.microsoft.com/office/drawing/2014/main" id="{D3AB1798-4CCC-C94A-50DB-9729FB216F18}"/>
                  </a:ext>
                </a:extLst>
              </p:cNvPr>
              <p:cNvPicPr/>
              <p:nvPr/>
            </p:nvPicPr>
            <p:blipFill>
              <a:blip r:embed="rId107"/>
              <a:stretch>
                <a:fillRect/>
              </a:stretch>
            </p:blipFill>
            <p:spPr>
              <a:xfrm>
                <a:off x="1604618" y="5590342"/>
                <a:ext cx="2246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7" name="Freihand 116">
                <a:extLst>
                  <a:ext uri="{FF2B5EF4-FFF2-40B4-BE49-F238E27FC236}">
                    <a16:creationId xmlns:a16="http://schemas.microsoft.com/office/drawing/2014/main" id="{8FC550D3-35D2-23BF-2501-83D1FF50E307}"/>
                  </a:ext>
                </a:extLst>
              </p14:cNvPr>
              <p14:cNvContentPartPr/>
              <p14:nvPr/>
            </p14:nvContentPartPr>
            <p14:xfrm>
              <a:off x="1776698" y="5713822"/>
              <a:ext cx="129240" cy="106560"/>
            </p14:xfrm>
          </p:contentPart>
        </mc:Choice>
        <mc:Fallback>
          <p:pic>
            <p:nvPicPr>
              <p:cNvPr id="117" name="Freihand 116">
                <a:extLst>
                  <a:ext uri="{FF2B5EF4-FFF2-40B4-BE49-F238E27FC236}">
                    <a16:creationId xmlns:a16="http://schemas.microsoft.com/office/drawing/2014/main" id="{8FC550D3-35D2-23BF-2501-83D1FF50E307}"/>
                  </a:ext>
                </a:extLst>
              </p:cNvPr>
              <p:cNvPicPr/>
              <p:nvPr/>
            </p:nvPicPr>
            <p:blipFill>
              <a:blip r:embed="rId109"/>
              <a:stretch>
                <a:fillRect/>
              </a:stretch>
            </p:blipFill>
            <p:spPr>
              <a:xfrm>
                <a:off x="1768058" y="5704822"/>
                <a:ext cx="146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8" name="Freihand 117">
                <a:extLst>
                  <a:ext uri="{FF2B5EF4-FFF2-40B4-BE49-F238E27FC236}">
                    <a16:creationId xmlns:a16="http://schemas.microsoft.com/office/drawing/2014/main" id="{C5449133-4703-ADF0-D281-904F10E75060}"/>
                  </a:ext>
                </a:extLst>
              </p14:cNvPr>
              <p14:cNvContentPartPr/>
              <p14:nvPr/>
            </p14:nvContentPartPr>
            <p14:xfrm>
              <a:off x="1898738" y="5666302"/>
              <a:ext cx="420840" cy="114480"/>
            </p14:xfrm>
          </p:contentPart>
        </mc:Choice>
        <mc:Fallback>
          <p:pic>
            <p:nvPicPr>
              <p:cNvPr id="118" name="Freihand 117">
                <a:extLst>
                  <a:ext uri="{FF2B5EF4-FFF2-40B4-BE49-F238E27FC236}">
                    <a16:creationId xmlns:a16="http://schemas.microsoft.com/office/drawing/2014/main" id="{C5449133-4703-ADF0-D281-904F10E75060}"/>
                  </a:ext>
                </a:extLst>
              </p:cNvPr>
              <p:cNvPicPr/>
              <p:nvPr/>
            </p:nvPicPr>
            <p:blipFill>
              <a:blip r:embed="rId111"/>
              <a:stretch>
                <a:fillRect/>
              </a:stretch>
            </p:blipFill>
            <p:spPr>
              <a:xfrm>
                <a:off x="1889738" y="5657302"/>
                <a:ext cx="438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1" name="Freihand 120">
                <a:extLst>
                  <a:ext uri="{FF2B5EF4-FFF2-40B4-BE49-F238E27FC236}">
                    <a16:creationId xmlns:a16="http://schemas.microsoft.com/office/drawing/2014/main" id="{06930ED8-FC23-CB48-9DF7-3F75E6E3A0DD}"/>
                  </a:ext>
                </a:extLst>
              </p14:cNvPr>
              <p14:cNvContentPartPr/>
              <p14:nvPr/>
            </p14:nvContentPartPr>
            <p14:xfrm>
              <a:off x="2380058" y="5586742"/>
              <a:ext cx="294840" cy="119160"/>
            </p14:xfrm>
          </p:contentPart>
        </mc:Choice>
        <mc:Fallback>
          <p:pic>
            <p:nvPicPr>
              <p:cNvPr id="121" name="Freihand 120">
                <a:extLst>
                  <a:ext uri="{FF2B5EF4-FFF2-40B4-BE49-F238E27FC236}">
                    <a16:creationId xmlns:a16="http://schemas.microsoft.com/office/drawing/2014/main" id="{06930ED8-FC23-CB48-9DF7-3F75E6E3A0DD}"/>
                  </a:ext>
                </a:extLst>
              </p:cNvPr>
              <p:cNvPicPr/>
              <p:nvPr/>
            </p:nvPicPr>
            <p:blipFill>
              <a:blip r:embed="rId113"/>
              <a:stretch>
                <a:fillRect/>
              </a:stretch>
            </p:blipFill>
            <p:spPr>
              <a:xfrm>
                <a:off x="2371058" y="5578102"/>
                <a:ext cx="312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2" name="Freihand 121">
                <a:extLst>
                  <a:ext uri="{FF2B5EF4-FFF2-40B4-BE49-F238E27FC236}">
                    <a16:creationId xmlns:a16="http://schemas.microsoft.com/office/drawing/2014/main" id="{CA2CB2EC-5AC6-6F1C-928A-C7E245A74223}"/>
                  </a:ext>
                </a:extLst>
              </p14:cNvPr>
              <p14:cNvContentPartPr/>
              <p14:nvPr/>
            </p14:nvContentPartPr>
            <p14:xfrm>
              <a:off x="2749778" y="5522662"/>
              <a:ext cx="324000" cy="106200"/>
            </p14:xfrm>
          </p:contentPart>
        </mc:Choice>
        <mc:Fallback>
          <p:pic>
            <p:nvPicPr>
              <p:cNvPr id="122" name="Freihand 121">
                <a:extLst>
                  <a:ext uri="{FF2B5EF4-FFF2-40B4-BE49-F238E27FC236}">
                    <a16:creationId xmlns:a16="http://schemas.microsoft.com/office/drawing/2014/main" id="{CA2CB2EC-5AC6-6F1C-928A-C7E245A74223}"/>
                  </a:ext>
                </a:extLst>
              </p:cNvPr>
              <p:cNvPicPr/>
              <p:nvPr/>
            </p:nvPicPr>
            <p:blipFill>
              <a:blip r:embed="rId115"/>
              <a:stretch>
                <a:fillRect/>
              </a:stretch>
            </p:blipFill>
            <p:spPr>
              <a:xfrm>
                <a:off x="2740778" y="5513662"/>
                <a:ext cx="341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4" name="Freihand 123">
                <a:extLst>
                  <a:ext uri="{FF2B5EF4-FFF2-40B4-BE49-F238E27FC236}">
                    <a16:creationId xmlns:a16="http://schemas.microsoft.com/office/drawing/2014/main" id="{A9F5B858-43B8-C12E-50DC-0CB9A38B23B0}"/>
                  </a:ext>
                </a:extLst>
              </p14:cNvPr>
              <p14:cNvContentPartPr/>
              <p14:nvPr/>
            </p14:nvContentPartPr>
            <p14:xfrm>
              <a:off x="4123898" y="2367982"/>
              <a:ext cx="1677960" cy="126000"/>
            </p14:xfrm>
          </p:contentPart>
        </mc:Choice>
        <mc:Fallback>
          <p:pic>
            <p:nvPicPr>
              <p:cNvPr id="124" name="Freihand 123">
                <a:extLst>
                  <a:ext uri="{FF2B5EF4-FFF2-40B4-BE49-F238E27FC236}">
                    <a16:creationId xmlns:a16="http://schemas.microsoft.com/office/drawing/2014/main" id="{A9F5B858-43B8-C12E-50DC-0CB9A38B23B0}"/>
                  </a:ext>
                </a:extLst>
              </p:cNvPr>
              <p:cNvPicPr/>
              <p:nvPr/>
            </p:nvPicPr>
            <p:blipFill>
              <a:blip r:embed="rId117"/>
              <a:stretch>
                <a:fillRect/>
              </a:stretch>
            </p:blipFill>
            <p:spPr>
              <a:xfrm>
                <a:off x="4115258" y="2358982"/>
                <a:ext cx="1695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5" name="Freihand 124">
                <a:extLst>
                  <a:ext uri="{FF2B5EF4-FFF2-40B4-BE49-F238E27FC236}">
                    <a16:creationId xmlns:a16="http://schemas.microsoft.com/office/drawing/2014/main" id="{DD8B7ACD-D998-2A45-A3BD-0D8009E6E83A}"/>
                  </a:ext>
                </a:extLst>
              </p14:cNvPr>
              <p14:cNvContentPartPr/>
              <p14:nvPr/>
            </p14:nvContentPartPr>
            <p14:xfrm>
              <a:off x="4218218" y="1871542"/>
              <a:ext cx="1510200" cy="66240"/>
            </p14:xfrm>
          </p:contentPart>
        </mc:Choice>
        <mc:Fallback>
          <p:pic>
            <p:nvPicPr>
              <p:cNvPr id="125" name="Freihand 124">
                <a:extLst>
                  <a:ext uri="{FF2B5EF4-FFF2-40B4-BE49-F238E27FC236}">
                    <a16:creationId xmlns:a16="http://schemas.microsoft.com/office/drawing/2014/main" id="{DD8B7ACD-D998-2A45-A3BD-0D8009E6E83A}"/>
                  </a:ext>
                </a:extLst>
              </p:cNvPr>
              <p:cNvPicPr/>
              <p:nvPr/>
            </p:nvPicPr>
            <p:blipFill>
              <a:blip r:embed="rId119"/>
              <a:stretch>
                <a:fillRect/>
              </a:stretch>
            </p:blipFill>
            <p:spPr>
              <a:xfrm>
                <a:off x="4209218" y="1862902"/>
                <a:ext cx="1527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 name="Freihand 2">
                <a:extLst>
                  <a:ext uri="{FF2B5EF4-FFF2-40B4-BE49-F238E27FC236}">
                    <a16:creationId xmlns:a16="http://schemas.microsoft.com/office/drawing/2014/main" id="{75292898-A421-AC73-97AC-4F6ACF765741}"/>
                  </a:ext>
                </a:extLst>
              </p14:cNvPr>
              <p14:cNvContentPartPr/>
              <p14:nvPr/>
            </p14:nvContentPartPr>
            <p14:xfrm>
              <a:off x="4879898" y="3792862"/>
              <a:ext cx="101520" cy="223560"/>
            </p14:xfrm>
          </p:contentPart>
        </mc:Choice>
        <mc:Fallback>
          <p:pic>
            <p:nvPicPr>
              <p:cNvPr id="3" name="Freihand 2">
                <a:extLst>
                  <a:ext uri="{FF2B5EF4-FFF2-40B4-BE49-F238E27FC236}">
                    <a16:creationId xmlns:a16="http://schemas.microsoft.com/office/drawing/2014/main" id="{75292898-A421-AC73-97AC-4F6ACF765741}"/>
                  </a:ext>
                </a:extLst>
              </p:cNvPr>
              <p:cNvPicPr/>
              <p:nvPr/>
            </p:nvPicPr>
            <p:blipFill>
              <a:blip r:embed="rId121"/>
              <a:stretch>
                <a:fillRect/>
              </a:stretch>
            </p:blipFill>
            <p:spPr>
              <a:xfrm>
                <a:off x="4870898" y="3783862"/>
                <a:ext cx="1191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 name="Freihand 3">
                <a:extLst>
                  <a:ext uri="{FF2B5EF4-FFF2-40B4-BE49-F238E27FC236}">
                    <a16:creationId xmlns:a16="http://schemas.microsoft.com/office/drawing/2014/main" id="{B67560E5-A757-ED68-11A9-CC52A8A6A3DC}"/>
                  </a:ext>
                </a:extLst>
              </p14:cNvPr>
              <p14:cNvContentPartPr/>
              <p14:nvPr/>
            </p14:nvContentPartPr>
            <p14:xfrm>
              <a:off x="5078618" y="3801862"/>
              <a:ext cx="167760" cy="163080"/>
            </p14:xfrm>
          </p:contentPart>
        </mc:Choice>
        <mc:Fallback>
          <p:pic>
            <p:nvPicPr>
              <p:cNvPr id="4" name="Freihand 3">
                <a:extLst>
                  <a:ext uri="{FF2B5EF4-FFF2-40B4-BE49-F238E27FC236}">
                    <a16:creationId xmlns:a16="http://schemas.microsoft.com/office/drawing/2014/main" id="{B67560E5-A757-ED68-11A9-CC52A8A6A3DC}"/>
                  </a:ext>
                </a:extLst>
              </p:cNvPr>
              <p:cNvPicPr/>
              <p:nvPr/>
            </p:nvPicPr>
            <p:blipFill>
              <a:blip r:embed="rId123"/>
              <a:stretch>
                <a:fillRect/>
              </a:stretch>
            </p:blipFill>
            <p:spPr>
              <a:xfrm>
                <a:off x="5069618" y="3793222"/>
                <a:ext cx="185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 name="Freihand 4">
                <a:extLst>
                  <a:ext uri="{FF2B5EF4-FFF2-40B4-BE49-F238E27FC236}">
                    <a16:creationId xmlns:a16="http://schemas.microsoft.com/office/drawing/2014/main" id="{4C8E8AA2-1B16-E5D0-1CEF-1AC06498D4C2}"/>
                  </a:ext>
                </a:extLst>
              </p14:cNvPr>
              <p14:cNvContentPartPr/>
              <p14:nvPr/>
            </p14:nvContentPartPr>
            <p14:xfrm>
              <a:off x="5314778" y="3788182"/>
              <a:ext cx="6120" cy="173160"/>
            </p14:xfrm>
          </p:contentPart>
        </mc:Choice>
        <mc:Fallback>
          <p:pic>
            <p:nvPicPr>
              <p:cNvPr id="5" name="Freihand 4">
                <a:extLst>
                  <a:ext uri="{FF2B5EF4-FFF2-40B4-BE49-F238E27FC236}">
                    <a16:creationId xmlns:a16="http://schemas.microsoft.com/office/drawing/2014/main" id="{4C8E8AA2-1B16-E5D0-1CEF-1AC06498D4C2}"/>
                  </a:ext>
                </a:extLst>
              </p:cNvPr>
              <p:cNvPicPr/>
              <p:nvPr/>
            </p:nvPicPr>
            <p:blipFill>
              <a:blip r:embed="rId125"/>
              <a:stretch>
                <a:fillRect/>
              </a:stretch>
            </p:blipFill>
            <p:spPr>
              <a:xfrm>
                <a:off x="5306138" y="3779542"/>
                <a:ext cx="23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 name="Freihand 6">
                <a:extLst>
                  <a:ext uri="{FF2B5EF4-FFF2-40B4-BE49-F238E27FC236}">
                    <a16:creationId xmlns:a16="http://schemas.microsoft.com/office/drawing/2014/main" id="{7E41811B-A194-6868-53AA-5915087CB2C8}"/>
                  </a:ext>
                </a:extLst>
              </p14:cNvPr>
              <p14:cNvContentPartPr/>
              <p14:nvPr/>
            </p14:nvContentPartPr>
            <p14:xfrm>
              <a:off x="5264378" y="3785302"/>
              <a:ext cx="291240" cy="194400"/>
            </p14:xfrm>
          </p:contentPart>
        </mc:Choice>
        <mc:Fallback>
          <p:pic>
            <p:nvPicPr>
              <p:cNvPr id="7" name="Freihand 6">
                <a:extLst>
                  <a:ext uri="{FF2B5EF4-FFF2-40B4-BE49-F238E27FC236}">
                    <a16:creationId xmlns:a16="http://schemas.microsoft.com/office/drawing/2014/main" id="{7E41811B-A194-6868-53AA-5915087CB2C8}"/>
                  </a:ext>
                </a:extLst>
              </p:cNvPr>
              <p:cNvPicPr/>
              <p:nvPr/>
            </p:nvPicPr>
            <p:blipFill>
              <a:blip r:embed="rId127"/>
              <a:stretch>
                <a:fillRect/>
              </a:stretch>
            </p:blipFill>
            <p:spPr>
              <a:xfrm>
                <a:off x="5255738" y="3776302"/>
                <a:ext cx="308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6" name="Freihand 125">
                <a:extLst>
                  <a:ext uri="{FF2B5EF4-FFF2-40B4-BE49-F238E27FC236}">
                    <a16:creationId xmlns:a16="http://schemas.microsoft.com/office/drawing/2014/main" id="{77530523-9224-FB53-B2ED-1F05513336B3}"/>
                  </a:ext>
                </a:extLst>
              </p14:cNvPr>
              <p14:cNvContentPartPr/>
              <p14:nvPr/>
            </p14:nvContentPartPr>
            <p14:xfrm>
              <a:off x="5939018" y="2320102"/>
              <a:ext cx="142200" cy="190080"/>
            </p14:xfrm>
          </p:contentPart>
        </mc:Choice>
        <mc:Fallback>
          <p:pic>
            <p:nvPicPr>
              <p:cNvPr id="126" name="Freihand 125">
                <a:extLst>
                  <a:ext uri="{FF2B5EF4-FFF2-40B4-BE49-F238E27FC236}">
                    <a16:creationId xmlns:a16="http://schemas.microsoft.com/office/drawing/2014/main" id="{77530523-9224-FB53-B2ED-1F05513336B3}"/>
                  </a:ext>
                </a:extLst>
              </p:cNvPr>
              <p:cNvPicPr/>
              <p:nvPr/>
            </p:nvPicPr>
            <p:blipFill>
              <a:blip r:embed="rId129"/>
              <a:stretch>
                <a:fillRect/>
              </a:stretch>
            </p:blipFill>
            <p:spPr>
              <a:xfrm>
                <a:off x="5930018" y="2311462"/>
                <a:ext cx="159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7" name="Freihand 126">
                <a:extLst>
                  <a:ext uri="{FF2B5EF4-FFF2-40B4-BE49-F238E27FC236}">
                    <a16:creationId xmlns:a16="http://schemas.microsoft.com/office/drawing/2014/main" id="{BE345828-20AB-EEB9-7BD0-0755FCA36C36}"/>
                  </a:ext>
                </a:extLst>
              </p14:cNvPr>
              <p14:cNvContentPartPr/>
              <p14:nvPr/>
            </p14:nvContentPartPr>
            <p14:xfrm>
              <a:off x="6113258" y="2331262"/>
              <a:ext cx="24480" cy="141120"/>
            </p14:xfrm>
          </p:contentPart>
        </mc:Choice>
        <mc:Fallback>
          <p:pic>
            <p:nvPicPr>
              <p:cNvPr id="127" name="Freihand 126">
                <a:extLst>
                  <a:ext uri="{FF2B5EF4-FFF2-40B4-BE49-F238E27FC236}">
                    <a16:creationId xmlns:a16="http://schemas.microsoft.com/office/drawing/2014/main" id="{BE345828-20AB-EEB9-7BD0-0755FCA36C36}"/>
                  </a:ext>
                </a:extLst>
              </p:cNvPr>
              <p:cNvPicPr/>
              <p:nvPr/>
            </p:nvPicPr>
            <p:blipFill>
              <a:blip r:embed="rId131"/>
              <a:stretch>
                <a:fillRect/>
              </a:stretch>
            </p:blipFill>
            <p:spPr>
              <a:xfrm>
                <a:off x="6104258" y="2322262"/>
                <a:ext cx="42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8" name="Freihand 127">
                <a:extLst>
                  <a:ext uri="{FF2B5EF4-FFF2-40B4-BE49-F238E27FC236}">
                    <a16:creationId xmlns:a16="http://schemas.microsoft.com/office/drawing/2014/main" id="{9844B9F4-2F87-2023-B27A-DECA0AC1B64F}"/>
                  </a:ext>
                </a:extLst>
              </p14:cNvPr>
              <p14:cNvContentPartPr/>
              <p14:nvPr/>
            </p14:nvContentPartPr>
            <p14:xfrm>
              <a:off x="6137738" y="2287342"/>
              <a:ext cx="219960" cy="254880"/>
            </p14:xfrm>
          </p:contentPart>
        </mc:Choice>
        <mc:Fallback>
          <p:pic>
            <p:nvPicPr>
              <p:cNvPr id="128" name="Freihand 127">
                <a:extLst>
                  <a:ext uri="{FF2B5EF4-FFF2-40B4-BE49-F238E27FC236}">
                    <a16:creationId xmlns:a16="http://schemas.microsoft.com/office/drawing/2014/main" id="{9844B9F4-2F87-2023-B27A-DECA0AC1B64F}"/>
                  </a:ext>
                </a:extLst>
              </p:cNvPr>
              <p:cNvPicPr/>
              <p:nvPr/>
            </p:nvPicPr>
            <p:blipFill>
              <a:blip r:embed="rId133"/>
              <a:stretch>
                <a:fillRect/>
              </a:stretch>
            </p:blipFill>
            <p:spPr>
              <a:xfrm>
                <a:off x="6128738" y="2278342"/>
                <a:ext cx="2376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0" name="Freihand 129">
                <a:extLst>
                  <a:ext uri="{FF2B5EF4-FFF2-40B4-BE49-F238E27FC236}">
                    <a16:creationId xmlns:a16="http://schemas.microsoft.com/office/drawing/2014/main" id="{9C949CA2-0195-23C7-BF8D-85719D151E64}"/>
                  </a:ext>
                </a:extLst>
              </p14:cNvPr>
              <p14:cNvContentPartPr/>
              <p14:nvPr/>
            </p14:nvContentPartPr>
            <p14:xfrm>
              <a:off x="6118658" y="2300302"/>
              <a:ext cx="31680" cy="286200"/>
            </p14:xfrm>
          </p:contentPart>
        </mc:Choice>
        <mc:Fallback>
          <p:pic>
            <p:nvPicPr>
              <p:cNvPr id="130" name="Freihand 129">
                <a:extLst>
                  <a:ext uri="{FF2B5EF4-FFF2-40B4-BE49-F238E27FC236}">
                    <a16:creationId xmlns:a16="http://schemas.microsoft.com/office/drawing/2014/main" id="{9C949CA2-0195-23C7-BF8D-85719D151E64}"/>
                  </a:ext>
                </a:extLst>
              </p:cNvPr>
              <p:cNvPicPr/>
              <p:nvPr/>
            </p:nvPicPr>
            <p:blipFill>
              <a:blip r:embed="rId135"/>
              <a:stretch>
                <a:fillRect/>
              </a:stretch>
            </p:blipFill>
            <p:spPr>
              <a:xfrm>
                <a:off x="6109658" y="2291302"/>
                <a:ext cx="493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1" name="Freihand 130">
                <a:extLst>
                  <a:ext uri="{FF2B5EF4-FFF2-40B4-BE49-F238E27FC236}">
                    <a16:creationId xmlns:a16="http://schemas.microsoft.com/office/drawing/2014/main" id="{85F22F81-E52D-60E8-FB2E-A86A94019727}"/>
                  </a:ext>
                </a:extLst>
              </p14:cNvPr>
              <p14:cNvContentPartPr/>
              <p14:nvPr/>
            </p14:nvContentPartPr>
            <p14:xfrm>
              <a:off x="6106418" y="2304982"/>
              <a:ext cx="254160" cy="313920"/>
            </p14:xfrm>
          </p:contentPart>
        </mc:Choice>
        <mc:Fallback>
          <p:pic>
            <p:nvPicPr>
              <p:cNvPr id="131" name="Freihand 130">
                <a:extLst>
                  <a:ext uri="{FF2B5EF4-FFF2-40B4-BE49-F238E27FC236}">
                    <a16:creationId xmlns:a16="http://schemas.microsoft.com/office/drawing/2014/main" id="{85F22F81-E52D-60E8-FB2E-A86A94019727}"/>
                  </a:ext>
                </a:extLst>
              </p:cNvPr>
              <p:cNvPicPr/>
              <p:nvPr/>
            </p:nvPicPr>
            <p:blipFill>
              <a:blip r:embed="rId137"/>
              <a:stretch>
                <a:fillRect/>
              </a:stretch>
            </p:blipFill>
            <p:spPr>
              <a:xfrm>
                <a:off x="6097778" y="2295982"/>
                <a:ext cx="2718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2" name="Freihand 131">
                <a:extLst>
                  <a:ext uri="{FF2B5EF4-FFF2-40B4-BE49-F238E27FC236}">
                    <a16:creationId xmlns:a16="http://schemas.microsoft.com/office/drawing/2014/main" id="{9A8F151D-E2F1-49EE-2C8A-9DD658634754}"/>
                  </a:ext>
                </a:extLst>
              </p14:cNvPr>
              <p14:cNvContentPartPr/>
              <p14:nvPr/>
            </p14:nvContentPartPr>
            <p14:xfrm>
              <a:off x="6078698" y="2298142"/>
              <a:ext cx="236160" cy="379440"/>
            </p14:xfrm>
          </p:contentPart>
        </mc:Choice>
        <mc:Fallback>
          <p:pic>
            <p:nvPicPr>
              <p:cNvPr id="132" name="Freihand 131">
                <a:extLst>
                  <a:ext uri="{FF2B5EF4-FFF2-40B4-BE49-F238E27FC236}">
                    <a16:creationId xmlns:a16="http://schemas.microsoft.com/office/drawing/2014/main" id="{9A8F151D-E2F1-49EE-2C8A-9DD658634754}"/>
                  </a:ext>
                </a:extLst>
              </p:cNvPr>
              <p:cNvPicPr/>
              <p:nvPr/>
            </p:nvPicPr>
            <p:blipFill>
              <a:blip r:embed="rId139"/>
              <a:stretch>
                <a:fillRect/>
              </a:stretch>
            </p:blipFill>
            <p:spPr>
              <a:xfrm>
                <a:off x="6070058" y="2289502"/>
                <a:ext cx="25380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3" name="Freihand 132">
                <a:extLst>
                  <a:ext uri="{FF2B5EF4-FFF2-40B4-BE49-F238E27FC236}">
                    <a16:creationId xmlns:a16="http://schemas.microsoft.com/office/drawing/2014/main" id="{8C44A34D-0592-BE5D-CE79-FC5D964BD200}"/>
                  </a:ext>
                </a:extLst>
              </p14:cNvPr>
              <p14:cNvContentPartPr/>
              <p14:nvPr/>
            </p14:nvContentPartPr>
            <p14:xfrm>
              <a:off x="6403778" y="2330182"/>
              <a:ext cx="101880" cy="277920"/>
            </p14:xfrm>
          </p:contentPart>
        </mc:Choice>
        <mc:Fallback>
          <p:pic>
            <p:nvPicPr>
              <p:cNvPr id="133" name="Freihand 132">
                <a:extLst>
                  <a:ext uri="{FF2B5EF4-FFF2-40B4-BE49-F238E27FC236}">
                    <a16:creationId xmlns:a16="http://schemas.microsoft.com/office/drawing/2014/main" id="{8C44A34D-0592-BE5D-CE79-FC5D964BD200}"/>
                  </a:ext>
                </a:extLst>
              </p:cNvPr>
              <p:cNvPicPr/>
              <p:nvPr/>
            </p:nvPicPr>
            <p:blipFill>
              <a:blip r:embed="rId141"/>
              <a:stretch>
                <a:fillRect/>
              </a:stretch>
            </p:blipFill>
            <p:spPr>
              <a:xfrm>
                <a:off x="6395138" y="2321182"/>
                <a:ext cx="1195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6" name="Freihand 145">
                <a:extLst>
                  <a:ext uri="{FF2B5EF4-FFF2-40B4-BE49-F238E27FC236}">
                    <a16:creationId xmlns:a16="http://schemas.microsoft.com/office/drawing/2014/main" id="{CFEDD681-AEB8-6D6E-7E9C-F680B4985548}"/>
                  </a:ext>
                </a:extLst>
              </p14:cNvPr>
              <p14:cNvContentPartPr/>
              <p14:nvPr/>
            </p14:nvContentPartPr>
            <p14:xfrm>
              <a:off x="5250338" y="2530342"/>
              <a:ext cx="731520" cy="2255040"/>
            </p14:xfrm>
          </p:contentPart>
        </mc:Choice>
        <mc:Fallback>
          <p:pic>
            <p:nvPicPr>
              <p:cNvPr id="146" name="Freihand 145">
                <a:extLst>
                  <a:ext uri="{FF2B5EF4-FFF2-40B4-BE49-F238E27FC236}">
                    <a16:creationId xmlns:a16="http://schemas.microsoft.com/office/drawing/2014/main" id="{CFEDD681-AEB8-6D6E-7E9C-F680B4985548}"/>
                  </a:ext>
                </a:extLst>
              </p:cNvPr>
              <p:cNvPicPr/>
              <p:nvPr/>
            </p:nvPicPr>
            <p:blipFill>
              <a:blip r:embed="rId143"/>
              <a:stretch>
                <a:fillRect/>
              </a:stretch>
            </p:blipFill>
            <p:spPr>
              <a:xfrm>
                <a:off x="5241698" y="2521702"/>
                <a:ext cx="749160" cy="2272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7" name="Freihand 146">
                <a:extLst>
                  <a:ext uri="{FF2B5EF4-FFF2-40B4-BE49-F238E27FC236}">
                    <a16:creationId xmlns:a16="http://schemas.microsoft.com/office/drawing/2014/main" id="{71486522-358D-AC09-61F9-DAF59374B688}"/>
                  </a:ext>
                </a:extLst>
              </p14:cNvPr>
              <p14:cNvContentPartPr/>
              <p14:nvPr/>
            </p14:nvContentPartPr>
            <p14:xfrm>
              <a:off x="5137658" y="2367982"/>
              <a:ext cx="404640" cy="349200"/>
            </p14:xfrm>
          </p:contentPart>
        </mc:Choice>
        <mc:Fallback>
          <p:pic>
            <p:nvPicPr>
              <p:cNvPr id="147" name="Freihand 146">
                <a:extLst>
                  <a:ext uri="{FF2B5EF4-FFF2-40B4-BE49-F238E27FC236}">
                    <a16:creationId xmlns:a16="http://schemas.microsoft.com/office/drawing/2014/main" id="{71486522-358D-AC09-61F9-DAF59374B688}"/>
                  </a:ext>
                </a:extLst>
              </p:cNvPr>
              <p:cNvPicPr/>
              <p:nvPr/>
            </p:nvPicPr>
            <p:blipFill>
              <a:blip r:embed="rId145"/>
              <a:stretch>
                <a:fillRect/>
              </a:stretch>
            </p:blipFill>
            <p:spPr>
              <a:xfrm>
                <a:off x="5128658" y="2358982"/>
                <a:ext cx="4222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50" name="Freihand 149">
                <a:extLst>
                  <a:ext uri="{FF2B5EF4-FFF2-40B4-BE49-F238E27FC236}">
                    <a16:creationId xmlns:a16="http://schemas.microsoft.com/office/drawing/2014/main" id="{647DFF31-2758-641E-0F15-6EF8F413E8BA}"/>
                  </a:ext>
                </a:extLst>
              </p14:cNvPr>
              <p14:cNvContentPartPr/>
              <p14:nvPr/>
            </p14:nvContentPartPr>
            <p14:xfrm>
              <a:off x="5341058" y="4845502"/>
              <a:ext cx="470520" cy="201600"/>
            </p14:xfrm>
          </p:contentPart>
        </mc:Choice>
        <mc:Fallback>
          <p:pic>
            <p:nvPicPr>
              <p:cNvPr id="150" name="Freihand 149">
                <a:extLst>
                  <a:ext uri="{FF2B5EF4-FFF2-40B4-BE49-F238E27FC236}">
                    <a16:creationId xmlns:a16="http://schemas.microsoft.com/office/drawing/2014/main" id="{647DFF31-2758-641E-0F15-6EF8F413E8BA}"/>
                  </a:ext>
                </a:extLst>
              </p:cNvPr>
              <p:cNvPicPr/>
              <p:nvPr/>
            </p:nvPicPr>
            <p:blipFill>
              <a:blip r:embed="rId147"/>
              <a:stretch>
                <a:fillRect/>
              </a:stretch>
            </p:blipFill>
            <p:spPr>
              <a:xfrm>
                <a:off x="5332058" y="4836502"/>
                <a:ext cx="488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1" name="Freihand 150">
                <a:extLst>
                  <a:ext uri="{FF2B5EF4-FFF2-40B4-BE49-F238E27FC236}">
                    <a16:creationId xmlns:a16="http://schemas.microsoft.com/office/drawing/2014/main" id="{97C0EA63-6C22-D2FC-22B7-D5BFD089316B}"/>
                  </a:ext>
                </a:extLst>
              </p14:cNvPr>
              <p14:cNvContentPartPr/>
              <p14:nvPr/>
            </p14:nvContentPartPr>
            <p14:xfrm>
              <a:off x="5751458" y="4768462"/>
              <a:ext cx="11880" cy="28800"/>
            </p14:xfrm>
          </p:contentPart>
        </mc:Choice>
        <mc:Fallback>
          <p:pic>
            <p:nvPicPr>
              <p:cNvPr id="151" name="Freihand 150">
                <a:extLst>
                  <a:ext uri="{FF2B5EF4-FFF2-40B4-BE49-F238E27FC236}">
                    <a16:creationId xmlns:a16="http://schemas.microsoft.com/office/drawing/2014/main" id="{97C0EA63-6C22-D2FC-22B7-D5BFD089316B}"/>
                  </a:ext>
                </a:extLst>
              </p:cNvPr>
              <p:cNvPicPr/>
              <p:nvPr/>
            </p:nvPicPr>
            <p:blipFill>
              <a:blip r:embed="rId149"/>
              <a:stretch>
                <a:fillRect/>
              </a:stretch>
            </p:blipFill>
            <p:spPr>
              <a:xfrm>
                <a:off x="5742818" y="4759822"/>
                <a:ext cx="29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2" name="Freihand 151">
                <a:extLst>
                  <a:ext uri="{FF2B5EF4-FFF2-40B4-BE49-F238E27FC236}">
                    <a16:creationId xmlns:a16="http://schemas.microsoft.com/office/drawing/2014/main" id="{8DF5D767-C530-9DE2-DF5B-D1B62FC88F02}"/>
                  </a:ext>
                </a:extLst>
              </p14:cNvPr>
              <p14:cNvContentPartPr/>
              <p14:nvPr/>
            </p14:nvContentPartPr>
            <p14:xfrm>
              <a:off x="5948378" y="4710502"/>
              <a:ext cx="124200" cy="207360"/>
            </p14:xfrm>
          </p:contentPart>
        </mc:Choice>
        <mc:Fallback>
          <p:pic>
            <p:nvPicPr>
              <p:cNvPr id="152" name="Freihand 151">
                <a:extLst>
                  <a:ext uri="{FF2B5EF4-FFF2-40B4-BE49-F238E27FC236}">
                    <a16:creationId xmlns:a16="http://schemas.microsoft.com/office/drawing/2014/main" id="{8DF5D767-C530-9DE2-DF5B-D1B62FC88F02}"/>
                  </a:ext>
                </a:extLst>
              </p:cNvPr>
              <p:cNvPicPr/>
              <p:nvPr/>
            </p:nvPicPr>
            <p:blipFill>
              <a:blip r:embed="rId151"/>
              <a:stretch>
                <a:fillRect/>
              </a:stretch>
            </p:blipFill>
            <p:spPr>
              <a:xfrm>
                <a:off x="5939738" y="4701502"/>
                <a:ext cx="141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3" name="Freihand 152">
                <a:extLst>
                  <a:ext uri="{FF2B5EF4-FFF2-40B4-BE49-F238E27FC236}">
                    <a16:creationId xmlns:a16="http://schemas.microsoft.com/office/drawing/2014/main" id="{896122D1-107D-5C85-9312-F08D8D1BEE74}"/>
                  </a:ext>
                </a:extLst>
              </p14:cNvPr>
              <p14:cNvContentPartPr/>
              <p14:nvPr/>
            </p14:nvContentPartPr>
            <p14:xfrm>
              <a:off x="6294698" y="4652542"/>
              <a:ext cx="324720" cy="239400"/>
            </p14:xfrm>
          </p:contentPart>
        </mc:Choice>
        <mc:Fallback>
          <p:pic>
            <p:nvPicPr>
              <p:cNvPr id="153" name="Freihand 152">
                <a:extLst>
                  <a:ext uri="{FF2B5EF4-FFF2-40B4-BE49-F238E27FC236}">
                    <a16:creationId xmlns:a16="http://schemas.microsoft.com/office/drawing/2014/main" id="{896122D1-107D-5C85-9312-F08D8D1BEE74}"/>
                  </a:ext>
                </a:extLst>
              </p:cNvPr>
              <p:cNvPicPr/>
              <p:nvPr/>
            </p:nvPicPr>
            <p:blipFill>
              <a:blip r:embed="rId153"/>
              <a:stretch>
                <a:fillRect/>
              </a:stretch>
            </p:blipFill>
            <p:spPr>
              <a:xfrm>
                <a:off x="6285698" y="4643542"/>
                <a:ext cx="3423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4" name="Freihand 153">
                <a:extLst>
                  <a:ext uri="{FF2B5EF4-FFF2-40B4-BE49-F238E27FC236}">
                    <a16:creationId xmlns:a16="http://schemas.microsoft.com/office/drawing/2014/main" id="{2D068918-7938-6FAF-509C-80B004CC619F}"/>
                  </a:ext>
                </a:extLst>
              </p14:cNvPr>
              <p14:cNvContentPartPr/>
              <p14:nvPr/>
            </p14:nvContentPartPr>
            <p14:xfrm>
              <a:off x="5265818" y="5301982"/>
              <a:ext cx="378720" cy="254520"/>
            </p14:xfrm>
          </p:contentPart>
        </mc:Choice>
        <mc:Fallback>
          <p:pic>
            <p:nvPicPr>
              <p:cNvPr id="154" name="Freihand 153">
                <a:extLst>
                  <a:ext uri="{FF2B5EF4-FFF2-40B4-BE49-F238E27FC236}">
                    <a16:creationId xmlns:a16="http://schemas.microsoft.com/office/drawing/2014/main" id="{2D068918-7938-6FAF-509C-80B004CC619F}"/>
                  </a:ext>
                </a:extLst>
              </p:cNvPr>
              <p:cNvPicPr/>
              <p:nvPr/>
            </p:nvPicPr>
            <p:blipFill>
              <a:blip r:embed="rId155"/>
              <a:stretch>
                <a:fillRect/>
              </a:stretch>
            </p:blipFill>
            <p:spPr>
              <a:xfrm>
                <a:off x="5257178" y="5293342"/>
                <a:ext cx="3963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5" name="Freihand 154">
                <a:extLst>
                  <a:ext uri="{FF2B5EF4-FFF2-40B4-BE49-F238E27FC236}">
                    <a16:creationId xmlns:a16="http://schemas.microsoft.com/office/drawing/2014/main" id="{5055B474-E53C-5A66-3320-60A9589CB35B}"/>
                  </a:ext>
                </a:extLst>
              </p14:cNvPr>
              <p14:cNvContentPartPr/>
              <p14:nvPr/>
            </p14:nvContentPartPr>
            <p14:xfrm>
              <a:off x="5691338" y="5236822"/>
              <a:ext cx="325800" cy="227520"/>
            </p14:xfrm>
          </p:contentPart>
        </mc:Choice>
        <mc:Fallback>
          <p:pic>
            <p:nvPicPr>
              <p:cNvPr id="155" name="Freihand 154">
                <a:extLst>
                  <a:ext uri="{FF2B5EF4-FFF2-40B4-BE49-F238E27FC236}">
                    <a16:creationId xmlns:a16="http://schemas.microsoft.com/office/drawing/2014/main" id="{5055B474-E53C-5A66-3320-60A9589CB35B}"/>
                  </a:ext>
                </a:extLst>
              </p:cNvPr>
              <p:cNvPicPr/>
              <p:nvPr/>
            </p:nvPicPr>
            <p:blipFill>
              <a:blip r:embed="rId157"/>
              <a:stretch>
                <a:fillRect/>
              </a:stretch>
            </p:blipFill>
            <p:spPr>
              <a:xfrm>
                <a:off x="5682338" y="5228182"/>
                <a:ext cx="343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6" name="Freihand 155">
                <a:extLst>
                  <a:ext uri="{FF2B5EF4-FFF2-40B4-BE49-F238E27FC236}">
                    <a16:creationId xmlns:a16="http://schemas.microsoft.com/office/drawing/2014/main" id="{27EDA8C8-CD5B-D6D0-ACA2-27E2E8A71B6B}"/>
                  </a:ext>
                </a:extLst>
              </p14:cNvPr>
              <p14:cNvContentPartPr/>
              <p14:nvPr/>
            </p14:nvContentPartPr>
            <p14:xfrm>
              <a:off x="6074018" y="5283622"/>
              <a:ext cx="85320" cy="135360"/>
            </p14:xfrm>
          </p:contentPart>
        </mc:Choice>
        <mc:Fallback>
          <p:pic>
            <p:nvPicPr>
              <p:cNvPr id="156" name="Freihand 155">
                <a:extLst>
                  <a:ext uri="{FF2B5EF4-FFF2-40B4-BE49-F238E27FC236}">
                    <a16:creationId xmlns:a16="http://schemas.microsoft.com/office/drawing/2014/main" id="{27EDA8C8-CD5B-D6D0-ACA2-27E2E8A71B6B}"/>
                  </a:ext>
                </a:extLst>
              </p:cNvPr>
              <p:cNvPicPr/>
              <p:nvPr/>
            </p:nvPicPr>
            <p:blipFill>
              <a:blip r:embed="rId159"/>
              <a:stretch>
                <a:fillRect/>
              </a:stretch>
            </p:blipFill>
            <p:spPr>
              <a:xfrm>
                <a:off x="6065018" y="5274982"/>
                <a:ext cx="102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7" name="Freihand 156">
                <a:extLst>
                  <a:ext uri="{FF2B5EF4-FFF2-40B4-BE49-F238E27FC236}">
                    <a16:creationId xmlns:a16="http://schemas.microsoft.com/office/drawing/2014/main" id="{E1D35312-641A-4173-0A70-0727558E7025}"/>
                  </a:ext>
                </a:extLst>
              </p14:cNvPr>
              <p14:cNvContentPartPr/>
              <p14:nvPr/>
            </p14:nvContentPartPr>
            <p14:xfrm>
              <a:off x="6203618" y="5280022"/>
              <a:ext cx="24120" cy="110160"/>
            </p14:xfrm>
          </p:contentPart>
        </mc:Choice>
        <mc:Fallback>
          <p:pic>
            <p:nvPicPr>
              <p:cNvPr id="157" name="Freihand 156">
                <a:extLst>
                  <a:ext uri="{FF2B5EF4-FFF2-40B4-BE49-F238E27FC236}">
                    <a16:creationId xmlns:a16="http://schemas.microsoft.com/office/drawing/2014/main" id="{E1D35312-641A-4173-0A70-0727558E7025}"/>
                  </a:ext>
                </a:extLst>
              </p:cNvPr>
              <p:cNvPicPr/>
              <p:nvPr/>
            </p:nvPicPr>
            <p:blipFill>
              <a:blip r:embed="rId161"/>
              <a:stretch>
                <a:fillRect/>
              </a:stretch>
            </p:blipFill>
            <p:spPr>
              <a:xfrm>
                <a:off x="6194618" y="5271022"/>
                <a:ext cx="41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8" name="Freihand 157">
                <a:extLst>
                  <a:ext uri="{FF2B5EF4-FFF2-40B4-BE49-F238E27FC236}">
                    <a16:creationId xmlns:a16="http://schemas.microsoft.com/office/drawing/2014/main" id="{4996C7AF-2238-0439-036F-24515C267893}"/>
                  </a:ext>
                </a:extLst>
              </p14:cNvPr>
              <p14:cNvContentPartPr/>
              <p14:nvPr/>
            </p14:nvContentPartPr>
            <p14:xfrm>
              <a:off x="6290378" y="5034142"/>
              <a:ext cx="330120" cy="303840"/>
            </p14:xfrm>
          </p:contentPart>
        </mc:Choice>
        <mc:Fallback>
          <p:pic>
            <p:nvPicPr>
              <p:cNvPr id="158" name="Freihand 157">
                <a:extLst>
                  <a:ext uri="{FF2B5EF4-FFF2-40B4-BE49-F238E27FC236}">
                    <a16:creationId xmlns:a16="http://schemas.microsoft.com/office/drawing/2014/main" id="{4996C7AF-2238-0439-036F-24515C267893}"/>
                  </a:ext>
                </a:extLst>
              </p:cNvPr>
              <p:cNvPicPr/>
              <p:nvPr/>
            </p:nvPicPr>
            <p:blipFill>
              <a:blip r:embed="rId163"/>
              <a:stretch>
                <a:fillRect/>
              </a:stretch>
            </p:blipFill>
            <p:spPr>
              <a:xfrm>
                <a:off x="6281738" y="5025142"/>
                <a:ext cx="3477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9" name="Freihand 158">
                <a:extLst>
                  <a:ext uri="{FF2B5EF4-FFF2-40B4-BE49-F238E27FC236}">
                    <a16:creationId xmlns:a16="http://schemas.microsoft.com/office/drawing/2014/main" id="{9F4696F3-C97F-89D1-788A-E3B0A67AFAA3}"/>
                  </a:ext>
                </a:extLst>
              </p14:cNvPr>
              <p14:cNvContentPartPr/>
              <p14:nvPr/>
            </p14:nvContentPartPr>
            <p14:xfrm>
              <a:off x="5248538" y="5746222"/>
              <a:ext cx="257760" cy="177120"/>
            </p14:xfrm>
          </p:contentPart>
        </mc:Choice>
        <mc:Fallback>
          <p:pic>
            <p:nvPicPr>
              <p:cNvPr id="159" name="Freihand 158">
                <a:extLst>
                  <a:ext uri="{FF2B5EF4-FFF2-40B4-BE49-F238E27FC236}">
                    <a16:creationId xmlns:a16="http://schemas.microsoft.com/office/drawing/2014/main" id="{9F4696F3-C97F-89D1-788A-E3B0A67AFAA3}"/>
                  </a:ext>
                </a:extLst>
              </p:cNvPr>
              <p:cNvPicPr/>
              <p:nvPr/>
            </p:nvPicPr>
            <p:blipFill>
              <a:blip r:embed="rId165"/>
              <a:stretch>
                <a:fillRect/>
              </a:stretch>
            </p:blipFill>
            <p:spPr>
              <a:xfrm>
                <a:off x="5239538" y="5737222"/>
                <a:ext cx="275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0" name="Freihand 159">
                <a:extLst>
                  <a:ext uri="{FF2B5EF4-FFF2-40B4-BE49-F238E27FC236}">
                    <a16:creationId xmlns:a16="http://schemas.microsoft.com/office/drawing/2014/main" id="{BA86DA8F-A9CA-5E27-5949-B24F5EF1FFA0}"/>
                  </a:ext>
                </a:extLst>
              </p14:cNvPr>
              <p14:cNvContentPartPr/>
              <p14:nvPr/>
            </p14:nvContentPartPr>
            <p14:xfrm>
              <a:off x="5481458" y="5674582"/>
              <a:ext cx="10800" cy="58320"/>
            </p14:xfrm>
          </p:contentPart>
        </mc:Choice>
        <mc:Fallback>
          <p:pic>
            <p:nvPicPr>
              <p:cNvPr id="160" name="Freihand 159">
                <a:extLst>
                  <a:ext uri="{FF2B5EF4-FFF2-40B4-BE49-F238E27FC236}">
                    <a16:creationId xmlns:a16="http://schemas.microsoft.com/office/drawing/2014/main" id="{BA86DA8F-A9CA-5E27-5949-B24F5EF1FFA0}"/>
                  </a:ext>
                </a:extLst>
              </p:cNvPr>
              <p:cNvPicPr/>
              <p:nvPr/>
            </p:nvPicPr>
            <p:blipFill>
              <a:blip r:embed="rId167"/>
              <a:stretch>
                <a:fillRect/>
              </a:stretch>
            </p:blipFill>
            <p:spPr>
              <a:xfrm>
                <a:off x="5472818" y="5665942"/>
                <a:ext cx="28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1" name="Freihand 160">
                <a:extLst>
                  <a:ext uri="{FF2B5EF4-FFF2-40B4-BE49-F238E27FC236}">
                    <a16:creationId xmlns:a16="http://schemas.microsoft.com/office/drawing/2014/main" id="{B4131D7A-3C05-0102-E267-9DC4BBB6D50B}"/>
                  </a:ext>
                </a:extLst>
              </p14:cNvPr>
              <p14:cNvContentPartPr/>
              <p14:nvPr/>
            </p14:nvContentPartPr>
            <p14:xfrm>
              <a:off x="5577578" y="5578462"/>
              <a:ext cx="305640" cy="268560"/>
            </p14:xfrm>
          </p:contentPart>
        </mc:Choice>
        <mc:Fallback>
          <p:pic>
            <p:nvPicPr>
              <p:cNvPr id="161" name="Freihand 160">
                <a:extLst>
                  <a:ext uri="{FF2B5EF4-FFF2-40B4-BE49-F238E27FC236}">
                    <a16:creationId xmlns:a16="http://schemas.microsoft.com/office/drawing/2014/main" id="{B4131D7A-3C05-0102-E267-9DC4BBB6D50B}"/>
                  </a:ext>
                </a:extLst>
              </p:cNvPr>
              <p:cNvPicPr/>
              <p:nvPr/>
            </p:nvPicPr>
            <p:blipFill>
              <a:blip r:embed="rId169"/>
              <a:stretch>
                <a:fillRect/>
              </a:stretch>
            </p:blipFill>
            <p:spPr>
              <a:xfrm>
                <a:off x="5568578" y="5569822"/>
                <a:ext cx="3232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2" name="Freihand 161">
                <a:extLst>
                  <a:ext uri="{FF2B5EF4-FFF2-40B4-BE49-F238E27FC236}">
                    <a16:creationId xmlns:a16="http://schemas.microsoft.com/office/drawing/2014/main" id="{DAEA6EA1-2618-1792-F7A2-E7D084365B56}"/>
                  </a:ext>
                </a:extLst>
              </p14:cNvPr>
              <p14:cNvContentPartPr/>
              <p14:nvPr/>
            </p14:nvContentPartPr>
            <p14:xfrm>
              <a:off x="5999498" y="5620582"/>
              <a:ext cx="545760" cy="141840"/>
            </p14:xfrm>
          </p:contentPart>
        </mc:Choice>
        <mc:Fallback>
          <p:pic>
            <p:nvPicPr>
              <p:cNvPr id="162" name="Freihand 161">
                <a:extLst>
                  <a:ext uri="{FF2B5EF4-FFF2-40B4-BE49-F238E27FC236}">
                    <a16:creationId xmlns:a16="http://schemas.microsoft.com/office/drawing/2014/main" id="{DAEA6EA1-2618-1792-F7A2-E7D084365B56}"/>
                  </a:ext>
                </a:extLst>
              </p:cNvPr>
              <p:cNvPicPr/>
              <p:nvPr/>
            </p:nvPicPr>
            <p:blipFill>
              <a:blip r:embed="rId171"/>
              <a:stretch>
                <a:fillRect/>
              </a:stretch>
            </p:blipFill>
            <p:spPr>
              <a:xfrm>
                <a:off x="5990858" y="5611942"/>
                <a:ext cx="563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3" name="Freihand 162">
                <a:extLst>
                  <a:ext uri="{FF2B5EF4-FFF2-40B4-BE49-F238E27FC236}">
                    <a16:creationId xmlns:a16="http://schemas.microsoft.com/office/drawing/2014/main" id="{12B29ED2-D3F3-A607-3894-DA6986DE4B58}"/>
                  </a:ext>
                </a:extLst>
              </p14:cNvPr>
              <p14:cNvContentPartPr/>
              <p14:nvPr/>
            </p14:nvContentPartPr>
            <p14:xfrm>
              <a:off x="6786098" y="5195422"/>
              <a:ext cx="566640" cy="451440"/>
            </p14:xfrm>
          </p:contentPart>
        </mc:Choice>
        <mc:Fallback>
          <p:pic>
            <p:nvPicPr>
              <p:cNvPr id="163" name="Freihand 162">
                <a:extLst>
                  <a:ext uri="{FF2B5EF4-FFF2-40B4-BE49-F238E27FC236}">
                    <a16:creationId xmlns:a16="http://schemas.microsoft.com/office/drawing/2014/main" id="{12B29ED2-D3F3-A607-3894-DA6986DE4B58}"/>
                  </a:ext>
                </a:extLst>
              </p:cNvPr>
              <p:cNvPicPr/>
              <p:nvPr/>
            </p:nvPicPr>
            <p:blipFill>
              <a:blip r:embed="rId173"/>
              <a:stretch>
                <a:fillRect/>
              </a:stretch>
            </p:blipFill>
            <p:spPr>
              <a:xfrm>
                <a:off x="6777458" y="5186422"/>
                <a:ext cx="58428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4" name="Freihand 163">
                <a:extLst>
                  <a:ext uri="{FF2B5EF4-FFF2-40B4-BE49-F238E27FC236}">
                    <a16:creationId xmlns:a16="http://schemas.microsoft.com/office/drawing/2014/main" id="{853ACC5D-14FA-4220-A9AB-AE48E8BED0C3}"/>
                  </a:ext>
                </a:extLst>
              </p14:cNvPr>
              <p14:cNvContentPartPr/>
              <p14:nvPr/>
            </p14:nvContentPartPr>
            <p14:xfrm>
              <a:off x="7251938" y="5260222"/>
              <a:ext cx="239760" cy="185040"/>
            </p14:xfrm>
          </p:contentPart>
        </mc:Choice>
        <mc:Fallback>
          <p:pic>
            <p:nvPicPr>
              <p:cNvPr id="164" name="Freihand 163">
                <a:extLst>
                  <a:ext uri="{FF2B5EF4-FFF2-40B4-BE49-F238E27FC236}">
                    <a16:creationId xmlns:a16="http://schemas.microsoft.com/office/drawing/2014/main" id="{853ACC5D-14FA-4220-A9AB-AE48E8BED0C3}"/>
                  </a:ext>
                </a:extLst>
              </p:cNvPr>
              <p:cNvPicPr/>
              <p:nvPr/>
            </p:nvPicPr>
            <p:blipFill>
              <a:blip r:embed="rId175"/>
              <a:stretch>
                <a:fillRect/>
              </a:stretch>
            </p:blipFill>
            <p:spPr>
              <a:xfrm>
                <a:off x="7243298" y="5251582"/>
                <a:ext cx="257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5" name="Freihand 164">
                <a:extLst>
                  <a:ext uri="{FF2B5EF4-FFF2-40B4-BE49-F238E27FC236}">
                    <a16:creationId xmlns:a16="http://schemas.microsoft.com/office/drawing/2014/main" id="{0B6A4643-27F3-4CA0-EDAE-441788F23BFD}"/>
                  </a:ext>
                </a:extLst>
              </p14:cNvPr>
              <p14:cNvContentPartPr/>
              <p14:nvPr/>
            </p14:nvContentPartPr>
            <p14:xfrm>
              <a:off x="7562978" y="5325742"/>
              <a:ext cx="91080" cy="18360"/>
            </p14:xfrm>
          </p:contentPart>
        </mc:Choice>
        <mc:Fallback>
          <p:pic>
            <p:nvPicPr>
              <p:cNvPr id="165" name="Freihand 164">
                <a:extLst>
                  <a:ext uri="{FF2B5EF4-FFF2-40B4-BE49-F238E27FC236}">
                    <a16:creationId xmlns:a16="http://schemas.microsoft.com/office/drawing/2014/main" id="{0B6A4643-27F3-4CA0-EDAE-441788F23BFD}"/>
                  </a:ext>
                </a:extLst>
              </p:cNvPr>
              <p:cNvPicPr/>
              <p:nvPr/>
            </p:nvPicPr>
            <p:blipFill>
              <a:blip r:embed="rId177"/>
              <a:stretch>
                <a:fillRect/>
              </a:stretch>
            </p:blipFill>
            <p:spPr>
              <a:xfrm>
                <a:off x="7554338" y="5317102"/>
                <a:ext cx="108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6" name="Freihand 165">
                <a:extLst>
                  <a:ext uri="{FF2B5EF4-FFF2-40B4-BE49-F238E27FC236}">
                    <a16:creationId xmlns:a16="http://schemas.microsoft.com/office/drawing/2014/main" id="{B81F2602-6AFC-608E-744B-10FF920FBCB8}"/>
                  </a:ext>
                </a:extLst>
              </p14:cNvPr>
              <p14:cNvContentPartPr/>
              <p14:nvPr/>
            </p14:nvContentPartPr>
            <p14:xfrm>
              <a:off x="5766218" y="5997502"/>
              <a:ext cx="149040" cy="214920"/>
            </p14:xfrm>
          </p:contentPart>
        </mc:Choice>
        <mc:Fallback>
          <p:pic>
            <p:nvPicPr>
              <p:cNvPr id="166" name="Freihand 165">
                <a:extLst>
                  <a:ext uri="{FF2B5EF4-FFF2-40B4-BE49-F238E27FC236}">
                    <a16:creationId xmlns:a16="http://schemas.microsoft.com/office/drawing/2014/main" id="{B81F2602-6AFC-608E-744B-10FF920FBCB8}"/>
                  </a:ext>
                </a:extLst>
              </p:cNvPr>
              <p:cNvPicPr/>
              <p:nvPr/>
            </p:nvPicPr>
            <p:blipFill>
              <a:blip r:embed="rId179"/>
              <a:stretch>
                <a:fillRect/>
              </a:stretch>
            </p:blipFill>
            <p:spPr>
              <a:xfrm>
                <a:off x="5757578" y="5988502"/>
                <a:ext cx="1666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7" name="Freihand 166">
                <a:extLst>
                  <a:ext uri="{FF2B5EF4-FFF2-40B4-BE49-F238E27FC236}">
                    <a16:creationId xmlns:a16="http://schemas.microsoft.com/office/drawing/2014/main" id="{07963908-987B-AFA4-43CA-F88CFB419F07}"/>
                  </a:ext>
                </a:extLst>
              </p14:cNvPr>
              <p14:cNvContentPartPr/>
              <p14:nvPr/>
            </p14:nvContentPartPr>
            <p14:xfrm>
              <a:off x="5919578" y="6072742"/>
              <a:ext cx="415800" cy="157320"/>
            </p14:xfrm>
          </p:contentPart>
        </mc:Choice>
        <mc:Fallback>
          <p:pic>
            <p:nvPicPr>
              <p:cNvPr id="167" name="Freihand 166">
                <a:extLst>
                  <a:ext uri="{FF2B5EF4-FFF2-40B4-BE49-F238E27FC236}">
                    <a16:creationId xmlns:a16="http://schemas.microsoft.com/office/drawing/2014/main" id="{07963908-987B-AFA4-43CA-F88CFB419F07}"/>
                  </a:ext>
                </a:extLst>
              </p:cNvPr>
              <p:cNvPicPr/>
              <p:nvPr/>
            </p:nvPicPr>
            <p:blipFill>
              <a:blip r:embed="rId181"/>
              <a:stretch>
                <a:fillRect/>
              </a:stretch>
            </p:blipFill>
            <p:spPr>
              <a:xfrm>
                <a:off x="5910938" y="6064102"/>
                <a:ext cx="433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8" name="Freihand 167">
                <a:extLst>
                  <a:ext uri="{FF2B5EF4-FFF2-40B4-BE49-F238E27FC236}">
                    <a16:creationId xmlns:a16="http://schemas.microsoft.com/office/drawing/2014/main" id="{4186B378-B482-6265-41EE-6BF7F4AE605E}"/>
                  </a:ext>
                </a:extLst>
              </p14:cNvPr>
              <p14:cNvContentPartPr/>
              <p14:nvPr/>
            </p14:nvContentPartPr>
            <p14:xfrm>
              <a:off x="6372098" y="6025582"/>
              <a:ext cx="128160" cy="283320"/>
            </p14:xfrm>
          </p:contentPart>
        </mc:Choice>
        <mc:Fallback>
          <p:pic>
            <p:nvPicPr>
              <p:cNvPr id="168" name="Freihand 167">
                <a:extLst>
                  <a:ext uri="{FF2B5EF4-FFF2-40B4-BE49-F238E27FC236}">
                    <a16:creationId xmlns:a16="http://schemas.microsoft.com/office/drawing/2014/main" id="{4186B378-B482-6265-41EE-6BF7F4AE605E}"/>
                  </a:ext>
                </a:extLst>
              </p:cNvPr>
              <p:cNvPicPr/>
              <p:nvPr/>
            </p:nvPicPr>
            <p:blipFill>
              <a:blip r:embed="rId183"/>
              <a:stretch>
                <a:fillRect/>
              </a:stretch>
            </p:blipFill>
            <p:spPr>
              <a:xfrm>
                <a:off x="6363458" y="6016582"/>
                <a:ext cx="1458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9" name="Freihand 168">
                <a:extLst>
                  <a:ext uri="{FF2B5EF4-FFF2-40B4-BE49-F238E27FC236}">
                    <a16:creationId xmlns:a16="http://schemas.microsoft.com/office/drawing/2014/main" id="{E9C62229-35C1-22D6-C482-3FAA97B3CA9F}"/>
                  </a:ext>
                </a:extLst>
              </p14:cNvPr>
              <p14:cNvContentPartPr/>
              <p14:nvPr/>
            </p14:nvContentPartPr>
            <p14:xfrm>
              <a:off x="6481178" y="5840542"/>
              <a:ext cx="137880" cy="304200"/>
            </p14:xfrm>
          </p:contentPart>
        </mc:Choice>
        <mc:Fallback>
          <p:pic>
            <p:nvPicPr>
              <p:cNvPr id="169" name="Freihand 168">
                <a:extLst>
                  <a:ext uri="{FF2B5EF4-FFF2-40B4-BE49-F238E27FC236}">
                    <a16:creationId xmlns:a16="http://schemas.microsoft.com/office/drawing/2014/main" id="{E9C62229-35C1-22D6-C482-3FAA97B3CA9F}"/>
                  </a:ext>
                </a:extLst>
              </p:cNvPr>
              <p:cNvPicPr/>
              <p:nvPr/>
            </p:nvPicPr>
            <p:blipFill>
              <a:blip r:embed="rId185"/>
              <a:stretch>
                <a:fillRect/>
              </a:stretch>
            </p:blipFill>
            <p:spPr>
              <a:xfrm>
                <a:off x="6472538" y="5831542"/>
                <a:ext cx="1555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0" name="Freihand 169">
                <a:extLst>
                  <a:ext uri="{FF2B5EF4-FFF2-40B4-BE49-F238E27FC236}">
                    <a16:creationId xmlns:a16="http://schemas.microsoft.com/office/drawing/2014/main" id="{1E143CB1-45AF-1203-6173-5D452FE527F2}"/>
                  </a:ext>
                </a:extLst>
              </p14:cNvPr>
              <p14:cNvContentPartPr/>
              <p14:nvPr/>
            </p14:nvContentPartPr>
            <p14:xfrm>
              <a:off x="6812378" y="5753782"/>
              <a:ext cx="208080" cy="279000"/>
            </p14:xfrm>
          </p:contentPart>
        </mc:Choice>
        <mc:Fallback>
          <p:pic>
            <p:nvPicPr>
              <p:cNvPr id="170" name="Freihand 169">
                <a:extLst>
                  <a:ext uri="{FF2B5EF4-FFF2-40B4-BE49-F238E27FC236}">
                    <a16:creationId xmlns:a16="http://schemas.microsoft.com/office/drawing/2014/main" id="{1E143CB1-45AF-1203-6173-5D452FE527F2}"/>
                  </a:ext>
                </a:extLst>
              </p:cNvPr>
              <p:cNvPicPr/>
              <p:nvPr/>
            </p:nvPicPr>
            <p:blipFill>
              <a:blip r:embed="rId187"/>
              <a:stretch>
                <a:fillRect/>
              </a:stretch>
            </p:blipFill>
            <p:spPr>
              <a:xfrm>
                <a:off x="6803378" y="5744782"/>
                <a:ext cx="2257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1" name="Freihand 170">
                <a:extLst>
                  <a:ext uri="{FF2B5EF4-FFF2-40B4-BE49-F238E27FC236}">
                    <a16:creationId xmlns:a16="http://schemas.microsoft.com/office/drawing/2014/main" id="{461AAFBA-A986-56D7-D572-0F3E26AA6ED8}"/>
                  </a:ext>
                </a:extLst>
              </p14:cNvPr>
              <p14:cNvContentPartPr/>
              <p14:nvPr/>
            </p14:nvContentPartPr>
            <p14:xfrm>
              <a:off x="7007858" y="5913622"/>
              <a:ext cx="55080" cy="66240"/>
            </p14:xfrm>
          </p:contentPart>
        </mc:Choice>
        <mc:Fallback>
          <p:pic>
            <p:nvPicPr>
              <p:cNvPr id="171" name="Freihand 170">
                <a:extLst>
                  <a:ext uri="{FF2B5EF4-FFF2-40B4-BE49-F238E27FC236}">
                    <a16:creationId xmlns:a16="http://schemas.microsoft.com/office/drawing/2014/main" id="{461AAFBA-A986-56D7-D572-0F3E26AA6ED8}"/>
                  </a:ext>
                </a:extLst>
              </p:cNvPr>
              <p:cNvPicPr/>
              <p:nvPr/>
            </p:nvPicPr>
            <p:blipFill>
              <a:blip r:embed="rId189"/>
              <a:stretch>
                <a:fillRect/>
              </a:stretch>
            </p:blipFill>
            <p:spPr>
              <a:xfrm>
                <a:off x="6999218" y="5904622"/>
                <a:ext cx="72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2" name="Freihand 171">
                <a:extLst>
                  <a:ext uri="{FF2B5EF4-FFF2-40B4-BE49-F238E27FC236}">
                    <a16:creationId xmlns:a16="http://schemas.microsoft.com/office/drawing/2014/main" id="{D1880397-5226-34F3-12D7-173B5F2FC35D}"/>
                  </a:ext>
                </a:extLst>
              </p14:cNvPr>
              <p14:cNvContentPartPr/>
              <p14:nvPr/>
            </p14:nvContentPartPr>
            <p14:xfrm>
              <a:off x="7067978" y="5829022"/>
              <a:ext cx="379800" cy="117720"/>
            </p14:xfrm>
          </p:contentPart>
        </mc:Choice>
        <mc:Fallback>
          <p:pic>
            <p:nvPicPr>
              <p:cNvPr id="172" name="Freihand 171">
                <a:extLst>
                  <a:ext uri="{FF2B5EF4-FFF2-40B4-BE49-F238E27FC236}">
                    <a16:creationId xmlns:a16="http://schemas.microsoft.com/office/drawing/2014/main" id="{D1880397-5226-34F3-12D7-173B5F2FC35D}"/>
                  </a:ext>
                </a:extLst>
              </p:cNvPr>
              <p:cNvPicPr/>
              <p:nvPr/>
            </p:nvPicPr>
            <p:blipFill>
              <a:blip r:embed="rId191"/>
              <a:stretch>
                <a:fillRect/>
              </a:stretch>
            </p:blipFill>
            <p:spPr>
              <a:xfrm>
                <a:off x="7058978" y="5820022"/>
                <a:ext cx="39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3" name="Freihand 172">
                <a:extLst>
                  <a:ext uri="{FF2B5EF4-FFF2-40B4-BE49-F238E27FC236}">
                    <a16:creationId xmlns:a16="http://schemas.microsoft.com/office/drawing/2014/main" id="{945CA1D0-EAB2-47F1-097E-B7EF261EE933}"/>
                  </a:ext>
                </a:extLst>
              </p14:cNvPr>
              <p14:cNvContentPartPr/>
              <p14:nvPr/>
            </p14:nvContentPartPr>
            <p14:xfrm>
              <a:off x="7473338" y="5724982"/>
              <a:ext cx="341280" cy="158040"/>
            </p14:xfrm>
          </p:contentPart>
        </mc:Choice>
        <mc:Fallback>
          <p:pic>
            <p:nvPicPr>
              <p:cNvPr id="173" name="Freihand 172">
                <a:extLst>
                  <a:ext uri="{FF2B5EF4-FFF2-40B4-BE49-F238E27FC236}">
                    <a16:creationId xmlns:a16="http://schemas.microsoft.com/office/drawing/2014/main" id="{945CA1D0-EAB2-47F1-097E-B7EF261EE933}"/>
                  </a:ext>
                </a:extLst>
              </p:cNvPr>
              <p:cNvPicPr/>
              <p:nvPr/>
            </p:nvPicPr>
            <p:blipFill>
              <a:blip r:embed="rId193"/>
              <a:stretch>
                <a:fillRect/>
              </a:stretch>
            </p:blipFill>
            <p:spPr>
              <a:xfrm>
                <a:off x="7464338" y="5715982"/>
                <a:ext cx="358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4" name="Freihand 173">
                <a:extLst>
                  <a:ext uri="{FF2B5EF4-FFF2-40B4-BE49-F238E27FC236}">
                    <a16:creationId xmlns:a16="http://schemas.microsoft.com/office/drawing/2014/main" id="{CAA92387-F115-AE32-6D38-90ED78BC6D21}"/>
                  </a:ext>
                </a:extLst>
              </p14:cNvPr>
              <p14:cNvContentPartPr/>
              <p14:nvPr/>
            </p14:nvContentPartPr>
            <p14:xfrm>
              <a:off x="7857098" y="5644702"/>
              <a:ext cx="231480" cy="123120"/>
            </p14:xfrm>
          </p:contentPart>
        </mc:Choice>
        <mc:Fallback>
          <p:pic>
            <p:nvPicPr>
              <p:cNvPr id="174" name="Freihand 173">
                <a:extLst>
                  <a:ext uri="{FF2B5EF4-FFF2-40B4-BE49-F238E27FC236}">
                    <a16:creationId xmlns:a16="http://schemas.microsoft.com/office/drawing/2014/main" id="{CAA92387-F115-AE32-6D38-90ED78BC6D21}"/>
                  </a:ext>
                </a:extLst>
              </p:cNvPr>
              <p:cNvPicPr/>
              <p:nvPr/>
            </p:nvPicPr>
            <p:blipFill>
              <a:blip r:embed="rId195"/>
              <a:stretch>
                <a:fillRect/>
              </a:stretch>
            </p:blipFill>
            <p:spPr>
              <a:xfrm>
                <a:off x="7848458" y="5636062"/>
                <a:ext cx="249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5" name="Freihand 174">
                <a:extLst>
                  <a:ext uri="{FF2B5EF4-FFF2-40B4-BE49-F238E27FC236}">
                    <a16:creationId xmlns:a16="http://schemas.microsoft.com/office/drawing/2014/main" id="{8463CE6F-3464-8DFE-6F29-416797014FDF}"/>
                  </a:ext>
                </a:extLst>
              </p14:cNvPr>
              <p14:cNvContentPartPr/>
              <p14:nvPr/>
            </p14:nvContentPartPr>
            <p14:xfrm>
              <a:off x="3887018" y="984502"/>
              <a:ext cx="2574720" cy="2013840"/>
            </p14:xfrm>
          </p:contentPart>
        </mc:Choice>
        <mc:Fallback>
          <p:pic>
            <p:nvPicPr>
              <p:cNvPr id="175" name="Freihand 174">
                <a:extLst>
                  <a:ext uri="{FF2B5EF4-FFF2-40B4-BE49-F238E27FC236}">
                    <a16:creationId xmlns:a16="http://schemas.microsoft.com/office/drawing/2014/main" id="{8463CE6F-3464-8DFE-6F29-416797014FDF}"/>
                  </a:ext>
                </a:extLst>
              </p:cNvPr>
              <p:cNvPicPr/>
              <p:nvPr/>
            </p:nvPicPr>
            <p:blipFill>
              <a:blip r:embed="rId197"/>
              <a:stretch>
                <a:fillRect/>
              </a:stretch>
            </p:blipFill>
            <p:spPr>
              <a:xfrm>
                <a:off x="3878378" y="975502"/>
                <a:ext cx="2592360" cy="2031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7" name="Freihand 176">
                <a:extLst>
                  <a:ext uri="{FF2B5EF4-FFF2-40B4-BE49-F238E27FC236}">
                    <a16:creationId xmlns:a16="http://schemas.microsoft.com/office/drawing/2014/main" id="{DCA5082E-2B04-3DC0-44D1-914868B811EA}"/>
                  </a:ext>
                </a:extLst>
              </p14:cNvPr>
              <p14:cNvContentPartPr/>
              <p14:nvPr/>
            </p14:nvContentPartPr>
            <p14:xfrm>
              <a:off x="5867738" y="807382"/>
              <a:ext cx="693000" cy="823680"/>
            </p14:xfrm>
          </p:contentPart>
        </mc:Choice>
        <mc:Fallback>
          <p:pic>
            <p:nvPicPr>
              <p:cNvPr id="177" name="Freihand 176">
                <a:extLst>
                  <a:ext uri="{FF2B5EF4-FFF2-40B4-BE49-F238E27FC236}">
                    <a16:creationId xmlns:a16="http://schemas.microsoft.com/office/drawing/2014/main" id="{DCA5082E-2B04-3DC0-44D1-914868B811EA}"/>
                  </a:ext>
                </a:extLst>
              </p:cNvPr>
              <p:cNvPicPr/>
              <p:nvPr/>
            </p:nvPicPr>
            <p:blipFill>
              <a:blip r:embed="rId199"/>
              <a:stretch>
                <a:fillRect/>
              </a:stretch>
            </p:blipFill>
            <p:spPr>
              <a:xfrm>
                <a:off x="5859098" y="798742"/>
                <a:ext cx="710640" cy="841320"/>
              </a:xfrm>
              <a:prstGeom prst="rect">
                <a:avLst/>
              </a:prstGeom>
            </p:spPr>
          </p:pic>
        </mc:Fallback>
      </mc:AlternateContent>
      <p:grpSp>
        <p:nvGrpSpPr>
          <p:cNvPr id="180" name="Gruppieren 179">
            <a:extLst>
              <a:ext uri="{FF2B5EF4-FFF2-40B4-BE49-F238E27FC236}">
                <a16:creationId xmlns:a16="http://schemas.microsoft.com/office/drawing/2014/main" id="{49C7331F-0786-BE26-E5F3-1B6E7D355FE5}"/>
              </a:ext>
            </a:extLst>
          </p:cNvPr>
          <p:cNvGrpSpPr/>
          <p:nvPr/>
        </p:nvGrpSpPr>
        <p:grpSpPr>
          <a:xfrm>
            <a:off x="5860178" y="577342"/>
            <a:ext cx="5834880" cy="1553400"/>
            <a:chOff x="5860178" y="577342"/>
            <a:chExt cx="5834880" cy="1553400"/>
          </a:xfrm>
        </p:grpSpPr>
        <mc:AlternateContent xmlns:mc="http://schemas.openxmlformats.org/markup-compatibility/2006">
          <mc:Choice xmlns:p14="http://schemas.microsoft.com/office/powerpoint/2010/main" Requires="p14">
            <p:contentPart p14:bwMode="auto" r:id="rId200">
              <p14:nvContentPartPr>
                <p14:cNvPr id="39" name="Freihand 38">
                  <a:extLst>
                    <a:ext uri="{FF2B5EF4-FFF2-40B4-BE49-F238E27FC236}">
                      <a16:creationId xmlns:a16="http://schemas.microsoft.com/office/drawing/2014/main" id="{B281EC09-5F44-BAA0-DE83-848D9740D1AE}"/>
                    </a:ext>
                  </a:extLst>
                </p14:cNvPr>
                <p14:cNvContentPartPr/>
                <p14:nvPr/>
              </p14:nvContentPartPr>
              <p14:xfrm>
                <a:off x="7342658" y="738622"/>
                <a:ext cx="171000" cy="225000"/>
              </p14:xfrm>
            </p:contentPart>
          </mc:Choice>
          <mc:Fallback>
            <p:pic>
              <p:nvPicPr>
                <p:cNvPr id="39" name="Freihand 38">
                  <a:extLst>
                    <a:ext uri="{FF2B5EF4-FFF2-40B4-BE49-F238E27FC236}">
                      <a16:creationId xmlns:a16="http://schemas.microsoft.com/office/drawing/2014/main" id="{B281EC09-5F44-BAA0-DE83-848D9740D1AE}"/>
                    </a:ext>
                  </a:extLst>
                </p:cNvPr>
                <p:cNvPicPr/>
                <p:nvPr/>
              </p:nvPicPr>
              <p:blipFill>
                <a:blip r:embed="rId201"/>
                <a:stretch>
                  <a:fillRect/>
                </a:stretch>
              </p:blipFill>
              <p:spPr>
                <a:xfrm>
                  <a:off x="7334018" y="729622"/>
                  <a:ext cx="1886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0" name="Freihand 39">
                  <a:extLst>
                    <a:ext uri="{FF2B5EF4-FFF2-40B4-BE49-F238E27FC236}">
                      <a16:creationId xmlns:a16="http://schemas.microsoft.com/office/drawing/2014/main" id="{F3062595-A081-6D3E-8476-EE86D14BF222}"/>
                    </a:ext>
                  </a:extLst>
                </p14:cNvPr>
                <p14:cNvContentPartPr/>
                <p14:nvPr/>
              </p14:nvContentPartPr>
              <p14:xfrm>
                <a:off x="7663058" y="738262"/>
                <a:ext cx="9000" cy="178920"/>
              </p14:xfrm>
            </p:contentPart>
          </mc:Choice>
          <mc:Fallback>
            <p:pic>
              <p:nvPicPr>
                <p:cNvPr id="40" name="Freihand 39">
                  <a:extLst>
                    <a:ext uri="{FF2B5EF4-FFF2-40B4-BE49-F238E27FC236}">
                      <a16:creationId xmlns:a16="http://schemas.microsoft.com/office/drawing/2014/main" id="{F3062595-A081-6D3E-8476-EE86D14BF222}"/>
                    </a:ext>
                  </a:extLst>
                </p:cNvPr>
                <p:cNvPicPr/>
                <p:nvPr/>
              </p:nvPicPr>
              <p:blipFill>
                <a:blip r:embed="rId203"/>
                <a:stretch>
                  <a:fillRect/>
                </a:stretch>
              </p:blipFill>
              <p:spPr>
                <a:xfrm>
                  <a:off x="7654418" y="729622"/>
                  <a:ext cx="26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1" name="Freihand 40">
                  <a:extLst>
                    <a:ext uri="{FF2B5EF4-FFF2-40B4-BE49-F238E27FC236}">
                      <a16:creationId xmlns:a16="http://schemas.microsoft.com/office/drawing/2014/main" id="{BAAD3074-EE9F-85C8-6247-3F99D25AF906}"/>
                    </a:ext>
                  </a:extLst>
                </p14:cNvPr>
                <p14:cNvContentPartPr/>
                <p14:nvPr/>
              </p14:nvContentPartPr>
              <p14:xfrm>
                <a:off x="7561538" y="670222"/>
                <a:ext cx="389880" cy="232560"/>
              </p14:xfrm>
            </p:contentPart>
          </mc:Choice>
          <mc:Fallback>
            <p:pic>
              <p:nvPicPr>
                <p:cNvPr id="41" name="Freihand 40">
                  <a:extLst>
                    <a:ext uri="{FF2B5EF4-FFF2-40B4-BE49-F238E27FC236}">
                      <a16:creationId xmlns:a16="http://schemas.microsoft.com/office/drawing/2014/main" id="{BAAD3074-EE9F-85C8-6247-3F99D25AF906}"/>
                    </a:ext>
                  </a:extLst>
                </p:cNvPr>
                <p:cNvPicPr/>
                <p:nvPr/>
              </p:nvPicPr>
              <p:blipFill>
                <a:blip r:embed="rId205"/>
                <a:stretch>
                  <a:fillRect/>
                </a:stretch>
              </p:blipFill>
              <p:spPr>
                <a:xfrm>
                  <a:off x="7552898" y="661582"/>
                  <a:ext cx="407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2" name="Freihand 41">
                  <a:extLst>
                    <a:ext uri="{FF2B5EF4-FFF2-40B4-BE49-F238E27FC236}">
                      <a16:creationId xmlns:a16="http://schemas.microsoft.com/office/drawing/2014/main" id="{10AF2502-46D0-13B8-0F68-D7B3B8A9FBE2}"/>
                    </a:ext>
                  </a:extLst>
                </p14:cNvPr>
                <p14:cNvContentPartPr/>
                <p14:nvPr/>
              </p14:nvContentPartPr>
              <p14:xfrm>
                <a:off x="8265698" y="785782"/>
                <a:ext cx="10080" cy="6120"/>
              </p14:xfrm>
            </p:contentPart>
          </mc:Choice>
          <mc:Fallback>
            <p:pic>
              <p:nvPicPr>
                <p:cNvPr id="42" name="Freihand 41">
                  <a:extLst>
                    <a:ext uri="{FF2B5EF4-FFF2-40B4-BE49-F238E27FC236}">
                      <a16:creationId xmlns:a16="http://schemas.microsoft.com/office/drawing/2014/main" id="{10AF2502-46D0-13B8-0F68-D7B3B8A9FBE2}"/>
                    </a:ext>
                  </a:extLst>
                </p:cNvPr>
                <p:cNvPicPr/>
                <p:nvPr/>
              </p:nvPicPr>
              <p:blipFill>
                <a:blip r:embed="rId89"/>
                <a:stretch>
                  <a:fillRect/>
                </a:stretch>
              </p:blipFill>
              <p:spPr>
                <a:xfrm>
                  <a:off x="8257058" y="777142"/>
                  <a:ext cx="27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3" name="Freihand 42">
                  <a:extLst>
                    <a:ext uri="{FF2B5EF4-FFF2-40B4-BE49-F238E27FC236}">
                      <a16:creationId xmlns:a16="http://schemas.microsoft.com/office/drawing/2014/main" id="{527E18DA-2261-B453-55EF-EA744A94CBCC}"/>
                    </a:ext>
                  </a:extLst>
                </p14:cNvPr>
                <p14:cNvContentPartPr/>
                <p14:nvPr/>
              </p14:nvContentPartPr>
              <p14:xfrm>
                <a:off x="8278658" y="876502"/>
                <a:ext cx="14760" cy="31680"/>
              </p14:xfrm>
            </p:contentPart>
          </mc:Choice>
          <mc:Fallback>
            <p:pic>
              <p:nvPicPr>
                <p:cNvPr id="43" name="Freihand 42">
                  <a:extLst>
                    <a:ext uri="{FF2B5EF4-FFF2-40B4-BE49-F238E27FC236}">
                      <a16:creationId xmlns:a16="http://schemas.microsoft.com/office/drawing/2014/main" id="{527E18DA-2261-B453-55EF-EA744A94CBCC}"/>
                    </a:ext>
                  </a:extLst>
                </p:cNvPr>
                <p:cNvPicPr/>
                <p:nvPr/>
              </p:nvPicPr>
              <p:blipFill>
                <a:blip r:embed="rId208"/>
                <a:stretch>
                  <a:fillRect/>
                </a:stretch>
              </p:blipFill>
              <p:spPr>
                <a:xfrm>
                  <a:off x="8270018" y="867862"/>
                  <a:ext cx="32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4" name="Freihand 43">
                  <a:extLst>
                    <a:ext uri="{FF2B5EF4-FFF2-40B4-BE49-F238E27FC236}">
                      <a16:creationId xmlns:a16="http://schemas.microsoft.com/office/drawing/2014/main" id="{FC23D93E-92E3-9712-31B6-85F8BA349202}"/>
                    </a:ext>
                  </a:extLst>
                </p14:cNvPr>
                <p14:cNvContentPartPr/>
                <p14:nvPr/>
              </p14:nvContentPartPr>
              <p14:xfrm>
                <a:off x="8575298" y="598942"/>
                <a:ext cx="315720" cy="280080"/>
              </p14:xfrm>
            </p:contentPart>
          </mc:Choice>
          <mc:Fallback>
            <p:pic>
              <p:nvPicPr>
                <p:cNvPr id="44" name="Freihand 43">
                  <a:extLst>
                    <a:ext uri="{FF2B5EF4-FFF2-40B4-BE49-F238E27FC236}">
                      <a16:creationId xmlns:a16="http://schemas.microsoft.com/office/drawing/2014/main" id="{FC23D93E-92E3-9712-31B6-85F8BA349202}"/>
                    </a:ext>
                  </a:extLst>
                </p:cNvPr>
                <p:cNvPicPr/>
                <p:nvPr/>
              </p:nvPicPr>
              <p:blipFill>
                <a:blip r:embed="rId210"/>
                <a:stretch>
                  <a:fillRect/>
                </a:stretch>
              </p:blipFill>
              <p:spPr>
                <a:xfrm>
                  <a:off x="8566298" y="590302"/>
                  <a:ext cx="3333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5" name="Freihand 44">
                  <a:extLst>
                    <a:ext uri="{FF2B5EF4-FFF2-40B4-BE49-F238E27FC236}">
                      <a16:creationId xmlns:a16="http://schemas.microsoft.com/office/drawing/2014/main" id="{1CEF0641-BAA4-542F-E5E1-A0DF46567257}"/>
                    </a:ext>
                  </a:extLst>
                </p14:cNvPr>
                <p14:cNvContentPartPr/>
                <p14:nvPr/>
              </p14:nvContentPartPr>
              <p14:xfrm>
                <a:off x="8925218" y="694342"/>
                <a:ext cx="103680" cy="138240"/>
              </p14:xfrm>
            </p:contentPart>
          </mc:Choice>
          <mc:Fallback>
            <p:pic>
              <p:nvPicPr>
                <p:cNvPr id="45" name="Freihand 44">
                  <a:extLst>
                    <a:ext uri="{FF2B5EF4-FFF2-40B4-BE49-F238E27FC236}">
                      <a16:creationId xmlns:a16="http://schemas.microsoft.com/office/drawing/2014/main" id="{1CEF0641-BAA4-542F-E5E1-A0DF46567257}"/>
                    </a:ext>
                  </a:extLst>
                </p:cNvPr>
                <p:cNvPicPr/>
                <p:nvPr/>
              </p:nvPicPr>
              <p:blipFill>
                <a:blip r:embed="rId212"/>
                <a:stretch>
                  <a:fillRect/>
                </a:stretch>
              </p:blipFill>
              <p:spPr>
                <a:xfrm>
                  <a:off x="8916218" y="685702"/>
                  <a:ext cx="121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6" name="Freihand 45">
                  <a:extLst>
                    <a:ext uri="{FF2B5EF4-FFF2-40B4-BE49-F238E27FC236}">
                      <a16:creationId xmlns:a16="http://schemas.microsoft.com/office/drawing/2014/main" id="{B36F9BF3-0391-8139-2A3D-B602AD140ABA}"/>
                    </a:ext>
                  </a:extLst>
                </p14:cNvPr>
                <p14:cNvContentPartPr/>
                <p14:nvPr/>
              </p14:nvContentPartPr>
              <p14:xfrm>
                <a:off x="9094778" y="701542"/>
                <a:ext cx="195120" cy="126720"/>
              </p14:xfrm>
            </p:contentPart>
          </mc:Choice>
          <mc:Fallback>
            <p:pic>
              <p:nvPicPr>
                <p:cNvPr id="46" name="Freihand 45">
                  <a:extLst>
                    <a:ext uri="{FF2B5EF4-FFF2-40B4-BE49-F238E27FC236}">
                      <a16:creationId xmlns:a16="http://schemas.microsoft.com/office/drawing/2014/main" id="{B36F9BF3-0391-8139-2A3D-B602AD140ABA}"/>
                    </a:ext>
                  </a:extLst>
                </p:cNvPr>
                <p:cNvPicPr/>
                <p:nvPr/>
              </p:nvPicPr>
              <p:blipFill>
                <a:blip r:embed="rId214"/>
                <a:stretch>
                  <a:fillRect/>
                </a:stretch>
              </p:blipFill>
              <p:spPr>
                <a:xfrm>
                  <a:off x="9086138" y="692542"/>
                  <a:ext cx="212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7" name="Freihand 46">
                  <a:extLst>
                    <a:ext uri="{FF2B5EF4-FFF2-40B4-BE49-F238E27FC236}">
                      <a16:creationId xmlns:a16="http://schemas.microsoft.com/office/drawing/2014/main" id="{C673B508-0DB1-FC3B-05AF-C87CBF320B1B}"/>
                    </a:ext>
                  </a:extLst>
                </p14:cNvPr>
                <p14:cNvContentPartPr/>
                <p14:nvPr/>
              </p14:nvContentPartPr>
              <p14:xfrm>
                <a:off x="9304658" y="668422"/>
                <a:ext cx="318960" cy="159840"/>
              </p14:xfrm>
            </p:contentPart>
          </mc:Choice>
          <mc:Fallback>
            <p:pic>
              <p:nvPicPr>
                <p:cNvPr id="47" name="Freihand 46">
                  <a:extLst>
                    <a:ext uri="{FF2B5EF4-FFF2-40B4-BE49-F238E27FC236}">
                      <a16:creationId xmlns:a16="http://schemas.microsoft.com/office/drawing/2014/main" id="{C673B508-0DB1-FC3B-05AF-C87CBF320B1B}"/>
                    </a:ext>
                  </a:extLst>
                </p:cNvPr>
                <p:cNvPicPr/>
                <p:nvPr/>
              </p:nvPicPr>
              <p:blipFill>
                <a:blip r:embed="rId216"/>
                <a:stretch>
                  <a:fillRect/>
                </a:stretch>
              </p:blipFill>
              <p:spPr>
                <a:xfrm>
                  <a:off x="9295658" y="659782"/>
                  <a:ext cx="336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 name="Freihand 47">
                  <a:extLst>
                    <a:ext uri="{FF2B5EF4-FFF2-40B4-BE49-F238E27FC236}">
                      <a16:creationId xmlns:a16="http://schemas.microsoft.com/office/drawing/2014/main" id="{E0BA6A84-E940-53CA-78DF-5B8B88938F3E}"/>
                    </a:ext>
                  </a:extLst>
                </p14:cNvPr>
                <p14:cNvContentPartPr/>
                <p14:nvPr/>
              </p14:nvContentPartPr>
              <p14:xfrm>
                <a:off x="9900098" y="589942"/>
                <a:ext cx="137520" cy="214920"/>
              </p14:xfrm>
            </p:contentPart>
          </mc:Choice>
          <mc:Fallback>
            <p:pic>
              <p:nvPicPr>
                <p:cNvPr id="48" name="Freihand 47">
                  <a:extLst>
                    <a:ext uri="{FF2B5EF4-FFF2-40B4-BE49-F238E27FC236}">
                      <a16:creationId xmlns:a16="http://schemas.microsoft.com/office/drawing/2014/main" id="{E0BA6A84-E940-53CA-78DF-5B8B88938F3E}"/>
                    </a:ext>
                  </a:extLst>
                </p:cNvPr>
                <p:cNvPicPr/>
                <p:nvPr/>
              </p:nvPicPr>
              <p:blipFill>
                <a:blip r:embed="rId218"/>
                <a:stretch>
                  <a:fillRect/>
                </a:stretch>
              </p:blipFill>
              <p:spPr>
                <a:xfrm>
                  <a:off x="9891098" y="581302"/>
                  <a:ext cx="1551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9" name="Freihand 48">
                  <a:extLst>
                    <a:ext uri="{FF2B5EF4-FFF2-40B4-BE49-F238E27FC236}">
                      <a16:creationId xmlns:a16="http://schemas.microsoft.com/office/drawing/2014/main" id="{E46D545A-C887-A30B-F62E-6B6BB2F170A9}"/>
                    </a:ext>
                  </a:extLst>
                </p14:cNvPr>
                <p14:cNvContentPartPr/>
                <p14:nvPr/>
              </p14:nvContentPartPr>
              <p14:xfrm>
                <a:off x="10037978" y="714142"/>
                <a:ext cx="92520" cy="95760"/>
              </p14:xfrm>
            </p:contentPart>
          </mc:Choice>
          <mc:Fallback>
            <p:pic>
              <p:nvPicPr>
                <p:cNvPr id="49" name="Freihand 48">
                  <a:extLst>
                    <a:ext uri="{FF2B5EF4-FFF2-40B4-BE49-F238E27FC236}">
                      <a16:creationId xmlns:a16="http://schemas.microsoft.com/office/drawing/2014/main" id="{E46D545A-C887-A30B-F62E-6B6BB2F170A9}"/>
                    </a:ext>
                  </a:extLst>
                </p:cNvPr>
                <p:cNvPicPr/>
                <p:nvPr/>
              </p:nvPicPr>
              <p:blipFill>
                <a:blip r:embed="rId220"/>
                <a:stretch>
                  <a:fillRect/>
                </a:stretch>
              </p:blipFill>
              <p:spPr>
                <a:xfrm>
                  <a:off x="10028978" y="705502"/>
                  <a:ext cx="110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0" name="Freihand 49">
                  <a:extLst>
                    <a:ext uri="{FF2B5EF4-FFF2-40B4-BE49-F238E27FC236}">
                      <a16:creationId xmlns:a16="http://schemas.microsoft.com/office/drawing/2014/main" id="{EE1AB157-3B6E-B175-8452-6013882D4AFE}"/>
                    </a:ext>
                  </a:extLst>
                </p14:cNvPr>
                <p14:cNvContentPartPr/>
                <p14:nvPr/>
              </p14:nvContentPartPr>
              <p14:xfrm>
                <a:off x="10188098" y="600022"/>
                <a:ext cx="245520" cy="180720"/>
              </p14:xfrm>
            </p:contentPart>
          </mc:Choice>
          <mc:Fallback>
            <p:pic>
              <p:nvPicPr>
                <p:cNvPr id="50" name="Freihand 49">
                  <a:extLst>
                    <a:ext uri="{FF2B5EF4-FFF2-40B4-BE49-F238E27FC236}">
                      <a16:creationId xmlns:a16="http://schemas.microsoft.com/office/drawing/2014/main" id="{EE1AB157-3B6E-B175-8452-6013882D4AFE}"/>
                    </a:ext>
                  </a:extLst>
                </p:cNvPr>
                <p:cNvPicPr/>
                <p:nvPr/>
              </p:nvPicPr>
              <p:blipFill>
                <a:blip r:embed="rId222"/>
                <a:stretch>
                  <a:fillRect/>
                </a:stretch>
              </p:blipFill>
              <p:spPr>
                <a:xfrm>
                  <a:off x="10179458" y="591382"/>
                  <a:ext cx="263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1" name="Freihand 50">
                  <a:extLst>
                    <a:ext uri="{FF2B5EF4-FFF2-40B4-BE49-F238E27FC236}">
                      <a16:creationId xmlns:a16="http://schemas.microsoft.com/office/drawing/2014/main" id="{C20E21D2-94D0-F7D9-CD05-63328D8DB7BF}"/>
                    </a:ext>
                  </a:extLst>
                </p14:cNvPr>
                <p14:cNvContentPartPr/>
                <p14:nvPr/>
              </p14:nvContentPartPr>
              <p14:xfrm>
                <a:off x="10473218" y="577342"/>
                <a:ext cx="64080" cy="376200"/>
              </p14:xfrm>
            </p:contentPart>
          </mc:Choice>
          <mc:Fallback>
            <p:pic>
              <p:nvPicPr>
                <p:cNvPr id="51" name="Freihand 50">
                  <a:extLst>
                    <a:ext uri="{FF2B5EF4-FFF2-40B4-BE49-F238E27FC236}">
                      <a16:creationId xmlns:a16="http://schemas.microsoft.com/office/drawing/2014/main" id="{C20E21D2-94D0-F7D9-CD05-63328D8DB7BF}"/>
                    </a:ext>
                  </a:extLst>
                </p:cNvPr>
                <p:cNvPicPr/>
                <p:nvPr/>
              </p:nvPicPr>
              <p:blipFill>
                <a:blip r:embed="rId224"/>
                <a:stretch>
                  <a:fillRect/>
                </a:stretch>
              </p:blipFill>
              <p:spPr>
                <a:xfrm>
                  <a:off x="10464218" y="568702"/>
                  <a:ext cx="8172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2" name="Freihand 51">
                  <a:extLst>
                    <a:ext uri="{FF2B5EF4-FFF2-40B4-BE49-F238E27FC236}">
                      <a16:creationId xmlns:a16="http://schemas.microsoft.com/office/drawing/2014/main" id="{F2B35574-87DB-9EB0-566A-3FA08B84BACB}"/>
                    </a:ext>
                  </a:extLst>
                </p14:cNvPr>
                <p14:cNvContentPartPr/>
                <p14:nvPr/>
              </p14:nvContentPartPr>
              <p14:xfrm>
                <a:off x="10576898" y="713782"/>
                <a:ext cx="165600" cy="71280"/>
              </p14:xfrm>
            </p:contentPart>
          </mc:Choice>
          <mc:Fallback>
            <p:pic>
              <p:nvPicPr>
                <p:cNvPr id="52" name="Freihand 51">
                  <a:extLst>
                    <a:ext uri="{FF2B5EF4-FFF2-40B4-BE49-F238E27FC236}">
                      <a16:creationId xmlns:a16="http://schemas.microsoft.com/office/drawing/2014/main" id="{F2B35574-87DB-9EB0-566A-3FA08B84BACB}"/>
                    </a:ext>
                  </a:extLst>
                </p:cNvPr>
                <p:cNvPicPr/>
                <p:nvPr/>
              </p:nvPicPr>
              <p:blipFill>
                <a:blip r:embed="rId226"/>
                <a:stretch>
                  <a:fillRect/>
                </a:stretch>
              </p:blipFill>
              <p:spPr>
                <a:xfrm>
                  <a:off x="10568258" y="704782"/>
                  <a:ext cx="183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3" name="Freihand 52">
                  <a:extLst>
                    <a:ext uri="{FF2B5EF4-FFF2-40B4-BE49-F238E27FC236}">
                      <a16:creationId xmlns:a16="http://schemas.microsoft.com/office/drawing/2014/main" id="{EC89A1E3-CEF0-FF17-1046-DA64AE72A0A8}"/>
                    </a:ext>
                  </a:extLst>
                </p14:cNvPr>
                <p14:cNvContentPartPr/>
                <p14:nvPr/>
              </p14:nvContentPartPr>
              <p14:xfrm>
                <a:off x="10771298" y="624862"/>
                <a:ext cx="808920" cy="268200"/>
              </p14:xfrm>
            </p:contentPart>
          </mc:Choice>
          <mc:Fallback>
            <p:pic>
              <p:nvPicPr>
                <p:cNvPr id="53" name="Freihand 52">
                  <a:extLst>
                    <a:ext uri="{FF2B5EF4-FFF2-40B4-BE49-F238E27FC236}">
                      <a16:creationId xmlns:a16="http://schemas.microsoft.com/office/drawing/2014/main" id="{EC89A1E3-CEF0-FF17-1046-DA64AE72A0A8}"/>
                    </a:ext>
                  </a:extLst>
                </p:cNvPr>
                <p:cNvPicPr/>
                <p:nvPr/>
              </p:nvPicPr>
              <p:blipFill>
                <a:blip r:embed="rId228"/>
                <a:stretch>
                  <a:fillRect/>
                </a:stretch>
              </p:blipFill>
              <p:spPr>
                <a:xfrm>
                  <a:off x="10762658" y="615862"/>
                  <a:ext cx="8265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4" name="Freihand 53">
                  <a:extLst>
                    <a:ext uri="{FF2B5EF4-FFF2-40B4-BE49-F238E27FC236}">
                      <a16:creationId xmlns:a16="http://schemas.microsoft.com/office/drawing/2014/main" id="{0618A396-98D8-1067-7A41-74C1DB081DA0}"/>
                    </a:ext>
                  </a:extLst>
                </p14:cNvPr>
                <p14:cNvContentPartPr/>
                <p14:nvPr/>
              </p14:nvContentPartPr>
              <p14:xfrm>
                <a:off x="9891818" y="912862"/>
                <a:ext cx="1803240" cy="122760"/>
              </p14:xfrm>
            </p:contentPart>
          </mc:Choice>
          <mc:Fallback>
            <p:pic>
              <p:nvPicPr>
                <p:cNvPr id="54" name="Freihand 53">
                  <a:extLst>
                    <a:ext uri="{FF2B5EF4-FFF2-40B4-BE49-F238E27FC236}">
                      <a16:creationId xmlns:a16="http://schemas.microsoft.com/office/drawing/2014/main" id="{0618A396-98D8-1067-7A41-74C1DB081DA0}"/>
                    </a:ext>
                  </a:extLst>
                </p:cNvPr>
                <p:cNvPicPr/>
                <p:nvPr/>
              </p:nvPicPr>
              <p:blipFill>
                <a:blip r:embed="rId230"/>
                <a:stretch>
                  <a:fillRect/>
                </a:stretch>
              </p:blipFill>
              <p:spPr>
                <a:xfrm>
                  <a:off x="9883178" y="903862"/>
                  <a:ext cx="1820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6" name="Freihand 65">
                  <a:extLst>
                    <a:ext uri="{FF2B5EF4-FFF2-40B4-BE49-F238E27FC236}">
                      <a16:creationId xmlns:a16="http://schemas.microsoft.com/office/drawing/2014/main" id="{04573797-18EC-E3CA-4718-E3565D48033B}"/>
                    </a:ext>
                  </a:extLst>
                </p14:cNvPr>
                <p14:cNvContentPartPr/>
                <p14:nvPr/>
              </p14:nvContentPartPr>
              <p14:xfrm>
                <a:off x="8632178" y="1132822"/>
                <a:ext cx="370800" cy="342000"/>
              </p14:xfrm>
            </p:contentPart>
          </mc:Choice>
          <mc:Fallback>
            <p:pic>
              <p:nvPicPr>
                <p:cNvPr id="66" name="Freihand 65">
                  <a:extLst>
                    <a:ext uri="{FF2B5EF4-FFF2-40B4-BE49-F238E27FC236}">
                      <a16:creationId xmlns:a16="http://schemas.microsoft.com/office/drawing/2014/main" id="{04573797-18EC-E3CA-4718-E3565D48033B}"/>
                    </a:ext>
                  </a:extLst>
                </p:cNvPr>
                <p:cNvPicPr/>
                <p:nvPr/>
              </p:nvPicPr>
              <p:blipFill>
                <a:blip r:embed="rId232"/>
                <a:stretch>
                  <a:fillRect/>
                </a:stretch>
              </p:blipFill>
              <p:spPr>
                <a:xfrm>
                  <a:off x="8623538" y="1124182"/>
                  <a:ext cx="3884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7" name="Freihand 66">
                  <a:extLst>
                    <a:ext uri="{FF2B5EF4-FFF2-40B4-BE49-F238E27FC236}">
                      <a16:creationId xmlns:a16="http://schemas.microsoft.com/office/drawing/2014/main" id="{CB70CD4D-084B-E984-D6CC-D76697E7E5F2}"/>
                    </a:ext>
                  </a:extLst>
                </p14:cNvPr>
                <p14:cNvContentPartPr/>
                <p14:nvPr/>
              </p14:nvContentPartPr>
              <p14:xfrm>
                <a:off x="9015218" y="1276822"/>
                <a:ext cx="141480" cy="166680"/>
              </p14:xfrm>
            </p:contentPart>
          </mc:Choice>
          <mc:Fallback>
            <p:pic>
              <p:nvPicPr>
                <p:cNvPr id="67" name="Freihand 66">
                  <a:extLst>
                    <a:ext uri="{FF2B5EF4-FFF2-40B4-BE49-F238E27FC236}">
                      <a16:creationId xmlns:a16="http://schemas.microsoft.com/office/drawing/2014/main" id="{CB70CD4D-084B-E984-D6CC-D76697E7E5F2}"/>
                    </a:ext>
                  </a:extLst>
                </p:cNvPr>
                <p:cNvPicPr/>
                <p:nvPr/>
              </p:nvPicPr>
              <p:blipFill>
                <a:blip r:embed="rId234"/>
                <a:stretch>
                  <a:fillRect/>
                </a:stretch>
              </p:blipFill>
              <p:spPr>
                <a:xfrm>
                  <a:off x="9006578" y="1267822"/>
                  <a:ext cx="159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8" name="Freihand 67">
                  <a:extLst>
                    <a:ext uri="{FF2B5EF4-FFF2-40B4-BE49-F238E27FC236}">
                      <a16:creationId xmlns:a16="http://schemas.microsoft.com/office/drawing/2014/main" id="{02A492D8-5163-5753-3886-C18C0B65D016}"/>
                    </a:ext>
                  </a:extLst>
                </p14:cNvPr>
                <p14:cNvContentPartPr/>
                <p14:nvPr/>
              </p14:nvContentPartPr>
              <p14:xfrm>
                <a:off x="9253538" y="1293742"/>
                <a:ext cx="133560" cy="160920"/>
              </p14:xfrm>
            </p:contentPart>
          </mc:Choice>
          <mc:Fallback>
            <p:pic>
              <p:nvPicPr>
                <p:cNvPr id="68" name="Freihand 67">
                  <a:extLst>
                    <a:ext uri="{FF2B5EF4-FFF2-40B4-BE49-F238E27FC236}">
                      <a16:creationId xmlns:a16="http://schemas.microsoft.com/office/drawing/2014/main" id="{02A492D8-5163-5753-3886-C18C0B65D016}"/>
                    </a:ext>
                  </a:extLst>
                </p:cNvPr>
                <p:cNvPicPr/>
                <p:nvPr/>
              </p:nvPicPr>
              <p:blipFill>
                <a:blip r:embed="rId236"/>
                <a:stretch>
                  <a:fillRect/>
                </a:stretch>
              </p:blipFill>
              <p:spPr>
                <a:xfrm>
                  <a:off x="9244898" y="1285102"/>
                  <a:ext cx="151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9" name="Freihand 68">
                  <a:extLst>
                    <a:ext uri="{FF2B5EF4-FFF2-40B4-BE49-F238E27FC236}">
                      <a16:creationId xmlns:a16="http://schemas.microsoft.com/office/drawing/2014/main" id="{06C214EC-DF32-8BF6-14EF-80E93723B171}"/>
                    </a:ext>
                  </a:extLst>
                </p14:cNvPr>
                <p14:cNvContentPartPr/>
                <p14:nvPr/>
              </p14:nvContentPartPr>
              <p14:xfrm>
                <a:off x="9451178" y="1322902"/>
                <a:ext cx="300960" cy="95400"/>
              </p14:xfrm>
            </p:contentPart>
          </mc:Choice>
          <mc:Fallback>
            <p:pic>
              <p:nvPicPr>
                <p:cNvPr id="69" name="Freihand 68">
                  <a:extLst>
                    <a:ext uri="{FF2B5EF4-FFF2-40B4-BE49-F238E27FC236}">
                      <a16:creationId xmlns:a16="http://schemas.microsoft.com/office/drawing/2014/main" id="{06C214EC-DF32-8BF6-14EF-80E93723B171}"/>
                    </a:ext>
                  </a:extLst>
                </p:cNvPr>
                <p:cNvPicPr/>
                <p:nvPr/>
              </p:nvPicPr>
              <p:blipFill>
                <a:blip r:embed="rId238"/>
                <a:stretch>
                  <a:fillRect/>
                </a:stretch>
              </p:blipFill>
              <p:spPr>
                <a:xfrm>
                  <a:off x="9442178" y="1314262"/>
                  <a:ext cx="318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70" name="Freihand 69">
                  <a:extLst>
                    <a:ext uri="{FF2B5EF4-FFF2-40B4-BE49-F238E27FC236}">
                      <a16:creationId xmlns:a16="http://schemas.microsoft.com/office/drawing/2014/main" id="{034DDB0E-B55C-322E-EDA3-202FBDFE39AD}"/>
                    </a:ext>
                  </a:extLst>
                </p14:cNvPr>
                <p14:cNvContentPartPr/>
                <p14:nvPr/>
              </p14:nvContentPartPr>
              <p14:xfrm>
                <a:off x="9725138" y="1218142"/>
                <a:ext cx="170640" cy="221760"/>
              </p14:xfrm>
            </p:contentPart>
          </mc:Choice>
          <mc:Fallback>
            <p:pic>
              <p:nvPicPr>
                <p:cNvPr id="70" name="Freihand 69">
                  <a:extLst>
                    <a:ext uri="{FF2B5EF4-FFF2-40B4-BE49-F238E27FC236}">
                      <a16:creationId xmlns:a16="http://schemas.microsoft.com/office/drawing/2014/main" id="{034DDB0E-B55C-322E-EDA3-202FBDFE39AD}"/>
                    </a:ext>
                  </a:extLst>
                </p:cNvPr>
                <p:cNvPicPr/>
                <p:nvPr/>
              </p:nvPicPr>
              <p:blipFill>
                <a:blip r:embed="rId240"/>
                <a:stretch>
                  <a:fillRect/>
                </a:stretch>
              </p:blipFill>
              <p:spPr>
                <a:xfrm>
                  <a:off x="9716138" y="1209502"/>
                  <a:ext cx="1882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72" name="Freihand 71">
                  <a:extLst>
                    <a:ext uri="{FF2B5EF4-FFF2-40B4-BE49-F238E27FC236}">
                      <a16:creationId xmlns:a16="http://schemas.microsoft.com/office/drawing/2014/main" id="{89B51C57-6D63-10DA-1904-69F831D215A5}"/>
                    </a:ext>
                  </a:extLst>
                </p14:cNvPr>
                <p14:cNvContentPartPr/>
                <p14:nvPr/>
              </p14:nvContentPartPr>
              <p14:xfrm>
                <a:off x="10135898" y="1201942"/>
                <a:ext cx="110160" cy="304920"/>
              </p14:xfrm>
            </p:contentPart>
          </mc:Choice>
          <mc:Fallback>
            <p:pic>
              <p:nvPicPr>
                <p:cNvPr id="72" name="Freihand 71">
                  <a:extLst>
                    <a:ext uri="{FF2B5EF4-FFF2-40B4-BE49-F238E27FC236}">
                      <a16:creationId xmlns:a16="http://schemas.microsoft.com/office/drawing/2014/main" id="{89B51C57-6D63-10DA-1904-69F831D215A5}"/>
                    </a:ext>
                  </a:extLst>
                </p:cNvPr>
                <p:cNvPicPr/>
                <p:nvPr/>
              </p:nvPicPr>
              <p:blipFill>
                <a:blip r:embed="rId242"/>
                <a:stretch>
                  <a:fillRect/>
                </a:stretch>
              </p:blipFill>
              <p:spPr>
                <a:xfrm>
                  <a:off x="10127258" y="1192942"/>
                  <a:ext cx="1278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73" name="Freihand 72">
                  <a:extLst>
                    <a:ext uri="{FF2B5EF4-FFF2-40B4-BE49-F238E27FC236}">
                      <a16:creationId xmlns:a16="http://schemas.microsoft.com/office/drawing/2014/main" id="{ACAFC1D4-8AD6-F0E3-1BCB-6D852DB37977}"/>
                    </a:ext>
                  </a:extLst>
                </p14:cNvPr>
                <p14:cNvContentPartPr/>
                <p14:nvPr/>
              </p14:nvContentPartPr>
              <p14:xfrm>
                <a:off x="10251098" y="1286902"/>
                <a:ext cx="263520" cy="132840"/>
              </p14:xfrm>
            </p:contentPart>
          </mc:Choice>
          <mc:Fallback>
            <p:pic>
              <p:nvPicPr>
                <p:cNvPr id="73" name="Freihand 72">
                  <a:extLst>
                    <a:ext uri="{FF2B5EF4-FFF2-40B4-BE49-F238E27FC236}">
                      <a16:creationId xmlns:a16="http://schemas.microsoft.com/office/drawing/2014/main" id="{ACAFC1D4-8AD6-F0E3-1BCB-6D852DB37977}"/>
                    </a:ext>
                  </a:extLst>
                </p:cNvPr>
                <p:cNvPicPr/>
                <p:nvPr/>
              </p:nvPicPr>
              <p:blipFill>
                <a:blip r:embed="rId244"/>
                <a:stretch>
                  <a:fillRect/>
                </a:stretch>
              </p:blipFill>
              <p:spPr>
                <a:xfrm>
                  <a:off x="10242098" y="1277902"/>
                  <a:ext cx="281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74" name="Freihand 73">
                  <a:extLst>
                    <a:ext uri="{FF2B5EF4-FFF2-40B4-BE49-F238E27FC236}">
                      <a16:creationId xmlns:a16="http://schemas.microsoft.com/office/drawing/2014/main" id="{8D47BDF4-883D-BE74-D4A2-EE4B5A63520C}"/>
                    </a:ext>
                  </a:extLst>
                </p14:cNvPr>
                <p14:cNvContentPartPr/>
                <p14:nvPr/>
              </p14:nvContentPartPr>
              <p14:xfrm>
                <a:off x="10306178" y="1202302"/>
                <a:ext cx="104760" cy="15840"/>
              </p14:xfrm>
            </p:contentPart>
          </mc:Choice>
          <mc:Fallback>
            <p:pic>
              <p:nvPicPr>
                <p:cNvPr id="74" name="Freihand 73">
                  <a:extLst>
                    <a:ext uri="{FF2B5EF4-FFF2-40B4-BE49-F238E27FC236}">
                      <a16:creationId xmlns:a16="http://schemas.microsoft.com/office/drawing/2014/main" id="{8D47BDF4-883D-BE74-D4A2-EE4B5A63520C}"/>
                    </a:ext>
                  </a:extLst>
                </p:cNvPr>
                <p:cNvPicPr/>
                <p:nvPr/>
              </p:nvPicPr>
              <p:blipFill>
                <a:blip r:embed="rId246"/>
                <a:stretch>
                  <a:fillRect/>
                </a:stretch>
              </p:blipFill>
              <p:spPr>
                <a:xfrm>
                  <a:off x="10297178" y="1193302"/>
                  <a:ext cx="122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76" name="Freihand 75">
                  <a:extLst>
                    <a:ext uri="{FF2B5EF4-FFF2-40B4-BE49-F238E27FC236}">
                      <a16:creationId xmlns:a16="http://schemas.microsoft.com/office/drawing/2014/main" id="{4620E949-9DB7-D717-893E-FF940464E2FA}"/>
                    </a:ext>
                  </a:extLst>
                </p14:cNvPr>
                <p14:cNvContentPartPr/>
                <p14:nvPr/>
              </p14:nvContentPartPr>
              <p14:xfrm>
                <a:off x="10726658" y="1242622"/>
                <a:ext cx="179280" cy="183600"/>
              </p14:xfrm>
            </p:contentPart>
          </mc:Choice>
          <mc:Fallback>
            <p:pic>
              <p:nvPicPr>
                <p:cNvPr id="76" name="Freihand 75">
                  <a:extLst>
                    <a:ext uri="{FF2B5EF4-FFF2-40B4-BE49-F238E27FC236}">
                      <a16:creationId xmlns:a16="http://schemas.microsoft.com/office/drawing/2014/main" id="{4620E949-9DB7-D717-893E-FF940464E2FA}"/>
                    </a:ext>
                  </a:extLst>
                </p:cNvPr>
                <p:cNvPicPr/>
                <p:nvPr/>
              </p:nvPicPr>
              <p:blipFill>
                <a:blip r:embed="rId248"/>
                <a:stretch>
                  <a:fillRect/>
                </a:stretch>
              </p:blipFill>
              <p:spPr>
                <a:xfrm>
                  <a:off x="10717658" y="1233622"/>
                  <a:ext cx="1969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77" name="Freihand 76">
                  <a:extLst>
                    <a:ext uri="{FF2B5EF4-FFF2-40B4-BE49-F238E27FC236}">
                      <a16:creationId xmlns:a16="http://schemas.microsoft.com/office/drawing/2014/main" id="{67A50C09-9BBA-8283-8947-D2A652CBC231}"/>
                    </a:ext>
                  </a:extLst>
                </p14:cNvPr>
                <p14:cNvContentPartPr/>
                <p14:nvPr/>
              </p14:nvContentPartPr>
              <p14:xfrm>
                <a:off x="10946258" y="1308502"/>
                <a:ext cx="160920" cy="106560"/>
              </p14:xfrm>
            </p:contentPart>
          </mc:Choice>
          <mc:Fallback>
            <p:pic>
              <p:nvPicPr>
                <p:cNvPr id="77" name="Freihand 76">
                  <a:extLst>
                    <a:ext uri="{FF2B5EF4-FFF2-40B4-BE49-F238E27FC236}">
                      <a16:creationId xmlns:a16="http://schemas.microsoft.com/office/drawing/2014/main" id="{67A50C09-9BBA-8283-8947-D2A652CBC231}"/>
                    </a:ext>
                  </a:extLst>
                </p:cNvPr>
                <p:cNvPicPr/>
                <p:nvPr/>
              </p:nvPicPr>
              <p:blipFill>
                <a:blip r:embed="rId250"/>
                <a:stretch>
                  <a:fillRect/>
                </a:stretch>
              </p:blipFill>
              <p:spPr>
                <a:xfrm>
                  <a:off x="10937618" y="1299862"/>
                  <a:ext cx="178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78" name="Freihand 77">
                  <a:extLst>
                    <a:ext uri="{FF2B5EF4-FFF2-40B4-BE49-F238E27FC236}">
                      <a16:creationId xmlns:a16="http://schemas.microsoft.com/office/drawing/2014/main" id="{A7A89021-5A4F-991D-24E1-0883959A0C35}"/>
                    </a:ext>
                  </a:extLst>
                </p14:cNvPr>
                <p14:cNvContentPartPr/>
                <p14:nvPr/>
              </p14:nvContentPartPr>
              <p14:xfrm>
                <a:off x="11134898" y="1319662"/>
                <a:ext cx="75960" cy="132480"/>
              </p14:xfrm>
            </p:contentPart>
          </mc:Choice>
          <mc:Fallback>
            <p:pic>
              <p:nvPicPr>
                <p:cNvPr id="78" name="Freihand 77">
                  <a:extLst>
                    <a:ext uri="{FF2B5EF4-FFF2-40B4-BE49-F238E27FC236}">
                      <a16:creationId xmlns:a16="http://schemas.microsoft.com/office/drawing/2014/main" id="{A7A89021-5A4F-991D-24E1-0883959A0C35}"/>
                    </a:ext>
                  </a:extLst>
                </p:cNvPr>
                <p:cNvPicPr/>
                <p:nvPr/>
              </p:nvPicPr>
              <p:blipFill>
                <a:blip r:embed="rId252"/>
                <a:stretch>
                  <a:fillRect/>
                </a:stretch>
              </p:blipFill>
              <p:spPr>
                <a:xfrm>
                  <a:off x="11126258" y="1311022"/>
                  <a:ext cx="93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80" name="Freihand 79">
                  <a:extLst>
                    <a:ext uri="{FF2B5EF4-FFF2-40B4-BE49-F238E27FC236}">
                      <a16:creationId xmlns:a16="http://schemas.microsoft.com/office/drawing/2014/main" id="{48DA4206-6355-1E25-5EA7-919F3411C693}"/>
                    </a:ext>
                  </a:extLst>
                </p14:cNvPr>
                <p14:cNvContentPartPr/>
                <p14:nvPr/>
              </p14:nvContentPartPr>
              <p14:xfrm>
                <a:off x="8600498" y="1694422"/>
                <a:ext cx="153360" cy="213840"/>
              </p14:xfrm>
            </p:contentPart>
          </mc:Choice>
          <mc:Fallback>
            <p:pic>
              <p:nvPicPr>
                <p:cNvPr id="80" name="Freihand 79">
                  <a:extLst>
                    <a:ext uri="{FF2B5EF4-FFF2-40B4-BE49-F238E27FC236}">
                      <a16:creationId xmlns:a16="http://schemas.microsoft.com/office/drawing/2014/main" id="{48DA4206-6355-1E25-5EA7-919F3411C693}"/>
                    </a:ext>
                  </a:extLst>
                </p:cNvPr>
                <p:cNvPicPr/>
                <p:nvPr/>
              </p:nvPicPr>
              <p:blipFill>
                <a:blip r:embed="rId254"/>
                <a:stretch>
                  <a:fillRect/>
                </a:stretch>
              </p:blipFill>
              <p:spPr>
                <a:xfrm>
                  <a:off x="8591858" y="1685782"/>
                  <a:ext cx="171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81" name="Freihand 80">
                  <a:extLst>
                    <a:ext uri="{FF2B5EF4-FFF2-40B4-BE49-F238E27FC236}">
                      <a16:creationId xmlns:a16="http://schemas.microsoft.com/office/drawing/2014/main" id="{6424482D-0D4D-56D0-58DE-43A745FDBE70}"/>
                    </a:ext>
                  </a:extLst>
                </p14:cNvPr>
                <p14:cNvContentPartPr/>
                <p14:nvPr/>
              </p14:nvContentPartPr>
              <p14:xfrm>
                <a:off x="8780138" y="1824022"/>
                <a:ext cx="93600" cy="85320"/>
              </p14:xfrm>
            </p:contentPart>
          </mc:Choice>
          <mc:Fallback>
            <p:pic>
              <p:nvPicPr>
                <p:cNvPr id="81" name="Freihand 80">
                  <a:extLst>
                    <a:ext uri="{FF2B5EF4-FFF2-40B4-BE49-F238E27FC236}">
                      <a16:creationId xmlns:a16="http://schemas.microsoft.com/office/drawing/2014/main" id="{6424482D-0D4D-56D0-58DE-43A745FDBE70}"/>
                    </a:ext>
                  </a:extLst>
                </p:cNvPr>
                <p:cNvPicPr/>
                <p:nvPr/>
              </p:nvPicPr>
              <p:blipFill>
                <a:blip r:embed="rId256"/>
                <a:stretch>
                  <a:fillRect/>
                </a:stretch>
              </p:blipFill>
              <p:spPr>
                <a:xfrm>
                  <a:off x="8771498" y="1815022"/>
                  <a:ext cx="111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82" name="Freihand 81">
                  <a:extLst>
                    <a:ext uri="{FF2B5EF4-FFF2-40B4-BE49-F238E27FC236}">
                      <a16:creationId xmlns:a16="http://schemas.microsoft.com/office/drawing/2014/main" id="{600438C5-7570-9819-0DDD-1DC79B3DBAD1}"/>
                    </a:ext>
                  </a:extLst>
                </p14:cNvPr>
                <p14:cNvContentPartPr/>
                <p14:nvPr/>
              </p14:nvContentPartPr>
              <p14:xfrm>
                <a:off x="8937458" y="1677502"/>
                <a:ext cx="139680" cy="214560"/>
              </p14:xfrm>
            </p:contentPart>
          </mc:Choice>
          <mc:Fallback>
            <p:pic>
              <p:nvPicPr>
                <p:cNvPr id="82" name="Freihand 81">
                  <a:extLst>
                    <a:ext uri="{FF2B5EF4-FFF2-40B4-BE49-F238E27FC236}">
                      <a16:creationId xmlns:a16="http://schemas.microsoft.com/office/drawing/2014/main" id="{600438C5-7570-9819-0DDD-1DC79B3DBAD1}"/>
                    </a:ext>
                  </a:extLst>
                </p:cNvPr>
                <p:cNvPicPr/>
                <p:nvPr/>
              </p:nvPicPr>
              <p:blipFill>
                <a:blip r:embed="rId258"/>
                <a:stretch>
                  <a:fillRect/>
                </a:stretch>
              </p:blipFill>
              <p:spPr>
                <a:xfrm>
                  <a:off x="8928818" y="1668502"/>
                  <a:ext cx="1573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83" name="Freihand 82">
                  <a:extLst>
                    <a:ext uri="{FF2B5EF4-FFF2-40B4-BE49-F238E27FC236}">
                      <a16:creationId xmlns:a16="http://schemas.microsoft.com/office/drawing/2014/main" id="{8670F734-D015-807F-3F3D-EE7876FE6E7E}"/>
                    </a:ext>
                  </a:extLst>
                </p14:cNvPr>
                <p14:cNvContentPartPr/>
                <p14:nvPr/>
              </p14:nvContentPartPr>
              <p14:xfrm>
                <a:off x="9122138" y="1795582"/>
                <a:ext cx="94320" cy="95400"/>
              </p14:xfrm>
            </p:contentPart>
          </mc:Choice>
          <mc:Fallback>
            <p:pic>
              <p:nvPicPr>
                <p:cNvPr id="83" name="Freihand 82">
                  <a:extLst>
                    <a:ext uri="{FF2B5EF4-FFF2-40B4-BE49-F238E27FC236}">
                      <a16:creationId xmlns:a16="http://schemas.microsoft.com/office/drawing/2014/main" id="{8670F734-D015-807F-3F3D-EE7876FE6E7E}"/>
                    </a:ext>
                  </a:extLst>
                </p:cNvPr>
                <p:cNvPicPr/>
                <p:nvPr/>
              </p:nvPicPr>
              <p:blipFill>
                <a:blip r:embed="rId260"/>
                <a:stretch>
                  <a:fillRect/>
                </a:stretch>
              </p:blipFill>
              <p:spPr>
                <a:xfrm>
                  <a:off x="9113138" y="1786942"/>
                  <a:ext cx="111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85" name="Freihand 84">
                  <a:extLst>
                    <a:ext uri="{FF2B5EF4-FFF2-40B4-BE49-F238E27FC236}">
                      <a16:creationId xmlns:a16="http://schemas.microsoft.com/office/drawing/2014/main" id="{289A81FE-5763-0B5E-F2C5-0EA4791AAA92}"/>
                    </a:ext>
                  </a:extLst>
                </p14:cNvPr>
                <p14:cNvContentPartPr/>
                <p14:nvPr/>
              </p14:nvContentPartPr>
              <p14:xfrm>
                <a:off x="9297458" y="1824382"/>
                <a:ext cx="253440" cy="66600"/>
              </p14:xfrm>
            </p:contentPart>
          </mc:Choice>
          <mc:Fallback>
            <p:pic>
              <p:nvPicPr>
                <p:cNvPr id="85" name="Freihand 84">
                  <a:extLst>
                    <a:ext uri="{FF2B5EF4-FFF2-40B4-BE49-F238E27FC236}">
                      <a16:creationId xmlns:a16="http://schemas.microsoft.com/office/drawing/2014/main" id="{289A81FE-5763-0B5E-F2C5-0EA4791AAA92}"/>
                    </a:ext>
                  </a:extLst>
                </p:cNvPr>
                <p:cNvPicPr/>
                <p:nvPr/>
              </p:nvPicPr>
              <p:blipFill>
                <a:blip r:embed="rId262"/>
                <a:stretch>
                  <a:fillRect/>
                </a:stretch>
              </p:blipFill>
              <p:spPr>
                <a:xfrm>
                  <a:off x="9288818" y="1815742"/>
                  <a:ext cx="271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86" name="Freihand 85">
                  <a:extLst>
                    <a:ext uri="{FF2B5EF4-FFF2-40B4-BE49-F238E27FC236}">
                      <a16:creationId xmlns:a16="http://schemas.microsoft.com/office/drawing/2014/main" id="{D96D87EB-E893-9595-9A63-47A9B6396417}"/>
                    </a:ext>
                  </a:extLst>
                </p14:cNvPr>
                <p14:cNvContentPartPr/>
                <p14:nvPr/>
              </p14:nvContentPartPr>
              <p14:xfrm>
                <a:off x="9553418" y="1813942"/>
                <a:ext cx="204120" cy="275040"/>
              </p14:xfrm>
            </p:contentPart>
          </mc:Choice>
          <mc:Fallback>
            <p:pic>
              <p:nvPicPr>
                <p:cNvPr id="86" name="Freihand 85">
                  <a:extLst>
                    <a:ext uri="{FF2B5EF4-FFF2-40B4-BE49-F238E27FC236}">
                      <a16:creationId xmlns:a16="http://schemas.microsoft.com/office/drawing/2014/main" id="{D96D87EB-E893-9595-9A63-47A9B6396417}"/>
                    </a:ext>
                  </a:extLst>
                </p:cNvPr>
                <p:cNvPicPr/>
                <p:nvPr/>
              </p:nvPicPr>
              <p:blipFill>
                <a:blip r:embed="rId264"/>
                <a:stretch>
                  <a:fillRect/>
                </a:stretch>
              </p:blipFill>
              <p:spPr>
                <a:xfrm>
                  <a:off x="9544418" y="1804942"/>
                  <a:ext cx="2217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87" name="Freihand 86">
                  <a:extLst>
                    <a:ext uri="{FF2B5EF4-FFF2-40B4-BE49-F238E27FC236}">
                      <a16:creationId xmlns:a16="http://schemas.microsoft.com/office/drawing/2014/main" id="{C57EEF17-40CA-3326-6FDA-ADA9D89056C1}"/>
                    </a:ext>
                  </a:extLst>
                </p14:cNvPr>
                <p14:cNvContentPartPr/>
                <p14:nvPr/>
              </p14:nvContentPartPr>
              <p14:xfrm>
                <a:off x="9767978" y="1682182"/>
                <a:ext cx="85320" cy="203760"/>
              </p14:xfrm>
            </p:contentPart>
          </mc:Choice>
          <mc:Fallback>
            <p:pic>
              <p:nvPicPr>
                <p:cNvPr id="87" name="Freihand 86">
                  <a:extLst>
                    <a:ext uri="{FF2B5EF4-FFF2-40B4-BE49-F238E27FC236}">
                      <a16:creationId xmlns:a16="http://schemas.microsoft.com/office/drawing/2014/main" id="{C57EEF17-40CA-3326-6FDA-ADA9D89056C1}"/>
                    </a:ext>
                  </a:extLst>
                </p:cNvPr>
                <p:cNvPicPr/>
                <p:nvPr/>
              </p:nvPicPr>
              <p:blipFill>
                <a:blip r:embed="rId266"/>
                <a:stretch>
                  <a:fillRect/>
                </a:stretch>
              </p:blipFill>
              <p:spPr>
                <a:xfrm>
                  <a:off x="9759338" y="1673182"/>
                  <a:ext cx="102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88" name="Freihand 87">
                  <a:extLst>
                    <a:ext uri="{FF2B5EF4-FFF2-40B4-BE49-F238E27FC236}">
                      <a16:creationId xmlns:a16="http://schemas.microsoft.com/office/drawing/2014/main" id="{CCFDE614-DCB0-6917-62E8-B78CC2883DB8}"/>
                    </a:ext>
                  </a:extLst>
                </p14:cNvPr>
                <p14:cNvContentPartPr/>
                <p14:nvPr/>
              </p14:nvContentPartPr>
              <p14:xfrm>
                <a:off x="9918098" y="1664182"/>
                <a:ext cx="339480" cy="214920"/>
              </p14:xfrm>
            </p:contentPart>
          </mc:Choice>
          <mc:Fallback>
            <p:pic>
              <p:nvPicPr>
                <p:cNvPr id="88" name="Freihand 87">
                  <a:extLst>
                    <a:ext uri="{FF2B5EF4-FFF2-40B4-BE49-F238E27FC236}">
                      <a16:creationId xmlns:a16="http://schemas.microsoft.com/office/drawing/2014/main" id="{CCFDE614-DCB0-6917-62E8-B78CC2883DB8}"/>
                    </a:ext>
                  </a:extLst>
                </p:cNvPr>
                <p:cNvPicPr/>
                <p:nvPr/>
              </p:nvPicPr>
              <p:blipFill>
                <a:blip r:embed="rId268"/>
                <a:stretch>
                  <a:fillRect/>
                </a:stretch>
              </p:blipFill>
              <p:spPr>
                <a:xfrm>
                  <a:off x="9909098" y="1655542"/>
                  <a:ext cx="357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58" name="Freihand 57">
                  <a:extLst>
                    <a:ext uri="{FF2B5EF4-FFF2-40B4-BE49-F238E27FC236}">
                      <a16:creationId xmlns:a16="http://schemas.microsoft.com/office/drawing/2014/main" id="{3921FA4E-06DB-5BFA-8EE3-AF08BEE02270}"/>
                    </a:ext>
                  </a:extLst>
                </p14:cNvPr>
                <p14:cNvContentPartPr/>
                <p14:nvPr/>
              </p14:nvContentPartPr>
              <p14:xfrm>
                <a:off x="7096778" y="1477342"/>
                <a:ext cx="34920" cy="100440"/>
              </p14:xfrm>
            </p:contentPart>
          </mc:Choice>
          <mc:Fallback>
            <p:pic>
              <p:nvPicPr>
                <p:cNvPr id="58" name="Freihand 57">
                  <a:extLst>
                    <a:ext uri="{FF2B5EF4-FFF2-40B4-BE49-F238E27FC236}">
                      <a16:creationId xmlns:a16="http://schemas.microsoft.com/office/drawing/2014/main" id="{3921FA4E-06DB-5BFA-8EE3-AF08BEE02270}"/>
                    </a:ext>
                  </a:extLst>
                </p:cNvPr>
                <p:cNvPicPr/>
                <p:nvPr/>
              </p:nvPicPr>
              <p:blipFill>
                <a:blip r:embed="rId270"/>
                <a:stretch>
                  <a:fillRect/>
                </a:stretch>
              </p:blipFill>
              <p:spPr>
                <a:xfrm>
                  <a:off x="7087778" y="1468342"/>
                  <a:ext cx="52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9" name="Freihand 58">
                  <a:extLst>
                    <a:ext uri="{FF2B5EF4-FFF2-40B4-BE49-F238E27FC236}">
                      <a16:creationId xmlns:a16="http://schemas.microsoft.com/office/drawing/2014/main" id="{74D75995-EF79-E9A9-4FD9-61006922F017}"/>
                    </a:ext>
                  </a:extLst>
                </p14:cNvPr>
                <p14:cNvContentPartPr/>
                <p14:nvPr/>
              </p14:nvContentPartPr>
              <p14:xfrm>
                <a:off x="6961778" y="1240822"/>
                <a:ext cx="234720" cy="337680"/>
              </p14:xfrm>
            </p:contentPart>
          </mc:Choice>
          <mc:Fallback>
            <p:pic>
              <p:nvPicPr>
                <p:cNvPr id="59" name="Freihand 58">
                  <a:extLst>
                    <a:ext uri="{FF2B5EF4-FFF2-40B4-BE49-F238E27FC236}">
                      <a16:creationId xmlns:a16="http://schemas.microsoft.com/office/drawing/2014/main" id="{74D75995-EF79-E9A9-4FD9-61006922F017}"/>
                    </a:ext>
                  </a:extLst>
                </p:cNvPr>
                <p:cNvPicPr/>
                <p:nvPr/>
              </p:nvPicPr>
              <p:blipFill>
                <a:blip r:embed="rId272"/>
                <a:stretch>
                  <a:fillRect/>
                </a:stretch>
              </p:blipFill>
              <p:spPr>
                <a:xfrm>
                  <a:off x="6953138" y="1231822"/>
                  <a:ext cx="2523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60" name="Freihand 59">
                  <a:extLst>
                    <a:ext uri="{FF2B5EF4-FFF2-40B4-BE49-F238E27FC236}">
                      <a16:creationId xmlns:a16="http://schemas.microsoft.com/office/drawing/2014/main" id="{DC667D6E-281E-DCC1-B1E9-8D7669DF7592}"/>
                    </a:ext>
                  </a:extLst>
                </p14:cNvPr>
                <p14:cNvContentPartPr/>
                <p14:nvPr/>
              </p14:nvContentPartPr>
              <p14:xfrm>
                <a:off x="7292258" y="1379782"/>
                <a:ext cx="18000" cy="163800"/>
              </p14:xfrm>
            </p:contentPart>
          </mc:Choice>
          <mc:Fallback>
            <p:pic>
              <p:nvPicPr>
                <p:cNvPr id="60" name="Freihand 59">
                  <a:extLst>
                    <a:ext uri="{FF2B5EF4-FFF2-40B4-BE49-F238E27FC236}">
                      <a16:creationId xmlns:a16="http://schemas.microsoft.com/office/drawing/2014/main" id="{DC667D6E-281E-DCC1-B1E9-8D7669DF7592}"/>
                    </a:ext>
                  </a:extLst>
                </p:cNvPr>
                <p:cNvPicPr/>
                <p:nvPr/>
              </p:nvPicPr>
              <p:blipFill>
                <a:blip r:embed="rId274"/>
                <a:stretch>
                  <a:fillRect/>
                </a:stretch>
              </p:blipFill>
              <p:spPr>
                <a:xfrm>
                  <a:off x="7283258" y="1370782"/>
                  <a:ext cx="35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61" name="Freihand 60">
                  <a:extLst>
                    <a:ext uri="{FF2B5EF4-FFF2-40B4-BE49-F238E27FC236}">
                      <a16:creationId xmlns:a16="http://schemas.microsoft.com/office/drawing/2014/main" id="{C8777E70-8CE2-36C8-836C-722CBF8D60C4}"/>
                    </a:ext>
                  </a:extLst>
                </p14:cNvPr>
                <p14:cNvContentPartPr/>
                <p14:nvPr/>
              </p14:nvContentPartPr>
              <p14:xfrm>
                <a:off x="7297658" y="1300222"/>
                <a:ext cx="219600" cy="244440"/>
              </p14:xfrm>
            </p:contentPart>
          </mc:Choice>
          <mc:Fallback>
            <p:pic>
              <p:nvPicPr>
                <p:cNvPr id="61" name="Freihand 60">
                  <a:extLst>
                    <a:ext uri="{FF2B5EF4-FFF2-40B4-BE49-F238E27FC236}">
                      <a16:creationId xmlns:a16="http://schemas.microsoft.com/office/drawing/2014/main" id="{C8777E70-8CE2-36C8-836C-722CBF8D60C4}"/>
                    </a:ext>
                  </a:extLst>
                </p:cNvPr>
                <p:cNvPicPr/>
                <p:nvPr/>
              </p:nvPicPr>
              <p:blipFill>
                <a:blip r:embed="rId276"/>
                <a:stretch>
                  <a:fillRect/>
                </a:stretch>
              </p:blipFill>
              <p:spPr>
                <a:xfrm>
                  <a:off x="7289018" y="1291222"/>
                  <a:ext cx="2372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62" name="Freihand 61">
                  <a:extLst>
                    <a:ext uri="{FF2B5EF4-FFF2-40B4-BE49-F238E27FC236}">
                      <a16:creationId xmlns:a16="http://schemas.microsoft.com/office/drawing/2014/main" id="{A02C0A36-A0B4-E2B7-6349-DA0CAF8B618D}"/>
                    </a:ext>
                  </a:extLst>
                </p14:cNvPr>
                <p14:cNvContentPartPr/>
                <p14:nvPr/>
              </p14:nvContentPartPr>
              <p14:xfrm>
                <a:off x="7539218" y="1288342"/>
                <a:ext cx="193680" cy="242280"/>
              </p14:xfrm>
            </p:contentPart>
          </mc:Choice>
          <mc:Fallback>
            <p:pic>
              <p:nvPicPr>
                <p:cNvPr id="62" name="Freihand 61">
                  <a:extLst>
                    <a:ext uri="{FF2B5EF4-FFF2-40B4-BE49-F238E27FC236}">
                      <a16:creationId xmlns:a16="http://schemas.microsoft.com/office/drawing/2014/main" id="{A02C0A36-A0B4-E2B7-6349-DA0CAF8B618D}"/>
                    </a:ext>
                  </a:extLst>
                </p:cNvPr>
                <p:cNvPicPr/>
                <p:nvPr/>
              </p:nvPicPr>
              <p:blipFill>
                <a:blip r:embed="rId278"/>
                <a:stretch>
                  <a:fillRect/>
                </a:stretch>
              </p:blipFill>
              <p:spPr>
                <a:xfrm>
                  <a:off x="7530578" y="1279702"/>
                  <a:ext cx="2113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63" name="Freihand 62">
                  <a:extLst>
                    <a:ext uri="{FF2B5EF4-FFF2-40B4-BE49-F238E27FC236}">
                      <a16:creationId xmlns:a16="http://schemas.microsoft.com/office/drawing/2014/main" id="{814B1B1F-E9C8-A46C-4382-EF7DEE991F64}"/>
                    </a:ext>
                  </a:extLst>
                </p14:cNvPr>
                <p14:cNvContentPartPr/>
                <p14:nvPr/>
              </p14:nvContentPartPr>
              <p14:xfrm>
                <a:off x="7624538" y="1287982"/>
                <a:ext cx="208800" cy="212760"/>
              </p14:xfrm>
            </p:contentPart>
          </mc:Choice>
          <mc:Fallback>
            <p:pic>
              <p:nvPicPr>
                <p:cNvPr id="63" name="Freihand 62">
                  <a:extLst>
                    <a:ext uri="{FF2B5EF4-FFF2-40B4-BE49-F238E27FC236}">
                      <a16:creationId xmlns:a16="http://schemas.microsoft.com/office/drawing/2014/main" id="{814B1B1F-E9C8-A46C-4382-EF7DEE991F64}"/>
                    </a:ext>
                  </a:extLst>
                </p:cNvPr>
                <p:cNvPicPr/>
                <p:nvPr/>
              </p:nvPicPr>
              <p:blipFill>
                <a:blip r:embed="rId280"/>
                <a:stretch>
                  <a:fillRect/>
                </a:stretch>
              </p:blipFill>
              <p:spPr>
                <a:xfrm>
                  <a:off x="7615538" y="1278982"/>
                  <a:ext cx="226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64" name="Freihand 63">
                  <a:extLst>
                    <a:ext uri="{FF2B5EF4-FFF2-40B4-BE49-F238E27FC236}">
                      <a16:creationId xmlns:a16="http://schemas.microsoft.com/office/drawing/2014/main" id="{1D59BBB5-F718-D196-03A8-1657C595E1A1}"/>
                    </a:ext>
                  </a:extLst>
                </p14:cNvPr>
                <p14:cNvContentPartPr/>
                <p14:nvPr/>
              </p14:nvContentPartPr>
              <p14:xfrm>
                <a:off x="7886258" y="1224622"/>
                <a:ext cx="333000" cy="400680"/>
              </p14:xfrm>
            </p:contentPart>
          </mc:Choice>
          <mc:Fallback>
            <p:pic>
              <p:nvPicPr>
                <p:cNvPr id="64" name="Freihand 63">
                  <a:extLst>
                    <a:ext uri="{FF2B5EF4-FFF2-40B4-BE49-F238E27FC236}">
                      <a16:creationId xmlns:a16="http://schemas.microsoft.com/office/drawing/2014/main" id="{1D59BBB5-F718-D196-03A8-1657C595E1A1}"/>
                    </a:ext>
                  </a:extLst>
                </p:cNvPr>
                <p:cNvPicPr/>
                <p:nvPr/>
              </p:nvPicPr>
              <p:blipFill>
                <a:blip r:embed="rId282"/>
                <a:stretch>
                  <a:fillRect/>
                </a:stretch>
              </p:blipFill>
              <p:spPr>
                <a:xfrm>
                  <a:off x="7877258" y="1215622"/>
                  <a:ext cx="35064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65" name="Freihand 64">
                  <a:extLst>
                    <a:ext uri="{FF2B5EF4-FFF2-40B4-BE49-F238E27FC236}">
                      <a16:creationId xmlns:a16="http://schemas.microsoft.com/office/drawing/2014/main" id="{D546FBB4-2984-18F8-F5F8-F91524C3414C}"/>
                    </a:ext>
                  </a:extLst>
                </p14:cNvPr>
                <p14:cNvContentPartPr/>
                <p14:nvPr/>
              </p14:nvContentPartPr>
              <p14:xfrm>
                <a:off x="8360738" y="1357102"/>
                <a:ext cx="30960" cy="96480"/>
              </p14:xfrm>
            </p:contentPart>
          </mc:Choice>
          <mc:Fallback>
            <p:pic>
              <p:nvPicPr>
                <p:cNvPr id="65" name="Freihand 64">
                  <a:extLst>
                    <a:ext uri="{FF2B5EF4-FFF2-40B4-BE49-F238E27FC236}">
                      <a16:creationId xmlns:a16="http://schemas.microsoft.com/office/drawing/2014/main" id="{D546FBB4-2984-18F8-F5F8-F91524C3414C}"/>
                    </a:ext>
                  </a:extLst>
                </p:cNvPr>
                <p:cNvPicPr/>
                <p:nvPr/>
              </p:nvPicPr>
              <p:blipFill>
                <a:blip r:embed="rId284"/>
                <a:stretch>
                  <a:fillRect/>
                </a:stretch>
              </p:blipFill>
              <p:spPr>
                <a:xfrm>
                  <a:off x="8352098" y="1348102"/>
                  <a:ext cx="48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4" name="Freihand 133">
                  <a:extLst>
                    <a:ext uri="{FF2B5EF4-FFF2-40B4-BE49-F238E27FC236}">
                      <a16:creationId xmlns:a16="http://schemas.microsoft.com/office/drawing/2014/main" id="{10387A5B-BBAD-0FA2-E964-49588CE982B4}"/>
                    </a:ext>
                  </a:extLst>
                </p14:cNvPr>
                <p14:cNvContentPartPr/>
                <p14:nvPr/>
              </p14:nvContentPartPr>
              <p14:xfrm>
                <a:off x="5929658" y="1803502"/>
                <a:ext cx="15480" cy="178920"/>
              </p14:xfrm>
            </p:contentPart>
          </mc:Choice>
          <mc:Fallback>
            <p:pic>
              <p:nvPicPr>
                <p:cNvPr id="134" name="Freihand 133">
                  <a:extLst>
                    <a:ext uri="{FF2B5EF4-FFF2-40B4-BE49-F238E27FC236}">
                      <a16:creationId xmlns:a16="http://schemas.microsoft.com/office/drawing/2014/main" id="{10387A5B-BBAD-0FA2-E964-49588CE982B4}"/>
                    </a:ext>
                  </a:extLst>
                </p:cNvPr>
                <p:cNvPicPr/>
                <p:nvPr/>
              </p:nvPicPr>
              <p:blipFill>
                <a:blip r:embed="rId286"/>
                <a:stretch>
                  <a:fillRect/>
                </a:stretch>
              </p:blipFill>
              <p:spPr>
                <a:xfrm>
                  <a:off x="5920658" y="1794502"/>
                  <a:ext cx="33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5" name="Freihand 134">
                  <a:extLst>
                    <a:ext uri="{FF2B5EF4-FFF2-40B4-BE49-F238E27FC236}">
                      <a16:creationId xmlns:a16="http://schemas.microsoft.com/office/drawing/2014/main" id="{DDDC1D13-9859-E694-9974-FA0BDE792EC8}"/>
                    </a:ext>
                  </a:extLst>
                </p14:cNvPr>
                <p14:cNvContentPartPr/>
                <p14:nvPr/>
              </p14:nvContentPartPr>
              <p14:xfrm>
                <a:off x="5860178" y="1743022"/>
                <a:ext cx="176040" cy="240120"/>
              </p14:xfrm>
            </p:contentPart>
          </mc:Choice>
          <mc:Fallback>
            <p:pic>
              <p:nvPicPr>
                <p:cNvPr id="135" name="Freihand 134">
                  <a:extLst>
                    <a:ext uri="{FF2B5EF4-FFF2-40B4-BE49-F238E27FC236}">
                      <a16:creationId xmlns:a16="http://schemas.microsoft.com/office/drawing/2014/main" id="{DDDC1D13-9859-E694-9974-FA0BDE792EC8}"/>
                    </a:ext>
                  </a:extLst>
                </p:cNvPr>
                <p:cNvPicPr/>
                <p:nvPr/>
              </p:nvPicPr>
              <p:blipFill>
                <a:blip r:embed="rId288"/>
                <a:stretch>
                  <a:fillRect/>
                </a:stretch>
              </p:blipFill>
              <p:spPr>
                <a:xfrm>
                  <a:off x="5851538" y="1734382"/>
                  <a:ext cx="1936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6" name="Freihand 135">
                  <a:extLst>
                    <a:ext uri="{FF2B5EF4-FFF2-40B4-BE49-F238E27FC236}">
                      <a16:creationId xmlns:a16="http://schemas.microsoft.com/office/drawing/2014/main" id="{82D4A799-8F78-2F24-8F24-22C7F44CD83C}"/>
                    </a:ext>
                  </a:extLst>
                </p14:cNvPr>
                <p14:cNvContentPartPr/>
                <p14:nvPr/>
              </p14:nvContentPartPr>
              <p14:xfrm>
                <a:off x="6110378" y="1827262"/>
                <a:ext cx="32040" cy="127440"/>
              </p14:xfrm>
            </p:contentPart>
          </mc:Choice>
          <mc:Fallback>
            <p:pic>
              <p:nvPicPr>
                <p:cNvPr id="136" name="Freihand 135">
                  <a:extLst>
                    <a:ext uri="{FF2B5EF4-FFF2-40B4-BE49-F238E27FC236}">
                      <a16:creationId xmlns:a16="http://schemas.microsoft.com/office/drawing/2014/main" id="{82D4A799-8F78-2F24-8F24-22C7F44CD83C}"/>
                    </a:ext>
                  </a:extLst>
                </p:cNvPr>
                <p:cNvPicPr/>
                <p:nvPr/>
              </p:nvPicPr>
              <p:blipFill>
                <a:blip r:embed="rId290"/>
                <a:stretch>
                  <a:fillRect/>
                </a:stretch>
              </p:blipFill>
              <p:spPr>
                <a:xfrm>
                  <a:off x="6101738" y="1818622"/>
                  <a:ext cx="49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7" name="Freihand 136">
                  <a:extLst>
                    <a:ext uri="{FF2B5EF4-FFF2-40B4-BE49-F238E27FC236}">
                      <a16:creationId xmlns:a16="http://schemas.microsoft.com/office/drawing/2014/main" id="{39F015B4-0AB4-9530-D78B-638885B75C68}"/>
                    </a:ext>
                  </a:extLst>
                </p14:cNvPr>
                <p14:cNvContentPartPr/>
                <p14:nvPr/>
              </p14:nvContentPartPr>
              <p14:xfrm>
                <a:off x="6129098" y="1747342"/>
                <a:ext cx="176400" cy="203760"/>
              </p14:xfrm>
            </p:contentPart>
          </mc:Choice>
          <mc:Fallback>
            <p:pic>
              <p:nvPicPr>
                <p:cNvPr id="137" name="Freihand 136">
                  <a:extLst>
                    <a:ext uri="{FF2B5EF4-FFF2-40B4-BE49-F238E27FC236}">
                      <a16:creationId xmlns:a16="http://schemas.microsoft.com/office/drawing/2014/main" id="{39F015B4-0AB4-9530-D78B-638885B75C68}"/>
                    </a:ext>
                  </a:extLst>
                </p:cNvPr>
                <p:cNvPicPr/>
                <p:nvPr/>
              </p:nvPicPr>
              <p:blipFill>
                <a:blip r:embed="rId292"/>
                <a:stretch>
                  <a:fillRect/>
                </a:stretch>
              </p:blipFill>
              <p:spPr>
                <a:xfrm>
                  <a:off x="6120458" y="1738342"/>
                  <a:ext cx="194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0" name="Freihand 139">
                  <a:extLst>
                    <a:ext uri="{FF2B5EF4-FFF2-40B4-BE49-F238E27FC236}">
                      <a16:creationId xmlns:a16="http://schemas.microsoft.com/office/drawing/2014/main" id="{23CE1C0E-3119-5165-F2E8-61396A1878DA}"/>
                    </a:ext>
                  </a:extLst>
                </p14:cNvPr>
                <p14:cNvContentPartPr/>
                <p14:nvPr/>
              </p14:nvContentPartPr>
              <p14:xfrm>
                <a:off x="6347258" y="1865422"/>
                <a:ext cx="89280" cy="14760"/>
              </p14:xfrm>
            </p:contentPart>
          </mc:Choice>
          <mc:Fallback>
            <p:pic>
              <p:nvPicPr>
                <p:cNvPr id="140" name="Freihand 139">
                  <a:extLst>
                    <a:ext uri="{FF2B5EF4-FFF2-40B4-BE49-F238E27FC236}">
                      <a16:creationId xmlns:a16="http://schemas.microsoft.com/office/drawing/2014/main" id="{23CE1C0E-3119-5165-F2E8-61396A1878DA}"/>
                    </a:ext>
                  </a:extLst>
                </p:cNvPr>
                <p:cNvPicPr/>
                <p:nvPr/>
              </p:nvPicPr>
              <p:blipFill>
                <a:blip r:embed="rId294"/>
                <a:stretch>
                  <a:fillRect/>
                </a:stretch>
              </p:blipFill>
              <p:spPr>
                <a:xfrm>
                  <a:off x="6338618" y="1856422"/>
                  <a:ext cx="106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1" name="Freihand 140">
                  <a:extLst>
                    <a:ext uri="{FF2B5EF4-FFF2-40B4-BE49-F238E27FC236}">
                      <a16:creationId xmlns:a16="http://schemas.microsoft.com/office/drawing/2014/main" id="{A15C691B-BECD-6C66-17C2-DBB8EC68037C}"/>
                    </a:ext>
                  </a:extLst>
                </p14:cNvPr>
                <p14:cNvContentPartPr/>
                <p14:nvPr/>
              </p14:nvContentPartPr>
              <p14:xfrm>
                <a:off x="6513578" y="1778662"/>
                <a:ext cx="21960" cy="147240"/>
              </p14:xfrm>
            </p:contentPart>
          </mc:Choice>
          <mc:Fallback>
            <p:pic>
              <p:nvPicPr>
                <p:cNvPr id="141" name="Freihand 140">
                  <a:extLst>
                    <a:ext uri="{FF2B5EF4-FFF2-40B4-BE49-F238E27FC236}">
                      <a16:creationId xmlns:a16="http://schemas.microsoft.com/office/drawing/2014/main" id="{A15C691B-BECD-6C66-17C2-DBB8EC68037C}"/>
                    </a:ext>
                  </a:extLst>
                </p:cNvPr>
                <p:cNvPicPr/>
                <p:nvPr/>
              </p:nvPicPr>
              <p:blipFill>
                <a:blip r:embed="rId296"/>
                <a:stretch>
                  <a:fillRect/>
                </a:stretch>
              </p:blipFill>
              <p:spPr>
                <a:xfrm>
                  <a:off x="6504938" y="1769662"/>
                  <a:ext cx="39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2" name="Freihand 141">
                  <a:extLst>
                    <a:ext uri="{FF2B5EF4-FFF2-40B4-BE49-F238E27FC236}">
                      <a16:creationId xmlns:a16="http://schemas.microsoft.com/office/drawing/2014/main" id="{B7F8D04D-16A7-2910-BF0E-38C82B104AC4}"/>
                    </a:ext>
                  </a:extLst>
                </p14:cNvPr>
                <p14:cNvContentPartPr/>
                <p14:nvPr/>
              </p14:nvContentPartPr>
              <p14:xfrm>
                <a:off x="6453818" y="1770742"/>
                <a:ext cx="135000" cy="187920"/>
              </p14:xfrm>
            </p:contentPart>
          </mc:Choice>
          <mc:Fallback>
            <p:pic>
              <p:nvPicPr>
                <p:cNvPr id="142" name="Freihand 141">
                  <a:extLst>
                    <a:ext uri="{FF2B5EF4-FFF2-40B4-BE49-F238E27FC236}">
                      <a16:creationId xmlns:a16="http://schemas.microsoft.com/office/drawing/2014/main" id="{B7F8D04D-16A7-2910-BF0E-38C82B104AC4}"/>
                    </a:ext>
                  </a:extLst>
                </p:cNvPr>
                <p:cNvPicPr/>
                <p:nvPr/>
              </p:nvPicPr>
              <p:blipFill>
                <a:blip r:embed="rId298"/>
                <a:stretch>
                  <a:fillRect/>
                </a:stretch>
              </p:blipFill>
              <p:spPr>
                <a:xfrm>
                  <a:off x="6444818" y="1761742"/>
                  <a:ext cx="152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3" name="Freihand 142">
                  <a:extLst>
                    <a:ext uri="{FF2B5EF4-FFF2-40B4-BE49-F238E27FC236}">
                      <a16:creationId xmlns:a16="http://schemas.microsoft.com/office/drawing/2014/main" id="{47F14DCC-80E4-CFFC-B8A4-C58D2BFF31A9}"/>
                    </a:ext>
                  </a:extLst>
                </p14:cNvPr>
                <p14:cNvContentPartPr/>
                <p14:nvPr/>
              </p14:nvContentPartPr>
              <p14:xfrm>
                <a:off x="6626978" y="1671742"/>
                <a:ext cx="317520" cy="412560"/>
              </p14:xfrm>
            </p:contentPart>
          </mc:Choice>
          <mc:Fallback>
            <p:pic>
              <p:nvPicPr>
                <p:cNvPr id="143" name="Freihand 142">
                  <a:extLst>
                    <a:ext uri="{FF2B5EF4-FFF2-40B4-BE49-F238E27FC236}">
                      <a16:creationId xmlns:a16="http://schemas.microsoft.com/office/drawing/2014/main" id="{47F14DCC-80E4-CFFC-B8A4-C58D2BFF31A9}"/>
                    </a:ext>
                  </a:extLst>
                </p:cNvPr>
                <p:cNvPicPr/>
                <p:nvPr/>
              </p:nvPicPr>
              <p:blipFill>
                <a:blip r:embed="rId300"/>
                <a:stretch>
                  <a:fillRect/>
                </a:stretch>
              </p:blipFill>
              <p:spPr>
                <a:xfrm>
                  <a:off x="6618338" y="1662742"/>
                  <a:ext cx="33516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4" name="Freihand 143">
                  <a:extLst>
                    <a:ext uri="{FF2B5EF4-FFF2-40B4-BE49-F238E27FC236}">
                      <a16:creationId xmlns:a16="http://schemas.microsoft.com/office/drawing/2014/main" id="{DF4087B7-9A54-6C4E-7BB9-9E4E5D5AA6F0}"/>
                    </a:ext>
                  </a:extLst>
                </p14:cNvPr>
                <p14:cNvContentPartPr/>
                <p14:nvPr/>
              </p14:nvContentPartPr>
              <p14:xfrm>
                <a:off x="6688898" y="1645102"/>
                <a:ext cx="352440" cy="485640"/>
              </p14:xfrm>
            </p:contentPart>
          </mc:Choice>
          <mc:Fallback>
            <p:pic>
              <p:nvPicPr>
                <p:cNvPr id="144" name="Freihand 143">
                  <a:extLst>
                    <a:ext uri="{FF2B5EF4-FFF2-40B4-BE49-F238E27FC236}">
                      <a16:creationId xmlns:a16="http://schemas.microsoft.com/office/drawing/2014/main" id="{DF4087B7-9A54-6C4E-7BB9-9E4E5D5AA6F0}"/>
                    </a:ext>
                  </a:extLst>
                </p:cNvPr>
                <p:cNvPicPr/>
                <p:nvPr/>
              </p:nvPicPr>
              <p:blipFill>
                <a:blip r:embed="rId302"/>
                <a:stretch>
                  <a:fillRect/>
                </a:stretch>
              </p:blipFill>
              <p:spPr>
                <a:xfrm>
                  <a:off x="6680258" y="1636102"/>
                  <a:ext cx="37008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5" name="Freihand 144">
                  <a:extLst>
                    <a:ext uri="{FF2B5EF4-FFF2-40B4-BE49-F238E27FC236}">
                      <a16:creationId xmlns:a16="http://schemas.microsoft.com/office/drawing/2014/main" id="{FB9948D4-319D-1300-F0FB-82A382B419E8}"/>
                    </a:ext>
                  </a:extLst>
                </p14:cNvPr>
                <p14:cNvContentPartPr/>
                <p14:nvPr/>
              </p14:nvContentPartPr>
              <p14:xfrm>
                <a:off x="7074098" y="1899982"/>
                <a:ext cx="5400" cy="12600"/>
              </p14:xfrm>
            </p:contentPart>
          </mc:Choice>
          <mc:Fallback>
            <p:pic>
              <p:nvPicPr>
                <p:cNvPr id="145" name="Freihand 144">
                  <a:extLst>
                    <a:ext uri="{FF2B5EF4-FFF2-40B4-BE49-F238E27FC236}">
                      <a16:creationId xmlns:a16="http://schemas.microsoft.com/office/drawing/2014/main" id="{FB9948D4-319D-1300-F0FB-82A382B419E8}"/>
                    </a:ext>
                  </a:extLst>
                </p:cNvPr>
                <p:cNvPicPr/>
                <p:nvPr/>
              </p:nvPicPr>
              <p:blipFill>
                <a:blip r:embed="rId304"/>
                <a:stretch>
                  <a:fillRect/>
                </a:stretch>
              </p:blipFill>
              <p:spPr>
                <a:xfrm>
                  <a:off x="7065098" y="1890982"/>
                  <a:ext cx="23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9" name="Freihand 178">
                  <a:extLst>
                    <a:ext uri="{FF2B5EF4-FFF2-40B4-BE49-F238E27FC236}">
                      <a16:creationId xmlns:a16="http://schemas.microsoft.com/office/drawing/2014/main" id="{07A69EA9-43B0-B8B8-7D2B-1940A4340CA1}"/>
                    </a:ext>
                  </a:extLst>
                </p14:cNvPr>
                <p14:cNvContentPartPr/>
                <p14:nvPr/>
              </p14:nvContentPartPr>
              <p14:xfrm>
                <a:off x="5909498" y="767422"/>
                <a:ext cx="640440" cy="887400"/>
              </p14:xfrm>
            </p:contentPart>
          </mc:Choice>
          <mc:Fallback>
            <p:pic>
              <p:nvPicPr>
                <p:cNvPr id="179" name="Freihand 178">
                  <a:extLst>
                    <a:ext uri="{FF2B5EF4-FFF2-40B4-BE49-F238E27FC236}">
                      <a16:creationId xmlns:a16="http://schemas.microsoft.com/office/drawing/2014/main" id="{07A69EA9-43B0-B8B8-7D2B-1940A4340CA1}"/>
                    </a:ext>
                  </a:extLst>
                </p:cNvPr>
                <p:cNvPicPr/>
                <p:nvPr/>
              </p:nvPicPr>
              <p:blipFill>
                <a:blip r:embed="rId306"/>
                <a:stretch>
                  <a:fillRect/>
                </a:stretch>
              </p:blipFill>
              <p:spPr>
                <a:xfrm>
                  <a:off x="5900498" y="758422"/>
                  <a:ext cx="658080" cy="90504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pic>
        <p:nvPicPr>
          <p:cNvPr id="2" name="Grafik 1">
            <a:extLst>
              <a:ext uri="{FF2B5EF4-FFF2-40B4-BE49-F238E27FC236}">
                <a16:creationId xmlns:a16="http://schemas.microsoft.com/office/drawing/2014/main" id="{8D2EA05F-CFCF-49E6-8BDA-4700EECC0DD4}"/>
              </a:ext>
            </a:extLst>
          </p:cNvPr>
          <p:cNvPicPr>
            <a:picLocks noChangeAspect="1"/>
          </p:cNvPicPr>
          <p:nvPr/>
        </p:nvPicPr>
        <p:blipFill>
          <a:blip r:embed="rId3"/>
          <a:stretch>
            <a:fillRect/>
          </a:stretch>
        </p:blipFill>
        <p:spPr>
          <a:xfrm>
            <a:off x="260654" y="792868"/>
            <a:ext cx="5835346" cy="3337818"/>
          </a:xfrm>
          <a:prstGeom prst="rect">
            <a:avLst/>
          </a:prstGeom>
        </p:spPr>
      </p:pic>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668B4A9-007A-F914-FDA7-E292ABAE8D1C}"/>
              </a:ext>
            </a:extLst>
          </p:cNvPr>
          <p:cNvPicPr>
            <a:picLocks noChangeAspect="1"/>
          </p:cNvPicPr>
          <p:nvPr/>
        </p:nvPicPr>
        <p:blipFill>
          <a:blip r:embed="rId4"/>
          <a:stretch>
            <a:fillRect/>
          </a:stretch>
        </p:blipFill>
        <p:spPr>
          <a:xfrm>
            <a:off x="6343444" y="774107"/>
            <a:ext cx="5584396" cy="3356579"/>
          </a:xfrm>
          <a:prstGeom prst="rect">
            <a:avLst/>
          </a:prstGeom>
        </p:spPr>
      </p:pic>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grpSp>
        <p:nvGrpSpPr>
          <p:cNvPr id="9" name="Gruppieren 8">
            <a:extLst>
              <a:ext uri="{FF2B5EF4-FFF2-40B4-BE49-F238E27FC236}">
                <a16:creationId xmlns:a16="http://schemas.microsoft.com/office/drawing/2014/main" id="{F6CD19EE-9C4C-F634-2158-873C16A8C301}"/>
              </a:ext>
            </a:extLst>
          </p:cNvPr>
          <p:cNvGrpSpPr/>
          <p:nvPr/>
        </p:nvGrpSpPr>
        <p:grpSpPr>
          <a:xfrm>
            <a:off x="521738" y="811702"/>
            <a:ext cx="3679200" cy="2076480"/>
            <a:chOff x="521738" y="811702"/>
            <a:chExt cx="3679200" cy="207648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46F9A6E-39EC-52BF-C878-7628D23BA775}"/>
                    </a:ext>
                  </a:extLst>
                </p14:cNvPr>
                <p14:cNvContentPartPr/>
                <p14:nvPr/>
              </p14:nvContentPartPr>
              <p14:xfrm>
                <a:off x="2193218" y="1431262"/>
                <a:ext cx="2007720" cy="870840"/>
              </p14:xfrm>
            </p:contentPart>
          </mc:Choice>
          <mc:Fallback>
            <p:pic>
              <p:nvPicPr>
                <p:cNvPr id="6" name="Freihand 5">
                  <a:extLst>
                    <a:ext uri="{FF2B5EF4-FFF2-40B4-BE49-F238E27FC236}">
                      <a16:creationId xmlns:a16="http://schemas.microsoft.com/office/drawing/2014/main" id="{A46F9A6E-39EC-52BF-C878-7628D23BA775}"/>
                    </a:ext>
                  </a:extLst>
                </p:cNvPr>
                <p:cNvPicPr/>
                <p:nvPr/>
              </p:nvPicPr>
              <p:blipFill>
                <a:blip r:embed="rId6"/>
                <a:stretch>
                  <a:fillRect/>
                </a:stretch>
              </p:blipFill>
              <p:spPr>
                <a:xfrm>
                  <a:off x="2184218" y="1422622"/>
                  <a:ext cx="2025360" cy="888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B3662400-F06A-8477-7D2B-F68FB38CD9C4}"/>
                    </a:ext>
                  </a:extLst>
                </p14:cNvPr>
                <p14:cNvContentPartPr/>
                <p14:nvPr/>
              </p14:nvContentPartPr>
              <p14:xfrm>
                <a:off x="521738" y="811702"/>
                <a:ext cx="1812240" cy="2076480"/>
              </p14:xfrm>
            </p:contentPart>
          </mc:Choice>
          <mc:Fallback>
            <p:pic>
              <p:nvPicPr>
                <p:cNvPr id="8" name="Freihand 7">
                  <a:extLst>
                    <a:ext uri="{FF2B5EF4-FFF2-40B4-BE49-F238E27FC236}">
                      <a16:creationId xmlns:a16="http://schemas.microsoft.com/office/drawing/2014/main" id="{B3662400-F06A-8477-7D2B-F68FB38CD9C4}"/>
                    </a:ext>
                  </a:extLst>
                </p:cNvPr>
                <p:cNvPicPr/>
                <p:nvPr/>
              </p:nvPicPr>
              <p:blipFill>
                <a:blip r:embed="rId8"/>
                <a:stretch>
                  <a:fillRect/>
                </a:stretch>
              </p:blipFill>
              <p:spPr>
                <a:xfrm>
                  <a:off x="513098" y="803062"/>
                  <a:ext cx="1829880" cy="209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58DA5F2E-5423-B92F-19E2-BA982E759386}"/>
                  </a:ext>
                </a:extLst>
              </p14:cNvPr>
              <p14:cNvContentPartPr/>
              <p14:nvPr/>
            </p14:nvContentPartPr>
            <p14:xfrm>
              <a:off x="3963338" y="2139742"/>
              <a:ext cx="1725840" cy="951120"/>
            </p14:xfrm>
          </p:contentPart>
        </mc:Choice>
        <mc:Fallback>
          <p:pic>
            <p:nvPicPr>
              <p:cNvPr id="17" name="Freihand 16">
                <a:extLst>
                  <a:ext uri="{FF2B5EF4-FFF2-40B4-BE49-F238E27FC236}">
                    <a16:creationId xmlns:a16="http://schemas.microsoft.com/office/drawing/2014/main" id="{58DA5F2E-5423-B92F-19E2-BA982E759386}"/>
                  </a:ext>
                </a:extLst>
              </p:cNvPr>
              <p:cNvPicPr/>
              <p:nvPr/>
            </p:nvPicPr>
            <p:blipFill>
              <a:blip r:embed="rId10"/>
              <a:stretch>
                <a:fillRect/>
              </a:stretch>
            </p:blipFill>
            <p:spPr>
              <a:xfrm>
                <a:off x="3954698" y="2131102"/>
                <a:ext cx="1743480" cy="968760"/>
              </a:xfrm>
              <a:prstGeom prst="rect">
                <a:avLst/>
              </a:prstGeom>
            </p:spPr>
          </p:pic>
        </mc:Fallback>
      </mc:AlternateContent>
      <p:grpSp>
        <p:nvGrpSpPr>
          <p:cNvPr id="20" name="Gruppieren 19">
            <a:extLst>
              <a:ext uri="{FF2B5EF4-FFF2-40B4-BE49-F238E27FC236}">
                <a16:creationId xmlns:a16="http://schemas.microsoft.com/office/drawing/2014/main" id="{EEF93E98-D934-E20C-AD9D-731A52E7A145}"/>
              </a:ext>
            </a:extLst>
          </p:cNvPr>
          <p:cNvGrpSpPr/>
          <p:nvPr/>
        </p:nvGrpSpPr>
        <p:grpSpPr>
          <a:xfrm>
            <a:off x="3989258" y="2285182"/>
            <a:ext cx="2066760" cy="739080"/>
            <a:chOff x="3989258" y="2285182"/>
            <a:chExt cx="2066760" cy="73908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106BCD6-78DB-6677-F6D8-904C5E246E7B}"/>
                    </a:ext>
                  </a:extLst>
                </p14:cNvPr>
                <p14:cNvContentPartPr/>
                <p14:nvPr/>
              </p14:nvContentPartPr>
              <p14:xfrm>
                <a:off x="5753258" y="2431342"/>
                <a:ext cx="226800" cy="311040"/>
              </p14:xfrm>
            </p:contentPart>
          </mc:Choice>
          <mc:Fallback>
            <p:pic>
              <p:nvPicPr>
                <p:cNvPr id="10" name="Freihand 9">
                  <a:extLst>
                    <a:ext uri="{FF2B5EF4-FFF2-40B4-BE49-F238E27FC236}">
                      <a16:creationId xmlns:a16="http://schemas.microsoft.com/office/drawing/2014/main" id="{A106BCD6-78DB-6677-F6D8-904C5E246E7B}"/>
                    </a:ext>
                  </a:extLst>
                </p:cNvPr>
                <p:cNvPicPr/>
                <p:nvPr/>
              </p:nvPicPr>
              <p:blipFill>
                <a:blip r:embed="rId12"/>
                <a:stretch>
                  <a:fillRect/>
                </a:stretch>
              </p:blipFill>
              <p:spPr>
                <a:xfrm>
                  <a:off x="5744618" y="2422342"/>
                  <a:ext cx="2444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E6B79D1-21E2-1283-6254-345F79A43B2A}"/>
                    </a:ext>
                  </a:extLst>
                </p14:cNvPr>
                <p14:cNvContentPartPr/>
                <p14:nvPr/>
              </p14:nvContentPartPr>
              <p14:xfrm>
                <a:off x="5264738" y="2313262"/>
                <a:ext cx="174600" cy="77760"/>
              </p14:xfrm>
            </p:contentPart>
          </mc:Choice>
          <mc:Fallback>
            <p:pic>
              <p:nvPicPr>
                <p:cNvPr id="11" name="Freihand 10">
                  <a:extLst>
                    <a:ext uri="{FF2B5EF4-FFF2-40B4-BE49-F238E27FC236}">
                      <a16:creationId xmlns:a16="http://schemas.microsoft.com/office/drawing/2014/main" id="{BE6B79D1-21E2-1283-6254-345F79A43B2A}"/>
                    </a:ext>
                  </a:extLst>
                </p:cNvPr>
                <p:cNvPicPr/>
                <p:nvPr/>
              </p:nvPicPr>
              <p:blipFill>
                <a:blip r:embed="rId14"/>
                <a:stretch>
                  <a:fillRect/>
                </a:stretch>
              </p:blipFill>
              <p:spPr>
                <a:xfrm>
                  <a:off x="5256098" y="2304262"/>
                  <a:ext cx="192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874F042-1ED0-5968-4A3E-1B68D6929157}"/>
                    </a:ext>
                  </a:extLst>
                </p14:cNvPr>
                <p14:cNvContentPartPr/>
                <p14:nvPr/>
              </p14:nvContentPartPr>
              <p14:xfrm>
                <a:off x="3989258" y="2285182"/>
                <a:ext cx="1669680" cy="673920"/>
              </p14:xfrm>
            </p:contentPart>
          </mc:Choice>
          <mc:Fallback>
            <p:pic>
              <p:nvPicPr>
                <p:cNvPr id="12" name="Freihand 11">
                  <a:extLst>
                    <a:ext uri="{FF2B5EF4-FFF2-40B4-BE49-F238E27FC236}">
                      <a16:creationId xmlns:a16="http://schemas.microsoft.com/office/drawing/2014/main" id="{1874F042-1ED0-5968-4A3E-1B68D6929157}"/>
                    </a:ext>
                  </a:extLst>
                </p:cNvPr>
                <p:cNvPicPr/>
                <p:nvPr/>
              </p:nvPicPr>
              <p:blipFill>
                <a:blip r:embed="rId16"/>
                <a:stretch>
                  <a:fillRect/>
                </a:stretch>
              </p:blipFill>
              <p:spPr>
                <a:xfrm>
                  <a:off x="3980258" y="2276542"/>
                  <a:ext cx="168732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F98496E-F8D9-3868-739F-305286E2E6F4}"/>
                    </a:ext>
                  </a:extLst>
                </p14:cNvPr>
                <p14:cNvContentPartPr/>
                <p14:nvPr/>
              </p14:nvContentPartPr>
              <p14:xfrm>
                <a:off x="4029218" y="2610262"/>
                <a:ext cx="604440" cy="414000"/>
              </p14:xfrm>
            </p:contentPart>
          </mc:Choice>
          <mc:Fallback>
            <p:pic>
              <p:nvPicPr>
                <p:cNvPr id="14" name="Freihand 13">
                  <a:extLst>
                    <a:ext uri="{FF2B5EF4-FFF2-40B4-BE49-F238E27FC236}">
                      <a16:creationId xmlns:a16="http://schemas.microsoft.com/office/drawing/2014/main" id="{0F98496E-F8D9-3868-739F-305286E2E6F4}"/>
                    </a:ext>
                  </a:extLst>
                </p:cNvPr>
                <p:cNvPicPr/>
                <p:nvPr/>
              </p:nvPicPr>
              <p:blipFill>
                <a:blip r:embed="rId18"/>
                <a:stretch>
                  <a:fillRect/>
                </a:stretch>
              </p:blipFill>
              <p:spPr>
                <a:xfrm>
                  <a:off x="4020218" y="2601622"/>
                  <a:ext cx="62208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0130902F-56E4-FBF6-8D97-5A0DEEC77DC4}"/>
                    </a:ext>
                  </a:extLst>
                </p14:cNvPr>
                <p14:cNvContentPartPr/>
                <p14:nvPr/>
              </p14:nvContentPartPr>
              <p14:xfrm>
                <a:off x="4369058" y="2592262"/>
                <a:ext cx="278640" cy="60120"/>
              </p14:xfrm>
            </p:contentPart>
          </mc:Choice>
          <mc:Fallback>
            <p:pic>
              <p:nvPicPr>
                <p:cNvPr id="15" name="Freihand 14">
                  <a:extLst>
                    <a:ext uri="{FF2B5EF4-FFF2-40B4-BE49-F238E27FC236}">
                      <a16:creationId xmlns:a16="http://schemas.microsoft.com/office/drawing/2014/main" id="{0130902F-56E4-FBF6-8D97-5A0DEEC77DC4}"/>
                    </a:ext>
                  </a:extLst>
                </p:cNvPr>
                <p:cNvPicPr/>
                <p:nvPr/>
              </p:nvPicPr>
              <p:blipFill>
                <a:blip r:embed="rId20"/>
                <a:stretch>
                  <a:fillRect/>
                </a:stretch>
              </p:blipFill>
              <p:spPr>
                <a:xfrm>
                  <a:off x="4360418" y="2583262"/>
                  <a:ext cx="296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20F9BE10-A20C-179F-46F0-DCBD4EE590BC}"/>
                    </a:ext>
                  </a:extLst>
                </p14:cNvPr>
                <p14:cNvContentPartPr/>
                <p14:nvPr/>
              </p14:nvContentPartPr>
              <p14:xfrm>
                <a:off x="5715458" y="2438542"/>
                <a:ext cx="340560" cy="331920"/>
              </p14:xfrm>
            </p:contentPart>
          </mc:Choice>
          <mc:Fallback>
            <p:pic>
              <p:nvPicPr>
                <p:cNvPr id="19" name="Freihand 18">
                  <a:extLst>
                    <a:ext uri="{FF2B5EF4-FFF2-40B4-BE49-F238E27FC236}">
                      <a16:creationId xmlns:a16="http://schemas.microsoft.com/office/drawing/2014/main" id="{20F9BE10-A20C-179F-46F0-DCBD4EE590BC}"/>
                    </a:ext>
                  </a:extLst>
                </p:cNvPr>
                <p:cNvPicPr/>
                <p:nvPr/>
              </p:nvPicPr>
              <p:blipFill>
                <a:blip r:embed="rId22"/>
                <a:stretch>
                  <a:fillRect/>
                </a:stretch>
              </p:blipFill>
              <p:spPr>
                <a:xfrm>
                  <a:off x="5706458" y="2429902"/>
                  <a:ext cx="358200" cy="34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B34F0571-B267-E9C0-9019-F582EFECC7E0}"/>
                  </a:ext>
                </a:extLst>
              </p14:cNvPr>
              <p14:cNvContentPartPr/>
              <p14:nvPr/>
            </p14:nvContentPartPr>
            <p14:xfrm>
              <a:off x="11528018" y="1419022"/>
              <a:ext cx="400680" cy="467640"/>
            </p14:xfrm>
          </p:contentPart>
        </mc:Choice>
        <mc:Fallback>
          <p:pic>
            <p:nvPicPr>
              <p:cNvPr id="21" name="Freihand 20">
                <a:extLst>
                  <a:ext uri="{FF2B5EF4-FFF2-40B4-BE49-F238E27FC236}">
                    <a16:creationId xmlns:a16="http://schemas.microsoft.com/office/drawing/2014/main" id="{B34F0571-B267-E9C0-9019-F582EFECC7E0}"/>
                  </a:ext>
                </a:extLst>
              </p:cNvPr>
              <p:cNvPicPr/>
              <p:nvPr/>
            </p:nvPicPr>
            <p:blipFill>
              <a:blip r:embed="rId24"/>
              <a:stretch>
                <a:fillRect/>
              </a:stretch>
            </p:blipFill>
            <p:spPr>
              <a:xfrm>
                <a:off x="11519018" y="1410022"/>
                <a:ext cx="418320" cy="485280"/>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6377940" y="1506518"/>
            <a:ext cx="5814060" cy="3031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4"/>
              </a:rPr>
              <a:t>https://www.destatis.de/DE/Service/Statistik-Visualisiert/persoenlicher-inflationsrechner-uebersicht.html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dirty="0">
              <a:solidFill>
                <a:srgbClr val="000000"/>
              </a:solidFill>
            </a:endParaRP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7" y="832266"/>
            <a:ext cx="6300093" cy="4723294"/>
          </a:xfrm>
          <a:prstGeom prst="rect">
            <a:avLst/>
          </a:prstGeom>
        </p:spPr>
      </p:pic>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860BDD78-A1B9-C74A-4BD0-1212C92C93B1}"/>
              </a:ext>
            </a:extLst>
          </p:cNvPr>
          <p:cNvGrpSpPr/>
          <p:nvPr/>
        </p:nvGrpSpPr>
        <p:grpSpPr>
          <a:xfrm>
            <a:off x="6058538" y="2950102"/>
            <a:ext cx="5778360" cy="1035720"/>
            <a:chOff x="6058538" y="2950102"/>
            <a:chExt cx="5778360" cy="103572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E1E207CA-64D4-D1B6-A5A9-7502A9989CE3}"/>
                    </a:ext>
                  </a:extLst>
                </p14:cNvPr>
                <p14:cNvContentPartPr/>
                <p14:nvPr/>
              </p14:nvContentPartPr>
              <p14:xfrm>
                <a:off x="9427418" y="3060262"/>
                <a:ext cx="1491480" cy="36360"/>
              </p14:xfrm>
            </p:contentPart>
          </mc:Choice>
          <mc:Fallback>
            <p:pic>
              <p:nvPicPr>
                <p:cNvPr id="2" name="Freihand 1">
                  <a:extLst>
                    <a:ext uri="{FF2B5EF4-FFF2-40B4-BE49-F238E27FC236}">
                      <a16:creationId xmlns:a16="http://schemas.microsoft.com/office/drawing/2014/main" id="{E1E207CA-64D4-D1B6-A5A9-7502A9989CE3}"/>
                    </a:ext>
                  </a:extLst>
                </p:cNvPr>
                <p:cNvPicPr/>
                <p:nvPr/>
              </p:nvPicPr>
              <p:blipFill>
                <a:blip r:embed="rId7"/>
                <a:stretch>
                  <a:fillRect/>
                </a:stretch>
              </p:blipFill>
              <p:spPr>
                <a:xfrm>
                  <a:off x="9418418" y="3051262"/>
                  <a:ext cx="1509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F83D4721-862F-23DF-8E96-7C9548C0DC56}"/>
                    </a:ext>
                  </a:extLst>
                </p14:cNvPr>
                <p14:cNvContentPartPr/>
                <p14:nvPr/>
              </p14:nvContentPartPr>
              <p14:xfrm>
                <a:off x="6058538" y="2950102"/>
                <a:ext cx="5715360" cy="1035720"/>
              </p14:xfrm>
            </p:contentPart>
          </mc:Choice>
          <mc:Fallback>
            <p:pic>
              <p:nvPicPr>
                <p:cNvPr id="3" name="Freihand 2">
                  <a:extLst>
                    <a:ext uri="{FF2B5EF4-FFF2-40B4-BE49-F238E27FC236}">
                      <a16:creationId xmlns:a16="http://schemas.microsoft.com/office/drawing/2014/main" id="{F83D4721-862F-23DF-8E96-7C9548C0DC56}"/>
                    </a:ext>
                  </a:extLst>
                </p:cNvPr>
                <p:cNvPicPr/>
                <p:nvPr/>
              </p:nvPicPr>
              <p:blipFill>
                <a:blip r:embed="rId9"/>
                <a:stretch>
                  <a:fillRect/>
                </a:stretch>
              </p:blipFill>
              <p:spPr>
                <a:xfrm>
                  <a:off x="6049538" y="2941462"/>
                  <a:ext cx="5733000" cy="105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29578C1A-1E78-6605-DEB7-DEE4530C8177}"/>
                    </a:ext>
                  </a:extLst>
                </p14:cNvPr>
                <p14:cNvContentPartPr/>
                <p14:nvPr/>
              </p14:nvContentPartPr>
              <p14:xfrm>
                <a:off x="10051298" y="2995462"/>
                <a:ext cx="1785600" cy="317880"/>
              </p14:xfrm>
            </p:contentPart>
          </mc:Choice>
          <mc:Fallback>
            <p:pic>
              <p:nvPicPr>
                <p:cNvPr id="4" name="Freihand 3">
                  <a:extLst>
                    <a:ext uri="{FF2B5EF4-FFF2-40B4-BE49-F238E27FC236}">
                      <a16:creationId xmlns:a16="http://schemas.microsoft.com/office/drawing/2014/main" id="{29578C1A-1E78-6605-DEB7-DEE4530C8177}"/>
                    </a:ext>
                  </a:extLst>
                </p:cNvPr>
                <p:cNvPicPr/>
                <p:nvPr/>
              </p:nvPicPr>
              <p:blipFill>
                <a:blip r:embed="rId11"/>
                <a:stretch>
                  <a:fillRect/>
                </a:stretch>
              </p:blipFill>
              <p:spPr>
                <a:xfrm>
                  <a:off x="10042298" y="2986462"/>
                  <a:ext cx="1803240" cy="33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0DE30C88-BF2F-61C5-CDA8-02DC12BAE14A}"/>
                  </a:ext>
                </a:extLst>
              </p14:cNvPr>
              <p14:cNvContentPartPr/>
              <p14:nvPr/>
            </p14:nvContentPartPr>
            <p14:xfrm>
              <a:off x="4315778" y="1766782"/>
              <a:ext cx="1904040" cy="884160"/>
            </p14:xfrm>
          </p:contentPart>
        </mc:Choice>
        <mc:Fallback>
          <p:pic>
            <p:nvPicPr>
              <p:cNvPr id="9" name="Freihand 8">
                <a:extLst>
                  <a:ext uri="{FF2B5EF4-FFF2-40B4-BE49-F238E27FC236}">
                    <a16:creationId xmlns:a16="http://schemas.microsoft.com/office/drawing/2014/main" id="{0DE30C88-BF2F-61C5-CDA8-02DC12BAE14A}"/>
                  </a:ext>
                </a:extLst>
              </p:cNvPr>
              <p:cNvPicPr/>
              <p:nvPr/>
            </p:nvPicPr>
            <p:blipFill>
              <a:blip r:embed="rId13"/>
              <a:stretch>
                <a:fillRect/>
              </a:stretch>
            </p:blipFill>
            <p:spPr>
              <a:xfrm>
                <a:off x="4307138" y="1757782"/>
                <a:ext cx="1921680" cy="901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84A4BD62-F3E2-523C-EBA6-8261C29DEA54}"/>
                  </a:ext>
                </a:extLst>
              </p14:cNvPr>
              <p14:cNvContentPartPr/>
              <p14:nvPr/>
            </p14:nvContentPartPr>
            <p14:xfrm>
              <a:off x="3074138" y="4426102"/>
              <a:ext cx="2313360" cy="840600"/>
            </p14:xfrm>
          </p:contentPart>
        </mc:Choice>
        <mc:Fallback>
          <p:pic>
            <p:nvPicPr>
              <p:cNvPr id="10" name="Freihand 9">
                <a:extLst>
                  <a:ext uri="{FF2B5EF4-FFF2-40B4-BE49-F238E27FC236}">
                    <a16:creationId xmlns:a16="http://schemas.microsoft.com/office/drawing/2014/main" id="{84A4BD62-F3E2-523C-EBA6-8261C29DEA54}"/>
                  </a:ext>
                </a:extLst>
              </p:cNvPr>
              <p:cNvPicPr/>
              <p:nvPr/>
            </p:nvPicPr>
            <p:blipFill>
              <a:blip r:embed="rId15"/>
              <a:stretch>
                <a:fillRect/>
              </a:stretch>
            </p:blipFill>
            <p:spPr>
              <a:xfrm>
                <a:off x="3065138" y="4417102"/>
                <a:ext cx="2331000" cy="858240"/>
              </a:xfrm>
              <a:prstGeom prst="rect">
                <a:avLst/>
              </a:prstGeom>
            </p:spPr>
          </p:pic>
        </mc:Fallback>
      </mc:AlternateContent>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36056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Eurostat</a:t>
            </a:r>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A9E5344-3262-C82C-5E1F-0C13E6C0595A}"/>
              </a:ext>
            </a:extLst>
          </p:cNvPr>
          <p:cNvPicPr>
            <a:picLocks noChangeAspect="1"/>
          </p:cNvPicPr>
          <p:nvPr/>
        </p:nvPicPr>
        <p:blipFill>
          <a:blip r:embed="rId3"/>
          <a:stretch>
            <a:fillRect/>
          </a:stretch>
        </p:blipFill>
        <p:spPr>
          <a:xfrm>
            <a:off x="826825" y="688609"/>
            <a:ext cx="7441257" cy="447267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CF0C51E-74BF-6E77-EA73-C9517F7F2B47}"/>
                  </a:ext>
                </a:extLst>
              </p14:cNvPr>
              <p14:cNvContentPartPr/>
              <p14:nvPr/>
            </p14:nvContentPartPr>
            <p14:xfrm>
              <a:off x="7814258" y="2848942"/>
              <a:ext cx="389160" cy="380880"/>
            </p14:xfrm>
          </p:contentPart>
        </mc:Choice>
        <mc:Fallback>
          <p:pic>
            <p:nvPicPr>
              <p:cNvPr id="3" name="Freihand 2">
                <a:extLst>
                  <a:ext uri="{FF2B5EF4-FFF2-40B4-BE49-F238E27FC236}">
                    <a16:creationId xmlns:a16="http://schemas.microsoft.com/office/drawing/2014/main" id="{9CF0C51E-74BF-6E77-EA73-C9517F7F2B47}"/>
                  </a:ext>
                </a:extLst>
              </p:cNvPr>
              <p:cNvPicPr/>
              <p:nvPr/>
            </p:nvPicPr>
            <p:blipFill>
              <a:blip r:embed="rId5"/>
              <a:stretch>
                <a:fillRect/>
              </a:stretch>
            </p:blipFill>
            <p:spPr>
              <a:xfrm>
                <a:off x="7805258" y="2840302"/>
                <a:ext cx="40680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46CA00A-347A-1CFD-0322-B0127BF59042}"/>
                  </a:ext>
                </a:extLst>
              </p14:cNvPr>
              <p14:cNvContentPartPr/>
              <p14:nvPr/>
            </p14:nvContentPartPr>
            <p14:xfrm>
              <a:off x="7733978" y="1289422"/>
              <a:ext cx="560880" cy="567720"/>
            </p14:xfrm>
          </p:contentPart>
        </mc:Choice>
        <mc:Fallback>
          <p:pic>
            <p:nvPicPr>
              <p:cNvPr id="4" name="Freihand 3">
                <a:extLst>
                  <a:ext uri="{FF2B5EF4-FFF2-40B4-BE49-F238E27FC236}">
                    <a16:creationId xmlns:a16="http://schemas.microsoft.com/office/drawing/2014/main" id="{346CA00A-347A-1CFD-0322-B0127BF59042}"/>
                  </a:ext>
                </a:extLst>
              </p:cNvPr>
              <p:cNvPicPr/>
              <p:nvPr/>
            </p:nvPicPr>
            <p:blipFill>
              <a:blip r:embed="rId7"/>
              <a:stretch>
                <a:fillRect/>
              </a:stretch>
            </p:blipFill>
            <p:spPr>
              <a:xfrm>
                <a:off x="7724978" y="1280782"/>
                <a:ext cx="578520" cy="58536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F5648C6-F8B0-1CF4-B8F8-9A9AD17002D9}"/>
                  </a:ext>
                </a:extLst>
              </p14:cNvPr>
              <p14:cNvContentPartPr/>
              <p14:nvPr/>
            </p14:nvContentPartPr>
            <p14:xfrm>
              <a:off x="7382618" y="1304182"/>
              <a:ext cx="2800440" cy="47880"/>
            </p14:xfrm>
          </p:contentPart>
        </mc:Choice>
        <mc:Fallback>
          <p:pic>
            <p:nvPicPr>
              <p:cNvPr id="2" name="Freihand 1">
                <a:extLst>
                  <a:ext uri="{FF2B5EF4-FFF2-40B4-BE49-F238E27FC236}">
                    <a16:creationId xmlns:a16="http://schemas.microsoft.com/office/drawing/2014/main" id="{AF5648C6-F8B0-1CF4-B8F8-9A9AD17002D9}"/>
                  </a:ext>
                </a:extLst>
              </p:cNvPr>
              <p:cNvPicPr/>
              <p:nvPr/>
            </p:nvPicPr>
            <p:blipFill>
              <a:blip r:embed="rId4"/>
              <a:stretch>
                <a:fillRect/>
              </a:stretch>
            </p:blipFill>
            <p:spPr>
              <a:xfrm>
                <a:off x="7373618" y="1295182"/>
                <a:ext cx="2818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9C0EA98-7CBE-6262-5A1C-97B9C0A3E862}"/>
                  </a:ext>
                </a:extLst>
              </p14:cNvPr>
              <p14:cNvContentPartPr/>
              <p14:nvPr/>
            </p14:nvContentPartPr>
            <p14:xfrm>
              <a:off x="8925218" y="1988182"/>
              <a:ext cx="2259000" cy="71280"/>
            </p14:xfrm>
          </p:contentPart>
        </mc:Choice>
        <mc:Fallback>
          <p:pic>
            <p:nvPicPr>
              <p:cNvPr id="3" name="Freihand 2">
                <a:extLst>
                  <a:ext uri="{FF2B5EF4-FFF2-40B4-BE49-F238E27FC236}">
                    <a16:creationId xmlns:a16="http://schemas.microsoft.com/office/drawing/2014/main" id="{99C0EA98-7CBE-6262-5A1C-97B9C0A3E862}"/>
                  </a:ext>
                </a:extLst>
              </p:cNvPr>
              <p:cNvPicPr/>
              <p:nvPr/>
            </p:nvPicPr>
            <p:blipFill>
              <a:blip r:embed="rId6"/>
              <a:stretch>
                <a:fillRect/>
              </a:stretch>
            </p:blipFill>
            <p:spPr>
              <a:xfrm>
                <a:off x="8916578" y="1979542"/>
                <a:ext cx="2276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D75A9F1-74AC-8BC5-5B84-6FD3D587E802}"/>
                  </a:ext>
                </a:extLst>
              </p14:cNvPr>
              <p14:cNvContentPartPr/>
              <p14:nvPr/>
            </p14:nvContentPartPr>
            <p14:xfrm>
              <a:off x="7297298" y="1239022"/>
              <a:ext cx="3408120" cy="197280"/>
            </p14:xfrm>
          </p:contentPart>
        </mc:Choice>
        <mc:Fallback>
          <p:pic>
            <p:nvPicPr>
              <p:cNvPr id="4" name="Freihand 3">
                <a:extLst>
                  <a:ext uri="{FF2B5EF4-FFF2-40B4-BE49-F238E27FC236}">
                    <a16:creationId xmlns:a16="http://schemas.microsoft.com/office/drawing/2014/main" id="{4D75A9F1-74AC-8BC5-5B84-6FD3D587E802}"/>
                  </a:ext>
                </a:extLst>
              </p:cNvPr>
              <p:cNvPicPr/>
              <p:nvPr/>
            </p:nvPicPr>
            <p:blipFill>
              <a:blip r:embed="rId8"/>
              <a:stretch>
                <a:fillRect/>
              </a:stretch>
            </p:blipFill>
            <p:spPr>
              <a:xfrm>
                <a:off x="7288658" y="1230022"/>
                <a:ext cx="3425760" cy="214920"/>
              </a:xfrm>
              <a:prstGeom prst="rect">
                <a:avLst/>
              </a:prstGeom>
            </p:spPr>
          </p:pic>
        </mc:Fallback>
      </mc:AlternateContent>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5" name="Rechteck 4"/>
          <p:cNvSpPr/>
          <p:nvPr/>
        </p:nvSpPr>
        <p:spPr>
          <a:xfrm>
            <a:off x="1099100" y="4514600"/>
            <a:ext cx="2798136" cy="276999"/>
          </a:xfrm>
          <a:prstGeom prst="rect">
            <a:avLst/>
          </a:prstGeom>
        </p:spPr>
        <p:txBody>
          <a:bodyPr wrap="square">
            <a:spAutoFit/>
          </a:bodyPr>
          <a:lstStyle/>
          <a:p>
            <a:r>
              <a:rPr lang="de-DE" sz="1200" dirty="0"/>
              <a:t>Warum liegt das Ziel nicht bei 0%?</a:t>
            </a:r>
          </a:p>
        </p:txBody>
      </p:sp>
      <p:sp>
        <p:nvSpPr>
          <p:cNvPr id="6" name="Rechteck 5"/>
          <p:cNvSpPr/>
          <p:nvPr/>
        </p:nvSpPr>
        <p:spPr>
          <a:xfrm>
            <a:off x="1099100" y="4887288"/>
            <a:ext cx="9394428" cy="1200329"/>
          </a:xfrm>
          <a:prstGeom prst="rect">
            <a:avLst/>
          </a:prstGeom>
        </p:spPr>
        <p:txBody>
          <a:bodyPr wrap="square">
            <a:spAutoFit/>
          </a:bodyPr>
          <a:lstStyle/>
          <a:p>
            <a:r>
              <a:rPr lang="de-DE" sz="1200" dirty="0"/>
              <a:t>Unter dem ersten Punkt finden wir das Adjektiv „arbeitswillig“! In unserer freiheitlichen Demokratie wird niemand zur Arbeit gezwungen. Insbesondere hat Deutschland ein relativ enges soziales Netz. Über das Arbeitslosengeld II und zusätzlich </a:t>
            </a:r>
            <a:r>
              <a:rPr lang="de-DE" sz="1200" dirty="0" err="1"/>
              <a:t>beantragbare</a:t>
            </a:r>
            <a:r>
              <a:rPr lang="de-DE" sz="1200" dirty="0"/>
              <a:t> Sachleistungen kann man in etwa abschätzen, dass eine Person in Deutschland auch ohne Arbeit rund 1000 Euro im Monat an Transferleistungen erhalten kann. Somit kann es nicht überraschen, dass dies durchaus einen Anreiz zur „</a:t>
            </a:r>
            <a:r>
              <a:rPr lang="de-DE" sz="1200" dirty="0" err="1"/>
              <a:t>NIcht</a:t>
            </a:r>
            <a:r>
              <a:rPr lang="de-DE" sz="1200" dirty="0"/>
              <a:t>-Arbeit“ darstellt. In einer freiheitlichen Demokratie kann es nicht als „gut“ oder „schlecht“ eingeordnet werden, wenn ein Individuum sich für „Nicht-Arbeit“ entscheidet, denn diese Möglichkeit ist über die Rahmenbedingungen von der Gesellschaft gesetzt worden, und innerhalb dieser Rahmenbedingungen kann sich jedes Individuum frei entscheiden.</a:t>
            </a:r>
          </a:p>
        </p:txBody>
      </p:sp>
      <p:sp>
        <p:nvSpPr>
          <p:cNvPr id="7" name="Rechteck 6"/>
          <p:cNvSpPr/>
          <p:nvPr/>
        </p:nvSpPr>
        <p:spPr>
          <a:xfrm>
            <a:off x="1099100" y="6183306"/>
            <a:ext cx="9312448" cy="461665"/>
          </a:xfrm>
          <a:prstGeom prst="rect">
            <a:avLst/>
          </a:prstGeom>
        </p:spPr>
        <p:txBody>
          <a:bodyPr wrap="square">
            <a:spAutoFit/>
          </a:bodyPr>
          <a:lstStyle/>
          <a:p>
            <a:r>
              <a:rPr lang="de-DE" sz="1200" dirty="0"/>
              <a:t>Als Folge wäre es nicht sinnvoll das Ziel von einer Arbeitslosenquote von 0% auszugeben, denn unter den gegebenen Rahmenbedingungen, gibt es Individuen, die sich wie geschildert für „Nicht-Arbeit“ entscheiden.</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6" name="Text Box 3"/>
          <p:cNvSpPr txBox="1">
            <a:spLocks noChangeArrowheads="1"/>
          </p:cNvSpPr>
          <p:nvPr/>
        </p:nvSpPr>
        <p:spPr bwMode="auto">
          <a:xfrm>
            <a:off x="75456" y="5451700"/>
            <a:ext cx="12116544" cy="629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Die Arbeitslosigkeit gemessen an der Arbeitslosenzahl, bzw. der Arbeitslosenquote ist seit dem Hoch im Jahr 2005 nahezu kontinuierlich gefallen und nicht einmal in der globalen Finanz- und Wirtschaftskrise kam es zu einem signifikanten Anstieg. Gemessen am Wirtschaftseinbruch von knapp 5% im Zuge der </a:t>
            </a:r>
            <a:r>
              <a:rPr lang="de-DE" altLang="de-DE" sz="1400" dirty="0" err="1">
                <a:solidFill>
                  <a:srgbClr val="000000"/>
                </a:solidFill>
              </a:rPr>
              <a:t>Coronapandemie</a:t>
            </a:r>
            <a:r>
              <a:rPr lang="de-DE" altLang="de-DE" sz="1400" dirty="0">
                <a:solidFill>
                  <a:srgbClr val="000000"/>
                </a:solidFill>
              </a:rPr>
              <a:t> ist der Anstieg um 1 Prozentpunkt im Jahr 2020 ebenfalls als sehr gering einzustufen. Erklärung folgt! Zudem stellt der deutsche Arbeitsmarkt seit der globalen Finanzkrise ein bemerkenswertes Phänomen dar, dass er sich mehr oder weniger konjunkturunabhängig in einem dauerhaften Trend positiv entwickelt. Ob dies allerdings im Zuge der demografischen Veränderung in Deutschland. Aktuell gehen (lässt man die Zuwanderung unberücksichtigt) 200.000 – 300.000 Personen mehr jedes Jahr in den Ruhestand, als junge Personen in den Arbeitsmarkt eintreten!</a:t>
            </a: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8C8F26-BC7F-40E4-AE51-C905C20FA428}"/>
              </a:ext>
            </a:extLst>
          </p:cNvPr>
          <p:cNvPicPr>
            <a:picLocks noChangeAspect="1"/>
          </p:cNvPicPr>
          <p:nvPr/>
        </p:nvPicPr>
        <p:blipFill>
          <a:blip r:embed="rId3"/>
          <a:stretch>
            <a:fillRect/>
          </a:stretch>
        </p:blipFill>
        <p:spPr>
          <a:xfrm>
            <a:off x="0" y="720000"/>
            <a:ext cx="7570093" cy="4320000"/>
          </a:xfrm>
          <a:prstGeom prst="rect">
            <a:avLst/>
          </a:prstGeom>
        </p:spPr>
      </p:pic>
    </p:spTree>
    <p:extLst>
      <p:ext uri="{BB962C8B-B14F-4D97-AF65-F5344CB8AC3E}">
        <p14:creationId xmlns:p14="http://schemas.microsoft.com/office/powerpoint/2010/main" val="858925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7C44F74-A9D9-9A8F-B499-6E808E6C727E}"/>
              </a:ext>
            </a:extLst>
          </p:cNvPr>
          <p:cNvPicPr>
            <a:picLocks noChangeAspect="1"/>
          </p:cNvPicPr>
          <p:nvPr/>
        </p:nvPicPr>
        <p:blipFill>
          <a:blip r:embed="rId3"/>
          <a:stretch>
            <a:fillRect/>
          </a:stretch>
        </p:blipFill>
        <p:spPr>
          <a:xfrm>
            <a:off x="303727" y="561667"/>
            <a:ext cx="6972813" cy="4658725"/>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409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reine Preisentwicklung</a:t>
            </a:r>
          </a:p>
          <a:p>
            <a:pPr>
              <a:buFontTx/>
              <a:buChar char="•"/>
            </a:pP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D960A3D-EE54-A3E1-2A9A-35BD26475B18}"/>
              </a:ext>
            </a:extLst>
          </p:cNvPr>
          <p:cNvPicPr>
            <a:picLocks noChangeAspect="1"/>
          </p:cNvPicPr>
          <p:nvPr/>
        </p:nvPicPr>
        <p:blipFill>
          <a:blip r:embed="rId3"/>
          <a:stretch>
            <a:fillRect/>
          </a:stretch>
        </p:blipFill>
        <p:spPr>
          <a:xfrm>
            <a:off x="28650" y="4384383"/>
            <a:ext cx="4649478" cy="2146634"/>
          </a:xfrm>
          <a:prstGeom prst="rect">
            <a:avLst/>
          </a:prstGeom>
        </p:spPr>
      </p:pic>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ECE7192-8288-D3E0-529A-1696FC608626}"/>
              </a:ext>
            </a:extLst>
          </p:cNvPr>
          <p:cNvPicPr>
            <a:picLocks noChangeAspect="1"/>
          </p:cNvPicPr>
          <p:nvPr/>
        </p:nvPicPr>
        <p:blipFill>
          <a:blip r:embed="rId3"/>
          <a:stretch>
            <a:fillRect/>
          </a:stretch>
        </p:blipFill>
        <p:spPr>
          <a:xfrm>
            <a:off x="0" y="624597"/>
            <a:ext cx="7841216" cy="4796489"/>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D60A16D-992B-5BD8-A00E-2390DD30E3B4}"/>
              </a:ext>
            </a:extLst>
          </p:cNvPr>
          <p:cNvPicPr>
            <a:picLocks noChangeAspect="1"/>
          </p:cNvPicPr>
          <p:nvPr/>
        </p:nvPicPr>
        <p:blipFill>
          <a:blip r:embed="rId3"/>
          <a:stretch>
            <a:fillRect/>
          </a:stretch>
        </p:blipFill>
        <p:spPr>
          <a:xfrm>
            <a:off x="7381" y="1120853"/>
            <a:ext cx="7989306" cy="3472918"/>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4" name="Rechteck 3"/>
          <p:cNvSpPr/>
          <p:nvPr/>
        </p:nvSpPr>
        <p:spPr>
          <a:xfrm>
            <a:off x="1859280" y="4780331"/>
            <a:ext cx="8229600" cy="523220"/>
          </a:xfrm>
          <a:prstGeom prst="rect">
            <a:avLst/>
          </a:prstGeom>
        </p:spPr>
        <p:txBody>
          <a:bodyPr wrap="square">
            <a:spAutoFit/>
          </a:bodyPr>
          <a:lstStyle/>
          <a:p>
            <a:r>
              <a:rPr lang="de-DE" sz="1400" dirty="0"/>
              <a:t>Rund 40 Jahre ist dies nun her und wenn nicht die Corona-Krise gekommen wäre, wäre dies immer noch eines der bestimmenden Themen in der aktuellen Wirtschaftspolitik. </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195F7306-791D-456F-BA69-0862A0167B15}"/>
              </a:ext>
            </a:extLst>
          </p:cNvPr>
          <p:cNvPicPr>
            <a:picLocks noChangeAspect="1"/>
          </p:cNvPicPr>
          <p:nvPr/>
        </p:nvPicPr>
        <p:blipFill>
          <a:blip r:embed="rId2"/>
          <a:stretch>
            <a:fillRect/>
          </a:stretch>
        </p:blipFill>
        <p:spPr>
          <a:xfrm>
            <a:off x="0" y="720000"/>
            <a:ext cx="6905021" cy="252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38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name="Worksheet" r:id="rId3" imgW="9911002" imgH="2071935" progId="Excel.Sheet.12">
                  <p:embed/>
                </p:oleObj>
              </mc:Choice>
              <mc:Fallback>
                <p:oleObj name="Worksheet" r:id="rId3" imgW="9911002" imgH="2071935" progId="Excel.Sheet.12">
                  <p:embed/>
                  <p:pic>
                    <p:nvPicPr>
                      <p:cNvPr id="2" name="Objekt 1"/>
                      <p:cNvPicPr/>
                      <p:nvPr/>
                    </p:nvPicPr>
                    <p:blipFill>
                      <a:blip r:embed="rId4"/>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A73BD1D-2B2A-99DB-6CA9-0E88592C1FE5}"/>
              </a:ext>
            </a:extLst>
          </p:cNvPr>
          <p:cNvPicPr>
            <a:picLocks noChangeAspect="1"/>
          </p:cNvPicPr>
          <p:nvPr/>
        </p:nvPicPr>
        <p:blipFill>
          <a:blip r:embed="rId3"/>
          <a:stretch>
            <a:fillRect/>
          </a:stretch>
        </p:blipFill>
        <p:spPr>
          <a:xfrm>
            <a:off x="61590" y="757816"/>
            <a:ext cx="8016229" cy="5043544"/>
          </a:xfrm>
          <a:prstGeom prst="rect">
            <a:avLst/>
          </a:prstGeom>
        </p:spPr>
      </p:pic>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3374</Words>
  <Application>Microsoft Office PowerPoint</Application>
  <PresentationFormat>Breitbild</PresentationFormat>
  <Paragraphs>525</Paragraphs>
  <Slides>54</Slides>
  <Notes>52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54</vt:i4>
      </vt:variant>
    </vt:vector>
  </HeadingPairs>
  <TitlesOfParts>
    <vt:vector size="65"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72</cp:revision>
  <cp:lastPrinted>2022-03-02T20:18:27Z</cp:lastPrinted>
  <dcterms:created xsi:type="dcterms:W3CDTF">2022-03-01T20:52:11Z</dcterms:created>
  <dcterms:modified xsi:type="dcterms:W3CDTF">2022-10-17T11:45:38Z</dcterms:modified>
</cp:coreProperties>
</file>