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3.xml" ContentType="application/vnd.openxmlformats-officedocument.presentationml.notesSlide+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notesSlides/notesSlide4.xml" ContentType="application/vnd.openxmlformats-officedocument.presentationml.notesSlide+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notesSlides/notesSlide5.xml" ContentType="application/vnd.openxmlformats-officedocument.presentationml.notesSlide+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notesSlides/notesSlide6.xml" ContentType="application/vnd.openxmlformats-officedocument.presentationml.notesSlide+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notesSlides/notesSlide7.xml" ContentType="application/vnd.openxmlformats-officedocument.presentationml.notesSlide+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83.xml" ContentType="application/inkml+xml"/>
  <Override PartName="/ppt/ink/ink284.xml" ContentType="application/inkml+xml"/>
  <Override PartName="/ppt/notesSlides/notesSlide10.xml" ContentType="application/vnd.openxmlformats-officedocument.presentationml.notesSlide+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notesSlides/notesSlide11.xml" ContentType="application/vnd.openxmlformats-officedocument.presentationml.notesSlide+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notesSlides/notesSlide12.xml" ContentType="application/vnd.openxmlformats-officedocument.presentationml.notesSlide+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notesSlides/notesSlide13.xml" ContentType="application/vnd.openxmlformats-officedocument.presentationml.notesSlide+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notesSlides/notesSlide14.xml" ContentType="application/vnd.openxmlformats-officedocument.presentationml.notesSlide+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notesSlides/notesSlide15.xml" ContentType="application/vnd.openxmlformats-officedocument.presentationml.notesSlide+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notesSlides/notesSlide16.xml" ContentType="application/vnd.openxmlformats-officedocument.presentationml.notesSlide+xml"/>
  <Override PartName="/ppt/ink/ink497.xml" ContentType="application/inkml+xml"/>
  <Override PartName="/ppt/notesSlides/notesSlide17.xml" ContentType="application/vnd.openxmlformats-officedocument.presentationml.notesSlide+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notesSlides/notesSlide18.xml" ContentType="application/vnd.openxmlformats-officedocument.presentationml.notesSlide+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notesSlides/notesSlide19.xml" ContentType="application/vnd.openxmlformats-officedocument.presentationml.notesSlide+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notesSlides/notesSlide20.xml" ContentType="application/vnd.openxmlformats-officedocument.presentationml.notesSlide+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notesSlides/notesSlide21.xml" ContentType="application/vnd.openxmlformats-officedocument.presentationml.notesSlide+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notesSlides/notesSlide22.xml" ContentType="application/vnd.openxmlformats-officedocument.presentationml.notesSlide+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notesSlides/notesSlide23.xml" ContentType="application/vnd.openxmlformats-officedocument.presentationml.notesSlide+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notesSlides/notesSlide24.xml" ContentType="application/vnd.openxmlformats-officedocument.presentationml.notesSlide+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notesSlides/notesSlide25.xml" ContentType="application/vnd.openxmlformats-officedocument.presentationml.notesSlide+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notesSlides/notesSlide26.xml" ContentType="application/vnd.openxmlformats-officedocument.presentationml.notesSlide+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1372" r:id="rId2"/>
    <p:sldId id="424" r:id="rId3"/>
    <p:sldId id="425" r:id="rId4"/>
    <p:sldId id="426" r:id="rId5"/>
    <p:sldId id="427" r:id="rId6"/>
    <p:sldId id="384" r:id="rId7"/>
    <p:sldId id="387" r:id="rId8"/>
    <p:sldId id="974" r:id="rId9"/>
    <p:sldId id="390" r:id="rId10"/>
    <p:sldId id="391" r:id="rId11"/>
    <p:sldId id="392" r:id="rId12"/>
    <p:sldId id="393" r:id="rId13"/>
    <p:sldId id="394" r:id="rId14"/>
    <p:sldId id="395" r:id="rId15"/>
    <p:sldId id="830" r:id="rId16"/>
    <p:sldId id="975" r:id="rId17"/>
    <p:sldId id="833" r:id="rId18"/>
    <p:sldId id="453" r:id="rId19"/>
    <p:sldId id="1203" r:id="rId20"/>
    <p:sldId id="1204" r:id="rId21"/>
    <p:sldId id="1362" r:id="rId22"/>
    <p:sldId id="1206" r:id="rId23"/>
    <p:sldId id="1207" r:id="rId24"/>
    <p:sldId id="1208" r:id="rId25"/>
    <p:sldId id="1364" r:id="rId26"/>
    <p:sldId id="1211" r:id="rId27"/>
    <p:sldId id="1212" r:id="rId28"/>
    <p:sldId id="1213" r:id="rId29"/>
    <p:sldId id="1214" r:id="rId30"/>
    <p:sldId id="1215" r:id="rId31"/>
    <p:sldId id="1361" r:id="rId32"/>
    <p:sldId id="1216" r:id="rId33"/>
    <p:sldId id="1255" r:id="rId34"/>
    <p:sldId id="1218" r:id="rId35"/>
    <p:sldId id="1219" r:id="rId36"/>
    <p:sldId id="1222" r:id="rId37"/>
    <p:sldId id="1223" r:id="rId38"/>
    <p:sldId id="1224" r:id="rId39"/>
    <p:sldId id="1225" r:id="rId40"/>
    <p:sldId id="1256" r:id="rId41"/>
    <p:sldId id="1253" r:id="rId42"/>
    <p:sldId id="1226" r:id="rId43"/>
    <p:sldId id="1227" r:id="rId44"/>
    <p:sldId id="1228" r:id="rId45"/>
    <p:sldId id="1229" r:id="rId46"/>
    <p:sldId id="1230" r:id="rId47"/>
    <p:sldId id="1231" r:id="rId48"/>
    <p:sldId id="1232" r:id="rId49"/>
    <p:sldId id="1233" r:id="rId50"/>
    <p:sldId id="1234" r:id="rId51"/>
    <p:sldId id="1235" r:id="rId52"/>
    <p:sldId id="1236" r:id="rId53"/>
    <p:sldId id="1237" r:id="rId54"/>
    <p:sldId id="1238" r:id="rId55"/>
    <p:sldId id="1239" r:id="rId56"/>
    <p:sldId id="1240" r:id="rId57"/>
    <p:sldId id="1241" r:id="rId58"/>
    <p:sldId id="1242" r:id="rId59"/>
    <p:sldId id="1243" r:id="rId60"/>
    <p:sldId id="1244" r:id="rId61"/>
    <p:sldId id="1245" r:id="rId62"/>
    <p:sldId id="1246" r:id="rId63"/>
    <p:sldId id="1247" r:id="rId64"/>
    <p:sldId id="1248" r:id="rId65"/>
    <p:sldId id="1249" r:id="rId66"/>
    <p:sldId id="1250" r:id="rId67"/>
    <p:sldId id="1251" r:id="rId68"/>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8" autoAdjust="0"/>
    <p:restoredTop sz="94660"/>
  </p:normalViewPr>
  <p:slideViewPr>
    <p:cSldViewPr snapToGrid="0">
      <p:cViewPr varScale="1">
        <p:scale>
          <a:sx n="77" d="100"/>
          <a:sy n="77" d="100"/>
        </p:scale>
        <p:origin x="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16.639"/>
    </inkml:context>
    <inkml:brush xml:id="br0">
      <inkml:brushProperty name="width" value="0.05" units="cm"/>
      <inkml:brushProperty name="height" value="0.05" units="cm"/>
    </inkml:brush>
  </inkml:definitions>
  <inkml:trace contextRef="#ctx0" brushRef="#br0">7860 564 6897,'-37'-3'2682,"-58"3"0,34 1-2662,49-1 138,-1-1 0,1-1 0,-1 0 0,1-1 0,-14-5 0,-62-26 38,22 7-241,-82-21 74,-2 7-1,-265-38 0,-316 13 181,-414-30-160,842 61 20,-588-58-257,-1 66-37,637 41 233,-381 71 1,-231 135 262,333-18-26,356-112-182,144-69-57,2 1 1,0 1 0,-29 28 0,49-40-9,1 1-1,1 0 1,0 1 0,0 0 0,1 0 0,1 1 0,0 0 0,1 0-1,1 1 1,0 0 0,-4 16 0,6-10-4,0 0 0,1 0 0,2 0 0,0 0 0,1 0 0,1 1 0,5 31 0,2-15-8,1-1 1,1-1-1,25 56 0,-11-38-9,47 73 0,-23-55 3,3-1-1,3-3 1,3-2 0,3-3-1,3-3 1,2-2 0,3-3-1,1-3 1,4-4 0,1-2 0,2-4-1,102 41 1,-68-40 18,218 52-1,129-22 4,465-41 3,-39-62-61,-1-33-17,-232-6-45,758-182-1,-1280 222 105,823-198-86,-521 89 113,-356 107 11,-1-3 1,-2-3-1,104-72 1,-153 93-4,0-1 1,0-1 0,-2-1-1,-1 0 1,0-2-1,-1 0 1,24-40 0,-36 52-47,-1-1 0,0 0 0,-1 0 1,0-1-1,0 0 0,-1 1 0,0-1 1,-1 0-1,-1 0 0,0 0 0,0 0 1,-1-1-1,0 1 0,-1 0 1,0 0-1,-1 0 0,0 0 0,-1 0 1,0 0-1,-1 1 0,-7-15 0,3 10-1,0 2 0,-1-1 0,-1 1 0,0 0-1,-1 1 1,0 1 0,-1-1 0,0 2 0,-17-11-1,-65-44-134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6:03.980"/>
    </inkml:context>
    <inkml:brush xml:id="br0">
      <inkml:brushProperty name="width" value="0.05" units="cm"/>
      <inkml:brushProperty name="height" value="0.05" units="cm"/>
    </inkml:brush>
  </inkml:definitions>
  <inkml:trace contextRef="#ctx0" brushRef="#br0">5571 237 10954,'-40'-17'352,"-1"2"0,0 3 0,-1 0 0,0 3 0,-48-4 0,-221-5 165,176 15-449,-761-68 40,226 27 6,0 29-45,273 7-107,-246 10-24,490 7 50,1 7 0,-179 41 0,270-41-41,1 2 1,1 2 0,1 3 0,0 3 0,2 2 0,2 2 0,0 3-1,3 2 1,-61 52 0,74-55 25,2 2 0,1 1-1,1 2 1,-47 69 0,71-90 20,0 2 1,1-1-1,1 2 1,1-1 0,0 1-1,-4 22 1,8-27-1,1 1 1,1 0-1,0 0 1,1 0-1,0 0 1,1-1-1,1 1 1,0 0-1,6 16 0,-2-11-3,1-1-1,1 0 0,0-1 0,2 0 0,0 0 1,1-1-1,0 0 0,2-1 0,0 0 0,1-1 0,0-1 1,1 0-1,1-1 0,18 12 0,-1-4-6,1-1 1,0-3-1,2 0 0,0-2 0,0-2 0,57 13 0,53 4 28,153 12-1,153-7 94,-271-24-79,1042 38 33,-1-98-163,-1008 27 147,0-9 1,234-65-1,-401 82-23,-1-1-1,0-3 1,-1-1 0,-1-3 0,-1-1 0,79-57 0,-101 62-12,0 0 0,-1-2 0,-1 0-1,-1-1 1,27-41 0,-33 43-11,-2 0-1,-1-1 0,0 0 0,-1 0 1,-1-1-1,-1 0 0,-1 0 0,2-24 0,-5 32-8,-2 1 0,1 0 0,-2 0 0,0 0 0,0 0 0,-1 0 0,-1 0 0,0 0 0,-8-22 0,4 19 5,-1 0 0,-1 0-1,0 0 1,0 2 0,-2-1 0,-17-18 0,3 8 15,-2 1 0,-1 1 1,-1 2-1,0 0 1,-2 2-1,-40-18 0,18 15 34,0 1 0,-1 3 0,-1 2 0,-1 3 0,-76-8 0,-289 1 702,420 19-742,-213-1 130,-23 1 50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1:53.590"/>
    </inkml:context>
    <inkml:brush xml:id="br0">
      <inkml:brushProperty name="width" value="0.05" units="cm"/>
      <inkml:brushProperty name="height" value="0.05" units="cm"/>
    </inkml:brush>
  </inkml:definitions>
  <inkml:trace contextRef="#ctx0" brushRef="#br0">1 235 13651,'16'0'100,"0"-1"0,0 0 0,-1-1 0,1-1 1,0 0-1,-1-2 0,30-11 0,-7 3-33,285-77-66,-256 77-22,0 2 1,134-4-1,179 35-75,-102-3 74,722-19 93,-377-8-74,730 35-23,4 29 53,-917-35-17,170-2 5,3-37-2,126-65-86,9-1 5,-427 76 168,-255 13-1,0 3 0,115 24 0,-148-20-94,-26-7-7,0-1-1,0 1 1,-1-2 0,1 1-1,1-1 1,-1 0-1,0 0 1,0-1 0,0 0-1,13-2 1,9-9-5</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11.941"/>
    </inkml:context>
    <inkml:brush xml:id="br0">
      <inkml:brushProperty name="width" value="0.05" units="cm"/>
      <inkml:brushProperty name="height" value="0.05" units="cm"/>
      <inkml:brushProperty name="color" value="#FFC114"/>
    </inkml:brush>
  </inkml:definitions>
  <inkml:trace contextRef="#ctx0" brushRef="#br0">157 1 20188,'-21'20'591,"0"1"0,2 1 0,0 1 0,-18 29 0,32-42-468,-1-1 0,2 1 1,-1 0-1,1 0 0,0 0 0,1 0 1,1 1-1,-1-1 0,2 1 1,-1 0-1,2-1 0,-1 1 0,1 0 1,3 16-1,-2-23-84,0 1 0,0 0 0,0-1 0,1 1 0,0-1 0,0 1 0,0-1-1,1 0 1,0 0 0,-1 0 0,1 0 0,0-1 0,5 5 0,-2-3-10,0 0-1,0-1 1,0 0 0,1 0 0,-1-1-1,1 0 1,13 5 0,-4-4-18,0 0-1,0-1 1,0-1 0,0 0-1,1-1 1,-1-1 0,22-3-1,-15 0 0,0-1 0,0-2 0,0 0-1,-1-1 1,28-13 0,-36 13 42,-1 0 0,1 0 0,-1-2 0,0 1 0,-1-2 0,0 0 0,-1 0 0,21-24 0,-28 28 16,0 0-1,0-1 1,0 1-1,0-1 1,-1 0-1,0 0 1,-1 0-1,0-1 1,0 1-1,0-1 1,-1 1-1,0-9 1,0 11-16,-2 0 1,1 1-1,0-1 0,-1 0 1,0 0-1,0 0 0,-1 0 1,1 1-1,-1-1 0,0 1 1,0-1-1,-1 1 0,1 0 0,-1 0 1,0 0-1,0 0 0,0 0 1,-1 1-1,-6-7 0,0 3-21,-1 1 0,0-1-1,0 2 1,0-1 0,-1 2-1,1 0 1,-1 0 0,-17-3-1,3 2-659,-1 2-1,-49-2 1,75 5 607,-6 0-112,-1 0 0,0 0-1,1 1 1,-1 0 0,1 0 0,-11 4-1,2 3-501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12.430"/>
    </inkml:context>
    <inkml:brush xml:id="br0">
      <inkml:brushProperty name="width" value="0.05" units="cm"/>
      <inkml:brushProperty name="height" value="0.05" units="cm"/>
      <inkml:brushProperty name="color" value="#FFC114"/>
    </inkml:brush>
  </inkml:definitions>
  <inkml:trace contextRef="#ctx0" brushRef="#br0">9 1 17364,'-7'0'2080,"5"8"-1304,16-2-168,14 1 1081,21-2-577,7-1-176,21-4-288,6 0-208,4-4-720,-2-1-376,-14-1-704,-11 1-1593,-22 3 2305,-11 2-472,-26 6-400</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12.836"/>
    </inkml:context>
    <inkml:brush xml:id="br0">
      <inkml:brushProperty name="width" value="0.05" units="cm"/>
      <inkml:brushProperty name="height" value="0.05" units="cm"/>
      <inkml:brushProperty name="color" value="#FFC114"/>
    </inkml:brush>
  </inkml:definitions>
  <inkml:trace contextRef="#ctx0" brushRef="#br0">0 58 16540,'23'20'1672,"17"-13"-936,15-5-296,8-6 640,7-5-191,5-3-633,2 0-496,-5-4 384,-9 0-176,-14-1-256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13.351"/>
    </inkml:context>
    <inkml:brush xml:id="br0">
      <inkml:brushProperty name="width" value="0.05" units="cm"/>
      <inkml:brushProperty name="height" value="0.05" units="cm"/>
      <inkml:brushProperty name="color" value="#FFC114"/>
    </inkml:brush>
  </inkml:definitions>
  <inkml:trace contextRef="#ctx0" brushRef="#br0">0 684 16500,'2'1'142,"-1"-1"0,0 1 0,1-1 1,-1 0-1,1 0 0,-1 0 0,1 1 1,-1-1-1,1-1 0,-1 1 1,1 0-1,-1 0 0,0-1 0,1 1 1,-1 0-1,1-1 0,-1 1 0,0-1 1,1 0-1,1-1 0,22-22 359,-17 16-187,37-41 1106,207-237 2143,-62 13-2468,-175 240-931,-13 27-89,-8 17-35,-12 30-30,2 1 1,2 0-1,-11 51 1,12-23-11,-7 89 1,15-26-428,5-118 116,1-1 0,0 1 1,2 0-1,-1 0 0,2-1 1,7 22-1,-10-34 270,0 0 1,0 0 0,0 0-1,1 0 1,-1 0-1,0 0 1,1 0 0,-1-1-1,1 1 1,1 1-1,-2-3 19,0 1-1,0-1 1,0 1-1,0-1 0,-1 1 1,1-1-1,0 0 1,0 1-1,0-1 0,0 0 1,0 0-1,0 0 1,0 0-1,0 0 0,0 0 1,0 0-1,0 0 1,0 0-1,-1 0 0,1 0 1,0-1-1,0 1 1,2-1-1,19-18-661</inkml:trace>
  <inkml:trace contextRef="#ctx0" brushRef="#br0" timeOffset="1">669 681 18900,'-8'61'1504,"-5"-8"-1136,5-2-144,4-9 89,6-7-441,8-20-337,4-8 577,4-14-304,1-12-160</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13.901"/>
    </inkml:context>
    <inkml:brush xml:id="br0">
      <inkml:brushProperty name="width" value="0.05" units="cm"/>
      <inkml:brushProperty name="height" value="0.05" units="cm"/>
      <inkml:brushProperty name="color" value="#FFC114"/>
    </inkml:brush>
  </inkml:definitions>
  <inkml:trace contextRef="#ctx0" brushRef="#br0">356 43 17228,'-3'-3'179,"-1"-1"1,1 1 0,-1-1 0,1 1-1,-1 0 1,0 0 0,0 1-1,0-1 1,-1 1 0,1 0 0,-1 0-1,1 0 1,-1 1 0,-4-1-1,1 0 59,1 2-1,0-1 1,-1 1 0,1 0-1,-1 0 1,1 1-1,-1 0 1,-10 3-1,4 1 40,0 0-1,0 1 0,0 0 1,1 1-1,-1 0 0,2 1 0,-1 1 1,-18 17-1,22-17-169,1 0 1,0 0-1,1 1 1,0 0-1,0 0 1,1 1-1,-9 22 1,14-29-82,0-1 0,0 1 0,0 0 0,0 0 0,0 0 0,1-1 0,0 1-1,0 0 1,0 0 0,0 0 0,1 0 0,1 6 0,-1-7-12,0-1-1,0 1 0,0-1 1,1 0-1,-1 0 0,1 0 1,0 0-1,-1 0 0,1 0 1,0 0-1,0 0 0,0-1 1,0 1-1,1-1 0,-1 1 1,0-1-1,1 0 1,-1 0-1,1 0 0,4 1 1,3 1-7,0-2 0,1 1 0,-1-1 0,1 0 0,-1-1 0,1-1 0,0 1 0,-1-2 0,0 1 1,1-2-1,-1 1 0,0-1 0,19-9 0,-16 6-14,0 0 0,-1-1 0,0-1-1,0 0 1,-1 0 0,0-1 0,0 0 0,-1-1 0,17-22 0,-20 23-7,0-1 0,-1 0 1,-1-1-1,0 1 1,0-1-1,-1 0 0,-1 0 1,0 0-1,3-21 1,-6 20-9,-5 15 2,-6 18 10,6-2 23,0-1 1,2 1 0,0 0 0,-1 30-1,4-38-7,1 0 0,-1 0-1,2 0 1,-1 0 0,2 0-1,-1 0 1,2-1 0,-1 1-1,8 13 1,11 15 34,-11-22-6,-2-1-1,0 1 0,-1 1 0,8 24 0,-15-36 21,1 0-1,-1 0 1,-1 0-1,1 0 1,-1 0 0,0 0-1,0 0 1,-1 0-1,0-1 1,0 1 0,0 0-1,-1 0 1,1 0-1,-2-1 1,1 1-1,0-1 1,-1 0 0,-5 8-1,2-5 110,-1 0-1,1-1 1,-1 0-1,0 0 1,-1 0 0,0-1-1,0 0 1,0-1-1,-1 0 1,0 0-1,0-1 1,0 0-1,0 0 1,-1-1 0,1 0-1,-1-1 1,0 0-1,-13 0 1,13-1-97,0-1 0,0 0 0,0 0 0,0-1 0,1-1 1,-1 1-1,0-2 0,1 1 0,0-1 0,-1-1 0,1 0 0,0 0 0,1 0 0,-1-1 1,1-1-1,0 1 0,0-2 0,-12-11 0,20 18-107,0 0 0,-1-1 0,1 1 0,-1 0 0,1-1-1,0 1 1,-1 0 0,1-1 0,0 1 0,0-1 0,-1 1 0,1 0 0,0-1 0,0 1 0,-1-1-1,1 1 1,0-1 0,0 1 0,0-1 0,0 1 0,0-1 0,0 1 0,0 0 0,0-1-1,0 1 1,0-1 0,0 1 0,0-1 0,0 1 0,0-1 0,0 1 0,1-1 0,-1 1 0,0-1-1,0 1 1,1 0 0,-1-1 0,0 1 0,0-1 0,1 1 0,-1 0 0,0-1 0,1 1-1,23-10-2465,-9 5 1429,45-23-555,-25 11 689</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14.396"/>
    </inkml:context>
    <inkml:brush xml:id="br0">
      <inkml:brushProperty name="width" value="0.05" units="cm"/>
      <inkml:brushProperty name="height" value="0.05" units="cm"/>
      <inkml:brushProperty name="color" value="#FFC114"/>
    </inkml:brush>
  </inkml:definitions>
  <inkml:trace contextRef="#ctx0" brushRef="#br0">272 12 19084,'-3'-2'188,"1"1"-1,-1-1 1,0 1-1,0 0 1,0 0-1,0 0 1,0 0 0,0 0-1,0 1 1,0-1-1,0 1 1,0 0-1,0 0 1,0 0-1,0 1 1,0-1 0,0 1-1,0-1 1,0 1-1,0 0 1,0 0-1,0 0 1,0 1 0,0-1-1,-3 3 1,-6 4 181,0 0 1,1 0 0,0 1 0,-12 13 0,9-7-197,0 0 0,1 1 0,1 0 0,0 1 1,-17 34-1,24-40-127,0 0 1,1 0-1,1 0 0,0 1 1,0-1-1,1 1 1,0 0-1,1-1 1,1 1-1,0 0 0,3 18 1,-2-22-28,1-1 0,0-1 0,1 1 0,0 0 0,0-1 0,0 1 0,1-1 0,0 0 0,0 0 0,0 0 0,1-1 0,0 1 1,0-1-1,1 0 0,-1-1 0,1 1 0,0-1 0,0 0 0,0-1 0,1 0 0,8 4 0,-7-4-8,-1 0 1,0-1-1,1 1 1,-1-2-1,1 1 1,0-1-1,-1 0 1,1-1-1,0 1 1,0-2-1,0 1 0,-1-1 1,1 0-1,0-1 1,-1 0-1,1 0 1,-1 0-1,1-1 1,12-7-1,-19 9-5,1 0 0,0 0 0,0 0 0,0 0 0,-1-1 0,1 1 0,-1-1 0,1 1 0,-1-1 0,1 0 0,-1 1 0,0-1 0,0 0 0,0 0 0,0 0 0,0 0 1,0 0-1,-1 0 0,1 0 0,-1 0 0,1 0 0,-1 0 0,0 0 0,1 0 0,-1 0 0,-1 0 0,1-1 0,0 1 0,0 0 0,-1 0 0,1 0 0,-1 0 0,1 0 0,-1 0 0,0 0 0,0 0 0,0 0 0,0 0 0,0 1 0,-1-1 0,1 0 0,0 1 0,-1-1 0,1 1 0,-3-2 0,-2-3-63,-1 1 0,0 1-1,0-1 1,-1 1 0,1 0-1,-1 1 1,0-1 0,0 2-1,0-1 1,0 1-1,-15-2 1,8 2-261,0 1 0,0 0 0,0 1 0,-1 1 0,-24 4 0,20 0-220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14.895"/>
    </inkml:context>
    <inkml:brush xml:id="br0">
      <inkml:brushProperty name="width" value="0.05" units="cm"/>
      <inkml:brushProperty name="height" value="0.05" units="cm"/>
      <inkml:brushProperty name="color" value="#FFC114"/>
    </inkml:brush>
  </inkml:definitions>
  <inkml:trace contextRef="#ctx0" brushRef="#br0">282 8 22885,'-10'-7'1880,"-8"14"-1320,-5 7-248,-5 8 705,-2 5-225,-5 9-272,4 1-120,1 7-184,2 0-48,9-4-88,1-3-128,11-11-368,2-7-288,5-17 1168,9-5-568,0-17-64,-1-4-64</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15.383"/>
    </inkml:context>
    <inkml:brush xml:id="br0">
      <inkml:brushProperty name="width" value="0.05" units="cm"/>
      <inkml:brushProperty name="height" value="0.05" units="cm"/>
      <inkml:brushProperty name="color" value="#FFC114"/>
    </inkml:brush>
  </inkml:definitions>
  <inkml:trace contextRef="#ctx0" brushRef="#br0">216 61 22037,'-55'29'2198,"24"-13"-1099,-42 27-1,67-38-967,0 0-1,0 0 0,1 0 0,0 0 1,0 1-1,0 0 0,-5 8 0,9-12-118,0-1 0,0 1 0,1-1-1,-1 1 1,0 0 0,0 0-1,1-1 1,-1 1 0,1 0-1,-1 0 1,1-1 0,0 1-1,0 0 1,0 0 0,0 0-1,0 0 1,0-1 0,0 1-1,1 0 1,-1 0 0,1 0-1,-1-1 1,1 1 0,0 0-1,0-1 1,0 1 0,-1 0 0,1-1-1,1 1 1,-1-1 0,0 0-1,0 1 1,1-1 0,1 1-1,2 3-25,1-2 0,0 1-1,-1-1 1,2 0 0,-1 0-1,0-1 1,1 0 0,-1 0-1,1 0 1,-1-1-1,1 0 1,0 0 0,0 0-1,13-2 1,-10 0-3,0-1 1,-1 1-1,1-2 1,0 0-1,-1 0 0,0-1 1,1 0-1,-1 0 1,15-10-1,-15 7 12,-1 1-1,1-1 1,-1-1 0,0 0-1,-1 0 1,0 0 0,0-1 0,10-18-1,-13 21 16,-1-1 0,0 0 1,0 0-1,-1 0 0,0 0 0,0 0 0,0-1 0,-1 1 0,0-1 0,-1 1 0,0-1 0,0 1 0,-2-10 0,2 14-6,0 1 0,0 0 0,-1-1-1,1 1 1,-1 0 0,0-1 0,1 1 0,-1 0 0,0 0-1,-1 0 1,1 0 0,0 0 0,0 0 0,-1 0-1,1 0 1,-1 0 0,0 0 0,1 1 0,-1-1-1,0 1 1,0 0 0,0-1 0,0 1 0,0 0-1,0 0 1,-1 0 0,1 0 0,0 1 0,0-1 0,-1 0-1,1 1 1,0 0 0,-1 0 0,1-1 0,-1 1-1,1 1 1,0-1 0,-1 0 0,1 1 0,-4 0-1,-4 2 4,0 0-1,1 0 0,0 1 1,0 0-1,0 1 1,0 0-1,1 0 0,-12 11 1,6-3-201,1 0 0,0 1 1,1 0-1,1 1 0,0 0 1,1 1-1,1 0 0,1 1 1,0 0-1,1 0 0,0 1 0,2 0 1,0 0-1,1 0 0,1 0 1,1 1-1,0-1 0,1 1 1,1 0-1,1-1 0,4 22 1,7 4-598</inkml:trace>
  <inkml:trace contextRef="#ctx0" brushRef="#br0" timeOffset="1">827 604 18348,'-9'6'449,"-1"0"1,1 1-1,0 0 1,0 0-1,1 1 1,0 0-1,0 0 0,1 1 1,0 0-1,1 0 1,0 1-1,-5 10 1,7-12-243,1 0 1,0-1 0,0 1-1,1 0 1,0 1 0,0-1 0,0 13-1,2-16-133,0 0 1,0 0-1,1 0 0,-1 1 0,1-1 0,0 0 0,1-1 1,-1 1-1,1 0 0,0 0 0,0-1 0,6 9 0,-6-10-51,0 1 0,1-1-1,-1 0 1,1-1 0,0 1-1,0 0 1,0-1 0,0 1-1,0-1 1,1 0 0,-1 0 0,1-1-1,-1 1 1,1 0 0,0-1-1,-1 0 1,1 0 0,0 0-1,0-1 1,0 1 0,4-1-1,-2 0-5,0-1-1,0 0 0,-1 0 1,1 0-1,-1-1 1,1 1-1,-1-2 0,1 1 1,-1 0-1,0-1 0,0 0 1,0 0-1,6-6 1,-6 5-11,-1 0 0,1 0-1,-1-1 1,0 1 0,0-1 0,-1 0 0,1-1 0,-1 1 0,0-1 0,0 1 0,-1-1 0,3-9 0,-4 11-3,0-1-1,-1 1 0,1 0 0,-1 0 1,0 0-1,0-1 0,0 1 0,-1 0 1,1 0-1,-1 0 0,0 0 0,-1 0 1,1 0-1,-1 0 0,1 0 0,-1 0 1,0 1-1,-1-1 0,-4-6 0,4 6-40,-1 0-1,1 1 1,-1-1-1,0 1 1,0 0-1,0 0 0,-1 0 1,1 1-1,0-1 1,-1 1-1,0 0 1,0 1-1,1-1 1,-7-1-1,2 2-103,1 0 1,-1 1-1,1 0 0,-1 0 1,1 0-1,-1 1 0,-15 4 1,3 2-97,0 0 0,0 1 0,1 2 1,0 0-1,-35 24 0,-33 35-366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52.758"/>
    </inkml:context>
    <inkml:brush xml:id="br0">
      <inkml:brushProperty name="width" value="0.05" units="cm"/>
      <inkml:brushProperty name="height" value="0.05" units="cm"/>
      <inkml:brushProperty name="color" value="#FFC114"/>
    </inkml:brush>
  </inkml:definitions>
  <inkml:trace contextRef="#ctx0" brushRef="#br0">22 361 14803,'-16'22'1559,"11"-14"-644,8-13 1153,242-372 5105,-245 376-7171,0 1 1,1 0 0,-1-1-1,0 1 1,0-1 0,0 1-1,0 0 1,0-1 0,0 1 0,1 0-1,-1 0 1,0-1 0,0 1-1,1 0 1,-1-1 0,0 1-1,0 0 1,1 0 0,-1-1-1,0 1 1,1 0 0,-1 0-1,0 0 1,1 0 0,-1-1-1,0 1 1,1 0 0,-1 0 0,0 0-1,1 0 1,-1 0 0,1 0-1,2 12 90,-5 25 20,1-35-111,-10 110 17,-19 305-129,41-447-1951,0-2 1611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53.257"/>
    </inkml:context>
    <inkml:brush xml:id="br0">
      <inkml:brushProperty name="width" value="0.05" units="cm"/>
      <inkml:brushProperty name="height" value="0.05" units="cm"/>
      <inkml:brushProperty name="color" value="#FFC114"/>
    </inkml:brush>
  </inkml:definitions>
  <inkml:trace contextRef="#ctx0" brushRef="#br0">33 0 16163,'-5'39'1977,"-4"-11"-1121,1-5-376,2-4 1657,1 0-1233,5-8-704,0-4-232,5-9-480,4-1-232,0-10-369,3-1-119,2-7 712,2-10-184,5-13 48</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2:07.724"/>
    </inkml:context>
    <inkml:brush xml:id="br0">
      <inkml:brushProperty name="width" value="0.05" units="cm"/>
      <inkml:brushProperty name="height" value="0.05" units="cm"/>
    </inkml:brush>
  </inkml:definitions>
  <inkml:trace contextRef="#ctx0" brushRef="#br0">10 139 12035,'-10'1'708,"13"-1"-586,20-2-210,3-5 64,205-48-188,-171 44 98,119-6 0,329 36-35,-89 1 366,1530-24 710,-585-3-407,-156 53 128,9-43-247,-393-56-396,-38 2-51,0 30-95,-272 37 144,37 0 77,-488-16-70,89-1 76,201 25 1,-346-23-92,7 2-76,0-1-1,0-1 1,0 0 0,0-1 0,1 0-1,-1-1 1,15-3 0,-28 3 74,1 1 1,-1 0-1,0-1 1,0 1-1,1-1 1,-1 0-1,0 1 1,0-1-1,0 0 1,0 0-1,0 1 0,0-1 1,0 0-1,0 0 1,0 0-1,0 0 1,1-2-1,-1-1-18,1 0-1,-1-1 1,0 1-1,0 0 1,0-9-1</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53.715"/>
    </inkml:context>
    <inkml:brush xml:id="br0">
      <inkml:brushProperty name="width" value="0.05" units="cm"/>
      <inkml:brushProperty name="height" value="0.05" units="cm"/>
      <inkml:brushProperty name="color" value="#FFC114"/>
    </inkml:brush>
  </inkml:definitions>
  <inkml:trace contextRef="#ctx0" brushRef="#br0">194 15 15371,'-1'-2'153,"0"1"-1,0 0 1,0 0-1,0 0 1,-1 0-1,1 0 1,0 0 0,-1 0-1,1 1 1,-1-1-1,1 0 1,-1 1-1,1-1 1,-1 1-1,1 0 1,-1-1-1,1 1 1,-1 0-1,1 0 1,-1 0-1,0 0 1,1 0-1,-1 0 1,1 0 0,-1 1-1,1-1 1,-1 1-1,1-1 1,-1 1-1,-2 1 1,-5 1 509,0 1 0,0 1 1,-12 8-1,12-7-314,0 1-1,1 0 1,-11 10 0,16-14-287,1 0 0,-1 0 0,1 0 0,-1 0 0,1 0 0,0 0 0,1 1 0,-1-1 0,1 1 0,-1-1 0,1 1 1,0-1-1,-1 6 0,2-8-48,0 0 1,0 0-1,0 0 1,0 0 0,0 0-1,0 0 1,0-1-1,1 1 1,-1 0-1,0 0 1,0 0 0,1 0-1,-1 0 1,0 0-1,1 0 1,-1-1 0,1 1-1,-1 0 1,1 0-1,0-1 1,-1 1 0,1 0-1,0-1 1,-1 1-1,3 0 1,-2 0 1,1 0 1,0-1-1,0 1 1,0-1 0,0 1-1,0-1 1,0 0-1,0 0 1,0 0-1,0 0 1,3-1 0,3 0 18,-1-1 1,0 0 0,0 0 0,0 0 0,12-7 0,-12 4-13,1 0-1,-1 0 1,0-1-1,-1 0 1,1 0 0,-1-1-1,-1 0 1,1 0-1,-1 0 1,0-1-1,4-8 1,-9 16-25,0-1 1,0 1-1,0 0 0,-1 0 1,1 0-1,0 0 0,0 0 1,0 0-1,0 0 0,0 0 1,0 0-1,0 0 0,-1 0 1,1 0-1,0 0 0,0 0 1,0-1-1,0 1 0,0 0 1,-1 0-1,1 0 0,0 1 1,0-1-1,0 0 0,0 0 1,0 0-1,-1 0 0,1 0 1,0 0-1,0 0 0,0 0 1,0 0-1,0 0 0,0 0 1,0 0-1,-1 0 0,1 0 1,0 1-1,0-1 0,0 0 1,0 0-1,0 0 0,-5 7-26,0 1-1,1-1 1,-1 1-1,2 0 1,-1 0-1,1 1 1,-3 14-1,5-20 23,-2 7 4,0 0 0,0 0 0,1 1-1,0-1 1,1 1 0,1-1-1,-1 1 1,1-1 0,1 1 0,0-1-1,1 0 1,0 1 0,0-1-1,1 0 1,0 0 0,9 17-1,18 21 6,-12-20 1,15 31 0,-29-51 10,-1 0 1,0 0-1,0 0 0,0 0 1,-1 1-1,-1-1 1,1 1-1,-1 17 0,-1-24 17,0 1 0,0-1-1,-1 0 1,1 1-1,-1-1 1,0 0-1,1 1 1,-1-1-1,0 0 1,0 0-1,-1 0 1,1 0-1,0 0 1,-1 0-1,1 0 1,-1 0-1,1-1 1,-1 1-1,0-1 1,0 1-1,0-1 1,0 1 0,0-1-1,0 0 1,0 0-1,0 0 1,-1 0-1,1-1 1,0 1-1,-1-1 1,1 1-1,-5-1 1,-6 2 178,-1-2-1,0 0 1,0 0 0,-19-4 0,27 3-141,-10-1 8,1-1-1,-1 0 1,1-1 0,0-1-1,-20-8 1,35 13-135,-1-1 0,0 1-1,1 0 1,-1-1 0,1 1 0,-1 0 0,1-1-1,-1 1 1,1-1 0,-1 1 0,1-1-1,-1 1 1,1-1 0,-1 1 0,1-1 0,0 1-1,-1-1 1,1 0 0,0 1 0,0-1 0,-1 0-1,1 1 1,0-1 0,0 0 0,0 0-1,0-1-25,0 1 0,1-1 0,-1 1 0,0 0 0,1-1-1,-1 1 1,1 0 0,0-1 0,-1 1 0,1 0 0,0 0 0,1-2-1,5-5-306,1 1-1,16-14 0,-12 11 228,31-26-634</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54.258"/>
    </inkml:context>
    <inkml:brush xml:id="br0">
      <inkml:brushProperty name="width" value="0.05" units="cm"/>
      <inkml:brushProperty name="height" value="0.05" units="cm"/>
      <inkml:brushProperty name="color" value="#FFC114"/>
    </inkml:brush>
  </inkml:definitions>
  <inkml:trace contextRef="#ctx0" brushRef="#br0">123 1 17148,'-10'10'416,"0"0"1,0 0-1,1 1 0,1 1 1,0-1-1,1 1 1,0 1-1,0 0 1,1-1-1,1 2 1,-5 19-1,2-4-202,2 0-1,2 1 1,0-1-1,1 42 1,3-58-99,0 0-1,1 0 1,1 0 0,0 0-1,1 0 1,4 13 0,-6-22-74,1 0 0,-1-1 0,1 1 1,0-1-1,0 0 0,0 1 0,0-1 1,0 0-1,1 0 0,0 0 0,-1-1 1,1 1-1,0-1 0,0 1 0,0-1 1,1 0-1,-1 0 0,1-1 0,-1 1 0,1-1 1,-1 1-1,1-1 0,0 0 0,5 0 1,-2 0 18,0-1 0,0 0 0,0-1 0,-1 1 0,1-1 0,0-1 0,0 1 0,-1-1 0,1-1 0,6-2 0,-9 3-16,0 0 1,0 0-1,0 0 0,-1 0 1,1-1-1,-1 0 0,1 1 0,-1-1 1,0 0-1,0-1 0,0 1 1,-1 0-1,1-1 0,-1 0 0,0 1 1,0-1-1,2-5 0,-4 7-14,1 0 1,-1-1-1,0 1 0,0 0 0,0 0 0,0-1 0,-1 1 1,1 0-1,0 0 0,-1 0 0,0-1 0,1 1 0,-1 0 0,0 0 1,0 0-1,0 0 0,0 0 0,-1 0 0,1 1 0,0-1 1,-1 0-1,1 1 0,-1-1 0,0 1 0,1-1 0,-1 1 1,0 0-1,0-1 0,0 1 0,-4-1 0,-2-2 36,0 0 0,0 1-1,0 0 1,-1 1 0,1-1 0,-15 0-1,20 2-103,-42 0-54,44 0-6,-1 1-1,1 0 1,0 0 0,-1 0-1,1 1 1,-1-1-1,1 0 1,-1 0 0,1 1-1,-1-1 1,1 1-1,0-1 1,-1 1 0,1 0-1,0 0 1,-1-1-1,1 1 1,0 0 0,0 0-1,0 0 1,0 0-1,0 0 1,0 1 0,0-1-1,-1 1 1,2-1 65,0-1 1,0 0-1,0 0 1,0 0-1,0 1 1,0-1-1,0 0 1,0 0-1,0 0 1,0 1-1,0-1 1,0 0-1,0 0 1,0 0-1,0 0 1,0 1-1,0-1 1,0 0-1,0 0 1,0 0-1,0 1 1,1-1-1,-1 0 1,0 0-1,0 0 1,0 0-1,0 0 1,0 1-1,0-1 1,1 0-1,-1 0 1,0 0-1,0 0 1,0 0-1,0 0 1,1 0-1,-1 0 1,0 1-1,0-1 1,0 0-1,0 0 1,1 0-1,-1 0 1,0 0-1,0 0 1,0 0-1,1 0 1,-1 0-1,0 0 1,0 0-1,0 0 1,1 0-1,-1-1 1,0 1-1,0 0 1,0 0-1,0 0 1,1 0-1,-1 0 1,0 0-1,0 0 1,15-7-723,3-7-145</inkml:trace>
  <inkml:trace contextRef="#ctx0" brushRef="#br0" timeOffset="1">733 18 19788,'-1'0'86,"1"0"0,0-1-1,-1 1 1,1 0 0,-1-1 0,1 1-1,0 0 1,-1-1 0,1 1 0,-1 0-1,1 0 1,-1 0 0,1-1 0,-1 1-1,1 0 1,-1 0 0,1 0 0,-1 0-1,1 0 1,-1 0 0,1 0-1,-1 0 1,1 0 0,-1 0 0,1 0-1,-1 0 1,1 0 0,-1 1 0,0-1-1,-17 12 1312,-13 21 489,16-12-1576,1 1 0,0 0 0,-18 45 0,-21 76-211,5-10-1498,44-124 371,3-12-252,4-16-245,-3 16 1689,5-24-1034</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54.701"/>
    </inkml:context>
    <inkml:brush xml:id="br0">
      <inkml:brushProperty name="width" value="0.05" units="cm"/>
      <inkml:brushProperty name="height" value="0.05" units="cm"/>
      <inkml:brushProperty name="color" value="#FFC114"/>
    </inkml:brush>
  </inkml:definitions>
  <inkml:trace contextRef="#ctx0" brushRef="#br0">184 85 14547,'-1'-1'116,"1"0"-1,0 1 0,-1-1 1,1 1-1,0-1 1,-1 1-1,1-1 1,-1 1-1,1-1 1,-1 1-1,1 0 1,-1-1-1,1 1 0,-1 0 1,1-1-1,-1 1 1,0 0-1,1 0 1,-1-1-1,1 1 1,-1 0-1,0 0 1,1 0-1,-1 0 0,0 0 1,0 0-1,-1 0 81,0 1 0,1-1-1,-1 1 1,1 0 0,-1-1 0,1 1-1,-1 0 1,1 0 0,0 0-1,-3 2 1,-3 4 546,0 0 0,-11 16 1,14-17-494,0-1-56,-25 35 723,26-36-830,1 0 0,0 0 0,0 0 0,0 0 0,0 0 0,1 1 0,-1-1 0,0 6 0,2-9-71,0-1 1,0 1 0,0-1-1,0 1 1,0-1-1,0 0 1,0 1-1,0-1 1,0 1 0,0-1-1,0 1 1,0-1-1,0 0 1,1 1-1,-1-1 1,0 1 0,0-1-1,0 0 1,1 1-1,-1-1 1,0 1-1,0-1 1,1 0 0,-1 1-1,0-1 1,1 0-1,-1 0 1,1 1 0,-1-1-1,0 0 1,1 0-1,0 1 1,17-3 246,-13 0-201,0 0 0,1-1 0,-1 1 0,9-8 0,-6 4 12,-1 0 0,0-1 0,0-1 0,-1 1 0,0-1 0,-1 0 0,1 0 0,7-16 0,-11 19-44,0 0 0,0 0 1,-1 0-1,1 0 0,-1 0 1,0 0-1,0 0 0,-1 0 1,1 0-1,-1 0 0,-1-1 1,1 1-1,-1 0 0,1 0 1,-1 0-1,-1 0 0,1 0 1,-4-7-1,5 11-24,-1-1 0,0 1 1,-1-1-1,1 0 0,0 1 0,0 0 0,0-1 1,-1 1-1,1 0 0,-1 0 0,1 0 0,-1 0 0,0 0 1,1 0-1,-1 0 0,0 0 0,1 1 0,-1-1 1,0 1-1,0-1 0,0 1 0,0 0 0,1 0 1,-1 0-1,0 0 0,0 0 0,0 0 0,0 0 1,0 0-1,1 1 0,-3 0 0,-2 1-46,0-1 0,1 1 1,0 1-1,-1-1 0,1 1 0,0 0 0,0 0 0,-9 8 1,13-10 32,-12 11-523,0 0 0,-14 18 0,24-26 402,0 0 0,0 0 1,0 0-1,1 0 0,0 0 0,0 1 1,0-1-1,1 0 0,-1 1 0,1 0 0,0-1 1,0 1-1,0 9 0,2 11-532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55.107"/>
    </inkml:context>
    <inkml:brush xml:id="br0">
      <inkml:brushProperty name="width" value="0.05" units="cm"/>
      <inkml:brushProperty name="height" value="0.05" units="cm"/>
      <inkml:brushProperty name="color" value="#FFC114"/>
    </inkml:brush>
  </inkml:definitions>
  <inkml:trace contextRef="#ctx0" brushRef="#br0">86 54 15691,'-24'56'2358,"11"-28"-1292,1-1 1,2 2-1,0-1 0,-5 34 0,15-60-989,-1 0 0,1 0 0,0 0 0,-1 0 0,1 0 0,0 0 0,0 0 0,1 0 0,-1 0 0,0 1 0,1-1 0,-1 0 0,1 0 0,0 0 0,0-1 0,0 1 0,0 0 0,1 2 0,0-2-38,-1-1 0,1 0-1,0 0 1,0 0-1,-1 0 1,1-1-1,0 1 1,0 0-1,0-1 1,0 1 0,0-1-1,0 0 1,0 0-1,0 0 1,0 0-1,0 0 1,0 0 0,0 0-1,2-1 1,7-1 4,-1-1 1,0 0 0,0 0-1,-1-1 1,1 0-1,-1-1 1,0 0 0,0 0-1,0-1 1,12-11-1,-9 7-3,-1-1-1,0 0 0,0-1 1,-1 0-1,-1 0 0,12-21 1,-18 28-33,-1 0 0,0 0 0,0 0 0,0 0 0,0 0 0,-1 0 0,0-1 0,0 1 0,0 0 0,0-1 0,-1 1 0,0-1 0,-1 1 0,1-1 0,-1 1 0,0 0 0,0-1 0,-2-5 0,1 6-14,-1 1-1,1 0 0,-1 0 1,1 0-1,-1 0 0,0 1 0,-1-1 1,1 1-1,-1 0 0,1 0 1,-1 0-1,0 0 0,0 0 1,0 1-1,0 0 0,-1 0 0,1 0 1,-1 0-1,1 1 0,-9-2 1,5 2-172,-1-1 0,1 1 0,0 1 0,-1 0 0,1 0 0,0 1 0,-1 0 0,1 0 0,0 1 0,0 0 0,-1 0 1,2 1-1,-1 0 0,0 0 0,1 1 0,-1 0 0,-10 8 0,17-9-353</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47.595"/>
    </inkml:context>
    <inkml:brush xml:id="br0">
      <inkml:brushProperty name="width" value="0.05" units="cm"/>
      <inkml:brushProperty name="height" value="0.05" units="cm"/>
      <inkml:brushProperty name="color" value="#FFC114"/>
    </inkml:brush>
  </inkml:definitions>
  <inkml:trace contextRef="#ctx0" brushRef="#br0">335 26 14547,'0'0'102,"0"-1"-1,1 1 1,-1 0-1,1-1 1,-1 1-1,0-1 1,1 1-1,-1-1 1,0 1-1,1-1 1,-1 1-1,0-1 1,0 0-1,0 1 1,1-1-1,-1 1 1,0-1-1,0 1 1,0-1 0,0 0-1,0 1 1,0-1-1,0 1 1,0-1-1,0 0 1,-1 1-1,1-1 1,0 1-1,0-1 1,0 1-1,-1-1 1,1 1-1,-1-2 1,0 1 75,0 1 1,-1-1-1,1 0 1,0 1-1,-1-1 1,1 1-1,-1-1 1,1 1-1,0-1 1,-1 1-1,1 0 1,-4 0-1,-3 0 286,-1 0-1,1 1 1,-15 2 0,13 0-340,1 0 0,0 1-1,0 0 1,0 0 0,0 1 0,1 0 0,-1 0 0,-12 12 0,18-14-89,-1 0 1,1 0-1,0 0 1,0 0-1,0 1 1,1 0-1,-1-1 1,1 1-1,0 0 1,0 0 0,0 0-1,0 0 1,1 1-1,0-1 1,0 0-1,0 1 1,0-1-1,1 1 1,-1-1-1,1 1 1,1 5-1,0-6-14,0 0 0,1 0-1,-1-1 1,1 1-1,0 0 1,0-1-1,1 1 1,-1-1-1,1 0 1,-1 0 0,1 0-1,5 4 1,43 32 112,-40-31-112,-2-1-10,0 0 0,0 1 0,-1 0-1,1 0 1,-2 0 0,1 1 0,-1 1 0,-1-1 0,8 15-1,-12-19-4,1 0-1,-1 1 0,-1-1 0,1 0 1,-1 1-1,0-1 0,0 1 0,-1 0 1,1-1-1,-1 1 0,-1-1 1,1 1-1,-1 0 0,0-1 0,0 0 1,0 1-1,-1-1 0,0 1 0,0-1 1,0 0-1,-6 8 0,2-4 39,-1-1 0,0 0 0,0 0 0,-1 0 0,0-1-1,0 0 1,-1-1 0,0 0 0,0 0 0,0-1 0,-15 7 0,7-5 85,0-1 0,0 0 1,-1-2-1,0 1 1,0-2-1,-18 1 1,31-4-75,0 1 1,0-2-1,0 1 1,0 0-1,0-1 1,-9-3-1,13 4-45,0 0 1,1 0-1,-1-1 0,0 1 0,1 0 0,-1-1 1,0 1-1,1-1 0,-1 1 0,0-1 0,1 1 1,-1-1-1,1 1 0,-1-1 0,1 0 0,-1 1 1,1-1-1,0 0 0,-1 1 0,1-3 0,-1 2-2,1 0 0,1 0 0,-1-1 0,0 1 0,0 0 0,0 0 0,1-1 0,-1 1 0,1 0-1,-1 0 1,1 0 0,-1-1 0,1 1 0,0 0 0,-1 0 0,1 0 0,2-1 0,17-20 23,1 1 1,1 0 0,33-21 0,25-25-24,-62 51 10,-1-1 0,-1-1-1,-1 0 1,0-1-1,-2-1 1,14-26 0,-23 37-6,0 0 1,0 0-1,-1 0 0,-1-1 1,1 1-1,-2-1 1,2-18-1,-3 21-4,0 0 1,-1 0-1,0 1 0,0-1 0,-1 0 0,1 0 1,-2 1-1,1-1 0,-1 1 0,0-1 0,0 1 1,-5-7-1,6 10-17,0 0 1,0 0-1,-1 0 0,0 0 1,1 1-1,-1-1 1,0 1-1,0-1 1,0 1-1,0 0 0,-1 0 1,1 0-1,-1 1 1,1-1-1,-1 1 1,1 0-1,-1 0 0,-4 0 1,6 1-81,0 0 0,0 0-1,0 0 1,-1 0 0,1 1 0,0-1 0,0 1 0,0-1 0,0 1 0,0 0 0,0 0 0,0 0-1,0 0 1,0 0 0,1 1 0,-1-1 0,0 1 0,1-1 0,-1 1 0,1-1 0,-1 1 0,1 0-1,0-1 1,0 1 0,0 0 0,0 0 0,0 0 0,0 0 0,0 0 0,0 0 0,1 1 0,-1 2-1,0 1-73,0 0 0,0 0-1,0 0 1,1 0-1,0 0 1,1 9 0,5 13-563</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48.102"/>
    </inkml:context>
    <inkml:brush xml:id="br0">
      <inkml:brushProperty name="width" value="0.05" units="cm"/>
      <inkml:brushProperty name="height" value="0.05" units="cm"/>
      <inkml:brushProperty name="color" value="#FFC114"/>
    </inkml:brush>
  </inkml:definitions>
  <inkml:trace contextRef="#ctx0" brushRef="#br0">6 0 18756,'5'18'1712,"-3"4"-1184,-1 1-263,1 3 791,0 2-312,-2 0-544,0-1-144,0-3-280,-4-3-176,1-3-280,-1-8-176,1-8-281,-1-4 737,4-13-112,2-3-120</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48.593"/>
    </inkml:context>
    <inkml:brush xml:id="br0">
      <inkml:brushProperty name="width" value="0.05" units="cm"/>
      <inkml:brushProperty name="height" value="0.05" units="cm"/>
      <inkml:brushProperty name="color" value="#FFC114"/>
    </inkml:brush>
  </inkml:definitions>
  <inkml:trace contextRef="#ctx0" brushRef="#br0">260 54 16796,'1'-4'307,"-1"-1"0,0 1 0,0 0 0,0 0 0,-1 0 0,1 0 0,-1-1 0,-2-5 1,3 10-251,0-1 1,-1 1-1,1-1 1,0 0 0,-1 1-1,1-1 1,-1 1-1,1-1 1,-1 1 0,1-1-1,-1 1 1,1 0-1,-1-1 1,1 1-1,-1 0 1,0-1 0,1 1-1,-1 0 1,0 0-1,1-1 1,-1 1 0,0 0-1,0 0 1,-1 0 52,0 0 0,0 1 0,0-1 0,0 0 0,0 1 0,0 0 0,0-1 0,0 1 0,0 0 0,1 0-1,-1 0 1,-1 2 0,-15 10 151,2 1-1,0 0 1,1 1-1,0 1 1,1 1-1,1 0 1,1 0-1,0 1 1,-13 28-1,22-40-208,1 0 0,-1 0 0,1-1 0,1 1 0,-1 0 0,1 1 0,-1 9 0,2-15-45,0-1 1,0 1-1,0 0 0,1-1 0,-1 1 0,0-1 1,0 1-1,0 0 0,1-1 0,-1 1 0,0-1 1,1 1-1,-1-1 0,0 1 0,1-1 1,-1 1-1,1-1 0,-1 1 0,1-1 0,-1 1 1,1-1-1,-1 0 0,1 1 0,-1-1 1,1 0-1,-1 1 0,1-1 0,0 0 0,-1 0 1,1 0-1,-1 0 0,1 1 0,0-1 1,-1 0-1,1 0 0,0 0 0,-1 0 0,1 0 1,0-1-1,-1 1 0,1 0 0,0 0 0,26-10 94,-17 4-83,0 0 0,0-1 0,-1 0 0,0-1 0,-1 0 0,0-1 0,10-11 0,-5 2-28,0 0-1,19-38 0,-31 54 8,17-40-62,-17 39 53,0 0 0,0-1 1,0 1-1,0 0 0,-1-1 0,0 1 0,1-1 0,-1 1 0,-1-1 0,1-4 0,0 8 9,0 0 0,0-1 0,0 1 0,0-1 0,-1 1 0,1 0-1,0-1 1,0 1 0,0 0 0,0-1 0,0 1 0,-1 0 0,1-1 0,0 1 0,0 0 0,0-1-1,-1 1 1,1 0 0,0 0 0,0-1 0,-1 1 0,1 0 0,0 0 0,-1 0 0,1-1 0,0 1-1,-1 0 1,1 0 0,0 0 0,-1 0 0,1 0 0,0 0 0,-1 0 0,1 0 0,-1-1 0,-13 10-59,-11 23 25,23-29 35,-8 11 16,1 1 0,0 0-1,2 1 1,-1-1 0,2 2-1,-9 31 1,13-40 0,0 0 1,1 1-1,0-1 0,0 1 0,1 0 1,0-1-1,1 1 0,0-1 0,0 1 1,1-1-1,0 1 0,0-1 0,1 0 1,0 0-1,8 14 0,-1-8 5,0 0 1,24 23-1,-25-29-17,0 1 1,-1 1-1,0-1 0,0 1 0,-1 1 1,0-1-1,6 15 0,-12-23 21,-1 1 0,1-1-1,0 0 1,-1 1 0,1-1-1,-1 0 1,0 1 0,1-1-1,-1 0 1,0 1 0,-1-1-1,1 1 1,0-1 0,-1 0-1,1 1 1,-1-1 0,0 0-1,0 0 1,0 0 0,0 1-1,0-1 1,0 0 0,0 0-1,-1 0 1,1-1 0,-1 1-1,0 0 1,1 0 0,-1-1 0,0 1-1,0-1 1,0 0 0,0 1-1,0-1 1,-3 1 0,-3 2 171,-1-1 1,1 0-1,-1-1 1,1 0-1,-1 0 1,0 0-1,1-1 1,-13-1-1,3 0 182,0-1 0,-27-4 0,38 3-425,1 1 1,-1-1-1,1 0 0,0 0 0,0-1 0,0 1 1,0-2-1,0 1 0,1 0 0,-8-7 0,12 10-35,1-1 0,-1 0-1,0 1 1,0-1 0,1 0-1,-1 1 1,1-1 0,-1 0 0,1 0-1,-1 0 1,1 0 0,-1 1-1,1-1 1,0 0 0,-1 0-1,1 0 1,0 0 0,0 0 0,0 0-1,0 0 1,0 0 0,0 0-1,0 0 1,0 0 0,0 0-1,0 0 1,0 0 0,1 0 0,-1 1-1,0-1 1,1 0 0,-1 0-1,1 0 1,-1 0 0,1 0-1,-1 1 1,1-1 0,-1 0 0,3-1-1,1-2-298,2-1-1,-1 1 0,0 0 0,12-5 1,-12 6 309,24-15-899</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49.052"/>
    </inkml:context>
    <inkml:brush xml:id="br0">
      <inkml:brushProperty name="width" value="0.05" units="cm"/>
      <inkml:brushProperty name="height" value="0.05" units="cm"/>
      <inkml:brushProperty name="color" value="#FFC114"/>
    </inkml:brush>
  </inkml:definitions>
  <inkml:trace contextRef="#ctx0" brushRef="#br0">1 18 20340,'0'-1'123,"0"0"0,1 0-1,-1 0 1,1 0-1,-1 0 1,1 0-1,-1 0 1,1 1 0,0-1-1,-1 0 1,1 0-1,0 1 1,0-1-1,-1 0 1,1 1 0,0-1-1,0 1 1,0-1-1,0 1 1,0-1 0,0 1-1,0 0 1,0-1-1,0 1 1,0 0-1,0 0 1,0 0 0,0 0-1,0 0 1,2 0-1,34 0 1293,-31 1-1336,-1 0 1,0 0-1,1 0 1,-1 1 0,0 0-1,0 0 1,0 0-1,0 0 1,0 1-1,-1 0 1,1 0-1,-1 0 1,0 1 0,0-1-1,0 1 1,0 0-1,-1 0 1,1 0-1,3 8 1,-4-7-68,0 1 0,0 0 0,-1 1-1,0-1 1,-1 0 0,1 1 0,-1-1 0,0 1 0,-1-1 0,0 1 0,0-1 0,0 1 0,-1-1 0,0 1 0,-3 11-1,0-3 51,-1-1-1,0-1 0,-1 1 0,-1-1 0,0 0 0,0-1 0,-2 1 0,1-2 0,-2 1 1,-19 18-1,32-32-89,0 0 1,0 0 0,1 0 0,-1 1 0,1-1-1,-1 1 1,1 0 0,-1 0 0,1 0 0,0 0-1,0 1 1,-1-1 0,1 1 0,0 0 0,0 0 0,-1 0-1,1 1 1,0-1 0,0 1 0,-1 0 0,1 0-1,-1 0 1,6 3 0,-5-2-17,0 0 0,1 0-1,-1 1 1,0-1 0,-1 1 0,1 0 0,0 0 0,-1 0-1,0 1 1,0-1 0,0 1 0,0 0 0,0 0 0,-1 0-1,0 0 1,0 0 0,0 0 0,0 1 0,-1-1-1,3 9 1,-4-8 89,1 0-1,-1 0 1,0 1-1,0-1 1,-1 0-1,1 0 1,-1 0 0,0 0-1,-1 0 1,1 0-1,-1 0 1,0 0-1,0-1 1,0 1-1,-1-1 1,0 1-1,0-1 1,0 0-1,0 0 1,0 0-1,-1 0 1,0-1-1,0 0 1,-8 6-1,3-3 51,-1 0-1,0-1 1,0 0-1,0 0 0,0-1 1,-1-1-1,0 0 0,0 0 1,0-1-1,-17 1 0,27-3-168,0 0-1,0 1 1,0-1-1,0 0 0,0 0 1,0 0-1,0 0 0,0-1 1,0 1-1,0 0 0,0 0 1,0 0-1,1-1 0,-1 1 1,0-1-1,0 1 0,0-1 1,0 1-1,0-1 0,1 1 1,-1-1-1,0 0 1,0 1-1,1-1 0,-1 0 1,1 1-1,-1-1 0,1 0 1,-1 0-1,0-1 0,1 0-5,0 1 0,0 0-1,0-1 1,0 1 0,0 0-1,0-1 1,0 1 0,1 0-1,-1-1 1,1 1-1,-1 0 1,1 0 0,-1-1-1,1 1 1,0 0 0,-1 0-1,1 0 1,0 0 0,0 0-1,0 0 1,0 0 0,1-1-1,14-12-811</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49.530"/>
    </inkml:context>
    <inkml:brush xml:id="br0">
      <inkml:brushProperty name="width" value="0.05" units="cm"/>
      <inkml:brushProperty name="height" value="0.05" units="cm"/>
      <inkml:brushProperty name="color" value="#FFC114"/>
    </inkml:brush>
  </inkml:definitions>
  <inkml:trace contextRef="#ctx0" brushRef="#br0">156 0 15667,'-31'99'6068,"-29"41"-3086,5-15-1978,46-89-1354,9-32-567,4-7-90,4-11-503,11-45-11,-5 10 541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50.005"/>
    </inkml:context>
    <inkml:brush xml:id="br0">
      <inkml:brushProperty name="width" value="0.05" units="cm"/>
      <inkml:brushProperty name="height" value="0.05" units="cm"/>
      <inkml:brushProperty name="color" value="#FFC114"/>
    </inkml:brush>
  </inkml:definitions>
  <inkml:trace contextRef="#ctx0" brushRef="#br0">224 1 16732,'-11'3'566,"-1"1"1,0 0 0,1 1-1,0 1 1,0-1-1,1 2 1,0-1 0,-15 14-1,19-16-368,1 1 0,0 0-1,0 1 1,0-1-1,1 1 1,0 0 0,0 0-1,0 0 1,1 1 0,0-1-1,0 1 1,0 0-1,1 0 1,0 0 0,-1 11-1,3-15-166,-1 0 0,1 1 0,1-1 0,-1 0 0,0 0 0,1 1 0,-1-1 0,1 0 0,0 0 0,0 0 0,1 0 0,-1 0 0,0 0 0,1 0 0,0 0 1,0-1-1,0 1 0,0-1 0,0 1 0,0-1 0,0 0 0,1 1 0,-1-1 0,1-1 0,0 1 0,0 0 0,0-1 0,0 1 0,0-1 0,0 0 0,0 0 0,0 0 0,5 1 0,0-1-10,-1 0 0,0 0-1,0 0 1,1-1 0,-1 0 0,0-1 0,1 0 0,-1 0 0,0 0 0,0-1 0,0 0 0,0 0 0,0-1 0,8-4 0,-8 2-5,0 0 1,-1 0 0,1-1 0,-1 0 0,-1 0-1,1-1 1,-1 1 0,0-1 0,-1 0-1,0-1 1,0 1 0,4-10 0,-6 12-7,-1 0 1,1 0-1,-1 0 0,0 0 1,0 0-1,-1 0 1,1 0-1,-1-1 0,-1-7 1,0 10-5,1 0 1,-1 0-1,0 0 1,0 0-1,0 0 1,0 0-1,-1 0 1,1 1-1,-1-1 0,0 0 1,0 1-1,0-1 1,0 1-1,0 0 1,0 0-1,-4-3 1,2 2-2,-1 0 1,0 1 0,0 0-1,1 0 1,-1 0-1,-1 0 1,1 1 0,0 0-1,0 0 1,0 0 0,-1 0-1,1 1 1,0 0-1,-1 0 1,1 1 0,0-1-1,0 1 1,-10 3-1,1 0-59,1 1 0,1 0 0,-1 0-1,1 2 1,0-1 0,-13 11-1,13-9-332,0 1-1,-13 14 1,22-20 245,1 0 0,-1-1 0,1 1 1,0 1-1,0-1 0,0 0 0,0 0 0,0 1 0,1-1 0,0 1 1,-1-1-1,1 1 0,1 0 0,-2 3 0,5 5-459,10-7-175</inkml:trace>
  <inkml:trace contextRef="#ctx0" brushRef="#br0" timeOffset="1">396 563 14459,'-27'78'3050,"25"-69"-2572,0 0-1,0 1 1,1-1 0,0 0 0,1 1 0,1 16 0,-1-24-386,1 1-1,-1-1 1,1 0 0,-1 1 0,1-1 0,0 0-1,0 1 1,0-1 0,0 0 0,0 0-1,1 0 1,-1 0 0,1 0 0,-1 0 0,1 0-1,0-1 1,0 1 0,-1 0 0,1-1 0,0 0-1,0 1 1,1-1 0,-1 0 0,0 0-1,0 0 1,1 0 0,-1-1 0,0 1 0,1-1-1,-1 1 1,1-1 0,-1 0 0,0 0 0,1 0-1,-1 0 1,1 0 0,3-1 0,4 0 57,-1-1-1,1 0 1,-1-1 0,0 0 0,1-1 0,-1 1 0,-1-2 0,12-6-1,-12 5-55,0 0 0,0 0 0,-1 0 0,0-1 0,0-1 0,-1 1 0,0-1-1,0 0 1,-1 0 0,5-11 0,-8 16-64,0 0 0,-1 0 0,0 0 1,0-1-1,0 1 0,0-1 0,0 1 0,0-1 0,-1 1 0,0-1 0,0 1 1,0-1-1,0 1 0,0-1 0,-1 1 0,0-1 0,0 1 0,1-1 1,-2 1-1,1 0 0,0-1 0,-1 1 0,0 0 0,1 0 0,-1 0 0,0 0 1,-1 1-1,1-1 0,0 0 0,-1 1 0,-3-3 0,-1 0-72,1 1-1,-1 1 0,1-1 1,-1 1-1,0 1 1,0-1-1,-1 1 0,1 0 1,0 1-1,-1-1 0,1 2 1,-1-1-1,1 1 1,-1 0-1,0 0 0,1 1 1,0 0-1,-1 1 0,-7 2 1,6-2-289,1 1 0,0 0 0,0 0 0,0 0 0,1 1 0,-1 1 1,1-1-1,0 1 0,0 0 0,0 1 0,1 0 0,0 0 0,0 0 0,0 1 0,1 0 0,-7 11 1,0 7-802</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2:13.875"/>
    </inkml:context>
    <inkml:brush xml:id="br0">
      <inkml:brushProperty name="width" value="0.05" units="cm"/>
      <inkml:brushProperty name="height" value="0.05" units="cm"/>
    </inkml:brush>
  </inkml:definitions>
  <inkml:trace contextRef="#ctx0" brushRef="#br0">1 246 9306,'408'-42'353,"-235"21"-474,-32 5-3,523-53-52,452 10 702,0 37-1095,-1103 22 553,1858-11 871,-558 6 1388,1804 5-913,-1645 10-1260,341 3-75,-1 28 31,1307 113-205,-1827-103 143,-317-17-28,-650-26 47,-174-12 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50.735"/>
    </inkml:context>
    <inkml:brush xml:id="br0">
      <inkml:brushProperty name="width" value="0.05" units="cm"/>
      <inkml:brushProperty name="height" value="0.05" units="cm"/>
      <inkml:brushProperty name="color" value="#FFC114"/>
    </inkml:brush>
  </inkml:definitions>
  <inkml:trace contextRef="#ctx0" brushRef="#br0">356 78 16772,'1'-6'605,"0"1"1,0-1 0,-1 0-1,0 0 1,0 0 0,-2-11-1,2 15-511,0 1-1,-1 0 1,1 0-1,0-1 1,-1 1-1,1 0 1,-1 0 0,0 0-1,1 0 1,-1 0-1,0 0 1,1 0-1,-1 0 1,0 0-1,0 0 1,0 0 0,0 1-1,0-1 1,0 0-1,0 1 1,0-1-1,0 0 1,-1 1-1,1-1 1,0 1 0,0 0-1,0-1 1,-1 1-1,1 0 1,0 0-1,0 0 1,-1 0-1,1 0 1,0 0 0,0 0-1,-1 0 1,1 1-1,0-1 1,-1 1-1,-9 2 75,0 1-1,1 0 0,-1 1 0,1 0 1,0 0-1,1 1 0,-1 1 0,1-1 1,-12 13-1,-8 9-47,-33 41 0,46-50-11,1 1 1,1 1 0,1 0-1,-20 45 1,28-55-50,1 1 0,0-1 0,1 0 0,0 1 0,1 0 0,1 0 0,-1 0 0,2 0 0,0 0 0,0 0 0,1 0 0,4 17 0,-4-24-38,0-1-1,0 0 1,0 0 0,1 0-1,0 0 1,0 0-1,0 0 1,0 0 0,1 0-1,-1-1 1,1 1 0,0-1-1,0 0 1,0 0 0,1 0-1,-1 0 1,1-1-1,-1 1 1,1-1 0,0 0-1,0 0 1,0 0 0,0 0-1,0-1 1,1 0 0,-1 0-1,9 1 1,-5-1 14,1-1 1,0-1-1,-1 0 1,1 0-1,0 0 1,-1-1-1,0 0 0,1-1 1,-1 0-1,0 0 1,0-1-1,-1 0 1,12-7-1,-8 2 26,1 0-1,-1 0 0,-1-1 1,0-1-1,0 0 0,-1 0 1,11-17-1,-17 22-34,1 0 0,-1 0 0,0 0 0,0 0 0,0-1 0,-1 1 0,0-1 0,0 0 0,-1 1 0,0-1 0,0 0 0,-1 0 0,1 0 0,-1 0 0,-1 1 0,0-1-1,-2-11 1,3 16-29,-1-1 0,0 1-1,0-1 1,0 1-1,-1 0 1,1-1-1,0 1 1,-1 0-1,0 0 1,1 0 0,-1 0-1,0 0 1,0 0-1,0 1 1,0-1-1,0 1 1,-1-1-1,1 1 1,-4-2 0,2 2-19,1 0 0,-1 0 0,0 1 0,1-1 1,-1 1-1,1 0 0,-1 0 0,0 0 1,1 1-1,-1-1 0,0 1 0,1 0 1,-4 1-1,1 0-208,0 0 0,1 1 0,-1 0 1,1 0-1,0 0 0,-1 0 0,2 1 1,-1 0-1,0 0 0,1 0 0,-1 0 0,1 1 1,0 0-1,1 0 0,-1 0 0,-4 10 1,7-13 122,1-1 68,-1-1 0,1 1 0,-1 0 0,1 0 0,0 0 0,0-1 0,-1 1-1,1 0 1,0 0 0,0 0 0,0 0 0,0 0 0,0 0 0,0-1 0,0 1 0,0 0-1,0 0 1,0 0 0,0 0 0,0 0 0,1-1 0,-1 1 0,0 0 0,1 0-1,-1 0 1,1-1 0,-1 1 0,1 0 0,-1 0 0,1-1 0,-1 1 0,2 0 0,13 8-788</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51.244"/>
    </inkml:context>
    <inkml:brush xml:id="br0">
      <inkml:brushProperty name="width" value="0.05" units="cm"/>
      <inkml:brushProperty name="height" value="0.05" units="cm"/>
      <inkml:brushProperty name="color" value="#FFC114"/>
    </inkml:brush>
  </inkml:definitions>
  <inkml:trace contextRef="#ctx0" brushRef="#br0">4 0 21821,'-2'23'1840,"2"8"-1352,-2 6-232,2 9 840,0 3-591,2 3-505,0-1-184,3-5-433,-1-4-95,-1-7-208,2-11-200,-3-13 1920,-2-9-1168,5-11 96,-3-16 56</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51.747"/>
    </inkml:context>
    <inkml:brush xml:id="br0">
      <inkml:brushProperty name="width" value="0.05" units="cm"/>
      <inkml:brushProperty name="height" value="0.05" units="cm"/>
      <inkml:brushProperty name="color" value="#FFC114"/>
    </inkml:brush>
  </inkml:definitions>
  <inkml:trace contextRef="#ctx0" brushRef="#br0">0 54 16524,'0'2'241,"0"-1"1,0 1 0,0 0 0,0-1-1,1 1 1,-1-1 0,0 1 0,1-1 0,-1 1-1,1-1 1,-1 1 0,1-1 0,0 1-1,0-1 1,-1 0 0,1 1 0,0-1 0,0 0-1,0 0 1,1 1 0,1 1 0,1-2 45,-1 1 0,1 0 0,0-1 0,0 0 0,0 0 0,0 0 0,-1 0 0,6 0 1,12 1 6,1-1 1,-1-1 0,0-1 0,1-1 0,-1-1 0,0 0 0,28-9 0,13-9-525,61-28 0,-103 40 158,-9 7-130,-8 8 46,-9 14 3,5-17 150,-102 206 130,43-94 270,48-91-311,-40 86 439,43-89-417,1 1 1,1 0 0,-4 24 0,8-20-186,3-25 42,0-1 0,0 1 1,0 0-1,0-1 0,0 1 1,0 0-1,0-1 1,0 1-1,0-1 0,0 1 1,0 0-1,0-1 0,1 1 1,-1 0-1,0-1 0,0 1 1,1-1-1,-1 1 1,0-1-1,1 1 0,-1-1 1,0 1-1,1-1 0,-1 1 1,1-1-1,-1 1 0,1-1 1,-1 0-1,1 1 1,0 0-1,0-2-95,0 1 0,0-1-1,0 0 1,0 1 0,-1-1 0,1 0-1,0 1 1,0-1 0,-1 0 0,1 0 0,0 0-1,-1 0 1,1 0 0,-1 0 0,1 0 0,-1 0-1,0 0 1,1 0 0,-1 0 0,0 0 0,0 0-1,0 0 1,1 0 0,-1 0 0,0 0 0,0 0-1,-1-2 1,1-31-1174,-5 2 345,-5-2-135</inkml:trace>
  <inkml:trace contextRef="#ctx0" brushRef="#br0" timeOffset="1">123 343 16171,'4'0'2105,"8"0"-881,2 2-416,7-2 1385,5 2-513,4-1-520,7 1-287,-1-2-521,0 0-312,0-2-776,-4-1-449,-4-4 905,-2-5-208,0-1-208</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52.239"/>
    </inkml:context>
    <inkml:brush xml:id="br0">
      <inkml:brushProperty name="width" value="0.05" units="cm"/>
      <inkml:brushProperty name="height" value="0.05" units="cm"/>
      <inkml:brushProperty name="color" value="#FFC114"/>
    </inkml:brush>
  </inkml:definitions>
  <inkml:trace contextRef="#ctx0" brushRef="#br0">149 1 17100,'-4'27'1442,"-1"0"0,-2 0 1,0-1-1,-19 42 0,11-28-492,-15 35 226,18-51-958,2 1 0,0 1 0,-10 51 0,19-75-235,1-1 0,-1 1 0,1-1 0,0 1 0,0-1 0,0 1 0,0-1 0,0 1 0,0-1 0,0 1 0,1-1 0,-1 1 1,0-1-1,1 1 0,-1-1 0,1 0 0,0 1 0,-1-1 0,1 0 0,0 1 0,0-1 0,0 0 0,2 2 0,-2-2-52,1-1 0,-1 1 0,1-1-1,0 1 1,-1-1 0,1 0 0,0 1-1,0-1 1,-1 0 0,1 0 0,0-1-1,0 1 1,-1 0 0,1 0 0,0-1-1,-1 1 1,1-1 0,-1 0 0,1 1-1,0-1 1,1-1 0,12-6-390,-1-1 1,0 0-1,-1-1 1,13-13-1,3-3-238</inkml:trace>
  <inkml:trace contextRef="#ctx0" brushRef="#br0" timeOffset="1">258 292 19580,'-16'28'2177,"-2"3"-1217,1 1-392,3 3 1144,0 3-351,5 1-601,4 1-312,3-3-608,2-4-392,2-5-905,1-7 1185,3-12-256,1-7-224</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52.705"/>
    </inkml:context>
    <inkml:brush xml:id="br0">
      <inkml:brushProperty name="width" value="0.05" units="cm"/>
      <inkml:brushProperty name="height" value="0.05" units="cm"/>
      <inkml:brushProperty name="color" value="#FFC114"/>
    </inkml:brush>
  </inkml:definitions>
  <inkml:trace contextRef="#ctx0" brushRef="#br0">275 1 22085,'-4'3'497,"-1"0"1,0 1 0,1 0 0,0 0 0,0 1-1,-6 7 1,0-1 384,-21 28-361,2 2 0,1 0 0,2 2 0,-37 82 0,11 18-1772,60-186-2530,-5 19 3265,4-13-279,0-5-97</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53.169"/>
    </inkml:context>
    <inkml:brush xml:id="br0">
      <inkml:brushProperty name="width" value="0.05" units="cm"/>
      <inkml:brushProperty name="height" value="0.05" units="cm"/>
      <inkml:brushProperty name="color" value="#FFC114"/>
    </inkml:brush>
  </inkml:definitions>
  <inkml:trace contextRef="#ctx0" brushRef="#br0">249 95 16668,'-1'-3'300,"1"0"0,-1-1 0,1 1 1,-1 0-1,0 1 0,0-1 0,0 0 1,-1 0-1,1 0 0,-1 1 0,-1-4 1,2 5-210,0 0 0,0 0 0,0 0 0,0 1 0,1-1 0,-1 0 0,0 1 0,0-1 0,0 1 0,-1-1 0,1 1 0,0-1 0,0 1 0,0 0 0,0-1 0,0 1 0,0 0 0,-1 0 0,1 0 0,0 0 0,0 0 0,0 0 0,0 0 0,0 1 0,-1-1 0,1 0 0,0 1 0,0-1 0,0 0 0,0 1 0,0-1 0,0 1 0,-2 1 0,-3 2 125,0 1 0,1 0 0,-1 0-1,1 0 1,0 1 0,0 0 0,1 0 0,0 0 0,-5 9-1,0 1 118,2 1 0,-11 30 0,16-40-215,0 0 1,0 1-1,1-1 1,0 0 0,0 1-1,1-1 1,0 1-1,1 7 1,0-13-81,-1 0 1,0-1-1,1 1 0,-1 0 0,1-1 1,0 1-1,-1 0 0,1-1 0,0 1 1,0-1-1,0 0 0,0 1 1,0-1-1,1 0 0,-1 1 0,2 0 1,-1-1-8,0 0-1,0 0 1,0 0 0,-1-1 0,1 1 0,0-1 0,0 0 0,0 1 0,0-1 0,0 0 0,0 0 0,1 0 0,-1 0 0,0-1 0,0 1 0,-1 0 0,5-2 0,-1 0 1,1 0 0,-1-1 1,0 1-1,1-1 0,-1 0 1,0-1-1,-1 1 0,1-1 1,-1 0-1,1 0 0,-1 0 1,0-1-1,-1 0 0,1 1 1,-1-1-1,0 0 0,0-1 1,0 1-1,-1 0 0,0-1 1,0 0-1,-1 1 0,1-1 1,0-11-1,0 9-24,-1-1 0,-1 1 0,0-1 0,0 1 1,0-1-1,-1 1 0,0-1 0,-1 1 0,0 0 0,0 0 1,-1 0-1,0 0 0,0 0 0,-1 0 0,0 1 0,-1 0 1,-4-7-1,7 11-16,-1 1 1,1-1 0,0 1 0,0 0 0,-1 0-1,0 0 1,1 0 0,-1 0 0,0 1 0,0-1 0,0 1-1,1 0 1,-2 0 0,1 0 0,0 0 0,0 0-1,0 1 1,0 0 0,-5-1 0,4 2-42,-1-1-1,1 1 1,-1 0 0,1 1 0,-1-1 0,1 1 0,0 0 0,-1 0 0,1 0 0,0 0 0,1 1-1,-5 3 1,-1 2-244,0 0-1,1 1 1,0-1-1,0 2 0,1-1 1,0 1-1,1 0 1,0 1-1,-7 17 1,10-20 134,1 0 1,0 0 0,0 0 0,1 0 0,0 0 0,1 13 0,2 12-588</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53.592"/>
    </inkml:context>
    <inkml:brush xml:id="br0">
      <inkml:brushProperty name="width" value="0.05" units="cm"/>
      <inkml:brushProperty name="height" value="0.05" units="cm"/>
      <inkml:brushProperty name="color" value="#FFC114"/>
    </inkml:brush>
  </inkml:definitions>
  <inkml:trace contextRef="#ctx0" brushRef="#br0">139 43 17220,'-1'0'3982,"-10"2"-3051,6 1-474,-1 0-1,0-1 1,1 2 0,0-1 0,0 0 0,0 1 0,0 0 0,0 0 0,1 1-1,0 0 1,0-1 0,-6 9 0,2 0-294,0 0 1,1 0-1,0 1 0,-5 15 1,9-19-88,-1 1-1,2 0 1,-1 0 0,2 1-1,-1-1 1,1 21 0,1-29-59,1 1-1,-1-1 1,1 0 0,0 0-1,-1 1 1,1-1 0,1 0-1,-1 0 1,0 0 0,1 0 0,-1 0-1,4 3 1,-4-4-9,1-1 0,0 1-1,0-1 1,-1 1 0,1-1 0,0 0-1,0 0 1,1 0 0,-1 0 0,0 0 0,0 0-1,0-1 1,1 1 0,-1-1 0,0 1 0,1-1-1,-1 0 1,0 0 0,4 0 0,0-1-3,1 0 1,0-1 0,-1 0 0,0 0 0,1 0-1,-1-1 1,0 0 0,0 0 0,0 0-1,-1-1 1,1 0 0,-1 0 0,0 0-1,7-8 1,0 0-6,-2 0-1,1-1 1,-2 0-1,16-28 1,-19 29-34,0-1 1,-1 1 0,-1-1-1,0 0 1,3-24 0,-6 31-12,-1 0 1,0 1 0,0-1 0,0 0 0,-1 0-1,-2-11 1,2 14 6,1 0-1,-1 1 0,-1-1 1,1 1-1,0-1 0,-1 1 1,1-1-1,-1 1 0,0 0 1,0 0-1,1-1 0,-2 1 1,1 1-1,-4-4 0,3 3-45,0 0-1,0 1 1,0 0 0,0 0-1,0 0 1,-1 0 0,1 0-1,0 0 1,0 1-1,-1 0 1,1-1 0,0 1-1,-1 1 1,1-1-1,0 0 1,-1 1 0,1 0-1,0-1 1,0 1 0,0 1-1,0-1 1,0 0-1,0 1 1,0-1 0,0 1-1,0 0 1,1 0 0,-1 0-1,-3 4 1,-2 1-186,1 1 0,1-1 1,-1 1-1,1 0 0,1 1 1,0-1-1,0 1 0,-6 15 1,0 16-337,7 6-59</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8:55.612"/>
    </inkml:context>
    <inkml:brush xml:id="br0">
      <inkml:brushProperty name="width" value="0.05" units="cm"/>
      <inkml:brushProperty name="height" value="0.05" units="cm"/>
    </inkml:brush>
  </inkml:definitions>
  <inkml:trace contextRef="#ctx0" brushRef="#br0">160 134 11410,'34'-71'4980,"-49"101"-1751,-1 29-2852,4 1-1,-6 64 1,6-40-156,-11 62 447,-67 226 0,87-363-642,-2 12 63,5-20-85,0-1-1,0 1 0,1-1 0,-1 1 1,0-1-1,0 1 0,0-1 1,1 1-1,-1-1 0,0 1 0,1-1 1,-1 0-1,0 1 0,1-1 0,-1 0 1,0 1-1,1-1 0,-1 0 0,1 1 1,-1-1-1,1 0 0,-1 0 0,1 1 1,-1-1-1,1 0 0,-1 0 1,1 0-1,-1 0 0,1 0 0,-1 0 1,1 0-1,-1 0 0,1 0 0,-1 0 1,1 0-1,0 0 0,908 23 1085,-427 38-1054,-290-40 59,-179-21-77,0-1 0,0 0 0,-1 0 0,1-1 1,22-7-1,59-28 65,-81 32-82,-9 2 12,0 0 0,0 0-1,0-1 1,0 1-1,-1-1 1,0 0 0,0 0-1,0 0 1,0 0-1,0 0 1,-1-1 0,2-4-1,12-18-6,8-9-32,37-72 1,-55 93 7,0 0 1,-2 0-1,1-1 0,-2 1 0,3-29 1,-2-81-155,-4 106 149,-1-82-113,4-121-70,-2 219 215,-1-1 0,0 1 0,0-1 0,0 0-1,0 1 1,0-1 0,-1 1 0,0-1 0,1 1-1,-4-7 1,3 8-1,0 0 0,0 1 0,-1-1 0,1 0 0,-1 1 0,0-1 0,1 1 0,-1-1 0,0 1 0,0 0 0,0 0 0,0 0 0,0 0 0,0 0 0,0 0 0,0 1-1,0-1 1,-3 0 0,-215-46 66,165 36-72,-1 3-1,0 3 1,-64 2 0,-69-7-4,16-15 10,-40-4 4,152 23-13,-93 5-1,88 5-580,-125 26-1,190-29 592,-2-1-174,1 1-1,-1 0 0,1-1 1,-1 0-1,1 1 1,-1-1-1,1 0 0,-5-1 1,6 1 79,0-1 1,-1 0-1,1 1 1,0-1-1,0 0 1,0 0-1,0 1 1,1-1-1,-1 0 1,0 0-1,0 0 1,0 0-1,1-1 1,-1 1-1,0 0 0,1 0 1,-1 0-1,1 0 1,-1-2-1,-4-11-477</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9:09.876"/>
    </inkml:context>
    <inkml:brush xml:id="br0">
      <inkml:brushProperty name="width" value="0.05" units="cm"/>
      <inkml:brushProperty name="height" value="0.05" units="cm"/>
    </inkml:brush>
  </inkml:definitions>
  <inkml:trace contextRef="#ctx0" brushRef="#br0">120 185 10026,'-2'-5'686,"1"-1"1,1 0-1,-1 1 0,1-1 0,0 0 1,0 0-1,1 1 0,0-1 0,0 0 1,0 1-1,0-1 0,1 1 0,3-7 1,-12 26-151,0 0 1,1 0 0,1 1-1,-5 20 1,9-28-417,-17 63 104,-14 127 1,12 79-132,5-65 12,14-198-97,-2 16 32,1-1 0,2 1 1,4 46-1,-4-74-36,0 0 0,0 0 0,0 0-1,0 0 1,0 0 0,0 0 0,0 0 0,1 0 0,-1 0 0,0 0-1,1 0 1,-1-1 0,0 1 0,1 0 0,-1 0 0,1 0 0,0 0 0,-1-1-1,1 1 1,0 0 0,-1 0 0,1-1 0,0 1 0,0-1 0,0 1-1,0 0 1,-1-1 0,1 0 0,0 1 0,0-1 0,0 0 0,0 1-1,0-1 1,0 0 0,0 0 0,0 0 0,0 0 0,0 0 0,1 0 0,4-1-26,-1-1 1,1 0 0,-1 0-1,1-1 1,-1 1 0,5-5-1,-6 5-68,0-1 1,0 1-1,1 0 0,-1 0 0,0 0 0,1 1 0,8-3 0,-10 5 26,1-1 0,-1 1 0,0 0 0,1 0 0,-1 0 0,0 0-1,0 0 1,0 1 0,0-1 0,0 1 0,0 0 0,0 0 0,0 0-1,3 4 1,24 14-23,-19-15 91,1-1 0,1 0 0,-1 0 1,0-2-1,1 1 0,16 0 0,81-2 51,-60-2-39,260 21 30,-104-2-12,172-10 29,-308-14-19,0-3 1,115-31-1,-99 20-71,92-11 1,-125 24 10,0-2 1,56-17-1,-97 23 8,-10 3 8,-1 0 0,0 0 0,1 0 1,-1-1-1,0 1 0,1 0 0,-1-1 0,0 1 1,1-1-1,-1 1 0,0-1 0,0 1 0,0-1 0,1 0 1,-1 0-1,0 0 0,0 1 0,0-1 0,0 0 1,-1 0-1,1-1 0,0 1 0,0 0 0,-1 0 1,1 0-1,0 0 0,-1-1 0,1 1 0,-1 0 1,0-1-1,1 1 0,-1 0 0,0-1 0,0 1 0,0-2 1,1-88 54,-2 60-51,5-47 1,27-123 16,-13 101 29,8-192 0,-25 286-23,-2 0 1,1 0-1,-1 0 1,0 0-1,0 0 0,-1 0 1,1 1-1,-1-1 1,-1 0-1,1 1 0,-6-9 1,3 7 32,0 1 1,-1 0 0,1 0-1,-1 0 1,-1 0-1,1 1 1,-15-9 0,10 7-54,0 0 1,-1 0 0,0 1 0,0 1-1,-1 0 1,1 0 0,-1 2 0,0-1-1,0 2 1,-21-3 0,-259-19 64,-131-8 235,405 32-299,-328-8 140,254 11-142,-161 25 1,37 2-356,181-27-188,-1-2 0,1-2 0,-71-11 0,84 8-339,-36-6-617,47 10 806</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4:55.337"/>
    </inkml:context>
    <inkml:brush xml:id="br0">
      <inkml:brushProperty name="width" value="0.05" units="cm"/>
      <inkml:brushProperty name="height" value="0.05" units="cm"/>
    </inkml:brush>
  </inkml:definitions>
  <inkml:trace contextRef="#ctx0" brushRef="#br0">1 6 20532,'31'21'1121,"-20"-2"-1705,-1-12 559,2-24 1226,13-18-1497</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2:56.779"/>
    </inkml:context>
    <inkml:brush xml:id="br0">
      <inkml:brushProperty name="width" value="0.05" units="cm"/>
      <inkml:brushProperty name="height" value="0.05" units="cm"/>
    </inkml:brush>
  </inkml:definitions>
  <inkml:trace contextRef="#ctx0" brushRef="#br0">6135 354 14675,'-674'-141'1028,"-131"-19"-1713,506 127 513,-577 14 1,-297 109 533,485-10-149,8 37-134,288-10-95,334-86-26,2 2 1,0 2-1,2 3 0,-83 57 1,115-69-15,1 1 0,0 1 1,1 1-1,-29 36 1,43-47 12,0 1 1,0 0-1,1 0 0,0 0 1,0 1-1,1 0 1,0-1-1,1 1 1,0 1-1,1-1 1,0 0-1,1 1 0,0-1 1,0 21-1,3-22-40,-1 0-1,1 0 0,1-1 0,-1 1 1,1-1-1,1 1 0,0-1 0,0 0 1,1 0-1,0-1 0,0 1 0,0-1 1,1 0-1,0-1 0,1 1 0,-1-1 1,13 8-1,8 5-295,1-2 1,0-1-1,51 20 0,5-3-550,147 37 0,100-1-383,991 119 2163,14-79 1842,418-51-727,-3-164-1421,-1032-6-532,-550 74-25,-1-7-1,191-79 1,-291 96 2,86-49 0,-135 66 11,0-1 0,-1 0 0,-1-2 1,0 1-1,-1-2 0,0-1 0,-2 0 0,0 0 0,14-22 0,-24 32 3,-1-1 0,1 0 0,-1 0 0,0 0 0,-1 0 0,0 0 0,0-1 0,-1 1 0,0-1 0,0 1 0,0-1 0,-1-10 0,-1 9 5,-1 0 1,0 0-1,0 1 0,-1-1 1,1 0-1,-2 1 1,0-1-1,0 1 1,0 0-1,-8-10 1,-5-4 17,-2 0 0,0 1 0,-1 1 0,-1 1 1,-1 1-1,-44-29 0,4 10 35,-106-46 0,41 31-71,-2 7-1,-149-33 1,-281-24-227,-364 32-140,562 69 275</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0:57.236"/>
    </inkml:context>
    <inkml:brush xml:id="br0">
      <inkml:brushProperty name="width" value="0.05" units="cm"/>
      <inkml:brushProperty name="height" value="0.05" units="cm"/>
    </inkml:brush>
  </inkml:definitions>
  <inkml:trace contextRef="#ctx0" brushRef="#br0">0 827 13763,'676'-64'1801,"-532"52"-1492,989-46 1396,-220 17-1080,-70-35-445,1-22 31,183-19 24,972-31 766,-1525 126-711,1305-77 216,-1729 95-552,47-3-1023,181-35 1,-242 30 717,-35 12 332,0 0 0,0 0 1,-1 0-1,1-1 0,0 1 0,0 0 0,0-1 0,0 1 0,0-1 0,-1 1 0,1-1 0,0 1 0,0-1 0,-1 1 0,1-1 0,-1 0 0,1 0 1,0 1-1,-1-1 0,1 0 0,-1 0 0,1 0 0,-1 1 0,0-1 0,1 0 0,-1-2 0,-1 2-27,0 0 1,0 1-1,0-1 0,0 0 1,-1 0-1,1 0 1,0 1-1,-1-1 0,1 0 1,0 1-1,-1-1 0,-2 1 1</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0:57.961"/>
    </inkml:context>
    <inkml:brush xml:id="br0">
      <inkml:brushProperty name="width" value="0.05" units="cm"/>
      <inkml:brushProperty name="height" value="0.05" units="cm"/>
    </inkml:brush>
  </inkml:definitions>
  <inkml:trace contextRef="#ctx0" brushRef="#br0">1111 0 12107,'-16'14'339,"0"1"0,1 0 0,1 2 0,0-1 0,1 1 0,1 1 0,-12 23 0,-1 10-64,-28 80 0,21-36-188,-29 155 0,4 104 226,0 7 327,-119 408 1043,-4 22-406,-107 1184 664,274-1860-2110,-20 197 417,21-110-3291,12-191 2617,-1-4 60,2-23-181,2-43-248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0:58.778"/>
    </inkml:context>
    <inkml:brush xml:id="br0">
      <inkml:brushProperty name="width" value="0.05" units="cm"/>
      <inkml:brushProperty name="height" value="0.05" units="cm"/>
    </inkml:brush>
  </inkml:definitions>
  <inkml:trace contextRef="#ctx0" brushRef="#br0">531 3 17636,'-3'-1'120,"1"1"0,0-1-1,-1 1 1,1 0 0,-1-1 0,1 1 0,-1 0 0,1 0 0,-1 1-1,1-1 1,-1 0 0,1 1 0,0-1 0,-1 1 0,1 0 0,0 0-1,-1 0 1,1 0 0,0 0 0,0 1 0,0-1 0,-3 3 0,-6 5 205,-1 1 1,-14 15-1,25-24-289,-45 49 412,-70 99 0,-24 69-263,51-77-618,68-109-47,21-32 484,0 1 0,0-1 0,0 0 0,0 0 1,0 1-1,0-1 0,0 0 0,-1 1 0,1-1 0,0 0 1,0 0-1,0 1 0,-1-1 0,1 0 0,0 0 1,0 1-1,-1-1 0,1 0 0,0 0 0,0 0 1,-1 0-1,1 1 0,0-1 0,-1 0 0,1 0 0,0 0 1,-1 0-1,1 0 0,0 0 0,-1 0 0,1 0 1,0 0-1,-1 0 0,1 0 0,0 0 0,-1 0 0,-1-13-58,6-20-134,8-20-92</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0:59.252"/>
    </inkml:context>
    <inkml:brush xml:id="br0">
      <inkml:brushProperty name="width" value="0.05" units="cm"/>
      <inkml:brushProperty name="height" value="0.05" units="cm"/>
    </inkml:brush>
  </inkml:definitions>
  <inkml:trace contextRef="#ctx0" brushRef="#br0">217 2 15315,'3'-1'139,"0"1"0,-1 0-1,1-1 1,-1 1 0,1 0-1,0 1 1,-1-1 0,1 0-1,0 1 1,3 1 0,-4-1-92,-1 0-1,0 0 1,1 0 0,-1 0 0,0 0 0,0 0 0,0 0 0,0 1 0,0-1-1,0 1 1,0-1 0,-1 0 0,1 1 0,0-1 0,-1 1 0,1-1 0,-1 1-1,0 0 1,1-1 0,-1 3 0,8 54 1430,1 84 0,1 16-961,-3-106-495,6 65-846,-13-116 783,0 0-1,1 1 1,-1-1 0,0 0-1,0 1 1,-1-1-1,1 0 1,0 0 0,0 1-1,-1-1 1,1 0 0,0 0-1,-1 1 1,0-1 0,1 0-1,-1 0 1,1 0-1,-3 2 1,2-3 53,1 1-1,-1-1 1,0 0-1,0 1 1,1-1-1,-1 0 1,0 0-1,0 0 1,0 1-1,1-1 1,-1 0-1,0 0 1,0 0-1,0-1 1,1 1-1,-1 0 1,0 0-1,0 0 1,0-1-1,1 1 1,-2-1-1,-5-2 5,1-1 0,-1 0 1,1 0-1,0-1 0,-6-6 0,-18-19-107</inkml:trace>
  <inkml:trace contextRef="#ctx0" brushRef="#br0" timeOffset="1">12 308 14963,'-12'-19'1449,"16"15"-833,13 6-232,16 12 680,9 2-192,9 2-352,4-4-360,8-2-568,-6-5 2081,-2-9-1601,-8-10 32,-8-11 32</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0:59.699"/>
    </inkml:context>
    <inkml:brush xml:id="br0">
      <inkml:brushProperty name="width" value="0.05" units="cm"/>
      <inkml:brushProperty name="height" value="0.05" units="cm"/>
    </inkml:brush>
  </inkml:definitions>
  <inkml:trace contextRef="#ctx0" brushRef="#br0">1 1 12243,'0'87'4719,"13"268"-1782,-7-326-2888,-6-29-48,0 0 0,0 0 0,0 0-1,0 0 1,0 0 0,0 0 0,0 1-1,1-1 1,-1 0 0,0 0-1,0 0 1,0 0 0,0 0 0,0 0-1,0 0 1,0 1 0,1-1-1,-1 0 1,0 0 0,0 0 0,0 0-1,0 0 1,0 0 0,0 0-1,1 0 1,-1 0 0,0 0 0,0 0-1,0 0 1,0 0 0,0 0-1,1 0 1,-1 0 0,0 0 0,0 0-1,0 0 1,0 0 0,0 0 0,1 0-1,-1 0 1,0 0 0,0 0-1,0 0 1,0-1 0,0 1 0,8-14 23,99-293-3089,-102 289 2061,-5 18 981,0 0-1,0 0 0,0-1 1,0 1-1,0 0 1,-1 0-1,1 0 0,0 0 1,0 0-1,0 0 0,0 0 1,0 0-1,0-1 0,0 1 1,0 0-1,0 0 0,0 0 1,0 0-1,0 0 1,-1 0-1,1 0 0,0 0 1,0 0-1,0 0 0,0 0 1,0 0-1,0 0 0,0 0 1,-1 0-1,1 0 0,0 0 1,0 0-1,0 0 1,0 0-1,0 0 0,0 0 1,0 0-1,-1 0 0,1 0 1,0 0-1,0 0 0,0 0 1,0 0-1,0 0 0,0 0 1,0 0-1,0 0 1,0 0-1,-1 0 0,1 0 1,0 1-1,0-1 0,0 0 1,0 0-1,0 0 0,0 0 1,0 0-1,0 0 0,0 1 1,-19 24-1212,6-1 430,1 0-1,2 1 1,-9 31-1,15-43 775,1 0-1,0 1 1,1-1-1,1 1 0,0-1 1,1 1-1,0-1 1,3 18-1,0-21 467,1 0 0,0 0 1,1-1-1,0 1 0,0-1 0,1 0 0,1-1 0,-1 1 0,1-1 0,0 0 1,1-1-1,0 0 0,9 7 0,-16-14-432,0 1 0,0 0-1,0 0 1,0-1 0,0 1 0,0-1-1,0 1 1,0-1 0,0 1-1,0-1 1,0 1 0,0-1 0,0 0-1,0 0 1,0 0 0,1 1 0,-1-1-1,0 0 1,0-1 0,0 1 0,0 0-1,0 0 1,0 0 0,1-1 0,-1 1-1,0 0 1,0-1 0,0 1 0,0-1-1,0 1 1,0-1 0,0 0 0,0 1-1,-1-1 1,3-1 0,6-13-1</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0.192"/>
    </inkml:context>
    <inkml:brush xml:id="br0">
      <inkml:brushProperty name="width" value="0.05" units="cm"/>
      <inkml:brushProperty name="height" value="0.05" units="cm"/>
    </inkml:brush>
  </inkml:definitions>
  <inkml:trace contextRef="#ctx0" brushRef="#br0">25 1 13299,'-4'7'503,"1"-1"-1,0 2 1,0-1 0,0 0 0,1 1 0,0-1-1,1 1 1,-1 0 0,1 14 0,0 3 481,6 43 0,0-28-850,2 1 1,1-1-1,3 0 1,1-1-1,26 57 1,-32-89-169,-5-11-9,-3-13-8,-20-81-99,18 85 146,-1 0 0,0 0 0,-1 1 0,0 0 0,-10-15 0,6 18 45,6 15 36,3-2-65,1-1 0,0 0 1,0 0-1,1 0 0,-1 0 1,1 0-1,0 3 0,1-1-9,0 0-1,1 0 0,-1 0 0,1 0 0,0-1 0,0 1 1,0-1-1,1 0 0,0 0 0,0 0 0,0 0 0,0-1 0,0 1 1,1-1-1,-1 0 0,1 0 0,0-1 0,0 0 0,0 0 0,0 0 1,0 0-1,1-1 0,-1 1 0,0-2 0,1 1 0,-1 0 0,10-1 1,-3-1 0,0 1 0,0-2 1,0 0-1,0 0 1,-1-1-1,1 0 1,-1-1-1,0 0 1,0-1-1,0-1 0,18-11 1,-21 11 97,0 0 0,0-1 0,0 0 1,-1 0-1,0-1 0,0 1 0,7-13 0,-20 49 760,-15 74-107,19-90-693,1 0 1,0 1 0,1-1-1,0 0 1,4 24 0,-3-36-67,-1 0 1,0 0 0,0 0-1,0 0 1,0 0 0,1 0-1,-1 0 1,1 0 0,-1 0-1,0 0 1,1 0-1,0 0 1,-1 0 0,1 0-1,0-1 1,-1 1 0,1 0-1,0 0 1,0-1 0,1 2-1,-1-2-19,-1 0 0,1 0 0,0 0-1,0 0 1,0 0 0,-1 0 0,1 0 0,0 0-1,-1-1 1,1 1 0,0 0 0,0 0 0,-1-1 0,1 1-1,0-1 1,-1 1 0,1 0 0,-1-1 0,1 1-1,0-1 1,0 0 0,4-4-247,-1-1-1,0 1 1,0-1 0,7-12-1,-3-1-23,0 1-1,-2-1 0,0 0 1,-1-1-1,-1 1 0,3-34 1,0-23-443</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0.742"/>
    </inkml:context>
    <inkml:brush xml:id="br0">
      <inkml:brushProperty name="width" value="0.05" units="cm"/>
      <inkml:brushProperty name="height" value="0.05" units="cm"/>
    </inkml:brush>
  </inkml:definitions>
  <inkml:trace contextRef="#ctx0" brushRef="#br0">29 0 16956,'-11'23'1504,"1"1"-1080,3 5-272,7-7 296,0-1-440,10-8 184,4-5-160,0-2-232</inkml:trace>
  <inkml:trace contextRef="#ctx0" brushRef="#br0" timeOffset="1">374 172 14875,'10'0'1288,"-6"0"-1200,-4-2-232,0-3 408,0-2-368,2 0-1624,-2-2 1424,0 0-336,-4 1-296</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1.253"/>
    </inkml:context>
    <inkml:brush xml:id="br0">
      <inkml:brushProperty name="width" value="0.05" units="cm"/>
      <inkml:brushProperty name="height" value="0.05" units="cm"/>
    </inkml:brush>
  </inkml:definitions>
  <inkml:trace contextRef="#ctx0" brushRef="#br0">13 155 15555,'14'0'961,"0"-1"-1,0-1 0,0 0 1,22-7-1,-25 5-749,0 0 0,0 0 1,0-1-1,0 0 0,-1-1 0,0 0 0,0-1 0,-1 0 1,17-15-1,-24 20-194,-1 0 0,1 0 0,0 0 1,-1-1-1,1 1 0,-1-1 0,0 1 0,0-1 1,0 1-1,0-1 0,0 1 0,0-5 0,-1 5-5,0 1-1,0 0 1,0 0-1,0-1 1,0 1-1,0 0 1,-1 0-1,1 0 1,-1-1-1,1 1 0,-1 0 1,1 0-1,-1 0 1,1 0-1,-1 0 1,0 0-1,0 0 1,1 0-1,-1 0 1,0 0-1,0 0 0,0 1 1,0-1-1,0 0 1,0 1-1,0-1 1,-1 1-1,1-1 1,0 1-1,-1-1 1,-4-1 29,0 1 0,0 0 1,0 1-1,0-1 1,0 1-1,0 0 0,0 0 1,0 1-1,0 0 1,0 0-1,0 0 0,1 1 1,-1 0-1,0 0 1,1 0-1,-1 1 0,1 0 1,0 0-1,-6 5 1,1-2 11,1 1 1,0 0 0,0 1 0,1 0-1,0 1 1,0 0 0,1 0 0,0 0-1,-6 12 1,11-18-45,1 0 0,-1 0 0,1 0 0,0 0 0,0 0 0,0 1 0,0-1 0,1 0 0,-1 0 0,1 1 0,0-1 0,0 0 0,0 1 0,0-1 0,0 0 0,1 0 0,1 4 0,-2-5-5,1-1 0,0 0 0,-1 1 0,1-1 0,0 0 0,0 0 0,0 0 0,0 1 0,0-1 0,0-1 0,0 1 0,1 0 0,-1 0 0,0 0 0,0 0 1,2 0-1,0 0 0,0 0 1,0-1-1,0 1 1,0 0-1,0-1 1,0 0-1,0 0 1,0 0-1,0 0 1,4-1-1,15-4 22,-1 0 0,1-2 1,-1-1-1,0 0 0,27-16 0,-18 9 8,38-12 1,-66 26-34,0 0 1,0 0-1,1 0 1,-1 0-1,0 1 1,1-1 0,-1 1-1,0 0 1,1 0-1,-1 0 1,1 0-1,-1 0 1,0 0 0,1 1-1,-1-1 1,0 1-1,1-1 1,-1 1-1,0 0 1,3 2-1,-2-1 4,-1 0 0,0 1 0,0 0 0,-1-1-1,1 1 1,0 0 0,-1 0 0,0 0 0,0 0-1,0 0 1,0 0 0,0 0 0,0 7 0,-1-10-5,2 8 21,0-1 0,0 1 1,0 0-1,6 11 0,-8-18-16,1 1 1,0 0 0,0-1-1,0 1 1,1 0-1,-1-1 1,0 0 0,1 1-1,-1-1 1,0 0 0,1 1-1,0-1 1,-1 0-1,1 0 1,0 0 0,-1-1-1,1 1 1,0 0-1,0-1 1,0 1 0,-1-1-1,1 1 1,0-1 0,0 0-1,3 0 1,11-2-4,1-1 0,-1-1 1,0 0-1,0-1 0,25-13 1,30-8-123,-59 23 91,0 0 0,1 1 0,-1 0 0,1 1-1,23 0 1,-30 2-111,1-1-1,0 1 1,-1 1-1,1-1 1,-1 1-1,0 0 1,0 1-1,0-1 1,0 1-1,0 1 1,0-1-1,9 8 1,-5-5-1264,-14-19 627,3 12 769,-7-22-595</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1.791"/>
    </inkml:context>
    <inkml:brush xml:id="br0">
      <inkml:brushProperty name="width" value="0.05" units="cm"/>
      <inkml:brushProperty name="height" value="0.05" units="cm"/>
    </inkml:brush>
  </inkml:definitions>
  <inkml:trace contextRef="#ctx0" brushRef="#br0">1 4 18260,'2'-1'155,"0"0"-1,1 1 1,-1-1 0,1 1-1,-1-1 1,1 1 0,-1 0-1,1 0 1,4 1 0,-5-1-108,-1 1 0,0-1-1,0 1 1,1 0 0,-1 0 0,0-1 0,0 1 0,0 0 0,0 0 0,0 0 0,0 0 0,0 0 0,0 0 0,-1 1-1,1-1 1,0 0 0,-1 0 0,1 0 0,-1 1 0,1-1 0,-1 0 0,1 2 0,3 12 410,-1 1 1,0-1-1,-1 1 1,-1 29-1,-7 63 99,0-49-327,-5 93 204,11-146-396,0-1 0,0 1 0,1-1 0,0 1 0,0-1 1,0 0-1,4 10 0,-4-14-25,-1 0 0,1 0 0,-1 0 0,1-1 0,0 1 1,-1 0-1,1 0 0,0 0 0,0 0 0,-1-1 0,1 1 0,0 0 0,0-1 0,0 1 0,0 0 1,0-1-1,0 0 0,0 1 0,0-1 0,0 1 0,0-1 0,1 0 0,-1 0 0,0 0 0,0 0 0,0 0 1,0 0-1,0 0 0,0 0 0,1 0 0,-1 0 0,0 0 0,0-1 0,0 1 0,0-1 0,0 1 0,0-1 1,0 1-1,0-1 0,0 1 0,0-1 0,0 0 0,0 0 0,17-12 127,-2-1 1,0-1-1,0 0 0,-1-1 1,-1-1-1,14-21 0,-14 20-39,-9 11-64,68-93 299,-61 82-544,-2 1-1,0-2 1,14-34-1,-18 22 584,-6 30-380,0 0 0,0 1 0,0-1 0,0 0 0,0 0 0,0 0 0,0 0 0,0 0-1,-1 0 1,1 1 0,0-1 0,0 0 0,-1 0 0,1 0 0,-1 1 0,1-1 0,-1 0 0,1 0 0,-1 1 0,1-1 0,-1 0 0,1 1 0,-1-1 0,0 1 0,0-1 0,1 1 0,-1-1 0,-1 0 0,-11-1-247</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2.220"/>
    </inkml:context>
    <inkml:brush xml:id="br0">
      <inkml:brushProperty name="width" value="0.05" units="cm"/>
      <inkml:brushProperty name="height" value="0.05" units="cm"/>
    </inkml:brush>
  </inkml:definitions>
  <inkml:trace contextRef="#ctx0" brushRef="#br0">1 1 15155,'10'42'1481,"4"-5"-993,2-6-408,3-4 592,1-6 16,-1-20-248</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3:41.106"/>
    </inkml:context>
    <inkml:brush xml:id="br0">
      <inkml:brushProperty name="width" value="0.05" units="cm"/>
      <inkml:brushProperty name="height" value="0.05" units="cm"/>
    </inkml:brush>
  </inkml:definitions>
  <inkml:trace contextRef="#ctx0" brushRef="#br0">1 155 13899,'401'-40'-79,"-259"23"70,-5 1 7,377-38-20,3 26 7,511 37 55,-469 0-57,736 64 17,-1078-51 1,767 53 30,-338-79-51,3-22-22,143-3 0,400-2 41,-992 28 635,-201 5 50,-11-8 25,5 0-604,0-1 0,0 0 0,-9-14 0,-10-21 57</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2.711"/>
    </inkml:context>
    <inkml:brush xml:id="br0">
      <inkml:brushProperty name="width" value="0.05" units="cm"/>
      <inkml:brushProperty name="height" value="0.05" units="cm"/>
    </inkml:brush>
  </inkml:definitions>
  <inkml:trace contextRef="#ctx0" brushRef="#br0">14 176 16844,'-6'41'2684,"3"-32"-2344,1 1 1,1-1 0,0 0 0,0 1-1,2 11 1,-1-19-329,0 0-1,0 0 1,1 0-1,-1-1 1,1 1-1,0 0 1,-1 0-1,1 0 1,0-1-1,0 1 1,0-1-1,0 1 1,0-1-1,1 1 1,-1-1-1,0 1 1,1-1-1,-1 0 1,1 0-1,-1 0 1,1 0-1,0 0 1,-1 0-1,1 0 1,0 0-1,0-1 1,-1 1-1,1-1 1,0 1-1,4-1 1,0 1-9,1 0 0,0-1 0,0-1 0,0 1-1,0-1 1,-1 0 0,1 0 0,0-1 0,6-2 0,9-5 46,28-15 1,8-3 144,-57 27-185,-1-1 0,1 1-1,0 0 1,0-1 0,0 1-1,0 0 1,0 0 0,0 0-1,-1 0 1,1 0 0,0 0-1,0 0 1,0 0 0,0 0-1,0 0 1,0 0 0,0 0-1,0 1 1,-1-1 0,1 0-1,0 1 1,0-1 0,0 1-1,0-1 1,-1 1 0,1-1 0,0 1-1,-1-1 1,1 1 0,0 0-1,-1-1 1,1 1 0,-1 0-1,1 0 1,-1 0 0,1 1-1,2 4 48,-1 0 0,-1 0 0,1 0 1,0 11-1,4 11 83,-5-25-120,0 0 0,0 0 1,1 0-1,-1 0 1,1 0-1,-1 0 0,1 0 1,0-1-1,0 1 1,1-1-1,-1 1 0,0-1 1,1 0-1,-1 0 1,1 0-1,0 0 0,0 0 1,0-1-1,0 1 1,0-1-1,0 0 0,0 0 1,0 0-1,0 0 1,1-1-1,-1 1 0,0-1 1,0 0-1,1 0 1,-1 0-1,0 0 0,1 0 1,-1-1-1,5-1 1,7-2 42,-1-1 1,0 0 0,0-1 0,0-1 0,-1 0 0,15-11-1,-8 4 21,-14 10-57,0-1 0,0 1 0,0 0 1,1 1-1,-1-1 0,1 1 0,0 1 0,8-3 0,-14 5-24,0 0 0,0 0 0,1 0 0,-1 0 0,0 0 0,0 0 0,0 1 0,0-1 0,0 1 0,0-1 0,0 0 0,0 1 1,0 0-1,0-1 0,0 1 0,-1 0 0,1-1 0,0 1 0,0 0 0,0 0 0,-1-1 0,1 1 0,-1 0 0,1 0 0,0 0 0,-1 0 0,1 0 0,-1 0 0,1 1 0,-1 0-1,1-1 0,-1 0 0,1 0 0,-1 1 0,1-1 0,0 0 0,0 0 0,-1 0 0,1 0 0,0 0 0,0 0 0,0 0 0,0 0 0,0-1 0,1 1 0,-1 0 1,0 0-1,0-1 0,0 1 0,1-1 0,-1 1 0,0-1 0,0 0 0,3 1 0,1-2 11,1 0 1,-1-1 0,0 1 0,0-1 0,0 0 0,0-1 0,-1 1 0,1-1-1,-1 0 1,1 0 0,4-5 0,5-2-7,29-16-597,68-30 1,-86 44-170,-23 11 577,0 0-1,1-1 0,-1 1 1,0 0-1,0-1 0,0 1 1,0-1-1,0 0 0,2-2 1,-4 3 151,1 1 0,-1-1-1,0 0 1,0 1 0,0-1 0,0 1 0,0-1 0,0 0-1,0 1 1,0-1 0,0 1 0,0-1 0,0 0 0,0 1-1,0-1 1,0 1 0,0-1 0,-1 0 0,1 1 0,0-1-1,-1 1 1,1-1 0,0 1 0,-1-1 0,1 1 0,0-1-1,-1 1 1,1-1 0,-1 1 0,1 0 0,-1-1 0,1 1-1,-1 0 1,1-1 0,-1 1 0,1 0 0,-1 0 0,0-1-1,1 1 1,-1 0 0,0 0 0,-22-9-623</inkml:trace>
  <inkml:trace contextRef="#ctx0" brushRef="#br0" timeOffset="1">220 15 15499,'28'-2'2361,"2"2"-1129,-2 0-520,2-2 1881,3 0-1065,-3 1-920,-4-3-808,2 4 312,-1 0-224,-5-3-208</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3.316"/>
    </inkml:context>
    <inkml:brush xml:id="br0">
      <inkml:brushProperty name="width" value="0.05" units="cm"/>
      <inkml:brushProperty name="height" value="0.05" units="cm"/>
    </inkml:brush>
  </inkml:definitions>
  <inkml:trace contextRef="#ctx0" brushRef="#br0">282 1 17692,'-30'0'1326,"0"2"0,-47 9 1,65-9-1123,-1 1 0,1 1 1,-1 0-1,1 0 0,0 1 0,1 1 1,-1 0-1,-14 11 0,24-16-190,1 0 0,0 0 1,0 0-1,0 0 0,0 0 0,-1 0 1,1 0-1,1 0 0,-1 0 0,0 1 0,0-1 1,0 0-1,1 1 0,-1-1 0,0 0 1,1 1-1,-1-1 0,1 1 0,-1 2 0,2-3-8,-1 0 0,0 0-1,1 0 1,-1 0 0,0 0-1,1 0 1,-1 0 0,1 0 0,0 0-1,-1 0 1,1 0 0,0 0-1,-1-1 1,1 1 0,0 0-1,0 0 1,0-1 0,0 1-1,0 0 1,1 0 0,4 2-5,1 0 0,0-1 0,-1 1 1,1-1-1,0-1 0,11 2 0,30 1-130,50-2 0,15 0-242,-108-2 345,0 1 0,-1-1 0,1 1-1,-1 0 1,1 1 0,-1-1 0,1 1 0,-1 0 0,6 3 0,-9-5 34,0 1 0,0 0 0,0 0 0,0 0 0,-1 0 0,1 0 0,0 0 0,0 0-1,0 0 1,-1 0 0,1 0 0,-1 0 0,1 1 0,-1-1 0,1 0 0,-1 0 0,0 1 0,1-1-1,-1 0 1,0 0 0,0 1 0,0-1 0,0 0 0,0 1 0,0-1 0,-1 0 0,1 1 0,0-1-1,-1 0 1,1 0 0,-1 1 0,1-1 0,-1 0 0,1 0 0,-1 0 0,-1 2 0,-2 2 87,0 1 0,-1-1-1,1 0 1,-1-1 0,0 1 0,0-1 0,-1 0 0,1 0 0,-1-1 0,0 1 0,-12 4 0,-1 0 249,0-2 0,-32 8 0,19-9-191,-1-1 1,0-2-1,0-1 0,-47-5 1,78 4-192,-14-3-471,16 3 497,0-1 1,0 1-1,-1 0 1,1-1-1,0 1 0,0-1 1,0 1-1,0 0 1,0-1-1,0 1 1,0 0-1,0-1 1,0 1-1,0-1 1,0 1-1,0 0 1,0-1-1,0 1 1,0-1-1,0 1 1,0 0-1,0-1 0,0 1 1,1 0-1,-1-1 1,0 1-1,0 0 1,0-1-1,1 1 1,-1 0-1,0-1 1,1 1-1,-1 0 1,0 0-1,1-1 1,-1 1-1,0 0 0,1 0 1,0-1-1,17-15-308</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5.336"/>
    </inkml:context>
    <inkml:brush xml:id="br0">
      <inkml:brushProperty name="width" value="0.05" units="cm"/>
      <inkml:brushProperty name="height" value="0.05" units="cm"/>
    </inkml:brush>
  </inkml:definitions>
  <inkml:trace contextRef="#ctx0" brushRef="#br0">0 1 14155,'2'45'8439,"5"25"-6608,-2-17-1383,-3-36-476,8 157-1192,-10-173 1172,1-1 0,-1 0 0,0 1 0,0-1 0,0 0 0,0 1 0,0-1 0,0 1 0,0-1 0,0 0 0,0 1 0,-1-1 0,1 1 0,0-1-1,0 0 1,0 1 0,0-1 0,0 0 0,-1 1 0,1-1 0,0 0 0,0 1 0,-1-1 0,1 0 0,0 0 0,-1 1 0,-8-8-533,0-12-41</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5.787"/>
    </inkml:context>
    <inkml:brush xml:id="br0">
      <inkml:brushProperty name="width" value="0.05" units="cm"/>
      <inkml:brushProperty name="height" value="0.05" units="cm"/>
    </inkml:brush>
  </inkml:definitions>
  <inkml:trace contextRef="#ctx0" brushRef="#br0">0 354 16396,'6'3'2024,"8"3"-1192,5-6-240,5 0 969,10-6-465,3-1-136,1-1-256,4-3-192,-5-1-440,1 0-360,-8 3-856,-3 0 984,-13 6-160,-4-1-144</inkml:trace>
  <inkml:trace contextRef="#ctx0" brushRef="#br0" timeOffset="1">743 0 18804,'-10'12'1688,"8"15"-1216,-3-1-207,-2 2 1007,5 2-688,0-2-584,2 0-296,0-4-616,4 1-225,4-4 849,-1-4-256,11-4-184</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6.277"/>
    </inkml:context>
    <inkml:brush xml:id="br0">
      <inkml:brushProperty name="width" value="0.05" units="cm"/>
      <inkml:brushProperty name="height" value="0.05" units="cm"/>
    </inkml:brush>
  </inkml:definitions>
  <inkml:trace contextRef="#ctx0" brushRef="#br0">44 0 15611,'-2'2'148,"-1"0"1,1 1-1,0-1 0,0 1 0,0-1 0,0 1 0,0-1 1,1 1-1,-1 0 0,1 0 0,0 0 0,-2 6 0,-9 41 509,11-47-488,-1 7-59,1 1-1,-1-1 1,2 0 0,-1 0 0,2 1 0,-1-1 0,1 0 0,4 17 0,-4-24-70,0 1 1,0-1-1,1 0 0,-1 0 1,1 0-1,0 0 0,-1 0 1,1 0-1,0 0 0,1 0 1,-1-1-1,1 1 0,-1-1 1,1 1-1,0-1 0,-1 0 1,1 0-1,0-1 0,1 1 1,-1-1-1,0 1 0,0-1 1,1 0-1,-1 0 0,0 0 1,1-1-1,-1 1 0,5-1 1,-1 0 121,-1 0 1,0-1 0,0 0-1,0 0 1,0-1 0,0 0-1,0 0 1,0 0 0,-1-1-1,1 1 1,-1-1 0,1-1-1,-1 1 1,0-1 0,-1 0-1,1 0 1,-1 0 0,1-1-1,3-5 1,-6 8-82,0-1 0,0 0 0,0 0 0,0 0 0,0 0 0,-1 0 0,1 0 1,-1 0-1,0 0 0,0-1 0,0 1 0,0-1 0,0 1 0,-1-1 0,0 1 0,0-1 0,0 1 0,0-1 0,0 1 0,-1-1 0,1 1 0,-1 0 1,0-1-1,0 1 0,0 0 0,-1-1 0,1 1 0,-1 0 0,0 0 0,1 0 0,-1 0 0,-1 0 0,1 1 0,-4-4 0,3 3-162,-1 0 0,0 1 0,0-1-1,0 1 1,0 0 0,0 0 0,-1 1-1,1-1 1,0 1 0,-1 0 0,1 0-1,-1 0 1,0 1 0,1 0 0,-1 0-1,1 0 1,-1 0 0,0 1 0,1-1-1,-1 1 1,1 0 0,0 1-1,-1-1 1,1 1 0,0 0 0,0 0-1,-6 4 1,9-6 44,0 1 0,1-1 0,-1 0 0,0 1 0,1-1 0,-1 1 0,1-1 0,-1 1 0,1-1 0,-1 1 0,1-1 0,-1 1 0,1 0 0,-1-1 0,1 1-1,0-1 1,0 1 0,-1 0 0,1 0 0,0-1 0,0 1 0,-1 0 0,1-1 0,0 1 0,0 0 0,0 1 0,3 5-543</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6.709"/>
    </inkml:context>
    <inkml:brush xml:id="br0">
      <inkml:brushProperty name="width" value="0.05" units="cm"/>
      <inkml:brushProperty name="height" value="0.05" units="cm"/>
    </inkml:brush>
  </inkml:definitions>
  <inkml:trace contextRef="#ctx0" brushRef="#br0">364 101 17484,'-3'26'1696,"-2"0"-1160,-4 1-248,2 2 744,2 3-215,-1-4-345,3 3-168,-2 1-208,1 1-48,-3-3 16,2-4 16,0-8-344,-1-6-264,-1-19-312,7-10 559,4-6-111</inkml:trace>
  <inkml:trace contextRef="#ctx0" brushRef="#br0" timeOffset="1">159 1 16436,'-6'1'275,"-1"0"0,0 1 0,1 0 1,-1 0-1,1 1 0,-1 0 1,1 0-1,0 0 0,0 1 1,1 0-1,-1 0 0,1 1 1,0-1-1,0 1 0,0 0 1,-7 11-1,7-10-145,0 1 1,1 0-1,-1 0 1,2 0-1,-1 1 1,1-1-1,0 1 1,0 0-1,1 0 0,0 0 1,1 0-1,0 0 1,-1 16-1,2-22-114,1 0 0,-1 0 0,0 0 0,0 0-1,1 0 1,-1 0 0,1-1 0,-1 1 0,1 0 0,0 0 0,0-1-1,0 1 1,0 0 0,0-1 0,0 1 0,0-1 0,1 0-1,-1 1 1,0-1 0,3 2 0,-2-2 0,1 0 0,-1 0 0,1 0 0,-1 0 0,1-1 0,-1 1 0,1-1 0,-1 1 0,1-1 0,-1 0 0,1 0 0,0 0 0,2-1 0,4 0 23,0-1 0,0-1-1,-1 1 1,0-1-1,1-1 1,-1 0-1,11-7 1,-8 5 45,-2-2-1,1 1 1,-1-1 0,-1 0 0,1-1 0,11-16-1,-18 23-47,0-1-1,0 0 0,0 0 0,0-1 0,0 1 1,-1 0-1,0-1 0,1 1 0,-1-1 0,0 1 1,-1-1-1,1 1 0,-1-1 0,1 0 0,-1 1 1,0-1-1,-1 0 0,1 1 0,-1-1 0,1 0 0,-1 1 1,0-1-1,0 1 0,-1-1 0,-2-5 0,2 7-6,1-1-1,-1 1 0,0 0 0,0 0 0,-1-1 0,1 1 0,0 0 1,-1 1-1,1-1 0,-1 0 0,0 1 0,0 0 0,1-1 0,-1 1 1,-3-1-1,0 1-10,0 0 1,0 0 0,0 0 0,0 1 0,-1-1 0,1 2-1,-8 0 1,5 0-122,1 0 0,0 1 0,0 0-1,1 1 1,-1 0 0,0 0 0,1 0 0,0 1-1,0 0 1,0 1 0,-11 8 0,15-11-5,1 1 1,-1-1 0,1 0-1,0 1 1,0 0-1,0-1 1,0 1-1,0 0 1,1 0-1,-1 0 1,1 0-1,0 0 1,0 0 0,0 1-1,0-1 1,1 0-1,-1 0 1,1 1-1,0-1 1,0 1-1,0-1 1,0 0-1,0 0 1,1 1-1,0-1 1,-1 0 0,1 0-1,1 1 1,-1-1-1,0 0 1,1 0-1,2 3 1,24 25-687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7.174"/>
    </inkml:context>
    <inkml:brush xml:id="br0">
      <inkml:brushProperty name="width" value="0.05" units="cm"/>
      <inkml:brushProperty name="height" value="0.05" units="cm"/>
    </inkml:brush>
  </inkml:definitions>
  <inkml:trace contextRef="#ctx0" brushRef="#br0">62 62 14899,'8'18'1301,"-4"-5"-367,2-1-1,0 0 0,11 18 1,-13-26-814,-1 0 1,0-1-1,1 1 1,-1-1-1,1 1 1,0-1-1,0-1 1,0 1-1,1 0 1,-1-1-1,1 0 1,-1 0-1,8 2 1,-9-3-27,0 0-1,1-1 1,-1 1 0,0-1 0,1 1 0,-1-1 0,1 0 0,-1 0 0,0-1 0,1 1 0,-1-1 0,1 0 0,3-1 0,-5 1-29,-1 0 0,1 1 1,-1-1-1,1 0 0,-1 0 1,0 0-1,1-1 0,-1 1 1,0 0-1,0 0 0,0-1 1,0 1-1,0-1 1,0 1-1,0-1 0,-1 1 1,1-1-1,0 1 0,-1-1 1,1 0-1,-1 1 0,0-1 1,1 0-1,-1 0 0,0 1 1,0-1-1,0 0 0,-1-2 1,0-2 75,0 0 1,0 0 0,-1 1 0,0-1-1,0 1 1,-1-1 0,1 1 0,-1 0 0,0 0-1,-1 0 1,-6-8 0,3 5-72,-1 0 0,0 1 1,0 0-1,0 0 0,-16-9 1,19 13-158,0 0 1,0 1 0,0 0 0,0 0-1,0 0 1,0 0 0,-1 1-1,1 0 1,-1 0 0,-7 1-1,10 0 23,-1 0-1,1 1 0,-1-1 1,1 1-1,-1 0 0,1 0 1,0 0-1,-1 1 0,1-1 1,0 1-1,0-1 0,0 1 0,0 0 1,0 1-1,1-1 0,-1 0 1,-2 4-1,-13 17-362</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7.654"/>
    </inkml:context>
    <inkml:brush xml:id="br0">
      <inkml:brushProperty name="width" value="0.05" units="cm"/>
      <inkml:brushProperty name="height" value="0.05" units="cm"/>
    </inkml:brush>
  </inkml:definitions>
  <inkml:trace contextRef="#ctx0" brushRef="#br0">0 101 17228,'9'14'2104,"14"-9"-1144,0-5-432,6-5 1393,6-4-761,6-7-744,3 0-424,-4-1-912,2-1-224,-7 2 776,-2 4-240,-8 2-225</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8.110"/>
    </inkml:context>
    <inkml:brush xml:id="br0">
      <inkml:brushProperty name="width" value="0.05" units="cm"/>
      <inkml:brushProperty name="height" value="0.05" units="cm"/>
    </inkml:brush>
  </inkml:definitions>
  <inkml:trace contextRef="#ctx0" brushRef="#br0">0 5 17708,'2'-1'214,"-1"1"-1,0-1 1,0 0 0,1 1 0,-1-1-1,0 1 1,1 0 0,-1 0 0,0-1-1,1 1 1,-1 0 0,1 0 0,1 0-1,8 0 184,0 1 1,0 0-1,0 1 0,0 0 0,0 1 0,-1 0 0,19 8 0,-26-10-388,-1 0 1,1 0-1,-1 0 1,0 0-1,0 1 0,1-1 1,-1 1-1,0 0 1,0-1-1,-1 1 0,1 0 1,0 0-1,-1 0 1,1 0-1,-1 1 1,1-1-1,-1 0 0,0 1 1,0-1-1,0 0 1,0 1-1,-1-1 0,1 1 1,-1 0-1,1-1 1,-1 1-1,0-1 0,0 1 1,0 0-1,0-1 1,-1 1-1,1-1 0,-1 1 1,0-1-1,1 1 1,-1-1-1,0 1 0,-3 3 1,-3 7 64,-1-1 1,0 0 0,-1-1-1,0 0 1,-11 10-1,10-11 75,1 0 0,0 0-1,1 1 1,0 1-1,-10 17 1,17-27-142,0 0 0,0-1 1,1 1-1,-1 0 0,0 0 1,1-1-1,-1 1 0,1 0 1,0 0-1,0 0 0,0 0 1,0 0-1,0 0 0,0-1 1,0 1-1,0 0 0,1 0 0,-1 0 1,1 0-1,0-1 0,-1 1 1,1 0-1,2 2 0,-2-2-73,1-1-1,0 1 1,-1-1-1,1 0 0,0 1 1,0-1-1,0 0 1,0 0-1,0-1 0,0 1 1,0 0-1,0-1 1,0 1-1,0-1 0,0 0 1,1 1-1,-1-1 1,0 0-1,0 0 0,3-1 1,3 0 71,-1-1 1,1 1-1,-1-2 0,0 1 1,0-1-1,0 0 0,0 0 1,0-1-1,6-5 0,17-10-309</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8.580"/>
    </inkml:context>
    <inkml:brush xml:id="br0">
      <inkml:brushProperty name="width" value="0.05" units="cm"/>
      <inkml:brushProperty name="height" value="0.05" units="cm"/>
    </inkml:brush>
  </inkml:definitions>
  <inkml:trace contextRef="#ctx0" brushRef="#br0">137 3 16035,'0'0'41,"0"0"0,0 0-1,0 0 1,0 0 0,0-1-1,0 1 1,0 0 0,0 0 0,0 0-1,0 0 1,0 0 0,0 0-1,0 0 1,0 0 0,0-1-1,0 1 1,0 0 0,0 0-1,0 0 1,0 0 0,0 0-1,-1 0 1,1 0 0,0 0-1,0 0 1,0 0 0,0 0-1,0 0 1,0 0 0,0 0-1,0 0 1,-1-1 0,1 1-1,0 0 1,0 0 0,0 0-1,0 0 1,0 0 0,0 0-1,0 0 1,-1 0 0,1 1 0,0-1-1,0 0 1,0 0 0,0 0-1,0 0 1,0 0 0,0 0-1,0 0 1,-1 0 0,1 0-1,-9 6 760,-9 9 113,6-2-398,1 0 0,0 1 0,1 0 0,0 0 0,-10 22 0,15-25-362,0 0-1,1 0 1,0 0 0,0 0-1,2 1 1,-1 0 0,1-1-1,0 22 1,2-30-135,0-1 1,0 1 0,0-1-1,0 1 1,1 0 0,-1-1-1,1 1 1,-1-1-1,1 1 1,0-1 0,0 1-1,0-1 1,1 0-1,-1 0 1,0 1 0,1-1-1,-1 0 1,1 0-1,0 0 1,0 0 0,0-1-1,0 1 1,0 0-1,0-1 1,0 0 0,0 1-1,1-1 1,-1 0 0,1 0-1,-1 0 1,1 0-1,-1-1 1,1 1 0,-1-1-1,5 1 1,0-1 1,1 0 0,-1-1 0,1 0 0,0 0 0,-1 0 0,0-1 0,1 0 0,-1-1 0,0 0 1,0 0-1,8-5 0,-4 1 46,0-1 0,0 0 1,-1 0-1,0-1 0,0-1 1,-1 0-1,13-18 0,-18 22-38,-1 1 1,0-1-1,0 0 1,0 0-1,-1 0 0,0 0 1,0 0-1,1-7 0,-2 9-32,-1 1 0,0-1-1,0 1 1,0-1-1,0 1 1,-1-1-1,1 1 1,-1-1 0,0 1-1,0-1 1,0 1-1,0 0 1,-1-1-1,1 1 1,-4-4 0,3 4-84,0 1 0,0 0 0,0 0 1,-1 0-1,1 0 0,-1 1 1,1-1-1,-1 0 0,1 1 0,-1 0 1,0 0-1,0 0 0,0 0 1,1 0-1,-1 0 0,0 1 0,-5-1 1,3 1-43,0 0 0,1 0 0,-1 0 0,1 0 0,-1 1 0,0 0 0,1 0 0,-1 0 0,1 0 0,0 1 0,-5 2 1,-12 12-506</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15.314"/>
    </inkml:context>
    <inkml:brush xml:id="br0">
      <inkml:brushProperty name="width" value="0.05" units="cm"/>
      <inkml:brushProperty name="height" value="0.05" units="cm"/>
    </inkml:brush>
  </inkml:definitions>
  <inkml:trace contextRef="#ctx0" brushRef="#br0">779 63 14931,'12'-13'472,"30"-29"751,-30 35-740,-15 16 201,-18 21 118,21-29-809,-364 555 2712,357-543-2680,-119 199 262,86-152-208,-65 77 0,101-131-99,-9 8-25,-27 25-1,37-36-50,-1 0 0,1 0 0,-1-1-1,0 1 1,0-1 0,0 0 0,0 0 0,-1-1 0,1 1-1,0-1 1,-1 0 0,1 0 0,-8 0 0,10-1 43,0 0 0,1 0 0,-1 0 0,1-1 1,-1 1-1,1-1 0,-1 1 0,1-1 0,-1 0 0,1 1 1,-1-1-1,1 0 0,0 0 0,-1 0 0,1 0 1,0 0-1,0 0 0,0-1 0,0 1 0,0 0 0,0-1 1,-2-1-1,0-4-43,0 1 0,1 0 0,0 0 0,-3-9 0,-4-34-479</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9.150"/>
    </inkml:context>
    <inkml:brush xml:id="br0">
      <inkml:brushProperty name="width" value="0.05" units="cm"/>
      <inkml:brushProperty name="height" value="0.05" units="cm"/>
    </inkml:brush>
  </inkml:definitions>
  <inkml:trace contextRef="#ctx0" brushRef="#br0">25 0 16283,'3'4'417,"0"-1"-1,0 0 0,-1 1 0,1-1 0,-1 1 1,0 0-1,0 0 0,0 0 0,0 0 0,-1 0 0,1 0 1,0 8-1,1 2 612,-1 1 1,1 20 0,-3 67 897,0-101-1922,0 0 1,0 0 0,0 0 0,0 0 0,0-1-1,0 1 1,0 0 0,1 0 0,-1-1-1,0 1 1,0 0 0,1 0 0,-1-1 0,1 1-1,-1 0 1,1 0 0,-1-1 0,1 1-1,-1-1 1,1 1 0,-1-1 0,1 1 0,0-1-1,1 2 1,-1-2-2,1 1-1,0 0 1,0-1-1,0 0 1,-1 1-1,1-1 1,0 0-1,0 0 1,0 0-1,3 0 1,7-2-22,-1-1-1,0 0 1,11-4-1,-10 3-5,5-1-32,6-3-106,45-7-1,-62 14 126,0 0 1,0 1-1,0 0 0,0 0 0,0 0 0,0 1 0,0 0 0,0 0 1,-1 0-1,1 1 0,0-1 0,-1 2 0,7 2 0,-10-4 34,-1 0-1,0-1 0,1 1 1,-1 1-1,0-1 0,1 0 1,-1 0-1,0 0 0,0 1 1,0-1-1,0 0 0,0 1 1,0-1-1,0 1 0,-1-1 1,1 1-1,0 0 1,-1-1-1,0 1 0,1 3 1,-1-2 29,0 0 1,0 0 0,0 0 0,-1 0 0,0 0 0,1 0 0,-1 0 0,0 0 0,0 0 0,-3 4 0,-2 4 148,-1-1 1,0 0-1,-1 0 1,-14 13-1,8-9 91,-1-1-1,-1 0 1,0-1-1,-25 14 0,32-21-208,0-1 0,-1 1 0,0-1 0,0-1 0,0 0-1,0 0 1,0-1 0,-1 0 0,-19 0 0,26-2-122,0-1 0,0 1 1,1-1-1,-1 1 0,0-1 0,1 0 1,-1-1-1,1 1 0,-1-1 1,1 1-1,0-1 0,0 0 0,-1 0 1,1 0-1,1-1 0,-1 1 1,0-1-1,1 1 0,-1-1 0,1 0 1,0 0-1,0 0 0,0-1 1,0 1-1,0 0 0,1-1 0,-3-6 1,0-6-100,0 0 1,1 0 0,1 0-1,-1-33 1,3-2-418</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09.624"/>
    </inkml:context>
    <inkml:brush xml:id="br0">
      <inkml:brushProperty name="width" value="0.05" units="cm"/>
      <inkml:brushProperty name="height" value="0.05" units="cm"/>
    </inkml:brush>
  </inkml:definitions>
  <inkml:trace contextRef="#ctx0" brushRef="#br0">1 2 17716,'5'-2'2152,"4"2"-1392,6 7-352,6-3 1209,13 3-657,4-2-360,11 0-968,6-3-560,4-2 784,4 0-192,0-2-128</inkml:trace>
  <inkml:trace contextRef="#ctx0" brushRef="#br0" timeOffset="1">955 40 18452,'-12'34'2248,"-11"2"-1447,0 1-345,-1 0 1288,6-4-752,-1-3-312,7-7-536,-2-6-136,5-6-576,2-8-320,0-6-1856,2-8 2279,-2-1-367,2-4-240</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10.109"/>
    </inkml:context>
    <inkml:brush xml:id="br0">
      <inkml:brushProperty name="width" value="0.05" units="cm"/>
      <inkml:brushProperty name="height" value="0.05" units="cm"/>
    </inkml:brush>
  </inkml:definitions>
  <inkml:trace contextRef="#ctx0" brushRef="#br0">154 30 16804,'-4'-4'323,"0"1"1,0 0-1,-1-1 1,1 2-1,-1-1 1,0 0-1,-5-1 1,8 3-225,1 1 0,-1-1 0,0 1 0,1-1 0,-1 1 0,0 0 0,0 0 1,1 0-1,-1 0 0,0 0 0,1 0 0,-1 0 0,0 1 0,0-1 0,1 0 0,-1 1 0,1 0 0,-1-1 1,0 1-1,1 0 0,-1 0 0,1 0 0,0 0 0,-1 0 0,1 0 0,-3 2 0,-4 9 177,0-1 1,1 1-1,0 1 0,1-1 0,0 1 0,1 0 0,1 1 0,0-1 0,0 1 0,2 0 0,-3 20 0,5-31-241,0 0 0,0-1 1,0 1-1,0 0 0,0 0 0,0 0 0,1 0 1,-1-1-1,1 1 0,0 0 0,0-1 0,0 1 1,0 0-1,0-1 0,1 1 0,-1-1 0,1 0 0,0 1 1,0-1-1,-1 0 0,1 0 0,5 3 0,-4-3-26,1 0-1,-1-1 0,1 1 0,0-1 1,-1 0-1,1 0 0,0-1 0,0 1 1,0-1-1,-1 0 0,1 0 0,0 0 1,0 0-1,0-1 0,-1 1 0,6-3 1,5 0-53,0-1 0,-1-1 0,0 0 0,0-1 0,0-1 0,15-10 1,-22 14 30,-1-1 1,-1 1 0,1-1-1,0 0 1,-1-1 0,0 1 0,0-1-1,0 0 1,-1 0 0,1 0-1,-1 0 1,0-1 0,-1 1 0,1-1-1,-1 1 1,0-1 0,1-7 0,-3 11 15,0-1 1,1 1 0,-1 0 0,-1-1 0,1 1 0,0-1 0,0 1 0,-1 0-1,0-1 1,1 1 0,-1 0 0,0 0 0,0-1 0,0 1 0,0 0 0,0 0-1,-1 0 1,1 0 0,-1 1 0,1-1 0,-1 0 0,0 0 0,0 1 0,1-1-1,-1 1 1,0 0 0,0 0 0,-1-1 0,1 1 0,0 0 0,0 1 0,0-1-1,-1 0 1,1 1 0,0-1 0,-1 1 0,-3 0 0,1-1-39,-1 0 0,1 1 0,-1 0 0,1 0 0,-1 1 0,1 0 0,-1 0 0,1 0 0,-1 0 0,1 1 0,0 0 0,0 0 0,0 0 0,0 1 0,-8 5 0,9-5-119,0 1 0,1 0 0,-1 0-1,1 1 1,0-1 0,0 1-1,0-1 1,0 1 0,1 0-1,0 0 1,0 0 0,0 0 0,1 0-1,0 1 1,0-1 0,0 0-1,0 1 1,1-1 0,0 8-1,5 18-527</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10.576"/>
    </inkml:context>
    <inkml:brush xml:id="br0">
      <inkml:brushProperty name="width" value="0.05" units="cm"/>
      <inkml:brushProperty name="height" value="0.05" units="cm"/>
    </inkml:brush>
  </inkml:definitions>
  <inkml:trace contextRef="#ctx0" brushRef="#br0">125 53 19708,'-8'21'1129,"3"-11"-566,0 1 0,2 0 0,-1 0 1,-2 20-1,5-28-505,1 0 1,0 0-1,0 1 0,0-1 1,0 0-1,1 0 0,0 0 1,-1 0-1,1 0 0,0 0 1,0 0-1,1 0 0,-1 0 1,0 0-1,1 0 0,0-1 1,0 1-1,0-1 0,0 1 1,0-1-1,0 0 0,3 3 1,-3-4-39,0 1 0,0-1 1,-1 0-1,1 0 1,0 1-1,0-1 0,0 0 1,0-1-1,0 1 1,1 0-1,-1-1 0,0 1 1,0-1-1,0 1 0,1-1 1,-1 0-1,0 0 1,0 0-1,0 0 0,1-1 1,-1 1-1,2-1 1,0-1 34,-1 1 0,1-1 0,-1 0 1,0 0-1,1-1 0,-1 1 0,0-1 1,0 1-1,-1-1 0,1 0 0,4-5 1,-1-2 112,0 0 0,0 1 0,-1-2 1,-1 1-1,1-1 0,-2 1 0,6-22 1,-9 29-138,1-1 1,-1 1 0,1-1-1,-1 1 1,0-1 0,0 1-1,-1-1 1,1 0 0,-1 1 0,1 0-1,-1-1 1,0 1 0,-1-1-1,1 1 1,0 0 0,-1 0-1,0 0 1,-2-4 0,1 5-51,0-1 1,1 1-1,-1 0 1,0 0-1,0 0 1,0 1-1,0-1 1,-1 1-1,1 0 1,0-1-1,-1 1 1,1 1-1,-1-1 1,1 0-1,-1 1 1,1 0-1,-1 0 1,-5 0-1,-7 2-433,0 0 0,-1 0 0,1 2 0,1 0 0,-1 1 0,0 0 0,-24 14-1,17-8-232</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12.045"/>
    </inkml:context>
    <inkml:brush xml:id="br0">
      <inkml:brushProperty name="width" value="0.05" units="cm"/>
      <inkml:brushProperty name="height" value="0.05" units="cm"/>
    </inkml:brush>
  </inkml:definitions>
  <inkml:trace contextRef="#ctx0" brushRef="#br0">9 1 17412,'-3'10'1648,"1"11"-1080,0 7-232,1 12 977,1 3-505,5 7-408,0-1-104,2 0-128,2-1-64,0-8-144,-1-7-144,-1-10-264,0-4-168,-1-13-337,-3-6-103,-5-13 664,-5-6-256,-3-11-72</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12.511"/>
    </inkml:context>
    <inkml:brush xml:id="br0">
      <inkml:brushProperty name="width" value="0.05" units="cm"/>
      <inkml:brushProperty name="height" value="0.05" units="cm"/>
    </inkml:brush>
  </inkml:definitions>
  <inkml:trace contextRef="#ctx0" brushRef="#br0">7 83 15731,'-7'-3'1761,"7"1"-945,2 2-248,10 0 1064,4-2-255,8 1-385,8-3-192,5-1-304,1 1-152,2-3-440,1 0-320,-4 0-704,-6-3 912,-15-4-176,-7-2-192</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14.784"/>
    </inkml:context>
    <inkml:brush xml:id="br0">
      <inkml:brushProperty name="width" value="0.05" units="cm"/>
      <inkml:brushProperty name="height" value="0.05" units="cm"/>
    </inkml:brush>
  </inkml:definitions>
  <inkml:trace contextRef="#ctx0" brushRef="#br0">28 8 16179,'0'0'134,"0"0"0,0-1 0,0 1 0,0 0 0,0-1 0,0 1 0,1 0-1,-1-1 1,0 1 0,0 0 0,0-1 0,1 1 0,-1 0 0,0-1-1,1 1 1,-1 0 0,0 0 0,0-1 0,1 1 0,-1 0 0,0 0 0,1 0-1,-1 0 1,1-1 0,-1 1 0,0 0 0,1 0 0,-1 0 0,0 0 0,1 0-1,-1 0 1,1 0 0,-1 0 0,0 0 0,1 0 0,-1 0 0,1 0-1,-1 0 1,0 0 0,1 1 0,-1-1 0,1 0 0,0 2 55,-1-1 1,1 1-1,-1-1 0,1 1 1,-1-1-1,1 1 0,-1 0 1,0-1-1,0 1 0,0 2 1,-2 46 500,-18 41 22,14-71-503,1 1 1,1 0-1,0 1 1,2-1-1,0 30 1,2-48-192,0-1-1,0 0 1,1 1 0,-1-1 0,1 0 0,-1 1 0,1-1-1,0 0 1,-1 0 0,1 1 0,0-1 0,1 0 0,-1 0-1,0 0 1,1 0 0,-1-1 0,1 1 0,-1 0 0,1-1-1,0 1 1,0-1 0,0 1 0,3 1 0,-2-2-41,0 0 0,0 0 0,0-1 0,1 1 0,-1-1 0,0 0 0,0 0 0,0 0 0,0 0 0,1 0 0,-1-1 0,0 1 0,0-1 0,0 0 0,0 0 0,0 0 0,4-3 0,4-1-391,-1-2 0,1 1-1,-1-1 1,-1-1-1,0 0 1,0 0 0,0-1-1,-1 0 1,0-1-1,-1 1 1,0-1 0,0-1-1,-1 0 1,5-12-1,-1-9-665</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15.328"/>
    </inkml:context>
    <inkml:brush xml:id="br0">
      <inkml:brushProperty name="width" value="0.05" units="cm"/>
      <inkml:brushProperty name="height" value="0.05" units="cm"/>
    </inkml:brush>
  </inkml:definitions>
  <inkml:trace contextRef="#ctx0" brushRef="#br0">6 15 15747,'-2'16'1473,"2"6"-985,-3 8-216,3 5 728,0 5-208,0 1-336,0 2-152,1-4-432,3-2-320,1-11-328,2-8 672,5-18-184,1-13-96</inkml:trace>
  <inkml:trace contextRef="#ctx0" brushRef="#br0" timeOffset="1">342 1 16540,'-8'8'173,"-1"1"1,1 0 0,1 0-1,0 1 1,0 0 0,1 1-1,0-1 1,1 1 0,0 0 0,1 0-1,0 1 1,1-1 0,0 1-1,1 0 1,0 0 0,1 0-1,0 0 1,1 0 0,0 0 0,1 0-1,1 0 1,0 0 0,4 14-1,-5-22-128,0 1-1,1-1 1,0 0-1,0 1 1,0-1-1,0 0 1,1-1-1,-1 1 1,1 0-1,0-1 1,0 1-1,6 4 1,-6-6 1,-1-1 0,1 1-1,0-1 1,-1 1 0,1-1 0,0 0 0,0 0-1,0-1 1,-1 1 0,1 0 0,0-1 0,0 0-1,0 0 1,0 0 0,0 0 0,0 0 0,0 0-1,0-1 1,0 1 0,4-2 0,1-2 95,0 1 0,1-1 0,-2-1 1,1 0-1,0 0 0,-1 0 0,0-1 0,0 0 1,-1 0-1,0-1 0,0 1 0,9-15 1,-7 10 22,-1-1 1,0 0-1,-1 0 1,-1 0-1,0 0 1,0-1-1,-1 0 1,2-14-1,-5 23-147,-1-1 0,1 1-1,-1-1 1,0 1-1,0 0 1,-1-1-1,1 1 1,-1-1-1,0 1 1,0 0-1,0-1 1,-1 1-1,0 0 1,1 0-1,-2 0 1,1 0-1,0 0 1,-5-5-1,5 7-131,-1 0 0,1 0 0,-1 0-1,0 0 1,1 0 0,-1 1-1,0-1 1,0 1 0,0 0-1,0 0 1,0 0 0,0 0-1,0 1 1,0-1 0,-1 1 0,1 0-1,0 0 1,0 0 0,0 0-1,0 0 1,-1 1 0,1-1-1,0 1 1,0 0 0,0 0-1,-4 2 1,3-1-29,1-1 0,-1 1-1,1 0 1,0 0 0,0 0-1,0 0 1,0 1 0,-3 3-1,-5 7-678</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15.814"/>
    </inkml:context>
    <inkml:brush xml:id="br0">
      <inkml:brushProperty name="width" value="0.05" units="cm"/>
      <inkml:brushProperty name="height" value="0.05" units="cm"/>
    </inkml:brush>
  </inkml:definitions>
  <inkml:trace contextRef="#ctx0" brushRef="#br0">162 1 18964,'2'2'1840,"-4"12"-1207,-5 5-289,-5 7 896,-4 4-328,-3 9-408,-1 1-144,4 2-248,-1 0-64,3-4-72,2-3-72,-1-10-352,6-6-256,2-13 1664,3-8-1016,1-17-24,1-6-32</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16.308"/>
    </inkml:context>
    <inkml:brush xml:id="br0">
      <inkml:brushProperty name="width" value="0.05" units="cm"/>
      <inkml:brushProperty name="height" value="0.05" units="cm"/>
    </inkml:brush>
  </inkml:definitions>
  <inkml:trace contextRef="#ctx0" brushRef="#br0">212 1 14939,'-6'1'319,"0"1"0,1-1-1,-1 1 1,1 0 0,0 1 0,0-1-1,-1 1 1,2 0 0,-1 0-1,0 1 1,1-1 0,-1 1 0,1 0-1,0 1 1,0-1 0,1 0-1,-1 1 1,1 0 0,-4 8 0,3-5-130,0 0 0,0 0 0,1 0 0,0 0 0,1 0 0,0 0 0,0 1 0,1-1-1,0 1 1,0-1 0,1 1 0,2 15 0,-2-22-156,0 0-1,1 1 1,-1-1-1,1 0 1,0 0-1,-1 1 1,1-1-1,0 0 1,0 0-1,1 0 1,-1 0-1,0 0 1,1 0-1,-1 0 1,1-1-1,0 1 1,0 0-1,-1-1 1,1 1-1,0-1 1,0 0-1,0 0 1,0 0-1,1 0 1,-1 0-1,0 0 1,0 0-1,1-1 1,-1 1-1,4-1 1,-1 1 14,0-1 0,0-1 1,0 1-1,-1-1 1,1 0-1,0 0 0,0 0 1,-1-1-1,1 1 0,-1-1 1,1-1-1,-1 1 0,0 0 1,5-4-1,-4 2 21,1-1-1,0 0 0,-1 0 1,0 0-1,0-1 1,-1 0-1,0 0 0,0 0 1,0 0-1,0-1 1,-1 1-1,0-1 0,2-7 1,-5 10-39,1 1 1,0-1 0,0 1-1,-1-1 1,0 0 0,0 1-1,0-1 1,0 1 0,-1-1-1,1 1 1,-1-1-1,0 1 1,0-1 0,0 1-1,0-1 1,-1 1 0,1 0-1,-1 0 1,0 0 0,0 0-1,0 0 1,-1 0 0,1 0-1,0 1 1,-1-1 0,0 1-1,-5-4 1,2 3-37,1 0 0,-1 0 0,-1 1 0,1 0 0,0 0 0,-1 0 0,1 1 0,-1 0 1,1 0-1,-1 0 0,1 1 0,-1 0 0,0 0 0,1 1 0,-1 0 0,1 0 0,-1 1 0,1 0 0,-1 0 0,1 0 0,0 1 1,-8 4-1,8-4-172,1 0 1,-1 0-1,0 0 1,1 1-1,0 0 1,0 0-1,0 0 1,1 1 0,-1 0-1,1 0 1,0 0-1,0 0 1,1 1-1,-1-1 1,1 1-1,1 0 1,-1 0-1,1 0 1,0 0 0,0 1-1,1-1 1,-2 12-1,7 3-446,8 0-135</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15.739"/>
    </inkml:context>
    <inkml:brush xml:id="br0">
      <inkml:brushProperty name="width" value="0.05" units="cm"/>
      <inkml:brushProperty name="height" value="0.05" units="cm"/>
    </inkml:brush>
  </inkml:definitions>
  <inkml:trace contextRef="#ctx0" brushRef="#br0">352 20 14899,'5'-15'791,"-5"15"-777,0 0 1,0 0-1,0-1 0,0 1 1,0 0-1,0 0 1,1 0-1,-1 0 0,0 0 1,0 0-1,0-1 0,0 1 1,0 0-1,0 0 1,0 0-1,-1 0 0,1 0 1,0-1-1,0 1 1,0 0-1,0 0 0,0 0 1,0 0-1,0 0 1,0 0-1,0-1 0,0 1 1,0 0-1,0 0 0,0 0 1,-1 0-1,1 0 1,0 0-1,0 0 0,0 0 1,0 0-1,0 0 1,0-1-1,-1 1 0,1 0 1,0 0-1,0 0 0,0 0 1,-3 2 59,1-1 0,-1 0 0,1 1 1,0 0-1,-1 0 0,1-1 0,0 1 1,0 0-1,-2 3 0,-11 12 392,1 1 1,1 1-1,-20 35 0,-28 71 188,43-87-422,-84 202 719,84-189-714,2 1 0,-16 96 0,31-137-212,-2 6 26,1-1 0,1 25-1,1-37-39,0-1-1,0 0 1,0 1 0,1-1-1,-1 0 1,1 0-1,0 0 1,0 1 0,0-1-1,1 0 1,-1 0-1,1-1 1,-1 1 0,1 0-1,0 0 1,0-1 0,0 1-1,1-1 1,2 3-1,-1-3 7,0 0-1,-1 0 1,1-1-1,0 0 1,0 1-1,0-1 1,0-1-1,0 1 1,1 0-1,5-1 1,2 0 48,0-1 0,20-2-1,-1-4 90,0-1 0,0-2-1,57-25 1,86-55 352,-143 72-420,275-161-444,-285 165-13,38-33 0,-52 41 303,0-1 0,-1 0 1,0 0-1,-1 0 0,1-1 1,-1 0-1,-1 0 0,6-14 1,-2-12-405</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16.725"/>
    </inkml:context>
    <inkml:brush xml:id="br0">
      <inkml:brushProperty name="width" value="0.05" units="cm"/>
      <inkml:brushProperty name="height" value="0.05" units="cm"/>
    </inkml:brush>
  </inkml:definitions>
  <inkml:trace contextRef="#ctx0" brushRef="#br0">113 31 16724,'-21'25'1973,"2"2"1,-17 29-1,30-45-1790,1-1-1,0 1 1,1 1-1,0-1 1,1 1-1,0-1 1,1 1-1,-2 22 1,4-32-165,0 0 0,0 0 0,0 0 1,0 1-1,0-1 0,1 0 0,-1 0 1,1 0-1,-1 0 0,1 0 0,0 0 1,0 0-1,0 0 0,0 0 0,0 0 1,3 3-1,-3-5-12,0 1 0,0 0 0,0 0 0,1 0-1,-1-1 1,0 1 0,1-1 0,-1 1 0,1-1 0,-1 1 0,1-1 0,-1 0 0,1 0 0,-1 0 0,1 0 0,-1 0-1,1 0 1,-1 0 0,0 0 0,1 0 0,-1-1 0,1 1 0,-1-1 0,1 1 0,1-2 0,6-2 10,0-1 0,0 0 0,0-1-1,0 0 1,-1 0 0,0-1 0,0 0 0,-1 0 0,13-17 0,-9 9 61,0-1-1,-1 0 0,-1 0 1,13-31-1,-20 42-46,0-1 0,-1 1 0,1-1 0,-1 0 0,0 1 0,-1-1 0,0 0 0,1 0 0,-2 0 0,1 1 0,-1-1 0,-1-6 0,2 10-38,-1 0 1,0 0-1,0 0 1,0 0-1,0 0 1,0 0-1,0 1 1,0-1-1,-1 0 0,1 0 1,-1 1-1,1-1 1,-1 1-1,1 0 1,-1-1-1,0 1 1,0 0-1,0 0 1,0 0-1,0 0 1,0 0-1,0 1 1,0-1-1,0 0 1,0 1-1,0 0 1,0-1-1,-1 1 1,1 0-1,0 0 1,0 0-1,0 1 1,0-1-1,-4 1 1,0 0-291,0 1 1,-1-1-1,1 1 0,0 1 1,0-1-1,0 1 1,-7 4-1,10-5 88,0-1-1,0 1 1,1 1-1,-1-1 1,0 0 0,1 1-1,0-1 1,-1 1 0,1 0-1,0-1 1,0 1 0,1 0-1,-1 0 1,1 1 0,-2 2-1,0 10-881</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38.575"/>
    </inkml:context>
    <inkml:brush xml:id="br0">
      <inkml:brushProperty name="width" value="0.05" units="cm"/>
      <inkml:brushProperty name="height" value="0.05" units="cm"/>
    </inkml:brush>
  </inkml:definitions>
  <inkml:trace contextRef="#ctx0" brushRef="#br0">291 88 17836,'-12'-1'579,"0"0"1,1 0 0,-1 1 0,0 1-1,0 0 1,1 0 0,-17 5-1,21-4-467,0 1 0,0 0 0,0 1 0,1 0 0,-1-1 0,1 2 0,0-1 0,0 1 0,0 0 0,1 0 0,0 1 0,-8 10 0,1 0-50,2 2 0,-1-1 0,2 2 0,1-1-1,0 1 1,1 0 0,1 1 0,-6 32 0,8-30-30,2 0 0,0 0 1,1 1-1,1-1 0,1 0 0,1 0 1,9 38-1,-9-53-5,0 0 0,0 0 1,1 0-1,0-1 0,0 1 1,0-1-1,1 0 0,0 0 0,0 0 1,1 0-1,0-1 0,0 0 0,0 0 1,7 5-1,-8-7 9,0-1-1,0 0 1,1 1 0,-1-2-1,1 1 1,0 0 0,0-1-1,-1 0 1,1 0 0,0 0-1,0-1 1,0 0 0,0 0-1,0 0 1,0 0 0,0-1-1,0 0 1,0 0 0,-1 0-1,1 0 1,7-4 0,-1-1 42,0 1 1,0-2 0,-1 0 0,0 0 0,0-1 0,-1 0-1,0-1 1,0 0 0,-1 0 0,0-1 0,0 0 0,-1 0-1,-1-1 1,0 0 0,0 0 0,-1 0 0,5-16 0,-3 7-13,-2 0 1,0-1 0,-1 1 0,-1-1 0,0 0-1,-2 0 1,-1 0 0,0 0 0,-6-33 0,4 41-288,-2-1 1,1 1 0,-2 0 0,0 1 0,0-1-1,-1 1 1,-1 0 0,0 0 0,-1 1 0,0 0-1,0 0 1,-1 1 0,-1 0 0,0 1 0,0 0-1,0 1 1,-2-1 0,1 2 0,-1 0 0,1 0-1,-2 1 1,1 1 0,-1 0 0,-14-3-1,-21-5-877</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39.045"/>
    </inkml:context>
    <inkml:brush xml:id="br0">
      <inkml:brushProperty name="width" value="0.05" units="cm"/>
      <inkml:brushProperty name="height" value="0.05" units="cm"/>
    </inkml:brush>
  </inkml:definitions>
  <inkml:trace contextRef="#ctx0" brushRef="#br0">0 1 21669,'14'24'1736,"0"24"-1248,4 9-160,13 19 672,4 10-303,13 10-265,-3 6-56,11 3-128,4-4-128,0-8-400,1-9-328,-2-21-649,6-8 1033,-17-34-200,2-11-176</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39.629"/>
    </inkml:context>
    <inkml:brush xml:id="br0">
      <inkml:brushProperty name="width" value="0.05" units="cm"/>
      <inkml:brushProperty name="height" value="0.05" units="cm"/>
    </inkml:brush>
  </inkml:definitions>
  <inkml:trace contextRef="#ctx0" brushRef="#br0">0 6 18028,'1'-1'114,"0"0"1,0 1-1,1-1 1,-1 1-1,0-1 1,0 1-1,0 0 1,1-1-1,-1 1 1,0 0-1,0 0 1,1 0-1,-1 0 1,0 0-1,0 0 1,1 0-1,-1 1 1,0-1-1,0 0 1,0 1-1,1-1 1,-1 1-1,2 0 1,-1 2 104,1-1 1,0 1-1,-1 0 1,0 0-1,0 1 1,0-1-1,3 5 0,44 92 599,-3 2-1,43 145 0,-82-224-850,2 2-237,-1-1-1,-1 1 0,-1 0 1,-1 1-1,2 41 0,-7-66 222,0 0 1,0 0-1,0 1 0,0-1 0,-1 0 0,1 0 0,0 1 0,-1-1 1,1 0-1,0 0 0,-1 0 0,1 0 0,-1 0 0,0 0 0,1 0 1,-1 0-1,0 0 0,0 0 0,0 0 0,1 0 0,-1 0 0,0-1 0,0 1 1,0 0-1,0-1 0,-2 2 0,1-2-4,-1 1 1,1-1-1,-1 1 0,1-1 0,-1 0 1,0 0-1,1 0 0,-1 0 0,1-1 1,-1 1-1,1-1 0,-1 1 0,-4-3 1,-35-17-653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40.135"/>
    </inkml:context>
    <inkml:brush xml:id="br0">
      <inkml:brushProperty name="width" value="0.05" units="cm"/>
      <inkml:brushProperty name="height" value="0.05" units="cm"/>
    </inkml:brush>
  </inkml:definitions>
  <inkml:trace contextRef="#ctx0" brushRef="#br0">0 120 17844,'3'-6'185,"1"-1"1,0 1-1,0 0 0,0 1 1,1-1-1,-1 1 1,1-1-1,1 2 0,-1-1 1,1 0-1,-1 1 1,2 0-1,-1 1 0,0-1 1,1 1-1,-1 0 0,12-3 1,8-2 294,0 2 0,1 1 0,35-3 0,-37 5-233,0 2 1,-1 1-1,1 1 1,0 1-1,0 1 1,32 8-1,-47-8-193,1 1 1,-1-1-1,0 2 0,-1-1 1,1 2-1,-1-1 0,13 11 1,-16-12-40,-1 1 1,0 0 0,-1 0-1,1 1 1,-1-1-1,0 1 1,0 0 0,-1 0-1,0 0 1,0 1 0,0-1-1,2 12 1,-2-3 21,-1 0 1,-1 1 0,0-1-1,-1 0 1,0 0-1,-2 1 1,0-1 0,0 0-1,-10 29 1,-3 3 263,-39 79-1,32-83 216,-53 80 1,74-123-512,1 0 1,-1 1-1,1-1 1,0 1-1,-1-1 1,1 1-1,0-1 1,-1 1-1,1-1 1,0 1-1,0-1 1,-1 1-1,1-1 1,0 1-1,0-1 1,0 1 0,0-1-1,0 1 1,0-1-1,0 1 1,0 0-1,0-1 1,0 1-1,0-1 1,0 1-1,0-1 1,0 1-1,0-1 1,1 1-1,-1 0 1,0-1-1,0 1 1,1-1 0,-1 0-1,0 1 1,1-1-1,-1 1 1,0-1-1,1 1 1,-1-1-1,1 0 1,-1 1-1,1-1 1,-1 0-1,1 1 1,-1-1-1,1 0 1,-1 0-1,1 0 1,-1 1 0,1-1-1,37 6-24,-22-5 4,11 7-278,39 17 1,-51-18-475,1-1 0,-1 0 0,2-1 0,-1 0 0,1-2 0,-1 0 0,27 1-1,-39-4 620,0 0-1,-1 0 1,1-1-1,0 1 0,-1-1 1,1 0-1,0 0 1,-1 0-1,1-1 0,-1 0 1,0 1-1,1-1 0,-1 0 1,0 0-1,4-4 1,21-20-1299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40.578"/>
    </inkml:context>
    <inkml:brush xml:id="br0">
      <inkml:brushProperty name="width" value="0.05" units="cm"/>
      <inkml:brushProperty name="height" value="0.05" units="cm"/>
    </inkml:brush>
  </inkml:definitions>
  <inkml:trace contextRef="#ctx0" brushRef="#br0">3 112 18068,'-1'5'170,"0"-1"0,1 1 0,-1-1 0,1 0 0,0 1 1,1-1-1,-1 1 0,1-1 0,0 0 0,0 1 0,2 5 0,-2-8-111,0 0 0,1 0 0,-1 0-1,0-1 1,1 1 0,-1 0 0,1 0 0,0-1-1,-1 1 1,1-1 0,0 0 0,0 1 0,0-1-1,0 0 1,0 0 0,0 0 0,0 0 0,1-1-1,-1 1 1,0 0 0,0-1 0,1 0 0,-1 0-1,3 1 1,0-1-10,1-1 0,0 1 1,-1-1-1,1 0 0,-1-1 0,1 1 0,-1-1 0,0 0 0,0 0 0,0-1 0,0 1 0,0-1 1,0 0-1,-1-1 0,1 1 0,-1-1 0,0 0 0,0 0 0,0 0 0,4-8 0,-5 9 11,0-1-1,0 0 1,-1 0-1,0-1 1,1 1-1,-2 0 1,1-1-1,0 1 1,-1-1 0,0 0-1,0 1 1,0-1-1,-1 0 1,0 0-1,0 1 1,0-1-1,0 0 1,-1 0-1,1 0 1,-1 1-1,-1-1 1,1 1-1,-1-1 1,-2-5-1,3 8-15,0 0-1,0 0 0,0 0 0,-1 0 0,1 1 0,0-1 0,-1 1 0,0-1 0,1 1 0,-1-1 0,0 1 0,-2-1 0,4 1-19,-1 1 0,0 0 0,0-1-1,0 1 1,0 0 0,0 0 0,1 0-1,-1 0 1,0 0 0,0 0 0,0 0-1,0 0 1,0 0 0,0 0 0,1 0 0,-1 1-1,0-1 1,0 0 0,0 1 0,-1 0-1,0 1 4,0 0-1,0 0 1,0 0-1,0 0 0,0 0 1,0 0-1,1 1 1,-1-1-1,1 1 1,-1-1-1,1 1 0,0-1 1,0 1-1,0 0 1,0 5-1,-2 10-16,0 0 0,2-1 1,0 1-1,1 0 0,1 0 0,1 0 0,0 0 1,1 0-1,1-1 0,10 29 0,-13-43-3,0-1-1,0 1 1,0 0 0,1-1-1,-1 1 1,1-1-1,-1 1 1,1-1 0,0 0-1,0 0 1,0 0-1,0 0 1,0 0 0,1 0-1,-1 0 1,0-1-1,1 1 1,0-1 0,-1 0-1,1 0 1,0 0-1,-1 0 1,1 0 0,0 0-1,0-1 1,0 0-1,0 1 1,-1-1 0,1 0-1,0 0 1,0-1 0,0 1-1,0 0 1,0-1-1,-1 0 1,5-1 0,8-4 42,-1-1 0,1-1 0,-2 0 0,1 0 0,16-15 0,-13 11-12,10-8 18,-11 7-2,2 1 0,0 0 0,32-15 0,-48 26-51,1 0 1,0 0-1,-1 0 1,1 1-1,0-1 0,0 1 1,-1 0-1,1-1 1,0 1-1,0 0 0,0 1 1,0-1-1,-1 0 1,1 1-1,0 0 0,0-1 1,-1 1-1,1 0 1,0 0-1,-1 1 0,1-1 1,-1 1-1,0-1 1,1 1-1,-1 0 0,0-1 1,0 1-1,0 0 1,0 1-1,0-1 0,-1 0 1,1 1-1,-1-1 1,3 5-1,4 8 15,-1 2-1,-1-1 1,0 1 0,5 26-1,-4-16 28,-6-25-44,0 4 20,1 0-1,0 0 0,0 0 1,6 9-1,-8-15-16,1 1 0,-1-1 0,0 1 0,1-1-1,-1 1 1,0-1 0,1 1 0,-1-1 0,1 1 0,-1-1 0,1 0 0,-1 1 0,1-1 0,0 0 0,-1 0 0,1 1 0,-1-1 0,1 0 0,-1 0 0,1 0 0,0 0-1,0 0 1,0 0 0,0 0-1,0-1 1,0 1-1,0-1 1,0 1-1,0-1 0,0 1 1,0-1-1,-1 0 1,1 1-1,0-1 0,0 0 1,-1 0-1,1 1 1,0-1-1,-1 0 1,1 0-1,0-1 0,10-19-331,-1-1-1,-1 0 0,7-23 0,3-9-802,23-45 149,-23 55 306</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41.371"/>
    </inkml:context>
    <inkml:brush xml:id="br0">
      <inkml:brushProperty name="width" value="0.05" units="cm"/>
      <inkml:brushProperty name="height" value="0.05" units="cm"/>
    </inkml:brush>
  </inkml:definitions>
  <inkml:trace contextRef="#ctx0" brushRef="#br0">94 438 13787,'0'-9'1169,"0"-16"-237,0 24-863,0 1 0,0-1-1,0 0 1,0 0-1,0 1 1,0-1 0,-1 0-1,1 0 1,0 1-1,-1-1 1,1 0 0,-1 1-1,1-1 1,0 0-1,-1 1 1,1-1-1,-1 1 1,0-1 0,1 1-1,-1-1 1,1 1-1,-1-1 1,0 1 0,1 0-1,-2-1 1,1 1-31,1 0-1,-1 0 1,0 0 0,0 0 0,1 0-1,-1 1 1,0-1 0,1 0 0,-1 0 0,0 1-1,1-1 1,-1 0 0,1 1 0,-1-1-1,0 1 1,1-1 0,-1 1 0,1-1 0,-1 1-1,1-1 1,-1 1 0,1-1 0,0 1-1,-1 0 1,1-1 0,-1 2 0,-10 22 437,10-21-353,-13 33 854,-14 53 0,24-74-733,1 1 0,1-1 0,0 1-1,1-1 1,1 1 0,1 21 0,-1-35-218,1-1 1,-1 1-1,0-1 1,0 1-1,1-1 0,-1 1 1,1-1-1,-1 1 1,1-1-1,-1 1 1,1-1-1,0 0 0,0 1 1,0-1-1,0 0 1,0 0-1,0 0 0,1 1 1,-1-1-8,0-1 0,0 1-1,0-1 1,0 0 0,0 0 0,0 0 0,0 0 0,0 0 0,0 0-1,-1 0 1,1 0 0,0 0 0,0 0 0,0 0 0,0 0-1,0-1 1,0 1 0,0 0 0,0-1 0,0 1 0,1-1 0,4-4 38,0 1 0,0-1 1,0 0-1,-1 0 1,0-1-1,6-7 1,19-27 56,-3 0 0,-1-2 1,31-70-1,-22 29 26,25-92 1,-55 159-119,-1 0 0,5-32 0,-11 35 0,-6 16-7,-9 22 0,6 2 58,1 1 0,-12 56 0,14-51 27,0 3 126,-7 66 0,14-84-131,1 0 0,0-1 0,1 1 0,1 0-1,8 32 1,-9-45-63,0-1 0,1 1-1,0 0 1,0-1 0,0 0 0,0 1-1,1-1 1,0 0 0,0 0-1,4 4 1,-5-6-16,0 0 1,0 0-1,1-1 1,-1 0-1,1 1 1,-1-1-1,1 0 1,-1 0-1,1 0 1,-1-1-1,1 1 1,0 0-1,-1-1 1,1 0-1,0 0 1,0 0-1,-1 0 1,1 0-1,0 0 1,3-1-1,2-2-12,0 1 0,1-1 0,-2-1 0,1 1 0,0-1-1,-1-1 1,1 1 0,-1-1 0,0-1 0,-1 1 0,0-1 0,1 0 0,-2-1-1,9-11 1,-1 0-28,0-1 1,-2 0-1,0-1 0,11-30 0,-15 24-36,-8 18 14,-5 12-8,2 3 49,1-1 0,0 2-1,0-1 1,0 0 0,1 0 0,1 1 0,-1-1-1,1 1 1,-1 8 0,0 0 1,2-11 5,-10 82 1,9-79 2,1 1 0,0-1 1,0 1-1,1 0 0,1-1 0,-1 1 1,5 13-1,-5-21-1,-1 1 1,1-1-1,0 0 0,-1 1 1,1-1-1,0 0 0,0 0 1,0 0-1,0 1 1,0-1-1,0 0 0,0 0 1,0 0-1,0 0 0,0-1 1,0 1-1,3 1 0,-3-2 0,0 0-1,0 1 1,0-1-1,0 0 0,0 0 1,0 0-1,1 0 1,-1 0-1,0-1 0,0 1 1,0 0-1,0 0 1,0-1-1,0 1 0,0-1 1,0 1-1,2-2 1,2-1-15,0-1 1,0-1-1,0 1 1,-1-1-1,0 0 1,6-8-1,21-32-835,-2-1 0,-2-2 0,26-66 0,-28 52-1524,-3-1 0,18-89 0,-31 106 596,1-3 1180,-8 39 3474,-7 102 181,0-20-1153,7 111 1,24-12-702,-20-143-1012,2-1 1,0 0 0,25 51-1,-27-70-210,-5-10-135,-5-14-200,-12-19-483,-1 0 0,-2 2 0,-30-41 0,30 45 299,15 23 443,-15-22-136,0 0 0,-27-27 0,49 57 574,1 1 1,-1-1-1,1 1 1,-1-1-1,1 0 1,0-1-1,0 1 0,0-1 1,0 1-1,0-1 1,5 1-1,4 0-68,1-1 0,-1 0 1,18-1-1,-3-3-733,-1 0-1,-1-1 1,38-12 0,19-15-360,-47 16 257</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41.845"/>
    </inkml:context>
    <inkml:brush xml:id="br0">
      <inkml:brushProperty name="width" value="0.05" units="cm"/>
      <inkml:brushProperty name="height" value="0.05" units="cm"/>
    </inkml:brush>
  </inkml:definitions>
  <inkml:trace contextRef="#ctx0" brushRef="#br0">1 209 13627,'0'1'205,"0"0"1,-1 0-1,1 0 0,0 0 0,0 0 1,1 0-1,-1 0 0,0 0 1,0 0-1,0 0 0,1 0 0,-1 0 1,0 0-1,1 0 0,-1 0 1,1 0-1,0 0 0,-1 0 1,1 0-1,-1 0 0,1-1 0,0 1 1,0 0-1,0-1 0,-1 1 1,1 0-1,1 0 0,0-1 35,0 1 0,0-1 0,0 0 0,0 0 0,0 0 0,0 0 0,0-1 0,-1 1 0,1 0 0,0-1 0,0 1 1,0-1-1,0 0 0,-1 0 0,3-1 0,7-4 173,0 0 0,0-1 1,-1-1-1,0 0 0,-1 0 1,1-1-1,8-11 0,-2 1-279,-1-1-1,20-36 0,-34 56-132,15-37-10,-15 37 8,-1-1 0,0 0-1,0 1 1,1-1 0,-1 0 0,0 1-1,0-1 1,0 0 0,0 1 0,1-1-1,-1 0 1,0 0 0,-1 1 0,1-1 0,0 0-1,0 1 1,0-1 0,0 0 0,0 1-1,-1-1 1,1 0 0,0 1 0,-1-1-1,1 0 1,0 1 0,-1-1 0,1 1 0,-1-1-1,1 1 1,-1-1 0,1 1 0,-1-1-1,1 1 1,-1-1 0,1 1 0,-1-1 0,0 1-1,1 0 1,-1 0 0,0-1 0,1 1-1,-1 0 1,0 0 0,1 0 0,-1 0-1,0-1 1,0 1 0,-1 1 0,-3-1-4,0 1 0,-1 0 0,1 1 1,0-1-1,0 1 0,0 0 0,0 0 0,0 0 1,1 1-1,-1 0 0,1 0 0,-1 0 1,1 1-1,-7 7 0,-1 1 22,0 1 1,1 1-1,-12 20 0,16-23 8,2 0 0,-1 1-1,1 0 1,1 1 0,0-1 0,1 1 0,0-1 0,1 1-1,-1 25 1,3-32-3,0 1 0,1-1 1,0 0-1,0 0 0,0 1 0,1-1 0,-1 0 0,2 0 0,4 11 0,-4-14-6,-1 1-1,0-1 0,1 0 0,0 0 0,-1 0 0,1 0 0,1 0 1,-1-1-1,0 1 0,1-1 0,-1 0 0,1 0 0,-1 0 0,1-1 1,0 1-1,6 1 0,-4-2-61,1 0 1,-1 0-1,1-1 0,-1 0 0,0 0 1,1 0-1,-1-1 0,0 0 1,1 0-1,-1-1 0,0 0 1,0 0-1,0 0 0,0-1 1,0 1-1,-1-2 0,1 1 1,6-5-1,-5 2-136,0 0 1,0 0-1,0 0 1,-1-1-1,0 1 1,-1-2-1,1 1 1,-1-1-1,-1 1 1,1-1-1,-2-1 1,6-11 0,-2-12-485</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42.320"/>
    </inkml:context>
    <inkml:brush xml:id="br0">
      <inkml:brushProperty name="width" value="0.05" units="cm"/>
      <inkml:brushProperty name="height" value="0.05" units="cm"/>
    </inkml:brush>
  </inkml:definitions>
  <inkml:trace contextRef="#ctx0" brushRef="#br0">29 55 20476,'-28'-19'1985,"30"12"-1385,5-4-280,7 8 1512,3-1-1071,8 4-1362,3-1-1447,3-3 1744,-4 2-280,-5-1-184</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55.607"/>
    </inkml:context>
    <inkml:brush xml:id="br0">
      <inkml:brushProperty name="width" value="0.05" units="cm"/>
      <inkml:brushProperty name="height" value="0.05" units="cm"/>
    </inkml:brush>
  </inkml:definitions>
  <inkml:trace contextRef="#ctx0" brushRef="#br0">6 425 13099,'-5'17'2581,"5"-17"-2520,0 0 1,0 0 0,0 1-1,0-1 1,1 0-1,-1 0 1,0 0-1,0 1 1,0-1-1,0 0 1,1 0-1,-1 0 1,0 0-1,0 1 1,0-1-1,1 0 1,-1 0 0,0 0-1,0 0 1,1 0-1,-1 0 1,0 0-1,0 1 1,1-1-1,-1 0 1,0 0-1,0 0 1,1 0-1,-1 0 1,0 0-1,0 0 1,1 0 0,-1 0-1,0-1 1,4 0 236,0 0 1,0 0 0,0-1 0,0 1 0,-1-1 0,5-3 0,18-12 177,-1-1 1,-1-1 0,0-1-1,-1-1 1,33-41 0,83-131 519,-92 117-756,-42 71-185,-2 6-20,-2 12 9,-1-10-35,-25 214 152,3-52-143,21-155-50,0-8 0,1 1-1,0-1 0,-1 1 1,1-1-1,0 1 1,0-1-1,0 0 1,0 1-1,1-1 1,-1 1-1,1-1 0,-1 0 1,1 1-1,1 2 1,-1-5 22,-1 0-1,0 1 1,0-1 0,1 0 0,-1 0 0,0 0 0,1 1-1,-1-1 1,0 0 0,1 0 0,-1 0 0,0 0-1,1 0 1,-1 0 0,1 0 0,-1 0 0,0 0 0,1 0-1,-1 0 1,0 0 0,1 0 0,-1 0 0,0 0 0,1 0-1,-1 0 1,0-1 0,1 1 0,-1 0 0,0 0-1,1 0 1,-1-1 0,0 1 0,1 0 0,-1 0 0,0-1-1,0 1 1,1 0 0,-1 0 0,0-1 0,12-13 239,-11 12-227,11-16-53,17-35 1,-22 39 17,23-46-156</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22.633"/>
    </inkml:context>
    <inkml:brush xml:id="br0">
      <inkml:brushProperty name="width" value="0.05" units="cm"/>
      <inkml:brushProperty name="height" value="0.05" units="cm"/>
    </inkml:brush>
  </inkml:definitions>
  <inkml:trace contextRef="#ctx0" brushRef="#br0">331 6 16764,'2'-5'783,"-3"4"-302,-9 12-136,-15 23-85,-132 246 829,96-162-776,53-104-273,-9 17 78,0 2 0,-17 50 1,34-82-118,-1 0 0,1 0 1,0 0-1,0 0 0,-1 0 0,1 0 1,0 0-1,0 0 0,0 0 1,0 0-1,0 0 0,0 0 1,0 0-1,0 0 0,0 0 0,1 1 1,0-1-4,-1-1-1,0 0 1,1 0 0,-1 0 0,0 0 0,1 0 0,-1 0 0,0 0-1,1 0 1,-1 0 0,1 0 0,-1 0 0,0 0 0,1 0 0,-1 0-1,1 0 1,-1 0 0,0 0 0,1 0 0,-1-1 0,0 1 0,1 0-1,-1 0 1,0 0 0,1-1 0,-1 1 0,1-1 0,25-23-227,25-34-870,81-118 1,19-78-135,-128 207 1415,-22 42 43,-2 5 37,-14 21 311,-1 7-316,0 2 1,2-1 0,2 2 0,0 0 0,2 0 0,-11 64 0,17-69-209,1 0-1,2 0 1,1 0 0,1 0 0,1 0-1,1 0 1,1 0 0,2 0-1,11 32 1,-16-54-20,1-1 0,-1 1 0,0-1 0,0 1 0,-1-1 0,1 7 0,-1-10-23,0 0 0,0 1 1,0-1-1,0 0 0,0 0 0,0 0 0,0 0 1,0 1-1,0-1 0,0 0 0,0 0 0,-1 0 1,1 0-1,0 0 0,0 1 0,0-1 0,0 0 1,0 0-1,0 0 0,-1 0 0,1 0 0,0 0 1,0 0-1,0 1 0,0-1 0,0 0 0,-1 0 1,1 0-1,0 0 0,0 0 0,0 0 0,0 0 1,-1 0-1,1 0 0,0 0 0,0 0 0,0 0 1,0 0-1,-1 0 0,1 0 0,0 0 0,0 0 1,0 0-1,0 0 0,-1-1 0,-15-10 201,-2-6-72,1-1-1,1 0 1,-20-30 0,28 37-137,2-1 0,-1 1 1,1-1-1,1 0 1,0 0-1,1-1 0,0 1 1,-2-16-1,6 24-1,0 1 0,0-1 0,0 1 0,0-1 0,0 0 0,1 1 0,0 0 1,-1-1-1,1 1 0,1-1 0,-1 1 0,0 0 0,1 0 0,0 0 0,0 0 0,0 0 0,0 0 0,0 0 0,0 1 0,1-1 0,-1 1 1,1-1-1,0 1 0,0 0 0,-1 0 0,2 0 0,-1 1 0,0-1 0,6-2 0,8-2 13,-1 1-1,1 1 1,0 0-1,30-3 1,-11 3 34,1 1 0,44 3 0,-70 1-31,0 0 0,0 0 0,0 1 1,0 0-1,-1 1 0,1 1 0,-1-1 1,1 2-1,-1-1 0,0 1 0,16 12 1,-22-14-3,0 1 1,-1 0-1,1 0 1,-1 0-1,1 0 1,-1 0-1,0 1 1,-1 0-1,1-1 1,1 6-1,1 5 52,-1 0-1,3 17 1,-3-16-8,-4-14-49,0-1 0,0 0-1,0 0 1,1 0 0,-1 1-1,0-1 1,1 0 0,-1 0 0,1 0-1,0 0 1,-1 0 0,1 0-1,0 0 1,-1 0 0,1 0 0,0 0-1,0 0 1,0-1 0,0 1-1,0 0 1,0 0 0,0-1 0,0 1-1,0-1 1,0 1 0,0-1 0,0 1-1,0-1 1,1 0 0,-1 1-1,0-1 1,0 0 0,0 0 0,1 0-1,-1 0 1,0 0 0,0 0-1,0-1 1,1 1 0,-1 0 0,1-1-1,6-2 14,-1 1 0,1-2 0,-1 1 0,0-1 0,7-5 0,-10 6-12,51-36 71,-39 26-61,1 1-1,1 1 1,22-12 0,-40 23-18,1 0 1,-1 0 0,0 0 0,1-1-1,-1 1 1,1 0 0,-1 0 0,1 0-1,-1 0 1,0 0 0,1 0 0,-1 0-1,1 0 1,-1 0 0,1 0 0,-1 0-1,0 0 1,1 0 0,-1 0 0,1 0-1,-1 0 1,1 0 0,-1 0 0,0 1 0,1-1-1,-1 0 1,1 0 0,-1 1 0,0-1-1,1 0 1,-1 0 0,0 1 0,0-1-1,1 0 1,-1 1 0,0-1 0,0 1-1,1-1 1,-1 0 0,0 1 0,0-1-1,0 1 1,0-1 0,1 0 0,-1 1 0,0-1-1,0 1 1,0-1 0,0 1 0,0-1-1,0 0 1,0 1 0,0 0 0,-4 29-8,3-25-5,0 3-70,0-1-1,0 0 0,1 1 1,0-1-1,0 1 1,2 7-1,-2-14 34,0 1-1,1-1 1,-1 1 0,0-1-1,1 1 1,0-1 0,-1 0-1,1 1 1,0-1 0,0 0-1,0 0 1,0 0 0,0 1-1,0-1 1,0 0-1,0 0 1,0 0 0,0 0-1,0-1 1,1 1 0,-1 0-1,0 0 1,1-1 0,-1 1-1,1-1 1,-1 1 0,1-1-1,-1 0 1,1 0-1,-1 1 1,1-1 0,-1 0-1,1 0 1,-1 0 0,2-1-1,7 0-284,0-1 0,0 0-1,-1-1 1,1 0 0,-1-1-1,0 1 1,0-2-1,13-7 1,64-51-1889,-69 51 1889,0-1 81,-3 2 210,0 1 0,-1-2 0,0 0 0,11-14 1,-39 44 2201,10-13-1885,0 0 1,1 1-1,-1-1 0,1 1 1,-4 10-1,5-10-170,1 1 1,0-1-1,1 1 1,-1 0-1,2-1 1,-1 1 0,1 0-1,0 0 1,0 0-1,0 0 1,1-1-1,0 1 1,1 0-1,2 7 1,4 11-28,2-1 0,17 33-1,-11-26-27,-9-15-38,36 81 44,-37-83-41,-2 1-1,1 0 1,-2 0-1,3 27 1,-6-36 9,0-1 0,-1 1 1,1 0-1,-1-1 0,-1 1 0,1-1 1,-1 1-1,0-1 0,0 0 0,0 0 1,-1 0-1,0 0 0,0 0 0,0 0 0,-1-1 1,1 1-1,-1-1 0,0 0 0,-1 0 1,1-1-1,0 1 0,-1-1 0,0 0 1,0 0-1,0-1 0,0 1 0,0-1 1,-1 0-1,1-1 0,-1 1 0,1-1 1,-1 0-1,1 0 0,-1-1 0,0 0 1,-5 0-1,8 0-3,1 0 0,0 0 0,0-1 0,0 1 0,0 0 0,0-1 0,0 0 0,0 1 0,0-1 0,0 0 0,1 0 0,-1 0 0,0 0 0,0 0 0,1-1 0,-1 1 0,1 0 0,-1-1 0,1 1 0,-1-1 0,1 0 0,0 1 0,0-1 0,0 0 0,0 0 0,0 0 0,0 0 0,1 0 0,-1 0 0,0 0 0,1 0 0,0 0 0,-1 0 0,1 0 0,0 0 0,0 0 0,1-4 0,0-3 18,0 1 0,1-1 0,1 0 0,-1 1 0,1 0 0,1 0 1,6-14-1,10-11-19,2 1 0,0 1 1,43-44-1,89-75 101,-81 83 167,-66 61-208,19-19 172,-26 24-220,1 0-1,0 0 1,0 0-1,0 0 1,0 0 0,-1 0-1,1 0 1,0-1 0,-1 1-1,1 0 1,-1 0-1,0-1 1,1 1 0,-1 0-1,0-1 1,0 1-1,1 0 1,-1-1 0,0 1-1,-1-2 1,1 3-16,0-1 0,-1 1 1,1-1-1,-1 1 0,1-1 0,-1 1 1,1-1-1,-1 1 0,1 0 0,-1-1 1,1 1-1,-1 0 0,1-1 0,-1 1 1,1 0-1,-1 0 0,0-1 0,1 1 1,-1 0-1,0 0 0,1 0 0,-1 0 1,0 0-1,1 0 0,-1 0 0,1 0 1,-1 0-1,0 0 0,1 0 0,-1 1 1,0-1-1,1 0 0,-1 0 0,0 1 1,-22 11 154,18-7-161,1 0 0,-1 0 0,1 1 0,1-1 0,-1 1 0,1 0 0,0 1 0,0-1 0,1 0 0,0 1 0,0-1 0,0 1 0,1 0 0,0-1 0,0 1 0,1 0 0,0 9-1,0-11-41,1 0 0,-1 0 0,1-1 0,0 1 0,0 0 0,0-1 0,1 1 0,0-1 0,0 1 0,0-1 0,4 6-1,-4-7-37,0-1-1,0 0 0,0 0 0,0 1 0,1-2 0,-1 1 0,1 0 0,-1 0 0,1-1 0,0 1 0,-1-1 0,1 0 0,0 0 0,0 0 0,0 0 0,0-1 1,0 1-1,0-1 0,4 1 0,-1-2-102,0 1 0,1-1 0,-1 0 0,0-1 1,0 1-1,0-1 0,0 0 0,0-1 0,0 1 0,-1-1 0,1 0 1,-1-1-1,8-5 0,3-5-210,1 0 0,23-28 1,3-12-507</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56.081"/>
    </inkml:context>
    <inkml:brush xml:id="br0">
      <inkml:brushProperty name="width" value="0.05" units="cm"/>
      <inkml:brushProperty name="height" value="0.05" units="cm"/>
    </inkml:brush>
  </inkml:definitions>
  <inkml:trace contextRef="#ctx0" brushRef="#br0">63 1 15195,'-20'57'1415,"8"-25"-670,-13 52 1,24-75-605,-1 0 1,1 0-1,0 1 0,1-1 1,0 0-1,0 1 1,1-1-1,0 0 0,1 0 1,4 14-1,-4-18-93,0 0 0,1 0-1,0 0 1,0-1-1,0 1 1,0-1 0,1 0-1,-1 0 1,1 0 0,0 0-1,1-1 1,-1 0 0,1 1-1,-1-2 1,1 1 0,0 0-1,0-1 1,0 0 0,0 0-1,0-1 1,1 1 0,-1-1-1,9 1 1,-4-1 79,0 0-1,0-1 1,0 0-1,0-1 1,0 0 0,0 0-1,0-1 1,0 0 0,0-1-1,-1 0 1,1 0 0,8-6-1,-9 4 49,-1 0-1,0-1 1,-1 0-1,0 0 1,0-1 0,0 0-1,-1 0 1,0 0-1,0-1 1,-1 0-1,1 0 1,-2-1 0,5-10-1,-7 15-114,-1 0 0,1 0 0,-1 0 1,0 0-1,0 0 0,0-1 0,-1 1 0,1 0 0,-1-1 0,0 1 0,0 0 0,-1-1 1,1 1-1,-1 0 0,0-1 0,0 1 0,-1 0 0,1 0 0,-1 0 0,0 0 0,0 0 1,0 1-1,-1-1 0,1 0 0,-1 1 0,0 0 0,0-1 0,0 1 0,0 1 0,0-1 1,-5-3-1,1 2-38,0 1-1,0 0 1,0 0 0,0 1 0,0 0 0,-1 0 0,1 0 0,-1 1 0,1 1-1,-1-1 1,1 1 0,-1 0 0,1 1 0,-1-1 0,1 2 0,-1-1 0,1 1 0,-9 3-1,3-1-49,-1 1 0,1 0 0,1 1 0,-1 1 0,1 0 0,0 1 0,0 0 0,-18 17-1,8 1-352,22-25 346,-1-1 1,1 1 0,0 0-1,-1-1 1,1 1 0,0 0-1,-1 0 1,1-1 0,0 1-1,0 0 1,-1 0 0,1-1-1,0 1 1,0 0 0,0 0-1,0-1 1,0 1 0,0 0-1,0 0 1,1 0 0,-1-1-1,0 1 1,0 0 0,1-1-1,-1 1 1,0 0 0,1 0-1,-1-1 1,0 1 0,1 0-1,-1-1 1,1 1 0,-1-1-1,1 1 1,-1-1 0,1 1-1,0-1 1,-1 1 0,2 0-1,2 0-35,1 1 0,-1-1 0,0 0 0,1-1 0,-1 1-1,1-1 1,-1 1 0,1-1 0,-1-1 0,0 1 0,1-1-1,-1 1 1,1-1 0,3-2 0,15-4-71,28-13-1,-43 17-55,47-21-223</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56.478"/>
    </inkml:context>
    <inkml:brush xml:id="br0">
      <inkml:brushProperty name="width" value="0.05" units="cm"/>
      <inkml:brushProperty name="height" value="0.05" units="cm"/>
    </inkml:brush>
  </inkml:definitions>
  <inkml:trace contextRef="#ctx0" brushRef="#br0">26 7 16652,'7'-7'2118,"-10"17"-657,0-1-1244,-4 13-6,2 0 0,0 0 0,1 1-1,1 0 1,1-1 0,1 1-1,1 0 1,1 0 0,7 38-1,-7-57-174,0 0-1,0 1 0,0-1 0,1 0 0,0 0 1,-1 0-1,1 0 0,1 0 0,-1-1 0,0 1 1,1 0-1,0-1 0,0 0 0,0 0 0,0 0 0,1 0 1,-1 0-1,1-1 0,-1 1 0,1-1 0,0 0 1,0 0-1,0 0 0,0-1 0,0 0 0,1 1 0,-1-1 1,0-1-1,1 1 0,-1-1 0,0 1 0,1-1 1,5-1-1,0-1 125,0 0 0,1-1 0,-1 0 0,0-1 0,0 0 0,-1 0 0,1-1 1,-1-1-1,0 1 0,0-1 0,-1-1 0,0 0 0,11-12 0,-13 14-41,0-1 0,-1 0 1,0-1-1,-1 1 0,1-1 0,-1 0 0,0 0 0,-1-1 0,0 1 1,0-1-1,-1 0 0,1 1 0,-2-1 0,1 0 0,-1 0 0,0 0 0,-1 0 1,0-11-1,-1 14-88,0 0-1,-1 0 1,1 0 0,-1 0 0,0 0-1,0 0 1,0 1 0,0-1 0,-1 1 0,0 0-1,0 0 1,0 0 0,-1 0 0,1 0 0,-1 1-1,0-1 1,0 1 0,0 0 0,0 0 0,-1 0-1,1 1 1,-1 0 0,1 0 0,-1 0 0,-8-2-1,4 2-399,0 0 0,0 0 0,0 1 0,0 1 1,0-1-1,0 2 0,0-1 0,0 1 0,0 0 0,1 1 0,-1 0 0,0 0 0,-14 7 0,-21 12-1720,30-12 842</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57.310"/>
    </inkml:context>
    <inkml:brush xml:id="br0">
      <inkml:brushProperty name="width" value="0.05" units="cm"/>
      <inkml:brushProperty name="height" value="0.05" units="cm"/>
    </inkml:brush>
  </inkml:definitions>
  <inkml:trace contextRef="#ctx0" brushRef="#br0">10 278 14883,'-2'3'300,"0"1"-1,1 0 0,0-1 1,0 1-1,0 0 0,0 0 1,1 0-1,0 0 0,0 0 1,0 0-1,0 0 0,1 5 1,-1-8-189,0 1 1,1-1 0,-1 0-1,0 0 1,1 0-1,-1 0 1,1 0-1,-1 0 1,1 0 0,0 0-1,-1 0 1,1 0-1,0 0 1,0-1-1,0 1 1,-1 0 0,1 0-1,0-1 1,1 2-1,0-2-14,-1 1 0,1-1 0,-1 0 0,1 0 0,-1 0 0,1 0 0,0 0 0,-1 0 0,1 0 0,-1 0 0,1 0 0,-1-1 0,1 1 0,-1-1 0,0 1 0,1-1 0,-1 0 0,3-1 0,6-4 136,-1 0-1,0-1 1,0 0 0,0 0 0,-1-1-1,0 0 1,-1-1 0,7-9-1,50-82 826,-53 81-877,37-72 480,-26 46-368,-10 29-88,-12 16-202,0 0-1,0 0 1,1 0-1,-1 0 0,0 0 1,0 0-1,0 0 0,1 0 1,-1 0-1,0 1 1,0-1-1,0 0 0,1 0 1,-1 0-1,0 0 0,0 0 1,0 1-1,0-1 0,1 0 1,-1 0-1,0 0 1,0 1-1,0-1 0,0 0 1,0 0-1,0 0 0,0 1 1,0-1-1,0 0 1,0 0-1,0 1 0,1-1 1,-1 0-1,0 0 0,-1 1 1,1-1-1,0 0 0,0 0 1,0 1-1,-1 40 19,0-30-20,-25 226-138,2-28-308,25-193 155,-1-16 270,0 0 0,0 0 0,0 0 1,1 0-1,-1 1 0,0-1 0,0 0 0,0 0 0,0 0 0,0 0 0,0 0 0,1 0 0,-1 0 0,0 0 0,0 0 0,0 0 0,0 0 1,0 0-1,1 0 0,-1 0 0,0 0 0,0 0 0,0 0 0,0 0 0,0 0 0,1 0 0,-1 0 0,0 0 0,0 0 0,0 0 0,0 0 1,0 0-1,1 0 0,-1 0 0,0 0 0,0 0 0,0 0 0,0 0 0,0-1 0,0 1 0,1 0 0,-1 0 0,0 0 0,0 0 0,15-24-1817,8-37 613,-13 21 521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57.801"/>
    </inkml:context>
    <inkml:brush xml:id="br0">
      <inkml:brushProperty name="width" value="0.05" units="cm"/>
      <inkml:brushProperty name="height" value="0.05" units="cm"/>
    </inkml:brush>
  </inkml:definitions>
  <inkml:trace contextRef="#ctx0" brushRef="#br0">1 356 15787,'-1'3'280,"1"-1"1,0 1-1,0 0 0,0 0 0,0-1 0,1 1 0,-1 0 0,1 2 0,0-5-228,-1 0-1,0 1 0,0-1 0,0 0 0,0 1 0,1-1 0,-1 0 0,0 1 0,0-1 0,1 0 0,-1 0 0,0 1 1,0-1-1,1 0 0,-1 0 0,0 0 0,1 1 0,-1-1 0,0 0 0,1 0 0,-1 0 0,0 0 0,1 0 1,0 0-1,14-6 1501,-1-5-1020,1-1 0,-2-1-1,0-1 1,0 1 0,18-29 0,47-86 297,-73 120-747,66-131 469,-69 138-514,-1 5-15,-1 13-7,-4 22-33,-64 242 649,66-268-601,-1-1 1,2 0-1,0 1 1,0-1-1,1 1 1,1-1 0,0 1-1,0-1 1,1 0-1,1 0 1,4 13-1,-6-33-1458,2-35-1135,2 35 1995</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1:58.247"/>
    </inkml:context>
    <inkml:brush xml:id="br0">
      <inkml:brushProperty name="width" value="0.05" units="cm"/>
      <inkml:brushProperty name="height" value="0.05" units="cm"/>
    </inkml:brush>
  </inkml:definitions>
  <inkml:trace contextRef="#ctx0" brushRef="#br0">217 1 17388,'-11'3'4372,"-12"12"-2832,6 2-1168,1 1 0,1 0 0,0 1 0,2 1 0,0 0 0,-15 32 0,16-24-369,1 0 0,0 0-1,2 1 1,-8 52 0,15-69 2,0 1 1,1-1-1,0 1 1,3 23-1,-2-33-2,1 0-1,-1-1 0,1 1 0,0-1 1,-1 1-1,1-1 0,0 1 0,0-1 0,1 0 1,-1 1-1,0-1 0,1 0 0,-1 0 1,1 0-1,0 0 0,0 0 0,0 0 1,0-1-1,0 1 0,0 0 0,0-1 0,1 0 1,-1 0-1,0 1 0,1-1 0,-1-1 1,1 1-1,-1 0 0,6 0 0,-1 0 9,0-1 0,0-1-1,0 1 1,0-1 0,0 0 0,0-1-1,0 0 1,0 0 0,-1 0 0,1-1-1,0 0 1,-1 0 0,12-8-1,1-3 76,1 0 0,30-32 0,-27 23 31,-2 0 1,0-2-1,22-34 0,-37 49-74,1-1 1,-2 1 0,0-1-1,0 0 1,-1 0 0,0 0-1,-1-1 1,0 1 0,-1-1-1,0 0 1,0-23 0,-2 32-45,0-1 0,0 1 0,-1 0 1,0 0-1,1-1 0,-1 1 0,0 0 1,-1 0-1,1 0 0,0 0 1,-1 0-1,0 0 0,1 1 0,-1-1 1,0 0-1,-1 1 0,1-1 0,-3-1 1,1 1-52,1 1 0,-1 0 0,0 0 1,0 0-1,-1 0 0,1 1 0,0-1 0,0 1 1,-1 0-1,1 1 0,-9-1 0,0 1-243,0 0-1,0 2 1,1-1 0,-1 2-1,1-1 1,-1 2-1,1 0 1,-15 6-1,9-1-30,2 0 0,-1 0 0,-18 15 0,5 6-451</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00.784"/>
    </inkml:context>
    <inkml:brush xml:id="br0">
      <inkml:brushProperty name="width" value="0.05" units="cm"/>
      <inkml:brushProperty name="height" value="0.05" units="cm"/>
    </inkml:brush>
  </inkml:definitions>
  <inkml:trace contextRef="#ctx0" brushRef="#br0">46 387 12467,'-12'17'1542,"8"-12"-994,0-1 0,0 1 0,1 0 1,0 1-1,0-1 0,0 0 0,1 1 0,-1 0 1,-1 10-1,4-16-500,0 0-1,1 0 1,-1 0 0,0 0-1,1 0 1,-1 0 0,0 0-1,1 0 1,-1 0 0,0 0 0,1 0-1,-1 0 1,0 0 0,1 0-1,-1 0 1,0-1 0,1 1 0,-1 0-1,0 0 1,0 0 0,1-1-1,-1 1 1,0 0 0,0 0 0,1-1-1,-1 1 1,0 0 0,0 0-1,0-1 1,1 1 0,-1 0-1,0-1 1,0 1 0,0-1 0,13-14 414,8-23 11,-1-2 1,-2 0-1,22-72 0,-22 60-223,-2 0-100,-7 23-70,20-45 0,-29 74-80,0 0 0,0-1 0,0 1 0,0-1 0,0 1 0,0 0 0,1-1 0,-1 1 1,0 0-1,0-1 0,0 1 0,0 0 0,1-1 0,-1 1 0,0 0 0,0-1 0,1 1 0,-1 0 0,0 0 0,1-1 0,-1 1 1,0 0-1,0 0 0,1 0 0,-1 0 0,1-1 0,-1 1 0,0 0 0,1 0 0,-1 0 0,0 0 0,1 0 0,-1 0 0,1 0 1,5 14-3,-3 32-3,-3-40 5,4 176 304,8 110 388,-10-280-707,6 50 30,-7-57-170,0 0-1,0-1 1,1 1 0,-1-1 0,1 0 0,0 1 0,1-1-1,-1 0 1,1 0 0,4 5 0,-7-8 126,1-1 0,-1 1 0,0-1-1,1 1 1,-1-1 0,1 1 0,-1-1 0,1 1 0,-1-1 0,1 0 0,-1 1-1,1-1 1,0 0 0,-1 1 0,1-1 0,0 0 0,-1 0 0,1 0 0,-1 0-1,1 1 1,0-1 0,-1 0 0,1 0 0,0 0 0,-1 0 0,1 0 0,0-1-1,-1 1 1,1 0 0,0 0 0,-1 0 0,1 0 0,0-1 0,-1 1 0,1 0-1,-1-1 1,1 1 0,0 0 0,-1-1 0,1 1 0,-1-1 0,1 1-1,0-2 1,4-12-613</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01.229"/>
    </inkml:context>
    <inkml:brush xml:id="br0">
      <inkml:brushProperty name="width" value="0.05" units="cm"/>
      <inkml:brushProperty name="height" value="0.05" units="cm"/>
    </inkml:brush>
  </inkml:definitions>
  <inkml:trace contextRef="#ctx0" brushRef="#br0">154 39 16187,'14'-12'1749,"-22"21"-374,4-1-1219,0 0 0,0 0 0,1 0 1,0 0-1,0 1 0,1-1 0,0 1 0,0 0 1,1 0-1,0 0 0,1 11 0,0-1-41,2 0 0,0 0 0,1 0 0,6 24-1,-5-30-23,0 0 0,1-1-1,1 1 1,0-1 0,10 17 0,-13-26-56,-1 1 0,1-1 1,0 0-1,0 0 1,0 0-1,0-1 1,0 1-1,1-1 1,5 4-1,-7-5-8,1 0 1,-1 0-1,1-1 1,-1 1-1,1-1 1,-1 1-1,1-1 0,-1 0 1,1 0-1,-1 0 1,1 0-1,-1 0 0,1-1 1,-1 1-1,1-1 1,-1 0-1,4 0 1,0-3 39,1 0 0,-1 0 0,1 0 0,-1-1 0,0 1 0,0-1 0,-1-1 0,0 1 0,0-1 0,0 0 0,-1 0 0,1-1 0,-2 1 0,1-1 0,-1 0 0,0 0 0,4-11 0,-3 5 47,0 0 1,-1 0-1,-1 0 0,0 0 0,-1 0 0,0-1 1,-1 1-1,0 0 0,-3-18 0,1 25-71,1-1 0,-1 1 0,0 0-1,-1 0 1,1 0 0,-1 0 0,0 1 0,-1-1 0,1 1 0,-1 0-1,0 0 1,0 0 0,-1 0 0,0 1 0,1-1 0,-7-3-1,3 3 0,0 0-1,-1 1 0,1 0 0,-1 1 0,1-1 0,-1 1 0,0 1 1,0 0-1,-1 0 0,-14 0 0,14 1-32,-1 1 0,1 1 0,-1 0 0,1 0 0,0 1 1,-1 0-1,1 1 0,0 0 0,-14 7 0,18-7-33,0 0 1,0 1-1,0-1 0,0 2 0,1-1 1,-1 0-1,1 1 0,0 0 1,0 1-1,1-1 0,0 1 0,0-1 1,0 1-1,-4 9 0,7-12-68,0-1 1,-1 1-1,1 0 0,0 0 0,0 0 0,1 1 0,-1-1 0,1 0 1,-1 0-1,1 0 0,0 0 0,0 1 0,1-1 0,-1 0 0,1 0 0,-1 0 1,1 0-1,0 0 0,0 0 0,0 0 0,1 0 0,-1 0 0,1 0 1,1 2-1,0-2-46,1 0 0,-1 0 0,0 0 0,1 0 1,-1-1-1,1 1 0,0-1 0,0 0 0,0 0 0,0-1 1,0 1-1,1-1 0,-1 0 0,0 0 0,0 0 0,9 0 1,-3-1-57,1 0 0,0 0 1,10-2-1,39-12-740</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01.678"/>
    </inkml:context>
    <inkml:brush xml:id="br0">
      <inkml:brushProperty name="width" value="0.05" units="cm"/>
      <inkml:brushProperty name="height" value="0.05" units="cm"/>
    </inkml:brush>
  </inkml:definitions>
  <inkml:trace contextRef="#ctx0" brushRef="#br0">99 1 17564,'-5'-1'265,"1"2"1,-1-1 0,1 0-1,-1 1 1,1 0 0,-1 0-1,1 0 1,0 0 0,-1 1-1,1 0 1,0 0-1,-6 4 1,7-4-207,0 0 0,1 1 0,-1 0 0,1 0 0,-1 0-1,1 0 1,0 0 0,0 0 0,1 0 0,-1 1 0,1-1 0,-1 1 0,1-1 0,0 1-1,-1 5 1,0 5-24,1 0-1,0 0 0,1 0 0,1 0 1,0-1-1,0 1 0,1 0 1,1 0-1,1-1 0,0 0 0,0 0 1,2 0-1,-1 0 0,2-1 0,-1 0 1,2 0-1,0 0 0,10 11 1,-12-16-14,0 0 1,0-1 0,1 0 0,0 0 0,0 0 0,0-1 0,1 0 0,0 0 0,0-1 0,0 0 0,1-1 0,-1 0 0,1 0 0,0 0 0,-1-1 0,1-1 0,0 0 0,1 0 0,-1 0 0,0-1 0,0-1 0,0 1 0,0-2 0,0 1 0,0-1 0,0 0 0,-1-1 0,11-4 0,-7 1 63,0 0 0,0-1 1,-1-1-1,0 1 0,0-2 1,-1 1-1,0-2 0,-1 1 0,1-1 1,-2-1-1,9-12 0,-13 16-5,0 1-1,-1 0 0,0-1 0,0 0 0,-1 0 0,0 0 1,0 0-1,0 0 0,0-13 0,-2 15-18,0 0 1,0 0-1,-1-1 0,1 1 0,-1 0 0,-1 0 1,1 0-1,-1 0 0,0 0 0,0 0 1,0 1-1,-1-1 0,0 1 0,-5-8 1,1 4 12,-1 0 0,0 1 1,-1 0-1,0 0 0,0 1 1,0 0-1,0 0 0,-1 1 1,0 1-1,0-1 0,-1 2 1,1-1-1,-1 1 0,0 1 1,1 0-1,-1 1 0,-13-1 1,10 1-89,-1 1 0,1 1 0,0 0 0,-1 1 0,1 0 0,0 1 0,0 1 0,0 0 0,1 1 0,-1 0 0,1 1 0,-20 13 0,29-16-112,-1 0 1,1 0-1,0 0 1,0 1-1,0-1 1,1 1-1,-1 0 1,1 0-1,0 0 1,0 1-1,0-1 1,1 1-1,-1 0 1,1 0-1,0 0 1,-2 10-1,5-3-299,6-9-109</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02.409"/>
    </inkml:context>
    <inkml:brush xml:id="br0">
      <inkml:brushProperty name="width" value="0.05" units="cm"/>
      <inkml:brushProperty name="height" value="0.05" units="cm"/>
    </inkml:brush>
  </inkml:definitions>
  <inkml:trace contextRef="#ctx0" brushRef="#br0">56 76 16732,'0'-10'980,"1"4"-517,-1-1 0,0 1 1,-1-1-1,0 1 0,0-1 0,0 1 1,-3-9-1,4 15-435,0-1 1,0 1-1,0 0 1,0 0-1,0-1 1,0 1-1,0 0 1,0 0-1,0 0 1,0-1-1,-1 1 1,1 0-1,0 0 1,0 0-1,0-1 1,0 1-1,0 0 1,0 0-1,0 0 1,-1 0-1,1-1 1,0 1-1,0 0 1,0 0-1,0 0 0,-1 0 1,1 0-1,0 0 1,0 0-1,0-1 1,-1 1-1,1 0 1,0 0-1,0 0 1,0 0-1,-1 0 1,1 0-1,0 0 1,0 0-1,-1 0 1,1 0-1,0 0 1,0 0-1,0 0 1,-1 0-1,1 0 1,0 1-1,0-1 1,0 0-1,-1 0 1,1 0-1,0 0 1,0 0-1,0 0 1,0 0-1,-1 1 0,1-1 1,0 0-1,0 0 1,0 0-1,0 0 1,0 1-1,0-1 1,-1 0-1,1 1 1,-6 13 557,6-13-569,-9 32 273,2 0 0,-5 67 0,7 69-248,6-85 40,17 118-1,-11-158-44,2-1-1,1-1 1,3 1-1,27 61 1,-31-84-108,1-1 1,2 1-1,0-2 1,0 0-1,28 30 1,-35-43-9,0 1 1,1-1 0,0 0 0,0-1 0,0 1 0,0-1 0,1 0 0,-1-1 0,1 0 0,0 0 0,0 0-1,0-1 1,1 0 0,-1 0 0,0-1 0,1 0 0,-1 0 0,1-1 0,-1 0 0,14-1 0,-13-1 20,0-1 0,0 1 0,-1-1 0,1 0 1,11-7-1,39-27-382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03.615"/>
    </inkml:context>
    <inkml:brush xml:id="br0">
      <inkml:brushProperty name="width" value="0.05" units="cm"/>
      <inkml:brushProperty name="height" value="0.05" units="cm"/>
    </inkml:brush>
  </inkml:definitions>
  <inkml:trace contextRef="#ctx0" brushRef="#br0">4 596 13979,'-1'3'509,"1"0"-1,-1 0 1,1 0-1,-1 0 1,1 0 0,0 0-1,0 3 1,5 5 1786,-5-11-2209,0 0 1,1 0-1,-1 0 1,1 0-1,-1 0 1,1 0-1,-1 0 1,1 0 0,-1 0-1,1-1 1,-1 1-1,1 0 1,-1 0-1,1 0 1,-1-1-1,0 1 1,1 0 0,-1 0-1,0-1 1,1 1-1,-1 0 1,1-1-1,-1 1 1,0 0-1,0-1 1,1 0 0,5-5 208,-1-1 0,-1 0 1,1 0-1,-1 0 1,0-1-1,4-12 1,15-54 291,-18 53-389,91-413 1032,-88 403-1183,-3 25-31,0 17-12,3 34-20,-1 0 1,-1 57 0,-3-46 1,0-10-1,0 10-14,20 109-1,-23-161-106,1 0 0,0 0-1,0 0 1,0-1-1,0 1 1,0 0-1,1-1 1,0 1-1,0-1 1,0 1 0,0-1-1,0 0 1,1 0-1,-1 0 1,1 0-1,0 0 1,0-1 0,0 1-1,5 3 1,0-3-395</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23.077"/>
    </inkml:context>
    <inkml:brush xml:id="br0">
      <inkml:brushProperty name="width" value="0.05" units="cm"/>
      <inkml:brushProperty name="height" value="0.05" units="cm"/>
    </inkml:brush>
  </inkml:definitions>
  <inkml:trace contextRef="#ctx0" brushRef="#br0">121 21 15947,'0'-1'78,"-1"0"0,1 0 0,0 0-1,-1 0 1,1 0 0,-1 0 0,1 0 0,-1 0-1,0 0 1,1 0 0,-1 0 0,0 0-1,0 0 1,1 1 0,-1-1 0,0 0-1,0 1 1,0-1 0,0 0 0,0 1-1,0-1 1,0 1 0,0 0 0,-2-1-1,1 1 10,0 0 0,0 0 0,0 0-1,1 1 1,-1-1 0,0 1-1,0-1 1,1 1 0,-1-1-1,0 1 1,1 0 0,-1 0-1,1 0 1,-2 1 0,-4 4 203,1-1 0,1 0 0,-1 1 1,1 0-1,0 1 0,-6 9 0,6-9-197,2 1 0,-1-1 0,1 1 0,0 0 0,0 0 1,1 0-1,0 1 0,1-1 0,-1 0 0,2 1 0,-1-1 0,2 16 0,0-18-87,0 0 0,1 0-1,-1 0 1,1 0 0,1 0 0,-1 0 0,1-1 0,0 1-1,0-1 1,0 0 0,1 0 0,0 0 0,0-1-1,0 1 1,1-1 0,-1 0 0,1 0 0,7 4-1,-4-3-7,1-1-1,0 0 0,0 0 0,0-1 0,0-1 0,0 1 0,0-1 0,11 0 0,-5 1 18,0 0 0,18 6 0,-30-8-12,-1 1-1,1-1 1,0 1-1,-1 0 1,0 0-1,1 0 0,-1 1 1,0-1-1,0 0 1,0 1-1,0-1 1,-1 1-1,1 0 1,-1-1-1,0 1 1,1 0-1,-1 0 1,0 0-1,-1 0 1,1 0-1,-1 0 1,1 0-1,-1 0 0,0 0 1,0 1-1,0-1 1,0 0-1,-1 0 1,0 4-1,0-4 7,0 1 0,1-1 0,-1 1-1,-1-1 1,1 0 0,0 1 0,-1-1-1,0 0 1,0 0 0,0 0 0,-3 4 0,3-6-2,1 1 0,-1-1 1,1 0-1,-1 1 1,0-1-1,1 0 1,-1 0-1,0-1 1,0 1-1,0 0 1,0 0-1,0-1 1,0 1-1,1-1 0,-1 0 1,0 1-1,0-1 1,0 0-1,0 0 1,-4-1-1,2 0-85,1 0 0,0 0 0,0 0-1,0-1 1,0 1 0,0-1 0,0 0 0,0 0-1,0 0 1,0 0 0,1 0 0,-1 0-1,1-1 1,0 0 0,0 1 0,0-1 0,0 0-1,0 0 1,0 0 0,1 0 0,0 0 0,-2-4-1,1 2-155,0-1 0,1 0 0,-1 1 0,1-1 0,0 0 0,1 0 0,0 0-1,0 0 1,0 0 0,0 1 0,1-1 0,1-6 0,12-19-597,8 3-231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04.263"/>
    </inkml:context>
    <inkml:brush xml:id="br0">
      <inkml:brushProperty name="width" value="0.05" units="cm"/>
      <inkml:brushProperty name="height" value="0.05" units="cm"/>
    </inkml:brush>
  </inkml:definitions>
  <inkml:trace contextRef="#ctx0" brushRef="#br0">1 0 19660,'1'1'146,"0"0"1,1 0-1,-1 0 0,0 0 0,0 0 0,0 0 1,0 0-1,0 0 0,0 0 0,0 0 1,-1 1-1,1-1 0,0 0 0,-1 1 0,1-1 1,-1 0-1,1 1 0,-1 1 0,7 34 687,-3-13-328,20 62-512,4 0 0,50 103-1,-74-181-160,-3-5-55,1 1-1,0 0 1,0-1-1,0 1 1,0-1-1,3 4 1,-16-33-2116,-8 1 1508</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04.800"/>
    </inkml:context>
    <inkml:brush xml:id="br0">
      <inkml:brushProperty name="width" value="0.05" units="cm"/>
      <inkml:brushProperty name="height" value="0.05" units="cm"/>
    </inkml:brush>
  </inkml:definitions>
  <inkml:trace contextRef="#ctx0" brushRef="#br0">23 428 16468,'-16'2'2168,"9"3"-1312,11 2-296,8 5 1329,16-3-657,5-4-288,11-5-376,5-7-200,2-3-544,-2-4-384,-5-7 952,-7-7-448,-6-9-80,-3 0-80</inkml:trace>
  <inkml:trace contextRef="#ctx0" brushRef="#br0" timeOffset="1">561 1 17164,'-2'0'150,"0"0"-1,0 1 1,0-1 0,0 1 0,0 0 0,0 0 0,0 0-1,0 0 1,1 0 0,-1 0 0,0 0 0,1 0 0,-1 1-1,1-1 1,-1 1 0,1-1 0,0 1 0,-1 0 0,1-1-1,-1 5 1,-3 1 97,1 1-1,0 0 1,-3 12 0,3-6-145,1 0 1,0 0 0,1 0-1,0 0 1,2 0 0,-1 0-1,2 1 1,0-1 0,0 0-1,1 0 1,1 0 0,0 0 0,1-1-1,1 1 1,8 16 0,-12-27-86,1 0 1,0-1 0,0 1-1,0-1 1,0 1 0,0-1 0,0 0-1,0 0 1,1 0 0,-1 0-1,1 0 1,-1 0 0,1-1-1,0 1 1,0-1 0,0 0 0,0 0-1,0 0 1,0 0 0,0 0-1,0-1 1,0 1 0,0-1 0,0 0-1,1 0 1,-1 0 0,0 0-1,0-1 1,0 1 0,0-1 0,0 0-1,0 0 1,0 0 0,0 0-1,3-2 1,3-2 40,-1 1-1,1-1 1,-1-1 0,0 0 0,0 0-1,-1-1 1,0 1 0,0-2-1,0 1 1,6-11 0,-6 8 68,-2 0 0,1 0 0,-1-1 0,-1 0 0,0 0 0,0 0 0,-1-1 0,-1 1 0,2-22 0,-3 28-69,-1 1 1,0 0-1,-1-1 1,1 1 0,-1 0-1,0 0 1,0-1-1,0 1 1,-1 0-1,1 0 1,-1 0-1,-4-6 1,3 7-24,1 0 1,-1 0-1,1 1 0,-1 0 0,0-1 0,0 1 1,0 0-1,0 0 0,0 1 0,0-1 1,0 1-1,-1-1 0,1 1 0,-1 0 1,1 1-1,-1-1 0,-5 0 0,4 1-78,1-1-1,-1 2 1,1-1-1,-1 0 1,1 1-1,-1 0 1,1 0-1,-1 0 1,1 1-1,0-1 0,-1 1 1,1 0-1,0 0 1,0 1-1,-4 3 1,-1 1-305,0 1 0,0 0 0,1 1 0,-11 14 0,15-20-145</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05.352"/>
    </inkml:context>
    <inkml:brush xml:id="br0">
      <inkml:brushProperty name="width" value="0.05" units="cm"/>
      <inkml:brushProperty name="height" value="0.05" units="cm"/>
    </inkml:brush>
  </inkml:definitions>
  <inkml:trace contextRef="#ctx0" brushRef="#br0">1 4 19892,'0'-4'1737,"1"6"-1241,3 5-248,5 9 768,3 7-272,5 10-376,6 4-160,0 5-416,3 5-256,-1-7-448,-4-5-232,-4-12-1513,-1-9 2121,-4-23-472,-1-13-393</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05.817"/>
    </inkml:context>
    <inkml:brush xml:id="br0">
      <inkml:brushProperty name="width" value="0.05" units="cm"/>
      <inkml:brushProperty name="height" value="0.05" units="cm"/>
    </inkml:brush>
  </inkml:definitions>
  <inkml:trace contextRef="#ctx0" brushRef="#br0">1 417 14531,'0'1'117,"0"-1"0,1 1-1,-1-1 1,1 0 0,-1 1 0,1-1-1,-1 0 1,1 1 0,-1-1 0,1 0-1,-1 1 1,1-1 0,-1 0-1,1 0 1,0 0 0,-1 1 0,1-1-1,-1 0 1,1 0 0,0 0 0,-1 0-1,1 0 1,0 0 0,-1 0 0,1 0-1,0-1 1,0 1 55,1-1-1,-1 0 0,0 0 1,0 1-1,-1-1 1,1 0-1,0 0 1,0 0-1,0 0 0,0 0 1,-1 0-1,2-2 1,13-37 1980,-15 38-2081,19-77 1405,10-100 0,-16 88-724,-8 73-319,-5 18-428,0 0 0,1 0 0,-1 0 0,0 0 0,0 0 0,0 0 0,0 0 0,0 0 0,1 0-1,-1 1 1,0-1 0,0 0 0,0 0 0,0 0 0,0 0 0,1 0 0,-1 0 0,0 0-1,0 0 1,0 0 0,0 0 0,0 1 0,0-1 0,0 0 0,0 0 0,1 0 0,-1 0 0,0 0-1,0 0 1,0 1 0,0-1 0,0 0 0,0 0 0,0 0 0,0 0 0,0 0 0,0 1 0,0-1-1,0 0 1,0 0 0,0 0 0,0 0 0,0 1 0,0-1 0,0 0 0,0 0 0,0 0-1,5 39 164,-4-28-109,7 56-39,4 0 1,3 0 0,32 91-1,-45-151-71,11 23-253,-13-28 229,1-1 0,-1 0-1,1 0 1,0 1 0,-1-1 0,1 0-1,0 0 1,0 0 0,0 0 0,0 0-1,0 0 1,0 0 0,0 0 0,0 0-1,0-1 1,0 1 0,3 1 0,-4-3 54,1 1-1,-1 0 1,1-1 0,-1 1 0,0 0 0,1-1 0,-1 1 0,1-1-1,-1 1 1,0-1 0,0 1 0,1-1 0,-1 1 0,0-1 0,0 1 0,1-1-1,-1 1 1,0-1 0,0 1 0,0-1 0,0 1 0,0-1 0,0 1-1,0-1 1,0 1 0,0-1 0,0 0 0,0 1 0,0-1 0,0 1-1,-1-1 1,1 0 0,-3-17-463</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06.328"/>
    </inkml:context>
    <inkml:brush xml:id="br0">
      <inkml:brushProperty name="width" value="0.05" units="cm"/>
      <inkml:brushProperty name="height" value="0.05" units="cm"/>
    </inkml:brush>
  </inkml:definitions>
  <inkml:trace contextRef="#ctx0" brushRef="#br0">0 0 16091,'76'16'2928,"-52"-13"-2386,-1 2 0,1 1 0,-1 1 0,30 12 0,-40-12-384,1 0 0,-2 1 0,1 1 0,-1 0 0,0 0 1,-1 1-1,0 1 0,0 0 0,-1 0 0,-1 1 0,8 13 1,-7-9-39,-2 1 0,0 0 0,-1 0 0,0 1 0,-2 0 0,0 0 0,-1 0 0,3 31 0,-4-10-122,-2-1 1,-1 1 0,-3-1 0,-1 0 0,-1 1 0,-2-1-1,-2-1 1,-25 66 0,29-90-224,-1 0 0,-1 0 0,-11 17-1,16-27 186,-1 1-1,0 0 1,0-1-1,0 0 1,0 1-1,-1-1 1,1 0-1,-1-1 1,0 1-1,0-1 1,0 0-1,0 0 1,0 0-1,-8 2 1,8-3-34,0-1 1,0 1 0,-1-1 0,1 0 0,-8-2 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07.067"/>
    </inkml:context>
    <inkml:brush xml:id="br0">
      <inkml:brushProperty name="width" value="0.05" units="cm"/>
      <inkml:brushProperty name="height" value="0.05" units="cm"/>
    </inkml:brush>
  </inkml:definitions>
  <inkml:trace contextRef="#ctx0" brushRef="#br0">52 1 15923,'-1'0'111,"0"0"0,0 0 0,-1 0 0,1 0 0,0 0 0,0 0-1,0 0 1,0 1 0,-1-1 0,1 0 0,0 1 0,0-1 0,0 1-1,0-1 1,0 1 0,0 0 0,0-1 0,0 1 0,0 0 0,0 0 0,1 0-1,-1-1 1,0 1 0,0 0 0,1 0 0,-1 0 0,1 0 0,-1 0-1,1 1 1,-1-1 0,1 0 0,-1 0 0,1 1 0,-10 42 1477,10-43-1539,-6 51 721,2 1 1,2-1-1,7 66 1,5-34-134,24 102 1,-27-153-624,2 0 1,1-1-1,24 52 1,-29-75-69,1 1 0,-1-1 0,2 0 1,-1 0-1,1-1 0,14 13 0,-16-17 77,0 0 0,0-1-1,0 1 1,0-1 0,1 0-1,-1-1 1,1 1-1,0-1 1,0 0 0,0-1-1,0 1 1,12 0 0,-14-2-37,0 0 1,0 0-1,0 0 1,0 0-1,0-1 1,-1 0-1,7-1 1,28-19-145</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07.676"/>
    </inkml:context>
    <inkml:brush xml:id="br0">
      <inkml:brushProperty name="width" value="0.05" units="cm"/>
      <inkml:brushProperty name="height" value="0.05" units="cm"/>
    </inkml:brush>
  </inkml:definitions>
  <inkml:trace contextRef="#ctx0" brushRef="#br0">1 508 14011,'0'4'324,"1"0"0,0 0 0,0 0 0,0-1-1,1 1 1,-1 0 0,4 4 0,-5-8-262,0 1-1,0-1 1,1 1-1,-1-1 1,0 0-1,1 1 1,-1-1-1,0 0 1,1 0-1,-1 1 1,1-1-1,-1 0 1,1 0-1,-1 1 1,0-1-1,1 0 1,-1 0-1,1 0 1,-1 0-1,1 0 1,-1 0-1,1 1 1,-1-1-1,1 0 1,-1 0-1,1-1 1,1 1 44,-1-1 0,0 0 0,0 1 0,0-1 0,0 0 0,0 0 0,0 0 0,0 0 0,0 0 0,0 0 0,0 0 0,0 0 0,0 0 1,0-2-1,20-33 1351,-1-2-1,28-76 1,14-86 452,-30 89-1078,-22 84-629,-10 27-199,0 0 0,0-1 1,0 1-1,0 0 0,0 0 1,0-1-1,0 1 0,0 0 0,0 0 1,1-1-1,-1 1 0,0 0 1,0-1-1,0 1 0,0 0 0,0 0 1,1 0-1,-1-1 0,0 1 1,0 0-1,1 0 0,-1 0 0,0-1 1,0 1-1,0 0 0,1 0 1,-1 0-1,0 0 0,1 0 0,-1 0 1,0 0-1,0-1 0,1 1 1,-1 0-1,0 0 0,1 0 0,-1 0 1,0 0-1,0 0 0,1 0 1,-1 0-1,0 1 0,1-1 0,-1 0 1,0 0-1,0 0 0,1 0 1,-1 0-1,0 0 0,0 1 0,1-1 1,-1 0-1,0 0 0,0 0 1,0 0-1,1 1 0,-1-1 0,0 0 1,0 0-1,0 1 0,1-1 1,-1 0-1,0 1 0,8 19 18,-7-18-13,47 144 25,19 47-116,-66-190 46,0 0 0,0-1 0,0 1 0,1-1-1,-1 0 1,1 1 0,-1-1 0,1 0 0,0 0 0,-1 0 0,1 0-1,0 0 1,0-1 0,1 1 0,-1 0 0,3 1 0,-4-3-7,0 0 1,0 0 0,-1 0 0,1 0-1,0 1 1,0-2 0,0 1 0,0 0-1,-1 0 1,1 0 0,0 0-1,0 0 1,0-1 0,-1 1 0,1 0-1,0-1 1,0 1 0,-1 0 0,1-1-1,0 0 1,1-1-82,0 0 0,0 0 0,0 0 0,0 0 0,-1 0 0,1 0-1,-1-1 1,2-3 0,31-74-936,-13 34 366</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08.200"/>
    </inkml:context>
    <inkml:brush xml:id="br0">
      <inkml:brushProperty name="width" value="0.05" units="cm"/>
      <inkml:brushProperty name="height" value="0.05" units="cm"/>
    </inkml:brush>
  </inkml:definitions>
  <inkml:trace contextRef="#ctx0" brushRef="#br0">0 102 18452,'6'4'2056,"4"-4"-1439,4-9-289,5-1 1592,6-6-1552,3 2-520,0-4-776,0 3 816,-9 1-216,-5 5-112</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08.712"/>
    </inkml:context>
    <inkml:brush xml:id="br0">
      <inkml:brushProperty name="width" value="0.05" units="cm"/>
      <inkml:brushProperty name="height" value="0.05" units="cm"/>
    </inkml:brush>
  </inkml:definitions>
  <inkml:trace contextRef="#ctx0" brushRef="#br0">175 13 17380,'-5'0'195,"0"0"0,0 0 1,0 0-1,0 1 1,0 0-1,0 0 0,1 0 1,-1 0-1,0 1 1,0 0-1,1 0 0,0 0 1,-1 0-1,1 1 0,0-1 1,0 1-1,0 1 1,0-1-1,1 0 0,-1 1 1,1 0-1,-4 6 1,-3 2-110,2 0 1,0 1-1,0 1 1,2-1-1,-1 1 1,-4 17-1,8-20-29,0 0 0,1 0 0,0 1 0,1-1 0,0 1 0,1-1 0,2 24 0,-2-31-24,1 1 1,0-1-1,1 1 1,-1-1-1,1 1 1,0-1-1,0 0 1,0 0-1,6 7 1,-6-8-4,0-1 0,0 0 1,0 0-1,1 0 0,-1 0 1,1 0-1,-1-1 0,1 1 1,0-1-1,-1 1 0,1-1 1,0 0-1,0 0 0,0-1 0,0 1 1,4 0-1,-2-1 14,-1 0 1,0 0-1,1-1 1,-1 1-1,0-1 0,0 0 1,1 0-1,-1-1 0,0 1 1,0-1-1,0 0 0,0 0 1,-1 0-1,1 0 0,-1-1 1,1 0-1,-1 1 1,0-1-1,0 0 0,0-1 1,0 1-1,3-5 0,2-3 114,-1-1 0,0 0 0,-1-1 0,0 1-1,7-24 1,-8 21 14,-1 0 1,0-1-1,-1 0 0,-1 1 0,-1-1 0,0 0 0,-1 0 1,0 0-1,-6-30 0,6 44-163,-1 0 1,1 0-1,-1 0 0,0 0 1,1 0-1,-1 0 0,0 0 1,0 0-1,0 1 0,-1-1 1,1 0-1,0 1 0,0-1 1,-1 1-1,1-1 0,-4-1 1,4 2-24,1 1 1,-1 0-1,1 0 0,-1 0 1,0-1-1,1 1 1,-1 0-1,1 0 1,-1 0-1,0 0 0,1 0 1,-1 0-1,0 0 1,1 0-1,-1 1 0,1-1 1,-1 0-1,0 0 1,1 0-1,-1 1 0,0-1 1,0 1-52,-1 0 1,1 1-1,0-1 0,-1 0 1,1 0-1,0 1 1,0-1-1,0 1 0,0-1 1,-1 4-1,-1 2-112,0 0 0,0 1 0,1-1 0,0 1 0,0-1 0,1 1 0,0 0 0,1 0 0,-1 0 0,2 9 0,3 18-438</inkml:trace>
  <inkml:trace contextRef="#ctx0" brushRef="#br0" timeOffset="1">472 309 17764,'13'44'1360,"-6"0"-1080,-4-2-152,6-11 48,0-8-360,3-14 216,-3-7-104,-6-15-160</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09.304"/>
    </inkml:context>
    <inkml:brush xml:id="br0">
      <inkml:brushProperty name="width" value="0.05" units="cm"/>
      <inkml:brushProperty name="height" value="0.05" units="cm"/>
    </inkml:brush>
  </inkml:definitions>
  <inkml:trace contextRef="#ctx0" brushRef="#br0">0 0 20412,'15'4'836,"1"0"0,-1 1-1,-1 1 1,27 13 0,-37-16-821,0-1 0,0 1 1,0 0-1,0 0 1,0 0-1,-1 1 0,0 0 1,1-1-1,-1 1 1,-1 0-1,1 0 0,0 1 1,-1-1-1,0 0 1,0 1-1,0 0 0,-1-1 1,0 1-1,2 7 1,-2 1 19,-1-1 1,0 1-1,-1 0 1,0 0 0,-1-1-1,0 1 1,-4 12 0,-34 85 416,5-18 20,34-87-420,-1 1-1,1-1 0,0 1 0,0-1 1,0 9-1,1-13-45,0 0 0,0 0 0,0 0 0,0 0 0,1 0 0,-1 0 0,0 0 0,0 0 0,1-1 0,-1 1 1,1 0-1,-1 0 0,1 0 0,-1 0 0,1-1 0,-1 1 0,1 0 0,0 0 0,-1-1 0,1 1 0,0-1 0,0 1 0,0-1 0,-1 1 0,1-1 1,0 1-1,0-1 0,0 1 0,0-1 0,0 0 0,0 0 0,0 0 0,0 1 0,0-1 0,0 0 0,-1 0 0,1 0 0,1-1 0,9 1 0,-1-2 0,0 1 0,1-2-1,-1 1 1,0-1 0,11-5 0,59-29 17,-73 33-24,16-8-246,-1 0 1,32-24-1,-47 31 140,0-1 1,-1 0-1,1 0 0,-1 0 1,-1-1-1,1 1 0,-1-2 0,0 1 1,-1 0-1,1-1 0,2-9 1,-2 2-264</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23.560"/>
    </inkml:context>
    <inkml:brush xml:id="br0">
      <inkml:brushProperty name="width" value="0.05" units="cm"/>
      <inkml:brushProperty name="height" value="0.05" units="cm"/>
    </inkml:brush>
  </inkml:definitions>
  <inkml:trace contextRef="#ctx0" brushRef="#br0">89 368 12907,'0'-1'69,"1"2"0,-1-1 1,0 0-1,1 0 1,-1 0-1,0 0 0,0 0 1,1 0-1,-1 0 0,0 0 1,0 0-1,1 0 0,-1 1 1,0-1-1,1 0 0,-1 0 1,0 0-1,0 1 0,0-1 1,1 0-1,-1 0 0,0 1 1,0-1-1,0 0 0,0 0 1,1 1-1,-1-1 1,0 0-1,0 0 0,0 1 1,0-1-1,0 0 0,0 1 1,0-1-1,0 0 0,0 1 1,0-1-1,0 0 0,0 0 1,0 1-1,0-1 0,0 0 1,0 1-1,0-1 0,0 0 1,-1 1-1,1-1 1,0 0-1,0 0 0,0 1 1,0-1-1,-1 0 0,1 0 1,0 1-1,-20 8 2343,3-3-1238,13-4-1063,0 1 0,0 0 0,0 0-1,1 0 1,-1 0 0,1 1 0,-1 0 0,1-1 0,0 1-1,0 0 1,1 0 0,-1 1 0,1-1 0,0 0 0,0 1 0,1 0-1,-1-1 1,1 1 0,-1 6 0,2-7-105,-1 0 1,1-1-1,1 1 0,-1 0 1,0-1-1,1 1 1,0 0-1,0-1 0,0 1 1,0-1-1,0 1 1,1-1-1,0 0 0,-1 0 1,1 1-1,1-1 1,-1 0-1,0-1 0,1 1 1,-1 0-1,1-1 1,0 1-1,0-1 0,0 0 1,6 3-1,-4-2-4,0 0 0,0-1-1,0 0 1,1 0 0,-1-1 0,1 1 0,0-1-1,-1 0 1,1-1 0,0 0 0,-1 1-1,12-3 1,-9 1 7,1-1-1,-1 0 0,1-1 0,-1 1 1,0-2-1,0 1 0,13-9 1,-8 3-16,0 0 0,-1-1-1,0-1 1,-1 0 0,0 0 0,-1-1 0,0 0 0,-1-1 0,8-14 0,-15 24-3,28-57-113,-28 55 103,0 0 0,0 0 0,-1 0 0,0 0 0,0 0 0,0 0 0,-1-1 0,1 1 0,-1 0 0,-1-7-1,1 12 21,0 0 0,0 0-1,0-1 1,0 1-1,0 0 1,0 0-1,0 0 1,0 0-1,0 0 1,0-1-1,0 1 1,0 0-1,0 0 1,0 0-1,0 0 1,0 0-1,0-1 1,0 1-1,0 0 1,-1 0-1,1 0 1,0 0 0,0 0-1,0 0 1,0 0-1,0-1 1,0 1-1,0 0 1,0 0-1,-1 0 1,1 0-1,0 0 1,0 0-1,0 0 1,0 0-1,0 0 1,-1 0-1,1 0 1,0 0-1,0 0 1,0 0 0,0 0-1,0 0 1,-1 0-1,1 0 1,0 0-1,0 0 1,0 0-1,0 0 1,0 0-1,-1 0 1,1 0-1,0 0 1,0 0-1,0 0 1,0 1-1,-1-1 1,1 0 0,0 0 0,0 0 0,0 1 0,0-1 0,0 0 0,0 0 0,0 1 0,0-1 0,-1 0 0,1 0 0,0 1 0,0-1 0,0 0 0,0 0 0,0 1 0,0-1 0,0 0 0,1 0 0,-1 1 0,0-1 0,0 0 0,0 0 0,0 1 0,0-1 0,0 0 0,0 0 0,0 1 0,1-1 0,-1 0 0,0 0 0,0 0 0,0 0 0,0 1-1,1-1 1,-1 0 0,2 1 0,1 1-1,-1-1 1,0 0 0,0 0-1,1 0 1,-1-1-1,1 1 1,-1-1-1,0 1 1,1-1-1,-1 0 1,1 0-1,-1 0 1,1 0-1,-1 0 1,1-1-1,-1 1 1,1-1-1,-1 1 1,1-1-1,-1 0 1,3-2-1,3 0 3,-1 0-1,0-1 0,0 0 0,0 0 0,11-10 0,-9 5 20,0-1-1,0 0 0,-1 0 0,-1-1 1,0 0-1,0 0 0,-1-1 0,8-21 1,-6 12 54,-2 0 0,0 0 1,-2-1-1,3-31 0,-8 36 36,1 17-108,0 0 0,0 0 0,0-1-1,0 1 1,0 0 0,0 0 0,0 0 0,-1 0 0,1 0 0,0 0 0,0 0-1,0 0 1,0 0 0,0 0 0,0 0 0,-1 0 0,1 0 0,0 0 0,0 0-1,0 0 1,0 0 0,0 0 0,0 0 0,-1 0 0,1 0 0,0 0 0,0 0-1,0 0 1,0 0 0,0 0 0,-1 0 0,1 0 0,0 0 0,0 0 0,0 0-1,0 0 1,0 0 0,0 0 0,0 1 0,0-1 0,-1 0 0,1 0 0,0 0-1,0 0 1,0 0 0,0 0 0,0 0 0,0 1 0,0-1 0,0 0 0,0 0 0,-14 29 150,6 2-176,0 0 1,3 1 0,0 0-1,2 0 1,1 0 0,2 0-1,1 0 1,2 1 0,0-1-1,3-1 1,15 55 0,-14-73 24,-7-22 137,-6-25 88,-5-2-60,-1 1 0,-30-63 0,41 98-169,1 0 0,0 0 1,0-1-1,0 1 0,0 0 0,0 0 0,0 0 1,0 0-1,0 0 0,0 0 0,-1 0 0,1-1 1,0 1-1,0 0 0,0 0 0,0 0 0,0 0 0,0 0 1,0-1-1,0 1 0,0 0 0,0 0 0,0 0 1,0 0-1,0 0 0,0-1 0,0 1 0,0 0 1,0 0-1,1 0 0,-1 0 0,0 0 0,0 0 0,0-1 1,0 1-1,0 0 0,0 0 0,0 0 0,0 0 1,0 0-1,0 0 0,1 0 0,-1 0 0,0-1 1,0 1-1,0 0 0,0 0 0,0 0 0,0 0 0,1 0 1,-1 0-1,0 0 0,0 0 0,0 0 0,0 0 1,0 0-1,1 0 0,-1 0 0,0 0 0,0 0 1,0 0-1,0 0 0,0 0 0,1 0 0,9 3-147,-9-3 116,23 6-461,0-1 0,0-1 0,35 1 0,-9-2 94</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09.754"/>
    </inkml:context>
    <inkml:brush xml:id="br0">
      <inkml:brushProperty name="width" value="0.05" units="cm"/>
      <inkml:brushProperty name="height" value="0.05" units="cm"/>
    </inkml:brush>
  </inkml:definitions>
  <inkml:trace contextRef="#ctx0" brushRef="#br0">38 542 21869,'-2'1'153,"1"0"0,0 0 0,0 0 0,-1 1 0,1-1 0,0 0 0,0 1 0,0-1 0,0 1 0,0-1 0,1 1 0,-1-1 0,0 1 0,0 2 0,-7 28 292,6-22-58,0-4-314,0 3-12,-1 1 1,2 0 0,-2 13-1,3-22-61,0 0 0,0 1-1,-1-1 1,1 1 0,0-1-1,1 0 1,-1 1 0,0-1-1,0 0 1,0 1 0,1-1-1,-1 0 1,1 1 0,-1-1-1,1 0 1,0 0 0,-1 1-1,1-1 1,0 0 0,0 0-1,0 0 1,0 0-1,0 0 1,0 0 0,0 0-1,0-1 1,0 1 0,0 0-1,0 0 1,1-1 0,-1 1-1,3 0 1,8 0-44,1-1 1,0 0-1,0 0 0,0-2 0,-1 0 0,14-3 1,25-3-206,-28 5-46,0 2 1,27 2-1,-43-1 222,-1 1 0,1 0 1,-1 0-1,1 1 0,-1-1 1,1 2-1,-1-1 0,0 1 0,0-1 1,0 2-1,-1-1 0,8 6 1,-11-7 69,0 0 0,0 0 0,-1 0 0,1 0 0,-1 0-1,0 1 1,1-1 0,-1 0 0,0 1 0,0-1 0,-1 1 0,1-1 0,0 1 0,-1 0 0,0-1 0,1 1 0,-1 0 0,0-1 0,0 1 0,-1-1 0,1 1 0,-1 0 0,1-1 0,-1 1 0,0-1 0,0 1 0,0-1 0,0 1 0,-2 3 0,-3 4 152,0 0 0,0-1 0,-1 0 0,0 0 0,-12 12-1,14-15-72,-1-1 0,0 0 0,-1 0 0,1 0 0,-1-1 0,0 0 0,0 0 0,-1-1-1,1 0 1,0 0 0,-1-1 0,0 0 0,0 0 0,-13 1 0,15-3-207,1 0 1,-1 0-1,0-1 0,0 0 1,0 0-1,0 0 1,0-1-1,1 1 0,-1-2 1,1 1-1,-1 0 1,1-1-1,0 0 0,0 0 1,0-1-1,1 0 0,-1 1 1,1-2-1,0 1 1,-6-7-1,2 0-107,0-1 1,0 0-1,2-1 1,-1 0-1,-8-24 0,-3-19-722</inkml:trace>
  <inkml:trace contextRef="#ctx0" brushRef="#br0" timeOffset="1">59 456 17700,'14'0'2488,"2"0"-1455,1 2-433,1-1 1888,6-2-1208,6 1-303,3-6-665,1-2-336,-1-1-1185,-2-3 1105,-1-8-192,2-6-104</inkml:trace>
  <inkml:trace contextRef="#ctx0" brushRef="#br0" timeOffset="2">414 1 17572,'32'26'2304,"1"2"-1456,6 2-415,1 1 2551,6 8-2248,-1 3-200,-3 8-392,-5 3-48,-11 8-136,-6 4-96,-19 5-232,-4 2-192,-16 7-656,-9 0 984,-4-14-208,-7-4-168</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10.264"/>
    </inkml:context>
    <inkml:brush xml:id="br0">
      <inkml:brushProperty name="width" value="0.05" units="cm"/>
      <inkml:brushProperty name="height" value="0.05" units="cm"/>
    </inkml:brush>
  </inkml:definitions>
  <inkml:trace contextRef="#ctx0" brushRef="#br0">134 0 17844,'-5'0'227,"-1"0"1,1 1-1,0 0 1,0 0-1,0 0 0,0 0 1,0 1-1,0 0 1,1 0-1,-1 0 1,0 0-1,1 1 0,0 0 1,0 0-1,0 0 1,0 1-1,0-1 1,0 1-1,-5 7 0,4-4-49,1 1 0,-1-1 0,1 1-1,1 0 1,0 0 0,0 0 0,0 0-1,1 0 1,1 0 0,-1 1 0,0 12-1,2 10 107,1 0-1,2 1 1,12 61 0,37 90 294,-48-173-554,10 36 193,36 72 1,-45-107-215,1 0 0,0-1 0,1 0 0,0 0 0,0 0 0,1-1 0,1 0 0,-1 0 0,1-1 0,1 0 0,0-1 0,11 7 0,-15-11-102,1-1 0,0 1-1,0-1 1,0-1-1,0 1 1,0-1 0,0 0-1,0-1 1,0 0-1,0 0 1,0 0-1,0-1 1,0 0 0,0 0-1,0-1 1,0 0-1,8-3 1,0-1-101,-1-1 1,0 0-1,0-1 1,-1-1-1,0 0 1,19-18-1,15-21-425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10.723"/>
    </inkml:context>
    <inkml:brush xml:id="br0">
      <inkml:brushProperty name="width" value="0.05" units="cm"/>
      <inkml:brushProperty name="height" value="0.05" units="cm"/>
    </inkml:brush>
  </inkml:definitions>
  <inkml:trace contextRef="#ctx0" brushRef="#br0">0 578 16396,'1'26'2248,"-1"-26"-2205,0 1 0,0-1 1,1 0-1,-1 0 0,0 0 0,0 0 0,0 0 0,0 0 0,0 0 0,1 0 0,-1 1 0,0-1 0,0 0 0,0 0 0,0 0 0,0 0 0,1 0 0,-1 0 1,0 0-1,0 0 0,0 0 0,0 0 0,1 0 0,-1 0 0,0 0 0,0 0 0,0 0 0,0 0 0,1 0 0,-1 0 0,0 0 0,0 0 0,0-1 0,0 1 1,0 0-1,1 0 0,-1 0 0,0 0 0,0 0 0,0 0 0,0 0 0,0-1 0,0 1 0,1 0 0,-1 0 0,0 0 0,0 0 0,0 0 0,0-1 1,0 1-1,0 0 0,0 0 0,0 0 0,0 0 0,0-1 0,0 1 0,0 0 0,0 0 0,21-47 2593,21-73-357,49-232-1,-82 270-1532,27 381-952,-33-281 77,9 46-415,-11-60 412,0-1 0,0 1 0,1 0-1,-1-1 1,1 1 0,-1-1 0,1 0 0,0 0 0,1 0 0,-1 0-1,0 0 1,1 0 0,3 3 0,-5-6 102,0 0-1,0 1 1,0-1 0,0 0-1,0 0 1,0 1 0,0-1-1,0 0 1,0 0 0,0 0 0,0 0-1,0 0 1,0-1 0,-1 1-1,1 0 1,0 0 0,0-1-1,0 1 1,0 0 0,0-1-1,0 1 1,0-1 0,0 0 0,-1 1-1,1-1 1,0 1 0,0-1-1,-1 0 1,1 0 0,0 1-1,-1-1 1,2-2 0,13-22-632</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11.215"/>
    </inkml:context>
    <inkml:brush xml:id="br0">
      <inkml:brushProperty name="width" value="0.05" units="cm"/>
      <inkml:brushProperty name="height" value="0.05" units="cm"/>
    </inkml:brush>
  </inkml:definitions>
  <inkml:trace contextRef="#ctx0" brushRef="#br0">61 0 20300,'3'14'1689,"1"16"-1241,1 2-192,4 4 728,3 3-368,7 3-304,2-2-72,2-3-216,1 0-128,-1-6-384,-5-4-304,-4-10-440,-4-4 968,-15-15-921</inkml:trace>
  <inkml:trace contextRef="#ctx0" brushRef="#br0" timeOffset="1">1 251 19700,'9'0'1801,"10"0"-1273,4-2-256,12-3 784,5-2-376,6-5-776,1-4-600,-7-7 608,4 2-192,-11-5-112</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11.713"/>
    </inkml:context>
    <inkml:brush xml:id="br0">
      <inkml:brushProperty name="width" value="0.05" units="cm"/>
      <inkml:brushProperty name="height" value="0.05" units="cm"/>
    </inkml:brush>
  </inkml:definitions>
  <inkml:trace contextRef="#ctx0" brushRef="#br0">80 1 16964,'-8'10'378,"0"0"1,1 1-1,1 0 1,0 0-1,0 1 1,1-1-1,1 1 1,0 0-1,-4 17 1,2 6 261,1 0-1,0 39 1,4-56-428,1 0 1,0 0-1,2 0 1,0-1 0,1 1-1,8 25 1,-10-40-171,0 0 1,0 0-1,0-1 0,0 1 1,0-1-1,1 1 0,-1-1 1,1 0-1,0 0 1,0 1-1,0-1 0,0 0 1,0-1-1,0 1 0,0 0 1,1 0-1,-1-1 0,3 2 1,-3-2-13,1-1 0,-1 1 0,0-1 0,0 0 0,0 0 0,1 0 0,-1 0 0,0 0 0,0 0 0,0 0 0,1-1 0,-1 1 0,0-1 0,0 1 0,0-1 0,0 0 0,0 0 0,0 0 0,0 0 0,0 0 0,0-1 0,-1 1 0,3-2 0,4-6 83,1 1-1,-2-1 0,1 0 0,-1 0 0,-1-1 0,0 0 0,0 0 0,-1-1 0,0 0 0,-1 0 0,5-19 0,-2 2 130,-2 1-1,-1-1 0,1-50 0,-5 69-197,-1-50 220,1 54-251,-1 0 1,0 0 0,0 0-1,0 1 1,0-1 0,-1 0-1,0 1 1,0-1 0,-4-5-1,6 9-27,-1 0-1,1 1 0,0-1 0,-1 0 0,1 0 1,-1 1-1,0-1 0,1 1 0,-1-1 0,0 0 1,1 1-1,-1-1 0,0 1 0,1-1 0,-1 1 1,0 0-1,0-1 0,0 1 0,1 0 0,-1 0 1,0-1-1,0 1 0,0 0 0,0 0 0,0 0 1,1 0-1,-1 0 0,0 0 0,0 0 0,0 0 1,0 0-1,0 1 0,1-1 0,-1 0 0,0 1 1,0-1-1,0 0 0,1 1 0,-1-1 0,0 1 1,1-1-1,-1 1 0,0-1 0,1 1 0,-1 0 1,0-1-1,1 1 0,-1 0 0,1-1 0,0 1 1,-1 0-1,0 1 0,-3 5-269,0 0 0,0 0 0,-5 16 0,9-22 268,-6 14-256,1 1 1,-5 25-1,8-5-231</inkml:trace>
  <inkml:trace contextRef="#ctx0" brushRef="#br0" timeOffset="1">327 260 18972,'-4'52'2072,"1"-1"-1479,-1-5-281,2-2 1480,2-8-1408,6-2-264,1-13-304,3-4-144,3-8-192,1-4-72,1-7-232,-1-3-201,0-7-1631,-1-4 2144,-3-5-176,1-3-185</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12.142"/>
    </inkml:context>
    <inkml:brush xml:id="br0">
      <inkml:brushProperty name="width" value="0.05" units="cm"/>
      <inkml:brushProperty name="height" value="0.05" units="cm"/>
    </inkml:brush>
  </inkml:definitions>
  <inkml:trace contextRef="#ctx0" brushRef="#br0">0 110 13411,'1'4'525,"0"0"0,0 0 0,1-1 0,-1 1 0,1-1 0,0 0 0,0 1 0,0-1 0,0 0 0,1 0 0,-1 0 0,1 0 1,0-1-1,0 1 0,0-1 0,4 3 0,-2-2-49,0 0 1,1-1 0,0 0-1,-1 0 1,1 0-1,0-1 1,0 1 0,0-2-1,9 2 1,1-2-273,1-1 1,-1-1-1,1 0 1,-1-1-1,0 0 1,25-10-1,-33 10-392,0-1 1,0 0-1,0 0 0,-1-1 1,1 0-1,-1 0 0,-1-1 1,12-11-1,-16 15-39,1-1 0,-1 0 0,0 1 0,0-1 0,0 0 0,0 0 0,0 0 0,-1 0-1,1-1 1,-1 1 0,0 0 0,0-1 0,0 1 0,0-1 0,-1 1 0,0-1 0,1 1 0,-1-1 0,0 1 0,-1-1 0,1 1 0,-1-1 0,1 1 0,-2-4 0,1 5 141,0 1 1,1 0 0,-1-1-1,0 1 1,0 0 0,0 0 0,0 0-1,0 0 1,0-1 0,0 1-1,0 1 1,-1-1 0,1 0 0,0 0-1,-1 0 1,1 1 0,-2-1 0,-12-4-681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12.857"/>
    </inkml:context>
    <inkml:brush xml:id="br0">
      <inkml:brushProperty name="width" value="0.05" units="cm"/>
      <inkml:brushProperty name="height" value="0.05" units="cm"/>
    </inkml:brush>
  </inkml:definitions>
  <inkml:trace contextRef="#ctx0" brushRef="#br0">3 40 16620,'0'-1'115,"-1"-1"0,1 1 0,0 0 0,-1 0 0,1 0 1,0 0-1,0-1 0,0 1 0,0 0 0,0 0 0,0 0 1,0-1-1,0 1 0,0 0 0,1 0 0,-1 0 0,0 0 1,1-1-1,-1 1 0,1 0 0,0 0 0,-1 0 0,1 0 1,0 0-1,-1 0 0,1 0 0,0 1 0,0-1 0,0 0 1,0 0-1,0 0 0,0 1 0,0-1 0,0 1 1,0-1-1,0 1 0,0-1 0,0 1 0,0-1 0,0 1 1,1 0-1,-1 0 0,0 0 0,0 0 0,0 0 0,1 0 1,-1 0-1,0 0 0,0 0 0,0 0 0,0 0 0,1 1 1,-1-1-1,0 1 0,0-1 0,0 1 0,0-1 0,0 1 1,0-1-1,0 1 0,0 0 0,0 0 0,1 1 0,-2-1 29,1-1 0,0 1 0,-1 0 0,1-1 0,0 1 0,-1 0 0,1-1 0,0 1 0,-1-1 0,1 1 0,0-1 0,0 0 0,0 1 0,0-1 0,-1 0 0,1 1 0,0-1 0,0 0 0,0 0 0,0 0 0,0 0 0,0 0 0,0 0 0,1 0 0,7 0-699,-7 0 543,-1 0 0,0 1 0,0 0 0,0-1 0,1 1 0,-1 0-1,0-1 1,0 1 0,0 0 0,0 0 0,0 0 0,0 0 0,0 0 0,-1 0 0,1 0 0,0 0 0,0 1-1,-1-1 1,1 0 0,-1 0 0,1 1 0,-1-1 0,1 2 0,11 41 1421,-9-34-1480,21 97 839,-12-49-646,2 0 0,3-1 0,31 72 1,-26-95-486,-22-34 321,0 0 1,0 1-1,0-1 0,1 0 1,-1 1-1,0-1 1,0 0-1,0 0 0,1 1 1,-1-1-1,0 0 1,1 0-1,-1 1 1,0-1-1,0 0 0,1 0 1,-1 0-1,0 0 1,1 1-1,-1-1 0,0 0 1,1 0-1,-1 0 1,0 0-1,1 0 0,-1 0 1,1 0-1,-4-19-2282,-1 8 1685,0 0 0,-1 1 1,0-1-1,-9-11 0,13 20 550,-21-32-943</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13.304"/>
    </inkml:context>
    <inkml:brush xml:id="br0">
      <inkml:brushProperty name="width" value="0.05" units="cm"/>
      <inkml:brushProperty name="height" value="0.05" units="cm"/>
    </inkml:brush>
  </inkml:definitions>
  <inkml:trace contextRef="#ctx0" brushRef="#br0">1 1 14003,'70'61'7375,"5"-4"-3435,-33-27-3072,66 63-1,-96-81-791,-1 1 0,0 0-1,-1 0 1,-1 1 0,0 1 0,0 0 0,-2 0 0,0 0-1,7 25 1,-7-15-62,-2 1-1,-1 0 1,-1 1-1,-2-1 1,0 0-1,-2 1 1,-1-1-1,-7 39 1,3-37-510,-1 1 0,-1-1 0,-1 0 0,-2-1 0,-1 0 0,-1-1 0,-23 36 0,20-41 72,-2 0 0,0 0 0,-22 17 0,-1-2-632</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17.807"/>
    </inkml:context>
    <inkml:brush xml:id="br0">
      <inkml:brushProperty name="width" value="0.05" units="cm"/>
      <inkml:brushProperty name="height" value="0.05" units="cm"/>
    </inkml:brush>
  </inkml:definitions>
  <inkml:trace contextRef="#ctx0" brushRef="#br0">0 315 20732,'5'2'1825,"2"-4"-1473,20-1-184,13-11 824,21-7-616,11-4-216,12-6-112,4-2-88,1-6-240,-3 0-184,-14 6-376,-11 2-304,-21 8 832,-10 2-209,-16 19-183</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18.262"/>
    </inkml:context>
    <inkml:brush xml:id="br0">
      <inkml:brushProperty name="width" value="0.05" units="cm"/>
      <inkml:brushProperty name="height" value="0.05" units="cm"/>
    </inkml:brush>
  </inkml:definitions>
  <inkml:trace contextRef="#ctx0" brushRef="#br0">0 114 20604,'23'16'1521,"7"-5"-1233,0-4-136,19-7 504,3-5-160,13-6-464,2-3-360,1-11-688,-5-4 904,-12-1-152,-6-3-112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8:53.145"/>
    </inkml:context>
    <inkml:brush xml:id="br0">
      <inkml:brushProperty name="width" value="0.05" units="cm"/>
      <inkml:brushProperty name="height" value="0.05" units="cm"/>
    </inkml:brush>
  </inkml:definitions>
  <inkml:trace contextRef="#ctx0" brushRef="#br0">6 450 14803,'-3'17'-2,"2"0"-1,0 0 1,1-1 0,0 1-1,5 26 1,-4-38 20,0 0 1,0 1-1,1-1 1,-1 0-1,1 0 1,1-1-1,-1 1 1,1 0-1,0-1 1,0 1-1,0-1 1,0 0-1,1 0 1,-1 0-1,1-1 1,0 1-1,1-1 1,-1 0-1,0 0 0,1 0 1,0-1-1,5 3 1,3-1 29,0-1-1,1 0 1,-1-1-1,1-1 1,0 1 0,-1-2-1,1 0 1,25-4 0,114-27 250,-125 24-250,220-55 219,251-56-42,1298-115-348,-450 112 310,-780 79 286,-555 42-452,0-1 8,0 1-1,-1 0 1,1 1-1,0 0 1,15 4-1,-22-1 33,-5-2-292,-11-5-329,8 1 501,1 0 1,0 0 0,0 0 0,0-1-1,0 1 1,0 0 0,0-1 0,1 0-1,-1 1 1,1-1 0,0 0 0,-1 0-1,2 1 1,-1-1 0,0 0 0,0 0 0,0-6-1,-2-18-145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23.992"/>
    </inkml:context>
    <inkml:brush xml:id="br0">
      <inkml:brushProperty name="width" value="0.05" units="cm"/>
      <inkml:brushProperty name="height" value="0.05" units="cm"/>
    </inkml:brush>
  </inkml:definitions>
  <inkml:trace contextRef="#ctx0" brushRef="#br0">199 2 17396,'-2'0'95,"-28"-1"1449,-34 2 0,56 0-1307,-1 0 0,1 0 1,-1 1-1,1 0 0,0 0 0,0 1 1,0 0-1,-14 8 0,21-10-219,0-1-1,0 1 0,0 0 0,0-1 1,1 1-1,-1 0 0,0-1 1,0 1-1,0 0 0,1 0 1,-1 0-1,0 0 0,1 0 1,-1 0-1,0 0 0,1 0 1,0 0-1,-1 0 0,1 0 1,-1 2-1,1-2-18,0 0 0,1 0 1,-1 0-1,0 0 0,1 0 0,-1 0 0,0 0 0,1 0 0,-1 0 1,1-1-1,-1 1 0,1 0 0,0 0 0,-1 0 0,1-1 1,0 1-1,0 0 0,1 0 0,4 3-119,0 0 0,1-1-1,-1 0 1,14 5 0,18 3-771,38 6 0,-46-12 289,0 2 0,51 19 0,-79-26 630,0 1 0,-1-1 1,1 1-1,-1 0 0,1 0 0,-1 0 0,0 0 0,1 0 0,-1 0 0,0 0 0,0 0 0,1 0 0,-1 0 0,0 1 0,0-1 0,1 3 0,-2-3 18,0-1 0,0 1 0,0 0-1,0 0 1,0 0 0,0 0 0,0-1-1,0 1 1,0 0 0,0 0 0,-1 0-1,1-1 1,0 1 0,0 0 0,-1 0-1,1-1 1,-1 1 0,1 0 0,0-1-1,-1 1 1,0 0 0,1-1 0,-1 2-1,-5 3 295,-1-1 0,1 1 0,-1-1 0,0 0-1,-9 4 1,13-6-274,-16 8 298,0-1 0,0-1 0,0-1 0,-1 0 0,0-1 0,-21 2 0,40-7-392,-1-1 0,1 0 0,0 0 0,0 0-1,0 0 1,-1 0 0,1 0 0,0 0 0,0-1 0,0 1-1,0 0 1,-1-1 0,1 1 0,-2-2 0,3 2-15,0 0 0,-1-1 0,1 1 0,0 0 0,0-1 0,-1 1 0,1 0 1,0-1-1,0 1 0,0-1 0,0 1 0,-1 0 0,1-1 0,0 1 0,0-1 0,0 1 0,0-1 0,0 1 1,0 0-1,0-1 0,0 1 0,0-1 0,0 1 0,0-1 0,1 1 0,-1-1 0,1-2-71,1 0 0,-1 0-1,1 0 1,0 0 0,0 0-1,0 1 1,0-1-1,1 1 1,2-3 0,28-20-416,14-1-184</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23.202"/>
    </inkml:context>
    <inkml:brush xml:id="br0">
      <inkml:brushProperty name="width" value="0.05" units="cm"/>
      <inkml:brushProperty name="height" value="0.05" units="cm"/>
    </inkml:brush>
  </inkml:definitions>
  <inkml:trace contextRef="#ctx0" brushRef="#br0">1 705 13827,'6'7'692,"-2"-2"-304,0 0 1,0 0 0,1-1 0,-1 0-1,9 6 1,-12-10-319,-1 1-1,1-1 1,0 1 0,0-1 0,0 0-1,0 1 1,-1-1 0,1 0 0,0 0-1,0 0 1,0 0 0,0 0-1,0 0 1,0 0 0,0 0 0,-1 0-1,1 0 1,2-1 0,-2 1 24,0-1 0,0 0 1,0 0-1,0 1 0,0-1 1,0 0-1,0 0 0,0 0 1,0 0-1,-1 0 0,1-1 1,0 1-1,-1 0 0,1 0 1,-1 0-1,1-1 0,0 0 1,4-16 350,-1 1 1,0-1-1,-2 0 1,2-22-1,-4-78 545,0 105-875,-3-79 344,-4 0 0,-4 0 1,-26-100-1,34 175-325,11 29-61,-6-8-76,224 411-164,-222-407 88,-2-4-66,0 0 0,1 0-1,-1 1 1,1-1 0,0-1-1,0 1 1,0 0-1,1-1 1,4 4 0,-8-6 106,1-1 1,-1 0-1,1 1 1,-1-1-1,1 0 1,-1 0-1,1 1 1,0-1-1,-1 0 1,1 0-1,-1 0 1,1 0 0,0 0-1,-1 0 1,1 0-1,0 0 1,-1 0-1,1 0 1,-1 0-1,1 0 1,0-1-1,-1 1 1,1 0-1,-1 0 1,1-1-1,-1 1 1,1 0-1,-1-1 1,1 1-1,-1 0 1,1-1-1,-1 1 1,1-1 0,-1 1-1,0-1 1,1 1-1,-1-1 1,0 1-1,1-1 1,-1 1-1,0-1 1,1 0-1,8-29-415,-8 27 346,6-37-667</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23.696"/>
    </inkml:context>
    <inkml:brush xml:id="br0">
      <inkml:brushProperty name="width" value="0.05" units="cm"/>
      <inkml:brushProperty name="height" value="0.05" units="cm"/>
    </inkml:brush>
  </inkml:definitions>
  <inkml:trace contextRef="#ctx0" brushRef="#br0">0 125 17860,'2'-7'154,"0"0"0,1 1-1,0-1 1,0 1 0,1-1 0,-1 1 0,1 0 0,1 0 0,-1 1 0,1-1 0,0 1-1,0 0 1,0 0 0,1 1 0,0 0 0,0 0 0,0 0 0,0 0 0,1 1-1,-1 0 1,1 1 0,0-1 0,0 1 0,9-1 0,-8 1-92,0 1 1,1 0-1,-1 1 1,0 0-1,0 0 1,1 0 0,-1 1-1,0 1 1,0-1-1,0 1 1,0 1-1,0-1 1,-1 1-1,1 1 1,-1-1-1,1 1 1,-1 1-1,-1-1 1,1 1-1,-1 1 1,7 5-1,-6-2 4,0-1 0,-1 1 0,0 0 0,-1 0 0,0 1 0,0-1 0,-1 1 0,0 0 0,-1 1 0,0-1 0,-1 0 0,0 1 0,0 0 0,-1-1 0,-1 1 0,-1 15 0,-2 15 246,-3 0-1,-1-1 0,-14 41 1,-1 14 286,20-87-543,-1 5 50,1 0 0,1 0 0,-1 21-1,2-32-94,0-1 0,0 1 0,0 0-1,0 0 1,0 0 0,1 0 0,-1 0-1,1 0 1,-1 0 0,1-1 0,0 1 0,-1 0-1,1 0 1,0-1 0,0 1 0,0 0-1,0-1 1,1 1 0,-1-1 0,0 0 0,1 1-1,-1-1 1,1 0 0,-1 0 0,1 0-1,0 0 1,-1 0 0,1 0 0,0 0 0,0-1-1,3 2 1,-1-2-15,0 0 0,0 0 0,0 0 0,0-1 0,0 1 0,0-1 0,0 0 0,0 0 1,-1 0-1,1-1 0,0 1 0,5-5 0,43-29-350,-48 32 301,34-29-816,-2-2 0,53-64 0,-72 79 768,24-29-495</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24.905"/>
    </inkml:context>
    <inkml:brush xml:id="br0">
      <inkml:brushProperty name="width" value="0.05" units="cm"/>
      <inkml:brushProperty name="height" value="0.05" units="cm"/>
    </inkml:brush>
  </inkml:definitions>
  <inkml:trace contextRef="#ctx0" brushRef="#br0">10 181 17348,'-10'11'2530,"15"-13"-585,20-17-504,142-143-389,-167 162-1051,1-1 0,-1 0 0,1 1 0,-1-1 0,1 1 0,-1-1 0,1 0 0,0 1 0,-1-1 0,1 1 0,0 0 1,-1-1-1,1 1 0,0 0 0,0-1 0,-1 1 0,1 0 0,0 0 0,0-1 0,0 1 0,-1 0 0,1 0 0,0 0 0,0 0 0,0 0 0,0 0 0,-1 0 0,1 1 0,0-1 1,1 0-1,-1 2 1,1 0 1,-1 0-1,0 0 0,0 0 1,0 0-1,0 0 1,0 0-1,-1 0 1,1 0-1,0 5 1,38 191 341,-28-128-31,3 0 0,34 100 0,-47-166-312,18 38 164,-18-40-188,0 0-1,0-1 1,0 1 0,0-1 0,0 0-1,0 1 1,0-1 0,1 0 0,-1 0-1,0 1 1,1-1 0,-1 0 0,1 0-1,-1-1 1,1 1 0,-1 0 0,1 0-1,0-1 1,-1 1 0,1-1 0,2 1-1,-4-1-13,1 0-1,-1 0 0,0 0 0,1 0 0,-1 0 0,0 0 1,1 0-1,-1 0 0,1 0 0,-1 0 0,0 0 0,1-1 1,-1 1-1,0 0 0,1 0 0,-1 0 0,0 0 0,1-1 1,-1 1-1,0 0 0,0 0 0,1-1 0,-1 1 1,0 0-1,0-1 0,1 1 0,-1 0 0,0-1 0,0 1 1,0 0-1,0-1 0,1 1 0,-1 0 0,0-1 0,0 0 1,-4-16-1164,-14-13 103,-4 7 407,-3-4-187</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25.376"/>
    </inkml:context>
    <inkml:brush xml:id="br0">
      <inkml:brushProperty name="width" value="0.05" units="cm"/>
      <inkml:brushProperty name="height" value="0.05" units="cm"/>
    </inkml:brush>
  </inkml:definitions>
  <inkml:trace contextRef="#ctx0" brushRef="#br0">1 286 15163,'0'14'2225,"7"-4"-1265,7-8-312,3-5 2121,11-18-1705,6-9-192,3-7-248,3-3-88,-2-4-344,-1 4-168,-2 5-640,-5 3-472,-7 16 896,-9 4-176,-12 10-176</inkml:trace>
  <inkml:trace contextRef="#ctx0" brushRef="#br0" timeOffset="1">593 146 18244,'25'56'1712,"-1"-2"-1360,-1-1-136,1-3 593,1-9-681,-6-6-280,-1-13-617,-3-4-159,-4-13 656,-6-5-200,0-1-240</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25.889"/>
    </inkml:context>
    <inkml:brush xml:id="br0">
      <inkml:brushProperty name="width" value="0.05" units="cm"/>
      <inkml:brushProperty name="height" value="0.05" units="cm"/>
    </inkml:brush>
  </inkml:definitions>
  <inkml:trace contextRef="#ctx0" brushRef="#br0">5 1 18692,'0'0'35,"0"0"0,0 0 0,0 0 0,0 0 0,0 0-1,0 1 1,0-1 0,0 0 0,0 0 0,0 0 0,0 0 0,0 0 0,0 0 0,0 1 0,0-1 0,0 0 0,0 0-1,0 0 1,0 0 0,0 0 0,0 0 0,0 1 0,0-1 0,0 0 0,0 0 0,0 0 0,0 0 0,0 0 0,0 0-1,0 0 1,0 1 0,0-1 0,-1 0 0,1 0 0,0 0 0,0 0 0,0 0 0,0 0 0,0 0 0,0 0 0,0 0-1,0 0 1,-1 0 0,1 0 0,0 0 0,0 1 0,0-1 0,0 0 0,0 0 0,0 0 0,-1 0 0,1 0-1,0 0 1,0 0 0,0 0 0,0 0 0,0-1 0,-1 1 0,1 0 0,0 0 0,0 0 0,0 0 0,0 0 0,0 0-1,0 0 1,0 0 0,-1 0 0,1 0 0,0 0 0,7 17 1288,17 25 306,62 109-392,58 92-2342,-144-242 1082,1 0-1,-1 0 1,1-1-1,-1 1 1,1 0 0,-1 0-1,1 0 1,0 0 0,-1-1-1,1 1 1,0 0 0,-1-1-1,1 1 1,0 0 0,0-1-1,0 1 1,0-1 0,0 1-1,1 0 1,-2-3 14,1 1-1,-1 0 0,0 0 1,0-1-1,1 1 1,-1 0-1,0-1 0,0 1 1,0 0-1,0 0 1,-1-1-1,1 1 0,0 0 1,-1 0-1,0-3 1,-5-21-290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26.435"/>
    </inkml:context>
    <inkml:brush xml:id="br0">
      <inkml:brushProperty name="width" value="0.05" units="cm"/>
      <inkml:brushProperty name="height" value="0.05" units="cm"/>
    </inkml:brush>
  </inkml:definitions>
  <inkml:trace contextRef="#ctx0" brushRef="#br0">0 1 18876,'1'17'799,"1"-1"0,1 1 0,7 26-1,-2-12 71,98 356 1762,-104-380-2555,0 0 1,1 0-1,0 0 1,1 0-1,-1 0 0,7 7 1,-9-13-49,0 1 1,1 0-1,0-1 0,-1 0 1,1 1-1,0-1 0,0 0 1,0 0-1,0 0 0,0 0 1,0 0-1,0 0 0,0-1 1,0 1-1,0-1 0,1 1 1,-1-1-1,0 0 0,0 0 1,0 0-1,1 0 0,-1 0 1,0-1-1,0 1 0,0-1 1,3 0-1,7-4 42,0 1 0,-1-1 0,0-1 0,0 0 0,-1 0 1,14-12-1,56-51-303,-79 68 224,3-3 8,11-9-575,-1-1 0,19-24 0,-30 34 444,0 0 0,0 0 0,-1-1-1,0 1 1,1 0 0,-1-1 0,-1 1-1,1-1 1,-1 0 0,0 0 0,0 1 0,0-1-1,-1 0 1,1 0 0,-2-10 0,-7-13-643</inkml:trace>
  <inkml:trace contextRef="#ctx0" brushRef="#br0" timeOffset="1">287 160 15603,'16'30'1849,"5"3"-953,-2 4-352,8 7 1272,4 2-551,6 6-433,0 1-112,-2-1-536,-2-4-416,0-8 264,1-5-32,-6-12-160</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33.038"/>
    </inkml:context>
    <inkml:brush xml:id="br0">
      <inkml:brushProperty name="width" value="0.05" units="cm"/>
      <inkml:brushProperty name="height" value="0.05" units="cm"/>
    </inkml:brush>
  </inkml:definitions>
  <inkml:trace contextRef="#ctx0" brushRef="#br0">8408 1 11394,'-111'38'2125,"71"-24"-2077,-59 13-1,28-9 3,-295 65 422,212-51-325,-255 61-226,5 25-23,-165 100 143,-264 81 12,623-235-79,-219 76-42,-380 209 80,407-172-37,-10-22 11,133-51 61,-60 46 43,8 20 16,77-39-77,-323 125-249,103-57 264,408-165 27,2 2 0,1 4 1,2 2-1,-106 96 0,75-47-46,-112 144 1,186-210-43,0 0 1,2 2-1,-26 53 0,38-69 19,0-1-1,0 1 0,1-1 1,0 1-1,1 0 0,0 0 1,1 0-1,0 1 0,1-1 0,0 0 1,1 0-1,0 0 0,0 1 1,4 10-1,-2-15 0,0 0 0,0-1 0,0 1 1,0-1-1,1 0 0,0 0 0,1 0 0,-1 0 0,1-1 0,0 0 0,7 5 1,-3-3 1,1 0 0,0-1 0,0 0 0,1 0 0,0-1 0,12 4 0,10 0-18,0-1 0,0-2 1,62 4-1,146-2-127,-141-8 65,0 4 0,105 19 0,83 51 68,10 2 147,-157-55-21,196 6-1,146-37 127,-309-6-204,-1-7-1,-2-9 1,0-6-1,-3-8 0,184-76 1,103-64-156,263-102-2,161-60-171,116-94-35,-491 215 380,-19-35 94,-308 154-86,337-219 102,-402 247-152,-4-5 0,138-139 0,-59 13-132,-155 170 84,-3-2-1,0-1 1,29-65 0,-50 91 42,-1 0 0,-1-1 0,-1 0 0,0 0 0,-1 0 0,-1-1 1,-1 0-1,-1 1 0,-1-1 0,-3-34 0,-2 25 58,-1 2-1,-1-1 0,-1 1 1,-1 0-1,-2 0 1,-24-45-1,17 40 54,-2 0 0,-1 1 0,-1 2 0,-2 0 0,-37-36 0,45 51-98,0 0 1,-1 2-1,0 0 1,-1 0-1,0 2 1,-1 0-1,0 1 1,-1 1-1,0 1 1,0 1-1,-22-4 1,0 4-64,0 3 1,0 1-1,-1 2 1,1 2-1,-42 7 1,-210 48-152,268-51 197,-156 36-95</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40.318"/>
    </inkml:context>
    <inkml:brush xml:id="br0">
      <inkml:brushProperty name="width" value="0.05" units="cm"/>
      <inkml:brushProperty name="height" value="0.05" units="cm"/>
    </inkml:brush>
  </inkml:definitions>
  <inkml:trace contextRef="#ctx0" brushRef="#br0">3 1855 16428,'-2'18'1317,"1"-20"-396,5-35 108,11-18-516,1 1 1,41-90-1,-22 62-387,296-632 467,-181 457-382,-116 205-174,3 3 0,76-80 1,136-118 1717,-246 244-1847,0 0 0,0 0 1,0 0-1,1 0 0,-1 1 0,0 0 1,1 0-1,5-3 0,-9 5 66,0-1 0,0 0 0,0 1 1,0-1-1,0 1 0,0-1 0,0 0 0,0 1 0,0-1 0,0 0 0,-1 1 0,1-1 0,0 1 0,0-1 0,-1 1 0,1-1 0,0 1 0,-1-1 0,0 0 1,-15-12-314</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40.870"/>
    </inkml:context>
    <inkml:brush xml:id="br0">
      <inkml:brushProperty name="width" value="0.05" units="cm"/>
      <inkml:brushProperty name="height" value="0.05" units="cm"/>
    </inkml:brush>
  </inkml:definitions>
  <inkml:trace contextRef="#ctx0" brushRef="#br0">13 377 17316,'-1'0'104,"0"0"-1,0-1 1,1 1 0,-1-1 0,0 1 0,1-1-1,-1 1 1,0-1 0,1 1 0,-1-1 0,1 1 0,-1-1-1,1 0 1,-1 1 0,1-1 0,-1 0 0,1 1-1,0-1 1,-1 0 0,1 0 0,0 0 0,0 1 0,0-1-1,-1 0 1,1-1 0,0 0 86,0-1 1,1 1-1,-1-1 1,0 1-1,1-1 1,0 1-1,-1-1 1,2-2-1,3-6 347,1 0 0,11-16 0,4-2-339,1 1-1,1 1 1,1 1 0,32-26 0,-36 36-193,0 0 1,1 2-1,1 0 1,0 2-1,1 0 0,38-14 1,-52 23-16,1 0-1,-1 1 1,1 0 0,0 0 0,0 1 0,0 1 0,0 0 0,0 0 0,15 2 0,-19 0 5,0-1 1,0 1-1,-1 0 1,1 0-1,0 1 0,-1-1 1,1 1-1,-1 1 1,0-1-1,0 1 0,0 0 1,-1 0-1,1 0 1,-1 1-1,0-1 0,5 9 1,0 1 11,-1 1-1,-1 1 1,0-1 0,-1 1-1,-1 0 1,-1 1 0,0-1 0,2 22-1,0 21 92,-1 60 0,-12 230-1513,7-341 1305,0-5 62,0 0 0,0 0 1,0 1-1,0-1 0,0 0 0,1 0 0,0 0 0,-1 0 0,1 1 1,0-1-1,2 3 0,-3-6 34,1 0 1,-1 1 0,0-1 0,0 0-1,0 0 1,1 0 0,-1 0-1,0 0 1,0 0 0,0 0 0,1 0-1,-1 0 1,0 0 0,0 0-1,0 0 1,1 0 0,-1 0-1,0 0 1,0 0 0,1 0 0,-1 0-1,0-1 1,0 1 0,0 0-1,0 0 1,1 0 0,-1 0-1,0 0 1,0 0 0,0-1 0,0 1-1,1 0 1,-1 0 0</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41.892"/>
    </inkml:context>
    <inkml:brush xml:id="br0">
      <inkml:brushProperty name="width" value="0.05" units="cm"/>
      <inkml:brushProperty name="height" value="0.05" units="cm"/>
    </inkml:brush>
  </inkml:definitions>
  <inkml:trace contextRef="#ctx0" brushRef="#br0">1 685 18780,'0'16'1453,"0"-16"-1429,0 0 0,0 0 0,0 0 0,1 0 0,-1 0 0,0 0 0,0 0 0,0 0 1,0 0-1,0 0 0,1 0 0,-1 0 0,0 0 0,0 0 0,0 0 0,0 0 0,1 0 0,-1 0 0,0 0 1,0 0-1,0 0 0,0 0 0,1 0 0,-1 0 0,0 0 0,0 0 0,0 0 0,0 0 0,0 0 0,1 0 0,-1 0 1,0 0-1,0-1 0,0 1 0,0 0 0,0 0 0,0 0 0,0 0 0,1 0 0,-1 0 0,0-1 0,0 1 0,18-26 946,20-59-87,-4 0 1,30-116-1,-58 182-803,51-205 708,-43 166-488,-14 58-292,0 0 0,0 0 0,1 1 0,-1-1 1,0 0-1,0 0 0,0 0 0,0 0 0,0 0 0,0 0 0,0 0 0,0 0 0,0 0 0,0 0 0,0 0 0,0-1 0,1 1 0,-1 0 0,0 0 0,0 0 0,0 0 1,0 0-1,0 0 0,0 0 0,0 0 0,0 0 0,0 0 0,0 0 0,0 0 0,0 0 0,0 0 0,0 0 0,0 0 0,0 0 0,0 0 0,0 0 0,1 0 1,-1-1-1,0 1 0,0 0 0,0 0 0,1 13 107,0 22-34,1 59-37,3 1 1,27 141-1,-30-222-76,0-4-107,0-1 0,0 1 0,0 0 0,1-1 0,1 0 0,-1 0 0,2 0 0,4 9 0,-9-18 133,0 0-1,1 0 1,-1 0-1,0 1 0,0-1 1,0 0-1,0 0 1,0 0-1,1 0 0,-1 0 1,0 1-1,0-1 1,0 0-1,1 0 0,-1 0 1,0 0-1,0 0 1,0 0-1,1 0 0,-1 0 1,0 0-1,0 0 1,1 0-1,-1 0 1,0 0-1,0 0 0,0 0 1,1 0-1,-1 0 1,0 0-1,0 0 0,0 0 1,1 0-1,-1 0 1,0 0-1,0 0 0,0-1 1,1 1-1,-1 0 1,0 0-1,0 0 0,0 0 1,0 0-1,0-1 1,1 1-1,-1 0 0,0 0 1,0 0-1,0-1 1,0 1-1,5-13-206,-1-16-154</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24.466"/>
    </inkml:context>
    <inkml:brush xml:id="br0">
      <inkml:brushProperty name="width" value="0.05" units="cm"/>
      <inkml:brushProperty name="height" value="0.05" units="cm"/>
    </inkml:brush>
  </inkml:definitions>
  <inkml:trace contextRef="#ctx0" brushRef="#br0">228 16 18020,'-1'-1'78,"1"0"0,0 0 1,-1 0-1,1 1 0,0-1 0,-1 0 1,1 0-1,-1 1 0,1-1 1,-1 1-1,1-1 0,-1 0 0,0 1 1,1-1-1,-1 1 0,0-1 0,1 1 1,-1 0-1,0-1 0,0 1 1,0 0-1,1-1 0,-1 1 0,0 0 1,0 0-1,0 0 0,1 0 0,-1-1 1,0 1-1,-1 1 0,-35-2 689,27 1-114,-1 0-388,-1 1 0,1 0 0,0 1 0,-15 4 0,22-5-264,0 0 0,1 0-1,-1 1 1,0-1 0,1 1-1,-1 0 1,1 0 0,-1 0-1,1 0 1,0 1 0,0 0 0,0-1-1,0 1 1,1 0 0,-5 6-1,6-8-26,1 0 1,-1 1-1,1-1 0,0 1 0,-1-1 0,1 0 1,0 1-1,0-1 0,0 1 0,0-1 0,0 1 1,0-1-1,1 0 0,-1 1 0,0-1 0,1 1 0,-1-1 1,1 0-1,-1 1 0,1-1 0,0 0 0,-1 0 1,1 1-1,0-1 0,0 0 0,0 0 0,0 0 1,0 0-1,0 0 0,0 0 0,0 0 0,1 0 0,-1-1 1,0 1-1,3 1 0,5 2-190,0 1 0,0-1 0,17 5 0,11 1-221,-26-8 348,-1 1 1,1 0-1,0 1 1,-1 0 0,1 0-1,-1 1 1,10 6-1,-20-10 102,1-1 0,0 1 0,0 0 0,-1-1 0,1 1 0,0-1 0,-1 1 0,1 0 0,-1 0 0,1-1 0,-1 1 0,1 0 0,-1 0 0,1 0 0,-1 0 0,0-1 0,0 1 0,1 0 0,-1 0 0,0 0 0,0 0 0,0 0 0,0 0 1,0 0-1,0 0 0,0 0 0,0-1 0,0 1 0,-1 0 0,1 0 0,0 0 0,-1 0 0,1 0 0,0 0 0,-1-1 0,1 1 0,-1 0 0,1 0 0,-1-1 0,0 1 0,1 0 0,-1-1 0,0 1 0,1-1 0,-2 2 0,-4 2 112,0 1 0,0-1 0,-1 0 0,-8 4 0,10-5-54,-13 6 215,0-1 0,-23 7 0,33-12-250,0-1-1,-1 0 1,0 0-1,1-1 1,-1 0-1,0-1 0,-11 0 1,19 0-71,-1 0 1,1-1 0,-1 1-1,1 0 1,-1 0 0,1-1-1,0 1 1,-1-1 0,1 1-1,0-1 1,0 0-1,-1 1 1,1-1 0,0 0-1,0 0 1,0 0 0,0 0-1,0 0 1,0 0-1,0 0 1,0 0 0,0-1-1,0 1 1,1 0 0,-1 0-1,0-1 1,1 1-1,-1-2 1,1 1-1,0-1 0,-1 1 0,1-1 0,0 1 0,1-1 0,-1 1 0,0-1 0,1 1 0,0-1 0,-1 1-1,1-1 1,0 1 0,0 0 0,0-1 0,2-2 0,15-19-352</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42.393"/>
    </inkml:context>
    <inkml:brush xml:id="br0">
      <inkml:brushProperty name="width" value="0.05" units="cm"/>
      <inkml:brushProperty name="height" value="0.05" units="cm"/>
    </inkml:brush>
  </inkml:definitions>
  <inkml:trace contextRef="#ctx0" brushRef="#br0">139 1 21501,'-14'23'1344,"7"13"-1224,3 8-72,8 5 160,3 2-104,9 5-24,3 0-16,4-5-48,0-2-32,-1-5-232,-4-4-200,-8-12-552,-4-7-689,-10-10 1313,-5-8-256,-5-8-216</inkml:trace>
  <inkml:trace contextRef="#ctx0" brushRef="#br0" timeOffset="1">1 446 19796,'1'5'1729,"12"-7"-1225,4-5-232,15-12 608,3-5-488,10-11-1032,4-6 776,4-3-232,-1-1-176</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42.947"/>
    </inkml:context>
    <inkml:brush xml:id="br0">
      <inkml:brushProperty name="width" value="0.05" units="cm"/>
      <inkml:brushProperty name="height" value="0.05" units="cm"/>
    </inkml:brush>
  </inkml:definitions>
  <inkml:trace contextRef="#ctx0" brushRef="#br0">403 1 18676,'-9'38'1800,"-5"15"-1103,-5 3-265,-2 9 848,0 3-304,3-7-384,3-1-208,4-16-504,2-6-248,2-15-576,2-7-304,-7-18 888,-4-10-240,-14-15-209</inkml:trace>
  <inkml:trace contextRef="#ctx0" brushRef="#br0" timeOffset="1">0 237 17860,'35'11'2232,"7"-1"-1376,4-1-327,3 0 1007,5-2-472,4-2-312,-7 0-848,-2-3-704,-5-5 712,-4-4-208,-9-2-192</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43.453"/>
    </inkml:context>
    <inkml:brush xml:id="br0">
      <inkml:brushProperty name="width" value="0.05" units="cm"/>
      <inkml:brushProperty name="height" value="0.05" units="cm"/>
    </inkml:brush>
  </inkml:definitions>
  <inkml:trace contextRef="#ctx0" brushRef="#br0">2369 0 18244,'3'18'1592,"10"6"-968,4 1-232,13 8 657,5 0-185,11 6-240,3 1-80,-4 8-176,-5 1-80,-8 8-168,-11 6-88,-17 13-184,-10 4-128,-22 4-400,-9 2-376,-15-2 808,-2 0-176,-8-12-152</inkml:trace>
  <inkml:trace contextRef="#ctx0" brushRef="#br0" timeOffset="1">102 372 16404,'-10'8'1816,"-3"15"-1264,-8 17-216,-1 15 1344,6 25-1111,0 10-169,13 17-136,3 1-56,21 6-96,10-2-32,27-10-24,8-9-32,17-30-88,3-13-104,8-25-456,4-13 552,2-22-104,4-10-32</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44.115"/>
    </inkml:context>
    <inkml:brush xml:id="br0">
      <inkml:brushProperty name="width" value="0.05" units="cm"/>
      <inkml:brushProperty name="height" value="0.05" units="cm"/>
    </inkml:brush>
  </inkml:definitions>
  <inkml:trace contextRef="#ctx0" brushRef="#br0">3 113 18252,'0'0'56,"-1"0"0,1-1 0,0 1 0,0 0 0,0 0 0,0-1 0,-1 1 0,1 0 0,0 0 0,0-1 0,0 1 0,0 0 0,0 0 0,0-1 0,0 1 0,0 0 1,0-1-1,0 1 0,-1 0 0,1 0 0,1-1 0,-1 1 0,0 0 0,0-1 0,0 1 0,0 0 0,0 0 0,0-1 0,0 1 0,0 0 0,0 0 0,0-1 0,1 1 0,-1 0 0,0 0 0,0-1 0,0 1 0,1 0 0,-1 0 0,0 0 0,0-1 0,0 1 0,1 0 0,-1 0 1,17-9 457,-11 6-199,41-16 807,1 3-1,1 1 0,84-15 0,-117 27-1040,1 0 1,0 1-1,0 1 0,1 0 0,-1 1 0,0 1 1,22 4-1,-38-5-77,0 0 1,1 1-1,-1-1 1,0 0-1,1 1 1,-1-1-1,0 1 1,1-1-1,-1 1 1,0-1-1,0 1 1,0 0 0,0 0-1,1 0 1,-1 0-1,0-1 1,0 1-1,-1 1 1,1-1-1,0 0 1,0 0-1,0 0 1,-1 0-1,1 1 1,-1-1-1,1 0 1,-1 0-1,1 1 1,-1-1-1,0 0 1,0 1-1,1-1 1,-1 1 0,0-1-1,0 0 1,0 1-1,-1-1 1,1 0-1,0 1 1,0-1-1,-1 0 1,1 1-1,-1-1 1,1 0-1,-1 1 1,0-1-1,-1 2 1,-3 5 33,1-1 1,-2 0-1,1 0 1,-1 0-1,-13 11 1,6-8 84,-1 0 1,-20 10-1,19-11 129,-24 18 1,65-33 48,6-2-343,64-9-1,-78 15-52,1 1 1,-1 1-1,1 0 0,35 6 0,-50-5 73,-1 0-1,0-1 1,1 1-1,-1 0 1,0 1 0,0-1-1,0 1 1,0-1-1,0 1 1,0 0-1,0 0 1,-1 0-1,1 0 1,3 5-1,-5-6 23,0 1 0,0-1 0,-1 1 0,1 0-1,0 0 1,-1-1 0,1 1 0,-1 0-1,0 0 1,0 0 0,0-1 0,0 1 0,0 0-1,0 0 1,0 0 0,0 0 0,-1-1 0,1 1-1,-1 0 1,1 0 0,-1-1 0,0 1 0,0 0-1,1-1 1,-1 1 0,0-1 0,-2 3 0,-9 10 111,1-1 0,-2 0 0,0 0 0,0-1 0,-1-1 0,-1 0 0,0-1 0,0-1 0,-1 0 1,0-1-1,0-1 0,-19 5 0,30-10-188,0-1 1,0 0-1,0 0 1,0 0-1,-1-1 1,1 1-1,-9-2 0,13 1 42,0 0-1,0 0 1,0 0-1,0-1 1,0 1-1,0 0 1,0-1-1,0 1 0,0-1 1,0 1-1,0-1 1,1 1-1,-1-1 1,0 1-1,0-1 0,0 0 1,1 0-1,-1 1 1,0-1-1,1 0 1,-1 0-1,1 0 0,-1 0 1,1 1-1,0-1 1,-1 0-1,1 0 1,0 0-1,-1 0 0,1 0 1,0 0-1,0 0 1,0 0-1,0 0 1,0 0-1,0 0 0,0 0 1,0 0-1,0 0 1,1 0-1,-1 0 1,0 0-1,1 0 1,-1 0-1,1-1 0,13-24-405,11-2-161</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45.258"/>
    </inkml:context>
    <inkml:brush xml:id="br0">
      <inkml:brushProperty name="width" value="0.05" units="cm"/>
      <inkml:brushProperty name="height" value="0.05" units="cm"/>
    </inkml:brush>
  </inkml:definitions>
  <inkml:trace contextRef="#ctx0" brushRef="#br0">454 37 18100,'14'-27'2206,"-9"18"-785,-10 17 1449,-188 326-345,163-280-2533,-96 175 218,20 7-890,94-194-430,12-42 1086,0 0 1,0 0 0,0 0-1,0 1 1,0-1-1,0 0 1,0 0-1,0 0 1,0 1 0,0-1-1,0 0 1,0 0-1,0 1 1,0-1 0,0 0-1,0 0 1,0 1-1,0-1 1,0 0 0,0 0-1,0 0 1,1 1-1,-1-1 1,0 0 0,0 0-1,0 0 1,0 1-1,0-1 1,1 0-1,-1 0 1,0 0 0,0 0-1,0 0 1,1 1-1,-1-1 1,0 0 0,0 0-1,0 0 1,1 0-1,-1 0 1,15-13-849,1-6 382,24-42-1,-24 34 208,35-55-630</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45.746"/>
    </inkml:context>
    <inkml:brush xml:id="br0">
      <inkml:brushProperty name="width" value="0.05" units="cm"/>
      <inkml:brushProperty name="height" value="0.05" units="cm"/>
    </inkml:brush>
  </inkml:definitions>
  <inkml:trace contextRef="#ctx0" brushRef="#br0">261 0 16572,'-2'9'1944,"-6"19"-1224,-19 23-240,-4 14 1209,-4 20-761,-4 10-216,6 1-256,5-1-72,5-6-264,6-10-248,4-12-784,8-11 800,5-14-88,5-7-120</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52.882"/>
    </inkml:context>
    <inkml:brush xml:id="br0">
      <inkml:brushProperty name="width" value="0.05" units="cm"/>
      <inkml:brushProperty name="height" value="0.05" units="cm"/>
    </inkml:brush>
  </inkml:definitions>
  <inkml:trace contextRef="#ctx0" brushRef="#br0">32 353 16091,'-31'35'2357,"31"-35"-2335,0 0 0,0 0-1,0 0 1,0 0 0,0 0 0,0 0-1,0 0 1,0 0 0,0 0 0,1 0 0,-1 0-1,0 0 1,0 0 0,0 0 0,0 0 0,0 0-1,0 0 1,0 0 0,0 0 0,0 0 0,0 0-1,0 0 1,0 1 0,0-1 0,0 0-1,0 0 1,0 0 0,0 0 0,0 0 0,0 0-1,1 0 1,-1 0 0,0 0 0,0 0 0,0 1-1,0-1 1,0 0 0,0 0 0,0 0 0,-1 0-1,1 0 1,0 0 0,0 0 0,0 0 0,0 0-1,0 0 1,0 0 0,0 1 0,0-1-1,0 0 1,0 0 0,0 0 0,0 0 0,0 0-1,0 0 1,0 0 0,0 0 0,0 0 0,0 0-1,-1 0 1,1 0 0,0 0 0,0 0 0,0 0-1,0 0 1,0 0 0,0 0 0,0 0-1,0 0 1,8-4 648,13-11-59,35-30 327,227-167 758,-272 206-1668,-1 0 0,1 0 0,1 1 0,16-6 0,-23 10-25,-1 0 0,0 0 1,1 1-1,-1-1 0,0 1 1,1 0-1,-1 0 0,1 0 0,-1 1 1,0-1-1,1 1 0,-1 0 1,0 0-1,0 1 0,1-1 1,3 3-1,-2 0-2,-1 0 1,1 0-1,-1 0 1,0 1-1,0-1 1,0 1-1,-1 0 1,5 7-1,28 50 13,-6-9-8,-24-43 4,0-1 1,0 1-1,1-1 0,1 0 1,-1-1-1,1 0 0,15 9 0,-20-14 4,1-1-1,0 1 1,0-1-1,0 0 1,0-1-1,0 1 0,0-1 1,0 0-1,1 0 1,-1-1-1,0 0 0,1 0 1,-1 0-1,0 0 1,0-1-1,1 0 1,-1 0-1,0 0 0,6-3 1,-3 1-61,-1-1 0,1 1 0,-1-2-1,0 1 1,0-1 0,0 0 0,0-1 0,-1 0 0,0 0 0,0 0 0,-1 0 0,0-1 0,0 0-1,0 0 1,-1-1 0,0 1 0,-1-1 0,5-11 0,-4 7-124,-1 0-1,1-1 1,-2 1 0,0-1 0,0 0-1,-1 0 1,-1 0 0,0 0 0,-1 0-1,0 1 1,-5-20 0,-9-15-487</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53.375"/>
    </inkml:context>
    <inkml:brush xml:id="br0">
      <inkml:brushProperty name="width" value="0.05" units="cm"/>
      <inkml:brushProperty name="height" value="0.05" units="cm"/>
    </inkml:brush>
  </inkml:definitions>
  <inkml:trace contextRef="#ctx0" brushRef="#br0">1 0 17076,'8'0'426,"0"1"0,0-1 1,-1 1-1,1 1 1,0-1-1,0 1 0,-1 1 1,1-1-1,10 6 1,-4-2 176,-5-3-541,0 1 0,-1 0 0,1 0 0,-1 0 0,1 2 0,-2-1 0,1 1 0,0 0 0,-1 0 0,0 1 0,-1 0 0,0 0 0,0 0 0,0 1-1,-1 0 1,0 0 0,0 1 0,-1-1 0,0 1 0,-1 0 0,0 0 0,0 0 0,-1 1 0,0-1 0,-1 1 0,1 13 0,-3 16-20,-2-1 0,-1 0 1,-2 0-1,-11 39 0,-8 51-649,25-106 1165,1-22-549,-1 0 0,0 1-1,0-1 1,0 0 0,0 1 0,1-1 0,-1 1 0,0-1-1,0 0 1,1 0 0,-1 1 0,0-1 0,1 0 0,-1 1 0,0-1-1,1 0 1,-1 0 0,0 0 0,1 1 0,-1-1 0,0 0-1,1 0 1,-1 0 0,1 0 0,-1 0 0,1 0 0,1 0-8,0-1 1,0 1 0,0-1 0,0 0 0,0 0 0,0 0 0,0 0 0,0 0 0,-1 0 0,1 0 0,0 0-1,-1-1 1,1 1 0,1-3 0,29-32-2</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53.884"/>
    </inkml:context>
    <inkml:brush xml:id="br0">
      <inkml:brushProperty name="width" value="0.05" units="cm"/>
      <inkml:brushProperty name="height" value="0.05" units="cm"/>
    </inkml:brush>
  </inkml:definitions>
  <inkml:trace contextRef="#ctx0" brushRef="#br0">327 158 15275,'1'-4'266,"0"1"0,0 0 0,-1-1-1,1 1 1,-1-1 0,0 1 0,0-1-1,0 1 1,-1-5 0,1 6-200,-1 1 1,0-1-1,0 1 0,0-1 1,0 1-1,0 0 0,0 0 1,0-1-1,0 1 0,0 0 1,0 0-1,-1 0 0,1 0 1,0 0-1,-1 1 0,1-1 0,-1 0 1,1 1-1,-1-1 0,1 1 1,-3-1-1,-3-1 195,-1 0 0,0 1 1,1 1-1,-1-1 0,0 1 0,0 0 0,1 1 1,-1 0-1,0 0 0,1 0 0,-1 1 0,1 0 0,-1 1 1,1 0-1,0 0 0,-10 6 0,2 0-184,2-1 0,-1 2 0,1 0 1,1 0-1,-1 1 0,-18 23 0,25-27-68,0 0 1,1 1-1,0-1 0,0 1 1,1 0-1,0 0 0,0 1 1,1-1-1,0 1 0,0-1 1,-1 17-1,3-24-9,1 0 0,0 0 0,0 0-1,0 0 1,0 0 0,1 0 0,-1 0 0,0 0 0,0 0 0,1 0 0,-1 0 0,0 0-1,1 0 1,-1 0 0,1 0 0,0 0 0,-1-1 0,1 1 0,-1 0 0,1 0 0,0 0-1,0-1 1,0 1 0,-1 0 0,3 0 0,-1 0 0,0 0-1,0-1 1,0 1 0,1-1 0,-1 1-1,0-1 1,1 0 0,-1 0-1,0 0 1,1 0 0,1 0-1,8-2-3,-1 0 0,0-1 0,17-7 0,3-3-2,44-26 0,-48 23-1,0 2 0,37-13 0,-62 26 3,1 0-1,-1 0 1,1 1 0,-1-1-1,1 0 1,0 1 0,-1 0-1,1 0 1,0 0 0,0 0 0,-1 0-1,1 0 1,0 1 0,-1-1-1,1 1 1,3 1 0,-3 0-1,0 0 0,-1 0 0,1 0 0,-1 0 0,0 0 0,0 1 1,0-1-1,0 1 0,0 0 0,0-1 0,-1 1 0,1 0 0,1 4 1,7 18-16,0 1 1,-2 0 0,10 51 0,3 86 50,-17-131-16,5 127 43,-9-141-45,-1 1-1,-1 0 0,0 0 0,-2-1 0,0 1 1,-9 23-1,11-37-9,0 0 0,0-1 1,-1 1-1,0-1 0,1 0 1,-1 0-1,-1 0 0,1 0 0,0 0 1,-1-1-1,0 1 0,0-1 1,0 0-1,0 0 0,-1-1 0,1 1 1,-1-1-1,1 0 0,-1 0 1,-8 2-1,8-3 1,-1-1-1,1 1 1,-1-1 0,0 0 0,1 0 0,-1-1 0,1 1-1,-1-1 1,1-1 0,-1 1 0,1-1 0,0 0-1,-1 0 1,1 0 0,0-1 0,1 0 0,-1 0-1,-7-6 1,5 3-2,0 0 0,1 0 0,0-1-1,0 0 1,0 0 0,1-1 0,0 1-1,1-1 1,-1 0 0,2-1 0,-1 1-1,1-1 1,0 1 0,1-1 0,0 0-1,1 0 1,-2-16 0,3 13-7,1 0-1,-1-1 1,2 1 0,0 0-1,1 0 1,0 0 0,0 0-1,1 0 1,1 1 0,0-1 0,1 1-1,11-18 1,1 5-10,1 2 1,0-1-1,2 2 0,1 1 1,28-21-1,129-78-12,-16 12 37,-147 95 2,-1-1 1,0-1 0,-1 0 0,19-24 0,-28 31-2,0 0 0,-1 0 0,0 0 0,0 0 0,-1-1 0,3-8 1,-5 12-4,0 0 0,0 0 0,-1 0 0,1 0 0,-1 0 1,0 0-1,0 0 0,0 0 0,-1-1 0,1 1 0,-1 0 0,-2-7 1,1 8-1,1 0-1,-1 0 1,0-1 0,0 2 0,0-1 0,0 0 0,-1 0 0,1 1 0,-1-1 0,0 1 0,1 0 0,-1-1 0,0 2 0,0-1 0,0 0 0,-1 0 0,1 1-1,0 0 1,-1 0 0,1 0 0,0 0 0,-1 0 0,1 1 0,-1-1 0,-4 1 0,-1 0 5,0 0-1,1 0 1,-1 1 0,0 0-1,0 1 1,1 0 0,-1 0 0,1 1-1,-10 4 1,7-2-6,-1 2 0,1 0 0,0 0 1,1 1-1,0 0 0,0 1 0,1 0 0,-13 15 1,17-18-8,0 0 0,1 1 1,0 0-1,0 0 1,0 0-1,1 1 0,0-1 1,1 1-1,-1-1 1,2 1-1,-1 0 0,1 0 1,0 0-1,0 16 1,2-20-25,-1 0 0,1 0 1,-1-1-1,1 1 0,0 0 1,1-1-1,-1 1 0,0-1 1,1 1-1,0-1 0,0 0 1,0 0-1,0 1 0,1-1 1,-1-1-1,5 5 0,-2-3-113,-1-1 1,1 0-1,0 0 0,1 0 0,-1 0 0,0-1 1,1 0-1,0 0 0,10 1 0,0 0-144,0-2-1,0 0 0,0-1 1,0 0-1,0-2 0,0 1 1,16-6-1,19-6-453</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54.669"/>
    </inkml:context>
    <inkml:brush xml:id="br0">
      <inkml:brushProperty name="width" value="0.05" units="cm"/>
      <inkml:brushProperty name="height" value="0.05" units="cm"/>
    </inkml:brush>
  </inkml:definitions>
  <inkml:trace contextRef="#ctx0" brushRef="#br0">198 177 13779,'0'-1'98,"0"-1"1,0 1-1,0 0 1,0-1-1,0 1 1,0 0-1,0-1 1,0 1-1,0 0 0,0-1 1,-1 1-1,1 0 1,-1-1-1,1 1 1,-1 0-1,1 0 1,-1 0-1,0 0 0,0-1 1,1 1-1,-1 0 1,0 0-1,0 0 1,0 0-1,0 1 1,0-1-1,0 0 1,-1 0-1,1 1 0,0-1 1,0 0-1,0 1 1,-1 0-1,1-1 1,0 1-1,-1 0 1,0-1-1,-2 1 73,0-1 1,1 1-1,-1 0 0,1 0 1,-1 0-1,0 1 0,1 0 1,-1-1-1,1 1 1,-1 0-1,1 0 0,0 1 1,-6 2-1,-1 3 48,0 0 1,0 1-1,1 0 0,0 0 1,0 1-1,1 0 0,0 1 1,1 0-1,-7 12 0,11-17-167,0-1 0,1 1-1,-1 0 1,1 0 0,0 1-1,1-1 1,-1 0 0,1 0-1,0 1 1,0-1 0,1 1-1,-1-1 1,1 1 0,1-1-1,-1 1 1,1-1 0,0 1 0,0-1-1,0 0 1,1 1 0,0-1-1,4 9 1,-3-10-18,0 0 0,0-1 0,1 1 0,-1-1 0,1 0 0,-1 0-1,1 0 1,0 0 0,0-1 0,1 0 0,-1 1 0,0-2 0,1 1 0,-1 0 0,1-1 0,-1 0 0,1 0 0,0 0 0,0-1 0,-1 1-1,1-1 1,8-1 0,-5 1 26,0-1 1,1 0-1,-1-1 0,0 1 0,0-2 1,0 1-1,0-1 0,-1 0 0,1-1 0,-1 0 1,0 0-1,9-7 0,-12 8-15,0-1 1,0 0-1,-1 0 1,1 0-1,-1-1 0,0 1 1,0-1-1,0 0 1,-1 0-1,0 0 0,0 0 1,0 0-1,0 0 1,-1 0-1,0-1 0,0 1 1,0-1-1,-1 1 1,0-1-1,0 1 1,0-1-1,-1 1 0,0 0 1,-1-6-1,0 2-9,-1 1 0,0 0 0,0 0 0,0 0 1,-1 1-1,0-1 0,-1 1 0,0 0 0,0 0 0,0 0 0,-1 1 0,0 0 0,0 0 0,-12-8 0,14 11-34,0 1 1,-1 0-1,1 0 0,-1 0 0,1 1 0,-1-1 0,1 1 0,-1 0 1,0 1-1,0-1 0,1 1 0,-1 0 0,0 0 0,0 0 0,-7 2 0,10-2-4,0 0-1,0 1 0,0 0 0,0-1 1,0 1-1,0 0 0,0 0 0,0 0 1,0 0-1,1 0 0,-1 0 0,0 0 0,1 1 1,-1-1-1,1 1 0,-1-1 0,1 1 1,0-1-1,-1 1 0,1 0 0,0 0 1,0 0-1,0 0 0,1 0 0,-1 0 1,0 0-1,1 0 0,-1 0 0,1 0 1,0 0-1,0 0 0,-1 0 0,2 0 1,-1 0-1,0 3 0,1-3 0,-1 0-1,0 0 1,1 0 0,-1-1-1,1 1 1,0 0 0,0-1 0,0 1-1,0-1 1,0 1 0,0-1-1,0 1 1,0-1 0,0 0-1,1 1 1,-1-1 0,0 0-1,1 0 1,-1 0 0,1 0 0,0 0-1,-1 0 1,1-1 0,0 1-1,-1 0 1,1-1 0,0 1-1,0-1 1,-1 0 0,3 0-1,3 1-8,1-1 0,-1 0 0,0 0 0,0 0 0,0-1 0,11-3 0,0-1-26,0-1 0,-1-1 0,0 0 0,28-18 0,62-47-172,-16 10 11,-84 57 173,0 1 0,0 0 0,0 1-1,1 0 1,-1 0 0,10-2-1,-15 4 21,0 1 0,-1 0 0,1 0 0,0 0 0,0-1 0,0 2 0,0-1 0,-1 0 0,1 0 0,0 1 0,0-1 0,0 1 0,-1-1 0,1 1 0,0 0 0,-1 0 0,1-1 0,-1 1 0,1 0 0,-1 1 0,1-1 0,-1 0 0,1 0 0,-1 1 0,0-1 0,0 0 0,0 1 0,0-1 0,0 1 0,0 0 0,0-1 0,0 3 0,3 5-4,-1 0 0,-1 0 0,0 0 0,0 0 0,-1 1 0,1 11 0,-4 62-1,0-14 82,2-68-65,0 1-1,0-1 0,0 0 0,0 0 0,0 0 0,1 1 0,-1-1 0,0 0 0,0 0 0,1 0 1,-1 0-1,1 0 0,-1 0 0,1 0 0,-1 0 0,1 0 0,0 0 0,-1 0 0,1 0 1,0 0-1,1 0 0,-1 0-1,0-1 1,0 0-1,0 1 0,0-1 1,0 0-1,0 0 1,0 0-1,0 0 0,0 0 1,0 0-1,0 0 1,0 0-1,0 0 0,0-1 1,0 1-1,0 0 1,0-1-1,0 1 1,1-1-1,6-4 18,1-1-1,-1 1 1,0-2-1,7-6 1,-6 5-8,137-125 61,-140 128-76,-4 2-1,1 1 1,0-1-1,-1 1 0,1 0 1,0 0-1,0 0 1,1 0-1,-1 0 1,0 1-1,1-1 0,4 0 1,-7 2 0,0 0 0,-1 0 1,1 0-1,0 0 0,-1 0 0,1 1 1,0-1-1,-1 0 0,1 0 0,-1 1 1,1-1-1,0 1 0,-1-1 0,1 0 1,-1 1-1,1-1 0,-1 1 0,1-1 1,-1 1-1,0-1 0,1 1 1,-1-1-1,1 1 0,-1 0 0,0-1 1,0 1-1,1 0 0,-1-1 0,0 1 1,0 0-1,0-1 0,0 1 0,0 0 1,0-1-1,0 1 0,0 0 0,0-1 1,0 1-1,0 0 0,-2 40 23,1-26-9,0-8 2,1-1-1,0 1 1,1 0 0,0-1-1,0 1 1,0-1-1,1 1 1,0-1 0,3 8-1,-4-12-2,0 0-1,1 0 1,-1 0 0,1 0-1,-1 0 1,1 0-1,0 0 1,0-1-1,0 1 1,0-1-1,0 1 1,0-1-1,0 0 1,1 0 0,-1 0-1,0 0 1,1 0-1,-1 0 1,1-1-1,-1 1 1,1-1-1,-1 0 1,1 0-1,-1 0 1,1 0 0,-1 0-1,5-1 1,5-1 21,0-1 1,-1 0 0,1 0 0,0-2-1,-1 1 1,0-1 0,0-1 0,0 0-1,12-10 1,7-6 28,47-46 0,-43 33-68,-19 20-48,0 0 0,22-17 0,-36 32 47,-1-1-1,1 1 1,0-1 0,-1 1 0,1-1 0,0 1-1,0-1 1,-1 1 0,1-1 0,0 1-1,0 0 1,0 0 0,-1-1 0,1 1-1,0 0 1,0 0 0,0 0 0,0 0-1,0 0 1,1 0 0,-2 1 3,1-1-1,-1 1 1,1-1 0,-1 0-1,1 1 1,-1-1 0,0 1 0,1-1-1,-1 1 1,0-1 0,0 1 0,1 0-1,-1-1 1,0 1 0,0-1-1,0 1 1,0-1 0,0 1 0,0 0-1,0-1 1,0 1 0,0 0 0,-6 39-105,5-36 96,-15 53-51,7-28-179,-9 58 0,20-75-280,-2-13 517,1 1-1,-1 0 0,1 0 1,-1-1-1,1 1 0,-1 0 1,1-1-1,-1 1 0,1 0 1,-1-1-1,1 1 0,-1-1 1,0 1-1,1-1 1,-1 1-1,0-1 0,1 1 1,-1-1-1,0 1 0,0-1 1,0 1-1,1-2 0,11-26-183,1-14-76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25.198"/>
    </inkml:context>
    <inkml:brush xml:id="br0">
      <inkml:brushProperty name="width" value="0.05" units="cm"/>
      <inkml:brushProperty name="height" value="0.05" units="cm"/>
    </inkml:brush>
  </inkml:definitions>
  <inkml:trace contextRef="#ctx0" brushRef="#br0">0 537 15595,'8'3'465,"0"-1"-1,0 0 0,0-1 0,0 0 1,0 0-1,14-1 0,-20 0-399,0 0 1,0-1-1,0 1 0,0-1 1,0 1-1,0-1 1,0 0-1,0 0 0,0 0 1,-1 0-1,1 0 0,0 0 1,0-1-1,-1 1 0,1 0 1,-1-1-1,1 1 0,-1-1 1,0 0-1,0 1 1,0-1-1,1 0 0,-2 0 1,1 0-1,0 0 0,0 0 1,-1 0-1,1 0 0,-1 0 1,1 0-1,-1-2 0,1 3-48,-1 0-1,0 0 0,1 0 0,-1 0 0,0 0 0,0 0 0,0 0 0,0 0 0,0 0 0,0 0 0,0 0 0,0 0 0,0 0 0,0 0 0,-1 0 0,1 0 0,0 0 0,-1 0 0,1 0 0,0 1 0,-1-1 1,1 0-1,-1 0 0,0 0 0,1 0 0,-1 1 0,1-1 0,-1 0 0,0 1 0,0-1 0,0 1 0,1-1 0,-1 1 0,0-1 0,0 1 0,0-1 0,0 1 0,0 0 0,0-1 0,0 1 0,0 0 1,0 0-1,0 0 0,0 0 0,0 0 0,0 0 0,0 0 0,1 0 0,-3 0 0,0 1 27,0 0-1,-1 0 1,1 0-1,0 0 1,0 0 0,0 0-1,0 1 1,1 0-1,-1-1 1,0 1 0,1 0-1,-1 0 1,1 1 0,-4 3-1,4-4-21,0 1-1,1 0 1,-1-1 0,0 1-1,1 0 1,-1 0 0,1 0-1,0 1 1,0-1 0,1 0-1,-1 0 1,0 0 0,1 1-1,0-1 1,0 0 0,0 1-1,0-1 1,0 0 0,1 0-1,0 1 1,-1-1 0,1 0-1,0 0 1,1 0-1,-1 0 1,0 0 0,1 0-1,0 0 1,0 0 0,3 3-1,-2-2-18,1 0-1,1 0 0,-1 0 0,0-1 0,1 0 0,0 0 0,-1 0 0,1 0 0,0-1 0,1 0 1,-1 0-1,0 0 0,1-1 0,-1 0 0,1 0 0,-1 0 0,8 0 0,-4-2-40,0-1 1,-1 1-1,1-1 0,-1-1 0,1 1 0,-1-2 0,0 1 0,0-1 1,0 0-1,-1-1 0,1 0 0,-1 0 0,0 0 0,-1-1 1,1 0-1,-1 0 0,0-1 0,-1 0 0,1 0 0,-1 0 0,-1-1 1,5-8-1,-6 3-88,-6 10 51,2 3 83,0 1 0,0 0 0,0 0 0,1-1 0,-1 1 0,0 0 0,0 0 1,1 0-1,-1 0 0,1 0 0,-1 0 0,0 0 0,1 0 0,0 0 0,-1 0 0,1 0 0,-1 2 0,0 0 13,1 0-1,-1 0 1,1 0 0,-1 0 0,1 0 0,0 0 0,0 0 0,0 0-1,0 1 1,1-1 0,-1 0 0,1 0 0,0 0 0,0 0 0,0-1-1,0 1 1,0 0 0,1 0 0,-1 0 0,1-1 0,0 1-1,0-1 1,0 1 0,0-1 0,0 0 0,0 0 0,1 0 0,-1 0-1,1 0 1,4 2 0,-1-1-8,1-1-1,-1 0 0,0 0 1,1-1-1,-1 1 0,0-2 1,1 1-1,0-1 1,-1 0-1,1 0 0,-1 0 1,1-1-1,11-3 1,-2-1 1,-1 0 0,-1-2 1,1 1-1,-1-2 1,0 0-1,-1 0 1,0-2-1,0 0 1,-1 0-1,0-1 0,15-18 1,2-6-29,-1-2 1,38-68-1,-63 100 11,70-128 21,-65 115 15,0-1 1,-2 1 0,0-1 0,-1 0 0,4-30-1,-8 47-25,-1-28 51,0 29-55,0 1 0,0-1 1,0 1-1,0-1 0,0 1 1,-1-1-1,1 1 0,0-1 1,0 1-1,-1-1 0,1 1 1,0-1-1,0 1 0,-1-1 0,1 1 1,-1-1-1,1 1 0,0 0 1,-1-1-1,1 1 0,-1-1 1,1 1-1,-1 0 0,1 0 1,-1-1-1,1 1 0,-1 0 1,1 0-1,-1 0 0,1 0 1,-1-1-1,1 1 0,-1 0 1,0 0-1,1 0 0,-1 0 1,1 0-1,-1 0 0,1 1 1,-1-1-1,1 0 0,-1 0 1,0 1-1,-4 1 20,2 0 1,-1 1-1,0-1 0,0 1 0,1 0 1,-1 0-1,1 0 0,0 1 0,0-1 1,0 1-1,1 0 0,-1 0 0,-2 5 1,1-3 1,-10 17-2,1 1 1,1 1-1,1 0 0,1 0 1,1 1-1,1 0 0,2 0 1,-5 35-1,9-46-37,1 1 0,0 0 0,1 0 0,1 0-1,1 0 1,0 0 0,1 0 0,0-1 0,1 1 0,1-1-1,1 0 1,0-1 0,1 1 0,0-1 0,14 19 0,-19-29 17,1-1 0,0 0 0,0 1 0,0-1 0,0 0 0,1-1 0,-1 1 0,6 3 0,-8-6 8,0 1 1,0-1 0,1 0-1,-1 1 1,0-1 0,0 0-1,1 1 1,-1-1-1,0 0 1,0 0 0,1 0-1,-1 0 1,0 0 0,1-1-1,-1 1 1,0 0-1,0 0 1,1-1 0,-1 1-1,0-1 1,0 1 0,0-1-1,0 0 1,0 1-1,0-1 1,0 0 0,0 0-1,0 0 1,0 0 0,0 0-1,0 0 1,1-1-1,4-7 69,-1 0-1,0 0 1,0-1-1,-1 1 0,4-12 1,-4 9-31,1 0-1,12-21 1,-17 32-54,1 1 0,0-1 0,-1 0 0,1 0 0,0 0 0,0 1 0,0-1 0,0 0 0,0 1 0,0-1-1,0 1 1,0-1 0,0 1 0,0-1 0,0 1 0,0 0 0,0 0 0,0-1 0,0 1 0,0 0 0,0 0 0,1 0-1,-1 0 1,0 0 0,0 1 0,0-1 0,0 0 0,0 0 0,0 1 0,2 0 0,4 1-11,-1 1 0,1 1 0,10 6 1,-2-2-9,10 5 11,0-1-1,1-2 1,0-1-1,0-1 0,1-1 1,1-1-1,-1-1 1,1-2-1,-1-1 1,1-1-1,40-4 1,-63 3 15,0-1 1,1 0 0,-1 0-1,0-1 1,0 0 0,0 0-1,0 0 1,0 0 0,-1-1-1,1 1 1,6-6 0,-10 6-1,1 1 1,-1-1-1,0 1 1,1-1-1,-1 0 1,0 1-1,0-1 0,0 0 1,-1 0-1,1 0 1,0 0-1,-1 0 1,1 0-1,-1 0 1,0 0-1,1 0 1,-1 0-1,0 0 1,0 0-1,0 0 0,-1 0 1,1 0-1,0 0 1,-1 0-1,0 0 1,1 0-1,-1 0 1,0 0-1,0 1 1,0-1-1,0 0 0,-2-2 1,-1-2-1,-1 0 0,0 0 0,0 1 1,0 0-1,0 0 0,-1 0 0,0 0 0,0 1 0,0 0 1,-1 1-1,1-1 0,-1 1 0,0 0 0,-11-2 0,12 3 1,-1 0 0,1 1 0,0 0 0,-1 0 0,1 0 0,-1 1 0,1 0 0,0 0 0,-1 1 0,1 0 0,-1 0 0,1 0 0,0 1 0,0 0-1,0 0 1,0 0 0,-6 5 0,9-6 0,1 1-1,-1 0 1,1-1-1,0 1 1,-1 0-1,1 1 1,1-1-1,-1 0 1,0 1-1,0-1 1,1 1-1,-1-1 1,1 1-1,0 0 1,0-1-1,0 1 1,0 0-1,0 0 1,1 0-1,-1 0 1,1 0-1,0 0 1,0 0-1,0 0 1,0-1-1,0 1 1,1 0-1,0 0 1,-1 0-1,1 0 1,0 0-1,2 4 1,1 2-52,0-1 0,1 0 0,0 0 0,0 0 0,1-1 0,0 0 0,0 0 0,0 0 0,11 7 0,-6-5-170,0-1-1,1-1 0,0 0 0,0 0 0,0-2 1,1 1-1,0-1 0,0-1 0,0-1 0,1 1 0,17 0 1,1-5-362</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55.200"/>
    </inkml:context>
    <inkml:brush xml:id="br0">
      <inkml:brushProperty name="width" value="0.05" units="cm"/>
      <inkml:brushProperty name="height" value="0.05" units="cm"/>
    </inkml:brush>
  </inkml:definitions>
  <inkml:trace contextRef="#ctx0" brushRef="#br0">68 194 18204,'0'1'69,"0"-1"1,0 0 0,0 1-1,0-1 1,0 0 0,0 1-1,0-1 1,0 0-1,0 1 1,0-1 0,0 1-1,0-1 1,0 0-1,1 1 1,-1-1 0,0 0-1,0 1 1,0-1-1,0 0 1,1 1 0,-1-1-1,0 0 1,0 0-1,1 1 1,-1-1 0,0 0-1,0 0 1,1 1-1,-1-1 1,0 0 0,1 0-1,11-4 1270,16-23-43,-22 20-905,9-9 12,25-31 0,-36 42-401,-1-1 1,1 1-1,-1-1 0,0 1 1,0-1-1,-1 0 1,0 0-1,0 0 0,0-1 1,1-10-1,-3 16-4,0 0-1,0 0 1,0 0-1,0 0 1,0 0-1,0 0 1,-1 0-1,1 0 1,0 0-1,0 0 1,-1 0-1,1 0 1,-1 0-1,1 0 1,-1 0-1,1 0 1,-1 0-1,1 1 1,-1-1-1,0 0 1,0 0-1,1 1 1,-1-1-1,0 0 1,0 1 0,0-1-1,0 1 1,0-1-1,0 1 1,0-1-1,1 1 1,-1 0-1,-1-1 1,1 1-1,0 0 1,0 0-1,0 0 1,0 0-1,0 0 1,0 0-1,0 0 1,-1 0-1,-3 1-3,1-1 1,-1 1-1,0 0 0,1 1 0,-1-1 1,1 1-1,0 0 0,-9 4 0,4 1 11,-1 1 0,2 0 0,-1 0-1,1 1 1,0 0 0,1 0 0,0 1-1,0 0 1,1 0 0,0 0-1,1 1 1,0 0 0,-3 12 0,3-6 12,0 0 1,1 0-1,0 1 1,2-1-1,0 1 1,1 0-1,1-1 1,2 23 0,0-29-13,0-1 1,0 1 0,1-1 0,1 0 0,0 0-1,0 0 1,1 0 0,0-1 0,11 15-1,-14-20-53,1-1-1,0 1 1,0-1-1,0 1 0,1-1 1,-1 0-1,1-1 1,0 1-1,0 0 0,0-1 1,0 0-1,0 0 1,0 0-1,0-1 0,1 1 1,-1-1-1,1 0 1,-1 0-1,1-1 1,0 1-1,-1-1 0,1 0 1,-1 0-1,1-1 1,5 0-1,-3-1-79,0 0 0,0-1 0,0 0 0,-1 0-1,1 0 1,-1-1 0,1 0 0,-1 0 0,10-10 0,-2 1-61,-1-1 0,19-27 0,12-21-404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55.673"/>
    </inkml:context>
    <inkml:brush xml:id="br0">
      <inkml:brushProperty name="width" value="0.05" units="cm"/>
      <inkml:brushProperty name="height" value="0.05" units="cm"/>
    </inkml:brush>
  </inkml:definitions>
  <inkml:trace contextRef="#ctx0" brushRef="#br0">103 0 16572,'-12'15'494,"1"0"1,1 0-1,0 1 1,1 1 0,0-1-1,1 1 1,1 1-1,1 0 1,1-1 0,0 2-1,1-1 1,1 0-1,1 1 1,1 0 0,1 33-1,0-44-430,1-1 0,0 1 0,0-1 0,1 0 0,0 0 0,0 0 0,1 0 0,0 0 0,0 0-1,0-1 1,1 1 0,9 10 0,-10-13-67,2 0 0,-1 0-1,0 0 1,1-1 0,0 0 0,-1 0-1,1 0 1,0-1 0,1 0 0,-1 0-1,0 0 1,1 0 0,-1-1-1,1 0 1,-1 0 0,1-1 0,8 1-1,-1-2-94,1 0 0,-1-1 1,22-4-1,11-3-233,-45 9 316,1-1 1,-1 1 0,0 0 0,1 0 0,-1 0 0,1 0-1,-1 0 1,0 0 0,1 0 0,-1 1 0,1-1 0,-1 0 0,0 1-1,1-1 1,-1 1 0,0-1 0,0 1 0,0 0 0,1-1-1,-1 1 1,0 0 0,0 0 0,0 0 0,0 0 0,0 0-1,0 0 1,0 0 0,-1 0 0,1 1 0,0-1 0,0 2 0,1 2 7,-1 0 0,0 0 0,0 1 0,-1-1 1,1 1-1,-2 8 0,1 5 74,0-18-62,0-1 0,0 0 0,0 1 0,0-1 0,1 1 0,-1-1 0,0 1 0,0-1 0,0 1 0,0-1 0,0 0 0,1 1 0,-1-1 0,0 1 0,0-1 0,1 0 0,-1 1 0,0-1 0,0 0 0,1 1 0,-1-1 0,0 0 0,1 1 0,-1-1 0,1 0 0,-1 0 0,0 0 0,1 1 0,-1-1 0,1 0 0,-1 0 0,0 0 0,1 0 0,-1 0 0,1 0 0,-1 0 0,1 0 0,-1 0 0,1 0 0,-1 0 0,0 0 0,1 0 0,-1 0 0,1 0 0,-1 0 0,1 0 0,-1 0 0,0-1 0,1 1 0,-1 0 0,1 0 0,-1-1 0,0 1 0,1 0 0,-1-1 0,25-17 127,-24 18-129,19-19 58,0 0 1,-2-1-1,0 0 1,14-24-1,-5 2-88,29-57-1,-57 102 38,0 0-1,0 0 1,0 0 0,1 0-1,0 0 1,0 1 0,0-1 0,0 0-1,0 0 1,0 1 0,1-1-1,-1 0 1,3 5 0,-1 0 28,1-1 1,0 0-1,0 0 1,7 11-1,-6-11-21,0-2 0,1 1 0,0 0 1,0-1-1,0 0 0,1 0 0,0-1 0,-1 0 0,2 0 0,-1 0 1,0 0-1,1-1 0,0 0 0,-1-1 0,1 1 0,0-1 0,1-1 1,-1 1-1,0-1 0,0 0 0,1-1 0,-1 0 0,0 0 0,0-1 1,1 1-1,-1-2 0,0 1 0,0-1 0,0 0 0,0 0 0,0-1 1,0 0-1,7-5 0,26-20-360,-48 60-89,-9 10 285,8-18-876,-15 29-1,24-53 1016,0 0 0,0 0 0,0 0-1,0 0 1,0 0 0,0 1 0,0-1 0,0 0-1,0 0 1,0 0 0,0 0 0,0 0-1,0 0 1,0 0 0,0 0 0,0 0 0,0 0-1,0 1 1,0-1 0,0 0 0,0 0 0,0 0-1,0 0 1,-1 0 0,1 0 0,0 0 0,0 0-1,0 0 1,0 0 0,0 0 0,0 0 0,0 0-1,0 0 1,0 0 0,0 0 0,-1 0-1,1 0 1,0 0 0,0 0 0,0 0 0,0 0-1,0 0 1,0 0 0,0 0 0,0 0 0,0 0-1,-1 0 1,1 0 0,0 0 0,0 0 0,0 0-1,0 0 1,0 0 0,0 0 0,0 0-1,0 0 1,0 0 0,0 0 0,0 0 0,0 0-1,-1-1 1,1 1 0,0 0 0,-2-6-222,2 6 224,-2-18-490</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56.151"/>
    </inkml:context>
    <inkml:brush xml:id="br0">
      <inkml:brushProperty name="width" value="0.05" units="cm"/>
      <inkml:brushProperty name="height" value="0.05" units="cm"/>
    </inkml:brush>
  </inkml:definitions>
  <inkml:trace contextRef="#ctx0" brushRef="#br0">0 1 16147,'9'22'1257,"1"6"-985,3 0-392,4-1 664,6 4-160,8-4-320</inkml:trace>
  <inkml:trace contextRef="#ctx0" brushRef="#br0" timeOffset="1">301 155 16003,'-22'14'1880,"-29"26"-1,45-34-1561,-1-1 0,1 2 0,0-1 0,1 1 0,0 0 0,0 0 0,0 0 0,-4 10 0,9-16-309,-1-1 1,1 1-1,0 0 1,-1-1 0,1 1-1,0 0 1,0 0 0,0-1-1,0 1 1,0 0-1,0 0 1,0-1 0,0 1-1,0 0 1,0 0 0,0-1-1,0 1 1,0 0-1,1 0 1,-1-1 0,0 1-1,0 0 1,1-1 0,-1 1-1,1 0 1,-1-1-1,1 1 1,-1 0 0,1-1-1,-1 1 1,1-1 0,-1 1-1,1-1 1,-1 1 0,1-1-1,0 0 1,-1 1-1,1-1 1,0 0 0,0 1-1,0-1 1,4 1-153,0 0 0,-1 0 0,1 0 0,0-1-1,5 1 1,-7-1 76,64-1-1825,24 0-238,-81 2 1978,0 0 0,0 1 0,0 0 0,-1 0 0,1 1 0,16 8 0,-24-11 196,-1 0 0,0 1 0,1-1-1,-1 1 1,0 0 0,0-1 0,0 1 0,1 0 0,-1 0 0,0 0 0,0 0 0,0 0 0,0 0 0,-1 0 0,1 0 0,0 0 0,0 0 0,-1 1 0,1-1 0,0 0 0,-1 0 0,1 1 0,-1-1 0,0 0 0,1 1 0,-1-1-1,0 1 1,0-1 0,0 0 0,0 1 0,0-1 0,0 1 0,-1-1 0,1 0 0,0 1 0,-1-1 0,1 0 0,0 1 0,-1-1 0,0 0 0,1 0 0,-1 1 0,0-1 0,-1 2 0,-4 4 313,0 0 1,-1 0-1,1-1 1,-1 0 0,-12 8-1,-4 3 838,-36 18-1,52-31-1047,0 0-1,-1-1 0,0 0 1,0 0-1,0 0 1,0-1-1,0-1 0,0 0 1,-13 1-1,20-2-172,0 0 1,0 0-1,0 0 0,0 0 0,0 0 1,0 0-1,1-1 0,-1 1 1,0 0-1,0 0 0,0-1 1,0 1-1,1-1 0,-1 1 0,0 0 1,0-1-1,1 0 0,-1 1 1,0-1-1,1 1 0,-1-1 0,1 0 1,-1 1-1,0-1 0,1 0 1,0 0-1,-1 0 0,1 1 0,-1-1 1,1 0-1,0 0 0,0 0 1,-1 0-1,1 0 0,0 1 1,0-1-1,0 0 0,0 0 0,0 0 1,0 0-1,0 0 0,1 0 1,-1 0-1,0 1 0,0-1 0,1 0 1,0-1-1,1-5-94,0 1 0,1-1-1,0 1 1,0 0 0,5-6 0,16-20-367,9-1-186</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56.649"/>
    </inkml:context>
    <inkml:brush xml:id="br0">
      <inkml:brushProperty name="width" value="0.05" units="cm"/>
      <inkml:brushProperty name="height" value="0.05" units="cm"/>
    </inkml:brush>
  </inkml:definitions>
  <inkml:trace contextRef="#ctx0" brushRef="#br0">174 528 17004,'-21'8'1295,"-56"27"887,69-31-1877,0 1 0,1 0 1,0 0-1,0 0 0,0 1 0,0 0 0,-5 7 0,10-11-243,1-1 0,0 0 0,0 0 0,0 1 0,0-1 0,0 0 0,1 1 0,-1-1 0,0 1 0,0 0-1,1-1 1,-1 1 0,1-1 0,0 1 0,-1 0 0,1-1 0,0 1 0,0 0 0,0-1 0,0 1 0,0 0 0,1-1 0,0 4 0,0-3-26,0-1 0,0 1 0,1-1 1,-1 1-1,0-1 0,1 1 1,0-1-1,-1 0 0,1 1 1,0-1-1,-1 0 0,1 0 0,0 0 1,0-1-1,0 1 0,3 0 1,4 2-4,1-1 0,0 0 0,0-1 1,0 0-1,1-1 0,16-1 1,-16 0-19,0-2 1,0 1 0,0-1-1,0-1 1,0 0 0,0-1-1,-1 0 1,18-11-1,-13 5 1,-1 0-1,-1-1 1,1 0-1,-2-1 1,12-15-1,1-8 7,-1 0 0,-1-2 0,30-73 0,6-38 3,-51 123-19,-1 0 0,-1-1 0,4-46 0,-12 46 1,2 26-7,0 1 1,-1-1-1,1 1 1,0-1-1,0 1 0,0-1 1,-1 1-1,1 0 1,0-1-1,-1 1 0,1-1 1,0 1-1,-1 0 0,1-1 1,0 1-1,-1 0 1,1-1-1,-1 1 0,1 0 1,0 0-1,-1-1 1,1 1-1,-1 0 0,1 0 1,-2 0-1,0 0 1,1 1-1,-1-1 0,0 1 1,0 0-1,0 0 1,1 0-1,-1 0 0,1 0 1,-1 0-1,0 0 1,1 0-1,0 1 0,-1-1 1,1 1-1,0-1 1,0 1-1,-2 3 0,-10 14 5,1 2-1,1-1 1,1 1-1,0 1 0,-9 36 1,8-18-1,2 0 1,-5 57-1,13-81-4,0-1 0,1 1 0,0 0 0,2-1 0,-1 1 0,2 0 0,6 21 0,-7-31 1,1 1 1,0-1-1,0 1 0,0-1 0,0 0 0,1 0 0,0-1 0,1 1 1,-1-1-1,1 0 0,0 0 0,0 0 0,1-1 0,-1 0 0,1 0 0,0 0 1,0-1-1,13 6 0,-5-5 4,1 0-1,0 0 1,0-2 0,0 0 0,0-1 0,0 0-1,0-1 1,0-1 0,0 0 0,26-6 0,-11 0 9,-1-1 0,0-2 0,0-1 0,36-19 0,-39 16-5,-1-1 0,0-2 0,25-20 0,-41 29-7,1 0-1,-2-1 0,1 0 0,-1 0 1,-1-1-1,0 0 0,0 0 0,-1-1 1,0 0-1,5-12 0,-10 20-2,0 1 0,-1 0 0,1 0 0,0-1-1,-1 1 1,1 0 0,-1-1 0,0 1 0,0-1 0,0 1 0,0 0-1,0-1 1,-1 1 0,1 0 0,-1-1 0,0 1 0,-1-4 0,1 5 1,0-1 0,0 1 0,0 0 0,0 0 0,0 0 0,-1 0 0,1 0 0,0 0 0,-1 0 0,1 0 0,-1 0 0,1 1 0,-1-1 0,1 1 0,-1-1 1,1 1-1,-1-1 0,0 1 0,-1 0 0,-5 0 4,1 0 0,0 0 0,0 1 1,0 0-1,0 1 0,0-1 0,0 1 0,0 1 1,-12 5-1,7-1 19,0 1 0,1 0-1,0 0 1,0 1 0,1 0 0,0 1 0,1 0-1,0 1 1,1 0 0,0 0 0,0 1 0,1 0 0,-6 15-1,10-20-6,0 0 1,1 1-1,0-1 0,1 0 0,-1 1 0,1-1 0,1 1 0,-1-1 0,1 1 0,1-1 0,1 10 0,-1-11-13,1 0 0,0 0 0,0 0 0,0-1-1,1 1 1,0-1 0,0 1 0,1-1 0,-1 0-1,1 0 1,0-1 0,0 1 0,1-1 0,-1 0 0,7 5-1,2-1-162,1-1 0,-1 0 0,1 0 0,0-1 0,1-1 0,-1-1 0,1 0 0,0-1 0,0 0 0,25 1 0,3-2-199</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57.525"/>
    </inkml:context>
    <inkml:brush xml:id="br0">
      <inkml:brushProperty name="width" value="0.05" units="cm"/>
      <inkml:brushProperty name="height" value="0.05" units="cm"/>
    </inkml:brush>
  </inkml:definitions>
  <inkml:trace contextRef="#ctx0" brushRef="#br0">14 131 17764,'2'5'229,"-1"-1"0,0 2 0,1-1 0,-2 0 1,1 0-1,-1 0 0,1 0 0,-1 0 0,-1 1 1,1-1-1,-2 7 0,0 6 159,-4 59 1019,-4 106 157,10-140-1309,2 1 1,8 50 0,-8-83-176,0 0 1,1 0-1,0 0 0,1-1 1,0 1-1,7 11 0,-9-20-48,-1 0 0,0 0-1,1 0 1,-1 0-1,1-1 1,-1 1-1,1 0 1,0-1 0,-1 1-1,1-1 1,0 0-1,0 0 1,0 0-1,0 0 1,4 2 0,-4-3-8,1 0 1,-1 0 0,0 0-1,0 0 1,0-1 0,0 1-1,1 0 1,-1-1 0,0 0-1,0 1 1,0-1 0,0 0-1,0 0 1,0 0 0,-1 0-1,1 0 1,0-1 0,0 1-1,-1 0 1,3-3 0,2-3 28,0 1 0,-1-2 1,1 1-1,-1 0 1,-1-1-1,1 0 1,-1 0-1,-1 0 0,0-1 1,0 0-1,0 1 1,1-12-1,2-15 120,2-62 0,-8 95-167,1-45-2,-2 1-1,-1-1 0,-3 1 1,-2 0-1,-17-63 0,21 99-23,0 0-1,0 1 1,-1-1-1,0 1 1,-1 0-1,0 0 1,-12-16-1,17 25 19,0-1-1,-1 1 0,1-1 1,0 1-1,-1-1 0,1 1 1,-1 0-1,1-1 0,-1 1 0,1-1 1,-1 1-1,0 0 0,1 0 1,-1-1-1,1 1 0,-1 0 0,1 0 1,-1 0-1,0-1 0,1 1 1,-1 0-1,0 0 0,1 0 0,-1 0 1,0 0-1,1 0 0,-1 0 1,1 1-1,-1-1 0,0 0 1,1 0-1,-1 0 0,1 1 0,-1-1 1,0 0-1,1 1 0,-1-1 1,1 0-1,-1 1 0,1-1 0,-1 1 1,1-1-1,0 1 0,-1-1 1,1 1-1,-1-1 0,1 1 1,0-1-1,-1 1 0,1-1 0,0 1 1,0 0-1,0-1 0,-1 1 1,1-1-1,0 2 0,-7 33-55,7-25 50,0 0-1,1 0 1,0 0-1,0 0 0,1 0 1,0 0-1,1 0 1,7 16-1,-8-21 12,0-1 1,1 1-1,-1-1 1,1 1-1,0-1 0,1 0 1,-1 0-1,1 0 0,-1-1 1,1 1-1,0-1 1,1 0-1,-1 0 0,0 0 1,1-1-1,0 0 0,-1 0 1,10 3-1,-5-3 8,0-1 0,0-1 1,0 1-1,0-1 0,0-1 0,0 0 0,0 0 0,0-1 0,0 0 1,0 0-1,-1-1 0,1 0 0,-1-1 0,0 0 0,0 0 0,0 0 1,13-11-1,-2 0 22,0 0 0,-1-2 0,-1 0 0,0-1 0,20-29 0,-17 19-12,29-55-1,-42 73-60,-11 28 0,3-11 35,-38 209-79,34-171 158,3-1 0,5 87 1,-1-114-40,0 0 0,1-1 0,1 0 1,10 28-1,-12-40-24,-1 0 0,1 0 0,0 0 1,1 0-1,-1 0 0,1 0 0,-1 0 0,1-1 0,0 1 0,0-1 0,1 0 0,-1 0 1,1 0-1,-1-1 0,1 1 0,0-1 0,0 0 0,0 0 0,1 0 0,-1-1 0,0 1 1,5 0-1,-5-1-7,0-1 1,0 0 0,1 0 0,-1 0-1,0 0 1,0-1 0,0 0 0,0 0-1,0 0 1,0 0 0,0 0 0,0-1-1,0 0 1,5-2 0,-3-1-6,0 0 0,1 1 0,-2-2 0,1 1 0,0-1 0,-1 0 0,5-8 0,1-2-41,-1-1 1,-1 0-1,-1-1 0,0 0 1,7-26-1,-9 22-61,0-1-1,-2 0 1,0 0-1,-2 0 1,0-32 0,-2 52 79,0 1 0,0 0 0,-1-1 0,1 1 0,0 0 0,-1 0 0,0-1 0,0 1 0,1 0 0,-1 0 1,-1 0-1,-1-4 0,3 6 19,0 0 0,-1 0-1,1-1 1,0 1 0,0 0 0,-1 0 0,1 0 0,0 0 0,0 0 0,-1 0 0,1 0 0,0-1 0,0 1 0,-1 0 0,1 0 0,0 0-1,0 0 1,-1 0 0,1 0 0,0 0 0,0 0 0,-1 0 0,1 0 0,0 1 0,0-1 0,-1 0 0,1 0 0,0 0 0,0 0 0,-1 0-1,1 0 1,0 0 0,-1 1 0,-8 14-113,4 1 85,1 0 0,0 0 0,1 0-1,-1 26 1,3 67 83,2-94-20,0 1-1,1-1 1,0 0-1,2 0 0,0 0 1,11 28-1,-13-38-39,1 0-1,-1 0 1,1 0-1,0-1 1,1 1-1,-1-1 0,1 0 1,0 0-1,8 7 1,-8-9-42,-1 0-1,0-1 1,1 1 0,-1 0-1,1-1 1,0 0 0,-1 0-1,1 0 1,0 0 0,0-1 0,0 1-1,-1-1 1,1 0 0,0 0-1,7-1 1,-6 0-44,0 0-1,0-1 0,-1 1 1,1-1-1,0 0 1,0 0-1,-1-1 0,1 1 1,-1-1-1,0 0 1,0 0-1,6-6 1,-1 0-14,0-1 0,-1-1 1,13-20-1,15-35-407</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58.643"/>
    </inkml:context>
    <inkml:brush xml:id="br0">
      <inkml:brushProperty name="width" value="0.05" units="cm"/>
      <inkml:brushProperty name="height" value="0.05" units="cm"/>
    </inkml:brush>
  </inkml:definitions>
  <inkml:trace contextRef="#ctx0" brushRef="#br0">78 273 18660,'-5'15'507,"2"0"-1,0 0 1,0 1 0,2-1 0,0 0-1,0 1 1,3 21 0,21 108 1523,-22-139-1930,46 169 1081,3 13-1091,-51-182-622,-5-20 204,-12-34-32,13 36 238,-97-233-840,54 133 1383,47 111-401,1 0 0,0 1 0,-1-1 0,1 0 0,0 0 0,0 1 1,-1-1-1,1 0 0,0 0 0,0 1 0,0-1 0,0 0 0,0 0 0,0 0 0,0 1 1,0-1-1,0 0 0,1-1 0,-1 2-8,1 0-1,-1-1 1,0 1-1,1 0 1,-1-1 0,0 1-1,1 0 1,-1 0 0,1-1-1,-1 1 1,1 0-1,-1 0 1,0 0 0,1 0-1,-1 0 1,1-1 0,-1 1-1,1 0 1,-1 0-1,1 0 1,-1 0 0,1 0-1,0 1 1,36 10 304,-17-5-234,-11-4-79,0 0 1,1-1-1,-1 0 0,1 0 1,-1-1-1,1-1 0,-1 1 1,1-2-1,-1 1 1,1-1-1,-1-1 0,0 1 1,0-2-1,0 1 1,-1-1-1,1-1 0,-1 1 1,0-1-1,0-1 1,0 0-1,-1 0 0,0 0 1,0-1-1,0 0 1,-1 0-1,0 0 0,-1-1 1,0 0-1,0 0 1,0-1-1,-1 0 0,4-12 1,-4 8-24,-1 1 0,3-19-1,-5 28 16,-1 0 0,1 0 0,-1 0 0,0-1 0,0 1 0,-1 0 0,1 0 0,-1 0 0,1-1 0,-1 1 0,0 0 0,0 0 0,0 0 0,-1 0-1,-1-2 1,3 4 5,0 1-1,-1-1 0,1 1 1,0-1-1,0 1 0,-1 0 1,1-1-1,0 1 0,-1 0 1,1-1-1,-1 1 0,1 0 1,0 0-1,-1-1 0,1 1 1,-1 0-1,1 0 1,-1 0-1,1-1 0,0 1 1,-1 0-1,1 0 0,-1 0 1,1 0-1,-1 0 0,1 0 1,-1 0-1,1 0 0,-1 0 1,1 0-1,-1 0 0,0 1 1,0 0 1,0-1 1,0 1-1,0 0 1,0 0-1,0 0 1,0 0-1,0 0 1,1 0-1,-1 0 1,0 1-1,0 1 1,-12 36 88,8-7 18,1 0 1,1 1-1,2-1 1,2 1-1,0-1 0,3 0 1,8 41-1,-7-49-74,2-1 0,0 0 0,1 0-1,1-1 1,2-1 0,0 1 0,1-1 0,1-1-1,0-1 1,25 27 0,-36-43-29,1 0 1,-1 0-1,1-1 1,-1 1-1,1-1 0,0 0 1,0 0-1,0 0 1,0 0-1,0 0 0,1 0 1,-1-1-1,1 0 1,-1 0-1,1 0 0,-1 0 1,1 0-1,6 0 1,-9-2-2,0 1 1,0 0-1,0-1 0,0 1 1,0-1-1,0 1 1,0-1-1,0 1 1,0-1-1,0 0 0,0 1 1,0-1-1,-1 0 1,1 0-1,0 0 1,-1 0-1,1 0 1,-1 1-1,1-1 0,-1 0 1,1 0-1,-1 0 1,1 0-1,-1-1 1,0 1-1,0 0 0,0 0 1,1 0-1,-1 0 1,0 0-1,0 0 1,0 0-1,-1 0 0,1-2 1,-6-45 62,5 45-65,-14-55 26,-27-69 1,16 53-134,19 50 17,7 24 85,-1-1 0,1 1 0,0 0 1,0-1-1,0 1 0,0-1 0,0 1 1,0 0-1,0-1 0,0 1 0,0 0 1,0-1-1,0 1 0,0-1 0,0 1 1,0 0-1,0-1 0,0 1 0,0-1 1,0 1-1,0 0 0,1-1 0,-1 1 1,0 0-1,0-1 0,0 1 0,1 0 1,-1-1-1,0 1 0,1 0 0,-1 0 1,0-1-1,0 1 0,1 0 0,-1 0 1,1-1-1,-1 1 0,0 0 0,1 0 1,-1 0-1,0 0 0,1 0 0,-1 0 1,1-1-1,-1 1 0,0 0 0,1 0 1,-1 0-1,1 0 0,-1 0 0,0 1 1,1-1-1,-1 0 0,1 0 0,-1 0 1,1 0-1,21 9-68,-22-8 69,28 14-29,1-1-1,0-2 1,0 0-1,2-2 0,-1-2 1,56 9-1,-74-16 38,0 0-1,0-1 1,1 0-1,-1-1 1,0-1 0,0 0-1,0-1 1,22-7-1,-25 6-2,-1 0 0,1-1 0,-1 0 0,0 0 0,0-1 0,0 0 0,-1 0-1,0-1 1,0 0 0,0 0 0,-1-1 0,8-12 0,-9 11 0,0 0 0,0-1 1,-1 0-1,0 0 0,0 0 0,1-12 1,-4 19-7,0-1 1,0 0-1,-1 1 1,1-1 0,-1 0-1,0 1 1,0-1-1,0 0 1,-1 0 0,0 1-1,1-1 1,-1 0-1,0 1 1,-1-1-1,1 1 1,-1-1 0,1 1-1,-1 0 1,0-1-1,-4-3 1,5 5-1,-1 1 0,0-1-1,0 1 1,0 0 0,0 0 0,0 0-1,0 0 1,0 0 0,0 0 0,0 0 0,0 1-1,-1-1 1,1 1 0,0-1 0,0 1 0,-1 0-1,1 0 1,0 0 0,0 0 0,-1 1-1,1-1 1,0 0 0,0 1 0,0 0 0,-1-1-1,1 1 1,0 0 0,0 0 0,-2 2 0,-2 0-5,1 1 1,0-1-1,0 1 1,0 0-1,0 1 1,1-1 0,0 1-1,0 0 1,-5 8-1,4-4 14,1 0-1,0 1 0,0-1 1,1 1-1,1 0 0,-1 0 1,2 0-1,-1 0 1,2 0-1,-1 0 0,1 0 1,1 0-1,0 1 0,3 13 1,-3-19 1,0 1-1,1-1 1,0 0 0,0 0-1,0 0 1,1 0 0,0 0 0,0 0-1,0-1 1,0 1 0,1-1 0,5 5-1,-6-6 2,1-1-1,0 1 1,0-1-1,0 0 1,0 0-1,0 0 1,0 0 0,0-1-1,1 0 1,-1 0-1,1 0 1,-1 0-1,1-1 1,-1 1-1,1-1 1,7-1-1,-1-1 2,0 0 0,-1-1-1,1 0 1,-1 0-1,0-1 1,0-1 0,0 0-1,-1 0 1,0-1 0,0 0-1,0 0 1,10-10 0,1-3 6,-1-1 1,0 0-1,25-39 1,-29 37-9,-1-1 0,-2-1 0,0 0-1,-2 0 1,10-32 0,-15 38-17,0 0-1,-2-1 1,0 0 0,-1 0 0,0 0-1,-2 0 1,-4-37 0,3 49 3,0 1 0,0 0 1,-1 0-1,0 0 1,0 0-1,-1 1 0,0-1 1,0 0-1,0 1 0,-1 0 1,1 0-1,-9-9 0,9 12 3,1 0 0,-1-1-1,0 2 1,0-1 0,1 0-1,-1 1 1,0-1-1,0 1 1,-1 0 0,1 0-1,0 0 1,0 0 0,0 1-1,-1-1 1,1 1-1,0 0 1,-1 0 0,1 0-1,0 0 1,-1 1 0,1-1-1,0 1 1,0 0-1,-1 0 1,-4 2 0,0 2-2,-1-1 0,1 1 0,1 1 0,-1-1 0,1 1 1,0 1-1,0-1 0,1 1 0,0 0 0,0 1 0,1-1 0,-1 1 1,2 0-1,-5 10 0,1 0 8,0 0 1,2 0 0,0 0-1,1 1 1,-5 38 0,9-47-58,0 0 0,1 1 0,0-1 0,0 0 0,1 1 0,1-1 0,0 0 0,0 0 1,1 0-1,0 0 0,1 0 0,0-1 0,0 1 0,1-1 0,0 0 0,1-1 0,0 1 1,1-1-1,-1 0 0,1-1 0,1 0 0,0 0 0,0 0 0,0-1 0,0 0 0,1-1 1,0 1-1,0-2 0,1 1 0,17 4 0,-17-6-36,1 0 0,-1-1 0,1 0 1,-1-1-1,1 0 0,0-1 0,18-1 0,18-7-353</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59.060"/>
    </inkml:context>
    <inkml:brush xml:id="br0">
      <inkml:brushProperty name="width" value="0.05" units="cm"/>
      <inkml:brushProperty name="height" value="0.05" units="cm"/>
    </inkml:brush>
  </inkml:definitions>
  <inkml:trace contextRef="#ctx0" brushRef="#br0">6 58 21229,'-5'0'2296,"6"-7"-2024,6 5 696,4-1-728,1-8-72,0-3-136,4-7-168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5:59.554"/>
    </inkml:context>
    <inkml:brush xml:id="br0">
      <inkml:brushProperty name="width" value="0.05" units="cm"/>
      <inkml:brushProperty name="height" value="0.05" units="cm"/>
    </inkml:brush>
  </inkml:definitions>
  <inkml:trace contextRef="#ctx0" brushRef="#br0">1 756 16347,'188'-67'1877,"-24"8"-1402,272-70 1362,709-116 0,-1034 227-1804,343-60 145,-5-25-805,-441 101 578,27-10-303,-34 12 307,1 0 1,-1-1-1,0 1 1,0-1 0,1 1-1,-1-1 1,0 0-1,0 0 1,0 1 0,0-1-1,0 0 1,0 0-1,0 0 1,0 0 0,0 0-1,-1 0 1,1-1-1,0 1 1,-1 0-1,2-2 1,-5-7-276,-6-3-83</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8:49.703"/>
    </inkml:context>
    <inkml:brush xml:id="br0">
      <inkml:brushProperty name="width" value="0.05" units="cm"/>
      <inkml:brushProperty name="height" value="0.05" units="cm"/>
    </inkml:brush>
  </inkml:definitions>
  <inkml:trace contextRef="#ctx0" brushRef="#br0">177 15 12699,'-1'-14'3307,"-1"17"-979,-4 27-408,4-20-2110,-10 52 534,-105 471 782,108-504-1051,1 1-1,2-1 1,0 1 0,2 0-1,0 42 1,4-70-66,0 0 0,0 0 0,1 0 0,-1 0 0,0 0 0,1 0 0,-1 0 0,1 0-1,0 0 1,0-1 0,0 1 0,-1 0 0,2 0 0,-1-1 0,0 1 0,0-1 0,0 1 0,1-1 0,-1 1 0,1-1 0,-1 0 0,3 2 0,-3-3-16,1 1 0,-1-1 0,0 1 0,1-1 0,-1 0 0,1 0 0,-1 0 0,1 0 0,-1 0 1,1 0-1,-1 0 0,1 0 0,-1-1 0,1 1 0,-1 0 0,1-1 0,-1 1 0,1-1 0,-1 0 1,0 1-1,0-1 0,1 0 0,-1 0 0,0 0 0,0 0 0,0 0 0,0 0 0,2-3 0,3-2-386,-1-1 1,0 0-1,0 0 0,7-15 0,-10 14-50</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8:50.752"/>
    </inkml:context>
    <inkml:brush xml:id="br0">
      <inkml:brushProperty name="width" value="0.05" units="cm"/>
      <inkml:brushProperty name="height" value="0.05" units="cm"/>
    </inkml:brush>
  </inkml:definitions>
  <inkml:trace contextRef="#ctx0" brushRef="#br0">1 983 14411,'5'2'345,"0"-1"0,0 1 0,1-1-1,-1 0 1,1-1 0,7 1 0,15 2 286,84 20 302,144 23-367,41-36 394,-185-10-431,142 19-1,-131 1-367,117 13 216,-198-30-244,0-1-1,0-3 0,74-10 0,66-27 243,-100 18-232,125-12 1,-194 31-156,-11 1 32,0 0 0,1 1 0,-1-1 0,0-1 0,1 1 0,-1 0 0,0 0 0,1-1 0,-1 0 0,0 1 0,0-1 0,0 0 1,0 0-1,0 0 0,0 0 0,0 0 0,0-1 0,0 1 0,0 0 0,0-1 0,-1 0 0,1 1 0,-1-1 0,3-3 0,14-31-17,-2-1 0,-1 0-1,-2-1 1,-2 0 0,11-67-1,-17 74-28,-2 0 0,-1 0 0,-2 0 0,-1 0 1,-1 0-1,-2 0 0,-1 0 0,-1 0 0,-1 1 0,-2 0 0,-2 1 0,-14-31 0,19 49 11,1 1 0,-1 0 1,-1 1-1,0 0 0,0 0 0,-1 0 0,0 1 1,-17-13-1,17 16 7,0 0 0,0 0 1,-1 1-1,0 0 0,1 0 0,-2 1 0,1 1 1,0-1-1,0 1 0,-20-1 0,-99 4-98,-11-2 77,-248-35 48,-529-33 35,869 67-61,-261-21-36,254 10-1082,54 13 1107,0 0 0,-1 0 1,1 0-1,0 0 0,0 0 1,0 0-1,0 0 0,-1 0 1,1 0-1,0 0 0,0 0 1,0 0-1,0 0 1,0-1-1,-1 1 0,1 0 1,0 0-1,0 0 0,0 0 1,0 0-1,0 0 0,-1 0 1,1 0-1,0 0 0,0 0 1,0-1-1,0 1 0,0 0 1,0 0-1,0 0 0,0 0 1,0 0-1,0-1 1,-1 1-1,1 0 0,0 0 1,0 0-1,0 0 0,0 0 1,0-1-1,0 1 0,0 0 1,0 0-1,0 0 0,0 0 1,0 0-1,0-1 0,0 1 1,0 0-1,0 0 1,1 0-1,-1 0 0,0 0 1,0-1-1,0 1 0,0 0 1,0 0-1,0 0 0,0 0 1,0 0-1,0 0 0,1-1 1,-1 1-1,0 0 0,10-6-141,-9 5 57,17-10-370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25.628"/>
    </inkml:context>
    <inkml:brush xml:id="br0">
      <inkml:brushProperty name="width" value="0.05" units="cm"/>
      <inkml:brushProperty name="height" value="0.05" units="cm"/>
    </inkml:brush>
  </inkml:definitions>
  <inkml:trace contextRef="#ctx0" brushRef="#br0">0 15 23045,'2'-7'1504,"1"1"-1552,-1 5-408,3 2 688,-2 5-160,1-2-192</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6:31.257"/>
    </inkml:context>
    <inkml:brush xml:id="br0">
      <inkml:brushProperty name="width" value="0.05" units="cm"/>
      <inkml:brushProperty name="height" value="0.05" units="cm"/>
    </inkml:brush>
  </inkml:definitions>
  <inkml:trace contextRef="#ctx0" brushRef="#br0">14440 854 15595,'-82'-64'736,"48"36"-920,-1 2 1,-1 1-1,-53-27 1,37 29-65,-2 3 0,0 2 0,-99-19 0,-174-9-15,290 42 240,-1098-132 579,209 47-332,-4 33-225,-83-6-216,731 40 111,-813-57-244,0 26 257,-711 40 218,1 98-98,1005-12-17,7 39 111,573-70 51,-255 83 0,364-87-93,1 5-1,3 4 1,1 5 0,-103 69 0,164-91-71,1 2 1,2 2 0,1 2 0,2 1 0,-38 48 0,56-59-38,1 2-1,1 0 1,2 2 0,1-1 0,1 2 0,1 0-1,2 1 1,1 0 0,-7 41 0,11-36-33,2 1 1,1-1-1,2 1 1,6 65-1,-2-79 38,2-1 0,0 1 0,2-1 0,1-1 0,0 1 0,2-1 0,0-1 0,22 36 0,-10-27 25,2-1 0,1-1 0,1-1 0,2-1 0,0-2 0,2 0 0,53 33 0,-4-11 45,161 70 0,-59-46 31,294 74 1,199-9-29,510-4 11,6-67-23,-942-53-25,159 7 3,1150 45 104,-2-57-194,-273-55-228,756-40-67,-1702 75 369,-177 7 7,901-44 35,-9-47 219,-593 27-40,-351 49-121,-1-5-1,121-48 0,-183 57-40,0-1 1,55-36-1,-77 42-26,-1-2 0,-1 0-1,0-1 1,-2-1 0,1-1 0,15-21-1,-25 28-14,0-1 1,-1 0-1,0 0 0,-1-1 0,-1 0 0,0 0 0,-1 0 0,0-1 0,-1 1 1,0-1-1,-1 0 0,-1 0 0,0 0 0,-1 0 0,0 0 0,-1 0 0,-1 1 1,-5-24-1,-1 8 29,-2 1 1,0 0 0,-2 0-1,-1 1 1,-2 1 0,-34-49-1,4 16 120,-91-90-1,40 58-29,-4 5 0,-150-100-1,106 94-11,-213-101 0,-308-70-144,-23 77-355,256 104 13,-348-3-142,-18 55 195,192 27-3</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11.399"/>
    </inkml:context>
    <inkml:brush xml:id="br0">
      <inkml:brushProperty name="width" value="0.05" units="cm"/>
      <inkml:brushProperty name="height" value="0.05" units="cm"/>
    </inkml:brush>
  </inkml:definitions>
  <inkml:trace contextRef="#ctx0" brushRef="#br0">18253 428 14235,'-904'-22'-2604,"497"9"732,-342-7-238,-377 1 3722,-750 28 2396,-844 75-3139,869 16-707,8 102-155,45 93-40,26 125-39,934-150-10,25 54 17,810-322 65,-483 224-15,24 36 23,383-208-6,2 4 0,3 3 0,-128 137 0,180-174-10,2 2-1,1 0 1,1 0-1,1 2 1,1 0-1,-23 58 0,34-70 2,1-1 0,0 1 0,1 0 0,0 0 0,2 0-1,0 29 1,2-33 2,0 0 0,1 0 0,0 0 0,1 0 0,1 0 0,0 0-1,0-1 1,1 0 0,12 20 0,-6-16-7,1 0 1,0 0-1,1-1 0,0-1 1,1 0-1,1-1 0,0-1 1,23 14-1,9 1-40,86 35 0,-33-23-16,199 46 0,112-9-48,646 45-33,9-56 139,3786 4-21,945-408-324,-4489 174 844,-17-95 47,-395 1-303,-32-81-202,-242 29-291,-511 248 125,-3-5 0,-4-5 1,134-121-1,-39-13-139,-166 167 227,-3 0 0,-1-2 0,34-71 0,-50 86 85,-1 0-1,-2-2 0,-1 1 1,-1-1-1,-1-1 0,-2 1 0,-1-1 1,-2 0-1,-1 0 0,-1 0 1,-2 0-1,0 0 0,-3 1 0,0-1 1,-2 1-1,-2 0 0,0 1 1,-2 0-1,-1 0 0,-1 1 0,-2 1 1,-20-30-1,-12-7 131,-3 2-1,-3 2 1,-2 2 0,-118-95 0,110 106-122,-1 2 1,-3 3-1,-1 3 1,-2 3 0,-77-28-1,36 24-147,-2 5-1,-199-34 0,-64 23-600,-64 38 403,-60 32 58,-54 34-86</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13.741"/>
    </inkml:context>
    <inkml:brush xml:id="br0">
      <inkml:brushProperty name="width" value="0.05" units="cm"/>
      <inkml:brushProperty name="height" value="0.05" units="cm"/>
    </inkml:brush>
  </inkml:definitions>
  <inkml:trace contextRef="#ctx0" brushRef="#br0">18 1 15611,'-2'3'167,"0"0"-1,0 1 1,0 0-1,1 0 1,0-1-1,0 1 0,0 0 1,0 0-1,0 0 1,1 0-1,-1 0 1,2 7-1,-2-1 104,-1 38 379,1 1 0,3-1 0,2 0 0,2-1 0,15 57 0,-20-97-599,1-1-1,0 0 0,1 0 1,-1 0-1,1 0 0,0 0 0,1 0 1,-1-1-1,7 8 0,-8-11-28,0 0 0,1-1 0,-1 1 0,0 0-1,1-1 1,0 1 0,-1-1 0,1 0 0,0 1 0,-1-1 0,1-1-1,0 1 1,0 0 0,0-1 0,0 1 0,0-1 0,0 0-1,0 0 1,0 0 0,0-1 0,0 1 0,5-2 0,6-2 41,0-1 1,-1 0-1,1-1 0,-1 0 1,0-1-1,-1-1 1,19-14-1,78-73 508,-101 88-518,17-18 109,-14 13-67,0 2 0,1-1 0,0 1 0,19-12 0,-30 22-84,0-1 0,0 0 0,0 1 0,0 0 0,0-1 0,0 1 0,0-1 0,0 1 0,1 0 0,-1 0 0,0 0 0,0 0 0,0 0 0,0 0 0,0 0 0,1 0 0,-1 0 0,0 0 0,0 1 0,0-1 0,0 0 0,0 1 0,0-1 0,0 1 0,0-1-1,0 1 1,0 0 0,0-1 0,0 1 0,0 0 0,0 0 0,0 0 0,-1-1 0,1 1 0,0 0 0,0 2 0,3 3 8,-1 1-1,0-1 1,0 1 0,3 13-1,-2-5-14,-2-11-2,0 2-1,1 1 0,-1-1 0,1 1 0,1-1-1,7 11 1,-10-16 1,0 0-1,0 0 1,0 1-1,0-1 1,1 0-1,-1 0 1,1 0-1,-1-1 0,0 1 1,1 0-1,-1 0 1,1-1-1,0 1 1,-1-1-1,1 1 1,-1-1-1,1 0 0,0 0 1,-1 0-1,1 0 1,0 0-1,-1 0 1,1 0-1,0 0 1,-1-1-1,1 1 0,0 0 1,-1-1-1,1 0 1,-1 1-1,3-2 1,7-5 4,-1 0 0,1 0 0,-1-1 0,-1 0 0,14-15 0,-16 15-2,0 0-1,1 1 1,0 0 0,0 0 0,0 1 0,1 0 0,0 1 0,19-9 0,-26 13-5,0 1 1,0-1-1,0 1 1,0-1 0,0 1-1,0 0 1,0 0-1,0 0 1,0 0-1,1 0 1,-1 0-1,0 1 1,0-1 0,0 1-1,0-1 1,0 1-1,0 0 1,0 0-1,-1 0 1,1 0-1,0 0 1,0 0 0,-1 1-1,1-1 1,-1 0-1,1 1 1,1 2-1,3 4-6,-1 0 0,-1 0 0,1 0 0,-1 1 0,3 9 0,10 20-10,-14-33 19,0-1 0,1 0 0,-1 0 0,1 0 0,0 0 0,0-1-1,0 1 1,1-1 0,-1 0 0,1-1 0,0 1 0,0-1 0,-1 0 0,2 0 0,-1 0 0,0-1 0,0 1-1,0-1 1,1-1 0,-1 1 0,0-1 0,1 0 0,-1 0 0,1 0 0,-1-1 0,0 0 0,7-1 0,2-2-137,0 0 1,0-1-1,0 0 1,-1-1-1,0-1 1,0 0-1,0 0 1,21-18-1,-29 21 107,-1-1-1,1 0 1,-1 0-1,1 0 0,-1-1 1,-1 1-1,1-1 1,-1 0-1,0 0 0,0 0 1,-1 0-1,0-1 1,0 1-1,-1-1 0,1 1 1,-1-1-1,-1 0 1,1 1-1,-1-1 0,0 0 1,-1 0-1,0 1 0,0-1 1,-3-11-1,-15-36-263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14.248"/>
    </inkml:context>
    <inkml:brush xml:id="br0">
      <inkml:brushProperty name="width" value="0.05" units="cm"/>
      <inkml:brushProperty name="height" value="0.05" units="cm"/>
    </inkml:brush>
  </inkml:definitions>
  <inkml:trace contextRef="#ctx0" brushRef="#br0">30 158 18620,'-7'-2'1824,"-1"13"-1183,-1-4-289,5 0 928,3-2-512,6-1-968,9-3-576,3 3 656,8 1-176,8 1-200</inkml:trace>
  <inkml:trace contextRef="#ctx0" brushRef="#br0" timeOffset="1">1146 60 19660,'27'-30'1633,"-24"15"-1209,-8 1-184,-13 14 688,-1 8-352,-12 19-272,-6 8-96,-4 15-72,-2 12-32,9 17-32,5 5 8</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15.793"/>
    </inkml:context>
    <inkml:brush xml:id="br0">
      <inkml:brushProperty name="width" value="0.05" units="cm"/>
      <inkml:brushProperty name="height" value="0.05" units="cm"/>
    </inkml:brush>
  </inkml:definitions>
  <inkml:trace contextRef="#ctx0" brushRef="#br0">617 122 17228,'2'-9'558,"-1"0"0,0-1 0,0 1 0,-1-18 1,-1 24-444,1 1 0,-1-1 0,1 1 0,-1-1 0,0 1 0,1 0 0,-1-1 0,-1 1 0,1 0 1,0 0-1,0-1 0,-1 1 0,1 0 0,-1 0 0,0 1 0,0-1 0,1 0 0,-1 1 0,0-1 0,0 1 1,-1-1-1,1 1 0,-4-2 0,-1 1 42,0 0-1,0 1 1,0 0-1,-1 0 1,1 0 0,0 1-1,-1 0 1,1 1 0,-1-1-1,1 1 1,0 1 0,-10 2-1,-13 5 119,-44 20-1,62-24-207,-15 7-24,1 1 0,0 2 0,2 0-1,0 2 1,0 0 0,2 2 0,0 0-1,1 2 1,1 0 0,-28 39-1,37-44-42,0 1-1,2 1 1,0-1-1,1 1 0,1 1 1,0 0-1,-4 23 1,8-27-7,1 0 1,1 0 0,0 0 0,1 1-1,0-1 1,1 0 0,1 1-1,1-1 1,0 0 0,5 15 0,-3-17-6,1-1 1,0 1 0,0-1 0,1 0 0,1-1 0,0 1 0,1-1 0,0-1 0,0 0 0,1 0 0,0-1 0,1 0 0,0-1 0,1 0-1,-1-1 1,1 0 0,1-1 0,19 7 0,-21-9 12,-1-1 0,1 0 0,0 0 0,0-1 0,0-1 0,0 0 0,0 0 0,1-1 1,-1-1-1,0 0 0,0 0 0,0-1 0,0 0 0,0-1 0,0-1 0,-1 1 0,1-2 0,-1 1 0,0-1 0,-1-1 0,1 0 0,-1 0 0,11-11 0,-14 12 28,0-1 1,-1 0-1,0 0 0,0-1 0,-1 1 0,0-1 0,0 0 1,0 0-1,-1 0 0,0-1 0,-1 1 0,1-1 0,-2 0 1,1 1-1,-1-1 0,1-16 0,-2 17 6,-1 1 0,1-1 0,-1 0 0,-1 0 0,1 0 0,-1 1 0,0-1 0,-1 1 0,1-1 0,-1 1 0,-1 0 0,1 0 0,-1 0 0,0 1 0,0-1 0,-1 1 0,1 0 0,-1 0 0,-10-7 0,4 5 1,1 0-1,-1 1 1,0 1-1,-1-1 1,1 2 0,-1 0-1,0 0 1,0 1-1,0 1 1,-1 0-1,1 0 1,-1 1-1,1 1 1,-1 0-1,1 1 1,0 0-1,-1 1 1,-19 5-1,28-5-33,0-1-1,0 1 1,0 0 0,0 0-1,1 1 1,-1-1 0,-5 7-1,8-9-3,0 1 0,0 0-1,1 0 1,-1 0 0,0 0-1,1-1 1,-1 1 0,0 0-1,1 0 1,-1 0 0,1 0-1,0 0 1,-1 1 0,1-1-1,0 0 1,0 0 0,-1 0-1,1 0 1,0 0 0,0 0-1,0 0 1,0 1 0,1-1-1,-1 0 1,0 0 0,0 0-1,1 0 1,-1 0 0,0 0-1,1 0 1,-1 0 0,1 0 0,0 0-1,-1 0 1,2 1 0,1 1-8,0 0 1,1 0-1,-1-1 1,1 1 0,0-1-1,0 0 1,0 0-1,0 0 1,0 0 0,0-1-1,1 0 1,-1 0-1,7 1 1,9 1-57,32 0 0,-51-3 63,28 0-74,1-1 0,-1-2 0,0-1 0,36-10 0,110-43-294,-172 56 361,23-6-123,-25 7 130,-1 0-1,1 0 1,0 0-1,-1 0 1,1 0 0,0 1-1,-1-1 1,1 0 0,0 0-1,-1 0 1,1 1 0,-1-1-1,1 0 1,0 1 0,-1-1-1,1 1 1,-1-1 0,1 0-1,-1 1 1,1-1 0,-1 1-1,0-1 1,1 1-1,-1 0 1,0-1 0,1 1-1,-1-1 1,0 1 0,1 0-1,-1-1 1,0 1 0,0 0-1,0-1 1,0 1 0,0 0-1,0 0 1,1 16-9,-1 0 1,-1 0-1,-1-1 0,-1 1 1,-4 19-1,0-1-5,4-18-6,-3 10-123,2 1 1,-2 52 0,6-79 108,0-1 0,0 0-1,0 1 1,0-1-1,0 1 1,0-1-1,0 1 1,0-1-1,0 0 1,0 1 0,0-1-1,1 1 1,-1-1-1,0 0 1,0 1-1,0-1 1,0 0-1,1 1 1,-1-1 0,0 1-1,0-1 1,1 0-1,-1 0 1,0 1-1,0-1 1,1 0-1,-1 1 1,1-1-1,7-6-1014,7-17-417,-4-4 674,11-38-1,-5 3-299</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16.304"/>
    </inkml:context>
    <inkml:brush xml:id="br0">
      <inkml:brushProperty name="width" value="0.05" units="cm"/>
      <inkml:brushProperty name="height" value="0.05" units="cm"/>
    </inkml:brush>
  </inkml:definitions>
  <inkml:trace contextRef="#ctx0" brushRef="#br0">41 0 18164,'0'12'422,"0"-1"0,-1 1 0,-1-1 0,0 0 0,-1 0 0,-4 14 0,-4 18 499,5-16-305,2 1 0,-1 48-1,5-66-552,0 1-1,1-1 0,0 1 1,1-1-1,0 1 0,1-1 1,0 0-1,1 0 0,0 0 1,7 13-1,-10-22-62,0 1 1,-1-1-1,1 1 0,0-1 1,0 0-1,0 0 1,0 1-1,0-1 0,1 0 1,-1 0-1,0 0 0,0 0 1,1 0-1,-1 0 1,1-1-1,-1 1 0,1 0 1,-1-1-1,1 1 0,2-1 1,-3 0-1,0 0 0,1 0 1,-1 0-1,0-1 0,1 1 1,-1-1-1,0 1 0,1-1 0,-1 0 1,0 1-1,0-1 0,0 0 1,0 0-1,0 0 0,0 0 0,0 0 1,0 0-1,2-1 0,1-5 4,0 0-1,0 1 0,0-1 1,-1 0-1,0-1 0,0 1 1,1-8-1,3-13 13,-1 0 1,-2 0-1,-1-1 0,-1 1 1,-2-1-1,-4-43 1,4 70-17,0 0 0,-1 0 0,1 0-1,-1 0 1,1 0 0,-1 0 0,0 0 0,0 0 0,0 1 0,0-1 0,0 0 0,0 1 0,0-1 0,-1 0 0,-1-1 0,2 2 0,1 1 0,0 0-1,-1 0 1,1 0 0,0 0 0,-1 0 0,1-1-1,0 1 1,-1 0 0,1 0 0,0 0-1,-1 0 1,1 0 0,0 0 0,-1 0 0,1 0-1,0 0 1,-1 1 0,1-1 0,0 0-1,-1 0 1,1 0 0,0 0 0,-1 0 0,1 0-1,0 1 1,-1-1 0,1 0 0,0 0-1,-1 1 1,0 0 0,0 0 0,1 1 0,-1-1 0,0 1-1,0-1 1,1 1 0,-1-1 0,0 1 0,1-1-1,-1 3 1,0 2-1,0-1 0,0 0 0,1 0 0,0 1 0,0-1 0,0 0 0,0 1 0,1-1 0,0 0 0,0 0 0,1 0 0,-1 0 0,1 0 0,0 0 0,0 0 0,1 0 0,-1-1 0,1 1 0,0-1 0,0 0 0,1 0 0,4 4 0,-2-2 1,1 0 0,0-1 0,0 0 0,0-1-1,1 0 1,0 0 0,-1 0 0,1-1 0,1 0 0,-1-1 0,0 0 0,1 0 0,9 1 0,-1-2 0,0-1 1,0 0-1,0-1 0,0-1 0,-1-1 0,1 0 0,30-11 1,1-4 25,58-32 0,-100 47-24,-4 2-1,-1 0-1,1 0 0,0 0 1,0 0-1,0 0 1,1 1-1,-1-1 0,0 1 1,0-1-1,0 1 1,0 0-1,3 0 0,-4 0 4,-1 1-1,1-1 0,0 1 1,0-1-1,-1 1 0,1 0 0,0-1 1,-1 1-1,1 0 0,-1 0 1,1-1-1,-1 1 0,1 0 1,-1 0-1,1 0 0,-1-1 0,0 1 1,1 0-1,-1 0 0,0 0 1,0 0-1,0 0 0,0 0 1,0 0-1,0 0 0,0 0 0,0 0 1,0-1-1,-1 3 0,1 9 59,0 0-1,1 0 1,0 1-1,1-1 1,1 0-1,7 23 0,-9-31-41,1-1-1,0 1 0,0-1 0,0 1 1,0-1-1,1 0 0,-1 0 0,1 0 0,0 0 1,0 0-1,0-1 0,0 1 0,0-1 0,1 0 1,-1 0-1,1 0 0,-1 0 0,1-1 0,0 1 1,0-1-1,0 0 0,-1 0 0,1-1 0,0 1 1,6-1-1,4 0-3,0 0-1,0-1 1,0-1 0,0 0-1,-1-1 1,1-1 0,15-6 0,95-45-615,-82 35 93,-24 11-372,1 1-1,1 1 1,0 1-1,0 1 1,28-4 0,-21 4 68,1-3-46</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16.783"/>
    </inkml:context>
    <inkml:brush xml:id="br0">
      <inkml:brushProperty name="width" value="0.05" units="cm"/>
      <inkml:brushProperty name="height" value="0.05" units="cm"/>
    </inkml:brush>
  </inkml:definitions>
  <inkml:trace contextRef="#ctx0" brushRef="#br0">228 375 12131,'-10'2'602,"0"1"1,0 1-1,1-1 1,-1 2-1,1-1 1,0 2-1,0-1 1,-15 13-1,9-6 261,1 1 0,0 1 0,-22 29-1,28-33-509,1 1-1,0 1 0,-8 19 1,12-26-272,2 0 1,-1 1-1,0-1 1,1 0-1,0 1 1,0-1-1,1 1 1,-1-1-1,1 1 1,1-1-1,0 8 1,-1-11-72,1 0 1,-1 0 0,0 0 0,1-1-1,0 1 1,-1 0 0,1-1 0,0 1-1,0-1 1,0 1 0,0-1-1,0 1 1,1-1 0,-1 0 0,0 1-1,0-1 1,1 0 0,-1 0 0,1 0-1,2 1 1,-1-1-9,0 0 0,0 0 1,0 0-1,0-1 0,0 0 0,0 1 0,0-1 1,0 0-1,0 0 0,0-1 0,4 0 0,3-1-13,0-1 0,0 0 0,-1 0 0,1-1 0,-1-1 0,14-8 0,19-18 34,0-1 0,-2-2-1,-2-2 1,-1-1 0,-2-2-1,-2-2 1,-2 0 0,-1-3-1,-2 0 1,-2-2 0,24-59-1,-46 93 37,1 1-1,-1-1 1,3-18-1,-7 28-38,0-1-1,1 0 0,-1 0 0,0 0 1,0 0-1,-1 1 0,1-1 0,-2-5 0,1 6-6,1 1 0,-1 0 0,1 0 0,-1 0-1,1 0 1,-1 0 0,0 0 0,0 0 0,0 0 0,1 0-1,-1 0 1,0 1 0,0-1 0,0 0 0,0 1-1,-1-1 1,1 0 0,0 1 0,0-1 0,-2 0 0,0 1 2,1 0 1,0-1 0,-1 1-1,1 0 1,-1 0 0,1 0 0,-1 1-1,1-1 1,0 1 0,-1-1-1,1 1 1,-1 0 0,1 0 0,0 0-1,0 0 1,0 0 0,-1 0-1,1 1 1,0-1 0,1 1-1,-1-1 1,-2 3 0,-3 4 51,-1 0 1,2 0-1,-12 18 0,9-12 0,1 1-1,0 1 1,1-1-1,0 1 1,2 0-1,0 1 1,1-1-1,0 1 1,-1 19 0,4-26-59,1 1 1,0-1-1,1 0 1,0 1-1,0-1 1,1 0 0,1 0-1,0 0 1,0 0-1,1 0 1,0-1-1,0 0 1,1 1-1,1-2 1,-1 1 0,10 10-1,-6-9-161,1 0 0,0-1 0,0-1 1,1 0-1,0 0 0,0-1 0,1 0 0,-1-1 0,2 0 0,-1-1 0,1-1 0,-1 0 0,1 0 0,23 2 0,15-2-352</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17.293"/>
    </inkml:context>
    <inkml:brush xml:id="br0">
      <inkml:brushProperty name="width" value="0.05" units="cm"/>
      <inkml:brushProperty name="height" value="0.05" units="cm"/>
    </inkml:brush>
  </inkml:definitions>
  <inkml:trace contextRef="#ctx0" brushRef="#br0">203 19 19468,'0'-1'106,"0"0"-1,0 1 1,0-1 0,0 0-1,0 0 1,0 1-1,0-1 1,0 0 0,-1 1-1,1-1 1,0 0 0,0 1-1,-1-1 1,1 1-1,0-1 1,-1 0 0,1 1-1,-1-1 1,1 1-1,0-1 1,-1 1 0,1-1-1,-1 1 1,0 0-1,1-1 1,-2 0 0,1 1 11,-1-1 1,1 1 0,-1 0 0,1 0-1,-1 0 1,1 0 0,-1 0-1,1 0 1,-1 0 0,1 0-1,-3 1 1,-3 1 207,0 0 1,0 1-1,0 0 0,-8 4 1,0 2-46,0 1 1,0 0-1,-19 19 1,29-24-280,0 0 0,0 0 0,0 1 0,0 0 0,1 0 0,0 0 0,0 0 0,1 1 0,-1-1 0,-3 15 0,7-20-13,-1 0-1,1 0 0,0 1 1,0-1-1,0 0 0,0 0 1,0 1-1,1-1 0,-1 0 1,0 0-1,0 0 0,1 0 1,-1 1-1,1-1 0,-1 0 1,1 0-1,0 0 0,-1 0 1,1 0-1,0 0 0,0 0 1,-1 0-1,1-1 0,0 1 1,0 0-1,0 0 1,0-1-1,0 1 0,0 0 1,0-1-1,1 1 0,-1-1 1,0 0-1,0 1 0,0-1 1,0 0-1,1 1 0,1-1 1,8 1-118,0 1 0,0-1 0,16-1 0,-13 0 2,63-1-415,56 3-178,-116-1 642,0 1 0,0 1-1,-1 1 1,1 0 0,24 10 0,-36-12 90,0 0 1,-1 1 0,1-1-1,-1 1 1,0 0 0,1 0-1,-2 1 1,1-1-1,0 1 1,3 4 0,-6-6 10,0-1 1,0 1-1,0-1 1,0 1 0,-1 0-1,1 0 1,0-1-1,-1 1 1,1 0 0,-1 0-1,0 0 1,0-1-1,0 1 1,0 0-1,0 0 1,0 0 0,0 0-1,0 0 1,-1-1-1,1 1 1,-1 0 0,1 0-1,-1 0 1,0-1-1,0 1 1,0 0 0,0-1-1,0 1 1,0-1-1,-2 3 1,-4 4 109,-1-1 0,0 0 0,0 0 0,-1-1 0,1 0 0,-1-1-1,-1 0 1,1 0 0,-1-1 0,-18 6 0,12-5-4,0-1-1,0-1 1,0-1 0,0 0-1,-1-1 1,-20-1-1,32 0-210,1-1-1,-1 1 0,1-1 1,0 0-1,-1 0 0,1-1 1,0 1-1,-1-1 0,1 0 1,0 0-1,0-1 0,-6-4 1,8 6 4,1-1-1,0 1 1,0 0 0,0-1 0,0 1 0,0-1-1,0 1 1,0-1 0,1 0 0,-1 1 0,1-1-1,-1 0 1,1 0 0,-1 1 0,1-1 0,0 0-1,0 0 1,0 1 0,0-1 0,0 0 0,0 0-1,0 1 1,1-1 0,-1 0 0,1 0 0,-1 1-1,1-1 1,0 0 0,-1 1 0,1-1 0,0 1-1,0-1 1,0 1 0,2-2 0,18-19-655,11 5-172</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17.775"/>
    </inkml:context>
    <inkml:brush xml:id="br0">
      <inkml:brushProperty name="width" value="0.05" units="cm"/>
      <inkml:brushProperty name="height" value="0.05" units="cm"/>
    </inkml:brush>
  </inkml:definitions>
  <inkml:trace contextRef="#ctx0" brushRef="#br0">158 36 16235,'-1'-1'134,"-1"1"-1,0-1 0,1 0 0,-1 0 0,0 1 0,0-1 0,0 1 1,0-1-1,1 1 0,-1 0 0,0 0 0,0 0 0,0 0 0,0 0 0,0 0 1,0 1-1,1-1 0,-1 0 0,0 1 0,0 0 0,0-1 0,1 1 0,-1 0 1,-2 1-1,-6 4 549,0 0 0,-15 12 0,25-18-633,-6 5 148,0 0 0,1 1 0,0 0 0,0-1-1,0 2 1,0-1 0,1 0 0,0 1 0,1 0 0,0 0-1,0 0 1,0 0 0,1 1 0,-3 14 0,4-18-175,1-1 1,-1 1 0,1 0-1,0 0 1,0-1 0,1 1-1,-1 0 1,1-1-1,0 1 1,0 0 0,0-1-1,0 1 1,1-1 0,-1 1-1,1-1 1,0 0 0,0 0-1,0 1 1,0-1-1,1-1 1,-1 1 0,1 0-1,0-1 1,0 1 0,-1-1-1,2 0 1,-1 0 0,0 0-1,0 0 1,1-1-1,-1 1 1,5 1 0,-1-1-20,0 0 0,0-1 0,0 0 0,0 0 0,0 0 0,0-1 1,0 0-1,1 0 0,-1-1 0,0 0 0,0 0 0,10-3 0,-7 0-9,-1 0 1,1 0-1,-1 0 0,0-1 0,-1-1 0,1 1 0,-1-1 0,10-10 1,-9 8-26,0-1 0,-1-1 1,0 0-1,-1 0 0,0 0 1,0-1-1,-1 0 0,-1 0 1,0 0-1,0-1 0,-1 0 1,-1 0-1,0 0 0,3-23 1,-6 34 21,1-1 0,-1 0 0,0 0 0,0 0 0,0 0 0,0 0 0,-1 0 0,1 0 0,0 0 1,-1 0-1,1 1 0,-1-1 0,0 0 0,0 0 0,0 1 0,0-1 0,0 0 0,0 1 0,0-1 1,-1-1-1,0 3 5,1-1 0,0 1 0,-1 0 0,1-1 0,-1 1 0,1 0 0,0 0 0,-1 0 1,1 0-1,-1 0 0,1 0 0,0 1 0,-1-1 0,1 0 0,0 1 0,-1-1 0,1 1 0,0-1 1,0 1-1,0 0 0,-1 0 0,1-1 0,0 1 0,0 0 0,0 0 0,0 0 0,0 0 0,-1 2 1,-4 4 9,0 0 1,0 0 0,1 1 0,-1 0-1,2 0 1,-1 0 0,1 0-1,1 1 1,-1 0 0,1 0 0,1 0-1,0 0 1,0 0 0,1 1 0,0-1-1,0 0 1,1 1 0,1-1 0,1 12-1,-1-18-64,-1 1 0,1-1 0,0 0 0,1 0 0,-1 0 0,0 0 0,1-1-1,0 1 1,-1 0 0,1-1 0,0 1 0,1-1 0,-1 0 0,0 1 0,1-1 0,-1 0-1,4 2 1,-2-2-2,0 0 0,1 0 1,-1-1-1,0 0 0,1 1 0,-1-1 0,1-1 0,0 1 0,-1-1 0,10 0 0,-4-1-10,0 0 0,1-1 1,-1 0-1,0 0 0,-1-1 0,1-1 0,-1 0 0,1 0 0,-1-1 0,12-8 0,26-28-396</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18.236"/>
    </inkml:context>
    <inkml:brush xml:id="br0">
      <inkml:brushProperty name="width" value="0.05" units="cm"/>
      <inkml:brushProperty name="height" value="0.05" units="cm"/>
    </inkml:brush>
  </inkml:definitions>
  <inkml:trace contextRef="#ctx0" brushRef="#br0">352 1 19948,'-18'23'626,"0"2"1,1 0-1,2 1 0,1 1 0,1 0 0,1 1 0,-12 43 0,20-60-490,2 1-1,-1 0 0,1-1 1,1 1-1,0 0 0,1 0 0,0 0 1,2 12-1,-1-19-127,0 0 0,0 0 0,1 0 0,-1 0 0,1-1 0,0 1 0,0-1 0,1 1 1,0-1-1,-1 0 0,1 0 0,1 0 0,-1 0 0,0 0 0,1-1 0,0 1 0,0-1 0,0 0 0,0 0 0,0-1 0,8 4 0,5 0-192,0-1 0,0 0 0,1-1 0,-1-1 0,24 1-1,-21-2-105,0 1-1,-1 0 1,34 11-1,-50-13 289,0 0 0,1 0-1,-1 1 1,0 0 0,0 0-1,0-1 1,0 2 0,0-1-1,-1 0 1,1 0 0,-1 1 0,1 0-1,-1-1 1,0 1 0,0 0-1,0 0 1,0 0 0,-1 0-1,1 1 1,-1-1 0,0 0 0,0 1-1,0-1 1,0 1 0,0-1-1,-1 8 1,0-1 171,-1 1-1,0-1 0,-1 1 1,0-1-1,0 0 1,-1 1-1,-9 17 1,12-27-159,-1 0 1,1-1 0,0 1-1,-1 0 1,1 0-1,0 0 1,-1 0 0,1 0-1,0 0 1,0 0 0,0 0-1,0 0 1,0 0-1,0 0 1,0 0 0,0 0-1,0 0 1,1 0 0,-1 0-1,0 0 1,1 0-1,-1 0 1,0 0 0,1 0-1,-1 0 1,1 0 0,0 0-1,-1-1 1,1 1-1,0 0 1,-1 0 0,1-1-1,0 1 1,0 0 0,0-1-1,-1 1 1,1-1-1,0 1 1,0-1 0,0 0-1,0 1 1,0-1 0,0 0-1,0 0 1,0 1-1,0-1 1,0 0 0,0 0-1,2 0 1,7 0-78,1 1 0,-1-2 1,20-2-1,-23 3 19,22-4-506,-1 0 0,40-13 0,-60 15 349,-1 0 1,0 0-1,0-1 1,-1 0-1,1-1 1,-1 0-1,1 0 1,-1 0 0,0 0-1,-1-1 1,1 0-1,-1-1 1,0 1-1,8-12 1,-12 15 127,1-1 0,-1 0 0,0 0 0,0 1 0,0-1 0,0 0 0,-1 0 1,1-4-1,-5-25-709</inkml:trace>
  <inkml:trace contextRef="#ctx0" brushRef="#br0" timeOffset="1">0 202 16363,'5'0'1465,"44"-5"-945,11-4-192,20-1 432,6-4-528,12-9 88,2 0 48,-9-3-200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4:39.508"/>
    </inkml:context>
    <inkml:brush xml:id="br0">
      <inkml:brushProperty name="width" value="0.05" units="cm"/>
      <inkml:brushProperty name="height" value="0.05" units="cm"/>
    </inkml:brush>
  </inkml:definitions>
  <inkml:trace contextRef="#ctx0" brushRef="#br0">0 0 12179,'511'63'1591,"37"-63"-843,0-30-460,24-2-243,253 38-88,0 42 192,-121-5 199,650-4 114,-150-6-422,242-12 386,-1441-22 1316,-9-1-1705,0 0 110,-23-10 191,-11-4 121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18.839"/>
    </inkml:context>
    <inkml:brush xml:id="br0">
      <inkml:brushProperty name="width" value="0.05" units="cm"/>
      <inkml:brushProperty name="height" value="0.05" units="cm"/>
    </inkml:brush>
  </inkml:definitions>
  <inkml:trace contextRef="#ctx0" brushRef="#br0">49 8 19100,'-1'-1'42,"1"1"0,0-1 0,0 1 1,0 0-1,-1-1 0,1 1 0,0-1 0,0 1 0,-1 0 0,1-1 0,0 1 0,-1 0 1,1 0-1,-1-1 0,1 1 0,0 0 0,-1 0 0,1-1 0,-1 1 0,1 0 0,-1 0 1,1 0-1,0 0 0,-1 0 0,1 0 0,-1 0 0,1 0 0,-1 0 0,1 0 0,-1 0 0,1 0 1,-1 0-1,1 0 0,0 0 0,-1 0 0,1 0 0,-1 1 0,1-1 0,-1 0 0,1 0 1,0 0-1,-1 1 0,1-1 0,0 0 0,-1 1 0,1-1 0,0 0 0,-1 1 0,1 0 1,-2 2 46,0 1 0,1-1 0,-1 1 0,1 0 1,0-1-1,-1 6 0,-5 33 271,1 0 0,3 0 0,1 0 0,2 1 0,2-1 0,2 0 0,1 0-1,16 57 1,-17-84-321,1 0-1,0-1 1,1 1-1,1-1 1,0 0-1,1-1 0,1 1 1,0-2-1,16 19 1,-21-26-30,2-1 0,-1 1 1,0-1-1,1 1 0,0-2 0,0 1 1,0 0-1,0-1 0,1-1 0,-1 1 1,1-1-1,0 0 0,0 0 1,0-1-1,0 0 0,0 0 0,0-1 1,0 1-1,0-2 0,0 1 0,0-1 1,0 0-1,7-2 0,-3-1 9,0 0-1,0-1 1,-1 0-1,1 0 1,-1-1-1,-1-1 1,1 0-1,-1 0 1,0-1-1,-1 0 1,0 0 0,12-17-1,-8 10 18,-2-1 0,0 0 0,0 0 0,-2-1 0,0 0 0,-1-1 0,5-18 0,-6-5 29,-10 23-30,4 18-32,0-1-1,0 1 1,-1-1-1,1 1 1,0 0-1,-1-1 1,1 1-1,0 0 1,-1-1-1,1 1 1,0 0-1,-1 0 1,1-1-1,-1 1 1,1 0-1,-1 0 1,1 0-1,-1 0 1,1-1-1,0 1 1,-1 0-1,1 0 1,-1 0-1,1 0 1,-1 0-1,1 0 1,-1 0-1,0 1 1,-1-1 1,0 1 1,0 0 0,0 0 0,1 0 0,-1 0-1,0 0 1,0 0 0,1 0 0,-1 1-1,1-1 1,-1 1 0,1-1 0,0 1 0,0-1-1,-1 1 1,1 0 0,0 0 0,1-1-1,-2 4 1,-13 40 55,14-42-53,-2 5 8,1 1 1,1-1 0,0 0-1,0 1 1,0 0 0,1-1 0,1 1-1,-1-1 1,1 1 0,1-1-1,2 9 1,-2-12-4,0 1-1,0-1 1,0 0 0,1 0-1,0 0 1,0-1 0,0 1-1,1-1 1,0 0 0,0 0-1,0 0 1,0 0 0,0-1-1,1 1 1,-1-1-1,1 0 1,10 4 0,-5-3 1,2 0 1,-1-1-1,0 0 0,1 0 1,-1-2-1,1 1 1,0-1-1,0-1 1,-1 0-1,1-1 1,0 0-1,0-1 0,-1 0 1,0-1-1,1 0 1,-1-1-1,0 0 1,17-10-1,-19 10-14,-1-1 1,1-1-1,-1 1 0,0-1 0,-1-1 1,1 1-1,-1-1 0,-1-1 0,1 1 1,-1-1-1,0 0 0,-1 0 0,0-1 1,0 0-1,-1 0 0,0 0 0,-1 0 1,0-1-1,0 1 0,-1-1 0,0 0 1,0-12-1,-5 2-33,3 20 33,0 0 1,0-1-1,0 1 1,0 0-1,-1-1 1,1 1 0,0 0-1,0 0 1,0-1-1,-1 1 1,1 0-1,0 0 1,0-1-1,-1 1 1,1 0 0,0 0-1,-1 0 1,1-1-1,0 1 1,-1 0-1,1 0 1,0 0-1,-1 0 1,1 0-1,0 0 1,-1 0 0,1 0-1,-2 0 1,1 1 1,0-1-1,0 1 1,0 0-1,0-1 0,0 1 1,0 0-1,0 0 0,0 0 1,0 0-1,0 0 1,0 0-1,0 0 0,1 0 1,-1 1-1,0-1 1,1 0-1,-1 0 0,1 1 1,-1-1-1,1 2 0,-3 8 25,0 1-1,0-1 0,2 0 1,-1 1-1,2 0 0,-1-1 0,2 1 1,-1-1-1,2 1 0,-1-1 0,2 1 1,6 19-1,-7-25-26,0 0-1,0 0 1,1 0 0,0 0 0,0-1-1,0 1 1,1-1 0,0 0 0,0 0-1,0 0 1,1 0 0,0-1 0,0 0 0,0 0-1,0 0 1,0-1 0,1 1 0,0-1-1,0-1 1,-1 1 0,2-1 0,-1 0-1,0 0 1,8 1 0,-11-3-55,0 0 0,-1 1 0,1-1 0,0 0 0,0 0 1,-1-1-1,1 1 0,0-1 0,0 1 0,-1-1 0,1 0 0,-1 0 0,1 0 1,-1 0-1,1 0 0,-1-1 0,0 1 0,1-1 0,-1 0 0,0 1 0,2-4 1,0 1 10,-2 0 1,1-1 0,0 1 0,-1-1 0,0 0 0,0 1 0,0-1-1,-1 0 1,0 0 0,0 0 0,1-6 0,2-52-364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19.295"/>
    </inkml:context>
    <inkml:brush xml:id="br0">
      <inkml:brushProperty name="width" value="0.05" units="cm"/>
      <inkml:brushProperty name="height" value="0.05" units="cm"/>
    </inkml:brush>
  </inkml:definitions>
  <inkml:trace contextRef="#ctx0" brushRef="#br0">17 0 19940,'-16'6'1601,"16"11"-1249,10 1-136,13 1 528,7 2-552,16 5-1040,4 0 2024,15 3-1232,2-8-40,1-4-24</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19.711"/>
    </inkml:context>
    <inkml:brush xml:id="br0">
      <inkml:brushProperty name="width" value="0.05" units="cm"/>
      <inkml:brushProperty name="height" value="0.05" units="cm"/>
    </inkml:brush>
  </inkml:definitions>
  <inkml:trace contextRef="#ctx0" brushRef="#br0">212 432 15803,'-16'17'989,"1"1"-1,1 1 1,0 0-1,2 0 1,0 2-1,1-1 0,-9 28 1,16-38-887,1 0 0,0 1 1,1-1-1,0 1 0,1 0 1,0-1-1,1 1 0,0 0 0,1 0 1,0-1-1,0 1 0,1-1 1,1 1-1,0-1 0,0 0 1,1 0-1,9 18 0,1-2-184,9 14-213,18 46 0,-35-71 224,-1 0 1,-1 1-1,0 0 0,-1 0 0,0 0 0,-1 29 0,-2-33 41,0 0 0,-1 1 0,-1-1 0,0 0 0,-8 22 0,8-28 27,0 0 1,-1 0-1,0 0 0,0-1 1,0 1-1,-1-1 0,0 0 1,0 0-1,0 0 0,-1-1 0,0 1 1,-8 6-1,10-10 6,1 1-1,-1-1 1,0 1-1,1-1 1,-1 0 0,0 0-1,0 0 1,0 0-1,0-1 1,0 1 0,0-1-1,0 0 1,0 0-1,0 0 1,0 0-1,0 0 1,0-1 0,1 1-1,-1-1 1,0 0-1,0 0 1,0 0 0,0 0-1,1 0 1,-1-1-1,0 1 1,1-1-1,-1 0 1,1 1 0,0-1-1,0 0 1,-4-5-1,0 1-2,1-1 0,-1 0 0,1-1 0,1 1 0,-1-1 0,2 0 0,-1 0 0,1 0-1,0 0 1,-3-12 0,4 3-22,1 1-1,0-1 1,1 1-1,1-1 0,0 1 1,1 0-1,1-1 1,1 1-1,0 0 1,1 1-1,10-23 1,10-17-196,56-88 1,-74 132 182,134-204-572,-64 103 230,100-199 1,-168 292 380,-4 10 33,0-1 0,-1-1 0,0 1 0,-1-1 0,3-12 0,-8 10 252,-6 13 11,-11 20 192,10-5-372,1 0-1,0 0 1,2 1 0,0 0 0,0 0 0,2 1 0,0 0 0,1-1 0,1 1 0,0 0 0,1 31 0,3-4-33,2 0 0,2 0 1,15 61-1,37 82-212,-47-159 12,1-1 0,1-1 0,1 0 1,27 36-1,-38-58 74,0 0-1,0 0 1,0 0 0,0-1 0,1 0 0,0 0 0,0 0 0,-1 0 0,6 3 0,-8-6 34,-1 0 1,0 0-1,0 0 1,0 0-1,1 0 1,-1 0-1,0 0 1,0 0-1,0 0 1,0 0-1,1 0 1,-1 0-1,0 0 1,0 0-1,0 0 0,1 0 1,-1 0-1,0-1 1,0 1-1,0 0 1,0 0-1,0 0 1,1 0-1,-1 0 1,0 0-1,0 0 1,0-1-1,0 1 1,0 0-1,0 0 1,1 0-1,-1 0 1,0-1-1,0 1 1,0 0-1,0 0 1,0 0-1,0 0 1,0-1-1,0 1 0,0 0 1,0 0-1,0 0 1,0 0-1,0-1 1,0 1-1,0 0 1,0 0-1,0 0 1,0-1-1,0 1 1,0 0-1,0 0 1,-1 0-1,-2-14-105,-19-29-9,-50-70 0,36 59 89,28 42 28,-209-357 375,212 360-332,3 6-19,0-1 0,0 1 0,1-1 0,-1 1 1,0-1-1,1 0 0,0 0 0,0 1 0,0-1 1,1 0-1,-1 0 0,1 0 0,0 0 0,0 0 1,1-5-1,-1 8-15,0 0 0,1 0 0,-1 1 1,1-1-1,-1 0 0,1 1 0,-1-1 0,1 0 1,-1 1-1,1-1 0,-1 1 0,1-1 0,0 1 1,-1-1-1,1 1 0,0-1 0,0 1 0,-1 0 1,1-1-1,0 1 0,0 0 0,0 0 0,-1 0 1,1-1-1,0 1 0,0 0 0,1 0 0,24 5 49,-20-4-45,62 15-410,-2 0 0,78 8 1,-45-16 111</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0.445"/>
    </inkml:context>
    <inkml:brush xml:id="br0">
      <inkml:brushProperty name="width" value="0.05" units="cm"/>
      <inkml:brushProperty name="height" value="0.05" units="cm"/>
    </inkml:brush>
  </inkml:definitions>
  <inkml:trace contextRef="#ctx0" brushRef="#br0">326 163 18292,'0'-4'98,"0"-1"0,0 0 0,-1 1 0,1-1 0,-1 1 0,0-1 0,-1 1 0,1-1 0,-1 1 0,0 0 0,0 0 0,0 0 0,0 0 0,-1 0 0,0 0 0,0 0 0,0 1 0,0 0 0,0-1 0,-1 1 0,1 0 0,-1 1 0,0-1 0,0 1 0,0-1 0,0 1 0,0 1 0,0-1 1,-1 0-1,1 1 0,-1 0 0,1 0 0,-8 0 0,6 0-38,-1 2 1,0-1 0,1 1-1,-1 0 1,0 0 0,1 0-1,-1 1 1,1 0 0,0 1 0,-1-1-1,1 1 1,1 0 0,-1 1-1,0 0 1,1-1 0,-1 2-1,1-1 1,0 1 0,-4 5-1,-2 2-4,1 0-1,1 0 1,0 1-1,1 1 1,1-1-1,0 1 1,-7 18-1,8-15-19,1 1-1,0 0 0,2 0 1,0 0-1,1 1 0,0 24 1,2-35-26,1-1 1,0 1 0,0-1-1,0 0 1,1 0 0,0 0 0,1 0-1,4 9 1,-5-12-4,0 0 0,0-1 0,1 1 0,0-1 0,0 0 0,0 0 0,0 0 0,0 0-1,0 0 1,1-1 0,-1 1 0,1-1 0,0 0 0,0 0 0,5 2 0,-3-2 4,1-1-1,0 0 0,-1 0 1,1 0-1,0 0 1,0-1-1,-1-1 1,1 1-1,0-1 0,0 0 1,-1 0-1,1-1 1,0 0-1,5-3 1,7-2 26,-1-2 1,0 0 0,26-19 0,-10 4 77,0-2 0,-2-2 0,44-47-1,-55 51-7,-1-1 1,-1-1-1,-2 0 0,0-2 0,16-35 0,-30 57-78,0-1 0,-1 1 1,1-1-1,-1 1 0,-1-1 1,1 1-1,-1-1 0,0 0 1,-1 0-1,1 0 0,-2-7 1,1 13-27,0 1 1,0-1-1,0 1 1,-1-1 0,1 0-1,0 1 1,0 0-1,-1-1 1,1 1-1,0-1 1,-1 1 0,1-1-1,0 1 1,-1 0-1,1-1 1,-1 1-1,1 0 1,-1-1 0,1 1-1,-1 0 1,1-1-1,-1 1 1,1 0-1,-1 0 1,1 0 0,-1 0-1,1 0 1,-1-1-1,1 1 1,-1 0-1,1 0 1,-1 0 0,1 0-1,-1 1 1,0-1-1,-1 0 2,0 1 0,0-1 0,1 1 0,-1 0 0,0-1 0,0 1 0,1 0 0,-1 0 0,-2 2 0,-4 5 1,0 0-1,1 1 0,0 0 0,0 1 0,1-1 0,0 1 0,0 0 0,-5 15 0,-29 90-9,32-89 2,2 0 1,1 0 0,1 0-1,-1 29 1,4-46-77,1 0 1,1 1-1,-1-1 1,1 0-1,1 0 1,0 0-1,0-1 1,1 1-1,0 0 1,0-1-1,1 1 1,0-1-1,0 0 1,1-1-1,9 12 1,-12-17 58,0 0 0,1 1-1,-1-1 1,1 0 0,0 0 0,0 0 0,0-1 0,0 1-1,0-1 1,0 1 0,0-1 0,1 0 0,-1 0 0,0-1-1,1 1 1,-1-1 0,0 1 0,1-1 0,-1 0 0,1 0-1,-1-1 1,0 1 0,6-2 0,-1 0 2,-1-1 0,1 0 1,-1 0-1,0-1 0,0 0 1,0 0-1,-1 0 0,0-1 1,8-7-1,28-30-335</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1.016"/>
    </inkml:context>
    <inkml:brush xml:id="br0">
      <inkml:brushProperty name="width" value="0.05" units="cm"/>
      <inkml:brushProperty name="height" value="0.05" units="cm"/>
    </inkml:brush>
  </inkml:definitions>
  <inkml:trace contextRef="#ctx0" brushRef="#br0">105 1 17532,'-19'26'1382,"1"1"-1,-20 44 1,33-61-1214,0 1 0,1 0 0,0 0 1,1 0-1,1 1 0,-1-1 0,2 0 0,-1 1 0,2 0 0,0 14 0,0-24-156,0 1 0,1 0 0,-1-1 0,1 1 0,-1 0-1,1-1 1,0 1 0,0-1 0,0 1 0,0-1 0,0 0-1,1 1 1,-1-1 0,1 0 0,-1 0 0,1 0 0,0 0-1,0 0 1,0 0 0,0-1 0,0 1 0,0 0 0,0-1-1,1 0 1,-1 0 0,1 0 0,-1 0 0,1 0 0,-1 0-1,1 0 1,-1-1 0,1 1 0,0-1 0,-1 0 0,1 0-1,0 0 1,-1 0 0,1 0 0,0-1 0,2 0 0,6-1-19,1-1 1,-1 0 0,-1-1 0,1 0 0,0-1-1,-1 0 1,0 0 0,11-9 0,-7 4 10,0-1 1,23-24-1,-32 29 20,0 0-1,0 0 1,-1 0 0,1-1-1,-2 1 1,1-1-1,-1 0 1,0 0 0,3-9-1,-6 15-14,0 0-1,1 0 0,-1 0 0,0 0 1,0 0-1,1-1 0,-1 1 1,0 0-1,0 0 0,0 0 1,0 0-1,-1 0 0,1 0 1,0-1-1,0 1 0,-1 0 1,0-1-1,1 2-1,0-1 1,-1 1-1,1 0 0,-1 0 1,1 0-1,-1-1 1,1 1-1,0 0 0,-1 0 1,1 0-1,-1 0 1,1 0-1,-1 0 0,1 0 1,-1 0-1,1 0 1,0 0-1,-1 1 0,1-1 1,-1 0-1,1 0 1,-1 0-1,1 0 0,0 1 1,-1-1-1,1 0 1,-1 1-1,-4 2 39,0 1 1,1-1-1,0 1 0,0 0 1,-6 7-1,0 2 36,1 1-1,0 0 1,0 0 0,-8 23-1,14-31-84,1 0 1,0 0-1,0 1 0,0-1 0,1 0 1,0 1-1,0-1 0,1 1 0,-1-1 0,1 1 1,1-1-1,-1 1 0,4 12 0,-3-17-50,0 1-1,0-1 1,1 1 0,-1-1-1,1 0 1,0 0-1,-1 0 1,1 0-1,0 0 1,0 0-1,0 0 1,0 0 0,1-1-1,-1 1 1,0-1-1,1 0 1,-1 1-1,1-1 1,0 0-1,-1-1 1,1 1-1,0 0 1,-1-1 0,1 1-1,0-1 1,-1 0-1,1 0 1,5-1-1,2 0-209,-1 0 0,1 0 0,-1-1 0,1-1-1,-1 0 1,0 0 0,10-5 0,5-5-104,-2 0-1,0-2 1,37-31-1,6-16-608</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1.438"/>
    </inkml:context>
    <inkml:brush xml:id="br0">
      <inkml:brushProperty name="width" value="0.05" units="cm"/>
      <inkml:brushProperty name="height" value="0.05" units="cm"/>
    </inkml:brush>
  </inkml:definitions>
  <inkml:trace contextRef="#ctx0" brushRef="#br0">129 0 17476,'-25'32'1577,"2"1"0,0 0 0,-26 57 0,48-88-1496,0 1 0,-1-1 1,2 0-1,-1 1 0,0-1 1,0 1-1,1-1 0,-1 1 1,1-1-1,0 1 0,0 0 0,0-1 1,0 1-1,0-1 0,2 5 1,-1-5-75,0-1 1,0 1-1,0-1 1,0 0 0,0 0-1,0 0 1,1 0-1,-1 0 1,0 0 0,1 0-1,-1 0 1,1 0-1,-1-1 1,1 1-1,-1 0 1,1-1 0,0 1-1,-1-1 1,1 0-1,-1 0 1,1 1 0,0-1-1,2-1 1,53 1-1022,-46-1 693,-1 0 1,1 1 0,0 0 0,0 0-1,-1 2 1,1-1 0,0 1-1,-1 1 1,21 7 0,-29-9 289,0 0 0,0 0 0,0 1-1,1-1 1,-1 1 0,-1-1 0,1 1 0,0 0 0,0 0 0,-1 0 0,1 0 0,-1 0 0,1 0 0,-1 0 0,0 1-1,0-1 1,0 0 0,0 1 0,0-1 0,0 3 0,-1-1 87,0 0 0,0-1 0,0 1 1,0-1-1,-1 1 0,0 0 0,1-1 0,-1 1 0,-1-1 1,1 1-1,0-1 0,-4 5 0,1 0 45,-1-1 0,0 0-1,0-1 1,0 1 0,-1-1 0,0 0 0,-1 0 0,1-1-1,-1 0 1,0 0 0,-10 5 0,10-7-311,1 0-1,-1-1 1,1 1 0,-1-2 0,0 1 0,0-1 0,0 0 0,0 0-1,0-1 1,0 0 0,-10-1 0,-10-7-393</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1.921"/>
    </inkml:context>
    <inkml:brush xml:id="br0">
      <inkml:brushProperty name="width" value="0.05" units="cm"/>
      <inkml:brushProperty name="height" value="0.05" units="cm"/>
    </inkml:brush>
  </inkml:definitions>
  <inkml:trace contextRef="#ctx0" brushRef="#br0">1 0 20428,'-1'7'290,"1"0"-1,0 0 1,0 0-1,1 0 0,0 0 1,1 7-1,2 12-11,5 72 964,-4-33-896,3-1 0,22 88 0,-29-147-330,0 0 0,1 0-1,0-1 1,0 1 0,1 0 0,-1-1-1,1 1 1,0-1 0,0 0 0,6 7 0,-7-10-13,-1 0 1,1 0-1,-1 0 1,1 0 0,0-1-1,-1 1 1,1 0 0,0-1-1,-1 1 1,1-1 0,0 1-1,0-1 1,-1 0 0,1 0-1,0 0 1,0 0-1,0 0 1,-1 0 0,1 0-1,0-1 1,0 1 0,-1-1-1,1 1 1,0-1 0,0 1-1,-1-1 1,1 0 0,-1 0-1,1 0 1,-1 0-1,1 0 1,-1 0 0,2-2-1,5-4 10,-1-1-1,1 0 0,-1 0 1,-1-1-1,1 0 0,-1 0 0,8-17 1,28-78 61,-33 80-56,10-32 21,18-87 1,-54 253-72,16-95 49,0 0 1,0 0-1,1 0 1,1 0-1,1-1 1,5 27-1,-6-39-12,0 0-1,0 1 1,0-1-1,0 0 1,0 0-1,0 0 1,0 0-1,1 0 1,-1 0-1,1 0 1,0 0-1,-1 0 0,1-1 1,0 1-1,0-1 1,0 1-1,0-1 1,0 0-1,4 2 1,-3-2 1,0-1 0,0 1 0,1-1 0,-1 1 0,0-1 0,1 0 0,-1 0 0,0-1 0,1 1 1,-1-1-1,0 0 0,6-1 0,6-5-38,0 1-1,-1-2 1,1 0 0,19-16 0,-27 19-29,-4 3-9,1-1 1,-1 1-1,1 0 0,-1 0 0,1 0 1,0 1-1,0-1 0,5-1 1,-8 3 27,0 0 1,0 0 0,-1 0 0,1 0 0,0 0 0,0 0 0,-1 0 0,1 1 0,0-1 0,0 0 0,-1 0-1,1 1 1,0-1 0,-1 0 0,1 1 0,0-1 0,-1 0 0,1 1 0,-1-1 0,2 2 0,-1-1-57,-1 0 1,1 1 0,0-1-1,0 1 1,0-1 0,-1 1 0,1 0-1,-1-1 1,1 1 0,-1 0-1,0-1 1,0 4 0,2 41-873,1-23 460</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2.423"/>
    </inkml:context>
    <inkml:brush xml:id="br0">
      <inkml:brushProperty name="width" value="0.05" units="cm"/>
      <inkml:brushProperty name="height" value="0.05" units="cm"/>
    </inkml:brush>
  </inkml:definitions>
  <inkml:trace contextRef="#ctx0" brushRef="#br0">162 1 15611,'-11'5'419,"0"0"-1,0 1 1,1 0-1,-1 1 0,2 0 1,-1 0-1,1 1 1,0 1-1,0-1 1,-10 16-1,13-17-220,1 1 0,1 0 1,-1 0-1,1 0 0,1 1 0,-1-1 0,2 1 0,-1 0 0,1 0 1,0 0-1,1 0 0,0 0 0,1 1 0,0 12 0,0-19-171,0 0 0,1 0 0,-1 0 0,1 0-1,0 0 1,0 0 0,0 0 0,0 0 0,0 0 0,1 0-1,-1-1 1,1 1 0,-1 0 0,1-1 0,0 1-1,0-1 1,1 0 0,-1 0 0,0 0 0,1 0 0,4 3-1,-3-3-15,0-1-1,0 1 0,0-1 1,0 0-1,0 0 0,0-1 1,0 1-1,0-1 0,0 0 1,1 0-1,-1 0 0,0-1 1,0 0-1,0 1 0,0-1 0,6-3 1,3-1 2,0-1 1,0 0-1,-1-1 0,0 0 1,0-1-1,11-10 0,61-61 256,-65 60-155,-16 16-71,0 0-1,0 0 1,0 0-1,0 1 1,1-1 0,-1 1-1,6-3 1,-8 5-27,0-1 0,0 1 0,0 0 0,0 0 0,0 0 0,0 0 0,0 0 0,0 1 0,0-1 0,0 0 0,0 0 0,-1 1 0,1-1 0,0 0 0,0 1 0,0-1 0,0 1 0,0-1-1,-1 1 1,1 0 0,0-1 0,0 1 0,-1 0 0,1-1 0,0 1 0,-1 0 0,1 0 0,-1-1 0,1 1 0,-1 0 0,0 0 0,1 0 0,-1 0 0,1 1 0,1 2 9,0 0 0,0 0 0,0-1 0,1 1 0,0-1 0,-1 1 0,1-1 0,1 0 1,-1 0-1,0-1 0,1 1 0,-1-1 0,1 1 0,0-1 0,0 0 0,7 2 0,-4-2-11,0 0-1,0-1 1,0 0 0,0-1-1,1 0 1,-1 0 0,0 0-1,0-1 1,12-2 0,20-7-1,59-23 1,-65 20-99,1 1-1,51-9 0,-80 20 69,0 0-1,0 1 0,1-1 1,-1 1-1,0 1 0,0-1 1,0 1-1,1 0 0,-1 0 0,0 0 1,0 1-1,6 2 0,-1 2 1,0 0-1,0 0 1,-1 1-1,9 9 1,-7-8 41,-8-5-19,0-1 0,0 0 0,0-1 0,0 1 0,0 0-1,1-1 1,-1 0 0,1 0 0,-1 0 0,1 0 0,-1-1 0,1 1 0,-1-1 0,1 0 0,0 0-1,-1 0 1,1 0 0,0-1 0,-1 1 0,1-1 0,6-3 0,5-2-314,1 0 1,-1-2-1,22-14 1,-8 5-514,73-34-65,-47 28 287</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2.860"/>
    </inkml:context>
    <inkml:brush xml:id="br0">
      <inkml:brushProperty name="width" value="0.05" units="cm"/>
      <inkml:brushProperty name="height" value="0.05" units="cm"/>
    </inkml:brush>
  </inkml:definitions>
  <inkml:trace contextRef="#ctx0" brushRef="#br0">148 1 16436,'-6'0'327,"0"1"1,1-1 0,-1 2 0,1-1-1,-1 1 1,1-1 0,0 1 0,-1 1-1,1-1 1,0 1 0,0 0 0,1 0 0,-1 0-1,-6 7 1,3-3 82,1 1-1,0 0 1,0 0 0,1 0-1,0 1 1,-9 18 0,14-25-361,0 0 0,0 0 1,0-1-1,0 1 0,1 0 1,-1 0-1,1 0 0,0 0 1,-1 0-1,1 0 0,0 0 1,0 0-1,0 0 0,0 0 1,1 0-1,-1 0 0,0-1 0,1 1 1,-1 0-1,2 2 0,-1-3-59,0 0-1,0 0 1,0 0-1,0-1 0,0 1 1,0 0-1,0-1 1,0 1-1,0 0 0,0-1 1,0 1-1,1-1 1,-1 0-1,0 1 0,0-1 1,1 0-1,-1 0 0,0 0 1,0 0-1,1 0 1,-1 0-1,0 0 0,0 0 1,1-1-1,-1 1 1,0 0-1,0-1 0,0 1 1,1-1-1,-1 1 1,0-1-1,1 0 0,6-3-174,-1 0-1,0-1 0,0 1 1,0-1-1,0 0 0,-1-1 1,0 0-1,0 0 0,0 0 0,-1-1 1,0 0-1,0 0 0,-1 0 1,1 0-1,-2-1 0,5-10 1,-8 17 173,0 0 1,1 0-1,-1 0 1,0 0-1,1 0 1,-1 0-1,0 0 1,0 0-1,0 0 1,0 0-1,0 0 1,0 0-1,0 0 1,0 0-1,-1 0 1,1 0-1,0 0 1,-1 0-1,1 0 1,-1-2-1,0 3 23,0 0-1,1 0 1,-1-1-1,0 1 0,1 0 1,-1 0-1,1 0 1,-1 0-1,0 0 1,1 0-1,-1 0 1,0 0-1,1 0 1,-1 0-1,0 0 1,1 0-1,-1 0 1,0 0-1,1 1 0,-1-1 1,1 0-1,-1 0 1,0 1-1,-5 2 126,1 0 0,0 0 0,0 1-1,1 0 1,-7 6 0,1 1 139,2 0 0,-1 0 0,1 1 0,1 0-1,0 0 1,-8 21 0,13-28-205,0 1-1,0-1 0,1 1 0,-1-1 0,1 1 1,0 0-1,1 0 0,-1-1 0,1 1 0,0 0 1,1 0-1,-1 0 0,1 0 0,1-1 0,-1 1 1,1 0-1,-1-1 0,5 8 0,-5-12-62,0 1-1,0 0 0,0 0 1,0-1-1,1 1 1,-1-1-1,0 1 0,1-1 1,-1 1-1,1-1 1,0 0-1,-1 0 0,1 0 1,0 0-1,0 0 0,0 0 1,0-1-1,0 1 1,0 0-1,0-1 0,0 0 1,0 1-1,0-1 1,0 0-1,0 0 0,0 0 1,0 0-1,0 0 1,0-1-1,0 1 0,0-1 1,0 1-1,0-1 1,0 0-1,-1 0 0,1 0 1,3-2-1,1 0-63,-1-1-1,0 1 1,0-1 0,0-1-1,0 1 1,0-1 0,-1 0-1,0 0 1,0 0-1,5-10 1,-6 8-249,0 0 0,0 0 0,-1 0 0,0-1 0,0 1 0,-1-1 0,0 1 0,0-1 0,-1 0 0,0-10 0,-2 7-291</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3.427"/>
    </inkml:context>
    <inkml:brush xml:id="br0">
      <inkml:brushProperty name="width" value="0.05" units="cm"/>
      <inkml:brushProperty name="height" value="0.05" units="cm"/>
    </inkml:brush>
  </inkml:definitions>
  <inkml:trace contextRef="#ctx0" brushRef="#br0">31 0 18916,'0'1'81,"-1"-1"0,1 0 0,-1 0 1,0 1-1,1-1 0,-1 0 0,1 1 0,-1-1 0,1 1 1,-1-1-1,1 1 0,-1-1 0,1 1 0,-1-1 0,1 1 0,0-1 1,-1 1-1,1-1 0,0 1 0,0 0 0,-1-1 0,1 1 0,0-1 1,0 1-1,0 0 0,0-1 0,0 1 0,0 1 0,-8 26 313,1 20 137,3-1 0,2 1 0,2 0-1,3 0 1,1-1 0,16 74 0,-14-92-496,2 0-1,1-1 1,1 1 0,1-2 0,2 0 0,17 29 0,-26-51-92,-1-1 0,1 1 0,0 0-1,1-1 1,-1 0 0,10 6 0,-14-9 16,1 0 1,0-1-1,0 1 0,-1-1 0,1 1 1,0-1-1,0 1 0,0-1 0,0 0 0,0 1 1,0-1-1,0 0 0,0 0 0,0 0 0,0 0 1,-1 1-1,1-1 0,0 0 0,0-1 1,0 1-1,0 0 0,0 0 0,0 0 0,0-1 1,0 1-1,0 0 0,0-1 0,0 1 1,0-1-1,-1 1 0,1-1 0,0 1 0,0-1 1,-1 0-1,1 1 0,0-1 0,-1 0 1,1 1-1,0-1 0,-1 0 0,1 0 0,-1 0 1,1 0-1,-1 1 0,0-1 0,1 0 1,-1 0-1,0-2 0,2-4-66,-1 1 0,-1-1 0,1 1 1,-1-1-1,0 0 0,-1 1 0,0-1 0,-2-8 0,-5-26-447</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37.232"/>
    </inkml:context>
    <inkml:brush xml:id="br0">
      <inkml:brushProperty name="width" value="0.05" units="cm"/>
      <inkml:brushProperty name="height" value="0.05" units="cm"/>
    </inkml:brush>
  </inkml:definitions>
  <inkml:trace contextRef="#ctx0" brushRef="#br0">0 1 7850,'0'0'163,"1"1"1,-1-1 0,0 1-1,0 0 1,1-1 0,-1 1-1,1-1 1,-1 1 0,0-1 0,1 1-1,-1-1 1,1 0 0,-1 1-1,1-1 1,0 0 0,-1 1-1,1-1 1,-1 0 0,1 0-1,0 1 1,-1-1 0,1 0-1,-1 0 1,1 0 0,0 0 0,-1 0-1,2 0 1,22 2 163,-20-2 54,112 10 204,178 40 0,-91-13-550,865 73 11,7-71 161,-466-21 52,1091 32 428,1-57-534,-274-47-143,-34 2 23,-1 26 209,-309 30-31,750-8-67,831-66 1477,-2614 68-1561,8 0-198,94-14-1,-115 6 25,-37 10 112,0 0 1,1 0 0,-1 0-1,0 0 1,0 0-1,0 0 1,1-1-1,-1 1 1,0 0 0,0 0-1,0 0 1,0 0-1,1 0 1,-1 0 0,0-1-1,0 1 1,0 0-1,0 0 1,0 0 0,0 0-1,1-1 1,-1 1-1,0 0 1,0 0-1,0 0 1,0 0 0,0-1-1,0 1 1,0 0-1,0 0 1,0 0 0,0-1-1,0 1 1,0 0-1,0 0 1,0-1 0,0 1-1,0 0 1,0 0-1,0 0 1,0 0-1,0-1 1,0 1 0,-1 0-1,1 0 1,0 0-1,0-1 1,0 1 0,0 0-1,0 0 1,0 0-1,-1 0 1,1 0 0,0-1-1,0 1 1,0 0-1,0 0 1,-1 0-1,1 0 1,0 0 0,0 0-1,0 0 1,-1 0-1,1 0 1,0 0 0,0 0-1,-1 0 1,-23-11-135</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3.874"/>
    </inkml:context>
    <inkml:brush xml:id="br0">
      <inkml:brushProperty name="width" value="0.05" units="cm"/>
      <inkml:brushProperty name="height" value="0.05" units="cm"/>
    </inkml:brush>
  </inkml:definitions>
  <inkml:trace contextRef="#ctx0" brushRef="#br0">22 206 16051,'6'3'729,"0"-1"-1,0 1 0,1-1 1,-1 0-1,1-1 0,-1 1 1,13 0-1,-5-2-569,-1 0 1,1-2-1,0 1 1,-1-1-1,1-1 1,-1-1-1,0 0 1,0 0-1,0-1 1,-1-1-1,1 0 1,-1-1-1,-1 0 1,1-1-1,-1 0 1,11-11-1,-20 16-133,1 1-1,-1 0 1,0-1-1,0 0 0,0 1 1,0-1-1,0 0 1,-1 0-1,1 0 0,-1 0 1,0 0-1,0-1 1,0 1-1,0 0 1,-1 0-1,1-1 0,-1 1 1,0 0-1,0-1 1,0 1-1,0-1 0,-2-4 1,1 4-5,0 1 0,-1 0-1,0-1 1,1 1 0,-1 0 0,0 0 0,-1 0 0,1 1 0,-1-1 0,1 1-1,-1-1 1,0 1 0,0 0 0,0 0 0,0 0 0,0 0 0,0 0 0,0 1-1,-1 0 1,-4-2 0,0 1 0,-1 0 0,1 0-1,0 1 1,0 0 0,-1 1 0,1 0-1,0 0 1,-1 1 0,1 0 0,0 0-1,-10 4 1,7-2-3,0 1 0,1 0 1,-1 1-1,1 0 0,0 0 0,0 1 0,1 1 1,-10 8-1,12-10-8,1 1-1,0 1 1,0-1 0,1 1-1,-1 0 1,1 0 0,1 1-1,0-1 1,0 1 0,-5 14-1,7-16-4,1 0 0,-1 0 0,1 0 0,1 1-1,-1-1 1,1 0 0,0 1 0,1-1 0,-1 0-1,1 0 1,1 1 0,-1-1 0,1 0 0,0 0-1,5 10 1,-2-8-58,0 0 0,0-1-1,1 0 1,0 0-1,0 0 1,0-1 0,1 0-1,0 0 1,1 0 0,-1-1-1,1 0 1,0-1-1,0 0 1,1 0 0,17 5-1,0-1-96,0-2 0,1 0 0,-1-2 0,34 1 0,21-4-126,2-8-71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4.415"/>
    </inkml:context>
    <inkml:brush xml:id="br0">
      <inkml:brushProperty name="width" value="0.05" units="cm"/>
      <inkml:brushProperty name="height" value="0.05" units="cm"/>
    </inkml:brush>
  </inkml:definitions>
  <inkml:trace contextRef="#ctx0" brushRef="#br0">9 151 16780,'-8'167'4803,"9"-120"-4343,1-1 0,3 1 0,14 61-1,-15-94-397,0 1-1,0-1 1,2 0 0,0-1-1,0 0 1,1 1-1,15 19 1,-17-27-42,0 0 0,0-1 0,0 0 1,1 0-1,-1 0 0,1-1 0,0 0 0,1 0 1,-1-1-1,1 1 0,0-1 0,-1-1 0,1 1 1,0-1-1,1 0 0,-1-1 0,10 1 1,-6-1-1,-1-1 0,1 0 1,-1 0-1,0-1 1,1-1-1,-1 0 1,0 0-1,0-1 1,0 0-1,0-1 1,-1 0-1,17-10 1,-15 7 16,0-2 0,0 1 0,0-1 0,-1-1 0,-1 0 0,0 0 0,0-1 0,13-21 0,-10 11 10,-2-1 0,0 0 0,-1 0 0,-1-1 0,-1 0 1,-1-1-1,-1 1 0,-1-1 0,-1 0 0,-1-42 0,-2 59-31,0-1 0,0 0-1,-1 1 1,0-1 0,-1 1-1,0-1 1,0 1 0,-6-14-1,7 21-14,1-1 0,0 1-1,0 0 1,-1-1-1,1 1 1,0-1-1,-1 1 1,1 0-1,0 0 1,-1-1-1,1 1 1,-1 0-1,1-1 1,0 1-1,-1 0 1,1 0-1,-1 0 1,1 0-1,-1-1 1,1 1-1,-1 0 1,1 0 0,-1 0-1,1 0 1,-1 0-1,1 0 1,-1 0-1,1 0 1,-1 0-1,1 1 1,0-1-1,-1 0 1,1 0-1,-1 0 1,1 0-1,-1 1 1,0-1-1,0 1 0,0 0 0,-1 1-1,1-1 1,0 0-1,0 0 1,0 0-1,0 1 1,1-1-1,-1 0 1,0 1 0,0 1-1,-3 9-7,1 0 1,0 1-1,1-1 1,1 1-1,0-1 0,1 21 1,1-11 4,1-1 0,1 1 0,7 24 0,-7-34 4,2 0 0,-1 0 0,1 0 0,1 0 1,0-1-1,1 0 0,0 0 0,1-1 0,0 0 0,0 0 1,1-1-1,13 11 0,-16-15 13,0-1 1,1 1-1,-1-1 0,1-1 1,0 1-1,0-1 0,0 0 1,0-1-1,1 0 1,-1 0-1,1-1 0,-1 1 1,1-2-1,-1 1 0,1-1 1,0 0-1,-1-1 0,1 1 1,-1-2-1,1 1 0,-1-1 1,8-3-1,-6 2 33,-1-1-1,0-1 0,0 0 0,0 0 1,-1 0-1,0-1 0,0 0 1,0 0-1,-1-1 0,0 0 1,0 0-1,0-1 0,-1 1 1,0-1-1,-1 0 0,0 0 1,0-1-1,4-13 0,-2 3 43,-1-1 0,-1 0 0,0 0 0,-1 0 0,-2 0 0,0 0 1,-3-31-1,0 25-137,-1-1 0,-2 1 0,0 0 0,-2 1 0,-1-1 0,-1 1 0,-1 1 1,-2 0-1,-14-25 0,20 41-233,0 0 0,0 1 0,-10-10 0,15 15 251,0 1 1,0 0-1,-1 0 1,1 0-1,0 0 0,-1 0 1,1 0-1,-1 0 1,1 0-1,-1 0 1,1 1-1,-1-1 1,1 0-1,-1 1 1,0 0-1,1-1 1,-1 1-1,0 0 1,1 0-1,-1 0 0,0 0 1,1 0-1,-1 0 1,0 0-1,1 1 1,-1-1-1,-3 2 1,5-2 16,-1 1 0,0 0 0,0 0 0,0 0 0,1 0 0,-1 0 0,1 0 0,-1 0 1,0 0-1,1 0 0,0 0 0,-1 0 0,1 0 0,0 0 0,-1 0 0,1 0 0,0 0 1,0 3-1,2 24-380,8 15-55</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4.896"/>
    </inkml:context>
    <inkml:brush xml:id="br0">
      <inkml:brushProperty name="width" value="0.05" units="cm"/>
      <inkml:brushProperty name="height" value="0.05" units="cm"/>
    </inkml:brush>
  </inkml:definitions>
  <inkml:trace contextRef="#ctx0" brushRef="#br0">222 1 18108,'-9'0'221,"-1"0"0,1 1-1,-1 0 1,0 1 0,1 0 0,0 1 0,0 0 0,-1 0-1,2 1 1,-1 0 0,0 1 0,1-1 0,0 2 0,0-1 0,0 1-1,1 1 1,0-1 0,0 1 0,1 0 0,0 1 0,0-1-1,0 1 1,1 0 0,0 1 0,1-1 0,0 1 0,0 0 0,1 0-1,-3 11 1,6-17-196,-1 1-1,0-1 0,1 0 1,0 1-1,-1-1 0,1 1 1,1-1-1,-1 1 0,0-1 1,1 0-1,0 1 0,0-1 1,0 0-1,0 0 0,0 1 1,1-1-1,-1 0 0,1 0 1,0 0-1,0-1 0,0 1 1,0 0-1,1-1 0,-1 1 1,1-1-1,-1 0 0,1 0 1,0 0-1,0 0 0,0 0 0,0-1 1,0 1-1,0-1 0,0 0 1,0 0-1,7 1 0,-3-1-13,1 0-1,-1-1 1,0 1-1,0-2 1,1 1-1,-1-1 0,0 0 1,0-1-1,0 0 1,0 0-1,0 0 0,0-1 1,0 0-1,-1 0 1,1-1-1,-1 1 0,0-1 1,0-1-1,-1 1 1,1-1-1,6-8 1,-6 7-1,-1-1 0,1-1 0,-1 1 0,-1-1 0,1 0 1,-1 0-1,-1 0 0,0 0 0,0-1 0,0 1 0,-1-1 1,0 0-1,-1 0 0,0 0 0,0 0 0,-1 0 0,-1-10 1,1 17-12,0 0 0,0 0 0,-1 0 0,1 0 0,-1 0 0,1 0 0,-1 0 0,0 0 0,0 0 0,0 1 0,0-1 0,-1-2 0,1 3-1,1 1 1,-1-1 0,1 1-1,-1 0 1,1-1 0,-1 1-1,0 0 1,1-1 0,-1 1-1,1 0 1,-1-1 0,0 1-1,1 0 1,-1 0 0,0 0-1,1 0 1,-1 0 0,0 0-1,0 0 1,1 0 0,-1 0-1,0 0 1,1 0 0,-2 0-1,0 1-3,0 1-1,-1-1 0,1 0 1,0 1-1,0-1 0,0 1 1,0 0-1,0-1 0,0 1 1,1 0-1,-1 0 0,1 0 1,-1 1-1,1-1 0,0 0 1,-2 5-1,-1 1-143,1 1 1,1-1-1,-1 1 0,1 0 1,1 0-1,0 0 1,0 15-1,1-21 54,0-1 0,0 1 0,0 0 0,1-1 0,-1 1 0,1 0 0,-1-1 0,1 1 0,0-1 0,0 1 0,0-1 0,1 1 0,-1-1 0,1 0 0,-1 0 0,1 1 0,0-1 0,0 0 0,-1-1 0,2 1-1,-1 0 1,0 0 0,0-1 0,0 0 0,1 1 0,-1-1 0,1 0 0,-1 0 0,3 1 0,27 4-554,7-7-201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5.404"/>
    </inkml:context>
    <inkml:brush xml:id="br0">
      <inkml:brushProperty name="width" value="0.05" units="cm"/>
      <inkml:brushProperty name="height" value="0.05" units="cm"/>
    </inkml:brush>
  </inkml:definitions>
  <inkml:trace contextRef="#ctx0" brushRef="#br0">180 435 16572,'-42'49'1793,"-35"43"11,69-81-1410,0 1 0,1-1 0,1 1-1,0 1 1,0-1 0,-4 18 0,9-28-320,0 0 1,1 0-1,-1 1 0,1-1 0,0 0 0,-1 0 0,1 1 1,0-1-1,0 0 0,1 0 0,-1 1 0,0-1 0,1 0 0,0 0 1,-1 0-1,1 1 0,0-1 0,1 2 0,0-2-30,-1-1 0,0 1 1,1-1-1,-1 0 0,1 0 0,0 1 0,-1-1 0,1 0 0,0-1 0,0 1 0,-1 0 0,1 0 1,0-1-1,0 1 0,0-1 0,3 1 0,4-1 3,-1 1-1,1-2 1,0 1-1,-1-1 1,1-1-1,-1 1 1,16-6-1,-13 3-28,0-1-1,-1 0 0,0 0 0,0-1 0,0-1 0,-1 1 1,0-1-1,0-1 0,8-9 0,-6 4 19,0 0 0,0-1-1,-2 0 1,0-1 0,11-23-1,-7 5 26,-1-1 0,-1-1 0,-2 1 0,-2-2-1,4-40 1,-7 49-32,-1 1-1,-2-1 0,-1 0 1,-1 1-1,-1-1 1,-8-37-1,9 59-28,-1 0-1,1 0 1,-1 0 0,0 0 0,-1 0-1,1 1 1,-1-1 0,0 1-1,0-1 1,-5-4 0,6 7-3,-1 0 0,1 0-1,-1 0 1,0 0 0,0 0 0,0 1 0,0 0 0,0-1 0,0 1-1,0 0 1,0 0 0,0 1 0,0-1 0,-1 1 0,1-1 0,0 1 0,-1 0-1,-3 1 1,-4 1 3,0 0-1,0 0 1,0 2 0,0-1-1,1 1 1,0 1-1,-1 0 1,2 0 0,-1 1-1,-13 11 1,6-4 25,0 1 0,1 1-1,1 1 1,-21 27 0,31-36-15,0 0-1,0 1 1,1-1-1,0 1 0,0 0 1,0 0-1,1 1 1,1-1-1,-1 1 0,1-1 1,-1 12-1,3-15-25,0 1 0,1-1 1,-1 1-1,1-1 0,0 1 0,1-1 0,-1 1 0,1-1 1,0 0-1,0 0 0,1 0 0,-1 0 0,1 0 0,0 0 0,1-1 1,-1 1-1,1-1 0,0 0 0,4 4 0,4 2-105,1 0 0,0-1 0,0-1 0,1 1 0,14 5 0,79 29-573,9 4 21,-104-41 658,-1 0 1,1 1-1,-1 0 1,0 1-1,11 12 1,-18-17 42,0 1-1,-1 0 1,0 0 0,0 0 0,0 0 0,-1 1 0,1-1 0,-1 1-1,0-1 1,-1 1 0,1 0 0,-1 0 0,0 0 0,0 0 0,0 0-1,0 8 1,-1-18 100,0-1-1,1 1 0,-1 0 0,1 0 1,0 0-1,3-8 0,8-24-62</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5.851"/>
    </inkml:context>
    <inkml:brush xml:id="br0">
      <inkml:brushProperty name="width" value="0.05" units="cm"/>
      <inkml:brushProperty name="height" value="0.05" units="cm"/>
    </inkml:brush>
  </inkml:definitions>
  <inkml:trace contextRef="#ctx0" brushRef="#br0">144 0 18796,'-12'12'642,"-6"3"146,0 1 0,2 1 1,0 1-1,1 0 0,-13 21 1,25-34-759,0-1 1,1 1 0,0 0-1,0 0 1,0 0-1,0 0 1,1 1-1,0-1 1,0 0 0,0 1-1,1-1 1,0 1-1,0-1 1,0 0 0,0 1-1,1-1 1,0 1-1,0-1 1,1 0-1,-1 0 1,1 0 0,1 0-1,-1 0 1,0 0-1,1 0 1,0-1-1,6 8 1,0-2-175,0 0-1,0-1 1,1 0-1,0-1 1,18 12-1,61 28-1003,-13-7-107,-75-41 1239,1 1-1,-1-1 1,0 1-1,0-1 1,0 1 0,0 0-1,0-1 1,0 1 0,0 0-1,-1 0 1,1 0 0,0-1-1,0 1 1,-1 0-1,1 0 1,0 0 0,-1 1-1,1-1 1,-1 0 0,1 0-1,-1 0 1,0 0-1,1 3 1,-1-3 17,-1 0 1,0 0-1,1 0 0,-1 0 0,1 0 1,-1 0-1,0 0 0,0-1 0,1 1 1,-1 0-1,0 0 0,0-1 0,0 1 1,0 0-1,0-1 0,0 1 0,0-1 1,0 1-1,-2 0 0,-10 3 137,1 0 0,-1-1-1,-15 2 1,24-5-94,-13 4 46,0-2 1,0-1-1,-1 0 0,-20-2 1,34 1-142,0 0 1,0-1-1,0 1 1,0-1-1,1 0 1,-1 0 0,0-1-1,1 1 1,-1-1-1,1 0 1,-1 0-1,1 0 1,0 0-1,0-1 1,0 1-1,0-1 1,0 1-1,1-1 1,-1 0-1,1 0 1,0-1-1,0 1 1,0 0-1,0-1 1,-1-3 0,0 0-29,1-1 1,0 0-1,-1-13 1,1-42-381</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6.328"/>
    </inkml:context>
    <inkml:brush xml:id="br0">
      <inkml:brushProperty name="width" value="0.05" units="cm"/>
      <inkml:brushProperty name="height" value="0.05" units="cm"/>
    </inkml:brush>
  </inkml:definitions>
  <inkml:trace contextRef="#ctx0" brushRef="#br0">1 0 16972,'3'3'262,"0"1"0,-1-1 0,1 1 0,-1 0 0,0 0 0,0-1 0,0 1-1,0 1 1,-1-1 0,1 4 0,8 48 893,-7-29 102,5 28-462,42 249 1406,24-6-1579,-62-261-580,-9-23-32,1 0 1,0-1-1,1 0 1,1 1-1,0-2 0,1 1 1,16 22-1,-21-33-6,0 1 0,0-1 0,0 0 0,1 0 0,-1 0 0,1 0 0,0 0 0,0-1-1,4 3 1,-6-4-1,0 1-1,0-1 1,0 0 0,0 0-1,0 0 1,0 0-1,0 0 1,0 0-1,0 0 1,0 0-1,0 0 1,0 0-1,0-1 1,0 1-1,0 0 1,0-1 0,0 1-1,0 0 1,0-1-1,0 0 1,0 1-1,0-1 1,0 1-1,0-1 1,-1 0-1,1 0 1,0 1-1,0-1 1,-1 0 0,1 0-1,-1 0 1,1 0-1,-1 0 1,1-1-1,2-5 5,0 0-1,0 0 0,-1 0 0,0 0 1,-1 0-1,0 0 0,1-8 1,-1-55-14,-1 53-9,-2-23-65,-1 1 1,-11-53-1,9 69 2,-1 0 0,0 0 1,-2 1-1,-1 0 0,-14-24 0,22 43 57,-1 0-1,-1 0 0,1 0 0,0 0 0,-1 0 0,0 0 0,1 1 1,-6-4-1,7 5 19,1 1 0,-1-1-1,1 1 1,-1 0 0,0 0 0,1-1 0,-1 1 0,0 0 0,1 0 0,-1 0 0,0 0 0,1 0 0,-1 0 0,0 0 0,1 0-1,-1 0 1,0 0 0,0 0 0,1 0 0,-1 0 0,0 0 0,1 1 0,-1-1 0,1 0 0,-1 1 0,0-1 0,1 0 0,-1 1-1,1-1 1,-1 1 0,1-1 0,-1 1 0,1-1 0,-1 1 0,1-1 0,-1 1 0,1-1 0,0 1 0,-1-1 0,1 1 0,0 0-1,0-1 1,-1 1 0,1 0 0,0-1 0,0 1 0,0 1 0,-2 5 13,1 0-1,-1 1 1,2-1 0,-1 1 0,1-1-1,0 1 1,1-1 0,0 0-1,0 1 1,0-1 0,1 0-1,0 0 1,0 0 0,4 8 0,1-1 25,-1-1 1,2 1 0,-1-1 0,2-1 0,0 1 0,12 11 0,-12-14-12,0-1 0,1-1-1,0 0 1,1 0 0,0-1 0,0 0 0,1-1 0,-1 0 0,1-1 0,1 0 0,-1-1 0,1-1 0,12 3-1,-15-5-16,0 0 0,0 0 0,0-1-1,0 0 1,-1-1 0,1 0 0,0-1-1,0 0 1,-1 0 0,1-1 0,-1 0-1,0-1 1,0 0 0,0 0 0,0-1-1,-1 0 1,14-11 0,-9 5 19,-1-1 0,0 1 1,-1-2-1,0 0 0,-1 0 0,-1-1 0,0 0 1,-1-1-1,0 1 0,-1-2 0,8-25 1,-18 55 115,0 1 1,1 0-1,1 0 1,0 0-1,3 25 1,-2-35-123,1 0 0,0 0 1,0 0-1,0-1 0,0 1 0,1-1 1,0 1-1,0-1 0,0 1 0,0-1 0,1 0 1,0 0-1,-1 0 0,2 0 0,-1-1 1,0 1-1,1-1 0,-1 0 0,1 0 1,0 0-1,0 0 0,0-1 0,8 4 1,-3-3-20,0-1 0,0 0 1,1-1-1,-1 0 0,0 0 1,1-1-1,-1 0 0,0 0 1,0-1-1,17-4 1,4-3-110,55-20 0,72-43-276,-128 63 390,-28 8 4,0 0 0,0 0 0,1 0 1,-1 0-1,0 0 0,0 1 0,1-1 1,-1 0-1,0 1 0,0-1 0,0 1 0,0-1 1,0 1-1,0-1 0,0 1 0,0 0 1,0 0-1,0-1 0,0 1 0,2 2 0,0 0 16,0 1-1,1 0 0,0-1 0,0 0 0,0 0 1,0 0-1,0-1 0,0 1 0,1-1 0,-1 0 0,1 0 1,0-1-1,0 1 0,-1-1 0,1 0 0,0 0 1,0-1-1,9 1 0,6-2-152,-1-1 0,1-1 0,28-7 0,5-1-653,97-1-2843,-124 5 3128,-7-3 2</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7.125"/>
    </inkml:context>
    <inkml:brush xml:id="br0">
      <inkml:brushProperty name="width" value="0.05" units="cm"/>
      <inkml:brushProperty name="height" value="0.05" units="cm"/>
    </inkml:brush>
  </inkml:definitions>
  <inkml:trace contextRef="#ctx0" brushRef="#br0">1 0 19324,'7'172'3160,"-5"-152"-3005,2 0 0,0 0 0,1 0 0,0-1 0,2 0 0,11 25 0,-16-39-146,1-1 0,-1 0-1,1 0 1,-1 0 0,1 0 0,0 0-1,1-1 1,-1 1 0,0-1 0,1 0-1,0 0 1,0 0 0,0 0 0,0-1-1,0 0 1,1 0 0,-1 0 0,1 0-1,-1-1 1,1 1 0,0-1 0,-1 0 0,1-1-1,0 1 1,0-1 0,0 0 0,-1 0-1,1 0 1,0-1 0,0 0 0,0 0-1,-1 0 1,1 0 0,-1-1 0,1 0-1,4-2 1,4-3 21,-1-1 0,1 0 1,-1 0-1,-1-1 0,0-1 0,0 0 0,0 0 1,-2-1-1,1-1 0,7-12 0,-6 7 66,0 0 0,-2-1 0,0 0 0,-1-1 0,-1 0 0,9-35 0,-15 49-57,1 0 0,-2 0-1,1-1 1,0 1 0,-1 0-1,0-1 1,0 1 0,-1 0-1,-1-7 1,2 11-36,0 1 1,-1 0-1,1-1 1,0 1-1,0 0 1,-1-1-1,1 1 0,0 0 1,-1-1-1,1 1 1,0 0-1,-1 0 0,1-1 1,0 1-1,-1 0 1,1 0-1,-1 0 1,1 0-1,0-1 0,-1 1 1,1 0-1,-1 0 1,1 0-1,-1 0 0,1 0 1,0 0-1,-1 0 1,1 0-1,-1 0 0,1 0 1,-1 0-1,1 1 1,0-1-1,-1 0 1,1 0-1,-1 0 0,1 1 1,0-1-1,-1 0 1,1 0-1,0 1 0,-1-1 1,1 0-1,0 0 1,-1 1-1,1-1 1,0 0-1,0 1 0,-1-1 1,1 1-1,0-1 1,0 0-1,0 1 0,0-1 1,-1 1-1,1-1 1,0 0-1,0 2 0,-3 6 3,0 1-1,1 1 0,0-1 0,1 0 0,0 0 1,0 1-1,2 16 0,9 71 11,-7-75 3,2 0 0,0 0 0,2 0 0,13 30 0,-16-44-18,-1 0-1,2 0 0,-1 0 0,1-1 0,0 0 1,1 0-1,-1 0 0,1-1 0,1 0 0,-1 0 1,1-1-1,0 1 0,1-1 0,10 5 0,-14-8-66,0-1 0,0 1 0,0-1 0,0 0 0,0-1 0,0 1 0,0-1 0,0 0 0,0 0 0,0 0 0,1 0 0,-1-1 0,0 1 0,0-1 0,0 0 0,0 0 0,-1-1 0,1 1 0,0-1 0,0 0 0,-1 0 0,1 0 0,-1-1 0,0 1 0,0-1 0,0 1 0,0-1 0,3-4 0,4-5-98,-1 0 0,-1 0 0,0 0-1,0-1 1,-2-1 0,9-20 0,7-36-433</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7.602"/>
    </inkml:context>
    <inkml:brush xml:id="br0">
      <inkml:brushProperty name="width" value="0.05" units="cm"/>
      <inkml:brushProperty name="height" value="0.05" units="cm"/>
    </inkml:brush>
  </inkml:definitions>
  <inkml:trace contextRef="#ctx0" brushRef="#br0">65 1 18436,'-11'32'1031,"-27"91"1005,33-104-1578,1-1 1,1 1-1,1 0 0,0 29 0,2-44-387,0-1 0,0 1-1,1-1 1,-1 0-1,1 1 1,0-1-1,0 0 1,0 1 0,0-1-1,1 0 1,-1 0-1,1 0 1,0 0-1,0 0 1,0 0 0,4 4-1,-2-4-55,-1-1 0,1 0 0,0 0 1,0 0-1,0 0 0,0 0 0,0-1 0,0 0 0,0 0 0,0 0 0,0 0 0,1-1 0,4 1 0,28-1-405,51-5 0,-56 2-17,1 1 0,64 5 0,-88-2 371,0 1 1,0-1-1,0 2 1,0-1-1,0 2 1,0-1-1,-1 1 1,1 0-1,-1 1 1,0-1-1,-1 2 1,1-1-1,-1 1 1,12 13 0,-16-16 76,0 0 1,-1 0-1,0 1 1,1-1 0,-1 0-1,-1 1 1,1 0 0,0-1-1,-1 1 1,0 0 0,0 0-1,0-1 1,0 1 0,-1 0-1,1 0 1,-1 0 0,0 0-1,-1 6 1,0-4 50,0 0 0,-1 0 1,0 0-1,-1-1 0,1 1 1,-1-1-1,0 1 0,0-1 1,-1 0-1,1 0 0,-6 5 1,0 0 77,-1-1 0,0 0 0,-1-1 0,0 0 1,0-1-1,0 0 0,-1 0 0,0-1 1,0-1-1,-21 6 0,26-9-175,-2 0 0,1-1 1,0 0-1,0-1 0,0 1 0,0-2 0,0 1 1,0-1-1,-1 0 0,1-1 0,1 0 1,-1 0-1,-9-4 0,12 3-19,0 0 1,0 0-1,0 0 0,0 0 1,0-1-1,1 1 0,0-1 1,0-1-1,0 1 0,0 0 1,0-1-1,1 0 0,0 0 1,0 0-1,0 0 0,1 0 1,0-1-1,0 1 1,-1-7-1,-4-25-239,6-1-76</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8.115"/>
    </inkml:context>
    <inkml:brush xml:id="br0">
      <inkml:brushProperty name="width" value="0.05" units="cm"/>
      <inkml:brushProperty name="height" value="0.05" units="cm"/>
    </inkml:brush>
  </inkml:definitions>
  <inkml:trace contextRef="#ctx0" brushRef="#br0">37 109 17324,'-29'4'2174,"29"-4"-2140,-1 0 0,1 1 0,0-1 0,-1 0 1,1 0-1,-1 1 0,1-1 0,0 0 1,-1 0-1,1 1 0,0-1 0,-1 0 0,1 1 1,0-1-1,-1 1 0,1-1 0,0 0 0,0 1 1,-1-1-1,1 1 0,0-1 0,0 1 1,0 0 24,0 0 1,0 0 0,0 0 0,0-1 0,1 1 0,-1 0 0,0 0-1,1 0 1,-1-1 0,0 1 0,1 0 0,-1 0 0,1-1-1,-1 1 1,1 0 0,0-1 0,0 2 0,4 2 109,0 0 0,1 0 0,0 0 0,-1 0 0,1-1 0,0 0-1,0 0 1,1-1 0,-1 0 0,1 0 0,10 2 0,-9-3-117,1 1 0,0-1 1,0-1-1,0 0 0,0 0 0,0-1 0,0 0 0,12-3 0,-17 3-34,1-1 0,0 0 0,-1 0 0,1-1 0,-1 0-1,1 0 1,-1 0 0,0 0 0,-1 0 0,1-1 0,0 0-1,-1 1 1,4-6 0,-6 6-8,1 1-1,0-1 1,-1 0 0,1 1-1,-1-1 1,0 0 0,0 0-1,0 0 1,0 0 0,-1 0-1,1 0 1,-1 0 0,0 0-1,1 0 1,-1-1 0,-1 1 0,1 0-1,0 0 1,-1 0 0,0 0-1,0 0 1,-1-4 0,1 6-9,1 0 1,-1 0 0,1 0 0,-1 0 0,0 0 0,1-1 0,-1 1 0,0 0 0,0 1 0,0-1 0,0 0 0,0 0 0,0 0 0,0 0 0,0 1 0,0-1 0,0 1 0,0-1 0,-1 0 0,1 1 0,0 0 0,0-1 0,-1 1 0,1 0-1,0 0 1,0 0 0,-1 0 0,1 0 0,0 0 0,-1 0 0,1 0 0,0 0 0,0 1 0,-1-1 0,1 0 0,0 1 0,0-1 0,0 1 0,-1-1 0,1 1 0,0 0 0,-1 1 0,-4 2 4,0 0 1,1 0-1,-1 1 1,1 0-1,0 0 0,-6 8 1,4-2 28,0 0 0,0 0 0,1 0 0,1 1 0,-8 21 0,11-25-11,0-1 0,0 0 0,1 1 0,0-1 0,0 1 0,1-1 0,0 1 0,0-1 0,1 1-1,0-1 1,2 10 0,-2-15-15,0 1-1,0-1 1,0 0-1,0 0 1,1 1-1,-1-1 1,1 0-1,-1 0 0,1 0 1,0-1-1,0 1 1,0 0-1,0-1 1,0 1-1,0-1 1,0 1-1,0-1 1,1 0-1,-1 0 0,0 0 1,1 0-1,-1-1 1,1 1-1,-1-1 1,1 1-1,4-1 1,4 0 4,1 0 0,-1 0 1,1-1-1,18-5 0,8-2-33,-1-3 1,44-18-1,69-38 41,-127 57 9,-13 5 107,0-1 1,1 0-1,-2-1 1,1 0-1,-1-1 0,0 0 1,10-11-1,-18 17-93,7-4 61,-1-1 0,1 1 1,0 1-1,1-1 0,-1 1 0,1 1 1,0 0-1,14-5 0,8 0-577,41-7-1,-7 2-2096,-63 14 2464,0 0-1,0-1 1,0 1 0,0-1 0,0 0 0,0 0 0,0 0 0,0 0-1,0 0 1,0 0 0,-1 0 0,4-3 0,-6-3-759</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8.544"/>
    </inkml:context>
    <inkml:brush xml:id="br0">
      <inkml:brushProperty name="width" value="0.05" units="cm"/>
      <inkml:brushProperty name="height" value="0.05" units="cm"/>
    </inkml:brush>
  </inkml:definitions>
  <inkml:trace contextRef="#ctx0" brushRef="#br0">1 139 18540,'21'-2'1776,"14"-13"-1192,7-6-263,8-4 583,6 4-1040,15 2 344,0 0-136,-1 3-280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39.105"/>
    </inkml:context>
    <inkml:brush xml:id="br0">
      <inkml:brushProperty name="width" value="0.05" units="cm"/>
      <inkml:brushProperty name="height" value="0.05" units="cm"/>
    </inkml:brush>
  </inkml:definitions>
  <inkml:trace contextRef="#ctx0" brushRef="#br0">714 126 17084,'73'-84'2621,"-46"52"-2040,-17 23 494,-12 18-311,-14 23 0,-219 329 408,155-257-1164,-4-3-1,-118 108 1,188-195-67,-49 40-100,56-49 23,1 0 0,-2-1 0,1 0 1,0 0-1,-1-1 0,0 0 0,-13 4 1,20-7 92,-1 0 0,1 1 0,-1-1 0,1 0 0,-1 0 1,1 0-1,-1 0 0,1 0 0,-1 0 0,1 0 0,-1 0 0,1-1 1,-1 1-1,1-1 0,0 1 0,-1-1 0,1 1 0,-1-1 1,1 0-1,0 0 0,0 0 0,-1 0 0,1 0 0,0 0 1,0 0-1,0 0 0,0 0 0,0 0 0,-1-3 0,0-1-22,0 0-1,0 0 1,0 0-1,1-1 1,-1 1-1,1-1 0,0-7 1,-1-42-509</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29.484"/>
    </inkml:context>
    <inkml:brush xml:id="br0">
      <inkml:brushProperty name="width" value="0.05" units="cm"/>
      <inkml:brushProperty name="height" value="0.05" units="cm"/>
    </inkml:brush>
  </inkml:definitions>
  <inkml:trace contextRef="#ctx0" brushRef="#br0">357 196 15779,'-18'-3'837,"0"2"0,1 0 0,-1 1 0,-20 2 0,29 0-586,-1 0 1,1 0 0,-1 1-1,1 1 1,0-1 0,0 1 0,0 1-1,1-1 1,-10 8 0,3-1-97,0 1 0,1 1 0,0 0 1,1 1-1,-16 23 0,23-30-146,0 1 1,1 1-1,0-1 1,1 1-1,0-1 0,0 1 1,1 0-1,0 0 1,1 1-1,0-1 1,0 1-1,0 14 0,2-22-10,0 0-1,1 0 0,-1-1 1,0 1-1,1 0 0,-1-1 0,1 1 1,-1 0-1,1-1 0,0 1 1,0 0-1,-1-1 0,1 0 1,0 1-1,1-1 0,-1 1 0,0-1 1,0 0-1,0 0 0,1 0 1,-1 0-1,1 0 0,-1 0 1,1 0-1,-1 0 0,1 0 0,0-1 1,-1 1-1,1-1 0,0 1 1,-1-1-1,1 0 0,0 1 1,0-1-1,-1 0 0,1 0 0,0 0 1,2-1-1,6 0-5,0 0 1,0 0-1,0-1 0,0-1 0,14-5 1,4-3 23,0-2 1,-1-1 0,-1-1 0,0-2 0,-1 0-1,-1-2 1,-1 0 0,27-29 0,-25 21 65,-1-1 0,-2-2 0,0 0 0,-2-1 0,-2 0 0,22-51 0,-29 51 0,-11 30-76,1 0-1,-1 0 0,1 0 0,-1 0 1,0 0-1,0 0 0,1 0 0,-1 0 1,0 0-1,0 0 0,0 0 1,0 0-1,0 0 0,-1 0 0,1 0 1,0 0-1,0 0 0,-1 0 0,1 0 1,-1-2-1,0 3-3,0 0 1,1 0-1,-1 0 1,0 0-1,0 1 1,1-1-1,-1 0 1,0 0-1,1 1 1,-1-1-1,0 0 1,1 1-1,-1-1 1,1 1-1,-1-1 1,1 0-1,-1 1 1,1 0-1,-1-1 1,1 1-1,-1-1 1,1 1-1,-1 0 1,1-1-1,0 1 1,-1 1-1,-13 24 39,-3 11 6,1 1 1,-17 69-1,28-90-21,2 1 0,0 0 0,1 0 1,0 1-1,2-1 0,0 0 0,1 0 0,5 30 0,-4-42-19,-1 0-1,1-1 0,0 0 1,0 1-1,1-1 0,0 0 1,0 0-1,0 0 0,0-1 1,1 1-1,0-1 1,-1 0-1,2 0 0,-1 0 1,0 0-1,1-1 0,0 0 1,0 0-1,0 0 0,0 0 1,0-1-1,0 0 0,1 0 1,-1-1-1,1 1 1,-1-1-1,1 0 0,0 0 1,7-1-1,-1 0-2,0 0-1,1-1 1,-1-1-1,0 0 1,0 0-1,-1-1 1,1-1 0,0 0-1,-1 0 1,0-1-1,0-1 1,18-12-1,-19 11-1,-1-2-1,1 1 1,-1-1-1,-1-1 1,0 1-1,0-2 1,-1 1-1,0-1 1,8-18-1,-12 22 1,0 1-1,0 0 0,-1-1 0,0 0 0,-1 0 0,1 0 0,-1 1 0,-1-1 0,1 0 0,-1 0 0,0 0 0,-1 0 0,0 0 0,0 0 0,0 0 0,-1 0 0,0 0 0,-4-10 0,5 15-1,-1 0-1,1-1 1,0 1-1,0 0 1,-1 0-1,1 1 1,-1-1-1,0 0 1,1 0-1,-1 1 1,0-1-1,0 1 1,0 0-1,0-1 0,0 1 1,-1 0-1,1 0 1,0 0-1,0 1 1,-1-1-1,1 0 1,-1 1-1,1 0 1,0-1-1,-1 1 1,1 0-1,-1 0 1,1 0-1,0 1 1,-1-1-1,1 1 0,-1-1 1,1 1-1,0 0 1,-3 1-1,-3 1 6,-1 2-1,1-1 0,1 1 1,-1 0-1,1 0 1,0 1-1,0 0 0,-7 7 1,2 1 36,1 0 1,0 0-1,-10 19 1,17-26-18,0 0 0,1 1 0,-1 0 0,2-1 0,-1 1 0,1 0 0,0 1 0,-1 14-1,2-21-17,1-1-1,0 1 0,1 0 0,-1 0 0,0 0 0,0-1 0,1 1 0,-1 0 0,1 0 0,-1-1 0,1 1 0,0 0 0,0-1 0,0 1 0,0-1 0,0 1 0,0-1 0,0 1 0,0-1 0,1 0 0,-1 0 0,1 1 0,-1-1 0,0 0 0,1 0 0,0 0 0,-1-1 0,1 1 0,0 0 0,-1-1 1,1 1-1,0-1 0,0 1 0,-1-1 0,1 0 0,4 0 0,5 1 7,1-1 0,-1-1 0,1 0 1,19-5-1,170-49-315,-131 32-6,112-19-1,-170 40 243,1 0 0,0 1 1,25 1-1,-35 0 63,0 1 0,0-1 0,-1 1 0,1-1 0,0 1 0,0 0 0,-1 0 0,1 0 0,-1 1 0,1-1 0,-1 0-1,1 1 1,-1 0 0,0-1 0,0 1 0,0 0 0,0 0 0,0 0 0,0 1 0,0-1 0,-1 0 0,1 1 0,1 2 0,-1 3 55,1-1 0,-1 1 0,1 14 0,-2-17 4,-1 0 0,1 0-1,0 0 1,1 0 0,-1 0 0,1-1-1,0 1 1,0 0 0,0-1 0,4 6-1,-5-9-33,0 0-1,0 0 1,1-1-1,-1 1 0,0 0 1,0 0-1,1 0 1,-1-1-1,1 1 0,-1-1 1,1 1-1,-1-1 1,0 0-1,1 0 0,-1 1 1,1-1-1,-1 0 1,1 0-1,0 0 0,-1 0 1,1-1-1,-1 1 1,2-1-1,38-13 185,-28 8-161,-4 3-66,0 0 0,0 0 0,0 1 0,0 0 0,1 0 1,-1 1-1,19 0 0,-24 1 2,0 1 1,0 0-1,0 0 0,0 0 1,0 0-1,0 0 0,0 1 1,-1-1-1,1 1 0,-1 0 1,1 0-1,-1 1 0,0-1 1,0 1-1,0-1 0,0 1 1,0 0-1,0 0 0,-1 0 1,1 1-1,1 4 0,-2-5 27,-1-1-1,1 1 0,-1-1 1,1 1-1,0-1 0,0 0 1,0 0-1,0 0 1,0 0-1,0 0 0,1 0 1,4 2-1,-5-3 4,1-1 1,-1 1-1,1-1 0,0 1 0,-1-1 1,1 0-1,-1 0 0,1 0 0,0 0 1,-1-1-1,1 1 0,-1-1 0,1 0 1,-1 1-1,3-2 0,31-13 92,63-35 0,-9 4-163,-70 37 28,46-19-106,-61 26 112,1 1 0,0-1 1,0 1-1,0 0 0,-1 0 0,1 1 1,0 0-1,0 0 0,7 1 1,-12-1 7,0 0 0,0 0 0,0 1 0,0-1 0,0 1 0,0-1 0,0 1 0,0-1 0,0 1 1,0 0-1,0-1 0,0 1 0,-1 0 0,1 0 0,0 0 0,0-1 0,-1 1 0,1 0 0,-1 0 0,1 0 0,-1 0 0,1 0 1,-1 0-1,1 0 0,-1 1 0,0-1 0,0 0 0,0 0 0,1 0 0,-1 0 0,0 0 0,0 0 0,0 0 0,-1 1 0,1-1 0,0 0 1,0 0-1,-1 0 0,1 0 0,0 0 0,-2 1 0,0 6-141,-1-1 1,0 0-1,0-1 1,-7 11-1,2-7-57</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30.277"/>
    </inkml:context>
    <inkml:brush xml:id="br0">
      <inkml:brushProperty name="width" value="0.05" units="cm"/>
      <inkml:brushProperty name="height" value="0.05" units="cm"/>
    </inkml:brush>
  </inkml:definitions>
  <inkml:trace contextRef="#ctx0" brushRef="#br0">1 134 17436,'23'43'1685,"-1"1"-1,-2 0 1,24 79 0,-12-31-936,-29-84-685,-3-6-43,0 0 0,1 1 0,0-1 0,0 1 0,0-1 0,0 0 0,0 0 0,0 0 0,0 1 0,1-1 0,-1 0 0,1-1 0,-1 1 0,1 0 0,0 0 0,0-1 1,0 1-1,0-1 0,0 1 0,0-1 0,2 1 0,-3-2-12,0 0 0,0 0-1,0 0 1,-1 0 0,1 0 0,0 0 0,0 0 0,0-1 0,-1 1 0,1 0-1,0 0 1,0-1 0,-1 1 0,1-1 0,0 1 0,0-1 0,-1 1 0,1-1-1,-1 1 1,1-1 0,0 1 0,-1-1 0,1 0 0,-1 1 0,0-1 0,1 0-1,-1 0 1,1 1 0,-1-2 0,10-27 108,-7 6-123,0-1 0,-2 0 0,0 1 0,-2-1 0,0 0 1,-2 0-1,0 1 0,-2 0 0,-1-1 0,-9-24 1,19 55-50,1-1 1,0 0 0,0 0 0,1 0 0,0-1 0,0 0 0,12 9 0,-7-6 38,0-1 0,0 0 0,1-1 0,0 0 0,20 7 0,-22-11 19,0 0 0,0 0 0,0-1 0,1-1-1,-1 0 1,0 0 0,1-1 0,-1 0 0,0-1 0,0 0-1,0-1 1,0 0 0,0 0 0,-1-1 0,1 0-1,-1-1 1,0 0 0,0-1 0,-1 1 0,13-13 0,-12 10 5,0 0 0,-1-1 0,0 0 0,0 0 1,-1-1-1,-1 0 0,0 0 0,0-1 0,-1 0 1,0 0-1,0 0 0,-2-1 0,1 1 0,-2-1 1,1 0-1,-2 1 0,2-18 0,-3 26-7,-1 0-1,1 0 1,0 0-1,-1-1 1,1 1-1,-1 0 1,0 0 0,0 0-1,-3-5 1,4 7-1,-1 0-1,1 1 1,-1-1 0,0 0 0,1 0-1,-1 0 1,0 1 0,0-1 0,0 0 0,0 1-1,1-1 1,-1 1 0,0-1 0,0 1 0,0 0-1,0-1 1,0 1 0,0 0 0,0-1 0,0 1-1,0 0 1,0 0 0,-1 0 0,1 0 0,0 0-1,0 0 1,0 0 0,0 1 0,0-1 0,0 0-1,0 1 1,0-1 0,-1 1 0,-4 2 2,0 0 0,1 1 1,-1-1-1,1 1 0,0 0 1,0 1-1,0-1 0,1 1 1,-1 0-1,1 0 0,0 1 1,-4 7-1,-6 11 47,-16 39 0,20-38 22,-14 49 0,21-64-54,1 0-1,0 1 1,1-1-1,0 1 1,1-1-1,0 1 1,2 17 0,-1-25-67,0 1 0,0-1 0,0 0 1,0 0-1,1 0 0,-1 0 0,1 0 0,0 0 1,0-1-1,0 1 0,0 0 0,0-1 1,1 0-1,-1 1 0,1-1 0,-1 0 1,1 0-1,0-1 0,0 1 0,0 0 1,0-1-1,0 0 0,0 0 0,0 0 1,1 0-1,3 1 0,7 0-285,0-1-1,0 0 1,0 0-1,25-4 1,17-4-196,10-8-178</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30.695"/>
    </inkml:context>
    <inkml:brush xml:id="br0">
      <inkml:brushProperty name="width" value="0.05" units="cm"/>
      <inkml:brushProperty name="height" value="0.05" units="cm"/>
    </inkml:brush>
  </inkml:definitions>
  <inkml:trace contextRef="#ctx0" brushRef="#br0">312 32 18740,'-6'-3'197,"0"0"0,0 0-1,0 1 1,-1-1 0,1 1 0,-1 1-1,1-1 1,-1 1 0,0 1 0,1-1-1,-1 1 1,0 0 0,1 0 0,-1 1 0,0 0-1,1 0 1,-1 1 0,-10 3 0,3 0 81,0 1 0,1 0 0,-1 1 0,1 0 0,0 1 1,1 1-1,-15 12 0,20-15-181,2-1 0,-1 2 0,1-1 0,0 0 0,0 1 0,0 0 0,1 0 0,-6 15 0,9-20-85,0 1 0,0-1 0,0 0 0,1 1 0,-1-1 0,1 0 0,0 1-1,0-1 1,0 1 0,0-1 0,0 0 0,0 1 0,1-1 0,-1 1 0,1-1 0,0 0 0,-1 0 0,1 1 0,0-1 0,0 0 0,1 0 0,-1 0 0,0 0 0,1 0 0,-1 0 0,1 0 0,-1-1 0,1 1 0,0 0 0,0-1 0,0 1 0,0-1 0,0 0 0,0 0 0,3 1 0,1 2-20,1-2 0,0 1 0,0-1 0,0 1 0,0-2 0,0 1 0,0-1-1,0 0 1,0-1 0,0 0 0,1 0 0,-1 0 0,0-1 0,11-2 0,-8 0-10,0-1-1,0 0 1,0 0 0,0-1 0,-1 0-1,0-1 1,0 0 0,16-14 0,-7 2-42,0-1 0,-1-1 0,-1 0 0,0-2 0,-2 1 0,-1-2 0,13-28 0,-36 80 43,1 1 1,2 0 0,1 0 0,-2 41-1,6-59 33,2-1-1,0 1 1,0 0 0,1 0-1,4 21 1,-5-30-34,1-1 0,0 1 1,0-1-1,0 1 1,0-1-1,0 0 0,0 1 1,0-1-1,1 0 0,-1 0 1,1 0-1,0 0 1,0 0-1,-1 0 0,1 0 1,0-1-1,1 1 1,-1-1-1,0 1 0,0-1 1,1 0-1,-1 0 0,0 0 1,1 0-1,-1 0 1,1 0-1,0-1 0,-1 1 1,1-1-1,-1 0 1,1 0-1,4 0 0,-2-1-118,1 0 0,0 0 0,-1-1 0,1 1-1,-1-1 1,1 0 0,-1-1 0,0 1 0,0-1 0,0 0-1,0-1 1,0 1 0,-1-1 0,0 0 0,6-6 0,0-1-2,-1 0 1,-1-1 0,0 0 0,-1 0 0,9-19-1,13-46-529</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31.178"/>
    </inkml:context>
    <inkml:brush xml:id="br0">
      <inkml:brushProperty name="width" value="0.05" units="cm"/>
      <inkml:brushProperty name="height" value="0.05" units="cm"/>
    </inkml:brush>
  </inkml:definitions>
  <inkml:trace contextRef="#ctx0" brushRef="#br0">4 1 17588,'2'14'1944,"-2"17"-1024,-4 6-328,2 9 1281,8 8-673,4 7-384,6 6-128,7 3-391,3-2-129,-3-1-256,-1-2-144,-4-13-145,-6-5-191,-7-15-680,-5-11 928,-8-10-120,-6-8-104</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31.606"/>
    </inkml:context>
    <inkml:brush xml:id="br0">
      <inkml:brushProperty name="width" value="0.05" units="cm"/>
      <inkml:brushProperty name="height" value="0.05" units="cm"/>
    </inkml:brush>
  </inkml:definitions>
  <inkml:trace contextRef="#ctx0" brushRef="#br0">18 102 19412,'-1'1'178,"1"0"1,-1 0-1,1-1 0,-1 1 1,1 0-1,0 0 0,-1 1 1,1-1-1,0 0 0,0 0 1,0 0-1,0 0 0,0 0 1,0 0-1,0 0 0,0 0 1,0 0-1,0 0 0,1 2 0,0-2-135,-1-1-1,1 0 1,-1 1-1,0-1 0,1 1 1,-1-1-1,1 0 1,0 1-1,-1-1 0,1 0 1,-1 0-1,1 1 0,-1-1 1,1 0-1,0 0 1,-1 0-1,1 0 0,-1 0 1,1 0-1,0 0 1,-1 0-1,1 0 0,0 0 1,-1 0-1,1 0 0,-1 0 1,1 0-1,0-1 1,-1 1-1,1 0 0,-1 0 1,1-1-1,-1 1 0,1 0 1,-1-1-1,2 0 1,0-1-43,0 0 1,0 0 0,0 0 0,0 0 0,0 0-1,0-1 1,-1 1 0,1 0 0,-1-1 0,0 0-1,0 1 1,0-1 0,0 0 0,0 1-1,0-1 1,-1 0 0,1 0 0,-1 0 0,0 0-1,0-4 1,0 3-59,0 0 0,0 0-1,0 0 1,-1 0 0,1 0-1,-1 0 1,0 0-1,0 0 1,0 0 0,-1 0-1,0 0 1,1 1 0,-6-7-1,7 9 43,0 1-1,0-1 1,-1 1-1,1-1 0,0 1 1,-1 0-1,1-1 0,-1 1 1,1 0-1,-1 0 1,1-1-1,0 1 0,-1 0 1,1 0-1,-1-1 0,1 1 1,-1 0-1,1 0 1,-1 0-1,0 0 0,1 0 1,-1 0-1,1 0 1,-1 0-1,1 0 0,-1 0 1,1 0-1,-1 0 0,1 0 1,-2 1-1,1 0-8,0-1-1,0 1 0,0 0 1,0 0-1,1 0 0,-1 0 1,0 0-1,0 0 0,0 0 1,1 1-1,-2 1 0,-9 37-259,7-20 273,2 1-1,1 0 1,1 21-1,0-33 66,1 0 1,0-1-1,0 1 0,1-1 1,0 1-1,0-1 0,1 1 0,1-1 1,7 14-1,-10-20-33,1 1 0,0-1 1,0 0-1,0 0 0,0 0 0,1 0 1,-1 0-1,0 0 0,1 0 0,0-1 1,-1 1-1,1-1 0,0 0 0,-1 0 1,1 0-1,0 0 0,0 0 0,0-1 1,0 1-1,0-1 0,0 0 0,0 0 1,0 0-1,0 0 0,0-1 0,0 1 1,0-1-1,0 0 0,0 1 0,-1-1 1,4-2-1,10-3 20,-1-2 1,0 0 0,-1 0-1,19-15 1,-17 12-28,18-14 2,19-13-36,-48 35 13,0 0 0,1 0-1,-1 1 1,0 0 0,1 0 0,-1 0 0,1 1-1,9-1 1,-13 2 8,0 0-1,0 0 1,0 0-1,0 0 1,0 0-1,0 1 1,0-1-1,0 1 1,-1 0-1,1 0 1,0-1 0,0 1-1,0 0 1,-1 0-1,1 1 1,0-1-1,-1 0 1,1 0-1,-1 1 1,0-1-1,1 1 1,-1 0 0,0-1-1,0 1 1,0 0-1,1 2 1,2 4 27,0 1 0,-1 1 0,-1-1 0,3 12 0,-3-12 14,3 11-6,-2-2 91,1 0 1,1 0 0,1-1-1,1 1 1,10 19-1,-16-34-112,1-1-1,0 1 1,-1 0-1,1 0 0,0-1 1,1 0-1,-1 1 1,0-1-1,1 0 0,-1 0 1,1 0-1,0 0 1,0 0-1,-1-1 0,1 0 1,0 1-1,0-1 0,1 0 1,-1 0-1,0-1 1,0 1-1,0 0 0,1-1 1,-1 0-1,0 0 1,0 0-1,1 0 0,-1-1 1,0 1-1,0-1 0,1 0 1,-1 0-1,0 0 1,0 0-1,0 0 0,4-3 1,1-1-164,-1 0 0,1-1 0,-1 0 0,0 0 0,0-1 0,-1 0 0,1 0 0,-2 0 0,1-1 1,-1 0-1,6-12 0,0 1-269</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32.268"/>
    </inkml:context>
    <inkml:brush xml:id="br0">
      <inkml:brushProperty name="width" value="0.05" units="cm"/>
      <inkml:brushProperty name="height" value="0.05" units="cm"/>
    </inkml:brush>
  </inkml:definitions>
  <inkml:trace contextRef="#ctx0" brushRef="#br0">14 181 16396,'-3'8'260,"0"0"1,1 0 0,0 0 0,1 1 0,-1-1 0,1 13 0,4 52 213,-2-61-246,4 36 163,1 0 0,3-1 0,1-1 0,33 88 0,-37-120-293,0 0-1,0-1 1,1 0-1,1-1 0,0 0 1,1 0-1,0 0 1,19 17-1,-23-25-66,-1 0 0,1-1-1,0 0 1,-1 0 0,1 0-1,0-1 1,1 0-1,-1 0 1,0 0 0,1 0-1,-1-1 1,1 0 0,0 0-1,-1 0 1,1-1-1,0 0 1,-1 0 0,1 0-1,0-1 1,-1 0 0,1 0-1,-1 0 1,1-1 0,-1 0-1,10-5 1,0-1 38,0-1 0,0 0 0,-1-1-1,-1-1 1,1 0 0,-2-1 0,19-22 0,-13 11 51,0-1 1,-2 0-1,24-46 0,-30 48-35,0-1 0,-2 0 0,11-48 0,-17 61-68,0-1 1,-1 0 0,0 0 0,-1 1 0,0-1 0,-1 0 0,0 0 0,0 0 0,-1 1 0,-1-1 0,-4-11 0,6 19-18,0 0 0,0 0 0,-1 1 1,1-1-1,-1 0 0,0 1 0,0 0 0,0-1 0,0 1 1,0 0-1,0 0 0,-1 0 0,1 0 0,-1 0 1,1 1-1,-1-1 0,0 1 0,0 0 0,1-1 0,-7 0 1,7 2-6,0 0 1,-1-1 0,1 2 0,0-1-1,-1 0 1,1 0 0,0 1-1,0-1 1,-1 1 0,1 0 0,0 0-1,0 0 1,0 0 0,0 0 0,0 0-1,0 0 1,0 1 0,0-1 0,1 1-1,-1-1 1,0 1 0,1 0-1,-1 0 1,1-1 0,0 1 0,0 0-1,-1 0 1,0 3 0,-2 5-7,0 0-1,0 1 1,1 0 0,1-1 0,0 1 0,0 0 0,1 0-1,0 0 1,1 0 0,0 1 0,1-1 0,0 0 0,5 18-1,-1-8 15,1 0 0,0-1 0,2 0 0,0 0 0,2-1 0,15 24 0,-17-31 14,0-1 1,1 0-1,0 0 1,1-1-1,0 0 0,0-1 1,1 0-1,19 11 1,-22-16 7,0 1 0,1-1 0,-1-1 0,1 0 0,0 0 0,0 0 0,0-1 0,0-1 0,0 0 0,1 0 0,-1-1 0,0 0 0,19-2 0,-13-1 27,-1-1 0,0 0 0,1-1 1,-1-1-1,-1 0 0,1-1 1,17-12-1,4-5 193,43-40 1,-47 36-93,-2-1 1,-1-1-1,-1-1 0,-2-2 0,-1 0 0,-2-2 1,-1 0-1,17-41 0,-33 63-118,0 0 1,-1-1-1,0 0 0,-1 1 1,0-2-1,-1 1 0,0-16 1,-2 24-41,0 0 0,-1 1 0,1-1 0,-1 0 0,0 0 0,-1 1 0,0-1 0,1 1 0,-2-1 0,1 1 0,-1 0 0,1 0 0,-1 0 0,-1 0 0,1 0 0,-1 1 0,0 0 0,0-1 0,-7-5 0,4 6-76,1 0-1,-1 1 1,1-1 0,-1 2 0,0-1 0,0 1-1,0-1 1,-1 2 0,1-1 0,0 1 0,-1 1-1,1-1 1,-1 1 0,1 0 0,-1 1 0,1 0 0,0 0-1,-1 0 1,1 1 0,0 0 0,-12 6 0,14-6-47,0 0 1,0 1 0,0-1-1,0 1 1,0 0 0,1 1-1,-1-1 1,1 1 0,0 0 0,0 0-1,0 0 1,1 1 0,0-1-1,0 1 1,0 0 0,0 0-1,0 0 1,1 0 0,0 0 0,0 0-1,1 1 1,0-1 0,-1 1-1,2-1 1,-1 1 0,1-1-1,0 1 1,0 0 0,1 5 0,8 25-630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32.754"/>
    </inkml:context>
    <inkml:brush xml:id="br0">
      <inkml:brushProperty name="width" value="0.05" units="cm"/>
      <inkml:brushProperty name="height" value="0.05" units="cm"/>
    </inkml:brush>
  </inkml:definitions>
  <inkml:trace contextRef="#ctx0" brushRef="#br0">270 51 19780,'-12'-1'193,"-1"1"0,1 1 0,0 0 0,0 1 0,-1 0 0,1 0 0,0 2 0,1-1 0,-1 1 0,1 1 0,0 0 0,0 1 0,0 0 0,-13 11 0,17-12-145,1 0 1,0 0-1,0 1 0,0 0 1,1 0-1,-1 1 1,2-1-1,-1 1 0,1 0 1,0 0-1,0 1 0,1-1 1,0 1-1,0 0 1,1 0-1,0 0 0,1 0 1,-1 0-1,2 0 1,-1 1-1,1-1 0,1 11 1,-1-15-31,1 0 0,-1 0 0,1 0 0,0-1 1,0 1-1,1 0 0,-1 0 0,1 0 0,-1-1 0,1 1 0,1-1 1,-1 0-1,0 1 0,1-1 0,-1 0 0,1 0 0,0-1 0,0 1 1,0 0-1,1-1 0,-1 0 0,0 0 0,1 0 0,-1 0 0,1 0 1,0-1-1,0 0 0,0 0 0,0 0 0,-1 0 0,1 0 1,0-1-1,0 0 0,0 0 0,0 0 0,1 0 0,-1 0 0,-1-1 1,1 0-1,7-2 0,3-2 22,0-1 0,-1 0 0,0-1 0,0 0 0,-1-1-1,1 0 1,-2-1 0,1-1 0,11-12 0,0-2 45,-2-1 1,0-1-1,17-29 0,-29 43-59,-1-2 1,0 1-1,-1-1 0,0-1 0,-1 1 0,-1-1 1,0 0-1,3-19 0,-9 34-25,1 0-1,0 0 1,0 1-1,0-1 1,0 0 0,0 0-1,0 0 1,0 0-1,0 0 1,0 0 0,0 0-1,0 0 1,0 0-1,0 0 1,0 0 0,0 1-1,0-1 1,0 0-1,0 0 1,0 0 0,0 0-1,0 0 1,-1 0-1,1 0 1,0 0 0,0 0-1,0 0 1,0 0-1,0 0 1,0 0 0,0 0-1,0 0 1,0 0-1,0 0 1,-1 0 0,1 0-1,0 0 1,0 0-1,0 0 1,0 0 0,0 0-1,0 0 1,0 0-1,0 0 1,0 0 0,0 0-1,-1 0 1,1 0-1,0 0 1,0 0-1,0 0 1,0 0 0,0-1-1,0 1 1,0 0-1,0 0 1,0 0 0,0 0-1,0 0 1,0 0-1,0 0 1,0 0 0,0 0-1,0 0 1,0 0-1,0 0 1,0-1 0,0 1-1,0 0 1,-6 7 4,-2 12-36,0 0 0,2 1 0,1-1 1,0 1-1,1 0 0,2 0 0,0 1 0,1 33 0,5 6-745,-3-56 716,-1 0 0,1-1 0,0 1 1,0-1-1,0 1 0,1-1 0,-1 0 0,1 1 1,0-1-1,0 0 0,0 0 0,0 0 1,5 4-1,-7-6 47,1-1 1,0 1 0,-1-1 0,1 0-1,0 1 1,-1-1 0,1 0-1,0 0 1,0 1 0,-1-1 0,1 0-1,0 0 1,0 0 0,-1 0 0,1 0-1,0 0 1,-1 0 0,1 0-1,0 0 1,0 0 0,-1-1 0,1 1-1,1-1 1,18-10-384</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33.288"/>
    </inkml:context>
    <inkml:brush xml:id="br0">
      <inkml:brushProperty name="width" value="0.05" units="cm"/>
      <inkml:brushProperty name="height" value="0.05" units="cm"/>
    </inkml:brush>
  </inkml:definitions>
  <inkml:trace contextRef="#ctx0" brushRef="#br0">301 693 17260,'-7'-7'507,"-1"-1"246,0 0 0,0 0-1,-1 0 1,-18-10 0,23 16-626,0 0 0,-1 0 1,1 1-1,0 0 0,0 0 0,-1 0 1,1 0-1,0 1 0,-1 0 0,1-1 1,-1 2-1,1-1 0,0 0 1,-1 1-1,1 0 0,-6 2 0,1 0-31,1 0-1,-1 1 0,1 0 1,0 1-1,0 0 0,0 0 1,1 1-1,-1 0 0,1 0 1,1 0-1,-1 1 0,1 0 1,0 1-1,1-1 0,0 1 1,0 0-1,-7 17 0,8-16-37,0 0 0,1 1 1,0-1-1,1 1 0,0 0 0,0-1 0,1 1 0,0 0 0,1 0 0,0 0 0,0 0 0,1 0 0,1 0 0,0 0 0,0-1 1,6 17-1,-6-23-54,-1 1 1,1 0-1,0 0 1,1-1-1,-1 1 1,1-1-1,-1 1 1,1-1-1,0 0 1,0 0 0,1-1-1,-1 1 1,1 0-1,-1-1 1,1 0-1,4 2 1,-3-2-11,0-1 0,1 1 0,-1-1 0,0 0 0,1-1 1,-1 1-1,1-1 0,-1 0 0,1 0 0,-1-1 0,7-1 0,3-2-46,0 0-1,-1-1 0,1-1 1,-1 0-1,0-1 0,0-1 1,24-18-1,-3-2-92,-2-1-1,-1-2 1,-2-1 0,0-1 0,-3-2 0,33-53-1,-32 42 181,-3-2 0,-2-1 0,-1-1-1,26-98 1,-40 115 114,8-58 1,-15 77-97,0 1 0,-1-1 0,-1 1 0,0 0 0,-1-1 0,0 1 0,-5-16 0,6 25-33,-1 0-1,1 0 1,-1 1 0,1-1-1,-1 0 1,0 1 0,-1 0-1,1-1 1,0 1 0,-1 0 0,0 0-1,0 1 1,0-1 0,0 0-1,-6-2 1,7 3-12,-1 1 1,-1 0-1,1 0 1,0 0-1,0 1 0,0-1 1,0 1-1,-1 0 1,1 0-1,0 0 0,0 0 1,0 0-1,-1 1 1,1-1-1,0 1 1,0 0-1,0 0 0,0 0 1,0 1-1,0-1 1,-3 3-1,-5 3-5,0 0 1,0 1-1,1 1 0,1-1 1,-1 2-1,1-1 1,-8 12-1,-53 82 46,53-75-16,1 1 1,2 1-1,0 1 0,2 0 1,2 0-1,0 1 0,2 1 1,-6 57-1,13-81-16,1 1-1,0 0 1,0 0-1,1-1 1,2 13-1,-2-19-10,0 0-1,0 0 1,0-1-1,0 1 1,0-1 0,0 1-1,1-1 1,-1 1-1,1-1 1,-1 0-1,1 1 1,0-1-1,0 0 1,0 0-1,0-1 1,1 1-1,-1 0 1,0-1-1,1 1 1,-1-1-1,1 0 1,0 0 0,2 1-1,4 0-21,-1-1 1,0 0-1,1 0 1,-1-1-1,0 0 0,1 0 1,-1-1-1,0 0 0,1-1 1,10-3-1,14-5-124,36-18 0,-49 20 84,15-7-51,46-18-140,-73 30 203,1 0-1,-1 1 1,0 1-1,0 0 1,1 0 0,-1 0-1,14 1 1,-20 0 42,0 1 0,0-1 0,0 1 0,0-1 0,0 1 0,-1-1 0,1 1 0,0 0 0,0 0 0,0 0 0,-1 0 0,1 0 0,-1 1 0,1-1 0,-1 0 0,1 1 0,1 2 0,-1-1 3,0 0-1,0 0 1,-1 1 0,0-1 0,1 1-1,-1-1 1,0 1 0,-1-1 0,2 5 0,-1 7 10,-1 0 1,0 1 0,-5 24-1,4-31-9,-2 6-128,-2 17-355,5-31 464,-1 0 0,1 0 0,0 0 0,0 0 0,0 0 0,0 0 0,0 0 0,0 0 0,0 0 0,1 0 0,-1 0 0,0 0 0,1 0 0,-1 0 0,0 0 0,1 0 0,-1 0 1,1 0-1,0 0 0,0 1 0,8 0-157</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34.170"/>
    </inkml:context>
    <inkml:brush xml:id="br0">
      <inkml:brushProperty name="width" value="0.05" units="cm"/>
      <inkml:brushProperty name="height" value="0.05" units="cm"/>
    </inkml:brush>
  </inkml:definitions>
  <inkml:trace contextRef="#ctx0" brushRef="#br0">392 82 14843,'4'-4'301,"0"0"0,0-1 0,-1 0 0,1 0 0,-1 0 0,0 0 0,3-8 0,-6 12-221,1 0 0,-1 0 1,0 0-1,0 0 0,1 0 0,-1-1 1,0 1-1,0 0 0,0 0 1,0 0-1,0 0 0,0-1 1,-1 1-1,1 0 0,0 0 1,-1 0-1,1 0 0,0 0 1,-1-1-1,-1 1 12,1-1 0,0 1 0,0 0-1,0 0 1,-1 0 0,1 0 0,-1 1 0,1-1 0,0 0-1,-1 1 1,1-1 0,-1 1 0,0-1 0,1 1-1,-1 0 1,1-1 0,-1 1 0,-2 0 0,-19 0 708,0 1 0,-1 1 0,1 1 0,-45 11 1,45-8-498,0 1 0,1 1 0,-38 20 1,51-24-287,1 1 1,0 0-1,0 0 1,1 0-1,0 1 0,0 1 1,0-1-1,1 1 1,0 0-1,0 0 1,0 1-1,-7 13 1,13-19-26,-1-1 0,0 0 0,1 0 0,-1 1 0,1-1-1,-1 0 1,1 1 0,0-1 0,-1 1 0,1-1 0,0 0 0,0 1 0,0-1 0,0 1 0,0-1 0,1 0 0,-1 1 0,0-1-1,1 0 1,-1 1 0,1-1 0,-1 0 0,1 1 0,-1-1 0,1 0 0,0 0 0,0 0 0,0 0 0,-1 0 0,1 0-1,0 0 1,0 0 0,1 0 0,-1 0 0,0 0 0,0 0 0,0-1 0,1 1 0,-1-1 0,0 1 0,0-1 0,2 1 0,7 2-72,1-1 0,-1 0 1,0 0-1,19 0 0,-15-2 18,13 2-71,22 1-94,-1 2 1,1 1-1,83 24 1,-126-28 210,0 0 0,0 1-1,1 0 1,-2 0 0,11 6 0,-15-8 18,-1-1 0,1 1 0,0 0 0,-1-1 0,1 1 0,0 0 0,-1 0 0,1 0 0,-1-1 0,1 1 0,-1 0 0,1 0 0,-1 0 0,0 0 0,1 0 0,-1 0 0,0 0 0,0 0 0,0 0 0,1 0 0,-1 0-1,0 0 1,-1 0 0,1-1 0,0 1 0,0 0 0,0 0 0,0 0 0,-1 0 0,1 0 0,0 0 0,-1 0 0,1 0 0,-1 0 0,1-1 0,-1 1 0,0 0 0,1 0 0,-1 0 0,0-1 0,1 1 0,-1-1 0,0 1 0,0 0 0,1-1 0,-2 1 0,-7 6 49,1-1-1,-1 0 1,-1-1 0,1 0-1,-19 7 1,-55 13 260,64-19-234,7-3-56,-83 21 332,83-22-419,0 0 1,0-1 0,-1 0-1,1-1 1,-22-3-1,32 3 38,1 0-1,-1 0 0,1 0 0,-1-1 1,1 1-1,0-1 0,-1 1 0,1-1 1,-1 0-1,1 1 0,0-1 1,0 0-1,-1 0 0,1 0 0,0 0 1,0 0-1,0 0 0,0 0 0,0 0 1,0 0-1,1-1 0,-1 1 1,0 0-1,0-2 0,0 0 0,0-1 0,1 1 1,0 0-1,0 0 0,0 0 0,0 0 0,0 0 0,1-1 1,-1 1-1,1 0 0,2-6 0,15-37-327</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34.945"/>
    </inkml:context>
    <inkml:brush xml:id="br0">
      <inkml:brushProperty name="width" value="0.05" units="cm"/>
      <inkml:brushProperty name="height" value="0.05" units="cm"/>
    </inkml:brush>
  </inkml:definitions>
  <inkml:trace contextRef="#ctx0" brushRef="#br0">95 0 16163,'4'26'587,"-1"-1"0,-2 1-1,0-1 1,-2 1-1,-4 27 1,1 0 360,-3 62 539,5 1 0,24 208 0,-9-265-1267,-133-380-742,128 343 180,-1-1 322,13 28 0,-13-34 20,2 0 1,0 0-1,0-1 1,1 0-1,24 25 1,-31-36 7,0 0 0,1 0 0,-1-1 0,1 1 0,0 0-1,0-1 1,0 0 0,0 0 0,0 0 0,0-1 0,0 0 0,1 1 0,-1-1 0,0-1 0,1 1 0,-1-1 0,1 1 0,-1-1 0,1 0 0,-1-1 0,0 1 0,1-1 0,-1 0 0,1 0-1,-1 0 1,0-1 0,0 0 0,5-2 0,-2-1 9,1 1 0,-1-2 1,-1 1-1,1-1 0,-1 0 0,0-1 0,0 1 0,-1-1 0,0 0 0,0-1 1,-1 1-1,1-1 0,-2 0 0,1 0 0,-1 0 0,3-14 0,-2 6 11,0 0-1,-1-1 0,-1 1 1,-1-1-1,0 0 1,-1 0-1,-4-28 1,3 41-24,0-1 0,0 1 1,-1 0-1,1-1 0,-1 1 0,0 0 1,0 0-1,0 0 0,-1 0 1,0 1-1,-3-5 0,5 7-2,1 0-1,-1 1 0,0-1 1,0 0-1,0 1 0,0-1 1,1 1-1,-1-1 1,0 1-1,0-1 0,0 1 1,0 0-1,0-1 0,-1 1 1,1 0-1,0 0 1,0 0-1,0-1 0,-2 2 1,2-1-3,-1 1 0,1-1 1,0 1-1,-1 0 0,1-1 0,0 1 1,-1 0-1,1 0 0,0 0 1,0 0-1,0 0 0,0 0 1,0 0-1,0 1 0,0-1 0,0 0 1,1 0-1,-2 3 0,-2 4 8,0 1-1,0 0 0,1 0 0,0 0 0,1 0 1,0 0-1,0 1 0,1-1 0,0 1 1,1-1-1,1 18 0,-1-26 0,0 0-1,0 0 1,0 0 0,0 0-1,0 0 1,1 0 0,-1 0-1,0 0 1,1 0 0,-1 0-1,1 0 1,-1 0 0,1 0-1,-1 0 1,1-1 0,0 1-1,-1 0 1,1 0 0,0 0-1,0-1 1,-1 1 0,1 0-1,0-1 1,0 1 0,0-1-1,1 1 1,0-1 3,0 0 0,0 0 0,-1 0 0,1 0 1,0 0-1,-1 0 0,1-1 0,-1 1 0,1-1 0,0 1 0,-1-1 1,1 0-1,-1 1 0,3-3 0,3-2-12,-1 0 1,1 0-1,-2 0 1,1-1-1,9-10 1,-12 12-46,0-1 0,0 1 0,-1 0 0,0-1 0,1 0 0,-1 1 0,-1-1 0,1 0 0,-1 0 0,0 0 0,1-5 0,-2 9 47,0 1 1,0-1 0,0 1-1,0 0 1,-1-1 0,1 1-1,0 0 1,0-1-1,0 1 1,0 0 0,0-1-1,-1 1 1,1 0 0,0-1-1,0 1 1,-1 0 0,1-1-1,0 1 1,0 0 0,-1 0-1,1-1 1,0 1 0,-1 0-1,1 0 1,0 0 0,-1-1-1,1 1 1,0 0-1,-1 0 1,1 0 0,-1 0-1,1 0 1,0 0 0,-1 0-1,1 0 1,-1 0 0,1 0-1,0 0 1,-1 0 0,1 0-1,0 0 1,-1 0 0,1 0-1,-1 1 1,1-1 0,0 0-1,-1 0 1,1 0 0,-1 1-1,-16 8 83,15-9-73,2-1-11,0 0 0,-1 1 0,1-1-1,0 0 1,0 0 0,-1 1 0,1-1 0,0 0 0,0 0 0,0 0-1,0 1 1,0-1 0,0 0 0,0 0 0,1 0 0,-1 1 0,0-1-1,0 0 1,0 0 0,1 1 0,-1-1 0,1-1 0,1-2-186,-2-6-213,0 0 0,0 0 0,-2-13 1,1 18 338,-2-20-309</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39.507"/>
    </inkml:context>
    <inkml:brush xml:id="br0">
      <inkml:brushProperty name="width" value="0.05" units="cm"/>
      <inkml:brushProperty name="height" value="0.05" units="cm"/>
    </inkml:brush>
  </inkml:definitions>
  <inkml:trace contextRef="#ctx0" brushRef="#br0">235 0 14155,'-51'110'1857,"-96"236"1232,142-331-2980,-21 66 353,24-72-401,1-1 1,0 1-1,0 0 1,0-1 0,1 1-1,0 0 1,3 11-1,-3-18-46,0 0 1,1 0-1,0 0 0,-1-1 0,1 1 0,0 0 0,0 0 1,0-1-1,0 1 0,0-1 0,0 1 0,1-1 0,-1 1 1,0-1-1,1 0 0,-1 0 0,1 1 0,0-1 0,-1 0 1,1-1-1,0 1 0,-1 0 0,1 0 0,0-1 0,0 1 1,0-1-1,0 1 0,0-1 0,-1 0 0,5 0 0,5 0 45,1 0 0,0-1 0,0 0 0,12-3 0,-22 3-50,112-26 482,121-45 0,-119 34-547,294-114-1118,-297 98 949</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35.854"/>
    </inkml:context>
    <inkml:brush xml:id="br0">
      <inkml:brushProperty name="width" value="0.05" units="cm"/>
      <inkml:brushProperty name="height" value="0.05" units="cm"/>
    </inkml:brush>
  </inkml:definitions>
  <inkml:trace contextRef="#ctx0" brushRef="#br0">1 1 17556,'0'22'658,"4"133"2134,-2-136-2526,1 1 0,0-1-1,1 0 1,2-1 0,12 33 0,-16-47-226,0 1 1,0-1-1,0 0 1,1 0-1,0 0 1,0 0-1,0 0 1,0-1-1,1 1 0,-1-1 1,1 0-1,0 0 1,0 0-1,0-1 1,0 1-1,1-1 1,-1 0-1,1 0 1,-1-1-1,1 1 1,0-1-1,-1 0 1,1 0-1,0-1 0,0 1 1,0-1-1,-1 0 1,1 0-1,6-2 1,0 0 14,1-1 0,-1 0-1,0 0 1,0-1 0,0-1 0,-1 0 0,1-1 0,-1 0 0,0 0 0,17-15 0,-8 2 36,-1-1 1,-1 0-1,0-1 1,-2-1-1,18-32 1,-23 37-48,3 2 31,-12 15-74,-1 0 1,0 0-1,1-1 1,-1 1-1,0 0 1,1 0-1,-1 0 1,0 0-1,1 0 1,-1 0-1,0 0 1,1 0-1,-1 0 1,1 0-1,-1 0 1,0 0-1,1 0 1,-1 0-1,0 1 1,1-1-1,-1 0 1,0 0-1,1 0 1,-1 0-1,0 1 1,0-1-1,1 0 1,-1 1-1,2 1 3,0 1 0,0 0 0,-1 0 0,1 0 1,-1 1-1,0-1 0,2 5 0,0 2 1,0-3 11,0 0 0,0 0 0,0-1-1,1 1 1,0-1 0,0 0 0,1 0 0,-1-1 0,7 6-1,-8-8 2,-1-1-1,1 0 1,0 0-1,0 0 1,0 0-1,1-1 1,-1 1-1,0-1 1,1 0-1,-1 0 1,1 0-1,-1 0 0,1 0 1,-1-1-1,1 0 1,-1 0-1,1 0 1,0 0-1,-1 0 1,6-2-1,22-6 122,36-15-1,-43 13-89,0 2 0,44-9 0,-59 15-49,0 2 1,0-1 0,1 1-1,-1 0 1,0 1-1,0 0 1,0 0-1,0 1 1,-1 0-1,1 1 1,14 6 0,-1 3-4,0 0 0,22 18 0,-29-18 23,1-2 0,1 0 0,-1 0 0,24 8 0,-34-16-2,1 0-1,-1 0 1,1-1 0,-1 0-1,1 0 1,0-1-1,-1 0 1,1 0-1,0 0 1,-1-1 0,1 0-1,0 0 1,-1-1-1,1 0 1,-1 0-1,9-4 1,12-9 63,-1-1 0,0-1 0,43-37-1,-40 30-75,56-35 0,-80 55-23,0 2 0,1-1 0,-1 1 0,1 0 0,-1 0 0,8-2 1,-11 4 5,0 0 0,-1 0 0,1-1 1,-1 1-1,1 1 0,-1-1 0,1 0 1,-1 0-1,1 0 0,-1 1 0,1-1 1,-1 1-1,1-1 0,-1 1 1,0 0-1,1 0 0,-1-1 0,0 1 1,0 0-1,1 0 0,-1 0 0,0 0 1,0 0-1,0 1 0,0-1 0,0 0 1,-1 0-1,3 3 0,0 4-238,0 0 0,-1-1-1,1 1 1,-1 0 0,-1 0-1,1 0 1,-2 1 0,1-1-1,-1 0 1,-1 12 0,1-15-224</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37.212"/>
    </inkml:context>
    <inkml:brush xml:id="br0">
      <inkml:brushProperty name="width" value="0.05" units="cm"/>
      <inkml:brushProperty name="height" value="0.05" units="cm"/>
    </inkml:brush>
  </inkml:definitions>
  <inkml:trace contextRef="#ctx0" brushRef="#br0">112 172 12939,'-20'13'1140,"0"-2"0,-32 14 0,52-25-1047,-1 1-1,0-1 1,0 0-1,0 1 0,0-1 1,0 0-1,0 0 0,0 1 1,1-1-1,-1 0 1,0 0-1,0 0 0,0 0 1,0 0-1,0 0 0,-1-1 1,1 1-46,1 0 0,0-1 0,-1 1 0,1 0 0,0-1 0,0 1 0,0 0 0,-1 0 0,1-1 0,0 1 0,0 0 0,0-1 0,0 1 0,-1 0 0,1-1 1,0 1-1,0-1 0,0 1 0,0 0 0,0-1 0,0 1 0,0 0 0,0-1 0,0 1 0,0-1 0,1 0 0,0-2 127,0-1 1,0 0-1,1 1 0,-1-1 1,1 1-1,3-5 0,7-9 51,0 1-1,1 1 0,1 0 0,0 0 0,1 2 0,1 0 1,0 0-1,31-17 0,-36 24-206,1 1 0,-1 0-1,1 0 1,0 1 0,0 1 0,21-4 0,-25 7-2,1-1 1,-1 1 0,0 0 0,0 1 0,1-1-1,-1 2 1,0-1 0,0 1 0,0 1 0,14 5 0,-8-1 20,-1 0 1,0 1-1,-1 1 1,0 0-1,15 15 1,49 59 143,-53-56-81,2-1 0,30 26 0,-49-47-61,0-1 0,1 1 0,-1-2-1,1 1 1,0 0 0,0-1-1,0-1 1,0 1 0,0-1 0,1 0-1,-1-1 1,1 0 0,-1 0-1,13 0 1,-9-2 22,0-1-1,0 0 0,0 0 1,-1-1-1,1 0 0,-1-1 1,1 0-1,-1 0 0,14-10 1,3-3-24,-1-2 1,0-1 0,35-35 0,60-77-3214,-107 114 2454</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37.656"/>
    </inkml:context>
    <inkml:brush xml:id="br0">
      <inkml:brushProperty name="width" value="0.05" units="cm"/>
      <inkml:brushProperty name="height" value="0.05" units="cm"/>
    </inkml:brush>
  </inkml:definitions>
  <inkml:trace contextRef="#ctx0" brushRef="#br0">1 0 15363,'5'2'1745,"18"17"-857,-2 4-328,3 7 1496,3 1-871,-1 9-417,-2 4-80,-8 7-152,-7 2-56,-9 6-192,-2-1 16,-7 2-408,-1-4-368,-4-6 472,5-1-80,4-15-88</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38.722"/>
    </inkml:context>
    <inkml:brush xml:id="br0">
      <inkml:brushProperty name="width" value="0.05" units="cm"/>
      <inkml:brushProperty name="height" value="0.05" units="cm"/>
    </inkml:brush>
  </inkml:definitions>
  <inkml:trace contextRef="#ctx0" brushRef="#br0">4 76 16468,'-1'-9'579,"-1"-28"839,1 36-1363,1-1 0,0 1 0,0-1 0,1 1 0,-1-1 0,0 1 1,0 0-1,1-1 0,-1 1 0,1 0 0,-1-1 0,1 1 0,0 0 0,-1-1 0,1 1 0,0 0 0,0 0 0,0 0 0,0 0 0,1-1 1,-2 2-1,1-1 0,0 1 0,-1 0 1,1 0-1,0 0 0,-1 0 0,1 0 0,0 0 1,-1 0-1,1 0 0,0 0 0,-1 0 1,1 0-1,0 0 0,-1 1 0,1-1 1,-1 0-1,1 0 0,0 1 0,-1-1 1,1 1-1,-1-1 0,1 0 0,-1 1 1,1 0-1,14 15 821,-6 1-542,0 1 0,0 1 0,-2 0 1,-1 0-1,8 35 0,-7-27-197,65 333 689,-28 4-581,-37-327-83,-1-186-27,-3 42-104,5-46-128,36-206 0,-42 347 84,1 0 1,0-1-1,1 1 0,1 1 0,0-1 0,11-19 0,-15 28 7,1 1 0,0 0 1,-1 0-1,1-1 0,0 1 0,0 1 0,0-1 1,1 0-1,-1 0 0,0 1 0,1-1 1,-1 1-1,1 0 0,-1 0 0,1 0 1,0 0-1,-1 0 0,1 1 0,0-1 0,-1 1 1,1-1-1,0 1 0,0 0 0,0 0 1,-1 0-1,1 1 0,0-1 0,0 1 0,-1-1 1,1 1-1,0 0 0,-1 0 0,1 0 1,-1 1-1,1-1 0,3 3 0,-1-1-13,0 0 0,0 0-1,-1 0 1,1 1-1,-1 0 1,0 0-1,0 0 1,0 0 0,5 8-1,-7-9 14,-1 0 0,0-1 0,1 1-1,-1 0 1,0-1 0,-1 1 0,1 0 0,0 0-1,-1 0 1,0 0 0,1 0 0,-1 0-1,0 0 1,-1 0 0,1-1 0,0 1 0,-1 0-1,0 0 1,1 0 0,-1 0 0,-2 3 0,-3 5 28,0-1 1,-1 0 0,0 0 0,0-1 0,-1 0 0,0 0-1,-1 0 1,0-2 0,-12 9 0,2-2 47,0-2 1,-1 0-1,-39 16 0,54-26-149,-31 11 4,35-13-39,-1 1 0,0-1 1,0 1-1,1-1 0,-1 0 0,0 0 0,0 0 1,0 0-1,0 0 0,1 0 0,-1 0 1,0-1-1,0 1 0,0-1 0,1 1 0,-3-2 1,3 2 36,1-1 0,-1 1 0,1-1-1,0 1 1,-1-1 0,1 1 0,0 0 0,0-1 0,-1 1 0,1-1 0,0 0 0,0 1 0,0-1 0,0 1 0,0-1 0,-1 1 0,1-1 0,0 1 0,0-1 0,0 1 0,1-1 0,-1 0 0,0 1 0,0-1 0,0 1 0,0-1 0,0 1 0,1-1 0,-1 1 0,0-1 0,0 1 0,1-1 0,-1 1 0,0 0 0,1-1-1,-1 1 1,0-1 0,1 1 0,-1 0 0,1-1 0,0 1 0,19-18-745,-20 18 784,24-15-1170</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39.201"/>
    </inkml:context>
    <inkml:brush xml:id="br0">
      <inkml:brushProperty name="width" value="0.05" units="cm"/>
      <inkml:brushProperty name="height" value="0.05" units="cm"/>
    </inkml:brush>
  </inkml:definitions>
  <inkml:trace contextRef="#ctx0" brushRef="#br0">139 67 13907,'1'0'68,"-1"-1"0,0 1 1,0 0-1,0-1 0,0 1 0,1-1 1,-1 1-1,0 0 0,0-1 0,0 1 1,0-1-1,0 1 0,0 0 0,0-1 1,0 1-1,0-1 0,0 1 0,0 0 1,0-1-1,0 1 0,0 0 0,0-1 1,-1 1-1,1-1 0,0 1 0,0 0 1,0-1-1,-1 1 0,1 0 0,0-1 1,0 1-1,-1 0 0,1 0 0,0-1 1,0 1-1,-1 0 0,1 0 0,0-1 1,-1 1-1,-21-1 1881,15 2-1427,-1 0 0,1 1 0,0 0 0,-10 5 1,12-4-428,-1 1 0,1 0 1,1 0-1,-1 1 1,1 0-1,0-1 1,0 1-1,0 0 1,1 1-1,-1-1 0,1 1 1,0 0-1,1-1 1,0 1-1,0 0 1,0 1-1,-1 9 1,2-11-71,0 0-1,1 0 1,0 0 0,0-1 0,0 1 0,0 0 0,1 0 0,0 0 0,0 0 0,3 7 0,-3-9 8,0 0 0,1 0-1,0-1 1,-1 1 0,1-1 0,0 1-1,0-1 1,0 1 0,1-1 0,-1 0-1,0 0 1,1 0 0,0 0-1,-1-1 1,1 1 0,0-1 0,4 2-1,-4-2 19,1 1 0,-1-2-1,0 1 1,1 0 0,-1-1-1,1 1 1,-1-1 0,1 0-1,-1 0 1,1 0 0,-1-1-1,1 1 1,-1-1-1,1 0 1,4-2 0,-3 1 25,0-1 0,0 1 0,0-1 0,-1-1 0,1 1 0,-1-1 0,0 1 0,0-1 0,4-5 0,-1-1 52,0 1 1,-1-1 0,0 0-1,0-1 1,-1 1 0,-1-1 0,0 0-1,5-19 1,-2-26 183,-7 51-285,0 0 0,0 0 0,-1 0 0,1 1 0,-1-1 0,0 0 0,-1 0 0,1 1 0,-3-7-1,4 11-25,-1-1 0,1 1 0,0-1 0,0 1-1,0-1 1,0 1 0,0 0 0,0-1-1,-1 1 1,1 0 0,0-1 0,0 1-1,0-1 1,-1 1 0,1 0 0,0 0-1,-1-1 1,1 1 0,0 0 0,-1-1-1,1 1 1,0 0 0,-1 0 0,1 0-1,0-1 1,-1 1 0,1 0 0,-1 0 0,1 0-1,0 0 1,-1 0 0,1 0 0,-1 0-1,1 0 1,-1 0 0,1 0 0,0 0-1,-1 0 1,1 0 0,-1 0 0,1 0-1,0 0 1,-1 0 0,1 1 0,-1-1-1,1 0 1,0 0 0,-1 0 0,1 1 0,0-1-1,-1 0 1,1 1 0,0-1 0,-1 0-1,1 0 1,0 1 0,0-1 0,-1 1-1,1-1 1,0 1 0,-2 2-7,1 0 1,-1 0-1,1 0 0,0 0 1,0 0-1,-1 6 0,0 2-48,1-1 0,1 1-1,-1 0 1,2-1 0,-1 1 0,2 0-1,-1-1 1,4 13 0,-4-19-62,1-1 0,-1 1 0,1 0 0,-1-1 0,1 1 0,0-1 0,0 1 0,0-1 0,1 0 0,-1 0 0,1 0 0,0 0 0,0-1 0,0 1 0,0-1 0,0 1 0,1-1 0,-1 0 0,1 0 0,-1-1-1,1 1 1,0-1 0,-1 0 0,7 2 0,16-1-424,2-4-165</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39.713"/>
    </inkml:context>
    <inkml:brush xml:id="br0">
      <inkml:brushProperty name="width" value="0.05" units="cm"/>
      <inkml:brushProperty name="height" value="0.05" units="cm"/>
    </inkml:brush>
  </inkml:definitions>
  <inkml:trace contextRef="#ctx0" brushRef="#br0">203 62 17668,'-2'-2'107,"0"0"-1,0 0 1,-1 1 0,0-1-1,1 0 1,-1 1 0,0 0 0,1 0-1,-1-1 1,0 2 0,0-1 0,0 0-1,0 1 1,0-1 0,0 1-1,0 0 1,0 0 0,0 0 0,0 0-1,0 1 1,0-1 0,0 1 0,0-1-1,0 1 1,0 0 0,0 1-1,1-1 1,-1 0 0,0 1 0,1-1-1,-1 1 1,1 0 0,-3 2 0,-5 5 7,0-1 0,1 2 0,0-1 0,1 1 1,0 1-1,0-1 0,1 1 0,0 1 0,1-1 1,1 1-1,0 0 0,0 0 0,-4 18 1,9-28-114,0 0 1,-1 0 0,1-1 0,0 1 0,0 0-1,0 0 1,0 0 0,1 0 0,-1-1 0,0 1 0,1 0-1,-1 0 1,1-1 0,0 1 0,0 0 0,-1-1-1,1 1 1,0 0 0,0-1 0,0 0 0,1 1-1,-1-1 1,0 1 0,1-1 0,-1 0 0,0 0 0,1 0-1,-1 0 1,1 0 0,0 0 0,-1 0 0,1-1-1,2 2 1,5 0-26,0 0-1,1 0 1,0 0 0,-1-1-1,12-1 1,-5 1-30,32 2-96,0-1-113,88 16 0,-135-18 267,1 0 1,-1 1-1,0-1 1,1 0 0,-1 1-1,0-1 1,0 1-1,0-1 1,0 1-1,1 0 1,-1-1-1,0 1 1,0 0 0,0 0-1,0-1 1,1 3-1,-1-2 7,-1-1-1,0 1 0,0 0 0,0-1 1,0 1-1,0-1 0,0 1 1,0-1-1,0 1 0,0-1 0,-1 1 1,1-1-1,0 1 0,0-1 1,0 1-1,-1-1 0,1 1 0,0-1 1,0 1-1,-1-1 0,1 1 1,0-1-1,-1 1 0,1-1 0,-1 0 1,0 1-1,-4 3 93,0 0-1,-1 0 1,0 0-1,-10 4 1,-52 28 487,29-16-624,-62 26-1,83-43 554,18-3-515,0 0 0,-1 0-1,1 0 1,0 0 0,-1 0-1,1 0 1,0 0 0,-1 0-1,1-1 1,0 1 0,-1 0-1,1 0 1,0 0 0,0-1-1,-1 1 1,1 0-1,0 0 1,0-1 0,-1 1-1,1 0 1,0 0 0,0-1-1,0 1 1,0 0 0,0-1-1,-1 1 1,1 0 0,0-1-1,0 1 1,0 0 0,0-1-1,0 1 1,0 0 0,0-1-1,0 1 1,0 0-1,0-1 1,0 1 0,0 0-1,0-1 1,0 1 0,1 0-1,-1-1 1,0 1 0,0 0-1,0 0 1,0-1 0,1 1-1,-1 0 1,0-1 0,0 1-1,0 0 1,1-1 0,11-22-50</inkml:trace>
  <inkml:trace contextRef="#ctx0" brushRef="#br0" timeOffset="1">470 1 14499,'7'47'2105,"-7"7"-1161,-2 2-288,0 1 1464,2-5-1031,2-5-113,9-8-264,-3-11-280,3-11-640,3-8-336,0-9-600,0-5 920,0-14-201,2-8-191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40.727"/>
    </inkml:context>
    <inkml:brush xml:id="br0">
      <inkml:brushProperty name="width" value="0.05" units="cm"/>
      <inkml:brushProperty name="height" value="0.05" units="cm"/>
    </inkml:brush>
  </inkml:definitions>
  <inkml:trace contextRef="#ctx0" brushRef="#br0">37 1 17484,'-5'8'1520,"-7"64"-401,2-1-1,4 1 1,3 0 0,3 0-1,13 108 1,-10-153-992,1-1 0,1 0-1,1 0 1,1 0 0,12 29-1,-18-54-117,0 1-1,-1 0 1,1-1-1,0 1 0,0-1 1,0 1-1,0-1 1,0 1-1,0-1 1,1 0-1,1 2 0,-3-3-5,0 0-1,0 0 0,1 0 0,-1 0 0,0 0 0,0 0 0,1 0 0,-1 0 0,0 0 0,0 0 0,1 0 0,-1 0 0,0-1 0,0 1 0,1 0 0,-1 0 0,0 0 0,0 0 0,0 0 0,1 0 0,-1-1 0,0 1 0,0 0 0,0 0 0,1 0 0,-1-1 0,0 1 0,0 0 0,0 0 0,0 0 0,0-1 0,1 1 0,-1 0 0,0 0 0,0-1 0,0 1 1,0 0-1,0 0 0,0-1 0,0 1 0,1-6 3,0 0 1,0 0-1,-1 0 1,0-10-1,-3-35-215,-3 1-1,-2 0 1,-3 1 0,-16-49-1,24 87 115,3 10 72,0-1 0,0 0 0,-1 0 0,1 0 0,-1 0 0,1 1 0,-1-1 0,0 0 0,0 0 0,0 1 0,0-1 0,0 1 0,0-1 0,0 1 0,-1-1 0,0 0 0,1 2 21,1-1-1,0 1 1,0 0-1,0 0 1,0 0-1,0 0 1,-1 0-1,1 0 1,0 0-1,0 0 1,0 0-1,0 0 1,0 0-1,0 0 1,-1 0-1,1 0 1,0 0-1,0 0 1,0 0 0,0 0-1,0 1 1,-1-1-1,1 0 1,0 0-1,0 0 1,0 0-1,0 0 1,0 0-1,0 0 1,0 0-1,0 0 1,-1 0-1,1 1 1,0-1-1,0 0 1,0 0-1,0 0 1,0 0-1,0 0 1,0 0 0,0 1-1,0-1 1,0 0-1,0 0 1,0 0-1,0 0 1,0 0-1,0 1 1,0-1-1,0 0 1,0 0-1,0 0 1,0 0-1,0 0 1,0 1-1,0 7-26,0 1-1,0-1 0,1 1 0,0 0 0,1-1 1,0 0-1,0 1 0,4 8 0,1 1 14,1-1-1,17 29 1,-23-41 25,1-1 0,0 0 0,0 0 0,0 0 1,1 0-1,-1-1 0,1 1 0,0-1 0,0 0 0,0 0 0,1 0 0,7 3 0,-9-5 5,0 0-1,1 0 1,-1-1-1,0 1 1,0-1-1,1 0 1,-1 1-1,0-2 0,1 1 1,-1 0-1,0-1 1,1 1-1,-1-1 1,0 0-1,0 0 1,0 0-1,0-1 0,0 1 1,0-1-1,4-2 1,0-2 15,0 1 1,0-1-1,-1 0 1,0-1-1,0 0 1,0 0-1,-1 0 1,0 0-1,-1-1 0,1 0 1,4-13-1,-1 0 14,-1 0-1,-1-1 0,4-31 0,-9 16-41,-1 37-1,0-1 1,0 1 0,0-1 0,0 1-1,0 0 1,-1-1 0,1 1 0,0-1-1,0 1 1,0 0 0,0-1-1,0 1 1,0-1 0,-1 1 0,1 0-1,0-1 1,0 1 0,-1 0 0,1-1-1,0 1 1,0 0 0,-1 0 0,1-1-1,0 1 1,-1 0 0,0 0 0,0 1 0,0-1 0,1 1 0,-1-1 0,0 1 0,1 0 0,-1 0 0,0-1 0,1 1 0,-1 0 0,1 0 0,-1 0 1,1-1-1,0 1 0,-1 0 0,1 0 0,-1 1 0,-6 18 3,0 1 1,1 0-1,-5 29 0,-4 67 204,13-104-165,0 4 52,1 30 1,0-44-78,2 0 1,-1 0 0,0 0-1,1 0 1,-1 0 0,1 0-1,0 0 1,0 0-1,0 0 1,0 0 0,0 0-1,1-1 1,0 1 0,-1 0-1,1-1 1,3 4 0,-3-5-12,0 1 1,0-1 0,1 0-1,-1 0 1,0-1 0,0 1 0,0 0-1,1-1 1,-1 0 0,0 1-1,1-1 1,-1 0 0,0 0-1,1 0 1,-1 0 0,0-1 0,1 1-1,-1-1 1,0 1 0,0-1-1,1 0 1,2-1 0,7-4-57,0 0-1,18-13 1,-27 17 41,32-23-233,61-59-1,1-2-333,-79 75 475,-18 11 96,1 0 1,-1 0-1,0 0 1,1 0-1,-1 0 1,1 0-1,-1-1 1,0 1-1,1 0 1,-1 0 0,1 1-1,-1-1 1,1 0-1,-1 0 1,0 0-1,1 0 1,-1 0-1,0 0 1,1 0-1,-1 1 1,1-1 0,-1 0-1,0 0 1,1 1-1,0 1-4,0 0 0,0 0 0,-1 0 0,1 0 0,-1 0 0,1 0-1,-1 0 1,0 0 0,1 0 0,-1 0 0,0 0 0,-1 0 0,1 3 0,-1 13-39,0-2 55,1-1 0,0 0 0,1 0-1,5 28 1,-5-39-2,0 0 1,1 1-1,-1-1 1,1 0-1,0 0 0,0-1 1,1 1-1,-1 0 1,1-1-1,0 1 0,0-1 1,0 0-1,0 0 1,0 0-1,1 0 1,-1-1-1,1 1 0,0-1 1,0 0-1,0 0 1,6 2-1,-5-2-21,0-1 1,0 1-1,0-1 0,0 0 1,0 0-1,0-1 0,0 1 1,0-1-1,1-1 0,-1 1 1,0 0-1,0-1 0,0 0 1,0 0-1,0-1 0,0 0 1,5-2-1,-5 1 0,0 0 1,0-1 0,0 1-1,-1-1 1,0 0-1,1 0 1,-2-1 0,1 1-1,0-1 1,-1 0-1,0 0 1,0 0-1,0 0 1,3-10 0,-2 3 25,0 0-1,-1 0 1,-1 0 0,0 0 0,0 0 0,-2-1 0,0-17 0,0 21 8,-1 0-1,0 0 0,-1 0 1,0 1-1,0-1 0,-1 0 1,0 1-1,0-1 1,-1 1-1,-9-14 0,11 19-10,0 1 0,0-1 1,-1 1-1,1-1 0,-1 1 0,0 0 0,1 0 0,-5-2 0,6 4-7,0-1 0,0 1 1,0-1-1,0 1 0,0-1 0,0 1 1,0 0-1,0 0 0,0-1 0,0 1 0,0 0 1,0 0-1,0 0 0,0 0 0,0 0 1,0 0-1,0 1 0,0-1 0,0 0 0,0 0 1,0 1-1,0-1 0,0 1 0,0-1 1,0 1-1,0-1 0,1 1 0,-1-1 1,0 1-1,-1 0 0,2 0-1,-1 0 0,1-1 0,-1 1 0,1 0 0,-1-1-1,1 1 1,-1 0 0,1 0 0,-1-1 0,1 1 0,0 0 0,0 0 0,-1 0 0,1 0 0,0-1 0,0 1 0,0 0-1,0 0 1,0 0 0,0 0 0,0-1 0,0 1 0,0 0 0,1 1 0,0 0-2,0-1 1,0 1-1,-1-1 1,1 1-1,1-1 0,-1 0 1,0 1-1,0-1 1,0 0-1,1 0 0,2 2 1,0-1-3,0 1 0,1-1 0,-1 0 0,1 0 0,0 0 0,-1-1 0,1 0 0,5 1 0,3-2 5,0 0-1,0-1 1,0 0-1,0-1 0,0-1 1,0 0-1,-1-1 1,1 0-1,-1-1 1,0 0-1,0-1 0,-1 0 1,0-1-1,20-16 1,-16 10 6,1 0 1,-2-1-1,0 0 1,-1-1-1,-1-1 0,0 0 1,-1-1-1,0 0 1,8-21-1,-16 31 9,0 0 0,-1-1-1,0 1 1,2-9 0,-4 14-11,1 1 1,-1 0 0,0 0-1,0 0 1,0 0-1,0 0 1,0 0 0,0 0-1,0-1 1,0 1-1,0 0 1,0 0 0,0 0-1,-1 0 1,1 0-1,-1 0 1,1 0 0,0 0-1,-1 0 1,0 0 0,1 0-1,-1 0 1,0 0-1,1 0 1,-1 0 0,0 0-1,0 1 1,0-1-1,0 0 1,0 1 0,0-1-1,0 1 1,0-1-1,0 1 1,0-1 0,-2 0-1,1 1 4,-1 1 0,0-1 0,1 0 0,-1 1 0,0 0 0,1-1 0,-1 1 0,1 0 0,-1 0 0,1 1 0,0-1 0,-1 0 0,1 1 0,0-1 0,0 1 0,0 0 0,0 0 0,0 0 0,0 0 0,1 0 0,-3 4 0,-5 5 32,2 1 0,-12 23 0,12-19-11,1 0-1,0 1 0,1 0 1,1-1-1,1 1 1,0 1-1,2-1 0,-1 0 1,2 0-1,1 1 0,2 18 1,-1-27-38,-1 0-1,2 0 1,-1 0 0,1 0 0,1 0 0,0-1 0,0 0 0,0 0 0,11 14 0,-10-16-59,-1-1 0,1 0 1,0-1-1,1 1 0,-1-1 1,1 0-1,0 0 0,0-1 1,0 0-1,1 0 0,-1 0 1,1-1-1,-1 0 1,11 2-1,-13-3-39,0-1 0,0 1 1,0-1-1,0 0 0,0 0 1,0-1-1,0 1 0,0-1 0,0 1 1,6-3-1,-8 2 80,0 0 0,0 0 0,0 0 0,0 0 0,0 0-1,-1-1 1,1 1 0,0 0 0,-1-1 0,1 0 0,-1 1 0,1-1 0,-1 0 0,0 1 0,0-1 0,1 0 0,-2 0 0,1 0-1,0 0 1,0 0 0,0-4 0,0-2-113,0 0 0,0 0 0,-2-13 0,1 21 139</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41.209"/>
    </inkml:context>
    <inkml:brush xml:id="br0">
      <inkml:brushProperty name="width" value="0.05" units="cm"/>
      <inkml:brushProperty name="height" value="0.05" units="cm"/>
    </inkml:brush>
  </inkml:definitions>
  <inkml:trace contextRef="#ctx0" brushRef="#br0">881 189 18588,'-43'-26'1528,"20"17"-1184,11 9-312,10 7-48,2 0 496,-11 7-432,-1 0-112</inkml:trace>
  <inkml:trace contextRef="#ctx0" brushRef="#br0" timeOffset="0.91">0 0 18276,'23'27'1320,"-2"-19"-1320,-2-9-32,-5-13 448</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41.670"/>
    </inkml:context>
    <inkml:brush xml:id="br0">
      <inkml:brushProperty name="width" value="0.05" units="cm"/>
      <inkml:brushProperty name="height" value="0.05" units="cm"/>
    </inkml:brush>
  </inkml:definitions>
  <inkml:trace contextRef="#ctx0" brushRef="#br0">52 25 19156,'8'-23'1616,"-13"21"-1199,-2 9-161,-5 30 672,1 16-200,-1 24-344,5 12-136,2 11-144,5 0-32,5-6-184,6-3-208,-4-13-672,-6-14 2072,-1-22-1144,-1-12-40,-17-19-48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42.070"/>
    </inkml:context>
    <inkml:brush xml:id="br0">
      <inkml:brushProperty name="width" value="0.05" units="cm"/>
      <inkml:brushProperty name="height" value="0.05" units="cm"/>
    </inkml:brush>
  </inkml:definitions>
  <inkml:trace contextRef="#ctx0" brushRef="#br0">0 223 17892,'6'-13'249,"0"1"1,1 0 0,0 1-1,1-1 1,0 1 0,1 1-1,0 0 1,1 0 0,0 1-1,1 0 1,-1 0 0,2 1-1,-1 1 1,1 0 0,0 1-1,21-9 1,-3 4-31,1 1-1,0 2 1,0 1-1,1 1 1,0 2 0,32 0-1,-39 3-186,0 1 0,0 1 0,-1 1-1,1 1 1,40 11 0,-57-11-27,-1-1-1,0 1 1,-1 0 0,1 1-1,0 0 1,-1 0 0,0 0 0,0 1-1,0-1 1,6 7 0,-9-7 5,0 0 0,-1 0-1,1 0 1,0 1 0,-1-1 0,0 1 0,0-1 0,-1 1 0,1 0 0,-1-1 0,0 1 0,0 0 0,-1 0-1,1 0 1,-1 0 0,-1 9 0,0-4 13,-1-1 1,0 0-1,-1 0 1,0 0-1,0 0 0,-1 0 1,0 0-1,-1-1 0,0 0 1,0 0-1,-1 0 0,-8 8 1,-11 12 137,-51 42 1,63-59-117,-46 36 14,-21 20-1847,74-57 1393,6-9 383,0-1 0,0 0 0,1 0-1,-1 1 1,0-1 0,0 0 0,1 0 0,-1 0 0,0 1-1,1-1 1,-1 0 0,0 0 0,0 0 0,1 0-1,-1 0 1,0 0 0,1 0 0,-1 1 0,0-1-1,1 0 1,-1 0 0,0 0 0,1 0 0,-1 0 0,0-1-1,1 1 1,-1 0 0,0 0 0,1 0 0,-1 0-1,25-5-477</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0.610"/>
    </inkml:context>
    <inkml:brush xml:id="br0">
      <inkml:brushProperty name="width" value="0.05" units="cm"/>
      <inkml:brushProperty name="height" value="0.05" units="cm"/>
    </inkml:brush>
  </inkml:definitions>
  <inkml:trace contextRef="#ctx0" brushRef="#br0">98 0 18660,'3'38'591,"-2"-1"0,-1 1-1,-11 73 1,4-54-291,-27 446-1021,34-503 704,0 1 0,0-1-1,0 0 1,0 0 0,0 1 0,0-1 0,0 0 0,0 0 0,0 0 0,1 1 0,-1-1 0,0 0 0,0 0-1,-1 0 1,1 1 0,0-1 0,0 0 0,0 0 0,0 1 0,0-1 0,0 0 0,0 0 0,0 0 0,0 1-1,0-1 1,0 0 0,-1 0 0,1 0 0,0 0 0,0 1 0,0-1 0,0 0 0,-1 0 0,1 0 0,0 0-1,0 0 1,0 0 0,-1 1 0,1-1 0,-4-8-520,-1-9 138,2-1 0,0 1 0,1 0 0,0-28 0,-1-3-251,-21-524-1792,25 565 3482,3 17-585,4 29-67,-7-34-272,16 81 978,5-1-1,33 85 1,-39-128-784,3-1 0,1-1 0,2 0 0,1-2 0,55 68 0,-70-97-185,0 0-1,0-1 1,1 0 0,0 0 0,1-1 0,13 8-1,-21-14-80,0 0-1,1 1 1,0-1-1,-1 0 1,1 0-1,-1 0 1,1-1-1,0 1 1,0-1-1,-1 1 1,1-1 0,0 0-1,0 0 1,0 0-1,-1 0 1,1-1-1,0 1 1,0-1-1,-1 0 1,1 0-1,0 0 1,-1 0-1,1 0 1,-1 0-1,1-1 1,-1 1-1,0-1 1,1 1-1,-1-1 1,0 0-1,2-3 1,1-2 80,0 0 1,0 1-1,-1-2 1,0 1-1,-1 0 1,0-1-1,0 0 1,3-12-1,9-69 697,-10 29-701,-2 1 0,-4 0 0,-1-1-1,-4 1 1,-2 0 0,-2 1-1,-24-75 1,32 123-285,2 8 50,0 1 1,0-1-1,-1 1 1,1-1 0,0 1-1,-1-1 1,1 1 0,-1-1-1,0 1 1,1-1-1,-1 1 1,-1-2 0,-1 2-1200,4 8 761,7 13-22,7 7-205</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42.563"/>
    </inkml:context>
    <inkml:brush xml:id="br0">
      <inkml:brushProperty name="width" value="0.05" units="cm"/>
      <inkml:brushProperty name="height" value="0.05" units="cm"/>
    </inkml:brush>
  </inkml:definitions>
  <inkml:trace contextRef="#ctx0" brushRef="#br0">35 49 13147,'2'13'1494,"-1"1"0,0 0 0,-2 19 0,-3 2-380,-10 40-1,7-46-501,2 0-1,-2 44 1,10-6 151,-3-60-703,1-1 0,1 0 0,-1 1 0,1-1 0,0 0 0,0 0 0,1 0 0,4 7 0,-6-12-53,-1 0 0,1 1 0,0-1-1,0 0 1,0 0 0,0 0 0,0 0 0,0 0 0,0 0 0,0 0 0,1 0 0,-1-1 0,0 1-1,0 0 1,1-1 0,-1 1 0,0-1 0,1 1 0,-1-1 0,1 0 0,-1 0 0,1 1 0,-1-1-1,0 0 1,1 0 0,-1 0 0,1-1 0,-1 1 0,1 0 0,-1 0 0,0-1 0,1 1-1,1-2 1,1 0 1,-1 0-1,0 0 1,0 0-1,0 0 0,0-1 1,0 1-1,0-1 1,-1 0-1,0 0 0,1 0 1,-1 0-1,2-3 1,2-7 10,-1 0-1,0 0 1,-1 0 0,0-1 0,-1 1 0,-1-1 0,2-24 0,-3 2-42,-6-65 1,5 88-17,-2 0 1,0 0 0,0 0-1,-1 0 1,-1 1 0,0-1-1,-7-13 1,10 25 33,1 0 0,0 1 1,0-1-1,-1 1 0,1-1 1,0 1-1,-1-1 0,1 1 0,0-1 1,-1 1-1,1-1 0,-1 1 1,1-1-1,-1 1 0,1 0 0,-1-1 1,1 1-1,-1 0 0,1-1 1,-1 1-1,0 0 0,1 0 0,-1-1 1,1 1-1,-1 0 0,0 0 1,0 0-1,0 0-1,1 1 1,-1-1-1,0 1 1,1 0-1,-1-1 1,1 1-1,-1-1 0,1 1 1,-1 0-1,1-1 1,-1 1-1,1 0 1,0 0-1,-1-1 0,1 1 1,0 0-1,0 1 1,-6 37-122,6-32 128,0 1-1,1-1 0,-1 1 0,2-1 0,-1 1 0,1-1 0,0 0 0,0 0 0,1 0 0,0 0 0,1 0 1,4 8-1,-6-13 6,0 1 0,0-1 1,0 0-1,0 1 1,0-1-1,1 0 1,-1 0-1,1-1 1,-1 1-1,1-1 1,0 1-1,-1-1 0,1 0 1,0 0-1,0 0 1,0 0-1,0 0 1,0-1-1,0 1 1,0-1-1,0 0 1,0 0-1,0 0 0,0 0 1,0-1-1,0 1 1,0-1-1,0 0 1,0 0-1,0 0 1,0 0-1,4-3 1,3-1 13,-1 0 1,0-1 0,0-1-1,-1 1 1,0-1 0,0-1-1,-1 1 1,1-1 0,10-17-1,-8 10 1,0-1-1,-2 0 1,0-1-1,0 1 0,4-19 1,-6-1-30,-8 21 2,1 15 8,1-1 0,0 1 0,-1 0-1,1 0 1,0 0 0,-1 0 0,1 0 0,0 0 0,-1 0 0,1 0 0,-1 0-1,1 0 1,0 0 0,-1 0 0,1 0 0,0 0 0,-1 0 0,1 1 0,0-1-1,-1 0 1,1 0 0,0 0 0,-1 0 0,1 1 0,0-1 0,-1 0 0,1 0-1,0 1 1,0-1 0,-1 0 0,1 0 0,0 1 0,0-1 0,0 0 0,-1 1-1,1 0 1,-4 4 4,1 0 0,-1 1 0,1-1-1,0 1 1,1 0 0,-1 0 0,1 0-1,0 0 1,-1 8 0,-1 8 60,-2 29 0,5-33-5,1 1 1,3 31-1,-2-43-33,0 0 0,0 0-1,1-1 1,0 1-1,0-1 1,1 0-1,0 1 1,0-1 0,0 0-1,7 9 1,-8-13-16,0 0 1,0-1 0,-1 1-1,1 0 1,1-1 0,-1 1-1,0-1 1,0 0 0,0 0-1,1 0 1,-1 0 0,1 0-1,-1 0 1,0-1 0,1 1-1,-1-1 1,1 0 0,0 1-1,-1-1 1,1 0 0,-1-1-1,1 1 1,-1 0 0,1-1-1,-1 1 1,1-1 0,-1 0-1,1 0 1,-1 0-1,0 0 1,0 0 0,4-3-1,3-2 7,0 0-1,0-1 0,-1 0 0,0 0 1,0-1-1,9-12 0,0-2-50,-1-1 0,-1 0-1,-1-1 1,-1-1 0,-1-1-1,14-45 1,-21 49-71,-5 22 102,0 0 1,1-1 0,-1 1 0,0 0-1,0 0 1,0 0 0,0 0 0,0-1-1,0 1 1,0 0 0,0 0-1,0 0 1,0-1 0,0 1 0,0 0-1,0 0 1,0 0 0,0-1-1,0 1 1,0 0 0,0 0 0,0 0-1,0 0 1,0-1 0,0 1 0,0 0-1,0 0 1,-1 0 0,1-1-1,0 1 1,0 0 0,0 0 0,0 0-1,0 0 1,0 0 0,-1 0-1,1-1 1,0 1 0,0 0 0,0 0-1,0 0 1,-1 0 0,1 0-1,0 0 1,0 0 0,0 0 0,-1 0-1,1 0 1,0 0 0,-8 6-54,1 6 47,1 0-1,0 0 0,1 0 0,0 1 1,1 0-1,-4 19 0,1 6 96,-2 42-1,7-54-9,3 38 1,-1-56-140,1-1 0,0 1 1,0-1-1,1 1 1,0-1-1,0 0 0,1 0 1,0 0-1,7 12 1,-10-19 36,0 1 1,0-1 0,1 1-1,-1 0 1,0-1-1,1 1 1,-1-1 0,0 1-1,1-1 1,-1 1 0,1-1-1,-1 0 1,1 1 0,-1-1-1,1 1 1,-1-1 0,1 0-1,-1 1 1,1-1-1,0 0 1,-1 0 0,1 0-1,-1 1 1,1-1 0,0 0-1,-1 0 1,1 0 0,0 0-1,-1 0 1,1 0 0,0 0-1,-1 0 1,1 0-1,-1 0 1,1-1 0,0 1-1,-1 0 1,1 0 0,-1-1-1,1 1 1,-1 0 0,1-1-1,0 1 1,0-1 0,2-2-33,-1 0 1,0 0 0,1-1 0,-1 1-1,0-1 1,2-5 0,10-28-391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43.048"/>
    </inkml:context>
    <inkml:brush xml:id="br0">
      <inkml:brushProperty name="width" value="0.05" units="cm"/>
      <inkml:brushProperty name="height" value="0.05" units="cm"/>
    </inkml:brush>
  </inkml:definitions>
  <inkml:trace contextRef="#ctx0" brushRef="#br0">0 0 19652,'2'6'345,"2"7"328,0 0 1,11 21-1,-13-31-721,-1 0-1,2 1 1,-1-1 0,0 0 0,1 0 0,-1 0-1,1-1 1,0 1 0,0-1 0,0 1 0,0-1-1,0 0 1,1 0 0,5 2 0,6 0-664,1 0-1,0-1 1,0-1 0,0 0-1,0-2 1,0 1 0,0-2-1,23-3 1,-17 1 433,0 2 0,0 0 0,26 4 0,-47-3 325,-1 0-1,1 0 1,-1 0-1,0-1 1,1 1-1,-1 0 1,0 0 0,1 0-1,-1 0 1,1 0-1,-1 1 1,0-1-1,1 0 1,-1 0 0,0 0-1,1 0 1,-1 0-1,0 0 1,1 1-1,-1-1 1,0 0 0,1 0-1,-1 0 1,0 1-1,1-1 1,-1 0-1,0 0 1,0 1 0,1-1-1,-1 0 1,0 1-1,0-1 1,0 0-1,1 1 1,-1-1 0,0 0-1,0 1 1,0-1-1,0 1 1,0-1-1,0 0 1,0 1 0,0-1-1,0 0 1,0 1-1,0-1 1,0 1-1,0-1 1,0 0 0,0 1-1,0-1 1,0 0-1,-1 1 1,1-1-1,0 0 1,0 1 0,0-1-1,-1 0 1,1 1-1,0-1 1,0 0-1,-1 1 1,1-1 0,0 0-1,-1 0 1,1 1-1,0-1 1,-1 0-1,-26 20 2452,23-18-2245,-54 35 2117,-88 61-17,141-94-2307,1-1-1,0 1 1,0-1-1,0 1 1,-4 6 0,8-9-49,-1 0 0,1-1 1,0 1-1,-1-1 1,1 1-1,0 0 1,0-1-1,-1 1 0,1 0 1,0 0-1,0-1 1,0 1-1,0 0 0,0-1 1,0 1-1,0 0 1,0 0-1,0-1 1,0 1-1,0 0 0,1-1 1,-1 1-1,0 0 1,0 0-1,1-1 1,-1 1-1,1-1 0,-1 1 1,0 0-1,1-1 1,-1 1-1,1-1 1,-1 1-1,1-1 0,0 1 1,-1-1-1,1 0 1,-1 1-1,1-1 0,0 0 1,-1 1-1,1-1 1,0 0-1,-1 0 1,1 1-1,0-1 0,0 0 1,0 0-1,15 4-364,1 0-1,-1-1 1,26 1 0,10 1-510,-36-2 628,8 0-513,43 13 0,-61-15 706,-1 1 0,0 0 0,0 0 0,0 0 0,0 1 0,0 0 0,0 0 0,-1 0 0,1 0 0,-1 1 0,0-1 0,0 1 0,6 9 0,-8-10 118,-1-1 0,1 1 0,-1 0-1,0 0 1,0 0 0,-1 0 0,1 0 0,0 0-1,-1 0 1,0 0 0,0 0 0,0 0 0,0 1-1,0-1 1,-1 0 0,1 0 0,-1 0 0,0 0 0,0 0-1,0 0 1,0-1 0,0 1 0,-1 0 0,1 0-1,-1-1 1,0 1 0,0-1 0,-3 4 0,-4 3 242,0 0 0,0 0 0,-1-1 0,0 0 0,-18 10 0,22-15-313,1 0-1,-1 0 1,0 0-1,0 0 1,0-1 0,-1 0-1,1-1 1,0 1-1,-1-1 1,1 0-1,-1-1 1,0 0-1,1 0 1,-1 0 0,1-1-1,-1 0 1,1 0-1,-1 0 1,1-1-1,0 0 1,0 0-1,0-1 1,0 0 0,0 0-1,0 0 1,1-1-1,-1 1 1,1-1-1,-4-5 1,-19-23-282</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43.476"/>
    </inkml:context>
    <inkml:brush xml:id="br0">
      <inkml:brushProperty name="width" value="0.05" units="cm"/>
      <inkml:brushProperty name="height" value="0.05" units="cm"/>
    </inkml:brush>
  </inkml:definitions>
  <inkml:trace contextRef="#ctx0" brushRef="#br0">40 226 14027,'13'3'472,"0"-2"1,-1 0-1,1-1 0,0 0 0,0 0 1,0-2-1,0 0 0,24-6 1,-31 6-362,0 0 1,0 0-1,0 0 1,0-1 0,-1 0-1,1 0 1,-1 0-1,0-1 1,0 0 0,0 0-1,0 0 1,-1 0-1,1-1 1,-1 0 0,0 0-1,-1 0 1,1 0 0,-1-1-1,5-11 1,-7 14-71,0-1-1,0 0 1,0 0 0,0 0 0,0 0 0,-1 0 0,0 0-1,0 0 1,0 0 0,0 0 0,-1 0 0,0 1 0,1-1-1,-1 0 1,-1 0 0,1 0 0,0 1 0,-1-1 0,0 0-1,0 1 1,0 0 0,0-1 0,-1 1 0,1 0 0,-1 0-1,0 0 1,0 1 0,0-1 0,0 1 0,0-1 0,0 1-1,-1 0 1,1 0 0,-6-1 0,4 0 5,-1 1-1,0 0 1,1 1-1,-1-1 1,0 1-1,0 0 1,0 1-1,0-1 1,0 1-1,0 0 1,0 1-1,0 0 1,0 0-1,0 0 1,0 0-1,1 1 1,-1 0 0,1 0-1,-1 1 1,1-1-1,-1 1 1,-7 6-1,5-1 36,1-1 0,0 2 0,0-1 0,0 1-1,1 0 1,0 0 0,1 1 0,0 0 0,1 0-1,0 0 1,-4 14 0,5-12 19,0 1 1,0 0-1,1 0 0,1 0 0,0 0 1,1 0-1,0 0 0,1 0 0,3 15 1,-4-25-79,1 1 0,0 0 0,0 0-1,1-1 1,-1 1 0,1-1 0,0 1 0,0-1 0,0 0 0,0 1 0,0-1 0,1 0 0,-1-1 0,1 1 0,0 0 0,0-1 0,0 1 0,0-1 0,6 3 0,-5-4-24,0 1 0,0-1 0,1 0 0,-1 0 1,0 0-1,1-1 0,-1 0 0,1 0 0,-1 0 0,1 0 1,-1-1-1,0 1 0,1-1 0,-1 0 0,0-1 1,8-2-1,9-7-121,-1-1 0,0 0 0,0-2 0,-1 0 0,28-29 0,-20 20-98,-26 22 199,0-1-1,1 1 1,-1 0 0,0 0-1,1 0 1,-1 0 0,1 0 0,-1 1-1,1-1 1,0 0 0,2 0 0,-4 1 19,0 0 1,1 0 0,-1 0 0,0 0 0,1 0 0,-1 1 0,0-1 0,1 0 0,-1 0-1,0 0 1,0 0 0,1 0 0,-1 1 0,0-1 0,0 0 0,1 0 0,-1 0 0,0 1-1,0-1 1,1 0 0,-1 0 0,0 1 0,0-1 0,0 0 0,0 0 0,0 1-1,1-1 1,-1 0 0,0 1 0,0-1 0,0 0 0,0 1 0,0-1 0,0 0 0,0 1-1,0 5 31,-1 1 0,1-1-1,-1 0 1,-3 11 0,1-2 36,-2 15 196,-1 37 0,6-60-201,0 0-1,0 0 0,0 0 1,1 1-1,0-1 0,1 0 0,-1 0 1,1 0-1,1-1 0,-1 1 1,5 8-1,-6-14-40,0 1 0,0-1 0,0 1 0,1-1 0,-1 1 0,0-1 0,1 0 0,-1 0 0,1 0 0,-1 0 0,1 0 0,0 0 0,-1 0 0,1 0 0,0 0 0,-1-1 0,1 1 0,0-1 0,0 1 0,2-1 0,-1 0-11,0 0-1,1 0 1,-1-1 0,0 1 0,0-1 0,1 0-1,-1 0 1,0 0 0,0 0 0,5-3 0,3-4-106,0 1 1,0-1 0,-1-1-1,13-13 1,-7 6-25,-1-1 0,-1-1 0,-1-1-1,-1 1 1,0-2 0,-2 0 0,0 0 0,-1-1 0,-1 0-1,-1-1 1,-1 0 0,0 0 0,2-28 0,-1-47-236</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44.409"/>
    </inkml:context>
    <inkml:brush xml:id="br0">
      <inkml:brushProperty name="width" value="0.05" units="cm"/>
      <inkml:brushProperty name="height" value="0.05" units="cm"/>
    </inkml:brush>
  </inkml:definitions>
  <inkml:trace contextRef="#ctx0" brushRef="#br0">169 1 16404,'2'13'444,"0"0"0,-1 0 1,-1 0-1,0 0 0,-1 0 1,-3 23-1,-2 23 612,3 54 763,19 163-1,41 112-346,-43-284-1492,-13-104 17,-1 0 0,0 0 1,0 1-1,0-1 0,0 0 0,0 0 1,0 0-1,0 1 0,0-1 1,0 0-1,-1 0 0,1 1 0,0-1 1,0 0-1,0 0 0,0 0 0,0 1 1,0-1-1,0 0 0,0 0 1,-1 0-1,1 1 0,0-1 0,0 0 1,0 0-1,0 0 0,-1 0 0,1 1 1,0-1-1,0 0 0,0 0 1,-1 0-1,1 0 0,0 0 0,0 0 1,-1 0-1,1 0 0,0 0 0,0 0 1,0 0-1,-1 0 0,1 0 1,0 0-1,0 0 0,-1 0 0,1 0 1,0 0-1,0 0 0,-1 0 0,1 0 1,0 0-1,0 0 0,0 0 1,-1 0-1,1-1 0,0 1 0,0 0 1,0 0-1,-1 0 0,1 0 1,0-1-1,0 1 0,0 0 0,0 0 1,0 0-1,-1 0 0,1-1 0,-5-5-33,1-1 0,0 0 0,0 0 0,0 0 0,1 0 0,-4-10 0,-7-16-53,-85-139-186,27 51 495,69 116-178,0-1-1,0 1 0,1-1 1,-1 0-1,1 1 0,-2-12 0,4 15-28,0 1 0,0-1-1,0 1 1,0-1-1,0 1 1,0-1 0,1 0-1,-1 1 1,0 0-1,1-1 1,-1 1 0,1-1-1,0 1 1,-1-1-1,1 1 1,0 0 0,0 0-1,0-1 1,0 1-1,0 0 1,0 0 0,0 0-1,0 0 1,0 0-1,1 0 1,-1 0 0,0 1-1,1-1 1,-1 0-1,0 1 1,2-1 0,37-13 4,0 3 1,68-11-1,-52 12-430,-46 8 328,0 0-66,1 0-1,-1 0 1,1 1 0,15 1 0,-24 0 129,0 0 1,0 0-1,0 0 1,-1 1-1,1-1 1,0 1-1,0-1 1,0 1-1,0 0 1,0-1-1,-1 1 1,1 0-1,0 0 1,-1 0-1,1 1 1,-1-1-1,1 0 1,-1 1-1,1-1 1,-1 1-1,0-1 1,0 1-1,0-1 1,0 1-1,0 0 1,0 0-1,0 0 1,-1-1-1,1 1 1,0 3-1,0 4 45,0 0 1,0 0-1,-1 0 0,-1 0 0,0 0 0,0-1 1,-3 15-1,-23 64 597,12-43-240,13-38-344,0-1 29,1 0 0,-1 0 0,1 0 0,0 1 1,0 10-1,1-16-56,0 1 0,0 0 0,0 0 0,0-1 0,0 1 0,1 0 0,-1 0 0,0-1 0,0 1 0,1 0 0,-1-1-1,1 1 1,-1 0 0,0-1 0,1 1 0,-1-1 0,1 1 0,-1-1 0,2 2 0,-1-2-4,0 1 0,0-1 0,1 0 0,-1 1 0,0-1 0,1 0 0,-1 1 0,0-1 0,0 0 0,1 0 0,-1 0-1,0 0 1,1-1 0,-1 1 0,2 0 0,6-3-46,0 0-1,0 0 1,-1-1-1,1 0 1,-1 0 0,1-1-1,-1 0 1,-1 0-1,1-1 1,-1 0-1,9-10 1,9-11-430,32-44-1,-54 67 425,57-85-903,-53 76 772,0 0 0,-1 0 0,0 0 0,-1 0 0,4-21 0,-9 33 163,1 0 0,-1 0-1,0 0 1,1 0-1,-1-1 1,0 1-1,0 0 1,0 0 0,0 0-1,0-1 1,0 1-1,0 0 1,0 0 0,-1 0-1,1 0 1,0-1-1,-1 0 1,0 2 14,1 0 0,-1 0 0,1 0 0,-1 0 0,1 0 0,-1 0 1,1 0-1,-1 0 0,1 1 0,-1-1 0,1 0 0,-1 0 0,1 1 0,-1-1 0,1 0 1,-1 0-1,1 1 0,-1-1 0,1 0 0,0 1 0,-1-1 0,1 1 0,0-1 0,-1 0 0,1 1 1,-29 40 356,18-21-92,1 2-1,0-1 0,2 1 0,-9 38 0,13-45-118,1 0 1,1 0-1,1 0 0,0 0 0,1 0 0,0 0 0,2 0 0,3 22 0,-4-34-128,-1 0 0,1 0-1,0 0 1,0 0 0,0-1-1,0 1 1,1 0 0,-1 0-1,1-1 1,0 1 0,-1-1-1,1 1 1,0-1 0,1 0-1,-1 0 1,0 0 0,1 0-1,-1 0 1,1-1 0,-1 1-1,1-1 1,0 1-1,-1-1 1,1 0 0,0 0-1,0 0 1,0 0 0,0-1-1,0 1 1,0-1 0,0 0-1,5 0 1,-2-1-9,0 0 1,0 0-1,-1-1 0,1 1 1,-1-1-1,1-1 0,-1 1 0,0-1 1,0 0-1,0 0 0,0 0 1,0-1-1,-1 1 0,1-1 1,-1-1-1,6-7 0,0-2 5,-2 0 0,0-1 0,0 0 0,-1 0 0,-1-1 0,-1 1 0,0-1 0,-1-1 0,-1 1 0,0 0 0,0-24 0,-2-4 35,-2-1 0,-1 1 0,-10-46 0,12 84-37,-1-2 12,0 1 0,-1-1 0,1 1 1,-1-1-1,-1 1 0,1 0 0,-8-13 0,10 20-18,0-1-1,0 1 0,-1-1 0,1 1 1,0-1-1,0 1 0,-1 0 0,1-1 1,0 1-1,-1-1 0,1 1 1,-1 0-1,1-1 0,0 1 0,-1 0 1,1 0-1,-1-1 0,1 1 0,-1 0 1,1 0-1,-1 0 0,1-1 1,-1 1-1,1 0 0,-2 0 0,-4 10 108,3 25 68,4-16-113,1-1 0,1 1 0,0-1 0,1 1 0,1-1 0,1-1-1,1 1 1,0-1 0,1 0 0,19 29 0,-24-43-54,0 1-1,-1-1 1,2 1 0,-1-1-1,0 0 1,1 0-1,-1 0 1,1-1 0,0 1-1,0-1 1,0 0 0,0 0-1,0-1 1,0 1-1,0-1 1,9 2 0,-9-3-16,1 0 1,-1 0-1,0 0 1,1-1-1,-1 0 1,0 0 0,1 0-1,-1 0 1,0-1-1,0 1 1,0-1-1,0 0 1,-1-1 0,1 1-1,0 0 1,-1-1-1,6-6 1,3-2-45,-1-2 0,-1 1 0,0-2 0,-1 1 0,0-1 0,13-30 0,-12 19-73,0 0-1,-2 0 1,8-40-1,-16 63 112,1 1-1,-1-1 1,0 0-1,1 1 1,-1-1-1,0 1 1,0-1-1,0 0 1,0 1-1,-1-1 1,1 0-1,-1-2 1,1 4 7,0 0 1,-1 0-1,1 0 1,0 0 0,-1 0-1,1 0 1,0 0-1,0 0 1,-1 0-1,1 0 1,0 0-1,-1 0 1,1 0-1,0 0 1,-1 0 0,1 0-1,0 0 1,0 0-1,-1 0 1,1 0-1,0 0 1,-1 1-1,1-1 1,0 0-1,0 0 1,-1 0 0,1 0-1,0 1 1,0-1-1,0 0 1,-1 0-1,1 1 1,0-1-1,0 0 1,0 0-1,-1 1 1,-2 4 6,-1 0 0,1-1 0,0 1 0,0 1 0,-4 8 0,-2 13 72,1 1 0,1 1-1,2-1 1,0 1 0,2 0-1,1 0 1,2 0 0,1 0-1,4 31 1,-3-49-52,1-1 0,-1 0 0,7 13-1,-8-20-87,0-1-1,0 1 1,0-1-1,1 1 1,-1-1-1,1 0 1,0 1-1,-1-1 1,1 0-1,0 0 1,1 0-1,-1 0 1,0-1-1,0 1 1,1-1-1,3 3 1,-5-4 12,0 0 0,0 0 1,-1 0-1,1 1 0,0-1 0,0 0 0,0 0 1,0 0-1,0 0 0,0-1 0,0 1 0,0 0 0,0 0 1,-1-1-1,1 1 0,0 0 0,0-1 0,0 1 1,0 0-1,-1-1 0,1 0 0,0 1 0,0-1 1,-1 1-1,1-1 0,-1 0 0,1 1 0,0-1 1,-1 0-1,1-1 0,12-26-388,-4-9-149</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44.854"/>
    </inkml:context>
    <inkml:brush xml:id="br0">
      <inkml:brushProperty name="width" value="0.05" units="cm"/>
      <inkml:brushProperty name="height" value="0.05" units="cm"/>
    </inkml:brush>
  </inkml:definitions>
  <inkml:trace contextRef="#ctx0" brushRef="#br0">2 0 19268,'-1'0'1432,"4"12"-1152,6 8-103,5 4 383,2 4-648,5 2 56,1-2-96,5-5-32</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45.349"/>
    </inkml:context>
    <inkml:brush xml:id="br0">
      <inkml:brushProperty name="width" value="0.05" units="cm"/>
      <inkml:brushProperty name="height" value="0.05" units="cm"/>
    </inkml:brush>
  </inkml:definitions>
  <inkml:trace contextRef="#ctx0" brushRef="#br0">186 662 14939,'-12'29'766,"1"1"0,1 1 0,2-1 0,2 2 0,0-1 0,2 1-1,1-1 1,2 1 0,4 47 0,-2-70-616,0 1 1,1-1-1,0 0 1,1 0-1,0 0 0,0 0 1,1-1-1,0 1 0,8 12 1,-10-19-122,-1 0 0,1 0 1,0 0-1,-1 0 1,1 0-1,0-1 1,0 1-1,0-1 1,1 1-1,-1-1 1,0 0-1,1 0 1,-1 0-1,0 0 1,1 0-1,2 0 1,-2-1-23,1 0 0,-1 0 0,0 0 0,0-1 0,0 1 0,0-1 0,0 0 0,0 0 0,0 0 0,0 0 0,-1-1 0,1 1 0,0-1 0,-1 1 1,1-1-1,3-4 0,4-3 3,0 0 1,-1-1 0,-1 0-1,0-1 1,0 0-1,-1 0 1,0 0 0,-1-1-1,0 0 1,6-22 0,0-4 5,-2 0 1,6-52-1,-9 35-42,-3-1 0,-2 1 0,-3 0 0,-2 0 0,-2 0 0,-3 0 0,-2 0 0,-3 2 0,-34-93 0,38 121-17,-2 1 0,-25-41-1,32 58 29,-1 0 0,0 1 0,-1 0-1,1 0 1,-13-9 0,15 12 9,0 1 0,0 0 1,0 1-1,-1-1 0,1 0 0,-1 1 1,1 0-1,-1-1 0,0 2 1,1-1-1,-1 0 0,0 1 1,-5-1-1,4 2 8,0 0-1,0 0 1,0 1 0,0-1-1,1 1 1,-1 0 0,0 1-1,1-1 1,0 1 0,-1 0-1,1 0 1,0 0 0,0 0 0,1 1-1,-1-1 1,1 1 0,-1 0-1,1 0 1,-5 10 0,-2 3 31,1 0 0,0 1 0,-11 34 1,16-40-12,0 1 0,1-1 0,0 1 0,-1 18 0,4-26-60,0-1 1,0 0-1,0 0 0,1 0 1,-1 0-1,1 0 0,0 0 1,0 0-1,1 0 0,-1 0 1,1 0-1,0-1 0,0 1 0,0-1 1,0 1-1,1-1 0,-1 0 1,4 4-1,10 7-540,1-1 0,24 15-1,-29-22 313,0 2 1,-1 0-1,0 0 0,0 1 0,-1 0 0,-1 1 0,1 0 0,12 18 1,-15-14 260,0-1 1,-1 1 0,0 0 0,-2 1-1,1-1 1,-2 1 0,0 0 0,-1 0-1,0 0 1,-1 27 0,-4 9 1038,-18 93 1,7-58 71,14-81-1047,-2 2 69,2 0 0,-1 0 0,1 0 0,0 0 0,1 7 0,-1-13-138,0 0 1,0 0-1,0 0 0,1 0 1,-1 0-1,0 0 1,1-1-1,-1 1 0,0 0 1,1 0-1,-1 0 0,1-1 1,-1 1-1,1 0 1,0-1-1,-1 1 0,1 0 1,0-1-1,-1 1 0,1-1 1,0 1-1,0-1 1,0 1-1,0-1 0,-1 0 1,1 1-1,0-1 0,0 0 1,0 0-1,0 1 1,0-1-1,0 0 0,0 0 1,0 0-1,-1 0 1,1 0-1,0 0 0,0-1 1,0 1-1,0 0 0,0 0 1,0-1-1,0 1 1,-1-1-1,2 0 0,6-2-166,-1 0 0,0-1 0,0 0 0,-1-1 0,1 1-1,-1-1 1,0 0 0,8-10 0,42-53-356,-45 53 342,34-43-437</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45.795"/>
    </inkml:context>
    <inkml:brush xml:id="br0">
      <inkml:brushProperty name="width" value="0.05" units="cm"/>
      <inkml:brushProperty name="height" value="0.05" units="cm"/>
    </inkml:brush>
  </inkml:definitions>
  <inkml:trace contextRef="#ctx0" brushRef="#br0">110 0 17844,'-9'8'321,"0"-1"-1,0 2 1,1-1 0,0 1-1,1 0 1,0 1 0,0 0 0,1 0-1,0 0 1,1 1 0,0 0-1,1 0 1,0 0 0,1 1 0,0-1-1,-2 22 1,3-17-175,0-1 1,2 1-1,0-1 0,1 1 0,0-1 1,1 1-1,1-1 0,0 0 0,1 0 1,1 0-1,0-1 0,10 20 0,-12-29-168,0-1 0,0 1-1,1 0 1,-1-1-1,1 0 1,0 0-1,0 0 1,0-1 0,1 1-1,-1-1 1,11 5-1,-12-6-25,0-1 0,0 0 0,0 0 0,0 0 0,0 0 0,0-1 0,1 1 0,-1-1-1,0 0 1,0 0 0,0 0 0,1 0 0,-1-1 0,0 1 0,0-1 0,0 0 0,1 0 0,-1 0 0,0 0 0,0 0 0,5-4-1,3-4-216,0-1 0,-1 0 0,11-13 0,-8 9 20,-10 12 217,-3 3 82,-7 23 299,1 1 0,1 0 0,-3 38 0,7-47-223,1 1 0,0-1 0,1 0 0,1 0-1,1 1 1,6 23 0,-8-37-136,0 0-1,0-1 1,0 1 0,0 0-1,0-1 1,1 1 0,0 0-1,-1-1 1,1 0 0,0 1-1,0-1 1,0 0 0,0 0-1,1 0 1,-1 0 0,0 0-1,5 1 1,-1 0-168,0-1 0,0-1 0,0 1 0,1-1 0,-1 0 0,9 0 0,9 1-628,-21-1 716,-1-1-1,1 1 1,0 0 0,0 0-1,0 0 1,-1 0-1,1 0 1,-1 1 0,1-1-1,-1 1 1,1 0-1,-1 0 1,0 0 0,0 0-1,0 0 1,0 0 0,0 0-1,0 1 1,-1-1-1,1 1 1,-1-1 0,0 1-1,1 0 1,-1 0-1,1 4 1,1 7 20,0 0 0,-1 0 0,0 0 0,-1 15 0,0-17 114,25 431 3370,-25-430-3375,1 126 238,-3-124-148,-1 0 0,0 0 0,0 0-1,-2-1 1,0 1 0,0-1 0,-8 15 0,11-27-89,0 0 1,1-1 0,-1 1 0,0-1-1,0 1 1,-1-1 0,1 0 0,0 1-1,0-1 1,-1 0 0,1 0 0,-1 0-1,1 0 1,-1 0 0,-2 2 0,3-3-23,0 0 0,0 0 0,0 0 0,0 0 1,0 0-1,0 0 0,0 0 0,0 0 0,0 0 0,0-1 0,0 1 1,0 0-1,0-1 0,0 1 0,0-1 0,0 1 0,0-1 1,0 1-1,1-1 0,-1 0 0,0 1 0,1-1 0,-1 0 1,0 0-1,1 1 0,-1-1 0,0 0 0,1 0 0,0 0 0,-1-1 1,-4-8 4,0 0 0,1 0 0,1 0 1,0-1-1,0 1 0,1-1 0,-1-14 1,0-79-337,3 96 278,0-40-396,3 0 1,2 0-1,3 1 0,20-77 0,-19 95 181,1 1 0,1 0 0,2 1 0,0 0 0,2 1 1,1 1-1,1 0 0,31-36 0,-38 51 81,0 1-1,0 0 1,1 0 0,13-7 0,-19 12 43,-7 3 52,-11 0-105</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52.495"/>
    </inkml:context>
    <inkml:brush xml:id="br0">
      <inkml:brushProperty name="width" value="0.05" units="cm"/>
      <inkml:brushProperty name="height" value="0.05" units="cm"/>
    </inkml:brush>
  </inkml:definitions>
  <inkml:trace contextRef="#ctx0" brushRef="#br0">343 443 12907,'3'-54'894,"-1"-49"-345,-2 101-510,0 0 0,0 0-1,0 0 1,-1 0 0,1 0 0,0 0 0,-1 0 0,1 0 0,-1 0 0,0 0 0,0 0 0,-2-3 0,3 5-29,0-1 1,-1 1 0,1 0-1,0 0 1,-1 0 0,1-1-1,0 1 1,-1 0 0,1 0 0,-1 0-1,1 0 1,-1 0 0,1 0-1,0 0 1,-1 0 0,1 0-1,-1 0 1,1 0 0,0 0-1,-1 0 1,1 0 0,-1 1-1,1-1 1,0 0 0,-1 0-1,1 0 1,0 1 0,-1-1-1,1 0 1,0 0 0,-1 1-1,1-1 1,0 0 0,0 1 0,-1-1-1,-3 5 36,0 0 0,1 0 0,0 0 0,0 0 0,0 0 0,-3 9 0,-48 162 350,32-94-303,-45 170 7,-41 304-1,82-350-87,2 337-1,29-385 2,7-1 0,57 272-1,-40-311 14,67 173-1,-63-212-24,3-3-1,91 144 0,-91-168-25,3-2-1,46 47 0,-61-73 1,1-1-1,2 0 0,0-2 1,1-1-1,41 21 1,-58-35 12,0 0 0,1-1 1,0-1-1,0 0 0,0 0 1,1-1-1,17 1 0,-27-3 19,1-1-1,0 0 1,-1 0-1,1-1 1,-1 1-1,1-1 1,0 0-1,-1 0 1,0 0-1,1 0 1,-1 0-1,0-1 1,1 0-1,-1 0 1,0 1-1,0-2 1,0 1-1,-1 0 1,1-1 0,-1 1-1,1-1 1,-1 0-1,0 1 1,0-1-1,0 0 1,0-1-1,0 1 1,-1 0-1,1 0 1,1-8-1,5-20 160,-2-1-1,-1 0 1,-2-1-1,-1-60 0,-1 43 13,11-1855 1703,-25 1444-2804,-35 3-460,38 398 1162,-3 1 1,-2 1-1,-3 0 1,-3 1-1,-1 1 1,-4 1-1,-61-98 1,63 118 357,-1 2 0,-2 0 0,-59-53 1,68 70 89,-2 0 1,1 2 0,-2 0-1,0 2 1,0 0-1,-1 1 1,-1 2-1,-23-8 1,-9 6 288</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56.017"/>
    </inkml:context>
    <inkml:brush xml:id="br0">
      <inkml:brushProperty name="width" value="0.05" units="cm"/>
      <inkml:brushProperty name="height" value="0.05" units="cm"/>
    </inkml:brush>
  </inkml:definitions>
  <inkml:trace contextRef="#ctx0" brushRef="#br0">0 1955 14891,'1'0'75,"0"0"-1,0 0 1,0 0 0,0-1-1,-1 1 1,1 0 0,0 0-1,0-1 1,0 1 0,-1-1-1,1 1 1,0 0-1,-1-1 1,1 0 0,0 1-1,-1-1 1,1 1 0,-1-1-1,1 0 1,-1 1 0,1-1-1,-1 0 1,1 0-1,-1 1 1,1-1 0,-1 0-1,0-1 1,128-209 1991,115-164-1291,60-98-587,121-194-122,-299 472-152,-109 176 14,-16 19 69,0 0 0,0 0 0,0 1-1,1-1 1,-1 0 0,0 0 0,0 0 0,0 1 0,0-1-1,0 0 1,1 0 0,-1 0 0,0 1 0,0-1 0,0 0-1,0 0 1,0 0 0,0 1 0,0-1 0,0 0 0,0 0-1,0 1 1,0-1 0,0 0 0,0 0 0,0 1 0,0-1-1,0 0 1,0 0 0,0 1 0,0-1 0,0 0 0,0 0-1,0 1 1,0-1 0,-1 0 0,1 0 0,0 0 0,0 1-1,-12 37-221,-17 39-517,-3-2 1,-74 125-1,64-142 317</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56.434"/>
    </inkml:context>
    <inkml:brush xml:id="br0">
      <inkml:brushProperty name="width" value="0.05" units="cm"/>
      <inkml:brushProperty name="height" value="0.05" units="cm"/>
    </inkml:brush>
  </inkml:definitions>
  <inkml:trace contextRef="#ctx0" brushRef="#br0">223 1 14563,'-31'92'1162,"-32"166"0,43-166-833,8-37-231,-46 223 308,22-3-244,34-261-154,2 1-1,0-1 0,1 1 0,0-1 0,5 17 0,-6-29-6,1 1 0,0-1 0,0 1 0,0-1 0,0 0 1,0 1-1,0-1 0,1 0 0,-1 0 0,1 0 0,-1 0 1,1 0-1,0 0 0,4 2 0,-4-3 0,0 0 0,0 0 0,0 0 0,0-1 1,0 1-1,0-1 0,1 0 0,-1 1 0,0-1 0,0 0 0,1 0 0,-1 0 0,0-1 0,0 1 1,0-1-1,0 1 0,1-1 0,-1 0 0,0 1 0,2-3 0,6-1 7,-1-1-1,1-1 1,-1 0-1,0 0 1,12-13-1,42-45 62,-46 47-39,42-47-4,3 3 1,121-92-1,34-3-51,-105 73 26</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1.115"/>
    </inkml:context>
    <inkml:brush xml:id="br0">
      <inkml:brushProperty name="width" value="0.05" units="cm"/>
      <inkml:brushProperty name="height" value="0.05" units="cm"/>
    </inkml:brush>
  </inkml:definitions>
  <inkml:trace contextRef="#ctx0" brushRef="#br0">247 90 15443,'0'-3'137,"-1"-1"0,0 0-1,0 1 1,0-1 0,-1 1 0,1-1-1,-1 1 1,0 0 0,0-1 0,0 1-1,0 0 1,0 0 0,-6-5-1,4 4 17,0 0 0,0 0 0,-1 1 0,1-1 0,-1 1 0,0 0 0,0 0-1,-9-3 1,11 5-78,0 0 0,0 1 0,1-1 0,-1 1-1,0 0 1,0 0 0,0 0 0,0 0 0,0 0-1,1 1 1,-1-1 0,0 1 0,0 0 0,1 0 0,-5 2-1,2-1 33,1 1 0,0 0-1,0 0 1,0 0 0,0 0-1,0 1 1,1-1-1,-4 6 1,-2 3 108,2 0 1,-1 0-1,1 1 0,1 0 1,-5 17-1,2-5 62,2 0-1,-6 33 1,11-50-231,1 1 0,0-1 0,1 1 0,0 0 0,0-1-1,1 1 1,0 0 0,0-1 0,1 1 0,5 13 0,-6-19-37,0-1 0,1 1 0,-1 0-1,1 0 1,0-1 0,-1 1 0,1-1 0,1 0 0,-1 1 0,0-1-1,0 0 1,1 0 0,-1-1 0,1 1 0,0 0 0,0-1 0,-1 0 0,1 1-1,0-1 1,0 0 0,0 0 0,0-1 0,0 1 0,0-1 0,1 1-1,-1-1 1,0 0 0,0 0 0,0-1 0,0 1 0,3-1 0,5-2 28,-1 1 0,0-2 1,0 1-1,0-1 1,0-1-1,-1 0 0,16-10 1,-5 0 84,0-1 0,-1 0 0,-1-2 0,-1 0 0,18-23 0,-27 31-28,0-1-1,-1-1 0,0 1 0,0-1 0,-1 0 0,-1-1 0,0 1 0,-1-1 0,0 0 0,-1 0 0,1-14 1,-6 10 92,2 17-181,0 0 1,-1-1-1,1 1 0,0 0 1,0 0-1,0-1 0,-1 1 0,1 0 1,0 0-1,0 0 0,-1-1 0,1 1 1,0 0-1,0 0 0,-1 0 1,1 0-1,0 0 0,-1 0 0,1 0 1,0-1-1,0 1 0,-1 0 0,1 0 1,0 0-1,-1 0 0,1 0 0,0 0 1,-1 1-1,-1-1 3,1 1 1,-1 0-1,1 0 0,0 0 1,-1-1-1,1 1 0,0 1 0,-1-1 1,1 0-1,0 0 0,0 0 1,0 1-1,0-1 0,-1 2 1,-1 3-39,0 0 1,0-1-1,0 1 1,1 0 0,0 0-1,0 1 1,1-1-1,0 0 1,0 1-1,0-1 1,1 0-1,0 1 1,0-1 0,0 1-1,1-1 1,0 0-1,2 8 1,-1-10-66,-1 0 1,1 0 0,0 0-1,0-1 1,0 1-1,0-1 1,0 0-1,1 1 1,0-1-1,0 0 1,-1 0 0,2-1-1,-1 1 1,0-1-1,0 1 1,1-1-1,0 0 1,-1 0-1,1-1 1,0 1 0,0-1-1,0 0 1,0 0-1,0 0 1,0 0-1,0-1 1,0 1-1,5-1 1,35-5-460,3-6-192</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59.045"/>
    </inkml:context>
    <inkml:brush xml:id="br0">
      <inkml:brushProperty name="width" value="0.05" units="cm"/>
      <inkml:brushProperty name="height" value="0.05" units="cm"/>
    </inkml:brush>
  </inkml:definitions>
  <inkml:trace contextRef="#ctx0" brushRef="#br0">358 43 14811,'-1'-11'795,"1"9"-637,0 0 0,0 0 0,0-1 1,0 1-1,-1 0 0,1 0 0,-1 0 0,-1-4 0,2 6-130,-1-1 0,1 0 0,-1 1 0,0-1 0,1 0-1,-1 1 1,0-1 0,0 1 0,0-1 0,1 1 0,-1-1 0,0 1 0,0 0 0,0-1 0,0 1-1,0 0 1,1 0 0,-1 0 0,0 0 0,0 0 0,0 0 0,0 0 0,0 0 0,0 0 0,-1 0-1,-5 1 150,0 1-1,0-1 0,0 1 1,0 1-1,1-1 0,-1 1 0,1 0 1,-1 1-1,1 0 0,0-1 1,-10 11-1,-1 1 25,1 0 0,-23 30 1,19-19-143,2 2 0,1 0 1,1 0-1,1 2 1,2 0-1,1 0 0,-15 60 1,16-41 37,3 0 0,1 1 0,3 0 0,2 73 0,3-100-31,1 1 1,1-1-1,11 43 0,-12-59-48,0 0-1,0-1 1,1 1-1,0 0 0,1-1 1,-1 0-1,1 0 1,0 0-1,1 0 0,-1 0 1,1-1-1,0 0 1,1 0-1,-1-1 1,1 1-1,10 5 0,-6-6 10,0 0 0,0-1-1,1 0 1,-1 0-1,1-1 1,0-1-1,0 0 1,0 0 0,0-1-1,0-1 1,11-1-1,-4 0 48,-1-2 0,0 1 0,0-2 0,0 0 0,-1-1 0,20-11 0,-26 12 8,-1-1 1,1-1 0,-2 1 0,1-2 0,-1 1 0,0-1 0,0 0-1,12-18 1,-17 23-33,-1-1-1,1 0 0,-1 0 0,0-1 0,0 1 1,0 0-1,0-1 0,-1 1 0,0-1 1,0 0-1,0 1 0,0-1 0,-1 0 0,0 1 1,0-1-1,0 0 0,0 0 0,-1 1 1,0-1-1,0 0 0,0 1 0,0-1 0,-4-6 1,4 9-29,0 0 0,0 0 0,-1 0 0,1 0 0,-1 0 0,1 1 0,-1-1 0,0 0 0,1 1 1,-1-1-1,0 1 0,0 0 0,0-1 0,0 1 0,0 0 0,-1 0 0,1 1 0,0-1 0,0 0 0,-3 0 0,1 1-1,0 0 0,-1 0-1,1 0 1,0 0 0,0 1-1,0-1 1,0 1-1,0 0 1,0 1 0,-7 2-1,3 0-10,-1 1-1,1 0 0,0 0 0,0 1 1,0 0-1,1 0 0,0 1 1,0 0-1,-7 9 0,13-15-8,1-1 0,-1 1-1,0 0 1,0 0 0,1 0-1,-1 1 1,1-1 0,-1 0-1,1 0 1,-1 0 0,1 0-1,-1 0 1,1 1 0,0-1-1,0 0 1,0 0 0,0 1 0,0 0-1,0-1 1,1-1-1,-1 0 1,0 1-1,1-1 1,-1 0-1,1 0 1,-1 1-1,1-1 1,-1 0-1,1 0 1,-1 1-1,1-1 1,-1 0-1,1 0 1,-1 0 0,1 0-1,-1 0 1,1 0-1,0 0 1,-1 0-1,1 0 1,-1 0-1,1 0 1,-1 0-1,1-1 1,-1 1-1,1 0 1,6-2-9,-1 0 1,0-1 0,0 1-1,0-1 1,10-8 0,16-14-60,-2-1 0,-1-2 0,40-49 0,64-106-242,-119 167 264,-10 19 34,-2 13 14,-12 110 82,5-97-232,2 0 0,1 0 0,2 0 0,1 0 0,4 33 0,-5-61 104,1 0-1,-1 0 1,0 0-1,0 0 1,0 0 0,1 0-1,-1-1 1,0 1-1,1 0 1,-1 0 0,1 0-1,-1-1 1,1 1-1,-1 0 1,1-1-1,1 2 1,-2-2 8,0 0 0,1 0 1,-1 0-1,0 1 0,1-1 0,-1 0 1,1 0-1,-1 0 0,0-1 0,1 1 1,-1 0-1,0 0 0,1 0 0,-1 0 1,1 0-1,-1 0 0,0 0 0,1-1 1,-1 1-1,0 0 0,0 0 0,1 0 1,-1-1-1,0 1 0,1 0 0,-1-1 1,3-3-204,0 0 1,0 0 0,0 0 0,-1 0-1,3-6 1,35-92-1226,-19 34 509</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7:59.594"/>
    </inkml:context>
    <inkml:brush xml:id="br0">
      <inkml:brushProperty name="width" value="0.05" units="cm"/>
      <inkml:brushProperty name="height" value="0.05" units="cm"/>
    </inkml:brush>
  </inkml:definitions>
  <inkml:trace contextRef="#ctx0" brushRef="#br0">34 44 15475,'1'5'271,"0"-1"0,-1 0-1,1 1 1,-1-1-1,0 0 1,-1 1 0,1-1-1,-1 0 1,-1 6-1,0 4 112,-5 30 639,-14 126 1480,19-140-2157,2 1 1,0-1 0,8 48 0,-8-75-319,1 0 0,0-1 1,-1 1-1,1 0 0,0-1 1,0 1-1,1 0 0,-1-1 1,0 1-1,1-1 0,0 0 1,2 3-1,-4-5-20,0 1 0,1-1 0,-1 0-1,1 1 1,-1-1 0,1 0 0,-1 0 0,1 1 0,-1-1 0,1 0-1,-1 0 1,1 0 0,-1 0 0,1 1 0,-1-1 0,1 0 0,-1 0 0,1 0-1,-1 0 1,1 0 0,-1-1 0,1 1 0,0 0 0,1-1-1,-1 1 0,0-1 0,0 0 0,0 0 0,0 0 0,0 0 1,0 0-1,0 0 0,0 0 0,0 0 0,-1 0 0,1 0 0,1-3 0,1-3 15,0 0 0,0-1-1,-1 1 1,0-1 0,0 0 0,-1 0-1,1-11 1,-2-59 103,0 69-107,-1-13 24,0-1 0,-2 1 1,0 0-1,-2 0 0,0 0 1,-15-39-1,19 60-38,1 1 0,0-1 0,-1 0 0,1 0-1,0 1 1,-1-1 0,1 0 0,-1 1 0,1-1 0,-1 1 0,1-1-1,-1 1 1,1-1 0,-1 1 0,0-1 0,1 1 0,-2-1-1,2 1 0,-1 0 0,1 0-1,0 0 1,-1 0 0,1 0-1,0 0 1,-1 1 0,1-1-1,0 0 1,0 0 0,-1 0-1,1 0 1,0 1-1,0-1 1,-1 0 0,1 0-1,0 1 1,0-1 0,0 0-1,0 0 1,-1 1 0,1-1-1,0 0 1,0 0 0,0 1-1,0-1 1,0 0-1,0 1 1,-1 2-1,0 0-1,1 0 1,-1 0-1,1 0 1,0 0 0,0 0-1,0 0 1,1 3-1,-1-4 0,0 1-1,1-1 1,-1 1-1,1-1 1,0 0-1,0 1 0,0-1 1,0 0-1,0 0 1,0 0-1,1 1 1,-1-1-1,1-1 1,0 1-1,-1 0 1,1 0-1,0-1 0,0 1 1,0-1-1,3 2 1,-2-1 0,0-1 0,1 0 0,-1-1 0,0 1 0,1-1 0,-1 1 0,1-1 0,-1 0 1,1 0-1,-1 0 0,0-1 0,1 1 0,3-2 0,6-2 0,0 0 0,-1-1 0,0-1 0,1 0 0,-2-1 0,17-11 0,-12 5-10,21-22-1,14-10-90,-36 39 2,-15 6 97,0 0-1,1 0 1,-1 0 0,0 0 0,1 0-1,-1 1 1,0-1 0,1 0-1,-1 0 1,0 0 0,1 1-1,-1-1 1,0 0 0,0 0-1,1 1 1,-1-1 0,0 0-1,0 0 1,1 1 0,-1-1-1,0 0 1,0 1 0,0-1 0,0 1-1,0-1 1,2 31-125,-3-20 96,1-7 25,0 24-67,7 51 0,-6-71 77,0 0 1,1-1 0,0 1-1,0-1 1,1 0 0,0 1-1,1-1 1,-1-1-1,1 1 1,0 0 0,10 10-1,-11-14 8,0-1 0,0 1 0,0-1 0,0 1 0,1-1 0,-1 0 0,1 0 0,0 0 0,-1-1-1,1 1 1,0-1 0,0 0 0,6 1 0,-3-2 7,0 1 0,0-1 1,0-1-1,0 1 0,0-1 0,-1 0 0,10-3 0,3-2 25,-1-1 1,0-1-1,0-1 0,26-17 0,-5-1 18,-2-2 0,34-34-1,52-40-105,-122 102 42,1 0 1,-1 0-1,1 0 0,-1 0 0,1 0 1,-1 0-1,1 0 0,0 1 0,-1-1 0,1 0 1,0 1-1,0 0 0,-1-1 0,1 1 0,0 0 1,0 0-1,0 0 0,-1 0 0,4 0 0,-2 2-4,0-1-1,0 1 1,-1 0-1,1 0 1,0 0-1,-1 0 1,1 0-1,3 5 1,-5-6 5,2 1-68,-1 0-1,1 1 1,0-2 0,0 1-1,0 0 1,1-1-1,-1 1 1,0-1 0,0 0-1,1 0 1,-1 0 0,1 0-1,-1-1 1,1 0 0,-1 1-1,1-1 1,-1 0 0,1-1-1,-1 1 1,1-1 0,-1 1-1,1-1 1,4-2-1,5-1-276,-1-1-1,1-1 1,-1 0-1,19-13 1,11-11-220,5-9-188</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00.027"/>
    </inkml:context>
    <inkml:brush xml:id="br0">
      <inkml:brushProperty name="width" value="0.05" units="cm"/>
      <inkml:brushProperty name="height" value="0.05" units="cm"/>
    </inkml:brush>
  </inkml:definitions>
  <inkml:trace contextRef="#ctx0" brushRef="#br0">95 232 17332,'-8'18'631,"-43"98"1326,42-93-1529,1 0-1,2 0 0,-5 25 1,11-46-383,-1-1-1,1 1 1,0-1 0,-1 1 0,1 0-1,0-1 1,0 1 0,0 0 0,0 0-1,0-1 1,1 1 0,-1-1 0,0 1-1,1 0 1,0-1 0,-1 1 0,1-1-1,0 1 1,-1-1 0,1 1 0,1 1-1,0-3-24,-1 1 0,0-1-1,0 1 1,0-1-1,0 0 1,1 1 0,-1-1-1,0 0 1,0 0-1,1 0 1,-1 0 0,0 0-1,0 0 1,1 0-1,-1 0 1,0-1 0,0 1-1,0 0 1,0-1-1,1 1 1,0-2 0,7-2-13,0-1 1,0 0 0,-1-1-1,0 0 1,10-9 0,-2-1-39,-1-1 0,0-1 1,-1 0-1,-2-1 0,0 0 0,0-1 1,13-35-1,-7 8 3,-2-1 0,13-68 0,-25 99 77,-2 10 0,0 0 0,0 0 1,-1 0-1,0 0 1,-1 0-1,0 0 1,0-12-1,-12 77 411,11-39-419,0-1 0,1 0 0,1 0 0,0 0-1,2 0 1,8 35 0,-7-42-115,0 1 0,1-2 0,0 1 0,1 0 0,0-1 0,0 0 1,1-1-1,1 1 0,0-1 0,0-1 0,16 14 0,-20-19 51,0 1 0,0-1 0,0-1-1,1 1 1,7 3 0,-7-4-19,1-1 0,-1 0 1,1 0-1,11 0 0</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00.836"/>
    </inkml:context>
    <inkml:brush xml:id="br0">
      <inkml:brushProperty name="width" value="0.05" units="cm"/>
      <inkml:brushProperty name="height" value="0.05" units="cm"/>
    </inkml:brush>
  </inkml:definitions>
  <inkml:trace contextRef="#ctx0" brushRef="#br0">1 123 15059,'1'-7'282,"0"1"-1,1-1 1,0 1 0,1 0-1,-1-1 1,1 1 0,0 0-1,1 1 1,-1-1-1,1 1 1,7-8 0,-8 9-122,1 0 1,-1 1 0,0-1 0,1 1-1,0 0 1,0 0 0,0 1 0,0-1-1,0 1 1,1 0 0,-1 0-1,1 0 1,-1 0 0,1 1 0,-1 0-1,8-1 1,-10 2-109,0 0-1,0 0 0,0 1 1,0-1-1,0 1 0,0-1 1,0 1-1,0-1 0,-1 1 1,1 0-1,0 0 0,0 0 1,-1 0-1,1 0 0,-1 1 1,1-1-1,2 3 1,-1 0 7,-1-1 0,1 1 0,-1 0 1,1 0-1,-1 0 0,-1 1 1,3 5-1,0 6 35,0 0-1,-1 0 1,0 23 0,-2 14 24,-3 1-1,-13 87 1,4-53-36,10-84-80,0 2 8,0 0-1,1 1 1,0-1-1,0 1 1,0-1-1,3 13 1,-3-18-8,0 0 0,1 0 1,-1 0-1,1 0 1,-1 0-1,1 0 1,0 0-1,-1 0 1,1-1-1,0 1 0,0 0 1,-1 0-1,1 0 1,0-1-1,0 1 1,0 0-1,2 0 1,-1 0 0,0-1 1,0 1 0,0-1 0,0 1-1,1-1 1,-1 0 0,0 0-1,0 0 1,0 0 0,0-1 0,1 1-1,2-1 1,6-3 9,0 0 1,1 0-1,-1-1 0,-1-1 0,1 0 0,-1 0 1,0-1-1,-1 0 0,11-10 0,0-2 14,-1 0 0,-1-1-1,17-24 1,15-33 24,-44 66-37,-1 0-1,0 0 0,0 0 0,-1-1 0,3-15 0,-6 16 10,-2 13 4,-4 18 14,4-10-35,0 0-1,1 0 0,1 0 1,0 0-1,0 0 1,1 0-1,0 0 0,1-1 1,0 1-1,0-1 0,1 1 1,0-1-1,6 9 1,-6-12 0,0 0 0,0-1 0,1 1 0,0-1 0,0 0 1,0-1-1,0 1 0,1-1 0,0 0 0,-1 0 0,2 0 1,-1-1-1,0 0 0,1-1 0,-1 1 0,1-1 0,0 0 1,0-1-1,11 2 0,-6-3 24,-1 0 0,1 0 0,-1-1 0,1-1 0,-1 0 0,1 0-1,-1-1 1,0-1 0,0 0 0,0 0 0,-1-1 0,1-1 0,-1 1 0,-1-2 0,1 1 0,-1-1 0,0-1 0,0 0 0,8-9 0,-11 10 6,0 0 0,-1-1 1,1 0-1,-2 0 0,1 0 0,-1 0 1,0-1-1,0 1 0,-1-1 0,-1 0 1,1 0-1,-1 0 0,-1 0 1,0-1-1,0 1 0,-1 0 0,0 0 1,0-1-1,-1 1 0,-1 0 0,1 0 1,-1-1-1,-1 1 0,-4-11 0,4 13-18,-1 0-1,0 0 0,0 0 0,-1 0 0,0 1 1,0 0-1,0-1 0,-1 2 0,-11-10 0,15 13-68,-1 0 0,0 0 1,0 0-1,1 1 0,-1-1 0,0 1 0,-1 0 0,1-1 0,0 1 0,0 1 0,0-1 0,-1 0 0,1 1 0,0 0 1,-1-1-1,1 1 0,0 1 0,-1-1 0,1 0 0,0 1 0,-1 0 0,1 0 0,0 0 0,0 0 0,0 0 0,-4 3 1,5-3-42,0 0 1,1 0 0,-1 0 0,0 0-1,1 1 1,-1-1 0,1 0 0,0 1-1,-1 0 1,1-1 0,0 1 0,0 0-1,0-1 1,0 1 0,0 0 0,1 0 0,-1 0-1,0 0 1,1 0 0,0 0 0,-1 0-1,1 0 1,0 0 0,0 0 0,0 0-1,0 0 1,0 0 0,1 0 0,-1 0-1,1 0 1,-1 0 0,1 0 0,-1 0-1,1 0 1,0-1 0,0 1 0,0 0-1,0 0 1,1-1 0,-1 1 0,0-1 0,1 1-1,-1-1 1,1 1 0,-1-1 0,1 0-1,0 0 1,-1 0 0,1 0 0,0 0-1,0 0 1,2 0 0,26 3-804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01.643"/>
    </inkml:context>
    <inkml:brush xml:id="br0">
      <inkml:brushProperty name="width" value="0.05" units="cm"/>
      <inkml:brushProperty name="height" value="0.05" units="cm"/>
    </inkml:brush>
  </inkml:definitions>
  <inkml:trace contextRef="#ctx0" brushRef="#br0">179 70 18588,'-14'8'291,"0"1"-1,1 0 1,0 0-1,1 2 1,0-1-1,1 2 1,0-1-1,1 2 1,0-1-1,-14 26 1,19-29-216,0-1-1,1 1 1,0 1 0,0-1-1,1 0 1,1 1-1,-1 0 1,2-1 0,-1 1-1,1 0 1,1 0 0,0 0-1,0 0 1,1 0 0,0 0-1,1-1 1,0 1 0,4 13-1,-4-19-64,-1-1 0,1 1 0,0 0 0,0-1 0,0 0 0,0 0 0,1 1-1,-1-1 1,1-1 0,0 1 0,0 0 0,0-1 0,0 1 0,1-1 0,5 3 0,-3-2-8,-1-1 1,1-1 0,-1 1 0,1-1 0,0 0 0,0 0-1,-1-1 1,1 0 0,11 0 0,-3-2-26,1-1 0,0 0 0,-1-1 0,0-1 0,0 0 0,0 0 0,21-13 0,6-8-123,40-33 0,-40 28 19,-39 28 115,1 1-1,0 0 0,0 0 1,1 1-1,-1-1 0,0 1 1,0-1-1,1 1 0,-1 0 1,4-1-1,-5 2 15,-1 0 0,0 0 0,0 1-1,0-1 1,0 0 0,1 0 0,-1 1 0,0-1 0,0 0-1,0 1 1,0-1 0,0 1 0,0-1 0,0 1 0,0 0 0,0 0-1,0-1 1,0 1 0,0 0 0,0 0 0,-1 0 0,1 0 0,0 0-1,0 0 1,-1 0 0,1 0 0,-1 0 0,1 0 0,-1 0-1,0 0 1,1 3 0,2 8 65,0 0 1,-1 0-1,1 24 0,4 19 298,-7-54-356,0-1 1,0 0 0,-1 1 0,1-1 0,1 0 0,-1 1-1,0-1 1,0 0 0,0 0 0,0 1 0,0-1 0,0 0-1,0 1 1,0-1 0,0 0 0,0 0 0,1 1-1,-1-1 1,0 0 0,0 0 0,0 1 0,1-1 0,-1 0-1,0 0 1,0 0 0,1 1 0,-1-1 0,0 0 0,0 0-1,1 0 1,-1 0 0,0 0 0,0 1 0,1-1-1,-1 0 1,0 0 0,1 0 0,-1 0 0,0 0 0,1 0-1,8-12 182,4-20-42,-8 13-98,-2-1 0,0 0 0,0-39 0,-8-58-159,14 125 62,1-1 0,0 0 0,-1 0-1,2-1 1,-1 0 0,16 6-1,-9-9 53,-1 0-1,1-1 1,0 0-1,0-2 1,-1 0-1,1-1 1,0-1-1,-1 0 1,1-1-1,-1-1 1,23-8-1,-7 0 6,0-1-1,-1-2 0,-1-1 0,45-32 1,-73 46-11,48-35-13,-46 33 9,0 0 0,-1 0 0,1 0 0,-1 0 0,1-1 0,-1 1 0,0-1 0,3-9-1,-5 13 5,-1 1-1,0 0 0,1-1 1,-1 1-1,0-1 0,0 1 1,1 0-1,-1-1 0,0 1 1,0-1-1,0 1 0,0-1 0,0 1 1,0 0-1,1-1 0,-1 1 1,0-1-1,0 1 0,0-1 1,-1 1-1,1-1 0,0 1 1,0-1-1,0 1 0,0-1 0,0 1 1,0 0-1,-1-1 0,1 1 1,0-1-1,0 1 0,-1 0 1,1-1-1,0 1 0,-1 0 1,1-1-1,0 1 0,-1 0 0,1-1 1,0 1-1,-1 0 0,1 0 1,-1-1-1,0 1 0,-1 0 0,1 0 0,0 1 0,0-1 0,-1 0 1,1 1-1,0-1 0,0 0 0,0 1 0,0-1 0,-1 1 0,1 0 0,0-1 0,-1 2 0,-8 8 19,0-1-1,1 1 0,0 0 1,0 1-1,2 0 0,-1 0 1,1 1-1,1 0 0,0 0 1,1 1-1,0 0 0,1-1 1,0 2-1,1-1 0,1 0 1,-2 15-1,4-24 1,0 0 1,0-1-1,0 1 0,0 0 1,1-1-1,-1 1 0,1-1 1,0 1-1,0-1 0,0 1 1,3 5-1,-3-8-10,0 0 1,0 0-1,0 0 0,0 0 0,0 0 1,0 0-1,0-1 0,1 1 0,-1 0 1,0 0-1,0-1 0,1 1 0,-1-1 1,0 1-1,1-1 0,-1 0 1,1 1-1,-1-1 0,1 0 0,-1 0 1,1 0-1,-1 0 0,0 0 0,1 0 1,-1-1-1,1 1 0,-1 0 0,1-1 1,-1 1-1,2-2 0,11-4-16,0 0-1,0-1 1,-1-1-1,0 0 0,-1-1 1,1-1-1,-2 0 1,15-15-1,-13 13-52,0 0 0,0 0 0,1 2-1,1-1 1,23-11 0,-36 21 53,0 0 1,0 0-1,0 0 0,0 1 0,0-1 1,0 1-1,0-1 0,0 1 0,1 0 1,-1 0-1,0 0 0,0 0 0,0 0 1,0 0-1,0 1 0,0-1 0,0 1 1,0-1-1,1 1 0,-2 0 0,4 1 1,0 2 19,-1-1 1,1 1 0,-1 0-1,0 0 1,0 1-1,4 5 1,-5-6 8,1 1 0,-1-1 0,1 0 1,0 0-1,0 0 0,1 0 0,9 5 0,-9-7-13,0 0 1,0 0-1,0-1 0,0 0 0,1 0 1,-1 0-1,0-1 0,1 1 1,-1-1-1,0-1 0,1 1 1,-1-1-1,6-1 0,7-3-244,0 0 0,23-11-1,-28 11-54,-11 4 132,1 0 1,0 0-1,0 0 1,0 0-1,0 1 1,0-1-1,5 1 1,-7 0 119,-1 0 1,1 0-1,-1 0 1,1 0-1,-1 0 0,1 0 1,-1 1-1,1-1 1,-1 0-1,1 0 0,-1 0 1,1 1-1,-1-1 1,1 0-1,-1 0 0,1 1 1,-1-1-1,1 1 1,-1-1-1,0 0 0,1 1 1,-1-1-1,0 1 1,1-1-1,-1 1 0,0-1 1,0 1-1,0-1 0,1 1 1,-1-1-1,0 1 1,0-1-1,0 1 0,0-1 1,0 1-1,0-1 1,0 1-1,0-1 0,0 1 1,0 0-1,0-1 1,0 1-1,0-1 0,0 1 1,-1-1-1,1 1 1,-6 7-600,-6-5-30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03.701"/>
    </inkml:context>
    <inkml:brush xml:id="br0">
      <inkml:brushProperty name="width" value="0.05" units="cm"/>
      <inkml:brushProperty name="height" value="0.05" units="cm"/>
    </inkml:brush>
  </inkml:definitions>
  <inkml:trace contextRef="#ctx0" brushRef="#br0">0 1 17244,'18'1'1400,"-4"19"-920,-4 13-192,4 14 632,0 6-224,2 8-351,1 2-65,1-2-96,-2-6-144,-2-11-520,-5-8-321,-8-15 649,-8-8-96,-19-17-144</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04.166"/>
    </inkml:context>
    <inkml:brush xml:id="br0">
      <inkml:brushProperty name="width" value="0.05" units="cm"/>
      <inkml:brushProperty name="height" value="0.05" units="cm"/>
    </inkml:brush>
  </inkml:definitions>
  <inkml:trace contextRef="#ctx0" brushRef="#br0">1 183 16596,'25'-21'610,"1"1"1,1 1 0,1 1-1,0 1 1,1 2 0,1 1-1,0 1 1,1 2 0,62-15-1,-77 23-530,0 1 0,-1 0 0,1 1 0,0 1 0,17 2 0,-29-2-70,1 1 0,-1 0 1,0 0-1,1 0 0,-1 1 0,0-1 1,0 1-1,0 0 0,0 0 0,4 4 1,-6-5-9,0 1-1,0 0 1,-1 0 0,1 0 0,0 0 0,-1 0 0,1 1 0,-1-1 0,0 1 0,0-1 0,0 0 0,0 1 0,0 0 0,0-1 0,-1 1 0,1-1 0,-1 1 0,1 3 0,-2 3-1,1-1 0,-1 1 0,0-1 0,0 0 1,-1 1-1,-1-1 0,1 0 0,-1 0 1,0 0-1,-1 0 0,-6 9 0,-7 10 16,-37 42-1,13-18-114,40-50 63,0 1 0,-1 0 0,1 0-1,0-1 1,0 1 0,0 0 0,0 0 0,0 0 0,1 0 0,-1 0 0,0 0-1,1 0 1,0 0 0,-1 4 0,2-5 5,-1 0 0,1 1 0,-1-1-1,1 0 1,0 0 0,-1 0 0,1 0 0,0 0 0,0 0 0,0 0 0,0 0-1,0 0 1,0-1 0,0 1 0,0 0 0,0-1 0,0 1 0,0 0 0,1-1-1,-1 0 1,0 1 0,0-1 0,1 0 0,1 1 0,17 4-158,0 2 0,-1 0 0,0 1 1,0 1-1,-1 1 0,0 0 0,28 23 1,-38-27 211,-1 1 0,0 0-1,0 0 1,-1 0 0,0 1 0,0 0 0,-1 0 0,0 1 0,0-1 0,-1 1-1,0 0 1,-1 0 0,0 1 0,0-1 0,-1 1 0,0-1 0,-1 1 0,0 15-1,-1-17 90,-1 1-1,0 0 0,-1-1 0,1 1 0,-2-1 0,1 0 0,-1 1 0,-1-1 0,1-1 0,-1 1 0,-1 0 0,0-1 0,0 0 0,0 0 0,-1 0 0,1-1 0,-2 0 0,1 0 0,-1 0 0,0-1 0,0 0 0,0-1 0,-1 1 0,-8 2 0,8-2-94,-1-2 0,0 1 0,0-1 0,0 0 0,0-1 0,-1 0 0,1-1 0,-1 0 0,1 0 0,-1-1 0,1-1 0,-1 1 0,1-1 0,-1-1 0,1 0 0,0 0 0,0-1 0,0 0 0,0 0 0,0-1 0,-13-8 0,18 9-113,-1-1 1,1 1-1,1-1 0,-1 0 0,0 0 1,1 0-1,0 0 0,0-1 0,0 1 1,1-1-1,-1 0 0,1 0 0,0 0 1,1 0-1,-1 0 0,1 0 0,0-1 1,-1-6-1,1-23-473</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05.154"/>
    </inkml:context>
    <inkml:brush xml:id="br0">
      <inkml:brushProperty name="width" value="0.05" units="cm"/>
      <inkml:brushProperty name="height" value="0.05" units="cm"/>
    </inkml:brush>
  </inkml:definitions>
  <inkml:trace contextRef="#ctx0" brushRef="#br0">92 402 18132,'7'-6'282,"-1"1"1,0-1 0,-1 0-1,1-1 1,-1 1-1,-1-1 1,1 0-1,-1 0 1,0 0 0,4-13-1,-5 14-135,-1-1 1,0 0-1,0 0 0,-1 1 1,0-1-1,0 0 1,0 0-1,-1 0 0,0 0 1,0 0-1,-1 0 0,-2-12 1,2 18-131,1-1 0,0 0 0,-1 1 1,1 0-1,-1-1 0,1 1 0,-1-1 1,0 1-1,0 0 0,0-1 0,0 1 1,0 0-1,0 0 0,0-1 0,0 1 1,0 0-1,0 0 0,-1 0 1,1 1-1,0-1 0,-1 0 0,1 0 1,-1 1-1,1-1 0,0 1 0,-1-1 1,0 1-1,1 0 0,-1-1 0,1 1 1,-1 0-1,1 0 0,-1 0 0,1 0 1,-1 0-1,0 1 0,1-1 0,-1 0 1,1 1-1,-3 1 0,-1 0 17,0 0 0,0 1 1,0-1-1,1 1 0,-1 1 0,1-1 0,0 1 0,0-1 0,0 1 0,-5 7 1,1 3-25,0-1 1,1 1 0,1 0-1,1 0 1,0 0 0,0 1-1,2 0 1,0 0 0,0 0-1,2 0 1,0 1 0,0-1-1,1 0 1,1 1 0,1-1-1,0 0 1,1 0 0,1 0-1,6 16 1,-9-27-12,0 0 1,1-1-1,0 1 1,0-1-1,0 0 0,0 0 1,0 1-1,1-1 1,-1-1-1,1 1 1,0 0-1,0-1 0,0 1 1,0-1-1,0 0 1,1 0-1,-1 0 0,1 0 1,-1-1-1,1 1 1,-1-1-1,1 0 1,0 0-1,0-1 0,0 1 1,-1-1-1,1 0 1,0 1-1,7-2 1,-2-1 0,0-1 1,0 0 0,0 0-1,0 0 1,-1-2 0,0 1 0,1-1-1,-1 0 1,-1 0 0,1-1 0,7-8-1,6-6 6,-1-1 0,23-31 0,-18 17 9,26-44 0,-42 63-9,-1 0 1,-1 0 0,0-1-1,-1 0 1,6-28 0,-12 32-25,-5 14 1,4 1 15,-1 0 0,0 0 0,1 0 0,0 1 0,0-1 0,-1 0 0,0 5 0,-6 19 1,1 0 0,2 1 0,0-1 0,2 1 0,1 0 0,1 0 0,4 44 0,-2-63 14,0-1 0,1 1-1,-1-1 1,2 0 0,-1 0 0,1 0 0,0 0 0,1 0 0,6 10-1,-8-14-2,1-1-1,-1 1 1,0-1-1,1 1 1,-1-1-1,1 0 1,0 0-1,0 0 1,0 0-1,0 0 1,0-1-1,0 0 1,0 1-1,0-1 1,1 0-1,-1 0 1,1-1-1,-1 1 1,0-1-1,1 0 1,-1 0-1,1 0 0,3 0 1,3-2 9,-1-1 0,0 0 0,0 0 0,0 0 0,0-1 0,-1-1 0,1 1-1,-1-1 1,0-1 0,-1 1 0,1-2 0,-1 1 0,10-12 0,0-1 21,-1-1-1,0-1 0,23-43 1,-30 46-28,0-1 0,-1 0 1,0-1-1,-2 1 1,0-1-1,5-39 0,-11 48-33,-3 13-5,-2 18-9,-1 16-7,2 0 1,1 53 0,4-77 42,0 1 0,0 0 1,1-1-1,0 1 1,1-1-1,1 0 1,0 0-1,0 0 1,2 0-1,9 16 1,-13-24 1,1 0 0,-1-1 0,1 1 0,0-1 0,0 0 0,1 0 0,-1 0 0,0-1 0,1 1 0,0-1 0,-1 0 0,1 0 0,0 0 0,0 0 1,0-1-1,1 1 0,-1-1 0,0 0 0,0 0 0,1-1 0,-1 1 0,1-1 0,-1 0 0,0 0 0,1-1 0,4 0 0,-3-1 3,0 1-1,0-1 0,0-1 1,-1 1-1,1-1 0,-1 0 1,1 0-1,-1-1 0,0 1 1,0-1-1,0 0 0,-1-1 1,0 1-1,1-1 0,-2 0 1,1 0-1,5-8 0,-4 2 13,0 0-1,-1-1 1,0 1-1,0-1 1,-1 0-1,-1 0 0,0 0 1,0 0-1,-2-1 1,1 1-1,-2-14 1,0 17 2,0-1 1,0 1 0,-1 0 0,-1 0 0,1 0 0,-1 0 0,-1 0-1,1 1 1,-2-1 0,1 1 0,-1 0 0,0 0 0,-1 1-1,0-1 1,-7-7 0,10 13-16,0 0 0,1-1-1,-1 1 1,0 0 0,0 1 0,0-1-1,0 0 1,0 1 0,0 0-1,-1 0 1,1 0 0,-5-1 0,5 4-37,7 4 13,7 4-8,-1-6 20,-1 1-1,1-2 1,1 1-1,-1-1 1,0-1-1,1 0 1,-1 0-1,1-1 1,0 0-1,0-1 1,14-2-1,-6 1 8,0-2-1,0-1 1,0 0 0,-1-1-1,27-11 1,-31 9 6,0 0 0,0 0-1,-1-2 1,0 1 0,15-15-1,-21 17 0,0-1 0,0 0 1,-1 0-1,0-1 0,0 1 0,-1-2 0,0 1 0,0 0 0,6-17 1,-11 23-5,1 0 1,0 0 0,-1 1-1,1-1 1,-1 0 0,0 0-1,0 0 1,1 0 0,-1 0-1,-1 0 1,1 0 0,0 0-1,0 0 1,-1 0 0,1 0-1,-1 0 1,1 0 0,-1 0-1,0 0 1,0 0 0,0 1-1,0-1 1,-2-2 0,2 4-2,1-1 1,-1 0-1,0 1 1,0-1 0,0 1-1,0-1 1,0 1-1,0-1 1,0 1-1,0 0 1,0-1-1,0 1 1,0 0 0,0 0-1,0 0 1,0 0-1,0 0 1,-1 0-1,-1 0 1,1 1-1,0 0 0,0-1 1,-1 1-1,1 0 0,0 0 1,0 0-1,0 0 0,0 1 1,-4 2-1,0 2 0,-1 0 0,1 1 0,0-1 0,1 2-1,0-1 1,0 0 0,0 1 0,1 0 0,0 0 0,1 1 0,0-1 0,-3 11-1,2-4 1,1 0-1,0 1 1,1-1-1,1 0 1,1 1-1,1 21 1,0-31 2,0 0-1,0 0 1,0 0 0,1-1 0,0 1-1,0 0 1,0-1 0,0 1-1,1-1 1,0 0 0,1 0 0,-1 0-1,1 0 1,0 0 0,0-1 0,0 0-1,10 8 1,-10-10-97,0 1 1,1-1-1,-1 0 0,0 0 1,1-1-1,0 1 0,-1-1 0,1 0 1,0 0-1,0-1 0,0 1 1,0-1-1,-1 0 0,1 0 0,0-1 1,0 0-1,0 0 0,0 0 1,-1 0-1,1 0 0,-1-1 0,8-3 1,1-3-250,0 0 0,-1 0 0,1-1 0,-2-1 0,19-18 1,-2-2-450</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06.182"/>
    </inkml:context>
    <inkml:brush xml:id="br0">
      <inkml:brushProperty name="width" value="0.05" units="cm"/>
      <inkml:brushProperty name="height" value="0.05" units="cm"/>
    </inkml:brush>
  </inkml:definitions>
  <inkml:trace contextRef="#ctx0" brushRef="#br0">99 173 15915,'-16'26'1074,"-34"59"853,44-73-1687,1 0 0,0 0 1,1 0-1,0 1 0,-2 17 1,5-28-214,1 0 0,-1 0 0,1 0-1,0 0 1,0 0 0,0 0 0,0 0 0,0 0 0,0 0 0,0 0 0,1 0 0,-1 0 0,1 0 0,0 0 0,-1 0 0,1 0 0,0-1 0,0 1 0,0 0-1,0 0 1,1-1 0,0 2 0,0-2-26,0 0 0,0 0 0,0 0 0,0-1-1,0 1 1,0-1 0,0 1 0,0-1 0,0 0 0,0 0-1,0 0 1,0 0 0,0 0 0,0 0 0,0-1 0,-1 1-1,1-1 1,0 1 0,0-1 0,0 0 0,0 1 0,2-2-1,33-18-292,-27 13 116,2 1 0,-1 0 0,1 1 0,13-4 1,-23 8 129,1 1 0,0-1 0,0 0 0,0 1 0,0 0 0,0 0 0,0 0 0,0 0 0,-1 0 0,1 1 0,0-1 0,0 1 0,0 0 0,0 0 0,-1 0 1,1 0-1,0 0 0,-1 0 0,1 1 0,-1 0 0,1-1 0,3 5 0,-1 0 44,1 0 1,-2 1-1,1 0 0,-1 0 1,0 0-1,0 1 0,-1-1 0,0 1 1,0 0-1,0 0 0,-1 0 1,1 12-1,1 11 382,-1 58 1,-3-58-46,-1 0 0,-2 0 1,-1 0-1,-1-1 0,-2 1 0,-1-1 1,-22 53-1,8-47 53,21-34-382,0-1 0,0 0 0,1 0 0,-1 0 1,0 0-1,0 0 0,0 0 0,-1 0 0,1 0 1,0 0-1,0-1 0,0 1 0,-1 0 1,1-1-1,0 1 0,-1-1 0,1 1 0,0-1 1,-1 0-1,1 0 0,0 1 0,-1-1 1,1 0-1,-1 0 0,-1-1 0,2 1-25,-1-1-1,1 0 0,0 0 0,0 0 1,0 0-1,0 0 0,0 0 1,0 0-1,0 0 0,0-1 1,0 1-1,0 0 0,1 0 1,-1-1-1,0 1 0,1-1 1,-1 1-1,1 0 0,0-1 1,-1 1-1,1-1 0,0 1 0,0-1 1,0 1-1,0-3 0,3-41-503,3 16 339,1 0 0,2 1 0,0 0 0,2 0 0,1 1 0,1 1 0,1 0 0,2 1 0,33-42 0,15-8 709,118-105 1,-135 135-143,-42 41-349,12-10 108,-17 13-136,1 1 1,-1 0-1,1-1 1,0 1-1,-1 0 1,1-1 0,0 1-1,-1 0 1,1 0-1,0 0 1,-1 0-1,1-1 1,0 1 0,0 0-1,-1 0 1,1 0-1,0 1 1,-1-1-1,1 0 1,0 0 0,0 0-1,-1 0 1,1 1-1,-1-1 1,1 0-1,0 1 1,2 1 1,1-1 1,-1 1-1,0-1 1,0 0-1,0 0 1,1 0-1,-1 0 1,1-1-1,-1 1 0,1-1 1,-1 0-1,0 0 1,1 0-1,5-2 1,9-1-7,27-9 1,-22 6 2,-12 3-21,0 0 0,0 1-1,21-1 1,-28 3 7,-1 0 1,1 1-1,-1-1 0,1 0 0,-1 1 1,0 0-1,1 0 0,-1 0 0,0 0 1,1 1-1,-1-1 0,0 1 0,0 0 1,0 0-1,-1 0 0,1 0 0,2 3 1,10 13-22,-1 1 1,0 1 0,-2 0 0,0 1 0,10 28 0,5 6 76,-21-44-36,7 13 30,-1 0 0,-1 1-1,9 34 1,-18-51-27,0 0 0,-1 0 0,0 0 0,0 0 0,-1 0-1,-1 14 1,0-18-6,0 1-1,0-1 0,0 1 1,0-1-1,-1 0 0,0 1 1,0-1-1,0 0 0,-1 0 0,1 0 1,-1 0-1,-5 5 0,7-8-7,0 1-1,0-1 0,0 1 0,-1-1 0,1 0 0,-1 0 1,1 1-1,-1-1 0,1 0 0,-1 0 0,0-1 1,1 1-1,-1 0 0,0-1 0,0 1 0,0-1 1,1 1-1,-1-1 0,0 0 0,0 0 0,0 0 1,0 0-1,0 0 0,0 0 0,1 0 0,-1 0 1,0-1-1,0 1 0,0-1 0,0 0 0,1 1 1,-1-1-1,0 0 0,1 0 0,-1 0 0,1 0 0,-1-1 1,1 1-1,-1 0 0,1 0 0,-1-2 0,-3-2-22,1-1 0,1 1-1,-1 0 1,1-1-1,0 0 1,0 0-1,0 0 1,1 0-1,0 0 1,-2-12-1,3 5 1,0 1-1,1-1 0,0 0 1,1 1-1,0-1 0,1 1 1,1 0-1,0-1 1,0 1-1,1 0 0,1 1 1,0-1-1,1 1 0,10-16 1,10-11 85,2 2 1,54-55-1,-36 42 44,-28 29-65,52-60 96,-60 66-111,0 0 0,-1 0-1,15-31 1,-23 41-18,1 0 0,-1 0 0,-1 0 0,1-1 0,0 1 1,-1 0-1,0-7 0,0 10-6,0 1 1,0-1-1,0 0 1,0 1 0,0-1-1,-1 1 1,1-1-1,0 0 1,0 1 0,0-1-1,-1 1 1,1-1-1,0 1 1,-1-1 0,1 1-1,0-1 1,-1 1-1,1-1 1,-1 1-1,1-1 1,0 1 0,-1-1-1,0 1 3,0 0-1,0 0 1,0 0 0,1 0-1,-1 0 1,0 1-1,0-1 1,0 0 0,1 0-1,-1 1 1,0-1-1,0 0 1,1 1-1,-1-1 1,0 1 0,1-1-1,-1 1 1,0-1-1,1 1 1,-1-1 0,1 1-1,-1 0 1,-4 4 29,1-1 1,0 1-1,1 0 0,-1 0 1,1 1-1,0-1 1,0 1-1,0-1 1,1 1-1,0 0 1,0 0-1,1 0 0,0 0 1,0 0-1,0 1 1,1-1-1,-1 0 1,2 0-1,0 7 0,-1-9-12,1 0-1,0 0 1,0 0-1,0 0 1,0 0-1,1 0 1,-1 0-1,1-1 1,0 1-1,0 0 0,1-1 1,-1 0-1,1 1 1,0-1-1,-1 0 1,1 0-1,1-1 1,-1 1-1,0-1 0,1 1 1,-1-1-1,1 0 1,0-1-1,-1 1 1,1 0-1,0-1 1,0 0-1,0 0 1,7 1-1,0-2 2,1 1 0,-1-2 0,0 1 0,0-2 0,0 1 0,0-2 0,0 1 0,0-1 0,-1-1 0,12-5 0,16-9-6,45-30-1,-82 48-15,62-44 12,-44 30 41,1 0 0,37-19-1,-55 32-30,0 0 0,0 0 0,1 0 0,-1 0 1,0 1-1,1-1 0,-1 0 0,1 1 0,-1 0 0,1 0 0,-1 0 0,1 0 0,-1 0 0,0 0 0,1 1 0,-1-1 0,1 1 0,-1-1 0,3 2 0,-1 1 57,0-1 0,0 1 0,-1 0 0,1 0 0,-1 1 1,0-1-1,0 1 0,0-1 0,3 6 0,-1-1-27,0-1 0,1 0 0,0-1 0,0 1 0,0-1 0,8 5 0,-12-9-65,-1-1 0,1 0 0,0 0 0,0 0 0,-1-1 0,1 1 0,0 0 0,0-1-1,0 1 1,0-1 0,0 0 0,0 0 0,0 1 0,0-1 0,0 0 0,0-1 0,0 1 0,0 0-1,0-1 1,0 1 0,0-1 0,0 1 0,0-1 0,0 0 0,0 0 0,0 0 0,-1 0 0,1 0 0,0 0-1,-1-1 1,1 1 0,-1-1 0,1 1 0,0-2 0,28-33-171</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06.853"/>
    </inkml:context>
    <inkml:brush xml:id="br0">
      <inkml:brushProperty name="width" value="0.05" units="cm"/>
      <inkml:brushProperty name="height" value="0.05" units="cm"/>
    </inkml:brush>
  </inkml:definitions>
  <inkml:trace contextRef="#ctx0" brushRef="#br0">1 0 16780,'0'4'259,"0"-1"1,-1 1 0,1-1 0,1 1 0,-1-1-1,1 1 1,-1-1 0,1 0 0,0 1 0,0-1-1,3 7 1,1 2 423,-1 5-127,2 7-19,0-1 0,2 0 1,17 36-1,-22-54-505,-1 0 0,1-1 0,0 1 1,0-1-1,0 0 0,0 1 0,1-2 0,0 1 1,0 0-1,0-1 0,0 1 0,0-1 0,1-1 0,-1 1 1,1 0-1,0-1 0,0 0 0,0 0 0,0-1 1,0 1-1,0-1 0,9 1 0,-3-3-10,0 1-1,-1-2 1,1 0-1,-1 0 1,0 0 0,0-2-1,0 1 1,17-9-1,74-46 44,-98 56-62,52-36 25,33-18-11,-85 54-18,-1 0 1,1 1 0,0 0-1,0 0 1,0 0-1,-1 0 1,1 0 0,0 0-1,0 1 1,0 0-1,0-1 1,0 1-1,0 0 1,0 0 0,0 1-1,3 0 1,-3 0 0,-1 0 1,1 0-1,-1 1 1,1-1-1,-1 1 1,0-1-1,0 1 1,0 0-1,0 0 0,0 0 1,0 0-1,0 0 1,-1 1-1,1-1 1,-1 0-1,0 1 1,2 3-1,10 23 40,-9-18 2,1-1 0,0 0 0,0 0 0,1 0 0,0-1 0,11 14 0,-15-22-27,-1 1 0,1-1 1,-1 0-1,1 0 0,0 1 0,0-1 1,-1 0-1,1-1 0,0 1 1,0 0-1,0 0 0,0-1 1,0 1-1,0-1 0,0 0 1,0 1-1,0-1 0,0 0 0,0 0 1,3-1-1,-1 0 10,1 0-1,-1 0 1,0-1 0,0 0-1,1 0 1,-1 0-1,-1 0 1,8-6 0,4-3-90,-2-2-1,0 0 1,17-21 0,-29 33 57,12-15-559,18-28 1,-28 39 476,0-1 1,0 1-1,-1-1 0,0 1 1,0-1-1,0 0 1,-1 0-1,1 0 0,-1 1 1,0-9-1,-2-11-423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6:33.930"/>
    </inkml:context>
    <inkml:brush xml:id="br0">
      <inkml:brushProperty name="width" value="0.05" units="cm"/>
      <inkml:brushProperty name="height" value="0.05" units="cm"/>
    </inkml:brush>
  </inkml:definitions>
  <inkml:trace contextRef="#ctx0" brushRef="#br0">1 2232 12939,'5'-6'1449,"97"-115"1548,63-65-1183,187-150-1610,-334 319-173,0 0 1,-2-2-1,26-36 1,-36 46 62,0-1 1,-1 1-1,-1-1 0,1 0 0,-2 0 1,1-1-1,-1 1 0,-1-1 1,0 0-1,-1 1 0,1-13 0,-3 4-23,0 0 0,-1 0 0,-1 1 0,0-1 0,-2 1 0,0 0 0,-1 0 0,-1 0 0,-1 1 0,0 0 0,-1 0-1,-1 1 1,0 1 0,-2-1 0,1 2 0,-15-15 0,-74-69-55,96 94-21,0-1 0,1 0 0,0 1 0,0-1 0,0-1 0,0 1 0,1 0 0,-2-8 0,3 10 2,0 0-1,0-1 1,0 1 0,1-1 0,-1 1 0,1-1 0,0 0-1,0 1 1,1-1 0,-1 1 0,1-1 0,0 1 0,0-1-1,0 1 1,1-4 0,14-13-144,-14 18 135,0 0 0,0 0 1,0 0-1,-1-1 0,1 1 0,0 0 1,-1-1-1,0 1 0,1-1 1,0-3-1,0-2 6,-1-1-1,0 1 1,0-1 0,-1 1 0,0-1 0,0 1-1,-2-9 1,-14-59-61,9 51-51,-3-27 0,10 52 114,0-1 0,0 1 1,0-1-1,0 1 1,0 0-1,0-1 1,0 1-1,0-1 1,0 1-1,0-1 1,0 1-1,1 0 1,-1-1-1,0 1 1,0-1-1,0 1 1,1 0-1,-1-1 1,0 1-1,1 0 1,-1-1-1,0 1 1,1 0-1,-1-1 1,0 1-1,1 0 1,-1 0-1,1 0 1,0-1-1,19-2-71,25 6-34,-40-2 90,11 2-35,0-1-1,1-1 1,-1-1 0,0 0-1,1-1 1,31-6-1,7-4-184,101-9-1,-69 12-181,97 6-1,-173 1 408,0 1-1,1-2 0,-1 1 0,0-2 1,0 1-1,0-2 0,20-7 0,-1-3 21,39-24 0,-66 36 28,1 0 0,-1 0 1,-1-1-1,1 1 0,0-1 1,0 1-1,-1-1 0,0 0 1,1 0-1,-1 0 0,0 0 1,0-1-1,-1 1 0,1 0 0,-1-1 1,0 1-1,0-1 0,0 0 1,0 1-1,0-1 0,-1 0 1,0 0-1,0-6 0,-1 1 54,0-1 1,-1 1-1,0 0 0,0 0 0,-1 0 0,0 1 0,-1-1 0,-6-10 0,7 12-70,0 1-1,1-1 0,0 0 1,0 0-1,0 0 1,1 0-1,0-1 0,0 1 1,0 0-1,2-11 1,-1 15-24,0-1 0,0 0 0,1 1 1,0-1-1,0 0 0,0 1 0,0-1 0,0 1 1,1-1-1,-1 1 0,1 0 0,0 0 1,0 0-1,0 0 0,0 0 0,1 0 0,-1 0 1,1 1-1,0-1 0,0 1 0,0 0 1,3-2-1,174-68-192,-172 69 200,1 0 0,0 1-1,0 0 1,0 1 0,0 0-1,0 0 1,0 1 0,0 0-1,0 1 1,12 2 0,-18-3-8,0 1 0,1 0 0,-1 0 0,0 0 0,0 1 0,0-1 0,0 1 0,0 0 0,0-1 0,-1 1 0,1 1 0,-1-1 0,1 0 0,-1 1 0,0-1 0,1 1 0,-1-1 0,-1 1-1,1 0 1,0 0 0,-1 0 0,1 0 0,-1 0 0,0 0 0,0 1 0,0-1 0,-1 0 0,1 0 0,-1 1 0,0 4 0,0 4-2,-1 0-1,0 0 0,-1 0 0,0 0 1,-1-1-1,-1 1 0,0-1 1,-5 12-1,-3 9 14,11-29-4,0 0-1,0 0 1,0 1 0,0-1-1,1 0 1,-1 0 0,1 1-1,0-1 1,0 0 0,1 1-1,-1-1 1,0 0 0,1 1-1,0-1 1,0 0 0,0 0-1,0 0 1,0 0 0,3 4-1,1-1 1,-1 0 0,1 0-1,1 0 1,-1-1 0,1 0-1,-1 0 1,11 6 0,17 13-2,-25-17-4,0-1 1,1 1 0,0-1-1,0-1 1,1 0 0,0 0-1,0-1 1,12 4 0,24 0-104,2-2 1,-1-2-1,90-3 1,-1-1 87,-118 1-18,0 1-1,-1 1 1,1 1 0,20 6-1,-29-7-10,0 0-1,0 1 1,0 0-1,-1 0 1,0 1-1,1 0 1,-2 1-1,1-1 1,10 12-1,-15-13 41,0 1-1,0 0 0,0 0 1,-1 0-1,1 1 1,-1-1-1,-1 0 0,1 1 1,-1-1-1,0 1 0,0 0 1,0-1-1,-1 1 0,0 0 1,0-1-1,-2 11 0,-2 7 14,0 0-1,-13 37 0,14-51-4,0 0 1,-1 0 0,-1 0-1,1 0 1,-1-1-1,-1 0 1,1 0 0,-1 0-1,-1-1 1,0 0 0,0 0-1,0-1 1,0 0 0,-1 0-1,0 0 1,-1-1-1,-16 7 1,-45 23 96,-100 68 0,152-89-29,0 1-1,1 1 1,1 1 0,1 0-1,0 1 1,1 1 0,-20 35-1,14-16 63,1 1 0,3 1 0,-16 53-1,29-83-120,1-1 0,0 1-1,1 0 1,0 0 0,1 0 0,1 15-1,-1-19-6,1-1 0,0 1 0,0-1-1,0 0 1,1 1 0,0-1 0,0 0 0,0 0 0,0 0-1,1-1 1,0 1 0,0 0 0,6 6 0,-8-11-2,-1 1 1,1 0 0,-1 0-1,1-1 1,-1 1-1,1 0 1,-1 0 0,0 0-1,1 0 1,-1 0 0,0 0-1,0-1 1,1 1 0,-1 0-1,0 0 1,0 0 0,0 0-1,0 0 1,0 0-1,0 0 1,-1 0 0,1 0-1,0 0 1,0 0 0,-1 0-1,1-1 1,-1 3 0,-17 24 4,7-13-5,-5 16 28,9-17-20,0 0 0,1 1 0,0-1-1,-6 27 1,-3 44 31,11-51-34,-2-1 0,-1 0 1,-15 40-1,19-64 1,-1-1 0,0 0 0,0 0 0,-8 9 1,-3 5 11,14-20-14,1 0 0,-1 0-1,1 0 1,0 0 0,0 0 0,-1 0 0,1 1 0,0-1 0,0 0 0,0 0 0,0 0 0,0 0-1,0 1 1,1-1 0,-1 0 0,0 0 0,1 0 0,-1 0 0,1 0 0,-1 0 0,1 0 0,0 2-1,21 27 79,-9-12-46,-9-10-20,-1 0 0,0 0 0,-1-1-1,4 17 1,-4-14 4,0-1-1,0 0 1,5 10-1,-5-16 15,0-1-1,0 1 0,1-1 0,-1 1 1,0-1-1,1 0 0,-1 0 1,1 0-1,0 0 0,0 0 0,-1-1 1,1 1-1,0-1 0,1 0 0,4 2 1,-4-2 8,1 1 1,-1 0-1,0 0 1,1 0-1,-1 1 1,0-1-1,4 5 1,0 2-23,-1 0 0,1 1 1,9 18-1,-13-22-11,-1 1 0,1-1 0,0 1 0,1-1-1,0 0 1,0-1 0,0 1 0,0-1 0,1 0 0,0-1 0,0 1 0,11 5 0,-13-8-8,7 3 0,0 1 1,-1 0-1,11 7 0,-19-12 0,0 1 0,0-1 0,0 0 0,-1 1 0,1-1 0,-1 1 0,1 0 0,-1-1 0,1 1 0,-1 0 0,0 0 0,0 0 0,0 0 0,0 0 0,0 0 0,-1 0 0,1 0 0,-1 1 0,1-1 0,-1 0 0,0 0 0,1 0 0,-1 1 0,-1 1 0,1-2 1,-1 0-1,0-1 1,0 1-1,0-1 1,0 1-1,0-1 1,0 1-1,-1-1 1,1 1 0,0-1-1,-1 0 1,1 0-1,-1 0 1,1 0-1,-1 0 1,-2 1-1,-27 11 40,-17 2-16,-66 9 0,83-19-22,0-2-1,0 0 0,-55-5 0,-95-19 24,53 4-17,-163 4-2,184 12-60,-169-23 0,113-5 35,17 1 234,-212-12-1,335 40-156,-34-3 124,54 3-169,1-1-1,-1 1 1,0-1 0,0 0-1,1 0 1,-1 0-1,0 0 1,1 0 0,-1 0-1,1-1 1,0 1-1,-1-1 1,1 0 0,0 0-1,0 0 1,-2-2 0,3 3-33,1 0 0,-1 0 1,1 1-1,-1-1 0,1 0 0,0 0 1,-1 0-1,1 0 0,0 0 1,0 0-1,-1 0 0,1 0 1,0 0-1,0 0 0,0 0 1,0 0-1,1-1 0,-1 1 1,0 0-1,0 0 0,1 0 1,-1 0-1,0 1 0,1-1 1,-1 0-1,1 0 0,-1 0 1,1 0-1,-1 0 0,1 0 1,0 1-1,-1-1 0,1 0 1,0 1-1,0-1 0,1-1 1,3-1 32,0-1 1,1 1 0,-1 0 0,10-4 0,5-1-166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1.582"/>
    </inkml:context>
    <inkml:brush xml:id="br0">
      <inkml:brushProperty name="width" value="0.05" units="cm"/>
      <inkml:brushProperty name="height" value="0.05" units="cm"/>
    </inkml:brush>
  </inkml:definitions>
  <inkml:trace contextRef="#ctx0" brushRef="#br0">212 541 18356,'-9'-1'351,"0"1"0,-1 0 0,1 0 1,0 1-1,-1 0 0,1 0 0,0 1 0,0 0 0,0 1 1,0 0-1,-13 7 0,16-7-244,-1 0-1,1 0 1,1 1-1,-1 0 1,0 0-1,1 1 1,0-1-1,0 1 1,1 1-1,-1-1 1,1 0-1,0 1 1,0 0 0,1 0-1,0 0 1,-3 8-1,5-12-93,0 1 0,0 0-1,1-1 1,-1 1 0,1 0-1,0 0 1,0-1 0,0 1 0,0 0-1,0 0 1,1 0 0,-1-1-1,1 1 1,0 0 0,0-1-1,0 1 1,0-1 0,0 1-1,0-1 1,1 1 0,-1-1 0,1 0-1,-1 0 1,1 1 0,0-1-1,0 0 1,0-1 0,0 1-1,1 0 1,-1-1 0,0 1 0,1-1-1,4 2 1,2 1-13,0 0 1,1-1-1,-1 0 0,1 0 1,0-1-1,0-1 0,0 0 1,13 0-1,-7-1 1,0-2 0,0 0 0,0 0 0,0-2 0,0 0-1,-1-1 1,0 0 0,0-2 0,0 1 0,-1-2 0,1 0 0,-2-1 0,1 0 0,-2-1 0,1 0-1,-1-1 1,14-16 0,-8 6 13,-2-1-1,0 0 1,-1-1-1,-1-1 1,-1 0-1,-1-1 0,-2 0 1,0-1-1,9-38 1,-13 34 5,-1 1-1,-1 0 1,1-32 0,-5 49-16,0 0 0,-1-1-1,-1 1 1,1 0 0,-2 0-1,0 0 1,0 0 0,-1 1 0,-11-23-1,13 30-1,-1 0-1,1 0 0,-1 0 0,0 0 0,0 1 1,-1-1-1,1 1 0,-1 0 0,0 0 0,1 0 1,-2 0-1,1 1 0,0-1 0,0 1 0,-1 0 1,1 0-1,-1 1 0,-5-2 0,3 2 0,1 1 0,-1-1 0,0 1 0,1 0 0,-1 1 0,0 0 0,1 0 0,-1 0-1,1 1 1,-1 0 0,1 0 0,-7 4 0,5-2-1,-1 0 1,1 1-1,-1 0 0,1 0 0,1 1 0,-1 0 1,1 1-1,0-1 0,0 1 0,1 1 1,0-1-1,0 1 0,1 0 0,0 1 0,1-1 1,-1 1-1,2 0 0,-4 11 0,6-16-24,0 0 0,1 0 0,0 1 0,0-1-1,0 0 1,0 1 0,1-1 0,0 0 0,0 0-1,0 1 1,0-1 0,0 0 0,1 0 0,0 0-1,0 0 1,0-1 0,0 1 0,1 0 0,-1-1-1,1 0 1,0 0 0,0 1 0,0-2-1,1 1 1,5 4 0,8 4-209,0-1 0,0-1-1,1-1 1,25 9 0,-27-11 88,3 1-58,0 0 1,-1 2 0,1 0-1,-2 1 1,20 15-1,-32-21 211,0 0 0,-1 0 0,0 1 0,1 0 0,-1-1 0,-1 2-1,1-1 1,-1 0 0,0 1 0,0-1 0,-1 1 0,1 0 0,-1 0 0,0 0-1,-1 0 1,0 0 0,0 1 0,0-1 0,-1 0 0,0 12 0,-3 11-84,-13 51-1,12-60-670,2-5-812,6-11 805,5-8 181,9-11-279</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07.255"/>
    </inkml:context>
    <inkml:brush xml:id="br0">
      <inkml:brushProperty name="width" value="0.05" units="cm"/>
      <inkml:brushProperty name="height" value="0.05" units="cm"/>
    </inkml:brush>
  </inkml:definitions>
  <inkml:trace contextRef="#ctx0" brushRef="#br0">13 0 17884,'-13'0'1576,"13"4"-1080,4-1-376,8-4 953,4 1-569,3 0-192,2 0-160</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07.947"/>
    </inkml:context>
    <inkml:brush xml:id="br0">
      <inkml:brushProperty name="width" value="0.05" units="cm"/>
      <inkml:brushProperty name="height" value="0.05" units="cm"/>
    </inkml:brush>
  </inkml:definitions>
  <inkml:trace contextRef="#ctx0" brushRef="#br0">240 341 16668,'-1'-3'139,"1"-1"0,-1 1 0,0 0 1,0 0-1,0-1 0,0 1 0,-1 0 1,1 0-1,-1 0 0,0 0 0,0 0 1,0 1-1,0-1 0,0 0 0,-1 1 1,1 0-1,-1-1 0,1 1 0,-1 0 1,0 0-1,0 1 0,0-1 0,0 1 1,0-1-1,0 1 0,-7-2 0,6 3-30,-1-1 0,1 0 0,-1 1-1,0 0 1,1 0 0,-1 1-1,1-1 1,-1 1 0,1 0 0,-1 0-1,1 0 1,-1 1 0,1-1 0,0 1-1,0 0 1,0 1 0,0-1 0,0 1-1,-7 5 1,4 0-58,-1 0 0,1 1-1,1-1 1,-1 1 0,2 0-1,-1 1 1,1 0 0,1-1-1,-4 13 1,3-8-39,1 1-1,0 0 1,1-1-1,1 1 1,1 1 0,-1 14-1,2-25 2,0 0-1,1 0 1,-1 0-1,1 0 1,0 0-1,0 0 1,1 0-1,-1 0 1,1-1-1,0 1 1,0-1-1,1 1 1,-1-1-1,1 0 1,0 0-1,0 0 1,0 0-1,1 0 0,0-1 1,-1 0-1,1 0 1,0 0-1,0 0 1,1 0-1,-1-1 1,1 0-1,-1 0 1,1 0-1,0 0 1,-1-1-1,1 0 1,0 0-1,0 0 1,0 0-1,10-1 1,-1 0 24,1-2 0,0 1 1,0-2-1,-1 0 0,0-1 1,1 0-1,-1-1 0,-1 0 1,1-2-1,-1 1 0,20-15 1,-9 5 0,-1-1 0,-1-1 0,-1-1 1,-1-1-1,21-26 0,-21 19-31,0-1 0,-2 0 0,-1-2 0,-1 0 0,-1 0 0,-2-2 0,-2 0 0,0 0 0,-2-1 1,7-51-1,-15 42-38,-1 42 31,0-1-1,0 1 1,0-1-1,0 1 1,0-1 0,0 0-1,0 1 1,-1-1 0,1 1-1,0-1 1,0 1 0,0-1-1,-1 1 1,1-1 0,0 1-1,0-1 1,-1 1 0,1-1-1,0 1 1,-1 0 0,1-1-1,-1 1 1,1-1 0,0 1-1,-1 0 1,1 0 0,-1-1-1,1 1 1,-2-1 0,2 2-1,-1-1 0,0 0 1,0 0-1,0 1 0,1-1 1,-1 0-1,0 1 1,1-1-1,-1 1 0,0-1 1,1 1-1,-1-1 1,0 1-1,1-1 0,-1 1 1,1 0-1,-1-1 0,1 1 1,-1 1-1,-8 13-10,1 1 0,1 0 0,1 1 0,0-1 0,-4 18 0,-15 93-51,19-93 66,-1 53-1,7-78 0,0 0-1,1 0 0,0 0 0,0 0 0,0 0 0,1 0 1,1-1-1,0 1 0,0 0 0,0-1 0,6 8 1,-8-13 0,1 0 1,0-1-1,1 0 1,-1 1 0,0-1-1,1 0 1,-1 0 0,1 0-1,0-1 1,0 1 0,-1 0-1,1-1 1,0 0 0,0 0-1,0 0 1,1 0 0,-1 0-1,0-1 1,0 1 0,0-1-1,1 0 1,-1 0-1,0 0 1,0 0 0,0-1-1,1 1 1,-1-1 0,5-1-1,2-2 8,-1 1 0,1-1 0,-1 0-1,0-1 1,0 0 0,-1-1 0,14-10 0,-11 6 1,-1 0 0,0 0 0,-1-1 0,0-1 0,0 0 1,8-16-1,-12 20-7,-1-1 0,0 0 1,0 0-1,-1-1 0,0 1 1,-1-1-1,0 0 1,0 1-1,0-20 0,-2 28-5,0-1-1,0 1 1,0-1 0,0 1-1,0 0 1,0-1-1,0 1 1,-1 0-1,1-1 1,-1 1 0,1 0-1,-1-1 1,1 1-1,-1 0 1,1-1 0,-1 1-1,0 0 1,0 0-1,0 0 1,0 0-1,0 0 1,0 0 0,0 0-1,0 0 1,0 0-1,0 1 1,0-1-1,-1 0 1,0 0 0,0 1-2,0 0 0,0 0 0,0 0 1,0 0-1,0 1 0,1-1 1,-1 1-1,0-1 0,0 1 0,0-1 1,1 1-1,-1 0 0,0 0 0,1 0 1,-1 0-1,1 0 0,-1 0 1,1 1-1,-1-1 0,1 0 0,-2 3 1,-5 7-2,0 0 0,1 0 0,0 0 0,1 1 0,0 0 1,1 0-1,0 1 0,1-1 0,1 1 0,0 0 0,0 0 0,2 0 1,-1 0-1,2 27 0,0-37 7,1 0 1,-1 0-1,1 0 0,-1 0 0,1 0 1,0 0-1,1 0 0,-1 0 1,0 0-1,1 0 0,0-1 1,-1 1-1,1-1 0,0 1 1,0-1-1,0 1 0,5 3 1,-3-4-1,0 0 0,0 0 1,-1-1-1,1 1 1,1-1-1,-1 1 0,0-1 1,0 0-1,0-1 1,0 1-1,8-1 0,5-1-20,-1 0-1,1-2 0,0 0 0,-1-1 0,24-9 0,85-38-263,-41 14 1,-78 35 260,1-1-19,-1 1 0,0-1 0,1 1 0,0 1 1,9-2-1,-14 3 41,-1 0 0,0 0 1,1 0-1,-1 0 0,0 0 1,0 0-1,1 1 0,-1-1 1,0 0-1,1 1 0,-1-1 1,0 1-1,0 0 0,0-1 1,0 1-1,0 0 0,0 0 1,1-1-1,-2 1 0,1 0 1,0 0-1,0 0 0,0 0 1,0 0-1,-1 0 0,1 1 1,0-1-1,-1 0 0,1 0 1,-1 0-1,1 1 0,-1-1 1,0 3-1,2 2 55,-1 0 1,1 0-1,0-1 0,0 1 1,1 0-1,-1-1 0,1 1 1,1-1-1,3 6 0,-4-8-26,-1-1 0,1 0 0,0 0-1,0 0 1,0 0 0,0 0 0,0 0 0,0-1-1,0 1 1,0-1 0,1 0 0,-1 0-1,1 0 1,-1-1 0,0 1 0,1-1-1,-1 0 1,5 0 0,5-1-63,-1-1-1,0 0 1,1 0-1,-1-1 1,0-1-1,0 0 1,-1-1-1,15-8 1,19-6-1285,-36 17 972,-4 2-116</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09.022"/>
    </inkml:context>
    <inkml:brush xml:id="br0">
      <inkml:brushProperty name="width" value="0.05" units="cm"/>
      <inkml:brushProperty name="height" value="0.05" units="cm"/>
    </inkml:brush>
  </inkml:definitions>
  <inkml:trace contextRef="#ctx0" brushRef="#br0">162 12 17476,'0'-1'118,"1"0"0,0 0 0,0 0 0,-1 1 0,1-1 0,0 0-1,0 1 1,0-1 0,0 0 0,0 1 0,0-1 0,0 1 0,0-1 0,0 1 0,0 0 0,0 0 0,0-1 0,1 1 0,0 0 0,-1 0-56,-1 0-1,1 1 1,-1-1 0,1 0 0,-1 1-1,1-1 1,-1 1 0,1-1-1,-1 1 1,1-1 0,-1 1-1,0-1 1,1 1 0,-1-1-1,1 1 1,-1-1 0,0 1 0,0 0-1,1-1 1,-1 1 0,0-1-1,0 1 1,0 1 0,1 7 293,0-1 0,0 1 1,-2 16-1,0-22-272,-3 49 310,-4 0 1,-1 0 0,-21 64 0,-62 143-125,73-217-292,13-30-63,1 0 1,0 1-1,0 0 0,-3 16 0,8-29 76,0 0 0,0 0 0,0 1 0,0-1 0,0 0 0,0 0 0,0 0 0,0 0 0,0 0 0,0 1 0,-1-1 0,1 0 0,0 0 0,0 0 0,0 1 0,0-1 0,0 0 0,0 0 0,0 0 0,0 0 0,0 1 0,1-1 0,-1 0 0,0 0 0,0 0 0,0 0 0,0 1 0,0-1 0,0 0 0,0 0 0,0 0 0,0 0 0,0 0 0,1 1 0,-1-1 0,0 0 0,0 0 0,0 0 0,0 0 0,0 0 0,1 0 0,-1 0 0,0 0 0,0 0 0,0 1 0,0-1 0,1 0 0,-1 0 0,10-7-381,12-19-199,-5-2 156,-2-1 0,-1-1 0,17-54 0,17-103-429,-15 13 860,-29 152 83,2-6 112,-4 28 16,0 8-126,0 14 20,-2 164 542,-2-75 126,24 208 1,-16-294-662,-4-21-82,-4-16-27,-54-195-284,48 182 237,4 12-16,6 11-19,10 15-59,-1 0 135,-2-5 3,0 0 0,1 0 0,0-1 0,1-1 0,-1 1 1,1-1-1,1-1 0,-1 0 0,1-1 0,0 0 0,0-1 0,0 0 1,0-1-1,0 0 0,1-1 0,-1-1 0,1 0 0,-1 0 0,17-3 1,-13 1 25,-1-1 1,0 0-1,0-1 1,-1-1-1,1 0 1,-1-1-1,0-1 1,0 0-1,-1-1 1,0 0-1,0-1 1,-1 0-1,0-1 1,-1 0-1,13-16 1,-4-6 124,-20 31-139,1 0 1,0 0-1,-1 0 0,1 0 0,-1 0 0,0 0 1,1-1-1,-1 1 0,0 0 0,0 0 0,0 0 1,0-1-1,0 1 0,0 0 0,0 0 0,0 0 1,0-1-1,0 1 0,-1 0 0,1 0 1,0 0-1,-1 0 0,1-1 0,-1 1 0,-1-2 1,1 3-3,1-1 0,-1 1 1,0 0-1,0-1 0,0 1 1,0 0-1,0-1 1,1 1-1,-1 0 0,0 0 1,0 0-1,0 0 0,0 0 1,0 0-1,0 0 0,0 0 1,0 0-1,1 1 1,-1-1-1,0 0 0,0 0 1,0 1-1,0-1 0,0 1 1,1-1-1,-1 1 1,0-1-1,0 1 0,1-1 1,-2 2-1,-21 21 99,14-11-66,0 1-1,1 0 0,-13 28 1,18-36-21,1 0 0,0 0 0,0 1 1,1-1-1,0 1 0,0-1 0,0 1 1,0 0-1,1-1 0,0 1 0,0 0 1,0-1-1,3 12 0,-2-15-3,0 0 0,0 0 0,0 1 0,0-1 0,1 0 0,-1-1-1,1 1 1,-1 0 0,1 0 0,-1-1 0,1 1 0,0-1 0,0 1 0,0-1 0,0 0 0,0 1-1,0-1 1,0 0 0,1-1 0,-1 1 0,0 0 0,0-1 0,1 1 0,-1-1 0,0 1 0,1-1-1,-1 0 1,1 0 0,-1 0 0,4-1 0,3 0 28,0-1-1,0 0 1,0 0 0,0-1 0,0 0-1,14-7 1,-8 1-16,-1 0 0,0 0 0,0-1 0,-1-1 0,-1 0 0,0-1 0,0-1 0,-1 1 0,-1-2 0,0 1 0,10-21 0,-14 28-81,-3 14 14,-2 25-12,-1-19 29,1 4-180,1 0 0,0-1 1,2 1-1,7 24 1,-10-38 86,0 1 1,1-1-1,0 0 1,0 1-1,0-1 0,0 0 1,1 0-1,-1-1 1,1 1-1,0 0 1,0-1-1,0 0 1,1 0-1,-1 0 1,1 0-1,0 0 1,0-1-1,0 1 1,0-1-1,0 0 1,0-1-1,8 3 1,12-2-555</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09.560"/>
    </inkml:context>
    <inkml:brush xml:id="br0">
      <inkml:brushProperty name="width" value="0.05" units="cm"/>
      <inkml:brushProperty name="height" value="0.05" units="cm"/>
    </inkml:brush>
  </inkml:definitions>
  <inkml:trace contextRef="#ctx0" brushRef="#br0">8 504 13955,'-1'28'664,"-4"48"790,3 1 0,10 80 0,17-10-55,0-8-118,-24-125-889,-3-12 117,-5-22 26,-5-39-184,3-1 0,3 0 0,0-71 0,17-193-419,-4 256-75,4-1 0,32-110 0,-36 158 95,0 0 0,1 1 0,1 0 0,1 0 0,17-25 0,-26 43 44,1-1 0,0 1 0,0 0 1,0 0-1,0 0 0,0 0 0,0 1 1,0-1-1,1 1 0,-1-1 0,0 1 1,1 0-1,2-1 0,-3 1 3,-1 1-1,1 0 1,-1 0 0,0 0-1,1 0 1,-1 0-1,1 0 1,-1 0 0,0 0-1,1 1 1,-1-1 0,0 0-1,1 1 1,-1-1-1,0 1 1,0 0 0,1-1-1,-1 1 1,1 1-1,1 1 2,1 1 0,-1-1-1,-1 1 1,1-1 0,0 1-1,-1 0 1,0 0 0,0 0-1,0 1 1,0-1-1,-1 0 1,0 1 0,2 6-1,-1 12 7,0 1 0,-2-1 0,0 0 0,-1 1 0,-6 26 0,-2 46-162,9-91 70,0 0 0,0 1 0,1-1 0,-1 0 0,1 0 0,0 0 0,0 0 0,1 0 0,3 8 0,-3-11-6,-1 1-1,1-1 1,-1 0 0,1 0-1,0 0 1,0 0 0,0 0-1,0 0 1,0-1 0,0 1-1,1-1 1,-1 1 0,0-1-1,1 0 1,-1 0-1,1 0 1,-1 0 0,1-1-1,3 2 1,21 1-1088,33 1-1,-33-3 126,45 7 0,-65-6 1012,1-1 1,-1 2 0,0-1-1,0 1 1,0 0 0,0 0-1,0 1 1,-1 0 0,0 0-1,10 8 1,-14-10 134,0 0 1,0 0-1,0 0 0,0 0 0,0 1 1,0-1-1,-1 1 0,1 0 1,-1-1-1,0 1 0,0 0 0,0 0 1,0-1-1,0 1 0,0 0 1,-1 0-1,1 0 0,-1 0 0,0 4 1,-1-2 84,0-1 1,0 1 0,0-1-1,0 1 1,-1-1 0,0 1-1,0-1 1,0 0-1,0 0 1,-1 0 0,-3 5-1,-2 0 172,0 0-1,-1 0 1,0-1-1,0-1 1,-1 1-1,0-1 1,0-1-1,-20 10 1,22-13-374,-1 0-1,1-1 1,0 0 0,-11 2 0,17-4 7,-1 0 0,1 1-1,0-1 1,0 0 0,0 0-1,-1 0 1,1 0 0,0-1 0,0 1-1,0 0 1,0-1 0,0 0-1,-1 1 1,1-1 0,0 0-1,1 0 1,-1 0 0,0 0-1,0-1 1,0 1 0,-2-3-1,1-10-243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10.131"/>
    </inkml:context>
    <inkml:brush xml:id="br0">
      <inkml:brushProperty name="width" value="0.05" units="cm"/>
      <inkml:brushProperty name="height" value="0.05" units="cm"/>
    </inkml:brush>
  </inkml:definitions>
  <inkml:trace contextRef="#ctx0" brushRef="#br0">1 54 14859,'28'9'2176,"-23"-7"-1621,0 0 1,0-1 0,0 1 0,1-1 0,9 1 0,-13-2-424,0 0 1,0 0 0,0-1 0,0 1 0,0-1 0,0 1 0,0-1 0,0 0 0,0 1 0,0-1 0,0 0-1,-1 0 1,1-1 0,0 1 0,-1 0 0,1 0 0,-1-1 0,1 1 0,2-4 0,-3 3-77,0 1 1,0-1-1,0 1 1,0-1-1,0 0 1,0 1 0,0-1-1,-1 0 1,1 0-1,-1 0 1,1 1-1,-1-1 1,1 0-1,-1 0 1,0 0 0,0 0-1,0 0 1,0 0-1,-1 0 1,1 0-1,-1-3 1,0 4-43,1 1 0,0-1 0,-1 1 0,1-1 0,0 0 0,-1 1 0,1-1 0,-1 1 0,1-1-1,-1 1 1,1-1 0,-1 1 0,0 0 0,1-1 0,-1 1 0,0 0 0,1-1 0,-1 1 0,0 0 0,1 0 0,-1-1 0,-1 1 0,1 0-7,-1 0 0,0 0 0,0 1 0,1-1 0,-1 0 0,0 1 0,1-1 0,-1 1 1,1-1-1,-1 1 0,0 0 0,1 0 0,-3 1 0,-2 3 2,0 0 0,0 1 0,0 0-1,1 0 1,-1 0 0,1 0 0,1 1 0,-1 0 0,1 0 0,1 0 0,-5 12 0,6-14-15,0 1 0,0-1 0,1 0 1,0 1-1,0 0 0,1-1 1,-1 11-1,2-13 6,-1 0 0,0 0 1,1 0-1,0 0 0,0-1 0,-1 1 1,2 0-1,-1-1 0,0 1 1,0-1-1,1 1 0,0-1 0,-1 1 1,1-1-1,3 3 0,-1-2 1,0 0-1,0-1 0,0 0 1,0 1-1,1-2 0,-1 1 1,0 0-1,1-1 1,-1 0-1,1 0 0,0 0 1,-1-1-1,1 1 0,0-1 1,8-1-1,6-1-21,0 0-1,27-8 1,5-5-126,64-27 0,4-2-87,-112 41 215,0 1 0,0 0 0,0 1 1,0 0-1,0 0 0,11 0 1,-17 1 29,1 0 1,-1 1 0,1-1-1,-1 0 1,1 1 0,-1-1 0,1 1-1,-1-1 1,1 1 0,-1 0-1,0-1 1,1 1 0,-1 0-1,0 0 1,0 0 0,0 0 0,1 0-1,-1 0 1,0 1 0,0-1-1,-1 0 1,1 0 0,0 1 0,0-1-1,-1 0 1,1 1 0,-1-1-1,1 1 1,-1-1 0,1 1-1,-1-1 1,0 1 0,0-1 0,0 3-1,1 5 117,0 1 0,0-1 0,1 0 0,0 0-1,5 10 1,-7-17-141,1 0 0,0 1 0,0-1-1,1 0 1,-1 0 0,0 0 0,1-1 0,-1 1-1,1 0 1,-1 0 0,1-1 0,0 1 0,0-1 0,0 1-1,0-1 1,0 0 0,0 0 0,0 0 0,0 0-1,0 0 1,1-1 0,-1 1 0,0 0 0,1-1 0,2 1-1,14-2-80,0-2-64</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10.694"/>
    </inkml:context>
    <inkml:brush xml:id="br0">
      <inkml:brushProperty name="width" value="0.05" units="cm"/>
      <inkml:brushProperty name="height" value="0.05" units="cm"/>
    </inkml:brush>
  </inkml:definitions>
  <inkml:trace contextRef="#ctx0" brushRef="#br0">10 8 15339,'0'-1'45,"0"1"-1,0 0 0,0-1 0,0 1 1,0 0-1,0 0 0,0-1 1,0 1-1,0 0 0,-1 0 1,1-1-1,0 1 0,0 0 0,0 0 1,0-1-1,-1 1 0,1 0 1,0 0-1,0 0 0,0-1 1,-1 1-1,1 0 0,0 0 0,0 0 1,-1 0-1,1-1 0,0 1 1,0 0-1,-1 0 0,1 0 1,0 0-1,0 0 0,-1 0 0,1 0 1,0 0-1,-1 0 0,-2 11 580,3 22 30,0-33-627,10 107 1504,27 116 0,-32-193-1331,10 50 293,31 149 778,-44-221-1209,1 1-1,0-1 1,0 1-1,0-1 1,8 13-1,-10-20-50,1 1-1,-1 0 0,1 0 0,-1-1 0,1 1 0,0 0 0,-1-1 1,1 0-1,0 1 0,0-1 0,0 0 0,0 0 0,0 0 1,0 0-1,0 0 0,1-1 0,-1 1 0,0-1 0,0 1 1,1-1-1,-1 0 0,0 0 0,0 0 0,1 0 0,3-1 0,1 0-9,0-1 0,1-1 0,-1 1-1,0-1 1,-1 0 0,1-1 0,-1 1-1,1-1 1,10-9 0,6-8-34,23-24-1,-19 18-4,-11 9 12,-8 10-11,0 0-1,1 0 0,0 0 0,9-6 0,-17 14 37,-1 0-1,1 0 0,-1 0 1,0 0-1,1-1 1,-1 1-1,1 0 0,-1 0 1,0 0-1,1 0 0,-1 0 1,1 0-1,-1 0 1,0 0-1,1 0 0,-1 1 1,1-1-1,-1 0 0,0 0 1,1 0-1,-1 0 1,1 1-1,-1-1 0,0 0 1,1 0-1,-1 1 0,0-1 1,0 0-1,1 0 1,-1 1-1,0-1 0,1 0 1,-1 1-1,0-1 0,0 0 1,0 1-1,1-1 0,-1 1 1,0-1-1,0 0 1,0 1-1,0-1 0,0 1 1,0 0-1,5 21-8,-5-19 5,6 39-50,7 40 92,-11-73-131,0-1 0,0 0 0,1-1 0,0 1 1,1 0-1,0-1 0,7 10 0,-10-15 80,0-1 0,0 0 0,0 1 1,0-1-1,0 0 0,1 0 0,-1 0 0,1 0 0,-1 0 1,0 0-1,1-1 0,0 1 0,-1 0 0,1-1 0,-1 1 1,1-1-1,0 0 0,-1 1 0,1-1 0,0 0 0,-1 0 1,1 0-1,0 0 0,-1 0 0,3-1 0,2 0-3,-1-1-1,1 0 1,-1 0 0,0-1-1,1 1 1,4-5-1,20-12-196</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11.159"/>
    </inkml:context>
    <inkml:brush xml:id="br0">
      <inkml:brushProperty name="width" value="0.05" units="cm"/>
      <inkml:brushProperty name="height" value="0.05" units="cm"/>
    </inkml:brush>
  </inkml:definitions>
  <inkml:trace contextRef="#ctx0" brushRef="#br0">213 1 16964,'-21'10'452,"1"0"1,1 2 0,-1 0-1,2 1 1,0 1 0,1 0-1,0 2 1,-27 31 0,42-44-412,0 0 0,0-1 0,1 1 0,-1 0 0,1 0 0,-1 0 0,1 0 0,0 0 0,0 0 0,0 0 0,0 0 0,1 0 0,-1 1-1,1-1 1,0 0 0,0 5 0,0-7-26,1 0-1,-1 1 1,1-1-1,-1 0 1,1 1-1,-1-1 0,1 0 1,0 0-1,0 0 1,-1 0-1,1 0 1,0 0-1,0 0 0,0 0 1,0 0-1,2 1 1,-1-1-12,1 1 0,-1-1 1,1 0-1,-1 0 0,1 0 1,0 0-1,0-1 1,-1 1-1,1-1 0,3 0 1,2 0-6,0 0 0,0-1 0,0 0 1,-1 0-1,1-1 0,0 0 0,-1 0 0,0-1 1,1 1-1,-1-2 0,0 1 0,10-8 0,6-6 23,0-1-1,22-22 1,-20 17 67,-24 22-81,-1 1 0,1-1 0,0 0 0,-1 1 0,1-1 0,0 0-1,0 1 1,0-1 0,-1 1 0,1-1 0,0 1 0,0 0 0,0-1 0,0 1-1,0 0 1,0-1 0,0 1 0,0 0 0,0 0 0,0 0 0,0 0-1,0 0 1,-1 0 0,1 0 0,0 0 0,0 1 0,0-1 0,0 0 0,0 1-1,0-1 1,0 0 0,0 1 0,0-1 0,-1 1 0,1-1 0,0 1-1,0 0 1,0 0 0,3 4 21,-1-1-1,1 1 0,-1 0 1,-1 0-1,5 10 1,8 13 17,-12-24-97,1-1 1,-1 0 0,1 1-1,0-1 1,0 0 0,0-1-1,0 1 1,1-1 0,-1 0-1,1 0 1,-1 0 0,1-1-1,0 0 1,-1 0 0,1 0-1,0 0 1,0-1-1,0 1 1,0-1 0,0 0-1,0-1 1,6-1 0,8-1-161,-1-2 0,0 0 0,0-1 0,28-13 0,8-9-220</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11.573"/>
    </inkml:context>
    <inkml:brush xml:id="br0">
      <inkml:brushProperty name="width" value="0.05" units="cm"/>
      <inkml:brushProperty name="height" value="0.05" units="cm"/>
    </inkml:brush>
  </inkml:definitions>
  <inkml:trace contextRef="#ctx0" brushRef="#br0">155 322 14763,'-38'41'1813,"-29"34"-25,60-66-1387,1 0 0,0 0 0,0 0 0,1 1-1,0 0 1,-5 17 0,9-26-357,1 1 1,-1-1-1,0 0 1,1 0-1,0 1 0,-1-1 1,1 0-1,0 1 1,0-1-1,0 1 0,0-1 1,0 0-1,0 1 1,0-1-1,0 0 1,1 1-1,-1-1 0,0 0 1,1 1-1,-1-1 1,1 0-1,0 1 1,-1-1-1,1 0 0,0 0 1,0 0-1,-1 0 1,1 0-1,0 0 0,0 0 1,0 0-1,1 0 1,-1 0-1,0-1 1,0 1-1,0 0 0,0-1 1,1 1-1,-1-1 1,0 1-1,1-1 1,-1 1-1,0-1 0,1 0 1,-1 0-1,1 0 1,-1 0-1,0 0 0,1 0 1,-1 0-1,2-1 1,8 0-2,-1 0 1,1-1 0,-1 0-1,0-1 1,1-1 0,-1 1-1,-1-1 1,1-1 0,-1 0-1,1 0 1,-1-1 0,-1 0-1,1-1 1,-1 0 0,0 0-1,10-13 1,-2 2-47,-1-2-1,-1 0 1,-1-1 0,0 0-1,-2 0 1,10-27 0,-4 3-85,13-54 0,-24 78 52,-2-1 0,-1 0 0,0 1 0,-2-39-1,-5 44-11,4 15 47,0 1 0,0 0 0,0 0 1,0-1-1,-1 1 0,1 0 0,0 0 0,0 0 0,0 0 0,-1-1 0,1 1 0,0 0 0,0 0 0,0 0 0,-1 0 0,1 0 0,0 0 0,0 0 0,-1 0 0,1 0 0,0 0 0,0-1 0,-1 1 0,1 0 0,0 0 0,-1 1 0,1-1 0,0 0 0,0 0 0,-1 0 0,1 0 0,0 0 0,0 0 0,0 0 0,-1 0 1,1 0-1,0 0 0,0 1 0,-1-1 0,1 0 0,0 0 0,0 0 0,0 1 0,0-1 0,-1 0 0,1 0 0,0 0 0,0 1 0,0-1 0,0 0 0,0 0 0,0 1 0,-1-1 0,1 1 0,-7 12-8,1 0 0,0 1 0,0 0 0,2 0-1,0 0 1,-3 20 0,3-16 9,-4 14 16,1 1 0,3 1 0,0-1 0,2 1 0,5 65 0,-2-92-5,0 1-1,0-1 0,1 0 1,0 0-1,0 0 1,1 0-1,0-1 1,0 1-1,8 11 1,-8-14-7,0-1 0,0 1 0,1-1 0,-1 0 0,1 0 0,-1 0 0,1-1-1,0 1 1,0-1 0,0 0 0,0 0 0,0 0 0,1-1 0,-1 0 0,1 1 0,7 0 0,-2-2-16,0 1-1,0-2 1,-1 1-1,1-1 1,0-1-1,0 0 1,-1 0-1,1-1 1,-1 0-1,0 0 1,0-1-1,0-1 1,10-6-1,-14 8 5,1-1 0,0 0 0,-1 0 1,0 0-1,0 0 0,0-1 0,-1 0 0,0 0 0,1 0 0,-2-1 1,1 0-1,-1 1 0,0-1 0,0 0 0,0-1 0,-1 1 0,0 0 1,0-1-1,-1 1 0,2-8 0,-3 13 11,0 0-1,0 0 1,0 1-1,0-1 1,0 0 0,0 0-1,0 1 1,0-1 0,0 0-1,0 0 1,0 1-1,0-1 1,0 0 0,-1 0-1,1 1 1,0-1-1,0 0 1,-1 1 0,1-1-1,-1 0 1,1 1-1,0-1 1,-1 1 0,1-1-1,-1 1 1,0-1 0,1 1-1,-1-1 1,1 1-1,-1-1 1,0 1 0,1 0-1,-1-1 1,0 1-1,1 0 1,-1-1 0,0 1-1,0 0 1,0 0-1,-1 0 5,0 0 0,0 1-1,1-1 1,-1 1 0,1-1-1,-1 1 1,0 0 0,1 0-1,-1-1 1,1 1 0,-1 0-1,1 0 1,0 0-1,0 1 1,-1-1 0,1 0-1,-1 2 1,-2 3 6,0 0 0,1 0 0,0 1-1,0-1 1,0 1 0,1-1 0,0 1 0,0 0 0,1 0-1,0 0 1,0 0 0,0 0 0,1 0 0,1 9-1,-1-10-3,1-1-1,-1 1 0,1 0 0,0 0 0,1 0 0,-1-1 0,1 1 1,0-1-1,1 1 0,-1-1 0,1 0 0,0 0 0,1 0 0,-1 0 0,1 0 1,0-1-1,6 6 0,-6-7-58,1 0-1,0 0 1,0 0 0,0 0-1,1-1 1,-1 0 0,1 0-1,-1-1 1,1 1 0,0-1-1,-1 0 1,1-1 0,0 1-1,0-1 1,0 0 0,-1-1-1,1 1 1,0-1 0,0 0-1,-1-1 1,1 1 0,-1-1-1,1 0 1,-1-1 0,0 1-1,1-1 1,-1 0 0,-1 0-1,8-6 1,17-17-259</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12.076"/>
    </inkml:context>
    <inkml:brush xml:id="br0">
      <inkml:brushProperty name="width" value="0.05" units="cm"/>
      <inkml:brushProperty name="height" value="0.05" units="cm"/>
    </inkml:brush>
  </inkml:definitions>
  <inkml:trace contextRef="#ctx0" brushRef="#br0">26 1 16836,'-3'6'313,"0"0"0,0 0 0,1 0 0,0 1 0,0-1 1,0 1-1,-1 11 0,0 50 580,2-41-115,-1 45-426,4 1-1,3-1 0,2-1 0,4 1 0,3-2 0,33 98 0,16 14-1595,-61-176 1312,-1-4-91,-1 0 0,1 0 0,-1-1 0,1 1 0,0 0 0,0-1 0,0 1 0,0-1 0,0 1 0,0-1 0,0 1 0,0-1 0,1 0 0,0 2 0,5-1-345</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12.441"/>
    </inkml:context>
    <inkml:brush xml:id="br0">
      <inkml:brushProperty name="width" value="0.05" units="cm"/>
      <inkml:brushProperty name="height" value="0.05" units="cm"/>
    </inkml:brush>
  </inkml:definitions>
  <inkml:trace contextRef="#ctx0" brushRef="#br0">136 1 15395,'1'5'275,"-1"0"0,0 0 0,0 0-1,-1 1 1,1-1 0,-1 0 0,0 0 0,-1 0-1,1 0 1,-1 0 0,0 0 0,0 0 0,-5 6-1,-4 6 606,0-2 1,-18 20-1,18-22-318,-8 5 119,15-15-550,0 1-1,1-1 1,-1 1-1,1 0 0,-1 0 1,1 0-1,1 0 1,-1 1-1,-3 6 1,6-10-127,0-1 0,0 1 1,0-1-1,0 1 1,0-1-1,0 1 0,1-1 1,-1 1-1,0-1 1,0 1-1,1-1 1,-1 1-1,0-1 0,0 0 1,1 1-1,-1-1 1,1 1-1,-1-1 0,0 0 1,1 1-1,-1-1 1,1 0-1,-1 1 0,1-1 1,-1 0-1,0 0 1,1 0-1,-1 1 1,1-1-1,-1 0 0,2 0 1,17 4-94,-18-4 83,69 9-381,59 9-347,-116-15 653,0 1 1,0 0-1,-1 0 0,1 1 0,-1 1 0,0 0 0,14 10 0,-25-15 93,1 0 0,0 0-1,-1 0 1,1 0 0,0 0 0,-1 1 0,0-1 0,1 0 0,-1 1-1,0-1 1,1 1 0,-1 0 0,0-1 0,0 1 0,-1 0 0,1 0-1,0 0 1,0-1 0,-1 1 0,1 0 0,-1 0 0,0 0 0,0 0-1,1 0 1,-1 0 0,0 0 0,-1 0 0,1 0 0,0 0 0,0 0-1,-1 0 1,0 0 0,1 0 0,-1 0 0,0-1 0,0 1 0,0 0-1,0 0 1,0-1 0,0 1 0,-3 2 0,-2 3 91,-1-1-1,0 1 1,0-2 0,-1 1 0,1-1 0,-1 0-1,-14 6 1,7-5 53,-1 0 0,0-1 0,0 0-1,-1-2 1,1 0 0,-1-1 0,1 0-1,-1-1 1,0-1 0,-17-2 0,5-6-5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2.119"/>
    </inkml:context>
    <inkml:brush xml:id="br0">
      <inkml:brushProperty name="width" value="0.05" units="cm"/>
      <inkml:brushProperty name="height" value="0.05" units="cm"/>
    </inkml:brush>
  </inkml:definitions>
  <inkml:trace contextRef="#ctx0" brushRef="#br0">91 1 18508,'-16'98'2539,"-3"21"-1512,14-41-132,5 82 1,15 76-154,-1-39-526,-11-155-52,-2 1 0,-2-1 1,-2 1-1,-11 57 0,13-94-91,-1-1-1,0 1 1,0-1-1,0 0 1,-1 0-1,-6 9 1,9-13-59,-1-1 0,1 1 0,0-1 0,-1 1 0,1-1 0,-1 1 0,1-1 0,-1 1 0,1-1 0,-1 0 0,1 1 0,-1-1 1,1 0-1,-1 0 0,1 1 0,-1-1 0,0 0 0,1 0 0,-1 0 0,1 0 0,-1 0 0,0 0 0,1 0 0,-1 0 0,1 0 0,-2 0 0,1-1 9,0 0-1,0 1 0,0-1 1,0 0-1,0 0 0,0-1 1,0 1-1,0 0 1,0 0-1,1 0 0,-1-1 1,0 1-1,1 0 0,-1-1 1,1 1-1,-1 0 0,1-2 1,-5-15 42,2 0-1,0 0 1,1 0 0,0-33 0,11-78-373,12-9-185,-16 115 335,1 0-1,0 1 1,19-40 0,-24 59 132,1 0 0,0 0-1,-1 0 1,1 0 0,0 0-1,0 1 1,1-1 0,-1 1-1,0-1 1,1 1 0,0 0-1,-1 0 1,1 0 0,0 0-1,0 1 1,0-1 0,6-1-1,-7 2 21,1 1-1,0 0 0,-1 0 1,1 0-1,0 0 0,-1 0 1,1 1-1,0-1 0,-1 1 1,1 0-1,-1-1 1,1 1-1,-1 0 0,1 1 1,-1-1-1,1 0 0,-1 1 1,0-1-1,0 1 0,0 0 1,3 3-1,16 21-21,-19-22 43,0 0 1,1 0 0,0-1 0,0 1 0,0-1-1,0 1 1,1-1 0,-1 0 0,1 0 0,6 3-1,-9-6-1,1 1 0,-1-1 0,1 0 0,-1 0 0,1 0 0,-1 0 0,1 0 0,-1 0 0,1 0 0,-1-1 0,1 1 0,-1 0 0,0-1 0,1 1 0,-1-1 0,0 0 0,1 1 0,-1-1 0,0 0 0,2-1 0,23-23 150,-25 24-157,10-12 32,0-1 0,-1-1 1,-1 1-1,0-1 1,9-22-1,-14 28-33,0 0 1,-1-1-1,0 0 1,-1 0-1,0 0 1,0 0 0,-1 0-1,0 0 1,-1 0-1,-1-16 1,-2 19 51,2 10-9,1-2-45,0 1-1,0-1 1,0 0 0,0 0 0,0 1 0,1-1 0,-1 0 0,0 0 0,1 0-1,-1 0 1,1 1 0,-1-1 0,2 2 0,4 3-40,0 0 0,1 1 0,0-2 0,0 1 0,0-1 0,0 0-1,1-1 1,0 0 0,0 0 0,0 0 0,0-1 0,14 3 0,1 0 87,1-2 0,0 0 0,34 0 0,4-4-122,-1-2-14</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13.068"/>
    </inkml:context>
    <inkml:brush xml:id="br0">
      <inkml:brushProperty name="width" value="0.05" units="cm"/>
      <inkml:brushProperty name="height" value="0.05" units="cm"/>
    </inkml:brush>
  </inkml:definitions>
  <inkml:trace contextRef="#ctx0" brushRef="#br0">0 25 17196,'1'0'51,"-1"0"0,0 0-1,1 0 1,-1 0 0,0 0 0,1 0 0,-1 0 0,0 0 0,0 0 0,1 0 0,-1 0 0,0 0 0,1 0 0,-1 0 0,0 0 0,1 0 0,-1 1-1,0-1 1,0 0 0,1 0 0,-1 0 0,0 1 0,0-1 0,1 0 0,-1 0 0,0 0 0,0 1 0,0-1 0,0 0 0,1 0 0,-1 1-1,0-1 1,0 0 0,0 1 0,0-1 0,0 0 0,0 0 0,0 1 0,0-1 0,0 0 0,0 1 0,2 17 269,-2-15-100,18 245 3159,0-13-2792,-16-138-340,4 58 218,-1-137-346,-4-17-117,-1-1 0,0 0 1,0 0-1,0 0 1,0 0-1,0 0 1,1 1-1,-1-1 1,0 0-1,0 0 0,0 0 1,0 0-1,1 0 1,-1 0-1,0 0 1,0 0-1,0 0 1,1 0-1,-1 0 1,0 0-1,0 0 0,0 0 1,1 0-1,-1 0 1,0 0-1,0 0 1,0 0-1,1 0 1,-1 0-1,0 0 1,0 0-1,0 0 0,1 0 1,-1 0-1,0 0 1,0-1-1,0 1 1,0 0-1,1 0 1,-1 0-1,2-3 8,0 1 0,0-1 0,0 1 1,-1-1-1,1 0 0,-1 0 0,2-4 0,24-72-46,-3-2-1,13-88 0,-29 133 21,18-118-121,15-58-86,-41 210 219,12-32-37,-11 33 38,-1 0-1,0 0 1,1 0 0,-1 1 0,0-1 0,1 0 0,-1 1 0,1-1 0,-1 1 0,1-1 0,0 0-1,-1 1 1,1-1 0,0 1 0,-1-1 0,1 1 0,0 0 0,-1-1 0,1 1 0,0 0 0,0-1-1,-1 1 1,1 0 0,0 0 0,0 0 0,0 0 0,0 0 0,-1 0 0,1 0 0,0 0 0,0 0-1,0 0 1,-1 0 0,1 0 0,0 1 0,0-1 0,-1 0 0,1 0 0,0 1 0,1 0-1,3 3-11,0 1 0,0-1-1,0 1 1,-1 0-1,0 1 1,0-1 0,0 1-1,-1 0 1,1 0-1,-1 0 1,-1 0 0,3 8-1,1 3-21,-1 0-1,-1 0 0,3 29 1,-6-36 37,-1 0 1,0 0-1,-1 1 1,0-1 0,-1 0-1,0 0 1,0 0-1,-1-1 1,0 1 0,-1 0-1,0-1 1,0 0-1,-1 0 1,-7 9-1,8-12-15,-1 0 0,1-1 0,-1 0 0,0 0 0,0 0 0,-1-1 0,1 0 0,-1 0 0,0 0 0,0 0 0,0-1 0,0 0 0,-1-1 0,1 1 0,-1-1 0,0-1 0,0 1 0,0-1 0,0 0 0,0-1 0,-10 1 0,14-2-59,0 1-1,0 0 1,0-1-1,0 1 1,0-1-1,0 0 1,1 0-1,-1 0 0,0 0 1,0-1-1,1 1 1,-1-1-1,0 0 1,1 1-1,0-1 1,-1 0-1,1-1 1,-2-1-1,2 0 12,-1 1-1,1-1 1,0 0-1,1 0 1,-1 0-1,1 0 1,-1 0-1,1 0 1,0 0-1,1 0 1,-1 0-1,1-8 1,-1-25-462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13.873"/>
    </inkml:context>
    <inkml:brush xml:id="br0">
      <inkml:brushProperty name="width" value="0.05" units="cm"/>
      <inkml:brushProperty name="height" value="0.05" units="cm"/>
    </inkml:brush>
  </inkml:definitions>
  <inkml:trace contextRef="#ctx0" brushRef="#br0">1 133 15563,'5'17'545,"-1"0"-1,-1 0 0,0 1 1,-1 0-1,-1 23 0,-10 91 2015,6-96-1730,2-35-805,1 0 1,0 0-1,0 0 0,0-1 1,0 1-1,0 0 1,0 0-1,0 0 1,0 0-1,0-1 0,0 1 1,0 0-1,0 0 1,1 0-1,-1 0 0,0-1 1,1 1-1,-1 0 1,0 0-1,1-1 1,-1 1-1,1 0 0,-1-1 1,1 1-1,0 0 1,0 0-1,0-1 1,0 0-1,0 0 1,0 0 0,0 0-1,0 0 1,0 0 0,0 0-1,0 0 1,0 0 0,0-1-1,0 1 1,0 0 0,0-1-1,0 1 1,0 0 0,0-1-1,1-1 1,4-1 47,-1-1 0,0 0 0,0 0 0,0-1 0,6-7 0,-7 5-36,1-1 1,-1 0-1,0 0 1,-1 0-1,0-1 0,0 1 1,-1-1-1,0 1 1,0-1-1,0-15 1,-1-7-3,-5-51 0,3 75-26,-6-17 7,2 18-11,0 16 7,4-6-12,1-1 1,-1 1-1,1-1 1,-1 1-1,1 0 0,0-1 1,0 1-1,1-1 1,-1 1-1,1 0 1,0-1-1,0 1 1,0-1-1,0 0 1,0 1-1,1-1 1,0 0-1,2 4 1,-1-4-1,0 0 1,0 0-1,0 0 1,0 0-1,1-1 1,-1 1-1,1-1 0,0 0 1,-1 0-1,1 0 1,0 0-1,0-1 1,6 2-1,-1-1 5,0-1 0,0 0 0,0 0 0,-1-1 0,1 0 0,0 0-1,0-1 1,0 0 0,0-1 0,-1 0 0,1 0 0,-1-1 0,1 0 0,8-4 0,-9 1 7,-1 1 1,0-1 0,0 0-1,0-1 1,-1 1-1,0-1 1,0-1 0,-1 1-1,0-1 1,0 0-1,-1 0 1,0 0 0,0-1-1,-1 0 1,0 1-1,-1-1 1,0 0 0,0 0-1,-1 0 1,0-1-1,0 1 1,-1 0 0,0 0-1,-1-1 1,-3-16-1,3 25-9,1-1-1,-1 0 0,1 1 1,-1-1-1,0 0 0,0 1 1,0-1-1,1 1 0,-1-1 1,-1 1-1,1-1 0,0 1 0,0 0 1,0-1-1,-1 1 0,1 0 1,-1 0-1,-2-1 0,3 1 0,-1 1 0,1 0 0,-1-1-1,1 1 1,-1 0 0,1 0 0,-1 0 0,1 0-1,-1 0 1,1 1 0,-1-1 0,1 0-1,-1 1 1,1-1 0,-1 1 0,1-1-1,-2 2 1,-3 1-3,1 0 0,0 1 0,0 0 0,0 0 0,0 1 0,0-1-1,1 1 1,-7 9 0,-2 7-6,0 1 0,1 0 0,1 1 0,1 1 0,-6 25 0,11-34 6,1 0-1,1 1 1,0 0-1,2 0 1,-1 0-1,2 0 1,0-1-1,1 1 0,4 18 1,-5-30 2,1 0 0,0 0 0,1 0 1,-1-1-1,1 1 0,-1 0 0,1-1 0,0 1 0,0-1 0,1 0 1,-1 0-1,1 0 0,-1 0 0,1 0 0,0-1 0,0 1 1,0-1-1,1 1 0,-1-1 0,1 0 0,-1-1 0,7 3 0,-4-2 3,-1-1 0,0 0 0,1 0-1,-1-1 1,1 0 0,-1 0-1,1 0 1,-1 0 0,1-1-1,-1 0 1,0 0 0,1 0-1,-1-1 1,0 0 0,10-5 0,2-3 1,-1 0 0,0-2 0,-1 1 0,0-2 0,-1 0 0,0-1 0,-1-1 0,-1 0 0,12-18 0,-1-4 2,-1-1-1,33-77 1,-52 109-6,2-5-2,0 0 0,-1-1 0,0 1-1,-1-1 1,-1 0 0,3-23 0,-7 32-14,-1 7 10,-5 9-4,0 7 1,0 1-1,2 0 1,0 0 0,2 1-1,-4 39 1,7-43 7,0 0 1,1 1 0,2-1-1,-1 0 1,2 0-1,1-1 1,8 28-1,-9-38 7,0-1 1,0 1-1,1-1 0,0 0 0,0 0 0,0 0 1,1-1-1,0 0 0,0 0 0,7 6 0,-10-9-9,0-1-1,0 1 0,0-1 1,0 1-1,0-1 0,1 0 1,-1 0-1,0 0 1,1 0-1,-1 0 0,1-1 1,-1 1-1,1-1 0,-1 1 1,1-1-1,-1 0 0,1 0 1,0 0-1,-1-1 0,1 1 1,-1 0-1,1-1 0,-1 0 1,1 1-1,-1-1 0,0 0 1,1 0-1,-1-1 0,0 1 1,0 0-1,3-3 0,-2 1-73,-1 1-1,0-1 1,0 1 0,0-1-1,0 0 1,-1 0-1,1 0 1,-1 0-1,0 0 1,1 0 0,-2 0-1,1-1 1,0 1-1,0 0 1,-1-1 0,0 1-1,0 0 1,0-1-1,0 1 1,-1-4-1,-1-8-217,-1 0 0,-8-29 0,10 42 307,-22-66-467,-9-6-149</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14.333"/>
    </inkml:context>
    <inkml:brush xml:id="br0">
      <inkml:brushProperty name="width" value="0.05" units="cm"/>
      <inkml:brushProperty name="height" value="0.05" units="cm"/>
    </inkml:brush>
  </inkml:definitions>
  <inkml:trace contextRef="#ctx0" brushRef="#br0">0 1 16331,'11'16'1689,"1"5"-1041,0-2-272,6 0 680,1 1-256,6-6-607,4-4-490,3-3 297,1-3-160,16-1-144</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14.799"/>
    </inkml:context>
    <inkml:brush xml:id="br0">
      <inkml:brushProperty name="width" value="0.05" units="cm"/>
      <inkml:brushProperty name="height" value="0.05" units="cm"/>
    </inkml:brush>
  </inkml:definitions>
  <inkml:trace contextRef="#ctx0" brushRef="#br0">226 1 16267,'-208'161'6377,"206"-160"-6337,1 0 0,-1 0 0,1 0 0,-1 1 0,1-1 0,0 1 0,0-1 0,0 1 1,0-1-1,0 1 0,0 0 0,0 0 0,-1 3 0,2-5-53,0 1-1,0 0 1,0 0-1,1 0 1,-1-1-1,0 1 1,0 0-1,1 0 1,-1 0-1,1-1 1,-1 1 0,0 0-1,1-1 1,-1 1-1,1 0 1,0-1-1,-1 1 1,1 0-1,-1-1 1,1 1-1,0-1 1,-1 1-1,1-1 1,0 0-1,0 1 1,-1-1-1,1 0 1,0 1-1,0-1 1,1 0 0,27 10-611,-1 2 1,0 1 0,-1 1 0,48 33 0,-66-40 569,-1-1 1,-1 1-1,0 1 1,0-1-1,0 2 1,-1-1 0,11 18-1,-14-20 113,-1 0 1,1 0-1,-1 0 1,-1 1-1,1-1 0,-1 0 1,0 1-1,0-1 0,-1 1 1,0-1-1,0 1 0,-1-1 1,-2 13-1,1-10 17,-1 0 0,-1 0 0,0-1-1,0 1 1,-1-1 0,1 0 0,-2 0 0,1-1 0,-1 1 0,-1-1 0,1-1-1,-1 1 1,0-1 0,-1 0 0,1-1 0,-1 0 0,0 0 0,-15 6 0,21-10-120,-1 0 0,1 0 0,0 0 0,0-1 1,-1 0-1,1 1 0,0-1 0,-1 0 0,1 0 1,0 0-1,-1 0 0,-2-1 0,4 0 31,-1 1-1,1 0 0,0-1 1,0 0-1,0 1 1,0-1-1,0 0 0,0 0 1,0 1-1,0-1 1,0 0-1,1 0 0,-1 0 1,0 0-1,0 0 1,1 0-1,-1 0 0,1 0 1,-1-1-1,1 1 1,-1 0-1,1 0 0,0 0 1,-1-3-1,-3-26-277</inkml:trace>
  <inkml:trace contextRef="#ctx0" brushRef="#br0" timeOffset="1">469 139 15555,'3'1'197,"-1"-1"0,1 0 0,-1 1 0,0 0 0,1-1-1,-1 1 1,0 0 0,1 0 0,-1 0 0,0 1 0,0-1 0,0 0 0,0 1-1,0-1 1,0 1 0,0 0 0,-1 0 0,1 0 0,-1 0 0,1 0-1,-1 0 1,0 0 0,1 0 0,-1 0 0,1 5 0,-2-6-145,0-1 1,0 1-1,1 0 1,-1-1 0,0 1-1,0 0 1,1-1-1,-1 1 1,0 0-1,1-1 1,-1 1-1,1-1 1,-1 1 0,1-1-1,-1 1 1,1-1-1,-1 1 1,1-1-1,-1 1 1,1-1-1,0 0 1,-1 1 0,1-1-1,0 0 1,-1 1-1,1-1 1,0 0-1,-1 0 1,1 0-1,1 0 1,0 0-19,-1-1 1,1 1-1,-1-1 0,1 0 0,-1 1 1,1-1-1,-1 0 0,0 0 0,1 0 1,-1 0-1,0 0 0,3-3 1,2-3-49,-1 0 1,1-1 0,8-15-1,-35 58-76,7 2 101,2 1 0,-10 49 0,18-66 29,1 1 0,1-1 0,1 1-1,1 0 1,4 38 0,-3-54-26,0 1 1,1-1 0,0 0-1,0 0 1,0 0 0,1 0-1,-1 0 1,1-1-1,1 1 1,-1-1 0,1 0-1,0 0 1,0 0-1,1 0 1,7 6 0,-6-7-35,0 0 0,1 0 0,-1-1 0,1 0-1,0 0 1,0 0 0,0-1 0,0 0 0,0-1 0,0 1 0,0-1 0,1-1 0,11 1 0,-6-2-142,0-1-1,1 0 1,-1 0-1,0-2 1,-1 1-1,1-2 1,0 1-1,-1-2 1,0 0-1,-1 0 1,16-11-1,6-8-781,-1-2-1,40-40 1,-76 116 414,5-29 438,3-3-57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9:06.519"/>
    </inkml:context>
    <inkml:brush xml:id="br0">
      <inkml:brushProperty name="width" value="0.05" units="cm"/>
      <inkml:brushProperty name="height" value="0.05" units="cm"/>
    </inkml:brush>
  </inkml:definitions>
  <inkml:trace contextRef="#ctx0" brushRef="#br0">246 160 11266,'-1'-2'108,"0"0"-1,0 1 0,0-1 1,-1 0-1,1 1 1,0-1-1,0 1 0,-1 0 1,1-1-1,-1 1 0,1 0 1,-1 0-1,-2-2 0,3 3-84,1 0 0,-1 0-1,1 0 1,0 0-1,-1 0 1,1 0 0,-1 0-1,1 0 1,-1 0 0,1 1-1,-1-1 1,1 0-1,0 0 1,-1 0 0,1 0-1,-1 1 1,1-1-1,0 0 1,-1 0 0,1 1-1,0-1 1,-1 1 0,-8 16 251,-2 21-102,2 0-1,-7 69 1,7-43-120,-85 602 127,33 3-25,55-460 14,10 0 0,54 371 1,-34-421-161,135 916 89,-61 7-32,-87-232-192,-33 2-83,8-371 152,45 1319 144,-30-1755-89,8 85-3,-7-106 3,2 0 1,1 0-1,9 28 0,-12-48-2,-1 0 0,1 0-1,0 0 1,0 1 0,0-2 0,1 1 0,-1 0 0,1 0 0,0-1-1,0 0 1,0 0 0,1 1 0,-1-2 0,6 5 0,-6-6-2,0 0 1,-1 1-1,1-2 0,0 1 1,0 0-1,0 0 1,0-1-1,0 0 1,0 1-1,0-1 1,0 0-1,0-1 0,0 1 1,0 0-1,-1-1 1,1 0-1,0 0 1,0 0-1,0 0 0,-1 0 1,1 0-1,4-3 1,3-3-21,-1 0 1,0 0-1,0-1 0,-1 0 1,0 0-1,0-1 0,-1 0 1,11-17-1,0-5-44,21-50 0,-12 13 64,-2-2 0,24-115-1,9-151 200,-50 282-164,105-939 466,-56-10-233,56-1103 93,-53 964-310,-83 1-8,-96 78-13,98 949-14,-4 1-1,-47-127 1,56 198-23,-1 1 0,-2 0 1,-2 2-1,-1 0 0,-3 1 0,0 2 0,-3 0 0,-51-51 0,60 69 116,-1 1 0,0 2-1,-1 0 1,-1 1 0,0 1 0,0 1-1,-2 1 1,1 1 0,-2 1 0,-24-6-1,-35 1 89</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45.668"/>
    </inkml:context>
    <inkml:brush xml:id="br0">
      <inkml:brushProperty name="width" value="0.05" units="cm"/>
      <inkml:brushProperty name="height" value="0.05" units="cm"/>
    </inkml:brush>
  </inkml:definitions>
  <inkml:trace contextRef="#ctx0" brushRef="#br0">18218 72 11026,'-88'-10'-312,"0"4"-1,-1 4 0,-95 11 1,-263 48-3253,250-28 2524,-2269 344-560,-131-25 4785,286 2 1445,1080-96-4298,7 47-272,414-72-50,8 33-10,-71 72 7,560-212 19,-786 353 373,462-153 22,21 45 43,363-188-249,-285 259-1,337-252-179,-256 307 0,206-168-19,179-221-10,-71 139-1,99-158-1,4 3-1,4 1 1,-43 158 0,69-197-4,1 0 1,3 0-1,0 71 0,7-82 2,1 0-1,3-1 0,1 1 0,2-1 0,14 41 0,-9-41 5,2 0 0,2-2 1,2 1-1,1-2 0,1-1 0,50 60 0,-37-56 14,2-2-1,1-1 1,2-2 0,85 56-1,-54-49 11,2-3-1,1-3 1,2-3-1,0-4 0,3-3 1,155 28-1,-94-33 12,1-6-1,192-8 0,275-54 27,401-115 27,-9-46-36,129-62-25,-7-30-37,-1073 289 4,1060-316-10,-9-27-17,-810 261 18,3329-1232-214,-1654 450 99,-674 193 213,-210 7 343,-1062 666-421,350-246 410,396-360-1,-623 491-250,142-166 0,-226 226-127,-3-3 0,-3-3 0,-3-1 0,66-137 0,-103 184-55,0 0 0,-2-1-1,-1 0 1,-1-1 0,-1 1 0,4-56-1,-10 71 11,0 1 1,0-1-1,-1 0 0,-1 1 0,0-1 0,-1 1 0,0 0 0,0-1 0,-1 1 0,-1 1 0,0-1 0,0 1 0,-1 0 1,-1 0-1,1 0 0,-1 1 0,-1 0 0,-17-16 0,12 15 3,0 1 1,-1 0-1,0 1 1,0 0-1,-1 1 1,0 1-1,-16-5 0,-8 0-11,0 2 1,-43-5-1,-122-2-29,177 14 34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47.658"/>
    </inkml:context>
    <inkml:brush xml:id="br0">
      <inkml:brushProperty name="width" value="0.05" units="cm"/>
      <inkml:brushProperty name="height" value="0.05" units="cm"/>
    </inkml:brush>
  </inkml:definitions>
  <inkml:trace contextRef="#ctx0" brushRef="#br0">124 232 18012,'-36'-7'1362,"21"3"-730,-1 1 0,-1 0 0,-22 0 0,108-6-218,-1-3 0,113-35 0,-80 19-320,22-7-59,-29 8-233,132-21 0,-213 46 139,0 0 0,0 1 0,1 1 1,-1 0-1,0 1 0,0 0 0,1 1 0,15 5 0,-27-6 45,0-1 1,0 1-1,0 0 0,0 0 0,0 0 0,0 0 0,-1 0 0,1 0 0,0 0 0,-1 1 0,1-1 0,-1 0 0,1 1 0,-1 0 0,0-1 0,1 1 0,-1 0 0,0 0 0,0-1 0,0 1 0,0 0 0,-1 0 0,1 0 0,0 0 0,-1 0 0,0 0 0,1 1 0,-1-1 0,0 0 0,0 0 0,0 0 0,0 0 0,-1 0 1,1 0-1,0 0 0,-1 0 0,0 0 0,1 0 0,-1 0 0,-1 3 0,-4 6-2,1-1-1,-2 1 1,1-1 0,-1 0 0,-16 16 0,-127 111 516,91-87-244,-9 9 31,-141 128 575,151-130-683,-72 90 0,59-53-1654,60-76 65,11-18 1399,0 0 0,0 0-1,0 0 1,0 0 0,0 0 0,0 0 0,0 0 0,0 0 0,0 0-1,0 0 1,0 0 0,0 0 0,0 0 0,0 0 0,1 0 0,-1 0-1,0 0 1,0 0 0,0 0 0,0 0 0,0 0 0,0 0 0,0 0-1,0 0 1,0 0 0,0 0 0,0 0 0,0 0 0,0 0 0,0 1-1,0-1 1,0 0 0,0 0 0,0 0 0,0 0 0,0 0 0,0 0-1,0 0 1,0 0 0,0 0 0,0 0 0,0 0 0,0 0 0,0 0 0,0 0-1,0 0 1,0 0 0,0 0 0,0 0 0,0 0 0,0 0-1,10-9-337,18-29-313,12-21-223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48.071"/>
    </inkml:context>
    <inkml:brush xml:id="br0">
      <inkml:brushProperty name="width" value="0.05" units="cm"/>
      <inkml:brushProperty name="height" value="0.05" units="cm"/>
    </inkml:brush>
  </inkml:definitions>
  <inkml:trace contextRef="#ctx0" brushRef="#br0">497 91 16243,'-1'-4'88,"1"0"-1,-1 0 0,1 0 1,-1 1-1,0-1 0,0 0 0,-1 0 1,1 0-1,-1 1 0,0-1 0,0 1 1,0 0-1,0-1 0,-1 1 0,1 0 1,-1 0-1,0 0 0,0 1 0,0-1 1,0 1-1,0-1 0,-1 1 1,1 0-1,-1 1 0,1-1 0,-1 0 1,0 1-1,0 0 0,-4-1 0,1 1 10,0-1-1,0 2 1,0-1-1,0 1 1,0 0 0,0 1-1,0 0 1,0 0-1,0 0 1,0 1-1,0 0 1,1 0-1,-1 1 1,1-1-1,-1 2 1,1-1-1,0 1 1,-8 6-1,-4 4-10,0 1-1,1 1 0,1 1 1,-19 25-1,12-12-17,1 2 1,2 0-1,1 1 0,1 1 1,3 0-1,-24 72 1,32-81-40,1 0 0,1 0 0,2 1 0,0 0 0,1 0 0,2 0 0,1 0 0,1-1 0,1 1 0,1 0 0,8 26 0,-8-41-23,0 0 0,0 0 1,2-1-1,-1 0 0,1 0 0,1 0 1,-1-1-1,2 0 0,-1 0 0,1 0 1,1-1-1,-1-1 0,2 1 1,-1-1-1,1-1 0,-1 0 0,2 0 1,-1-1-1,1-1 0,-1 1 1,1-2-1,1 1 0,13 1 0,2 0-1,0-1 0,0-2 0,0-1-1,0-1 1,0-1 0,0-1 0,0-2-1,0-1 1,-1-1 0,1-1-1,-1-1 1,-1-1 0,0-2 0,45-25-1,-45 21-20,-1-1-1,0-1 0,-1-1 1,-1-1-1,-1-1 0,0-1 1,-2-1-1,-1 0 0,0-2 0,-2 0 1,0-1-1,-2 0 0,18-46 1,-26 55-49,-1 0 1,-1 0-1,0-1 1,-1 1-1,-1-1 1,0-33 0,-2 40-5,-1 0 1,0 1 0,-1-1 0,0 0 0,-1 1-1,0 0 1,0-1 0,-1 1 0,0 1 0,0-1 0,-1 0-1,0 1 1,-9-11 0,5 10-58,0 0 0,-1 1 1,0 0-1,0 0 0,0 1 0,-1 0 1,0 1-1,-1 0 0,1 1 0,-1 0 0,0 1 1,0 0-1,-22-3 0,2 2-102,-1 2 0,0 1 0,0 2 0,-36 4 0,-26 7-350</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8:49.159"/>
    </inkml:context>
    <inkml:brush xml:id="br0">
      <inkml:brushProperty name="width" value="0.05" units="cm"/>
      <inkml:brushProperty name="height" value="0.05" units="cm"/>
    </inkml:brush>
  </inkml:definitions>
  <inkml:trace contextRef="#ctx0" brushRef="#br0">481 266 13491,'-1'-4'140,"-1"2"-48,1-1 0,0 1 0,0 0 0,-1-1 0,1 1 0,-1 0 0,-3-3 0,5 4-76,-1 1 0,0-1 0,0 1 0,0 0 0,1-1 0,-1 1 0,0 0 0,0-1 0,0 1 0,0 0 0,0 0 0,0 0 0,0 0 0,0 0 0,0 0 0,0 0-1,1 0 1,-1 0 0,0 1 0,0-1 0,0 0 0,0 0 0,0 1 0,0-1 0,1 1 0,-1-1 0,0 1 0,-1 0 0,-9 7 92,1 1-1,0 1 1,1 0 0,0 0 0,0 1-1,-10 17 1,15-22-51,-33 49 365,3 1 0,-33 76 1,-35 131 310,73-173-521,4 2 0,4 1-1,5 1 1,3 0 0,-1 163 0,17-189-131,2 1 1,4-1-1,21 89 1,-15-104-67,2-1 0,2-1 1,2 0-1,46 78 1,-53-106-25,0 0 0,2-2 0,0 0 0,2-1 0,0 0 0,32 25 0,-42-39 4,0-1 0,0 1 0,1-2 0,0 1 0,-1-1 0,2 0 0,-1-1 0,0 0 0,13 2-1,-15-4 4,0-1-1,1 0 0,-1 0 0,1 0 1,-1-1-1,0 0 0,1 0 0,-1-1 1,0 0-1,0 0 0,0-1 0,-1 0 1,13-6-1,-4-1 19,-1-1 0,0 0 0,0 0 1,-1-2-1,-1 0 0,0 0 0,-1-1 1,18-29-1,1-7 119,32-78 1,-19 23 79,-4-1 0,-5-2 0,23-133-1,-35 115 53,-6-1 0,-1-204-1,-17 242-175,-4 1 1,-28-141-1,23 181-131,-2 0 1,-2 1-1,-2 0 1,-2 2 0,-2 0-1,-30-47 1,38 71-91,-2 1 1,0 1 0,-1 0-1,-1 1 1,0 1 0,-35-26-1,42 35 147,0 2-1,0-1 1,-1 2 0,0-1-1,0 1 1,-1 1-1,0 0 1,1 1 0,-1 0-1,0 1 1,0 0 0,-1 1-1,1 0 1,-20 2-1,24 0-11,0 0-1,0 1 0,0 0 0,0 0 0,1 1 0,-1-1 1,1 2-1,0-1 0,0 1 0,0 0 0,0 1 0,1 0 1,0 0-1,0 0 0,-6 7 0,6-4 1,0 1 1,0 0-1,-7 14 0</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9:10.750"/>
    </inkml:context>
    <inkml:brush xml:id="br0">
      <inkml:brushProperty name="width" value="0.05" units="cm"/>
      <inkml:brushProperty name="height" value="0.05" units="cm"/>
    </inkml:brush>
  </inkml:definitions>
  <inkml:trace contextRef="#ctx0" brushRef="#br0">53 1720 14275,'-10'30'882,"5"-14"-494,-1 0 1,0-1-1,-16 28 0,18-36 127,7-8-55,11-14-16,55-92 226,8-5-406,93-140 84,-140 205-297,398-627 334,-247 378-526,-113 181-113,-24 45-138,-23 40-296,20-43 0,-38 67 585,-2 5 63,0-1 1,0 0-1,0 0 0,0 0 0,0 1 1,-1-1-1,1 0 0,-1 0 0,1 0 0,-1 0 1,0 0-1,1 0 0,-1 0 0,0 0 0,-1 0 1,1-3-1,-7-9-502</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2.620"/>
    </inkml:context>
    <inkml:brush xml:id="br0">
      <inkml:brushProperty name="width" value="0.05" units="cm"/>
      <inkml:brushProperty name="height" value="0.05" units="cm"/>
    </inkml:brush>
  </inkml:definitions>
  <inkml:trace contextRef="#ctx0" brushRef="#br0">150 0 15379,'-18'7'1313,"1"0"-1,0 1 0,-24 15 0,37-20-1053,-1 0-1,1 1 0,0-1 0,0 1 0,0 0 0,1 0 1,-1 0-1,1 0 0,0 0 0,0 1 0,1-1 1,-1 1-1,1 0 0,0 0 0,0 0 0,-2 10 0,4-13-203,0 0-1,0 1 1,-1-1-1,2 1 1,-1-1-1,0 0 0,0 1 1,1-1-1,-1 0 1,1 0-1,-1 1 1,1-1-1,0 0 1,0 0-1,0 0 0,0 0 1,1 0-1,1 2 1,0-1-27,-1 0 0,1 0-1,1-1 1,-1 1 0,0-1 0,1 0 0,-1 0 0,1 0 0,7 2 0,-2-1-50,0 0-1,1-1 1,-1 0-1,1-1 1,0 0 0,-1 0-1,1-1 1,11-1 0,-12-1-11,0 0 0,0 0 1,0-1-1,-1 0 0,1-1 1,-1 0-1,1 0 0,-1 0 1,0-1-1,-1-1 0,13-10 1,-15 12 29,-1-1 0,1 1 0,-1-1 0,0 0 0,-1 0 0,1 0 0,-1 0 0,0-1 0,0 1 0,-1-1 0,0 0 0,0 0 0,0 0 0,0 0 0,-1 0 0,0 0 0,-1 0 0,1-9 0,-1 14 13,0 0 0,0 1-1,0-1 1,0 0-1,0 0 1,0 1-1,0-1 1,0 0-1,0 0 1,0 1-1,0-1 1,0 0-1,-1 0 1,1 1 0,0-1-1,-1 0 1,1 1-1,0-1 1,-1 0-1,1 1 1,-1-1-1,1 1 1,-1-1-1,0 1 1,1-1-1,-1 1 1,1-1 0,-1 1-1,0-1 1,1 1-1,-1 0 1,0-1-1,1 1 1,-1 0-1,0 0 1,0-1-1,1 1 1,-1 0-1,0 0 1,0 0 0,1 0-1,-1 0 1,0 0-1,0 0 1,0 0-1,0 1 1,-2 0 33,0 0 1,0 1-1,0-1 0,0 1 1,0-1-1,1 1 0,-1 0 1,1 0-1,-1 0 1,-2 4-1,1-1 6,0 1 0,0-1 0,0 1 0,1-1 0,0 1 0,1 0 0,-1 0 0,1 0 0,0 0 1,0 1-1,1-1 0,0 0 0,0 1 0,1-1 0,0 14 0,0-16-93,1 0 0,-1-1 0,1 1 0,0 0 0,0 0 0,1 0 0,-1-1 0,1 1 0,-1-1 0,1 1 0,0-1 0,1 0 0,-1 0 0,1 0 0,-1 0 0,1 0 0,0 0 0,0-1 0,0 1 0,0-1 0,0 0 0,1 0 0,-1 0 0,1-1 0,-1 1 0,1-1 0,6 2 0,-3-2-143,1 1 0,-1-2 0,1 1-1,0-1 1,-1 0 0,1-1 0,-1 0-1,1 0 1,-1 0 0,1-1 0,-1 0 0,0-1-1,1 0 1,-1 0 0,-1 0 0,1-1-1,0 0 1,-1 0 0,0-1 0,0 0-1,0 0 1,6-7 0,31-40-839</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9:11.197"/>
    </inkml:context>
    <inkml:brush xml:id="br0">
      <inkml:brushProperty name="width" value="0.05" units="cm"/>
      <inkml:brushProperty name="height" value="0.05" units="cm"/>
    </inkml:brush>
  </inkml:definitions>
  <inkml:trace contextRef="#ctx0" brushRef="#br0">1 718 15387,'31'-27'456,"1"1"1,2 1-1,0 2 0,41-20 0,-57 33-310,472-280 467,-247 148-595,-181 109-52,128-46 0,-178 75 25,0 0-1,1 1 0,-1 0 1,1 1-1,-1 0 1,1 1-1,0 0 1,0 1-1,19 3 0,-26-2 8,-1 0 0,0 1 0,0 0 0,0 0 0,0 0 0,-1 1-1,1-1 1,-1 1 0,1 0 0,-1 1 0,0-1 0,0 1 0,0 0-1,-1 0 1,1 0 0,-1 0 0,0 0 0,0 1 0,0-1 0,-1 1-1,0 0 1,0 0 0,0 0 0,2 10 0,1 5 11,-2 0 0,0-1-1,-2 1 1,0 0 0,-1 0 0,-1 0 0,-4 25 0,-35 140 83,40-184-91,-187 563 341,-9 40-1524,175-501 968,8-16-88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9:27.135"/>
    </inkml:context>
    <inkml:brush xml:id="br0">
      <inkml:brushProperty name="width" value="0.05" units="cm"/>
      <inkml:brushProperty name="height" value="0.05" units="cm"/>
    </inkml:brush>
  </inkml:definitions>
  <inkml:trace contextRef="#ctx0" brushRef="#br0">0 568 8674,'390'-21'1637,"145"-5"267,255 16-418,498-16-676,298-73-717,176-8-63,-117 58 8,183-7 33,-870 11-56,511-19 250,1 50 789,-1172 22-820,465 0 83,-739-8-313,-11 0-6,0 0 0,0 0-1,0-2 1,-1 1 0,1-1 0,-1-1-1,14-5 1,-12-1 138,-14 8-118,0 1-1,0 0 1,0-1-1,0 1 1,0 0-1,0 0 1,0-1-1,0 1 1,1 0-1,-1-1 1,-1 1-1,1 0 1,0-1-1,0 1 1,0 0-1,0-1 1,0 1-1,0 0 0,0 0 1,0-1-1,0 1 1,-1 0-1,1 0 1,0-1-1,0 1 1,0 0-1,0 0 1,-1-1-1,1 1 1,-4-3 56,1 1-1,-1 0 1,0 0 0,0 0-1,-6-2 1,-31-14 117</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9:43.114"/>
    </inkml:context>
    <inkml:brush xml:id="br0">
      <inkml:brushProperty name="width" value="0.05" units="cm"/>
      <inkml:brushProperty name="height" value="0.05" units="cm"/>
    </inkml:brush>
  </inkml:definitions>
  <inkml:trace contextRef="#ctx0" brushRef="#br0">1743 361 11955,'2'-65'1115,"-2"48"-854,3-34 0,3 21 17,-2 9-30,-1 1 0,1-33 0,-3 49-219,-1-1 0,-1 0 0,1 1 0,-1-1 0,0 1-1,0-1 1,0 1 0,0-1 0,-1 1 0,0 0 0,0 0 0,0-1 0,0 1 0,-1 1 0,1-1 0,-7-6 0,6 7-25,-1 0 0,0 1 0,1-1 0,-1 1 0,0 0 0,0 1 0,-1-1 0,1 1 0,0-1 1,0 1-1,-1 0 0,1 1 0,-1-1 0,1 1 0,-7 0 0,-7 1-16,0 1 1,-29 7 0,-7 5-6,0 2 1,-60 27 0,-106 58 76,207-94-54,-167 82 252,5 9 0,-253 183 1,391-252-183,0 2 0,2 1 1,-45 54-1,64-65-47,0 0 1,2 0-1,1 1 0,0 1 1,2 1-1,1-1 0,1 2 1,-7 25-1,4 4-27,3 1 0,2 0-1,2 1 1,3-1 0,2 1 0,2-1-1,4 1 1,1-1 0,18 65 0,-18-93-1,2 0 1,0-1 0,2-1 0,1 0-1,29 46 1,-29-56-1,-1 1 0,2-2 0,0 0 0,1-1 1,1 0-1,-1-1 0,2 0 0,0-1 0,24 12 0,-7-8-1,1-2 0,0-1 0,1-2 0,0-1 0,0-1 0,1-3 0,0 0 0,43-2 0,-6-4 4,-1-2-1,0-5 1,78-17 0,-55 4 41,0-5 0,-2-4 0,143-66 0,-166 61 6,-2-3 1,-1-3-1,-2-3 1,-3-2-1,58-55 1,-86 69 12,-2-2-1,-1-1 1,-2-1-1,-1-2 1,-2 0 0,-2-2-1,38-84 1,-53 100-2,0-1 1,-2 1 0,-1-1-1,-1 0 1,-1 0 0,-1-1-1,-1 0 1,-1 1 0,-1-1-1,-2 1 1,-1-1-1,0 1 1,-2-1 0,-1 2-1,-1-1 1,-11-24 0,3 15 9,-2 2 1,-2 0 0,-1 1 0,-1 1-1,-1 1 1,-2 1 0,-1 1 0,-1 1-1,-1 1 1,-58-40 0,30 29-209,-3 2-1,-1 3 1,-1 2 0,-1 3 0,-74-21-1,74 29 17,0 3-1,-87-11 1,-3 17-100,142 8 208</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9:48.173"/>
    </inkml:context>
    <inkml:brush xml:id="br0">
      <inkml:brushProperty name="width" value="0.05" units="cm"/>
      <inkml:brushProperty name="height" value="0.05" units="cm"/>
    </inkml:brush>
  </inkml:definitions>
  <inkml:trace contextRef="#ctx0" brushRef="#br0">3114 206 11690,'-14'-15'430,"-1"0"-1,0 0 0,-1 1 1,-32-21-1,17 13-322,14 10-131,-1 1 0,0 2 0,0-1 1,-1 2-1,0 1 0,-1 0 0,1 1 0,-1 1 0,0 1 0,-25-2 0,-26 2-111,-113 6 1,128 0 116,-655 45 835,536-24-539,2 7-1,-177 56 0,244-54-238,-199 90 0,215-76-22,-102 71 1,152-89-35,1 2 0,1 2 1,2 1-1,-51 61 1,76-80 0,1 1 0,1-1 1,0 2-1,1-1 1,0 1-1,2 1 1,0-1-1,0 1 0,2 0 1,0 0-1,-3 32 1,6-33 7,1 0-1,1-1 1,0 1 0,1-1 0,0 1 0,1-1 0,1 0 0,1 0 0,0 0 0,1 0 0,0-1 0,1 0 0,15 22-1,-5-14 16,2 0-1,0-1 0,1-1 0,1-1 0,1-1 1,1 0-1,31 17 0,19 6 26,91 38 0,-58-36-10,2-5 0,1-4 0,168 28 0,346 17 20,-533-69-41,473 62 0,-178-19 63,-204-35 12,0-7 0,1-9 1,0-8-1,250-39 0,-357 32-59,-1-4-1,-1-2 0,0-4 0,-2-3 1,-1-4-1,-1-2 0,-2-3 0,-1-3 1,-2-3-1,85-71 0,-139 104-11,145-132 144,-137 122-98,0-2 0,-1 0 0,-1-1 0,-2-1 0,23-43 0,-31 52-28,-1-1-1,-1 0 1,0 0-1,-1 0 1,-1 0-1,0 0 1,-1-1 0,0 1-1,-1 0 1,-1-1-1,0 1 1,-1 0-1,0-1 1,-2 1-1,1 0 1,-2 1 0,0-1-1,0 1 1,-15-25-1,6 15-25,-1 1-1,0 1 1,-2 0-1,0 2 1,-2 0 0,0 0-1,-1 2 1,0 1-1,-1 0 1,-26-13 0,5 7-10,-2 2 1,0 2 0,-1 2 0,0 2 0,-2 1 0,1 3 0,-54-4 0,-21 4 798,-193 7 1,104 15-551,-31 8 116</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9:50.892"/>
    </inkml:context>
    <inkml:brush xml:id="br0">
      <inkml:brushProperty name="width" value="0.05" units="cm"/>
      <inkml:brushProperty name="height" value="0.05" units="cm"/>
    </inkml:brush>
  </inkml:definitions>
  <inkml:trace contextRef="#ctx0" brushRef="#br0">1 582 9138,'0'-5'120,"0"0"-1,0 0 1,0 0 0,1 0-1,-1 0 1,1 0 0,0 0 0,1 0-1,-1 1 1,1-1 0,0 0-1,0 1 1,1-1 0,-1 1 0,1 0-1,0 0 1,0 0 0,0 0-1,1 0 1,0 1 0,-1 0-1,1-1 1,0 1 0,7-4 0,8-2-129,0 0 0,0 1 0,36-10 0,63-8-215,-103 23 192,492-54-866,-404 49 862,341-1 344,1 30 70,190 2-117,186-63-118,1-39-101,-553 51-23,530-46 233,3 29 300,-519 38-386,454-20 182,-723 26-299,-9 1 0,1 0 0,0-1 0,0 0 0,0 0 0,-1 0 0,1 0 0,0-1 0,8-4 0,-13 6-44,-1 0-1,0 0 1,1 0-1,-1 0 1,0-1-1,0 1 1,1 0-1,-1 0 1,0 0-1,1-1 1,-1 1-1,0 0 1,0 0-1,0-1 1,1 1-1,-1 0 1,0 0-1,0-1 1,0 1-1,0 0 1,1-1 0,-1 1-1,0 0 1,0-1-1,0 1 1,0 0-1,0 0 1,0-1-1,0 1 1,0 0-1,0-1 1,0 1-1,0 0 1,0-1-1,0 1 1,0 0-1,0-1 1,-1 1-1,-10-12 101,6 8-83,-25-22 70</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39:57.997"/>
    </inkml:context>
    <inkml:brush xml:id="br0">
      <inkml:brushProperty name="width" value="0.05" units="cm"/>
      <inkml:brushProperty name="height" value="0.05" units="cm"/>
    </inkml:brush>
  </inkml:definitions>
  <inkml:trace contextRef="#ctx0" brushRef="#br0">574 1337 14219,'0'1'36,"0"0"0,0 0-1,0 0 1,0 0 0,0 0 0,1 0-1,-1 0 1,0 0 0,1 0 0,-1 0 0,0 0-1,1 0 1,0 0 0,-1-1 0,1 1 0,-1 0-1,1 0 1,0 0 0,0-1 0,-1 1-1,1 0 1,0-1 0,0 1 0,0-1 0,0 1-1,0-1 1,0 1 0,0-1 0,0 0-1,1 1 1,4 0-36,1 0 0,-1 0 0,0-1 0,8 0 0,-3 0 83,25 0-79,0-2-1,1-2 0,63-15 1,108-42 1,-94 26 16,-50 18-4,0 3 0,73-5 0,131 1-7,-87 8-7,-21-2-8,312-18-42,3 39 14,-399-2 32,782 48-23,133-77 71,-354 1 130,932-38 404,-885 2-522,-183 12-30,4 36 46,-29 22-35,1-29 5,-170 0-56,-229 17 32,150 22 0,58 16 20,-217-34-49,1-3-1,78-8 1,2-15 12,-2-6 0,201-64 0,-346 90-3,161-53 24,-139 44-20,-1-1 0,0-1 0,0-1 0,30-22 0,-50 31 12,1 0 0,-1 0 1,0-1-1,0 1 0,0-1 1,-1 0-1,1 0 0,-1-1 1,0 1-1,-1 0 0,1-1 1,-1 0-1,0 0 0,-1 0 1,1 0-1,-1 0 0,0 0 1,-1 0-1,0 0 0,1 0 1,-2 0-1,1 0 0,-1 0 1,0 0-1,0 0 0,-5-12 1,-1-1 16,-1 0 0,0 0 1,-2 1-1,0 0 1,-1 0-1,-1 1 0,-1 1 1,0 0-1,-1 1 0,-27-23 1,9 11-42,-1 2 1,-2 1 0,0 2 0,-53-24-1,22 17-42,-2 4 0,0 2-1,-98-18 1,-217-15-32,-279 15-23,-4 31-323,318 7 165,-2350-3-495,1644 7 684,-196 2 114,133 27-31,2 54-71,877-54-37,-441 113 0,254 3 85,328-104 36,1 4 1,-108 71 0,182-103-12,0 1 0,0 2 0,2 0-1,0 1 1,-21 24 0,36-36-11,0 0-1,1 0 0,0 0 1,0 1-1,0-1 0,1 1 0,0 0 1,0 0-1,1 0 0,-1 1 1,2-1-1,-1 0 0,1 1 0,0-1 1,1 1-1,-1 0 0,2-1 1,-1 1-1,1-1 0,0 1 0,1-1 1,-1 1-1,5 9 0,-2-9-23,0 1-1,1 0 0,0-1 0,1 0 1,-1 0-1,2-1 0,-1 0 1,1 0-1,0 0 0,14 9 0,-11-8 7,2-1-1,-1 0 1,1-1-1,0 0 1,0-1-1,1-1 0,19 6 1,-8-7-26,30 2-1</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20.316"/>
    </inkml:context>
    <inkml:brush xml:id="br0">
      <inkml:brushProperty name="width" value="0.05" units="cm"/>
      <inkml:brushProperty name="height" value="0.05" units="cm"/>
    </inkml:brush>
  </inkml:definitions>
  <inkml:trace contextRef="#ctx0" brushRef="#br0">11700 331 12619,'-55'-27'968,"26"12"-707,0 1-1,-1 1 1,-56-15 0,-6 10-299,-134-10 1,-100 14-278,200 10 217,-903-3-512,2 44 448,-1015 125 238,1406-83 99,-633 165 0,495-77-125,67-16 23,472-92-44,4 10-1,2 10 1,-316 158 0,0 28-37,461-221 9,2 4 1,2 4 0,3 3 0,2 3-1,2 4 1,-66 73 0,-183 223 4,35 28-130,256-336 88,3 2 0,2 2 0,2 0 0,2 1-1,3 1 1,2 1 0,-14 91 0,24-96 18,2 1 1,3-1 0,1 1-1,3 0 1,2-1 0,3 0 0,2 0-1,26 87 1,-22-106 5,0 0 0,3-2 0,0 0 0,2-1 0,1 0 0,2-2 0,24 27 0,3-3-20,2-2 1,84 63-1,-77-70 23,3-3-1,1-3 0,2-2 1,1-3-1,74 25 0,-39-24-13,2-4-1,193 30 0,411 8-127,5-41-18,-525-21 139,1607 23 49,0-32 134,-1746 4-151,2253-69 104,-2036 54-73,229-17-59,-5-28-31,-391 44 51,230-44 7,-5-20 5,10-30 65,-266 84-47,-1-3 0,117-73 0,-89 42-8,145-70 1,-222 123-1,6-2 60,28-18 0,-43 23-26,0 0 0,0-1 0,-1 0 0,1 0 0,-1 0 0,0 0 0,-1-1 0,8-10 0,1-4-19,1 0 1,19-19-1,-17 20-82,-1 0-1,14-22 1,-26 35 41,1-1-1,0 0 1,-1-1 0,-1 1-1,1 0 1,-1-1 0,0 0-1,-1 1 1,0-1 0,1-11-1,-8-44 51,4 52-19,1 0 0,0-1 1,0 1-1,1 0 0,0-1 0,1 1 0,1-1 0,3-17 0,-2 22-31,-1 0-1,-1 0 1,1 0 0,-1 0 0,0-1 0,-1 1 0,0 0 0,-1-9 0,-1-4 256,-10-32 0,9 41-113,-1-4 34,2 8-134,0 0 0,0-1-1,0 1 1,1-1 0,0 0 0,1 1-1,0-1 1,0 0 0,0 1-1,3-13 1,1 8-39,1-1 0,0 1 1,1 0-1,9-13 0,13-29-13,3-57 50,23-11-30,-28 67 93,22-69 0,0-57 261,29-216 0,-69 343-423,-2 0 0,-3 0 0,-2 0 0,-2 0 0,-3 0 0,-2 0 0,-17-71 0,4 47 94,-57-148 0,64 198-30,-2 0-1,-1 0 1,-1 1-1,-2 1 1,0 1-1,-2 0 1,0 2-1,-28-25 1,9 16-64,-2 1 1,-81-45 0,-100-36-211,66 37 123,-24-19 63,-469-218 244,399 218-137,-4 10 0,-4 11 0,-291-42 0,452 101-41,-168-29-16,60 0-29</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37.264"/>
    </inkml:context>
    <inkml:brush xml:id="br0">
      <inkml:brushProperty name="width" value="0.05" units="cm"/>
      <inkml:brushProperty name="height" value="0.05" units="cm"/>
    </inkml:brush>
  </inkml:definitions>
  <inkml:trace contextRef="#ctx0" brushRef="#br0">392 176 11226,'-4'-7'255,"-2"1"-1,1 0 1,-1 0 0,0 0-1,0 1 1,0 0-1,-1 0 1,1 1-1,-10-5 1,13 8-200,0 0 1,0 0-1,0 0 0,-1 0 1,1 0-1,0 1 0,0-1 1,-1 1-1,1 0 0,0 0 1,0 1-1,-1-1 1,1 0-1,0 1 0,0 0 1,-1 0-1,1 0 0,0 0 1,0 0-1,0 1 0,0 0 1,1-1-1,-1 1 1,0 0-1,-4 4 0,-2 4-20,1-1-1,-1 1 0,2 0 0,-1 0 1,1 1-1,1 0 0,-6 13 1,-31 88 28,36-94-47,-21 69 6,5 0 0,3 2 1,-11 115-1,10 276 47,24-346-27,6 1 0,31 156 0,-24-212-2,4-2 1,2 0-1,4-1 1,4-2-1,39 72 0,-8-44 47,-54-92-67,1 0 0,0 0 0,0-1 0,1 0 0,1-1 0,-1 0 0,13 9 0,-19-16-2,0 1 0,0 0 0,0-1 0,1 0 0,-1 1 0,0-1 0,0-1 0,1 1 0,-1 0 0,1-1 0,-1 0 0,1 0 0,-1 0-1,0 0 1,1 0 0,-1-1 0,1 1 0,-1-1 0,0 0 0,1 0 0,-1 0 0,0 0 0,0-1 0,0 0 0,0 1 0,0-1 0,0 0 0,0 0 0,-1-1 0,4-2 0,3-5 74,0-1 0,0 1 1,-1-1-1,-1-1 0,0 0 1,7-17-1,7-18 296,26-94 0,1-55 154,-40 159-449,96-479 735,-47-6-388,-54 431-386,-5 1-1,-23-157 1,15 189-30,-3 1 0,-2 1 0,-3 0 0,-2 1-1,-35-68 1,45 103-10,-2 1 0,0 1 0,-1 0 0,-26-29 0,32 41-26,1 0 0,-1 0-1,0 1 1,-1 0-1,1 0 1,-12-5 0,14 8-24,0 0 0,0 1 0,0-1 0,0 1 0,0 0 0,0 0 0,0 1 0,0 0 0,0 0 0,-1 0 0,1 0 0,-5 2 0,-3 1-235,0 0 0,-19 9 0,30-11 32</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40.890"/>
    </inkml:context>
    <inkml:brush xml:id="br0">
      <inkml:brushProperty name="width" value="0.05" units="cm"/>
      <inkml:brushProperty name="height" value="0.05" units="cm"/>
    </inkml:brush>
  </inkml:definitions>
  <inkml:trace contextRef="#ctx0" brushRef="#br0">302 1 11747,'-13'5'121,"1"0"1,0 1-1,0 1 1,1 0-1,0 1 1,0 0-1,1 0 1,0 1 0,0 1-1,1-1 1,0 2-1,1-1 1,-10 17-1,1 0-6,2 1-1,2 1 0,0 0 0,-14 52 0,9-11 1,3 2 0,3-1 0,-4 129 0,17-63-13,18 147 0,2-128-46,80 300 0,110 130-9,-206-574-47,16 37 1,2 0 0,35 55 0,-56-102-1,2 5 1,0-1 1,1 0 0,0-1-1,8 10 1,-12-14 2,0 0 0,0 0-1,1-1 1,-1 1 0,0 0 0,0 0 0,0-1-1,1 1 1,-1 0 0,0-1 0,1 1 0,-1-1 0,0 0-1,1 1 1,-1-1 0,1 0 0,-1 0 0,0 0 0,1 0-1,-1 0 1,1 0 0,-1-1 0,1 1 0,-1 0 0,0-1-1,1 1 1,-1-1 0,0 1 0,1-1 0,-1 0 0,0 1-1,2-2 1,2-4 39,0-1-1,0 1 0,0-1 0,-1 0 1,0 0-1,0 0 0,-1-1 1,0 1-1,0-1 0,2-9 1,14-51 484,13-77 1,2-79 479,-28 178-816,58-509 1846,-37-1-658,-39 284-949,9 244-421,-2-1-1,-1 1 1,-1 1 0,-1-1 0,-2 1-1,0 0 1,-21-34 0,25 51-99,0 1 0,-1 0 0,0 0 0,-1 0 0,1 1 0,-2 0 0,1 1 0,-1 0 0,-12-7 0,17 11 42,1 1 0,-1 0 1,1 1-1,-1-1 0,0 1 0,0-1 0,0 1 0,0 0 0,0 1 0,0-1 0,0 1 0,0-1 0,0 1 0,0 1 0,-1-1 0,1 0 0,0 1 0,0 0 1,0 0-1,0 0 0,1 1 0,-1-1 0,0 1 0,0 0 0,1 0 0,-1 0 0,1 0 0,-5 5 0,3-3 4,1 0 0,0 1 0,0-1 1,0 1-1,1 0 0,-1 1 0,1-1 0,0 1 0,1-1 0,-3 7 0,-5 25-289</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41.887"/>
    </inkml:context>
    <inkml:brush xml:id="br0">
      <inkml:brushProperty name="width" value="0.05" units="cm"/>
      <inkml:brushProperty name="height" value="0.05" units="cm"/>
    </inkml:brush>
  </inkml:definitions>
  <inkml:trace contextRef="#ctx0" brushRef="#br0">8 0 10794,'-7'1'1898,"12"2"-549,14 0-364,109 5 764,81 8-840,-97 1-676,161 47 0,100 66-104,-368-128-125,152 53 270,-136-50-210,-1 0 0,1-2-1,-1-1 1,1 0-1,0-1 1,22-3 0,-12-2 27,0-1 0,0-2 0,-1-1 0,45-18 0,108-60 232,-115 51-202,87-31 0,-139 60-93,0 2-1,0 0 1,0 0 0,31-2 0,-41 6-8,0 0 0,0 0 0,0 1-1,0-1 1,0 1 0,0 1 0,0-1 0,0 1 0,-1 0 0,1 0 0,0 1 0,-1 0 0,0-1 0,0 2 0,0-1-1,7 6 1,-4 0 33,0 0 1,-1 0-1,0 1 0,8 16 0,-9-15-88,1-1 1,-1 0 0,16 17-1,-22-26 26,1 0 0,-1-1 0,1 1 1,-1-1-1,1 0 0,-1 1 0,1-1 0,-1 1 0,1-1 0,-1 0 0,1 1 0,-1-1 0,1 0 0,0 1 0,-1-1 0,1 0 0,0 0 0,-1 0 0,1 0 0,0 0 0,-1 0 0,1 1 0,0-2 0,-1 1 0,1 0 0,0 0 0,-1 0 0,1 0 0,0 0 0,-1 0 0,1-1 0,-1 1 0,1 0 0,0-1 0,-1 1 0,1 0 0,-1-1 0,1 1 0,-1-1 0,1 1 0,-1 0 0,1-1 0,-1 0 0,0 1 0,1-1 1,-1 1-1,1-1 0,-1 1 0,0-1 0,1 0 0,1-5-18,1 0-1,-1 0 1,0 0 0,1-8 0,7-36-172</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3.024"/>
    </inkml:context>
    <inkml:brush xml:id="br0">
      <inkml:brushProperty name="width" value="0.05" units="cm"/>
      <inkml:brushProperty name="height" value="0.05" units="cm"/>
    </inkml:brush>
  </inkml:definitions>
  <inkml:trace contextRef="#ctx0" brushRef="#br0">67 1 18956,'-24'82'3031,"15"-59"-2416,2 0 0,-5 31 0,10-37-491,1 0-1,0 1 1,1-1 0,1 1 0,1-1-1,1 0 1,5 20 0,6 10-722,24 55 0,-32-87 410,9 21-791,19 73-1,-32-99 902,0 0 1,0 0-1,-1 0 0,-1 0 0,1 0 0,-1 1 0,-1-1 0,0 0 1,-1 0-1,0 0 0,0 0 0,-7 16 0,9-24 90,-1 0 0,0-1 0,0 1 0,0 0 0,0 0 0,0-1 0,0 1 0,-1 0-1,1-1 1,0 1 0,-1-1 0,1 0 0,-1 0 0,0 1 0,1-1 0,-4 1 0,4-1 4,0-1 0,-1 0 0,1 0 0,0 0 0,-1 0 0,1 0 0,0 0 1,0 0-1,-1 0 0,1 0 0,0-1 0,-1 1 0,1 0 0,0-1 0,0 1 0,0-1 0,0 0 0,-1 1 0,0-2 0,-3-2 32,1 1 0,0-1 0,0 0 0,1-1 0,-1 1 0,1-1-1,0 0 1,0 0 0,-4-8 0,1-2-81,0 0 0,1 0 0,1 0 0,0-1 0,1 1-1,1-1 1,0 0 0,2 0 0,-1 0 0,2 1 0,0-1 0,1 0 0,1 0 0,0 1 0,1-1 0,0 1 0,2 0-1,0 0 1,0 1 0,1 0 0,1 0 0,1 0 0,0 1 0,0 0 0,1 1 0,1 0 0,0 1 0,0 0 0,1 1-1,16-11 1,9 0 64,1 1 0,0 2-1,69-22 1,-8 3 545,-95 35-510,37-17 320,-40 19-351,1-1-1,-1 0 1,0 0 0,1 0 0,-1 0 0,0 0-1,1 0 1,-1 0 0,0 0 0,0 0 0,0-1 0,0 1-1,0 0 1,0-1 0,-1 1 0,1-1 0,0 1 0,-1-1-1,1 1 1,-1-1 0,1-2 0,-1 3-5,-1 0 1,1-1-1,-1 1 1,0-1 0,1 1-1,-1 0 1,0 0-1,0-1 1,0 1-1,0 0 1,0 0 0,0 0-1,0 0 1,0 0-1,0 0 1,0 0-1,-1 0 1,1 1-1,0-1 1,-1 0 0,1 1-1,0-1 1,-1 1-1,1 0 1,-1-1-1,1 1 1,-1 0 0,1 0-1,0 0 1,-3 0-1,-5-1 89,0 1-1,1 0 1,-18 2-1,20 0-61,-1-1-1,0 1 0,1 0 0,0 1 0,-1-1 1,1 1-1,0 0 0,1 1 0,-1 0 0,0 0 0,1 0 1,0 0-1,0 1 0,0 0 0,1 0 0,-1 0 1,1 1-1,-3 5 0,4-6-43,1-1 1,0 1-1,0 0 1,0 0 0,0 0-1,1 0 1,0 0-1,0 1 1,0-1-1,1 0 1,-1 0-1,1 1 1,1-1-1,-1 0 1,1 0-1,0 1 1,0-1-1,0 0 1,1 0-1,0 0 1,0 0-1,0 0 1,0-1 0,4 5-1,1 0-87,0 0 0,1-1 0,0-1-1,0 1 1,1-1 0,0-1 0,0 1 0,0-2 0,1 1-1,0-1 1,0-1 0,15 5 0,35 10-201</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42.428"/>
    </inkml:context>
    <inkml:brush xml:id="br0">
      <inkml:brushProperty name="width" value="0.05" units="cm"/>
      <inkml:brushProperty name="height" value="0.05" units="cm"/>
    </inkml:brush>
  </inkml:definitions>
  <inkml:trace contextRef="#ctx0" brushRef="#br0">812 1 14091,'3'2'75,"-1"1"0,1-1 1,0 1-1,-1 0 0,1 0 0,-1 0 0,0 0 1,0 1-1,0-1 0,0 1 0,-1-1 0,0 1 1,3 6-1,-3 1 8,0 0 0,-1-1-1,-1 22 1,-6 39 339,-23 108 0,-32 72 459,45-188-683,-32 122 361,-160 635 955,49 14-1038,55 492-351,94 6 55,17-941-122,-6 351 72,0-725-124,-7 104 38,4-100-23,0 1-1,-1-1 1,-10 28-1,14-48-23,0 1-1,0-1 0,-1 1 0,1-1 0,-1 1 1,1-1-1,-1 1 0,0-1 0,0 1 0,1-1 1,-1 0-1,0 0 0,0 1 0,0-1 0,0 0 1,-1 0-1,1 0 0,0 0 0,0 0 0,-1 0 0,1-1 1,-3 2-1,2-2-37,0-1 0,1 0-1,-1 1 1,1-1 0,-1 0 0,1 0 0,-1 0-1,1 0 1,-1-1 0,1 1 0,0 0 0,0-1 0,0 1-1,0 0 1,0-1 0,0 1 0,0-1 0,0 0-1,0 1 1,1-1 0,-2-2 0,-31-80-2139,24 62 2107,-27-76-445,-6-12-191</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42.890"/>
    </inkml:context>
    <inkml:brush xml:id="br0">
      <inkml:brushProperty name="width" value="0.05" units="cm"/>
      <inkml:brushProperty name="height" value="0.05" units="cm"/>
    </inkml:brush>
  </inkml:definitions>
  <inkml:trace contextRef="#ctx0" brushRef="#br0">41 1275 13875,'-1'0'37,"1"-1"0,-1 0 0,0 1 0,0-1 0,1 1 0,-1-1-1,0 1 1,0-1 0,0 1 0,0-1 0,0 1 0,0 0 0,0-1 0,0 1 0,1 0 0,-1 0 0,0 0 0,0 0 0,0 0 0,0 0-1,0 0 1,0 0 0,0 0 0,0 0 0,0 1 0,0-1 0,0 0 0,0 1 0,0-1 0,0 1 0,1-1 0,-1 1 0,0-1 0,0 1-1,0-1 1,1 1 0,-1 0 0,0-1 0,1 1 0,-2 1 0,2-1-3,-1 1 0,0-1 0,1 0 0,-1 1 0,1-1 0,-1 1 0,1-1 0,0 0 0,0 1 0,-1-1 0,1 1 0,0-1 0,0 1 0,1-1 0,-1 1 0,0-1-1,0 0 1,1 1 0,-1-1 0,1 1 0,-1-1 0,1 0 0,-1 1 0,1-1 0,0 0 0,0 0 0,0 0 0,1 2 0,0-1 18,1 0 0,-1 0-1,1 0 1,-1-1 0,1 1-1,0-1 1,0 1 0,0-1-1,0 0 1,0 0 0,0 0 0,0-1-1,0 1 1,0-1 0,0 0-1,0 1 1,0-1 0,0-1-1,0 1 1,6-2 0,0 1 34,-1-1 1,0-1-1,0 0 1,0 0-1,0 0 1,12-8-1,-5 1 29,-1-1 0,-1 0-1,0 0 1,0-1 0,17-22 0,48-78 375,-62 88-381,157-281 824,-19-14-281,-19 37-229,-85 191-301,-43 79-103,2 0 0,-1 0 1,1 1-1,13-12 0,-21 21-16,1 1-1,0-1 0,0 1 1,0-1-1,-1 1 1,2 0-1,-1 0 0,0 0 1,0 0-1,0 0 1,0 0-1,1 1 0,-1-1 1,0 1-1,4-1 1,-4 1-2,0 0-1,0 1 1,-1-1 0,1 1 0,0-1 0,0 1 0,-1 0 0,1-1 0,0 1 0,-1 0 0,1 0 0,-1 0 0,1 0 0,-1 1 0,0-1 0,1 0 0,-1 1 0,0-1 0,1 2 0,7 13 5,0 1 0,-1-1 0,-1 1 0,-1 0 0,5 22 0,-7-24-1,93 324 104,48 153-1389,-69-260 755,-41-117 187</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47.680"/>
    </inkml:context>
    <inkml:brush xml:id="br0">
      <inkml:brushProperty name="width" value="0.05" units="cm"/>
      <inkml:brushProperty name="height" value="0.05" units="cm"/>
    </inkml:brush>
  </inkml:definitions>
  <inkml:trace contextRef="#ctx0" brushRef="#br0">1 0 15339,'17'46'1233,"4"15"-953,-3 11-112,8 2 328,2-1-112,2-8-136,-4-5-72,-1-13-184,-6-5-136,-2-11-336,-6-6 8,-11-11 344,-9-7-88,-12-7-80</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48.158"/>
    </inkml:context>
    <inkml:brush xml:id="br0">
      <inkml:brushProperty name="width" value="0.05" units="cm"/>
      <inkml:brushProperty name="height" value="0.05" units="cm"/>
    </inkml:brush>
  </inkml:definitions>
  <inkml:trace contextRef="#ctx0" brushRef="#br0">21 538 15987,'-6'-17'320,"2"0"-1,0 0 1,1 0-1,1 0 0,1-1 1,0 1-1,1 0 0,1-1 1,1 1-1,0 0 1,1-1-1,7-18 0,-4 16-119,2 1-1,0-1 1,1 2-1,1-1 1,1 2-1,0-1 1,1 1-1,1 1 1,29-28-1,-33 35-171,2 0 1,-1 1-1,1 0 1,0 1-1,1 0 1,0 1-1,0 0 0,0 1 1,0 1-1,1 0 1,0 0-1,0 1 1,0 1-1,27-2 0,-29 4-27,0 0 1,1 1-1,-1 1 0,0 0 0,0 0 0,-1 1 0,1 1 1,-1 0-1,1 0 0,-1 1 0,0 0 0,-1 0 0,1 1 0,-1 1 1,0 0-1,-1 0 0,1 1 0,8 11 0,-8-8 17,-1 0 0,0 1 1,-1 0-1,-1 0 0,0 1 0,0 0 0,-1 0 0,-1 1 0,0-1 1,-1 1-1,-1-1 0,0 1 0,-1 0 0,0 0 0,-2 27 0,-1-24 17,0-1 0,-1 1 0,0 0 0,-2-1 1,0 1-1,0-1 0,-2-1 0,0 1 0,-1-1 0,0 0 0,-1-1 0,-19 24 0,23-33-116,-1 1 0,1-1 0,-1-1 1,0 1-1,0-1 0,0 0 0,-1 0 1,1 0-1,-1-1 0,-11 4 0,16-7 40,-1 1 0,1 0 0,-1-1 0,1 0 0,-1 1 0,1-1-1,-1 0 1,1 0 0,-1 0 0,1-1 0,-1 1 0,1-1 0,-1 1-1,1-1 1,-1 0 0,1 0 0,0 0 0,-1 0 0,1 0 0,0-1-1,0 1 1,0-1 0,0 1 0,0-1 0,0 0 0,0 1 0,1-1-1,-1 0 1,1 0 0,-1-1 0,1 1 0,0 0 0,-2-5-1,-9-25-474</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48.629"/>
    </inkml:context>
    <inkml:brush xml:id="br0">
      <inkml:brushProperty name="width" value="0.05" units="cm"/>
      <inkml:brushProperty name="height" value="0.05" units="cm"/>
    </inkml:brush>
  </inkml:definitions>
  <inkml:trace contextRef="#ctx0" brushRef="#br0">1 138 14803,'16'90'2921,"-6"-30"-1405,3 0 1,32 92 0,-45-150-1484,1-1-1,-1 1 1,1-1-1,-1 1 1,1-1-1,0 0 1,0 0-1,-1 1 1,1-1-1,0 0 1,0 0-1,0 0 1,2 2-1,-3-3-18,1 0 0,-1 0 0,0 0 0,1 0 0,-1 0 0,0 0 0,1-1 0,-1 1 0,0 0 0,0 0-1,1 0 1,-1 0 0,0 0 0,1 0 0,-1 0 0,0-1 0,0 1 0,1 0 0,-1 0 0,0 0 0,0-1-1,1 1 1,-1 0 0,0 0 0,0-1 0,0 1 0,0 0 0,1 0 0,-1-1 0,0 1 0,0 0 0,0-1 0,0 1-1,0 0 1,0-1 0,2-4 71,-1 0 0,0 0 0,0 0 0,-1 0 0,0 0 0,0-7 0,-3-22 50,-2-1 0,-1 1 0,-2 1-1,-2-1 1,0 1 0,-3 1 0,0 0 0,-19-31 0,25 53-182,5 11-122,12 19-202,-7-15 239,1-1 0,0 0-1,0-1 1,0 1 0,0-1 0,1 1 0,-1-1 0,1-1 0,0 1-1,0-1 1,0 1 0,0-2 0,0 1 0,1 0 0,-1-1-1,0 0 1,1 0 0,-1-1 0,1 1 0,-1-1 0,1-1 0,-1 1-1,7-2 1,8-1-143,0-2 0,0 0 0,0-1-1,34-16 1,-4-3-1910,-2-3 1,64-47-1,-93 62 2012,-40 23 1115,12-1-468,-1 0 1,2 1-1,-1 0 0,1 0 0,1 1 1,0 0-1,0 0 0,-5 13 1,5-8-173,1 1 0,0 0 1,1 0-1,1 0 0,-3 26 1,7-36-235,-1-1 1,1 0 0,0 0 0,1 1 0,0-1-1,0 0 1,0 0 0,1 0 0,0 0-1,0 0 1,0 0 0,5 8 0,-5-11-49,0-1 0,0 1 0,0-1 0,0 1 1,0-1-1,0 0 0,1 0 0,-1 0 0,1 0 0,0 0 1,-1-1-1,1 1 0,0-1 0,0 0 0,0 0 1,0 0-1,0 0 0,0 0 0,0-1 0,0 1 1,0-1-1,0 0 0,1 0 0,-1 0 0,0 0 0,5-1 1,-1-1 39,0 0 0,0 0 0,0-1 0,-1 1 0,1-2 0,-1 1 0,1-1 1,-1 0-1,0 0 0,-1 0 0,1-1 0,-1 0 0,0 0 0,0-1 0,0 1 0,-1-1 0,0 0 1,0 0-1,0-1 0,-1 1 0,0-1 0,0 1 0,-1-1 0,0 0 0,0 0 0,0 0 1,-1-1-1,0 1 0,-1 0 0,1 0 0,-1-1 0,-1 1 0,1 0 0,-1 0 0,-1-1 1,1 1-1,-1 0 0,-1 0 0,1 1 0,-6-10 0,2 5-195,-1 1 0,0 0 0,0 1 0,-1-1 0,-1 2 0,0-1-1,0 1 1,0 0 0,-1 1 0,0 0 0,0 1 0,-1 0 0,0 1 0,0 0 0,-1 0 0,1 1 0,-1 1-1,0 0 1,-14-2 0,12 6-681,11 1 238,9 0-399,16 0 301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49.303"/>
    </inkml:context>
    <inkml:brush xml:id="br0">
      <inkml:brushProperty name="width" value="0.05" units="cm"/>
      <inkml:brushProperty name="height" value="0.05" units="cm"/>
    </inkml:brush>
  </inkml:definitions>
  <inkml:trace contextRef="#ctx0" brushRef="#br0">0 15 15339,'54'155'5502,"25"74"-4713,-51-155-481,3-1 0,76 127 0,-100-189-241,1 0 0,0 0-1,1-1 1,0 0 0,14 12 0,-21-20-43,0-1 0,0 1 0,1 0 0,-1-1 0,0 1 0,1-1 0,-1 0 0,1 0 0,-1 0 0,1 0 0,0 0 0,0-1 0,-1 1 0,1-1 0,0 0 0,0 0 0,-1 0 0,1 0 0,0 0 0,0 0 0,-1-1 0,1 1 0,0-1 0,0 0 1,-1 0-1,1 0 0,-1 0 0,1 0 0,-1-1 0,0 1 0,4-3 0,0-2 51,1-1 0,-1 1 0,-1-1 0,1 0 0,-1 0 0,-1-1 0,1 0 0,5-13 0,23-72 465,-32 88-512,22-73 145,-4 0 0,-3-1 1,-3-1-1,2-112 1,-15 186-261,1-7-147,-1 1 0,-1 0 1,0 0-1,-4-18 0,4 27 189,0 0 0,1 1 0,-2-1 1,1 0-1,0 0 0,0 1 0,-1-1 0,0 1 0,1-1 0,-1 1 0,0 0 1,0-1-1,0 1 0,0 0 0,-1 1 0,1-1 0,-1 0 0,1 1 0,-1-1 1,1 1-1,-1 0 0,0-1 0,-5 0 0,-19-2-451</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49.860"/>
    </inkml:context>
    <inkml:brush xml:id="br0">
      <inkml:brushProperty name="width" value="0.05" units="cm"/>
      <inkml:brushProperty name="height" value="0.05" units="cm"/>
    </inkml:brush>
  </inkml:definitions>
  <inkml:trace contextRef="#ctx0" brushRef="#br0">0 114 13555,'41'55'1416,"-10"-6"-936,1-5-152,-4-8 289,-4-1 1863,1-12-1984,-1-9 136,-1-14-160</inkml:trace>
  <inkml:trace contextRef="#ctx0" brushRef="#br0" timeOffset="1">268 1 13739,'-2'1'118,"-1"1"0,0-1 0,1 1 0,-1 0 0,1 0-1,0 0 1,-1 0 0,1 0 0,0 1 0,0-1 0,1 1 0,-1-1 0,0 1 0,1 0 0,-3 4 0,-15 49 707,17-50-560,-2 5-147,1 0 0,1 0-1,0 0 1,0 0 0,1 0 0,1 0 0,-1 1 0,2-1 0,0 0 0,2 12 0,-3-22-104,0 1-1,1-1 1,-1 0-1,0 0 1,1 1-1,-1-1 1,1 0-1,-1 0 1,1 1-1,0-1 1,-1 0-1,1 0 0,0 0 1,0 0-1,0 0 1,0 0-1,0 0 1,0 0-1,0-1 1,0 1-1,0 0 1,0-1-1,0 1 1,1 0-1,-1-1 1,0 0-1,0 1 1,1-1-1,-1 0 1,0 1-1,1-1 1,-1 0-1,0 0 1,1 0-1,-1 0 1,0 0-1,1-1 1,-1 1-1,0 0 1,0 0-1,1-1 1,-1 1-1,0-1 0,0 1 1,0-1-1,1 0 1,0-1-1,4-1 73,0-1 0,0 0 0,0-1 0,-1 1 0,0-1 0,0 0 0,7-9 0,-5 4 63,-1 0-1,-1 0 1,0 0 0,0 0-1,3-12 1,-7 18-144,1 0 0,-1 1 1,0-1-1,-1 0 0,1 1 0,-1-1 0,1 0 1,-1 0-1,0 0 0,-1 1 0,1-1 0,-1 0 1,1 0-1,-1 1 0,0-1 0,-1 0 1,1 1-1,-3-6 0,3 8-39,1 1 0,0-1 1,-1 0-1,1 1 0,0-1 0,-1 1 1,1-1-1,-1 1 0,1-1 0,-1 1 1,1 0-1,-1-1 0,1 1 0,-1-1 0,1 1 1,-1 0-1,0 0 0,1-1 0,-1 1 1,0 0-1,1 0 0,-1 0 0,0 0 1,1 0-1,-1-1 0,0 1 0,1 0 0,-1 1 1,0-1-1,0 0 37,-1 1-1,1 0 1,0-1-1,0 1 1,1 0 0,-1 0-1,0 0 1,0 0-1,0 0 1,1 0 0,-1 0-1,0 0 1,1 0-1,-2 2 1,0 1 26,1 1 0,-1-1 0,1 1 0,-1 0-1,2-1 1,-1 1 0,0 9 0,4 6-141</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50.293"/>
    </inkml:context>
    <inkml:brush xml:id="br0">
      <inkml:brushProperty name="width" value="0.05" units="cm"/>
      <inkml:brushProperty name="height" value="0.05" units="cm"/>
    </inkml:brush>
  </inkml:definitions>
  <inkml:trace contextRef="#ctx0" brushRef="#br0">1 85 14283,'49'254'3145,"-34"-199"-2477,1-1 0,37 80 0,-40-106-443,1 0 0,1-1-1,37 48 1,-50-73-216,0 1 0,0-1 0,1 0 0,-1 0 1,1 0-1,-1 0 0,1 0 0,5 2 0,-7-3-11,1-1-1,-1 1 0,0-1 1,0 0-1,0 0 1,0 1-1,0-1 1,1 0-1,-1 0 1,0 0-1,0 0 0,0-1 1,1 1-1,-1 0 1,0 0-1,0-1 1,0 1-1,1-1 1,0-1-10,1 0 1,-2 1 0,1-1 0,0 0 0,0-1 0,-1 1 0,1 0 0,-1 0-1,1-1 1,-1 1 0,0-1 0,0 1 0,0-1 0,0 1 0,-1-1 0,1 0-1,-1 1 1,1-1 0,-1 0 0,0-3 0,-1-31-35,0 0 0,-3 0-1,-1 1 1,-11-42 0,0-1 69,-7-37-6,-12-76-163,35 183 105,-1 0 1,1 1-1,1-1 1,-1 0-1,2 1 1,1-9-1,-2 15 26,-1 1 0,1-1-1,-1 0 1,1 1-1,0-1 1,-1 1 0,1-1-1,0 1 1,0-1-1,0 1 1,0 0 0,1-1-1,-1 1 1,0 0-1,2-1 1,-2 1 0,0 1 1,1 0-1,-1-1 1,0 1-1,0 0 1,1 0-1,-1 0 0,0 0 1,0 0-1,1 0 1,-1 0-1,0 0 1,0 0-1,1 0 1,-1 1-1,0-1 1,0 1-1,0-1 0,1 1 1,-1-1-1,0 1 1,0-1-1,1 2 1,1 0 14,0 0 1,-1 0-1,1 0 1,-1 1 0,0-1-1,1 0 1,-1 1-1,0 0 1,0-1 0,-1 1-1,1 0 1,0 0-1,-1 0 1,0 0-1,0 1 1,0-1 0,0 0-1,0 0 1,-1 1-1,1-1 1,-1 0 0,0 1-1,0-1 1,0 0-1,-1 1 1,1-1-1,-1 0 1,-1 5 0,0 0 81,-1 1 1,0-1 0,0 0 0,-1 0-1,0 0 1,-1-1 0,1 1-1,-1-1 1,-11 12 0,7-11-63,1 0 0,-1 0 0,0-1 0,-1 0 0,0-1 0,0 0 0,0 0 0,-1-1 0,1 0 0,-1-1 0,0 0 0,-19 3 0,12-8-589,17 1 557,1 0-1,0 0 0,-1-1 0,1 1 0,-1 0 1,1 0-1,0 0 0,-1 0 0,1-1 1,0 1-1,-1 0 0,1 0 0,0-1 1,0 1-1,-1 0 0,1-1 0,0 1 0,0 0 1,-1-1-1,1 1 0,0 0 0,0-1 1,0 1-1,0 0 0,0-1 0,-1 1 0,1-1 1,0 1-1,0 0 0,0-1 0,0 1 1,0-1-1,0 1 0,0 0 0,0-1 1,1 1-1,-1 0 0,0-1 0,0 1 0,0-1 1,6-11-407</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50.696"/>
    </inkml:context>
    <inkml:brush xml:id="br0">
      <inkml:brushProperty name="width" value="0.05" units="cm"/>
      <inkml:brushProperty name="height" value="0.05" units="cm"/>
    </inkml:brush>
  </inkml:definitions>
  <inkml:trace contextRef="#ctx0" brushRef="#br0">200 20 15779,'-1'-2'110,"0"1"-1,0-1 0,0 1 1,0-1-1,0 1 0,0 0 0,-1-1 1,1 1-1,0 0 0,-1 0 1,-2-2-1,3 3-90,1 0 0,-1-1 0,0 1 0,0 0 1,0 0-1,0 0 0,1 0 0,-1 0 0,0 0 0,0 0 0,0 0 0,0 0 0,1 0 1,-1 1-1,0-1 0,0 0 0,1 0 0,-1 1 0,0-1 0,0 1 0,1-1 0,-1 1 0,0-1 1,1 1-1,-1-1 0,0 1 0,1-1 0,-1 1 0,1 0 0,-1-1 0,0 2 0,-3 4 96,1 0-1,-1 0 1,1 0-1,1 1 1,-1 0-1,1-1 1,0 1-1,0 0 1,1 0-1,-1 14 1,0 6 264,4 43 0,3-24-123,1 1 1,3-1-1,1 0 0,3-1 0,1-1 1,32 67-1,-29-80-350,2-1 0,1 0 0,1-2 0,1-1-1,2 0 1,1-2 0,0 0 0,31 21 0,-46-39-42,-8-6 90,0 0 1,0 0 0,0 0-1,-1 1 1,1-1 0,0 1 0,-1-1-1,1 1 1,-1 0 0,0 0-1,2 3 1,-3-5 34,0 0 0,0 0 0,-1 0 0,1 1 0,0-1 0,0 0 0,-1 0 0,1 0 1,0 0-1,0 1 0,-1-1 0,1 0 0,0 0 0,0 0 0,-1 0 0,1 0 0,0 0 0,-1 0 0,1 0 0,0 0 0,0 0 0,-1 0 0,1 0 0,0 0 1,-1 0-1,1 0 0,0 0 0,-1 0 0,1 0 0,0 0 0,0-1 0,-1 1 0,1 0 0,0 0 0,-15-4-27,-12-8 81,1-2 0,0-1 0,-43-32 1,37 24 40,-22-15 402,2-2 0,1-3 0,-50-55 0,97 94-413,0 0 37,0-1 0,0 0-1,0 0 1,-5-8 0,9 12-90,0 0 0,-1 0 0,1 0 0,-1 0 0,1 1 0,0-1 0,0 0 0,0 0 0,-1 0 0,1 0 0,0 0 0,0 0 0,0 0 1,0 1-1,0-1 0,0 0 0,1 0 0,-1 0 0,0 0 0,0 0 0,1 0 0,-1 1 0,0-1 0,1 0 0,-1 0 0,1 0 0,-1 1 0,1-1 0,0 0 0,-1 1 0,1-1 0,-1 0 0,1 1 0,0-1 0,0 1 0,-1-1 0,3 0 0,10-4 72,1 0-1,0 1 0,-1 1 0,2 0 1,-1 1-1,22-1 0,13-3-419,-37 5 229,1-1 0,-1 0 1,1-1-1,-1 0 0,0-1 0,0-1 0,-1 0 1,1 0-1,-1-2 0,15-9 0,4-16-198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52.868"/>
    </inkml:context>
    <inkml:brush xml:id="br0">
      <inkml:brushProperty name="width" value="0.05" units="cm"/>
      <inkml:brushProperty name="height" value="0.05" units="cm"/>
    </inkml:brush>
  </inkml:definitions>
  <inkml:trace contextRef="#ctx0" brushRef="#br0">39 176 15227,'-19'21'2121,"6"-7"-1113,6 0-440,7-9 2473,16-10-1889,16-11-496,3-6-168,17-3-512,4-1-312,7-4-592,4 0-280,-4 4 904,-7 0-225,-16 3-271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3.552"/>
    </inkml:context>
    <inkml:brush xml:id="br0">
      <inkml:brushProperty name="width" value="0.05" units="cm"/>
      <inkml:brushProperty name="height" value="0.05" units="cm"/>
    </inkml:brush>
  </inkml:definitions>
  <inkml:trace contextRef="#ctx0" brushRef="#br0">152 22 20508,'0'0'116,"1"-1"0,-1 0-1,0 0 1,1 0-1,-1 1 1,0-1-1,0 0 1,1 0 0,-1 0-1,0 0 1,0 0-1,0 0 1,0 1-1,0-1 1,0 0 0,0 0-1,0 0 1,0 0-1,-1-1 1,1 2-59,-1-1 0,1 1 0,-1 0 0,1 0 0,0-1 0,-1 1 0,1 0 0,-1 0 0,1-1 0,-1 1 0,1 0 0,-1 0 0,1 0 0,-1 0 0,1 0 0,-1 0 0,1 0 0,-1 0 0,1 0 0,-1 0 0,1 0 0,-1 0 0,1 0 0,-1 0 0,-3 1 200,-1 1 1,1-1 0,0 1 0,0-1 0,0 2 0,-6 3 0,-2 2-18,1 1 1,0 0 0,1 1 0,-17 20 0,23-25-232,0 0 0,0 1 0,1-1 0,0 1 0,0 0-1,0 0 1,1 0 0,-1 0 0,1 0 0,1 0 0,-1 1 0,0 11 0,2-15-34,1 0-1,-1-1 1,1 1 0,0 0 0,0 0 0,0 0-1,0 0 1,0-1 0,0 1 0,1 0 0,0-1-1,-1 1 1,1-1 0,0 0 0,0 0-1,0 0 1,0 0 0,1 0 0,-1 0 0,0 0-1,1 0 1,4 1 0,6 4-184,0-1 0,1 0 0,18 4-1,-20-6 75,49 13-480,-41-12 376,1 0 1,-1 2-1,0 0 0,-1 1 0,34 20 0,-51-27 237,0 0 0,-1 0 0,1 0 0,-1 0 0,1 1-1,-1-1 1,0 1 0,1-1 0,-1 1 0,0-1-1,0 1 1,0 0 0,0-1 0,0 1 0,-1 0 0,1 0-1,0 2 1,-1-2 16,0-1 0,0 1 0,0-1 0,0 1 0,0-1 0,-1 1 0,1-1 0,-1 1 0,1-1 0,-1 0 0,1 1 0,-1-1 0,0 0 0,0 0 0,0 1 0,0-1 0,-1 2 0,-4 2 68,0 0 0,-1 0 0,1-1 0,-1 0 0,0 0 1,0-1-1,-8 3 0,-7 3 236,0-2 1,-43 9-1,54-14-260,-1-1-1,0 0 0,0 0 1,0-1-1,0-1 0,0 0 0,-16-3 1,25 3-108,1 0 1,-1 1 0,1-1 0,-1 0-1,1 0 1,0-1 0,-1 1 0,1 0 0,0-1-1,0 1 1,0-1 0,0 0 0,0 0 0,0 0-1,0 0 1,1 0 0,-1 0 0,1 0-1,-1 0 1,-1-5 0,2 4 11,1 0-1,-1 0 1,1 0 0,-1-1-1,1 1 1,0 0-1,0 0 1,0 0 0,1-1-1,-1 1 1,1 0 0,0 0-1,0 0 1,0 0 0,0 0-1,3-6 1,21-30-381</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53.329"/>
    </inkml:context>
    <inkml:brush xml:id="br0">
      <inkml:brushProperty name="width" value="0.05" units="cm"/>
      <inkml:brushProperty name="height" value="0.05" units="cm"/>
    </inkml:brush>
  </inkml:definitions>
  <inkml:trace contextRef="#ctx0" brushRef="#br0">0 320 15435,'13'33'513,"112"256"2320,-110-259-2677,2-2-1,1 1 1,2-2 0,0-1-1,2 0 1,1-1-1,31 26 1,-49-47-117,-1-1-1,1 1 1,0-1 0,0 0 0,1 0 0,-1-1 0,0 1 0,1-1 0,0 0 0,8 1 0,-12-3-15,0 0 0,1 0 0,-1 0 0,0 0 0,1 0 0,-1-1 0,0 1 0,1-1 0,-1 1 0,0-1 0,0 0 0,0 0 0,0 0 0,0 0 0,0-1 0,0 1 0,0 0 0,0-1 0,0 0 0,-1 1 0,1-1 0,-1 0 0,1 0 0,-1 0 0,0 1 0,1-2 0,-1 1 0,1-4 0,3-4 64,-1-2 0,0 1-1,-1 0 1,0-1 0,1-18 0,2-65 378,-5 64-296,3-278 1030,-2 273-1069,0 33-6,2 8-75,4 12 1,13 55-11,26 79-21,-39-131-16,0 0 0,1-1 0,1-1 0,1 1 0,16 19-1,-22-32-1,-1-2 1,0 1-1,1 0 0,0-1 0,0 0 0,1 0 0,-1-1 0,1 1 0,-1-1 0,1 0 0,11 3 0,-13-5 8,0 0 1,0 0-1,1 0 1,-1-1-1,0 0 1,0 0-1,0 0 1,0 0-1,1-1 1,-1 1 0,0-1-1,0 0 1,0-1-1,0 1 1,0-1-1,0 1 1,-1-1-1,1 0 1,3-3-1,1-2 33,1 0-1,-1-1 1,-1 0 0,0 0-1,0-1 1,0 1-1,-1-2 1,-1 1-1,0-1 1,0 1 0,0-1-1,-2-1 1,1 1-1,-1-1 1,2-12 0,0-6 105,-1 1 1,-2-2 0,-1 1 0,-3-45-1,-2 36-6,-1-1 0,-2 2 0,-11-39 0,13 59-143,-1 0-1,-1 0 1,-1 0-1,0 1 1,-1 0-1,0 0 1,-2 1-1,-15-19 1,23 31-91,0 0 0,0 0 0,1 1 1,-2-1-1,1 1 0,0 0 0,0-1 0,-1 2 1,1-1-1,-1 0 0,0 1 0,0-1 0,1 1 0,-1 0 1,-5 0-1,7 1-10,0 0 0,0 0 1,0 1-1,-1-1 0,1 0 1,0 1-1,0 0 0,0 0 0,0-1 1,1 1-1,-1 0 0,0 1 1,0-1-1,1 0 0,-1 0 0,0 1 1,1-1-1,-1 1 0,1-1 1,0 1-1,-1 0 0,1-1 1,0 1-1,0 0 0,0 0 0,0 0 1,1 0-1,-2 3 0,-2 10-620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53.810"/>
    </inkml:context>
    <inkml:brush xml:id="br0">
      <inkml:brushProperty name="width" value="0.05" units="cm"/>
      <inkml:brushProperty name="height" value="0.05" units="cm"/>
    </inkml:brush>
  </inkml:definitions>
  <inkml:trace contextRef="#ctx0" brushRef="#br0">112 18 17068,'-7'3'223,"0"0"1,1 1 0,-1 0 0,1 0 0,0 0 0,0 1 0,0 0-1,1 0 1,-1 0 0,1 1 0,1-1 0,-1 1 0,1 1-1,0-1 1,0 1 0,1-1 0,0 1 0,0 0 0,1 0-1,-1 0 1,-1 12 0,2-8-209,0 1-1,1-1 0,1 0 1,-1 1-1,2-1 1,-1 0-1,2 1 1,-1-1-1,2 0 0,-1 0 1,2 0-1,-1 0 1,9 16-1,-10-24-8,-1-1-1,0 1 1,1-1 0,0 1-1,0-1 1,0 0 0,0 0-1,0 0 1,0 0-1,0 0 1,1 0 0,-1-1-1,0 1 1,1-1 0,0 0-1,4 2 1,-5-2 9,0-1 0,0 0 0,0 0 0,0 0 0,0 0-1,0 0 1,0 0 0,0-1 0,-1 1 0,1-1 0,0 1 0,0-1 0,0 0 0,0 1 0,-1-1 0,1 0 0,0 0 0,-1 0 0,1-1 0,-1 1 0,1 0-1,-1-1 1,1 1 0,-1-1 0,2-2 0,3-5 79,0-1 1,0 0-1,-1 0 0,-1 0 1,0-1-1,0 1 0,-1-1 1,0 0-1,1-13 0,0-12 395,1-53 0,-4 71-360,0 11-70,-1 0-1,0 0 0,0-1 1,-1 1-1,1 0 0,-2 0 1,1-1-1,-5-12 0,6 20-56,0 0-1,0 0 0,0 0 1,0 0-1,0 0 0,0 0 1,0 0-1,0 0 0,0 0 1,0 0-1,0 0 0,0 0 1,0 1-1,0-1 0,-1 0 1,1 0-1,0 0 0,0 0 1,0 0-1,0 0 0,0 0 1,0 0-1,0 0 0,0 0 0,0 0 1,0 0-1,0 0 0,0 0 1,0 0-1,0 0 0,-1 0 1,1 0-1,0 0 0,0 0 1,0 0-1,0 0 0,0 0 1,0 0-1,0 0 0,0 0 1,0 0-1,0 0 0,0 0 1,0 0-1,-1 0 0,1 0 1,0 0-1,0 0 0,0 0 1,0 0-1,0 0 0,0 0 1,0 0-1,0 0 0,0 0 1,0 0-1,0 0 0,0 0 1,0 0-1,0 0 0,0-1 0,-1 1 1,-1 13 15,1 20-26,4 3-50,6 38 0,-6-58-61,1-1 0,0 0 0,1 0 0,0 0 0,9 16 0,-12-28 21,0 0 1,0 0 0,0 0-1,0 0 1,1 0 0,-1 0 0,1-1-1,-1 1 1,5 2 0,-6-4 26,1-1 1,-1 1 0,0 0 0,1-1-1,-1 1 1,1-1 0,-1 1-1,0-1 1,1 0 0,-1 0-1,1 0 1,-1 0 0,1 0-1,-1 0 1,1 0 0,-1 0-1,1 0 1,-1-1 0,1 1-1,-1-1 1,0 1 0,1-1-1,-1 1 1,0-1 0,1 0-1,0-1 1,4-3-59,-1 1-1,0-2 1,-1 1-1,1 0 1,-1-1-1,0 0 1,-1 0 0,1 0-1,2-7 1,15-37-680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54.281"/>
    </inkml:context>
    <inkml:brush xml:id="br0">
      <inkml:brushProperty name="width" value="0.05" units="cm"/>
      <inkml:brushProperty name="height" value="0.05" units="cm"/>
    </inkml:brush>
  </inkml:definitions>
  <inkml:trace contextRef="#ctx0" brushRef="#br0">156 526 16404,'-6'35'1199,"0"0"-365,-3 42 0,8-68-665,1 1-1,0-1 0,1 1 1,0-1-1,1 0 1,0 0-1,0 0 0,1 0 1,5 13-1,-7-19-143,0-1 0,0 0 0,1 0-1,-1 1 1,0-1 0,1 0 0,0 0 0,-1-1-1,1 1 1,0 0 0,0-1 0,0 1 0,0-1-1,0 1 1,0-1 0,0 0 0,1 0 0,-1 0 0,0 0-1,1 0 1,-1 0 0,1-1 0,-1 1 0,1-1-1,-1 0 1,1 0 0,-1 0 0,1 0 0,-1 0-1,1 0 1,-1-1 0,0 1 0,1-1 0,-1 0-1,4-1 1,0-1-23,1 0 0,-1 0 0,0-1 0,0 0-1,0 0 1,0-1 0,0 0 0,-1 0 0,0 0-1,0 0 1,6-10 0,-3 1 37,0 0 0,-1 0 0,-1-1-1,0 0 1,-1 0 0,-1 0 0,0-1 0,-1 0 0,2-23 0,-3 3 133,-2 0 0,-1 0 0,-7-43 1,4 45-37,-2 1 1,-2 0 0,-1 0-1,-1 1 1,-2 0 0,-2 0-1,-32-57 1,41 82-116,-1-1 0,1 1 1,-1 0-1,0 0 0,-1 1 0,-7-6 0,11 10-19,1 0 0,-1 0 0,0 0-1,0 1 1,1 0 0,-1-1 0,0 1 0,0 0 0,0 0 0,0 1-1,-1-1 1,1 1 0,0-1 0,0 1 0,0 0 0,0 0-1,-1 1 1,1-1 0,0 1 0,-5 1 0,3-1-2,1 2 0,-1-1 0,1 1 0,0-1 0,-1 1 0,1 0 1,0 1-1,1-1 0,-1 1 0,1-1 0,-1 1 0,1 0 0,-3 7 0,-3 3 0,1 1 0,-10 28 0,9-20 3,1 1-1,-6 36 1,12-51-12,1 0 0,0 0 0,0 0 0,1 1 0,1-1 0,-1 0-1,1 0 1,1 0 0,0 0 0,3 9 0,-4-15-10,0 0 0,1 0 1,-1-1-1,1 1 0,0-1 0,0 1 0,0-1 0,0 0 0,0 0 0,0 0 1,1 0-1,-1 0 0,1 0 0,-1 0 0,1-1 0,0 0 0,0 1 0,-1-1 1,1 0-1,0 0 0,0-1 0,0 1 0,0 0 0,6-1 0,5 1-119,0-1 0,-1-1 0,1 0-1,16-4 1,33-8-329,48-6-297,-98 17 674,0 2 0,0-1 0,0 2 0,0 0 0,0 0 0,16 5 0,-22-4 106,-1 0 1,1 1 0,-1 0 0,0 0 0,0 1 0,0-1 0,-1 1 0,1 1 0,-1-1 0,0 1-1,0 0 1,0 0 0,-1 0 0,0 1 0,0 0 0,0-1 0,-1 1 0,0 1 0,4 9 0,-1 0-65,-1 0 0,-1 0 0,0 1 0,-1-1 0,-1 1 0,0 30 0,-2-56-167</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54.935"/>
    </inkml:context>
    <inkml:brush xml:id="br0">
      <inkml:brushProperty name="width" value="0.05" units="cm"/>
      <inkml:brushProperty name="height" value="0.05" units="cm"/>
    </inkml:brush>
  </inkml:definitions>
  <inkml:trace contextRef="#ctx0" brushRef="#br0">292 51 16275,'2'-4'424,"-1"0"0,-1 0 0,1 0-1,-1 0 1,1-8 0,-1 11-359,-1 0 0,1 0 1,0 0-1,0 1 0,0-1 1,-1 0-1,1 0 0,0 0 1,-1 1-1,1-1 0,0 0 0,-1 1 1,1-1-1,-1 0 0,0 1 1,1-1-1,-1 1 0,1-1 1,-1 1-1,0-1 0,1 1 0,-1-1 1,0 1-1,1 0 0,-1-1 1,0 1-1,0 0 0,0 0 1,1-1-1,-1 1 0,0 0 0,0 0 1,0 0-1,1 0 0,-1 0 1,0 0-1,-1 0 0,-5 1 153,1 0 0,-1 1 0,1 0 0,0 0 0,0 0 0,0 1 0,0-1 0,0 1 0,0 1 0,1-1 0,-7 6 0,-8 7 6,-26 28 0,-28 41-92,65-73-146,0 1 0,1 0 0,0 0 0,1 1 0,-6 17 0,13-31 10,0 1 1,0-1 0,0 0-1,0 0 1,0 0 0,0 1-1,0-1 1,0 0 0,0 0 0,0 0-1,0 1 1,0-1 0,0 0-1,0 0 1,0 0 0,0 1-1,0-1 1,0 0 0,0 0 0,0 0-1,0 1 1,0-1 0,0 0-1,0 0 1,1 0 0,-1 0-1,0 1 1,0-1 0,0 0-1,0 0 1,0 0 0,1 0 0,-1 0-1,0 0 1,0 1 0,0-1-1,1 0 1,-1 0 0,0 0-1,0 0 1,0 0 0,1 0 0,-1 0-1,0 0 1,0 0 0,0 0-1,1 0 1,-1 0 0,0 0-1,0 0 1,0 0 0,1 0 0,-1 0-1,0 0 1,0 0 0,0 0-1,1-1 1,-1 1 0,0 0-1,0 0 1,0 0 0,0 0-1,1 0 1,-1 0 0,0-1 0,0 1-1,0 0 1,16-8-81,6-4-24,0 0 0,1 2 0,1 0 0,0 2 0,31-7-1,-35 10 31,0 2-1,0 0 0,1 2 0,-1 0 0,0 1 0,1 1 0,21 4 0,-35-4 61,-1 1 0,1-1-1,-1 2 1,1-1 0,-1 1 0,0-1-1,0 2 1,0-1 0,0 1 0,-1 0-1,1 0 1,4 5 0,-7-6 34,-1 0 0,0 0 1,0 0-1,1 0 0,-2 0 0,1 1 0,0-1 1,-1 0-1,1 1 0,-1-1 0,0 1 1,0 0-1,-1-1 0,1 1 0,-1 0 0,0-1 1,0 1-1,0 0 0,0 0 0,-1-1 1,1 1-1,-1 0 0,-2 6 0,0-3 58,0 1 0,0-1 1,-1 0-1,0-1 0,0 1 0,-1-1 0,1 1 0,-1-1 0,-1-1 0,-10 10 1,7-8 8,-1 0 1,0 0 0,0-1 0,0-1 0,-1 1 0,-22 6-1,23-9-180,0 0-1,0 0 0,0-1 1,0-1-1,-1 0 0,1 0 1,-1-1-1,1 0 0,-1-1 1,1 0-1,0 0 0,0-2 1,-1 1-1,1-1 0,1 0 1,-1-1-1,-17-9 0,6-4-287,10 1-139</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55.967"/>
    </inkml:context>
    <inkml:brush xml:id="br0">
      <inkml:brushProperty name="width" value="0.05" units="cm"/>
      <inkml:brushProperty name="height" value="0.05" units="cm"/>
    </inkml:brush>
  </inkml:definitions>
  <inkml:trace contextRef="#ctx0" brushRef="#br0">1 1 15491,'24'48'1121,"24"67"1,-22-49-461,32 78 272,189 419 1794,-242-553-2618,0 1 0,1-1-1,0 0 1,1 0-1,0 0 1,13 13 0,-19-22-99,0 0 0,-1-1 0,1 1 0,0-1 0,-1 1 0,1-1 1,0 1-1,0-1 0,0 0 0,-1 1 0,1-1 0,0 0 1,0 0-1,0 0 0,0 0 0,0 1 0,0-1 0,-1 0 1,1-1-1,0 1 0,0 0 0,0 0 0,0 0 0,0 0 0,-1-1 1,1 1-1,0 0 0,0-1 0,0 1 0,-1-1 0,1 1 1,0-1-1,0 1 0,-1-1 0,1 1 0,0-1 0,-1 0 0,1 1 1,-1-1-1,1 0 0,-1 1 0,1-1 0,-1 0 0,0 0 1,1 0-1,-1 0 0,0 1 0,0-1 0,1 0 0,-1 0 0,0-1 1,3-12 60,0-1 0,-1 1 0,-1-1 0,0 1 1,-1-1-1,-2-15 0,-14-90 320,11 83-314,-3 0 0,-1 0-1,-15-38 1,24 75-77,0 0-1,0 0 1,0 1 0,0-1-1,0 0 1,0 0 0,0 0 0,0 0-1,0 0 1,0 0 0,-1 0-1,1 0 1,0 0 0,0 0 0,0 0-1,0 0 1,0 0 0,0 0-1,0 0 1,0 0 0,0 0 0,0 0-1,-1 0 1,1 0 0,0 0-1,0 0 1,0 0 0,0 0-1,0 0 1,0 0 0,0 0 0,0 0-1,0 0 1,0 0 0,0 0-1,0 0 1,-1 0 0,1 0 0,0-1-1,0 1 1,0 0 0,0 0-1,0 0 1,0 0 0,0 0 0,1 11-15,3 2-7,1 1 1,0-1 0,1 0-1,0-1 1,1 1-1,1-1 1,17 21 0,-21-28 17,0 0 0,1-1 1,0 1-1,0-1 0,0 0 1,0-1-1,1 1 1,-1-1-1,1 0 0,0 0 1,0-1-1,0 0 0,0 0 1,1 0-1,-1-1 0,0 0 1,1 0-1,-1 0 0,11-1 1,-6-1 1,-1-1 0,1 0 0,-1-1-1,0 0 1,0 0 0,0-1 0,0-1 0,0 0 0,-1 0 0,9-7 0,10-9 5,44-42 0,-44 37 9,31-23 0,-56 47-18,0 0 0,0 0 1,0 0-1,0 0 1,1 0-1,-1 0 1,1 1-1,0 0 1,-1 0-1,1 0 0,0 0 1,0 0-1,0 1 1,-1 0-1,5 0 1,-3 1-5,-1 0 1,0 0-1,1 0 1,-1 1-1,0 0 1,0 0-1,0 0 1,0 0-1,-1 1 1,1-1-1,0 1 1,3 4-1,8 7-15,-8-7 18,0-1 1,1 1-1,-1-2 0,1 1 1,10 5-1,-15-10 13,0 0 0,0 0 0,0 0 0,0 0 0,0-1 0,0 1 0,0-1 0,0 0 0,0 0 0,0 0 0,0 0-1,0 0 1,0-1 0,0 1 0,0-1 0,0 0 0,-1 0 0,1 0 0,0 0 0,0 0 0,2-2 0,14-10 47,0 0 1,17-16-1,-22 17-38,0 1 0,1 0 1,0 1-1,23-11 0,-26 16-25,0 1 0,-1 0 0,2 1 0,-1 0 0,0 1 1,1 1-1,-1 0 0,0 0 0,1 1 0,14 2 0,9 4-33,0 1 0,39 14 1,-65-19 41,-5 0 9,1 0-1,0-1 0,0 0 0,0 0 0,0-1 0,0 0 0,0 0 0,0 0 0,0-1 0,0 1 0,0-2 0,7-1 0,-1-2 11,-1 0-1,1-1 1,-1 0 0,17-13 0,-18 10-457,1 2 1,0-1 0,1 1 0,0 1 0,0 0 0,0 1 0,0 0 0,1 1 0,26-5 0,-31 8-364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56.437"/>
    </inkml:context>
    <inkml:brush xml:id="br0">
      <inkml:brushProperty name="width" value="0.05" units="cm"/>
      <inkml:brushProperty name="height" value="0.05" units="cm"/>
    </inkml:brush>
  </inkml:definitions>
  <inkml:trace contextRef="#ctx0" brushRef="#br0">0 3 17484,'9'0'1176,"3"-2"-1168,2 2-24,-1 2 272</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57.753"/>
    </inkml:context>
    <inkml:brush xml:id="br0">
      <inkml:brushProperty name="width" value="0.05" units="cm"/>
      <inkml:brushProperty name="height" value="0.05" units="cm"/>
    </inkml:brush>
  </inkml:definitions>
  <inkml:trace contextRef="#ctx0" brushRef="#br0">220 295 16892,'-6'-2'174,"1"1"0,0 0 0,-1 0 1,0 0-1,1 1 0,-1-1 0,0 1 1,1 1-1,-1-1 0,1 1 0,-1 0 1,1 0-1,-1 0 0,1 1 0,0 0 1,-1 0-1,1 1 0,0-1 0,0 1 1,-8 6-1,6-3-77,-1 1 0,1 0 0,1 0-1,0 0 1,0 1 0,0 0 0,1 0 0,0 0 0,0 1 0,1 0 0,-5 13 0,3 0-97,0-1 1,2 1-1,1 0 1,0 0-1,2 0 0,0 0 1,2 0-1,0 0 1,2 0-1,0 0 0,2 0 1,8 27-1,-11-43-4,0 0-1,1-1 1,0 1-1,0 0 0,0-1 1,7 8-1,-9-11 5,0-1 0,0 0 0,0 0 1,0 0-1,0-1 0,0 1 0,0 0 0,0 0 0,1 0 0,-1-1 0,0 1 0,0-1 0,1 1 0,-1-1 0,1 0 0,-1 1 0,0-1 1,1 0-1,-1 0 0,1 0 0,-1 0 0,0 0 0,1 0 0,-1 0 0,1 0 0,-1-1 0,0 1 0,1-1 0,-1 1 0,0-1 0,0 1 1,1-1-1,-1 0 0,0 1 0,0-1 0,0 0 0,2-2 0,4-3 14,0-1 0,-1 0 0,0-1 0,-1 1 0,1-1 0,-1 0 0,-1-1 0,6-12 1,26-79 217,-22 50 2,-2-1-1,-2-1 1,-3 1 0,-1-1 0,-3-1 0,-3 1 0,-1 0-1,-13-79 1,4 87 24,2 30-100,7 14-156,1 0 0,0 0 1,0 0-1,0 0 1,-1 0-1,1 0 0,0 0 1,0 0-1,0 0 1,-1 1-1,1-1 0,0 0 1,0 0-1,0 0 0,-1 0 1,1 0-1,0 1 1,0-1-1,0 0 0,0 0 1,0 0-1,0 1 1,-1-1-1,1 0 0,0 0 1,0 0-1,0 1 0,0-1 1,0 0-1,0 0 1,0 1-1,0-1 0,0 0 1,0 1-1,-2 28 22,9 27-34,3-1 1,2 0-1,22 60 0,-31-105 12,9 28-3,33 71 0,-37-93-26,0-1 1,1-1 0,1 1 0,1-2-1,-1 1 1,2-1 0,14 12 0,-20-20-22,-1-1 1,1 0-1,-1 0 1,1-1 0,0 0-1,0 0 1,9 3 0,-13-5-9,1-1 0,0 1 1,-1-1-1,1 1 0,0-1 1,-1 0-1,1 0 1,0 0-1,0 0 0,-1-1 1,1 1-1,0-1 0,-1 0 1,1 1-1,-1-1 1,1 0-1,-1 0 0,1-1 1,-1 1-1,4-3 1,-2 1-64,-1-1 1,0 1 0,0-1 0,0 1 0,0-1 0,0 0 0,-1 0-1,0 0 1,0 0 0,0-1 0,0 1 0,-1 0 0,1-1 0,-1 1-1,0-1 1,-1 0 0,1 1 0,-1-6 0,0-1-44,0 0 1,-1 0-1,-1 0 1,1 0-1,-2 0 1,-5-16-1,-13-25-594</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58.728"/>
    </inkml:context>
    <inkml:brush xml:id="br0">
      <inkml:brushProperty name="width" value="0.05" units="cm"/>
      <inkml:brushProperty name="height" value="0.05" units="cm"/>
    </inkml:brush>
  </inkml:definitions>
  <inkml:trace contextRef="#ctx0" brushRef="#br0">0 890 10282,'5'6'279,"0"0"0,0 0-1,0-1 1,1 0 0,0 1-1,11 6 1,-15-11-183,0 0-1,1 0 1,0 0 0,-1 0-1,1 0 1,0 0 0,-1-1-1,1 0 1,0 1 0,-1-1-1,1 0 1,0 0 0,0 0 0,-1-1-1,1 1 1,0-1 0,-1 0-1,1 1 1,0-1 0,-1 0-1,1 0 1,2-3 0,3 0 102,-2-1 0,1 0 1,0-1-1,-1 0 0,0 0 1,-1 0-1,1 0 0,-1-1 1,0 0-1,-1 0 0,0 0 1,0-1-1,0 0 1,3-11-1,-2 4 203,0-1-1,-2 0 1,1 0 0,-2-1-1,0 1 1,-1-24 0,-1 34-208,0-1 1,-1 1-1,0-1 0,-1 1 1,-3-11-1,5 16-155,-1-1 0,1 1-1,-1 0 1,1-1 0,-1 1 0,0 0-1,0-1 1,1 1 0,-1 0-1,0 0 1,0 0 0,0 0 0,0 0-1,0 0 1,-1 0 0,1 0-1,0 0 1,0 0 0,-1 1 0,1-1-1,0 0 1,-1 1 0,1-1-1,0 1 1,-1 0 0,1-1 0,-1 1-1,1 0 1,-1 0 0,-1 0-1,1 0-12,0 1-1,0 0 0,0-1 0,1 1 0,-1 0 1,0 0-1,1 0 0,-1 1 0,1-1 0,-1 0 1,1 0-1,-1 1 0,1-1 0,0 1 0,0-1 0,0 1 1,0 0-1,0-1 0,-1 3 0,-13 38 140,13-35-138,-4 12 36,2 1 0,0 0 0,-2 38 0,6-49-50,0 1 1,0 0 0,1-1-1,0 1 1,1-1 0,0 1-1,0-1 1,1 0-1,0 0 1,5 9 0,-7-16-13,0 0 1,0 0 0,0 0-1,0 0 1,0-1 0,1 1 0,-1 0-1,0-1 1,1 1 0,-1-1-1,1 1 1,0-1 0,-1 0-1,1 0 1,0 0 0,0 0 0,0 0-1,0 0 1,0 0 0,0-1-1,0 1 1,0 0 0,0-1-1,0 0 1,0 0 0,0 1 0,0-1-1,0 0 1,0-1 0,0 1-1,0 0 1,1-1 0,-1 1-1,0-1 1,0 0 0,0 1 0,-1-1-1,3-1 1,3-2-7,0-1 0,-1 1 0,1-1 0,-1-1 0,-1 1 0,1-1 0,-1 0 0,8-11 0,-2-1-3,-1-1 1,0 0-1,-2 0 1,-1-1-1,7-27 0,-9 30-98,-1 0-1,0 0 1,-2 0-1,1-35 1,0 72 58,0 0 0,1 0 0,1 0 0,1-1 1,15 34-1,-18-46 56,0-1 0,1 0 0,0-1 0,0 1 0,0-1 0,1 0-1,-1 0 1,1 0 0,8 5 0,-10-8 0,1 1 0,1-1 1,-1 0-1,0 0 0,0-1 0,1 1 0,-1-1 0,1 0 0,-1 0 0,1-1 1,-1 1-1,1-1 0,-1 0 0,1 0 0,5-1 0,0-1 5,0-1 0,0 1 1,-1-2-1,1 1 0,-1-1 0,0-1 0,0 0 0,-1 0 0,1 0 0,-1-1 0,0-1 0,-1 1 1,0-1-1,0-1 0,0 1 0,11-17 0,-9 10-10,0-1-1,-1 0 1,0 0 0,-1-1-1,-1 1 1,-1-2 0,0 1 0,-1-1-1,3-20 1,-5 52-82,0-1-1,1 0 1,9 26 0,-5-19 29,-3-6 50,1 1 1,1-2-1,0 1 1,14 25-1,-19-39 4,0 0 0,0 0 0,-1 1 0,1-1 0,0 0 0,0 0 0,0 0 0,0 0 0,0 0 0,1 0 0,-1 0-1,0 0 1,0-1 0,1 1 0,-1 0 0,0-1 0,1 1 0,-1-1 0,0 1 0,1-1 0,-1 0 0,2 1 0,-1-2 1,0 1-1,-1 0 1,1-1 0,-1 0-1,1 1 1,-1-1 0,0 0 0,1 1-1,-1-1 1,1 0 0,-1 0-1,0 0 1,0 0 0,0-1 0,0 1-1,2-2 1,2-5 4,0 0 1,0 0-1,-1 0 1,0-1-1,4-16 1,3-17-84,-3 1 1,-1-1 0,-2-1 0,-1-73 0,-28-171-1164,22 273 1153,1-4-68,-2 1 0,0 0-1,0 0 1,-2 1 0,-10-27 0,15 43 149,0 0 0,0 0-1,0 0 1,0 0 0,-1 0 0,1 0 0,0 0-1,0 1 1,0-1 0,0 0 0,0 0 0,0 0-1,0 0 1,0 0 0,-1 0 0,1 0 0,0 0-1,0 0 1,0 0 0,0 0 0,0 0-1,0 0 1,-1 0 0,1 0 0,0 0 0,0 0-1,0 0 1,0 0 0,0 0 0,-1 0 0,1 0-1,0 0 1,0 0 0,0 0 0,0 0 0,0 0-1,0 0 1,-1 0 0,1 0 0,0 0 0,0 0-1,0 0 1,0 0 0,0 0 0,0-1 0,0 1-1,0 0 1,-1 0 0,1 0 0,0 0 0,0 0-1,0 0 1,0 0 0,0-1 0,0 1 0,0 0-1,0 0 1,0 0 0,0 0 0,0 0 0,0 0-1,0-1 1,-1 14-22,4 33 328,2 0-1,3 0 0,23 78 1,-16-75-349,2-1 1,3 0-1,2-1 0,1-1 0,50 71 1,-72-115-4,0-1 1,0 0-1,0 0 1,0 1-1,-1-1 0,1 1 1,0-1-1,-1 0 1,1 1-1,-1-1 1,1 1-1,-1 0 1,0 2-1,0-4 21,0 1 1,0-1-1,0 1 0,-1-1 1,1 0-1,0 1 0,0-1 1,0 0-1,-1 0 0,1 1 1,0-1-1,-1 0 0,1 1 1,0-1-1,-1 0 0,1 0 1,0 0-1,-1 1 0,1-1 1,0 0-1,-1 0 0,1 0 1,-1 0-1,1 0 0,0 0 1,-1 0-1,1 0 0,0 0 1,-1 0-1,1 0 0,-1 0 1,0 0-1,-4-1-120,0 0 0,0 0 0,0 0 0,0-1 1,0 0-1,-6-3 0,-219-130 1032,228 134-813,0 0 1,1 0 0,-1-1-1,0 1 1,1 0-1,0 0 1,-1-1 0,1 1-1,0-1 1,0 1-1,-2-3 1,3 3-41,0 1-1,0 0 1,0-1 0,0 1-1,0-1 1,0 1 0,0-1-1,0 1 1,0-1 0,0 1-1,0 0 1,0-1 0,0 1 0,0-1-1,0 1 1,0-1 0,0 1-1,1 0 1,-1-1 0,0 1-1,0-1 1,1 1 0,-1 0-1,0-1 1,0 1 0,1 0-1,-1-1 1,0 1 0,1-1-1,4-1 139,-1 0 0,1 0 0,0 0 0,0 0 0,0 1-1,7-2 1,-1 1-136,23-7 358,67-19-1253,-91 24 864,0 0-1,0 0 1,-1-1 0,1-1 0,-1 1 0,0-1 0,11-11 0,-18 15-7,1 0 1,-1-1 0,0 0 0,0 1 0,0-1 0,0 0 0,0 0-1,-1 0 1,1-1 0,-1 1 0,0 0 0,0 0 0,1-5 0,0-16-223</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0:59.634"/>
    </inkml:context>
    <inkml:brush xml:id="br0">
      <inkml:brushProperty name="width" value="0.05" units="cm"/>
      <inkml:brushProperty name="height" value="0.05" units="cm"/>
    </inkml:brush>
  </inkml:definitions>
  <inkml:trace contextRef="#ctx0" brushRef="#br0">13 67 11242,'3'-4'686,"-2"-1"-1,1 1 0,0 0 0,-1-1 0,0 1 0,0 0 0,0-1 0,-1 0 0,1 1 1,-1-8-1,0 15-461,0-1 0,-1 1 1,1-1-1,0 1 0,-1-1 1,1 1-1,-1-1 0,-1 4 1,1-5-191,1-1 0,0 1 0,-1-1 1,1 0-1,0 1 0,0-1 0,-1 1 0,1-1 0,-1 0 1,1 1-1,0-1 0,-1 0 0,1 0 0,-1 1 0,1-1 1,-1 0-1,1 0 0,-1 0 0,1 1 0,-1-1 0,1 0 1,-1 0-1,1 0 0,-1 0 0,1 0 0,-1 0 0,1 0 1,-1 0-1,1 0 0,-1 0 0,1 0 0,-1 0 0,1-1 1,-1 1-1,1 0 0,-1 0 0,1-1 0,0 1 0,-1 0 1,1 0-1,-1-1 0,1 1 0,0 0 0,-1-2 0,1 1-42,1-1-1,0 1 0,0-1 1,0 1-1,0 0 0,0-1 1,0 1-1,0 0 0,0 0 1,0-1-1,1 1 0,-1 0 1,2-1-1,16-17-6532</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0.070"/>
    </inkml:context>
    <inkml:brush xml:id="br0">
      <inkml:brushProperty name="width" value="0.05" units="cm"/>
      <inkml:brushProperty name="height" value="0.05" units="cm"/>
    </inkml:brush>
  </inkml:definitions>
  <inkml:trace contextRef="#ctx0" brushRef="#br0">9 1 15875,'-1'1'148,"0"0"-1,0 1 0,0-1 1,1 0-1,-1 1 1,0-1-1,1 1 0,-1-1 1,1 1-1,0 0 0,-1-1 1,1 1-1,0-1 0,0 1 1,0 0-1,0 1 0,0-1 26,0 21 357,1 0-1,2 0 1,0 0-1,8 31 0,-4-21-236,1 5-36,36 152 775,-36-164-887,0-1 0,2 0 0,1-1 0,1 0 0,18 27 0,-26-45-119,0-1-1,0 0 1,1 0 0,0 0 0,0 0-1,6 4 1,-9-8-23,-1 0 0,1 1-1,0-1 1,0 0 0,0 0 0,0-1 0,0 1-1,0 0 1,0-1 0,0 1 0,0-1-1,0 1 1,0-1 0,1 0 0,-1 0-1,0 0 1,0 0 0,0-1 0,0 1-1,0 0 1,1-1 0,-1 0 0,3-1-1,-1 0-1,0-1-1,0 0 0,0-1 0,0 1 0,-1 0 0,0-1 0,1 0 0,-1 0 0,0 0 1,-1 0-1,5-9 0,1-3-4,10-34 1,-6 6 21,-2-2 0,6-67 0,-7 42-7,-7 67-12,1 9 1,4 16-2,-6-17 0,7 22-14,15 35 0,-19-52 18,0-1 1,1 1-1,0-1 0,0 0 0,1 0 0,0-1 0,11 11 0,-13-15 0,0 0 1,-1-1-1,1 0 0,0 0 0,0 0 0,0 0 0,0 0 0,1-1 0,-1 0 0,0 0 0,1 0 0,-1-1 0,1 1 0,-1-1 0,1 0 0,-1 0 0,0-1 0,1 1 0,-1-1 0,1 0 0,-1 0 0,0 0 0,0-1 0,8-3 0,5-4-2,1 0 0,-2-1-1,1-1 1,17-16 0,-20 17-1,41-37-541,-52 44 479,0-1 0,1 1 0,-1-1 0,0 0 0,-1 0 0,1 0 1,-1 0-1,1-1 0,-1 1 0,-1-1 0,3-7 0,-4 11 50,1 0-1,-1 0 1,0 0 0,0 0-1,0 0 1,0 0-1,0 0 1,-1 0-1,1 0 1,0 0 0,0 0-1,-1 0 1,1 0-1,0 0 1,-2-2-1,-14-13-280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4.505"/>
    </inkml:context>
    <inkml:brush xml:id="br0">
      <inkml:brushProperty name="width" value="0.05" units="cm"/>
      <inkml:brushProperty name="height" value="0.05" units="cm"/>
    </inkml:brush>
  </inkml:definitions>
  <inkml:trace contextRef="#ctx0" brushRef="#br0">0 654 19132,'2'1'198,"1"0"0,-1 0 0,0 1 0,1-1-1,-1-1 1,1 1 0,-1 0 0,1-1 0,-1 1 0,1-1 0,-1 0-1,1 1 1,-1-1 0,1-1 0,0 1 0,-1 0 0,1-1 0,2 0-1,-2 0-26,1-1 0,-1 1 0,0-1 0,0 0-1,0 0 1,0 0 0,0-1 0,-1 1 0,1-1 0,-1 1-1,1-1 1,2-4 0,2-4 22,0 0 0,-1 0-1,0-1 1,-1 0 0,5-12 0,-9 18-186,1 1-1,0-1 1,-1 1-1,0-1 1,-1 1 0,1-1-1,-1 0 1,0 1 0,0-1-1,-1 0 1,0 1-1,0-1 1,-3-9 0,4 14-8,0 0 0,-1 0 0,1 0 0,-1 1 0,1-1 1,-1 0-1,1 0 0,-1 0 0,1 0 0,-1 1 0,0-1 0,1 0 1,-1 1-1,0-1 0,0 0 0,0 1 0,1-1 0,-1 1 0,0 0 1,0-1-1,0 1 0,0 0 0,0-1 0,0 1 0,0 0 0,0 0 1,0 0-1,0 0 0,0 0 0,0 0 0,0 0 0,0 0 0,0 0 1,0 0-1,0 0 0,0 1 0,0-1 0,1 0 0,-1 1 0,0-1 1,0 1-1,0-1 0,-1 2 0,-2 0 0,0 1-1,0 0 1,0 0-1,1 1 1,-1-1-1,1 1 1,-5 7-1,2-1 10,1 0 0,0 1 0,1-1 0,0 1 0,0 0 0,1 1 0,1-1 0,0 1 0,0-1 0,1 1 0,1-1-1,0 1 1,1 0 0,0-1 0,0 1 0,6 20 0,-5-25-2,1 1-1,0-1 1,0 0-1,0 0 1,1 0-1,0-1 1,0 1-1,1-1 1,0 0-1,0 0 1,9 7-1,-9-9-6,0 0 0,0-1 0,1 0 0,-1 0 0,1 0-1,0 0 1,0-1 0,0 0 0,0-1 0,0 1 0,0-1 0,1 0-1,-1-1 1,0 1 0,10-2 0,-9 1-13,0-2 0,0 1 0,0-1 0,0 0 0,0 0 0,0-1 0,-1 0 0,1 0 0,-1 0 0,0-1 0,0 0 0,0-1 0,0 1 0,-1-1 0,0 0 0,0 0 0,0-1 1,0 1-1,-1-1 0,5-9 0,-2 3-81,0-1-1,-1 1 1,-1-1 0,0 0 0,-1 0 0,0 0 0,-1-1 0,-1 0 0,2-25 0,-4 34 43,1 3 35,-1 1 1,0-1 0,0 0 0,0 0 0,0 1 0,0-1 0,0 0-1,0 0 1,-1 1 0,1-1 0,-1 0 0,1 1 0,-1-1 0,1 0-1,-1 1 1,0-1 0,-2-2 0,3 4 14,0 0 0,0 0 0,0 0-1,-1 0 1,1 0 0,0 0 0,0 0 0,-1 0 0,1 0-1,0 0 1,0 0 0,-1 0 0,1 0 0,0 0 0,0 0 0,-1 0-1,1 0 1,0 0 0,0 0 0,-1 0 0,1 1 0,0-1-1,0 0 1,-1 0 0,1 0 0,0 0 0,0 0 0,0 1 0,-1-1-1,1 0 1,0 0 0,0 0 0,0 1 0,0-1 0,0 0-1,-1 0 1,1 0 0,0 1 0,0-1 0,0 0 0,0 0 0,0 1-1,0-1 1,0 0 0,0 0 0,0 1 0,-4 14 9,4-15-8,-1 10 62,1 0 0,-1 0 0,2 0 0,-1 0 0,2 0 0,-1-1 0,1 1 0,0 0 0,1-1 0,0 0 1,1 1-1,6 10 0,-8-16-24,1 1 1,0-1-1,0 0 1,0 0-1,0 0 1,1 0 0,-1-1-1,1 1 1,0-1-1,0 0 1,6 3-1,-7-5-18,0 1-1,0-1 0,1 0 0,-1 0 0,1 0 0,-1 0 1,1-1-1,-1 1 0,1-1 0,-1 0 0,1 0 0,0-1 0,-1 1 1,1-1-1,-1 1 0,1-1 0,4-2 0,-1 0 3,1-1 0,-1 0 0,0 0 0,0-1 1,0 1-1,-1-2 0,0 1 0,0-1 0,0 0 0,10-13 0,2-7 49,23-41 0,-40 64-66,25-46-27,-3-3-1,-2 0 0,-2 0 1,-2-2-1,-3 0 0,-2-1 1,5-59-1,-17 106 22,2 2 0,-2 0-1,1 0 1,-1-1 0,1 1 0,-2 0-1,1 0 1,-1-1 0,0 1 0,0 0 0,-4-10-1,5 15 4,0 0 0,-1 1 0,1-1 0,0 0 0,-1 1 0,1-1 0,0 1 0,-1-1 0,1 1-1,-1-1 1,1 1 0,0-1 0,-1 1 0,1 0 0,-1-1 0,0 1 0,1 0 0,-1-1 0,1 1 0,-1 0-1,1-1 1,-1 1 0,0 0 0,1 0 0,-1 0 0,0 0 0,1 0 0,-2 0 0,1 0 3,0 0-1,-1 1 1,1-1 0,0 1 0,0 0 0,0-1 0,0 1 0,-1 0-1,1 0 1,0 0 0,0 0 0,1-1 0,-2 3 0,-4 4 26,1 0 0,0 1 0,-6 11 1,-4 15 19,1 0 0,2 1 0,1 0 1,1 0-1,3 1 0,-7 67 0,12-61-72,1 0 0,2-1 1,2 1-1,2-1 0,18 76 0,-19-103 7,0 0 1,1 0 0,1-1-1,7 13 1,-12-23 17,1-1 0,-1 0 0,1 1 0,-1-1 0,1 0 0,0 0 1,0 0-1,0 0 0,0-1 0,1 1 0,-1-1 0,0 1 0,3 0 0,-3-1 6,-1-1-1,1 0 1,0 1 0,-1-1-1,1 0 1,0 0 0,-1 0 0,1-1-1,0 1 1,-1 0 0,1 0-1,-1-1 1,1 1 0,-1-1-1,1 0 1,-1 1 0,1-1 0,-1 0-1,1 0 1,-1 0 0,0 0-1,1 0 1,1-2 0,9-11 55,-1 0-1,-1 0 1,0-1 0,-1 0 0,0-1-1,8-23 1,1 2-1,8-22-44,-16 37-88,0 0 0,20-32 0,-29 53 58,0 0 0,0 0 0,0-1 1,0 1-1,0 0 0,0 0 0,0 0 0,0 0 0,1 0 0,-1 1 0,0-1 0,1 0 0,-1 0 1,0 1-1,1-1 0,-1 1 0,1 0 0,-1-1 0,1 1 0,-1 0 0,1 0 0,-1 0 0,1 0 1,0 0-1,-1 0 0,1 0 0,-1 0 0,3 2 0,4 0-15,-1 1 0,0 1 0,0-1 1,11 9-1,9 3 7,-19-12 7,0 0 0,0-1-1,0 0 1,0 0 0,1-1 0,-1 0-1,0-1 1,1 1 0,-1-2 0,0 1-1,1-1 1,10-3 0,-16 4 7,0-1 1,0 0-1,-1 0 0,1 0 0,0-1 1,0 1-1,0-1 0,-1 1 1,1-1-1,-1 0 0,1 0 1,-1 0-1,0 0 0,0 0 1,0-1-1,0 1 0,0-1 0,0 1 1,-1-1-1,1 0 0,-1 1 1,0-1-1,0 0 0,0 0 1,0 0-1,0 0 0,-1 0 1,1 0-1,-1 0 0,0 0 0,0 0 1,0 0-1,0-1 0,0 1 1,-2-5-1,1 3 15,0 1-1,-1 0 1,1 0-1,-1-1 1,0 1-1,0 0 1,0 1-1,0-1 1,-1 0 0,0 0-1,1 1 1,-1 0-1,-1 0 1,1-1-1,0 2 1,-1-1-1,1 0 1,-1 1 0,0 0-1,0-1 1,0 2-1,0-1 1,0 0-1,-1 1 1,1 0-1,0 0 1,-1 0 0,1 0-1,-1 1 1,1 0-1,-1 0 1,1 0-1,-1 0 1,1 1-1,0 0 1,-1-1-1,1 2 1,0-1 0,-1 0-1,1 1 1,0 0-1,0 0 1,0 0-1,0 1 1,1-1-1,-1 1 1,1 0 0,-1 0-1,1 0 1,0 0-1,0 1 1,1-1-1,-1 1 1,-2 5-1,1 0 24,0-1-1,1 1 0,1 0 0,0 0 1,0 1-1,1-1 0,0 0 1,0 1-1,1-1 0,0 0 0,1 1 1,0-1-1,0 0 0,1 1 0,1-1 1,-1 0-1,1 0 0,1-1 0,7 15 1,-4-9-69,0-1 1,2 0-1,-1 0 1,2-1-1,-1 0 1,2-1 0,0 0-1,0 0 1,1-1-1,0-1 1,17 11 0,-26-18-51,0 0 0,0 0 0,0-1 0,1 0 0,-1 1 0,0-1 1,1 0-1,-1-1 0,0 1 0,1-1 0,-1 1 0,1-1 1,-1 0-1,1 0 0,4-1 0,-6 0 47,-1 0 0,1 0 0,0 0 0,0 0 0,-1 0 0,1 0 0,-1 0 0,1-1 0,-1 1 0,1 0 0,-1-1 0,0 0 1,0 1-1,0-1 0,0 0 0,0 1 0,0-1 0,0 0 0,-1 0 0,1 0 0,0 0 0,-1 1 0,0-1 0,1 0 0,-1 0 0,0 0 0,0-3 0,-1-35-520</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0.623"/>
    </inkml:context>
    <inkml:brush xml:id="br0">
      <inkml:brushProperty name="width" value="0.05" units="cm"/>
      <inkml:brushProperty name="height" value="0.05" units="cm"/>
    </inkml:brush>
  </inkml:definitions>
  <inkml:trace contextRef="#ctx0" brushRef="#br0">0 0 14675,'2'21'1336,"7"-3"-1048,6-11-392,7-4 625,6-3-449,1-7-48,10-5-64</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1.054"/>
    </inkml:context>
    <inkml:brush xml:id="br0">
      <inkml:brushProperty name="width" value="0.05" units="cm"/>
      <inkml:brushProperty name="height" value="0.05" units="cm"/>
    </inkml:brush>
  </inkml:definitions>
  <inkml:trace contextRef="#ctx0" brushRef="#br0">75 305 15219,'-15'36'810,"1"0"0,2 1 0,1 0-1,-5 39 1,14-60-648,0 1 1,0-1-1,2 1 0,0 0 0,1 0 1,1-1-1,0 1 0,1-1 0,1 0 1,1 0-1,10 26 0,-13-38-131,0 0 0,0 0 0,1 0 0,-1 0 0,1 0-1,0-1 1,0 1 0,0-1 0,1 0 0,-1 0 0,1 0 0,0 0-1,0-1 1,0 1 0,0-1 0,8 3 0,-8-4-22,0 0 0,0 0 0,0-1 0,0 0 0,0 1 1,0-1-1,0-1 0,0 1 0,0-1 0,0 1 0,0-1 0,0 0 0,0-1 0,-1 1 0,1-1 1,0 1-1,-1-1 0,1 0 0,4-4 0,1-1-8,-1-1-1,0 0 1,0 0 0,-1 0-1,0-1 1,-1 0-1,0 0 1,0-1 0,-1 0-1,8-20 1,-3 1 71,-1 1 0,9-58 0,-12 47 2,-2-1 1,-2 1-1,-2-1 1,-1 0-1,-2 1 1,-2-1 0,-1 1-1,-3 0 1,-17-51-1,23 80-70,-2 0 0,1 1-1,-1-1 1,-8-11 0,11 19-9,1 0 0,0 0 0,-1 0 0,1 1 0,-1-1 1,0 0-1,0 1 0,1-1 0,-1 1 0,0-1 0,0 1 0,0 0 0,0 0 0,-1 0 1,1 0-1,0 0 0,0 1 0,-1-1 0,1 1 0,0-1 0,-1 1 0,1 0 0,0 0 1,-1 0-1,1 0 0,-4 1 0,3 0-5,-1 1 1,0 0-1,0 0 1,1 0-1,-1 0 0,1 1 1,0-1-1,-1 1 1,1 0-1,1 0 1,-1 0-1,0 0 0,1 0 1,-1 1-1,-1 3 1,-5 9-7,1 0 0,-6 18-1,4-9 42,1 0 0,-4 27 0,10-40-9,1 0 1,1 0-1,0 0 1,1 1-1,0-1 0,3 21 1,-3-32-17,0 1 0,0-1 0,1 1 0,-1-1 0,0 0 0,1 1-1,-1-1 1,1 0 0,0 1 0,-1-1 0,1 0 0,0 0 0,0 1 0,0-1 0,-1 0 0,1 0 0,1 0 0,-1 0 0,0 0 0,0 0 0,0-1 0,0 1 0,1 0-1,-1-1 1,0 1 0,1 0 0,-1-1 0,0 0 0,1 1 0,-1-1 0,1 0 0,-1 0 0,1 1 0,-1-1 0,0-1 0,4 1 0,3-2-31,0 1 1,0-2 0,0 1-1,0-1 1,10-5-1,-14 6 8,13-6-81,0 1 0,1 1 1,0 0-1,0 1 0,33-4 1,-44 9 53,1 0 1,0 0 0,0 0-1,-1 1 1,1 0 0,0 0 0,-1 1-1,1 0 1,-1 0 0,0 1-1,0 0 1,0 0 0,0 1-1,0 0 1,-1 0 0,11 9 0,-10-7-5,-1 0 1,1 0 0,-2 1 0,1 0 0,-1 0 0,0 1-1,0-1 1,-1 1 0,0 0 0,-1 0 0,1 0 0,-1 1 0,2 13-1,-3 7-158</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1.779"/>
    </inkml:context>
    <inkml:brush xml:id="br0">
      <inkml:brushProperty name="width" value="0.05" units="cm"/>
      <inkml:brushProperty name="height" value="0.05" units="cm"/>
    </inkml:brush>
  </inkml:definitions>
  <inkml:trace contextRef="#ctx0" brushRef="#br0">185 512 19060,'-3'-3'171,"1"-1"0,-1 1-1,1 0 1,-1 0 0,0 0 0,0 0 0,-1 0-1,1 1 1,0-1 0,-1 1 0,-6-3 0,8 4-115,0 1 0,0-1 0,-1 0 1,1 1-1,0 0 0,-1 0 0,1-1 1,0 1-1,-1 1 0,1-1 0,0 0 1,-1 0-1,1 1 0,0 0 0,0-1 1,-1 1-1,1 0 0,0 0 0,0 0 1,0 0-1,0 0 0,-3 3 0,-2 3 52,0-1 0,1 1 0,-1 0 0,2 1 0,-1-1 0,1 1-1,0 0 1,0 0 0,1 1 0,0 0 0,-2 10 0,1-4-123,1 0 0,0 0 0,1 0 0,1 1 0,0 31 0,2-44-13,0 1 1,0 0 0,1-1 0,-1 1-1,1 0 1,0-1 0,0 1 0,0-1-1,1 1 1,2 4 0,-4-7 17,1-1-1,-1 1 1,1-1 0,-1 1 0,1-1 0,-1 1 0,1-1-1,-1 1 1,1-1 0,-1 0 0,1 1 0,0-1-1,-1 0 1,1 0 0,0 1 0,-1-1 0,1 0-1,-1 0 1,1 0 0,0 0 0,-1 0 0,1 0 0,1 0-1,0-1-6,0 1 0,0-1 0,-1 0 0,1 0-1,0 0 1,0 0 0,-1 0 0,1 0-1,-1 0 1,1 0 0,-1-1 0,2-1 0,15-18-187,-12 14 163,-1 1-1,1 0 0,0 0 1,0 0-1,1 1 0,7-6 0,-11 10 33,-1-1-1,1 1 0,0 0 0,0 0 0,0 1 0,-1-1 0,1 1 0,0-1 0,0 1 0,0 0 1,0 0-1,0 0 0,0 0 0,0 1 0,0-1 0,0 1 0,-1-1 0,1 1 0,0 0 0,0 0 1,-1 1-1,5 2 0,4 2-18,0 2 1,-1-1 0,0 1 0,-1 1-1,0 0 1,0 0 0,7 12-1,5 8-34,24 42-1,-29-42 131,-1 1-1,-2 0 1,-1 2 0,-2-1 0,-1 1 0,-1 0 0,-2 1 0,-1 0 0,-1 0 0,-2 0 0,-2 0 0,-5 51 0,3-68 1,-1-1 0,-1 0 1,0 0-1,-1-1 0,-1 0 1,-9 19-1,13-29-61,0 0 0,-1 1-1,1-1 1,-1 0-1,0 0 1,0 0 0,-1-1-1,1 1 1,-1-1 0,0 0-1,0 0 1,0 0 0,0 0-1,0-1 1,-1 0-1,1 0 1,-1 0 0,0 0-1,1-1 1,-1 1 0,0-1-1,-9 0 1,11-1-24,-1 0 0,1 0-1,0-1 1,0 1 0,1-1 0,-1 0 0,0 0-1,0 0 1,0-1 0,0 1 0,1-1 0,-1 1-1,1-1 1,-1 0 0,1 0 0,0 0 0,0 0-1,0 0 1,0 0 0,0-1 0,0 1 0,0-1 0,1 0-1,-1 1 1,-1-5 0,-1-3-42,1-1 0,-1 1 0,2-1 0,0 0 0,-2-21-1,3 4-19,1 1-1,1-1 1,2 0-1,1 0 1,11-39-1,50-136-79,-42 140 145,-16 42 10,71-220 7,-64 190-45,-3 0 1,9-95 0,-20 139 32,2-17-55,-3-29 1,1 47 43,-1 0 0,1 0 1,-1 0-1,-1 1 0,1-1 0,-1 0 1,0 1-1,-1 0 0,1-1 1,-6-7-1,8 12 14,-1 0 0,0 0 0,1 0 0,-1 0 0,0 0 0,0 0 0,0 1 0,0-1 0,0 0 0,0 0 0,0 1 0,0-1 0,0 0 0,0 1-1,0-1 1,-1 1 0,1 0 0,0-1 0,0 1 0,0 0 0,-1 0 0,1 0 0,-1 0 0,0 0 2,0 0 0,0 1 0,1 0 0,-1-1 0,1 1 0,-1 0 0,1 0 0,-1 0 0,1 0-1,-1 0 1,1 0 0,0 0 0,0 0 0,-2 3 0,-2 2 6,1 0-1,-1 1 1,2-1-1,-1 1 1,1 0-1,-4 10 1,1 5 59,1-1 1,0 0 0,-2 41 0,6-50-31,1-1 1,1 1-1,0 0 1,0-1-1,1 1 0,0-1 1,1 0-1,9 22 0,-10-29-25,-1-1 0,1 0 0,0 1 0,0-1 0,1 0-1,-1 0 1,1 0 0,-1 0 0,1 0 0,0-1 0,0 1 0,0-1-1,0 0 1,1 0 0,-1 0 0,0 0 0,6 1 0,-3-1-2,-1-1 1,1 0 0,0-1 0,0 1 0,-1-1-1,1 0 1,0 0 0,0-1 0,0 1-1,8-3 1,4-3 2,-1 0-1,0-1 1,0 0 0,-1-2-1,0 1 1,20-16-1,-25 16 11,4-2 42,0 0 0,-2-1-1,1 0 1,-1-1 0,-1 0 0,21-28-1,-32 38-19,0 0 0,0 0 0,-1 0-1,1 0 1,-1 0 0,0 0-1,1 0 1,-1 0 0,0 0 0,0 0-1,0 0 1,0 0 0,-1 0-1,1 0 1,-1 0 0,1 0-1,-1 0 1,0 0 0,1 0 0,-1 0-1,0 0 1,0 1 0,0-1-1,-2-2 1,-5-7 118,0 1 0,-16-17 0,11 14-78,15 14-22,4 3-75,-1 0 0,1-1 0,0 1 0,0-1 0,0-1 0,1 1 0,9 2 0,0-4-25,-1 0 0,0-1 1,0-1-1,0 0 0,1-1 0,-1 0 0,0-1 1,-1-1-1,23-9 0,4-4-112,-2-2 1,40-24-1,-46 21-17,40-33 1,22-16-449,-93 70 593,1-1 0,-1 1 0,0 0 0,1-1 0,-1 1 0,1 0 0,0 1 0,-1-1 0,1 0 0,0 1 0,-1 0 0,1-1 0,0 1 1,0 0-1,-1 0 0,1 0 0,0 1 0,0-1 0,-1 1 0,1 0 0,0-1 0,-1 1 0,4 2 0,-4-2 22,0-1-32,-1 0 1,0 0-1,0 0 1,0 0-1,0 0 1,1 0-1,-1 0 1,0 0-1,0 0 1,0-1-1,0 1 1,1 0-1,-1-1 1,0 1-1,0-1 1,0 1-1,0-1 1,0 0-1,0 1 1,0-1-1,0 0 0,0 0 1,-1 0-1,1 0 1,0 0-1,0 0 1,0-1-1,18-34-495,-16 28 509,8-18-280</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2.212"/>
    </inkml:context>
    <inkml:brush xml:id="br0">
      <inkml:brushProperty name="width" value="0.05" units="cm"/>
      <inkml:brushProperty name="height" value="0.05" units="cm"/>
    </inkml:brush>
  </inkml:definitions>
  <inkml:trace contextRef="#ctx0" brushRef="#br0">6 0 17388,'-6'18'1656,"8"-1"-1296,12-2-312,5-5 688,11-8-920,7-2-256,7-7 912,3-6-648,0-4-88,-1-4-88</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2.735"/>
    </inkml:context>
    <inkml:brush xml:id="br0">
      <inkml:brushProperty name="width" value="0.05" units="cm"/>
      <inkml:brushProperty name="height" value="0.05" units="cm"/>
    </inkml:brush>
  </inkml:definitions>
  <inkml:trace contextRef="#ctx0" brushRef="#br0">12 673 13203,'19'61'1260,"-1"-4"-310,33 71 0,-28-78-384,-1 1-1,-3 1 1,-2 1-1,14 79 1,-29-122-321,-1 0 0,0 0 0,-1 1 0,-2 18 0,2-27-201,0-1-1,-1 1 1,1-1 0,0 1-1,-1-1 1,1 1 0,-1-1-1,0 0 1,1 1-1,-1-1 1,0 0 0,0 1-1,0-1 1,0 0 0,0 0-1,0 0 1,-2 2 0,2-3-19,-1 1 1,1-1 0,0 0 0,-1 0-1,1 0 1,-1 1 0,1-1-1,-1-1 1,1 1 0,0 0 0,-1 0-1,1 0 1,-1-1 0,1 1 0,0-1-1,-1 1 1,1-1 0,0 1 0,0-1-1,-1 0 1,1 0 0,0 0 0,-1-1-1,-5-3-50,1 0 0,0 0-1,0-1 1,1 0-1,-1 0 1,1-1 0,-5-9-1,-27-53-432,35 66 433,-12-26-229,2 0 0,1 0 1,2-1-1,0 0 1,2-1-1,2 0 1,0 0-1,1-40 1,4 47 150,1 0 1,1 0 0,1 0-1,1 0 1,2 0-1,0 1 1,1 0 0,2 1-1,0-1 1,1 1 0,18-26-1,19-17 86,-29 41 156,19-30-1,-36 53-123,-1 0-1,1 0 0,-1 0 0,0 1 0,1-1 0,-1 0 0,0 0 0,1 0 0,-1 0 0,0 0 0,0 0 0,0 1 0,0-1 0,0 0 0,0-2 0,0 3-1,0 0-1,0-1 1,0 1-1,-1 0 0,1-1 1,0 1-1,0 0 1,0 0-1,-1 0 0,1-1 1,0 1-1,-1 0 0,1 0 1,0 0-1,0-1 1,-1 1-1,1 0 0,0 0 1,-1 0-1,1 0 1,0 0-1,-1 0 0,1 0 1,0 0-1,-1 0 1,1 0-1,-1 0 0,-2 0 48,1 0-1,-1 1 0,1 0 0,-1-1 1,1 1-1,-1 0 0,1 0 0,0 0 1,-4 3-1,0 0 47,1 0 0,0 0 0,0 1 1,1 0-1,-1-1 0,1 2 0,0-1 1,0 0-1,1 1 0,0 0 0,-5 10 1,7-13-95,0-1 0,1 0 0,-1 0 0,0 0 0,1 0 1,0 1-1,0-1 0,-1 0 0,1 0 0,0 1 1,1-1-1,-1 0 0,0 0 0,1 0 0,-1 1 0,1-1 1,0 0-1,0 0 0,0 0 0,0 0 0,0 0 1,0 0-1,0 0 0,1 0 0,-1-1 0,0 1 0,1 0 1,0-1-1,-1 1 0,1-1 0,0 0 0,0 1 1,0-1-1,0 0 0,0 0 0,0 0 0,4 0 0,7 4-15,1-2-1,-1 1 1,1-2-1,0 0 1,0-1-1,0 0 1,26-3-1,-9-1-10,0-1 0,44-13 0,-36 7 212,62-28 0,-89 33-125,1-2 1,-1 1-1,-1-1 0,1-1 0,-1 0 0,0-1 0,-1 0 0,15-17 1,-22 22 25,0-1 1,0 1 0,0-1-1,0 0 1,-1-1-1,0 1 1,0 0 0,0 0-1,-1-1 1,0 1-1,0-1 1,0 1 0,-1-1-1,0 0 1,0 1 0,0-1-1,-1 0 1,0 1-1,0-1 1,0 1 0,0 0-1,-1-1 1,0 1-1,0 0 1,-4-5 0,-6-12 247,0 1-1,-2 1 1,-1 0 0,-21-22 0,32 37-317,-111-116 465,106 107-625,9 14 116,0 0 0,0 0 0,0-1-1,0 1 1,0 0 0,0 0 0,0-1 0,0 1 0,0 0-1,0-1 1,0 1 0,0 0 0,0 0 0,0-1 0,0 1-1,0 0 1,0-1 0,0 1 0,1 0 0,-1 0 0,0 0-1,0-1 1,0 1 0,0 0 0,1 0 0,-1-1 0,0 1-1,0 0 1,1 0 0,2-1-156,0 0 0,0 0 1,0 0-1,0 1 0,0-1 0,0 1 0,4 0 1,4-1-295,190-16-3854,-101 7 3159</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3.135"/>
    </inkml:context>
    <inkml:brush xml:id="br0">
      <inkml:brushProperty name="width" value="0.05" units="cm"/>
      <inkml:brushProperty name="height" value="0.05" units="cm"/>
    </inkml:brush>
  </inkml:definitions>
  <inkml:trace contextRef="#ctx0" brushRef="#br0">1 3525 19860,'164'-115'832,"256"-173"-566,12 18-532,55-1-121,-109 62 88,523-269 190,-433 236 478,-34 14 95,1159-629 1536,-1401 748-1909,450-271-705,-522 302 460</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3.587"/>
    </inkml:context>
    <inkml:brush xml:id="br0">
      <inkml:brushProperty name="width" value="0.05" units="cm"/>
      <inkml:brushProperty name="height" value="0.05" units="cm"/>
    </inkml:brush>
  </inkml:definitions>
  <inkml:trace contextRef="#ctx0" brushRef="#br0">1 1 13939,'29'51'1792,"8"13"-879,2 5-401,6 6 2192,8 6-1848,8 3-343,6-2-97,1-1-200,0-4-224,-5-5-600,-1-4-249,-20-17 681,-11-6-136,-27-15-136</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4.071"/>
    </inkml:context>
    <inkml:brush xml:id="br0">
      <inkml:brushProperty name="width" value="0.05" units="cm"/>
      <inkml:brushProperty name="height" value="0.05" units="cm"/>
    </inkml:brush>
  </inkml:definitions>
  <inkml:trace contextRef="#ctx0" brushRef="#br0">9 939 17020,'-1'0'83,"1"1"0,-1 0 0,0 0 0,0 0 1,1 0-1,-1 0 0,1-1 0,-1 1 0,1 0 1,-1 0-1,1 0 0,0 1 0,-1-1 0,1 0 0,0 0 1,0 0-1,0 0 0,-1 0 0,1 0 0,0 0 1,1 0-1,-1 0 0,0 1 0,0-1 0,1 2 1,0-2-35,0-1 0,0 1 0,0 0 0,0 0 0,0 0 0,0-1 1,0 1-1,0 0 0,0-1 0,0 1 0,0-1 0,0 0 0,0 1 1,1-1-1,-1 0 0,0 0 0,0 1 0,1-1 0,-1 0 1,0 0-1,0 0 0,1-1 0,-1 1 0,0 0 0,2-1 0,6-1 98,1-1-1,-1 0 0,0 0 0,0-1 0,0 0 1,-1 0-1,1-1 0,-1-1 0,0 1 1,8-8-1,4-5 100,-1-1 0,29-35 1,-14 8 15,-3-2 0,-1 0 1,-2-2-1,-3-1 0,30-84 1,-22 32 227,38-211 1,-64 284-470,-7 29-21,0 1 0,0 0-1,1 0 1,-1-1 0,0 1-1,0 0 1,0-1 0,0 1 0,0 0-1,0 0 1,1-1 0,-1 1 0,0 0-1,0 0 1,0-1 0,1 1-1,-1 0 1,0 0 0,0 0 0,1-1-1,-1 1 1,0 0 0,0 0 0,1 0-1,-1 0 1,0 0 0,1 0-1,-1-1 1,0 1 0,1 0 0,-1 0-1,0 0 1,0 0 0,1 0 0,-1 0-1,0 0 1,1 0 0,-1 1-1,0-1 1,1 0 0,-1 0 0,0 0-1,0 0 1,1 0 0,-1 0 0,0 1-1,1-1 1,-1 0 0,0 0-1,13 15-34,-11-12 24,215 248-507,-185-220 221,1-1 0,2-1-1,1-2 1,1-2 0,57 30-1,-72-45 135,40 14 0,19-6-272</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4.525"/>
    </inkml:context>
    <inkml:brush xml:id="br0">
      <inkml:brushProperty name="width" value="0.05" units="cm"/>
      <inkml:brushProperty name="height" value="0.05" units="cm"/>
    </inkml:brush>
  </inkml:definitions>
  <inkml:trace contextRef="#ctx0" brushRef="#br0">1 1 19028,'2'10'1560,"8"23"-1071,6 13-201,7 12 656,3 8-240,7 11-344,4 6-96,2-5-96,1 0-40,-3-15-128,-4-6-88,-8-11-224,-4-11-168,-16-21-528,-7-14-145,-17-23 809,-13-12-232,-13-14-144</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4.984"/>
    </inkml:context>
    <inkml:brush xml:id="br0">
      <inkml:brushProperty name="width" value="0.05" units="cm"/>
      <inkml:brushProperty name="height" value="0.05" units="cm"/>
    </inkml:brush>
  </inkml:definitions>
  <inkml:trace contextRef="#ctx0" brushRef="#br0">13 380 16067,'-12'-24'1945,"13"4"-1225,27 3-192,11-6 1040,17-8-463,7-5-233,9 0-440,1-5-152,1 5-472,-6 1-304,-17 7-376,-12 3 672,-15 9-192,-8 4-153</inkml:trace>
  <inkml:trace contextRef="#ctx0" brushRef="#br0" timeOffset="1">199 666 15083,'33'10'2025,"2"-1"-1137,9-16-248,8-5 1136,8-13-647,1-3-153,0-9-344,2 1-488,-10-1-864,-6 0-1097,-13 5 1505,-6-3-320,-13 0-256</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5:44.964"/>
    </inkml:context>
    <inkml:brush xml:id="br0">
      <inkml:brushProperty name="width" value="0.05" units="cm"/>
      <inkml:brushProperty name="height" value="0.05" units="cm"/>
    </inkml:brush>
  </inkml:definitions>
  <inkml:trace contextRef="#ctx0" brushRef="#br0">0 0 25261,'19'0'1753,"8"5"-1577,2-1-336,5-1-472,3 4 824,-7-3-280,-4 1-224</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5.471"/>
    </inkml:context>
    <inkml:brush xml:id="br0">
      <inkml:brushProperty name="width" value="0.05" units="cm"/>
      <inkml:brushProperty name="height" value="0.05" units="cm"/>
    </inkml:brush>
  </inkml:definitions>
  <inkml:trace contextRef="#ctx0" brushRef="#br0">0 0 16219,'31'132'2705,"18"61"-1021,-22-113-1171,51 100 0,-60-145-430,2 0 1,1-1 0,1-1-1,2-1 1,29 29-1,-45-53-74,0-1 0,1 1 0,0-2 0,0 1 0,0-1-1,1 0 1,0-1 0,11 5 0,-17-9-7,-1 0 1,0 0-1,1 0 1,-1 0-1,1-1 1,-1 1-1,1-1 1,-1 0-1,1 0 1,0 0 0,-1 0-1,1-1 1,-1 0-1,1 1 1,-1-1-1,0 0 1,1-1-1,-1 1 1,0-1-1,0 1 1,0-1-1,0 0 1,0 0-1,0 0 1,0-1-1,-1 1 1,1-1-1,-1 1 1,4-7-1,0 0 1,-1 0 0,0 0 0,-1-1 0,0 0 0,0 0-1,-1 0 1,0 0 0,-1-1 0,2-18 0,-2-10 11,-3-49-1,0 56 15,-2 0 0,-8-36 1,8 55-8,0 0 1,-1-1 0,-1 1 0,0 0 0,-1 1 0,0-1 0,-11-14 0,16 25-13,-1 0-1,1 0 1,-1 0-1,1 0 0,-1 0 1,0 1-1,0-1 1,0 1-1,0-1 1,0 1-1,0-1 1,0 1-1,0 0 1,0 0-1,-1 0 1,-2-1-1,3 2-2,1 1 1,0-1-1,-1 0 0,1 0 1,-1 0-1,1 1 0,0-1 0,0 1 1,-1-1-1,1 1 0,0 0 1,0-1-1,0 1 0,-1 0 0,1 0 1,0 0-1,0 0 0,0 0 1,0 0-1,1 0 0,-1 0 0,0 0 1,0 0-1,1 0 0,-1 0 1,0 1-1,0 1 0,-3 7 16,0 0 0,1 1 0,0 0 0,1-1 0,0 1 0,0 0 0,1 0 0,0 1 0,1-1 0,1 0 0,0 0 0,2 11 0,-1-12-15,0 1 0,0-1 1,1 0-1,1 0 0,0-1 0,0 1 0,1-1 0,0 0 0,0 0 1,1 0-1,0-1 0,14 15 0,-16-20-1,-1 0 0,0-1 0,1 1 0,0 0 0,0-1 0,0 0 0,0 0 0,0 0 0,0-1 0,1 1 0,-1-1 0,0 0 0,1 0 0,-1-1 0,9 1 0,-7-1 4,0-1-1,-1 0 0,1 0 0,0-1 0,-1 1 0,0-1 1,1 0-1,-1-1 0,0 1 0,0-1 0,6-4 0,0-2 19,-1 0 0,1-1-1,-1 0 1,-1 0 0,0-1-1,-1 0 1,0-1-1,0 0 1,8-19 0,-6 8 32,0-2 1,-2 1-1,-1-1 0,4-29 1,-8 36-21,-1 0 0,-1-1 0,-1 1 0,0 0 0,-1 0 0,-6-29 1,6 43-25,0-1 0,-1 0 0,0 1 0,1-1 1,-6-7-1,7 12-14,-1-1 0,1 1 0,0-1 0,0 1 0,-1 0 0,1-1 1,0 1-1,-1 0 0,1-1 0,-1 1 0,1 0 0,0-1 0,-1 1 0,1 0 0,-1 0 0,1-1 0,-1 1 1,1 0-1,-1 0 0,1 0 0,-1 0 0,0 0 0,0 0-1,1 0 0,-1 1 0,0-1 1,1 1-1,-1-1 0,1 1 0,-1-1 0,1 1 0,-1-1 0,1 1 1,-1-1-1,1 1 0,-1 0 0,1-1 0,0 1 0,-1 0 0,1-1 1,0 1-1,0 0 0,-1 1 0,-2 8 2,1 0-1,0 0 1,1 1-1,0-1 1,0 1 0,1-1-1,2 18 1,1-1 8,13 48 0,-9-53-49,0 1-1,1-1 1,13 23 0,-17-36-54,1-1-1,0 0 0,0-1 0,1 1 1,0-1-1,0 0 0,1 0 1,0-1-1,0 0 0,14 9 0,-18-13-38,0 0-1,0-1 1,0 1-1,0-1 1,0 0-1,0 0 1,0 0-1,1-1 1,-1 1-1,0-1 1,1 1-1,-1-1 1,1 0-1,-1-1 1,0 1-1,1 0 1,-1-1-1,0 0 1,0 0-1,1 0 1,-1 0-1,0 0 1,4-3-1,-1 0-21,-1 0 0,0 0 0,-1 0 0,1-1 0,0 0 0,-1 0 0,0 0 0,-1 0 0,1 0-1,-1-1 1,4-7 0,16-42-940</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5.855"/>
    </inkml:context>
    <inkml:brush xml:id="br0">
      <inkml:brushProperty name="width" value="0.05" units="cm"/>
      <inkml:brushProperty name="height" value="0.05" units="cm"/>
    </inkml:brush>
  </inkml:definitions>
  <inkml:trace contextRef="#ctx0" brushRef="#br0">115 613 15803,'-2'28'811,"1"1"0,1 0 0,5 36-1,-3-49-571,1 1-1,1-1 0,0 0 0,2 0 0,-1 0 1,16 27-1,-18-38-193,-1 0-1,1-1 1,1 1 0,-1-1 0,1 0 0,-1 0 0,1 0-1,0-1 1,1 1 0,-1-1 0,0 0 0,1 0 0,0-1-1,0 1 1,0-1 0,8 3 0,-9-4-39,0-1 0,0 1 0,0-1 1,1 0-1,-1 0 0,0 0 0,0-1 0,0 1 0,0-1 0,0 0 1,0 0-1,0-1 0,0 1 0,0-1 0,-1 0 0,1 0 1,0 0-1,-1 0 0,0-1 0,1 1 0,5-7 0,1-3 5,0 0 0,-1-1-1,0 0 1,0 0 0,-2-1 0,0 0-1,0-1 1,-1 1 0,-1-1-1,3-16 1,3-14 128,-3 0 0,3-52 0,-6 37 111,-3-1 1,-7-68-1,2 99-153,-1 1 0,-2-1 0,-1 1 1,-1 0-1,-1 1 0,-17-35 0,21 53-65,1 1-1,-2 1 1,1-1-1,-1 1 1,0 0-1,-13-13 1,16 19-29,0 0 1,0-1-1,0 1 0,0 0 1,0 0-1,0 1 0,-1-1 1,1 1-1,-1-1 1,1 1-1,-1 0 0,1 0 1,-1 1-1,0-1 0,1 1 1,-1 0-1,0 0 0,0 0 1,1 0-1,-1 1 0,-7 1 1,3 1-11,0 1 0,0-1 0,0 1 1,0 1-1,0 0 0,1 0 0,0 0 0,0 1 1,1 0-1,-8 8 0,-1 4-1,0 0 0,-21 35 0,22-30 13,1 1-1,1 0 1,2 1 0,0 0-1,1 1 1,2 0 0,1 1-1,0-1 1,-2 52 0,8-72-8,0 0 0,0 0 0,1 0 0,0 0 0,0 0 0,0 0 0,1 0 0,4 11 1,-5-14-8,1 0 1,0-1-1,0 1 1,0 0-1,0-1 1,0 0 0,1 1-1,-1-1 1,1 0-1,-1 0 1,1 0-1,0-1 1,0 1 0,0-1-1,0 1 1,0-1-1,0 0 1,5 1-1,5 1-61,0-2 0,-1 1 0,1-2 0,0 1 0,21-4 0,69-13-342,-19 1 103,-71 14 273,0 0 0,0 0-1,0 1 1,0 1 0,0 0 0,0 1 0,0 0 0,17 6 0,-23-5 52,0-1 0,-1 2 0,1-1-1,-1 1 1,1 0 0,-1 0 0,0 1 0,-1-1 0,1 1 0,-1 1 0,0-1 0,0 1 0,-1 0 0,1 0 0,-1 0 0,4 8 0,-2 2-126,0-1 0,0 1 0,-2-1 0,0 1 0,-1 1 1,3 30-1,-6-39-93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6.472"/>
    </inkml:context>
    <inkml:brush xml:id="br0">
      <inkml:brushProperty name="width" value="0.05" units="cm"/>
      <inkml:brushProperty name="height" value="0.05" units="cm"/>
    </inkml:brush>
  </inkml:definitions>
  <inkml:trace contextRef="#ctx0" brushRef="#br0">0 7 16700,'0'0'43,"0"0"-1,0-1 1,0 1 0,0 0 0,0 0 0,0 0 0,0-1 0,0 1 0,0 0 0,0 0 0,0-1 0,0 1 0,0 0 0,0 0 0,1 0 0,-1-1 0,0 1 0,0 0 0,0 0 0,0 0 0,0 0-1,0-1 1,0 1 0,1 0 0,-1 0 0,0 0 0,0 0 0,0 0 0,0-1 0,1 1 0,-1 0 0,0 0 0,0 0 0,1 0 0,6 4 577,12 16-58,0 7 300,-1 1 0,27 55 0,19 69 78,-36-85-522,24 64 180,-9-21 83,61 110 0,-101-213-618,1 0-1,1 0 1,-1 0 0,1-1-1,0 1 1,1-1-1,0 0 1,9 7-1,-14-12-53,0-1 0,-1 0 0,1 1-1,0-1 1,-1 0 0,1 0 0,0 0 0,0 0 0,-1 0-1,1 0 1,0 0 0,0 0 0,-1 0 0,1 0-1,0 0 1,0 0 0,-1 0 0,1 0 0,0-1 0,-1 1-1,1 0 1,0-1 0,-1 1 0,1 0 0,0-1-1,-1 1 1,1-1 0,-1 1 0,1-1 0,0 1 0,-1-1-1,0 0 1,1 1 0,-1-1 0,1 0 0,-1 1-1,0-1 1,1 0 0,-1 1 0,0-1 0,0 0 0,0 0-1,1 1 1,-1-1 0,0 0 0,0 0 0,0 1-1,0-2 1,0-6 24,0 0 1,0 0-1,-1 0 0,0 0 0,0-1 1,-1 2-1,-4-15 0,-26-56 97,27 66-114,-82-159 47,72 146-94,0 1 0,-2 1-1,-1 1 1,-32-33 0,30 41-19,19 13 47,1 1 0,-1 0 0,1 0 0,-1 0 0,1 0 0,-1-1 0,1 1-1,-1 0 1,1 0 0,-1 0 0,1 0 0,-1 0 0,1 0 0,-1 0-1,1 0 1,-1 0 0,1 0 0,-1 1 0,1-1 0,-1 0 0,1 0 0,-1 1-1,0 0 0,1 0-1,-1 0 0,0 1 0,1-1 0,0 0 1,-1 1-1,1-1 0,0 0 0,0 1 0,0-1 1,0 1-1,0-1 0,0 0 0,0 1 0,0-1 1,1 0-1,-1 1 0,0-1 0,1 0 0,-1 1 1,1-1-1,0 2 0,7 17-12,1 0-1,1-1 1,0 0 0,1 0 0,22 26-1,-25-34 11,1-1 0,0-1 0,1 1 0,-1-2 0,2 1 0,-1-2 0,1 1 0,0-1 0,1-1 0,17 7 0,-23-10 5,1-1 0,-1-1 0,1 1 0,-1-1 0,1 0 0,0 0 0,-1-1 0,1 0 0,0 0 0,0-1 0,-1 0 0,1 0 0,12-4 0,-12 2 1,1-1 0,-1 1 0,0-1 0,0-1 0,0 0 0,0 1 0,-1-2 0,0 1 0,0-1 0,5-7 0,2-4 6,-1-1 0,0-1 0,-2 0 0,0 0-1,-1-1 1,-1 0 0,9-35 0,-10 19 6,-5 24-6,1 1 1,0 0 0,5-13 0,-8 23-5,0 1 0,0 0-1,0 0 1,0 0 0,0 0-1,0 0 1,0 0 0,1 0-1,-1 0 1,0-1 0,0 1-1,0 0 1,0 0 0,0 0-1,0 0 1,0 0-1,0 0 1,1 0 0,-1 0-1,0 0 1,0 0 0,0 0-1,0 0 1,0 0 0,0 0-1,1 0 1,-1 0 0,0 0-1,0 0 1,0 0 0,0 0-1,0 0 1,0 0 0,0 0-1,1 0 1,-1 0 0,0 0-1,0 0 1,0 0 0,0 0-1,0 0 1,0 0 0,0 1-1,0-1 1,1 0 0,-1 0-1,0 0 1,0 0 0,0 0-1,0 0 1,0 0 0,0 0-1,0 1 1,0-1 0,0 0-1,0 0 1,0 0 0,0 0-1,0 0 1,0 0 0,0 1-1,0-1 1,0 0 0,0 0-1,5 10 16,4 21-3,-4-11 10,2-2 0,0 1 0,0-1 0,16 27 0,-20-41-19,0 0-1,0 0 0,0 0 1,0 0-1,1 0 0,-1-1 1,1 0-1,0 0 0,0 0 0,0 0 1,0 0-1,1-1 0,-1 0 1,1 0-1,-1 0 0,1-1 1,0 1-1,0-1 0,-1 0 1,1 0-1,0-1 0,0 0 1,9 0-1,-5 0-89,-1-1 0,1-1 0,0 0 0,0 0 0,-1 0 0,1-1 0,-1 0 0,0-1 0,1 0 0,12-9 0,-20 13 0,-1-1-1,1 0 0,0 0 0,-1 0 0,1 0 0,-1 0 0,1 0 1,-1 1-1,1-1 0,-1 0 0,1 0 0,-1 0 0,0-1 0,0 1 1,1 0-1,-1 0 0,0 0 0,0 0 0,0 0 0,0 0 0,0 0 0,-1 0 1,1 0-1,0 0 0,0 0 0,-1 0 0,1 0 0,0 0 0,-1 0 1,1 0-1,-2-1 0,-1-4-383,-1 0 0,-1 1 0,-8-10-1,2 3 334,-14-18-591,-4-6-136</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8.296"/>
    </inkml:context>
    <inkml:brush xml:id="br0">
      <inkml:brushProperty name="width" value="0.05" units="cm"/>
      <inkml:brushProperty name="height" value="0.05" units="cm"/>
    </inkml:brush>
  </inkml:definitions>
  <inkml:trace contextRef="#ctx0" brushRef="#br0">49 28 16500,'-27'-23'1376,"27"23"-1356,0 0 0,-1-1 0,1 1 0,0-1 0,-1 1 0,1 0-1,0 0 1,-1-1 0,1 1 0,0 0 0,-1-1 0,1 1 0,-1 0 0,1 0 0,-1 0 0,1 0 0,-1-1 0,1 1 0,0 0 0,-1 0 0,1 0 0,-1 0 0,1 0 0,-1 0 0,1 0-1,-1 0 1,1 0 0,-1 1 0,1-1 0,-1 0 0,1 0 0,-1 0 0,1 0 0,0 1 0,-1-1 0,1 0 0,-1 0 0,1 1 0,0-1 0,-1 0 0,1 1 0,0-1 0,-1 0 0,1 1 0,0-1-1,0 1 1,-1-1 0,1 0 0,0 1 0,0-1 0,0 1 0,-1-1 0,1 1 0,0-1 0,0 1 0,-2 31 772,2-27-551,2 27 87,1-1 1,1 1 0,2-1 0,1 0 0,21 59 0,76 143 337,-103-232-659,74 138 426,-62-119-347,1 0 0,1-1 0,1 0 1,25 23-1,-37-38-71,1-1-1,-1 1 1,1-1 0,0 1 0,0-1 0,0-1-1,1 1 1,-1-1 0,1 0 0,-1 0 0,1 0 0,0-1-1,7 1 1,-9-2-6,-1 0-1,1 0 0,0-1 1,0 0-1,0 1 0,0-1 1,-1 0-1,1-1 0,0 1 1,-1-1-1,1 0 0,-1 1 1,0-2-1,0 1 0,1 0 1,-1-1-1,-1 1 0,1-1 1,0 0-1,3-4 0,3-6 21,-1 0 0,0 0-1,-1-1 1,0 0 0,-1 0-1,-1 0 1,-1-1 0,1 0 0,2-22-1,-3 9 47,-2 0-1,0 1 0,-2-1 1,-4-38-1,4 60-54,-1-1 1,-1 1-1,1 0 0,-1 0 0,0 0 0,0 0 0,-1 0 0,-3-6 1,6 12-17,0-1 0,-1 1 1,1-1-1,0 1 1,-1-1-1,1 1 1,0-1-1,-1 1 0,1 0 1,0-1-1,-1 1 1,1 0-1,-1-1 1,1 1-1,-1 0 0,1-1 1,-1 1-1,1 0 1,-1 0-1,1 0 0,-1-1 1,-4 8 52,3 16-3,4-14-48,-1 1 1,1-1-1,1 0 0,0 0 1,0 0-1,1 0 1,0-1-1,0 1 0,1-1 1,0 0-1,1-1 1,-1 1-1,2-1 1,-1 0-1,1 0 0,8 6 1,-9-9-1,-1 0 0,1-1 0,0 0 0,0 0 0,0 0 0,1-1 0,-1 0-1,1 0 1,-1 0 0,1-1 0,-1 0 0,1 0 0,0-1 0,0 0 0,-1 0 0,1 0 0,0-1 0,0 0 0,-1 0 0,1-1 0,-1 0 0,1 0 0,6-4 0,1-1 25,-1 0 1,0-1 0,0-1 0,-1 0-1,-1 0 1,1-1 0,-1-1-1,11-14 1,-1-1 108,-2-1 0,27-49 0,-44 72-121,0 0 1,1 1-1,-1-1 0,0 1 0,1 0 1,4-5-1,-6 7-16,0 1 1,-1-1-1,1 1 0,0-1 1,0 1-1,-1 0 0,1-1 1,0 1-1,0 0 0,0 0 1,0-1-1,-1 1 1,1 0-1,0 0 0,0 0 1,0 0-1,0 0 0,0 0 1,-1 0-1,1 1 0,0-1 1,0 0-1,0 0 0,0 1 1,-1-1-1,1 0 0,0 1 1,0-1-1,0 1 0,-1-1 1,1 1-1,0-1 1,-1 1-1,1-1 0,-1 1 1,2 1-1,24 30 28,-23-27-38,1 1 1,0-1-1,0 0 1,0 0-1,1-1 0,-1 1 1,1-1-1,1 0 1,7 5-1,-12-9-5,0 1 0,0-1 0,0 1-1,0-1 1,0 0 0,0 0 0,0 1-1,0-1 1,0 0 0,0 0 0,0 0-1,0 0 1,0 0 0,0 0 0,0 0-1,0-1 1,0 1 0,0 0 0,0 0-1,0-1 1,0 1 0,0-1 0,1 0 0,0 0-42,-1-1 0,0 1 1,1-1-1,-1 1 0,0-1 1,0 0-1,0 1 0,0-1 1,0 0-1,-1 0 1,2-3-1,1-4-384,-1-1 1,-1 1-1,1-19 1,-2 9 19,0-1 0,-2 1 0,0-1 0,-2 1 0,-10-36-1,-7-10-425</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8.713"/>
    </inkml:context>
    <inkml:brush xml:id="br0">
      <inkml:brushProperty name="width" value="0.05" units="cm"/>
      <inkml:brushProperty name="height" value="0.05" units="cm"/>
    </inkml:brush>
  </inkml:definitions>
  <inkml:trace contextRef="#ctx0" brushRef="#br0">40 4 16500,'-22'-4'1736,"10"6"-1232,7 5-248,5 2 872,7-2-808,3-2-504,12-3 184,0-2-120,12-4-104</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9.216"/>
    </inkml:context>
    <inkml:brush xml:id="br0">
      <inkml:brushProperty name="width" value="0.05" units="cm"/>
      <inkml:brushProperty name="height" value="0.05" units="cm"/>
    </inkml:brush>
  </inkml:definitions>
  <inkml:trace contextRef="#ctx0" brushRef="#br0">22 316 16548,'10'56'1683,"-5"-22"-946,1 1-1,3-1 1,0-1-1,19 44 1,-10-42-482,1-2 0,33 44 0,54 56-40,-59-78 240,66 103 0,-106-146-276,0 0 0,-1 0 0,7 22 0,-12-31-115,0 0 1,-1 0-1,1 0 1,-1 1 0,1-1-1,-1 0 1,0 0-1,0 0 1,-2 6-1,2-7-24,0-1-1,-1 0 0,1 1 1,-1-1-1,0 0 0,0 1 0,1-1 1,-1 0-1,0 0 0,0 0 1,0 0-1,0 0 0,0 0 1,0 0-1,0 0 0,-1 0 1,1 0-1,0-1 0,0 1 1,-1 0-1,1-1 0,-2 1 1,-3 1 41,0-1 1,0 0-1,1-1 0,-1 1 1,0-1-1,0 0 1,0-1-1,0 0 1,1 1-1,-1-2 1,0 1-1,-10-5 1,0 0 36,0-1 0,1-1 0,-20-13 0,8 4-178,1-3 1,0 0 0,1-1-1,2-1 1,0-2 0,1 0-1,-31-47 1,44 58-127,1-1 0,1 0 0,0 0 0,1-1 0,0 1-1,2-1 1,-1-1 0,2 1 0,0-1 0,1 1 0,0-1 0,1 0 0,1 1 0,1-1 0,0 0 0,1 0 0,1 1-1,4-17 1,16-30-327,5-3-63</inkml:trace>
  <inkml:trace contextRef="#ctx0" brushRef="#br0" timeOffset="1">375 20 17820,'0'-1'103,"-1"-1"0,0 1 0,0 0 1,0-1-1,0 1 0,0 0 0,0 0 1,0 0-1,-1 0 0,1 0 0,0 0 1,-1 1-1,1-1 0,0 0 0,-1 1 0,1-1 1,-1 0-1,1 1 0,-1 0 0,-2-1 1,0 1 65,0 0 0,0 0 1,0 0-1,0 1 0,0-1 1,0 1-1,-8 2 0,0 2 272,0 0 0,0 1 0,0 0 1,-13 10-1,11-6-198,0 0 0,-21 22 0,31-27-246,-1 0-1,1 0 0,0 0 1,1 1-1,-1-1 0,1 1 1,0 0-1,0 0 0,1 0 1,-3 9-1,5-13-9,-1-1 0,1 0 0,0 0 0,0 0 0,0 0 0,0 0 0,0 0 0,0 0 0,0 0 0,1 0 0,-1 0 0,0 0 0,0 0 0,1 0 0,-1 0 0,1 0 0,-1 0 0,1 0 0,-1 0 0,1 0 0,0 0 0,-1-1 0,1 1 0,0 0 0,0 0 0,0-1 0,-1 1 0,1-1 0,0 1 0,0 0 0,0-1 0,0 0 0,0 1 0,0-1 0,0 0 0,0 1 0,0-1 0,2 0 0,6 1-85,-1 0 0,1 0 0,-1-1 0,10-1 0,-5 0-33,93-5-675,-61 2 431,0 2 0,77 7 0,-115-5 394,-1 1 1,1 1-1,-1-1 1,0 1-1,1 0 0,-1 1 1,0-1-1,6 5 1,-10-6 21,0 0 0,0 1 0,0 0 1,-1-1-1,1 1 0,0 0 0,-1 0 0,1 0 1,-1 0-1,0 0 0,0 0 0,0 0 1,0 0-1,0 0 0,0 1 0,0-1 1,-1 0-1,1 1 0,-1-1 0,0 1 1,0-1-1,0 0 0,0 1 0,0 4 0,-2 2 130,0 0-1,-1 0 0,0 0 0,-1 0 0,1 0 0,-2-1 0,1 1 0,-1-1 0,0 0 0,-1-1 0,-9 11 0,8-10-109,1-1 0,-1-1-1,-1 1 1,1-1 0,-1 0-1,0-1 1,0 0 0,-1 0-1,0-1 1,0 0-1,-10 4 1,15-8-45,1 1 0,0 0 0,0-1 0,0 0 0,0 0 0,-1 0 0,1 0 0,0 0 0,0-1 0,0 0 0,-1 1 0,1-1 0,0 0-1,0 0 1,0-1 0,0 1 0,1-1 0,-1 1 0,0-1 0,1 0 0,-1 0 0,1 0 0,-1 0 0,1-1 0,0 1 0,0-1 0,0 1 0,0-1 0,-2-4 0,-14-30-98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09.604"/>
    </inkml:context>
    <inkml:brush xml:id="br0">
      <inkml:brushProperty name="width" value="0.05" units="cm"/>
      <inkml:brushProperty name="height" value="0.05" units="cm"/>
    </inkml:brush>
  </inkml:definitions>
  <inkml:trace contextRef="#ctx0" brushRef="#br0">1 255 18940,'17'-14'1888,"8"3"-1255,-2-4-273,1-6 1016,2-6-736,-1-8-2528,0-3 1880,-6-10-376,-2 3-241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10.067"/>
    </inkml:context>
    <inkml:brush xml:id="br0">
      <inkml:brushProperty name="width" value="0.05" units="cm"/>
      <inkml:brushProperty name="height" value="0.05" units="cm"/>
    </inkml:brush>
  </inkml:definitions>
  <inkml:trace contextRef="#ctx0" brushRef="#br0">3 51 17436,'-2'-14'1660,"4"22"-229,5 17-423,57 142 591,-30-86-1376,15 39 406,72 128 1,-116-239-572,0-1 0,1 1-1,0-1 1,1 0 0,9 9 0,-15-16-50,0 0 0,0 1 0,1-1 0,-1 0 0,0 0 0,1 0 0,-1 0 1,1 0-1,-1 0 0,1-1 0,-1 1 0,1 0 0,0-1 0,-1 1 0,1-1 0,0 0 0,0 1 1,-1-1-1,1 0 0,0 0 0,0 0 0,-1 0 0,1-1 0,0 1 0,-1 0 0,1-1 0,0 1 1,-1-1-1,1 0 0,0 1 0,-1-1 0,1 0 0,-1 0 0,0 0 0,1 0 0,-1 0 1,0 0-1,2-2 0,2-4 5,0 1 1,-1-1-1,0 0 1,-1 0-1,1-1 1,-1 1-1,0-1 1,-1 0-1,0 1 1,0-1-1,-1 0 1,1-11 0,0-16 71,-4-52 0,-3 30-215,-3-1-1,-2 1 0,-3 1 1,-2 0-1,-3 0 0,-39-83 1,43 104-1825,14 35 1943,0 0 0,0 0 1,0 0-1,0 0 1,0 0-1,1 0 0,-1 0 1,0 0-1,0 0 1,0 0-1,0 0 1,0 0-1,0 0 0,0 0 1,0 0-1,0 0 1,0 0-1,0 0 0,0 0 1,1 0-1,-1 0 1,0 0-1,0 0 0,0 0 1,0 0-1,0 0 1,0 0-1,0 0 1,0 0-1,0 0 0,0 0 1,0 0-1,0 0 1,0 0-1,0-1 0,0 1 1,0 0-1,0 0 1,0 0-1,0 0 1,0 0-1,0 0 0,0 0 1,0 0-1,0 0 1,0 0-1,0 0 0,0 0 1,0-1-1,0 1 1,0 0-1,0 0 0,0 0 1,0 0-1,0 0 1,0 0-1,0 0 1,0 0-1,0 0 0,0 0 1,0 0-1,0 0 1,0 0-1,5 4-368,5 7-306</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10.549"/>
    </inkml:context>
    <inkml:brush xml:id="br0">
      <inkml:brushProperty name="width" value="0.05" units="cm"/>
      <inkml:brushProperty name="height" value="0.05" units="cm"/>
    </inkml:brush>
  </inkml:definitions>
  <inkml:trace contextRef="#ctx0" brushRef="#br0">1 715 14467,'106'-79'4264,"0"-1"-1582,-90 71-2472,-1 0-1,1 0 1,0 2 0,1 0 0,21-6 0,-31 11-185,0 0 1,0 1-1,0 0 1,0 0-1,0 1 1,1 0-1,-1 0 1,0 1-1,0 0 1,0 0-1,0 1 1,13 4-1,-15-4-13,0 1-1,0-1 0,0 1 1,-1 1-1,1-1 1,-1 0-1,0 1 0,1 0 1,-2 0-1,1 0 1,0 1-1,-1-1 0,0 1 1,0 0-1,0 0 1,3 10-1,-3-7 47,0 0-1,0 1 1,-1-1 0,-1 1-1,1 0 1,-1-1 0,-1 17-1,-2-16 153,-3-11-8,-5-18 76,-43-118 316,-25-61-532,59 152-191,82 83-133,-59-34 260,0 0 0,0 0 0,0 0 0,0-1-1,1 0 1,-1 0 0,0 0 0,1-1 0,-1 1-1,0-1 1,1 0 0,-1 0 0,0 0 0,1-1 0,-1 0-1,0 0 1,1 0 0,-1 0 0,0 0 0,0-1-1,0 0 1,0 0 0,0 0 0,0 0 0,-1-1 0,1 0-1,-1 1 1,0-1 0,0 0 0,0-1 0,0 1-1,3-4 1,2-5 11,0 0 0,-1-1 0,0 1 0,-1-2 0,0 1 1,-1 0-1,4-18 0,16-100 84,-23 118-91,-2 14-2,0-1 0,0 0 0,0 0 0,0 0 0,0 0-1,1 0 1,-1 0 0,0 0 0,0 0 0,0 0 0,0 0-1,0 0 1,0 0 0,0 0 0,0 0 0,0 0 0,0 0 0,0 0-1,0 0 1,0 0 0,0 0 0,0 0 0,0 0 0,0 0-1,1 0 1,-1 0 0,0 0 0,0 0 0,0 0 0,0 0 0,0 0-1,0 0 1,0 0 0,0 0 0,0 0 0,0 0 0,0-1-1,0 1 1,0 0 0,0 0 0,0 0 0,0 0 0,0 0 0,0 0-1,0 0 1,0 0 0,0 0 0,0 0 0,0 0 0,0 0-1,0 0 1,0 0 0,0 0 0,0 0 0,3 5 0,19 82-11,-17-58 51,2-1 0,2 1 0,0-2 0,1 1 1,29 50-1,-36-73-26,0 0 0,1-1 0,0 1 0,0-1 0,0 0 0,0 0 0,6 4 0,-9-7-24,0-1 0,0 1 0,0-1 0,0 1 0,0-1 0,0 1 0,0-1 0,0 1 0,0-1 0,0 0 0,0 0 0,0 0 1,0 1-1,0-1 0,1 0 0,-1-1 0,0 1 0,0 0 0,0 0 0,0 0 0,0 0 0,0-1 0,0 1 0,0-1 0,0 1 1,0-1-1,0 1 0,0-1 0,0 1 0,0-1 0,0 0 0,-1 0 0,1 1 0,0-1 0,0 0 0,-1 0 0,1 0 0,0 0 0,-1 0 1,1 0-1,-1 0 0,0 0 0,1 0 0,-1-1 0,3-4-117,0-1 0,-1 0-1,0 0 1,0 0 0,-1 0 0,0 0 0,0 0 0,-1-11-1,-1-7-67,-6-30 0,-10-35-148,-7-12-114</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10.972"/>
    </inkml:context>
    <inkml:brush xml:id="br0">
      <inkml:brushProperty name="width" value="0.05" units="cm"/>
      <inkml:brushProperty name="height" value="0.05" units="cm"/>
    </inkml:brush>
  </inkml:definitions>
  <inkml:trace contextRef="#ctx0" brushRef="#br0">0 0 16492,'3'18'299,"0"0"1,1-1 0,1 0 0,1 0 0,0 0 0,16 30 0,-20-44-342,0 1 1,1 0 0,-1-1-1,1 1 1,-1-1 0,1 0-1,0 0 1,0 0 0,1 0-1,-1-1 1,1 1 0,-1-1-1,1 0 1,0 0 0,0 0-1,0 0 1,0-1-1,0 1 1,0-1 0,0 0-1,0-1 1,1 1 0,-1-1-1,0 0 1,0 0 0,1 0-1,-1 0 1,0-1 0,0 1-1,1-1 1,-1 0 0,0-1-1,7-2 1,0-2-620,-1 1 0,1-1 0,-2-1 0,14-10-1,-13 8 643,1 1 0,18-10 0,-29 18 53,1 0 1,-1 0-1,0 0 1,1 0-1,-1 0 1,0 0-1,0 0 1,1 0-1,-1 0 1,0 0-1,1 0 1,-1 0 0,0 0-1,0 0 1,1 0-1,-1 0 1,0 0-1,1 0 1,-1 0-1,0 0 1,0 0-1,1 0 1,-1 0-1,0 1 1,0-1-1,1 0 1,-1 0-1,0 0 1,0 0 0,1 1-1,-1-1 1,0 0-1,0 0 1,0 1-1,0-1 1,1 0-1,-1 0 1,0 1-1,0-1 1,0 0-1,0 1 1,0-1-1,3 15 479,-3-12-307,9 118 4192,-4-22-2664,-5-97-1693,0 0 0,1 0 0,-1 0 0,0-1 0,1 1 1,-1 0-1,1 0 0,-1 0 0,1-1 0,0 1 0,0 0 1,0-1-1,0 1 0,0-1 0,0 1 0,0-1 0,2 3 0,-1-3-32,0-1 0,0 1 0,0 0 0,0-1 0,-1 1 0,1-1 0,0 1 0,0-1 1,0 0-1,0 0 0,0 0 0,0 0 0,0 0 0,0-1 0,0 1 0,0-1 0,2 0 0,90-28-729,-64 18 400,1 2 1,39-7 0,-57 14 223,-1 1 1,1 0-1,0 1 1,-1 0-1,1 1 1,0 0-1,21 6 1,-30-5 122,0-1 0,0 0 0,0 1 0,0 0 0,0-1 1,0 2-1,-1-1 0,1 0 0,-1 1 0,1 0 0,-1-1 1,0 1-1,0 0 0,-1 1 0,1-1 0,0 1 0,-1-1 1,0 1-1,0 0 0,0-1 0,0 1 0,-1 0 1,0 0-1,1 0 0,-2 1 0,2 4 0,-2 0 140,1 0 0,-2-1 1,1 1-1,-1 0 0,-1 0 0,0 0 0,0 0 0,0-1 0,-1 1 0,-1-1 0,1 0 1,-1 0-1,-1 0 0,1 0 0,-1-1 0,-1 0 0,-6 7 0,9-10-171,0 0 0,-1-1-1,0 0 1,1 0 0,-1 0-1,0 0 1,0 0 0,-1-1-1,1 0 1,0 0 0,-1 0 0,1 0-1,-1-1 1,0 0 0,1 0-1,-1 0 1,0 0 0,0-1-1,0 0 1,0 0 0,1 0 0,-1-1-1,0 1 1,0-1 0,0 0-1,1-1 1,-1 1 0,1-1-1,-1 0 1,1 0 0,-1 0-1,-5-5 1,3 2-291,1 0 0,0-1 0,1 0 0,0 0 0,0 0 0,0 0 0,0-1 0,1 0 0,0 0 0,1 0 0,0 0 0,0 0 0,0-1 0,1 1-1,0-1 1,0 0 0,1 0 0,0 0 0,1 0 0,0-11 0,7-37-1090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12.948"/>
    </inkml:context>
    <inkml:brush xml:id="br0">
      <inkml:brushProperty name="width" value="0.05" units="cm"/>
      <inkml:brushProperty name="height" value="0.05" units="cm"/>
    </inkml:brush>
  </inkml:definitions>
  <inkml:trace contextRef="#ctx0" brushRef="#br0">502 104 13499,'8'-7'430,"3"-2"33,0 0-1,0-1 1,-1 0 0,-1-1 0,14-18 0,-23 29-388,1-1-1,-1 0 0,0 1 0,1-1 1,-1 0-1,1 0 0,-1 1 1,0-1-1,0 0 0,1 0 1,-1 1-1,0-1 0,0 0 0,0 0 1,0 0-1,0 1 0,0-1 1,0 0-1,0-1 0,0 2-25,-1 0 0,1-1 0,0 1 1,-1 0-1,1 0 0,0 0 0,-1-1 0,1 1 0,-1 0 0,1 0 0,0 0 0,-1 0 0,1 0 0,-1 0 0,1 0 1,0 0-1,-1 0 0,1 0 0,-1 0 0,1 0 0,-1 0 0,1 0 0,0 0 0,-1 0 0,0 1 0,-30 13 1070,9 1-866,1 1-1,1 1 1,1 0 0,0 2-1,-19 25 1,-73 109 234,62-77-248,4 2 1,-42 98-1,62-114-142,2 0 0,3 1 0,-19 108 0,35-146-113,2 0 1,0 0 0,1-1 0,2 1 0,1 0-1,0 0 1,2 0 0,1-1 0,13 41-1,-12-50-104,0-1-1,1 0 0,0-1 0,1 1 1,0-1-1,1-1 0,1 1 1,0-2-1,0 1 0,1-1 1,1-1-1,0 0 0,0-1 0,1 0 1,0-1-1,23 10 0,-21-11-3,0-2 0,17 5 0,28 0-391</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11.390"/>
    </inkml:context>
    <inkml:brush xml:id="br0">
      <inkml:brushProperty name="width" value="0.05" units="cm"/>
      <inkml:brushProperty name="height" value="0.05" units="cm"/>
    </inkml:brush>
  </inkml:definitions>
  <inkml:trace contextRef="#ctx0" brushRef="#br0">128 170 18308,'4'-9'381,"0"0"-1,0 0 1,-1-1 0,0 1 0,-1-1-1,0 0 1,0-16 0,-1 23-305,-1 0 1,0 0 0,0 0-1,0 0 1,0 0 0,0 0-1,-1 0 1,1 0 0,-1 0-1,0 0 1,0 1-1,0-1 1,0 0 0,-1 0-1,1 1 1,-1-1 0,1 1-1,-1-1 1,0 1 0,0 0-1,0-1 1,-1 1 0,1 0-1,0 0 1,-1 1-1,1-1 1,-1 0 0,0 1-1,-2-2 1,3 3-66,0-1 0,-1 1 0,1 0 0,0 0 0,0 0 0,0 0 0,0 0 0,0 0 0,0 1 0,0-1 0,0 1 0,0-1 0,0 1 0,0 0 0,1-1 0,-1 1 0,0 0 0,0 0 0,1 1 0,-1-1 0,0 0 0,1 0 0,-1 1 0,1-1 0,0 1 0,-1 0 0,0 1 0,-3 4-3,0 1 0,0-1-1,1 1 1,0 0 0,-4 12 0,1 4 10,1 0 1,1 1 0,2-1 0,0 1-1,1 42 1,3-24 74,2-1 0,14 66 0,-13-88-53,2 0 0,-1-1 1,2 1-1,1-1 1,15 28-1,-19-42-34,-1 0 0,1 0 1,0 0-1,0-1 0,0 1 0,0-1 1,1 0-1,0 0 0,0 0 0,6 3 1,-8-6-18,1 1 1,0-1 0,0 1 0,0-1-1,0 0 1,0-1 0,0 1 0,0-1 0,0 1-1,0-1 1,0-1 0,1 1 0,-1 0 0,0-1-1,0 0 1,6-2 0,1-1-120,-1-1 1,0 0 0,0 0-1,0-1 1,-1 0-1,0-1 1,12-10-1,-1-2-195,34-43 0,-38 41 157,14-25 0,5-24-269</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11.808"/>
    </inkml:context>
    <inkml:brush xml:id="br0">
      <inkml:brushProperty name="width" value="0.05" units="cm"/>
      <inkml:brushProperty name="height" value="0.05" units="cm"/>
    </inkml:brush>
  </inkml:definitions>
  <inkml:trace contextRef="#ctx0" brushRef="#br0">1 1073 12771,'1'1'65,"-1"1"0,1-1 0,1 1 0,-1-1 1,0 1-1,0-1 0,0 1 0,1-1 0,-1 0 1,1 0-1,-1 0 0,1 0 0,-1 0 0,1 0 1,0 0-1,-1 0 0,1-1 0,0 1 0,0-1 0,-1 1 1,1-1-1,0 1 0,0-1 0,0 0 0,0 0 1,0 0-1,-1 0 0,1-1 0,0 1 0,0 0 0,0-1 1,1 0-1,10-3 224,0 0 1,0-1-1,19-10 0,-18 8 232,392-222 2084,-231 124-1696,647-398-373,-786 481-917,273-165-1845,-284 175 1979</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20.195"/>
    </inkml:context>
    <inkml:brush xml:id="br0">
      <inkml:brushProperty name="width" value="0.05" units="cm"/>
      <inkml:brushProperty name="height" value="0.05" units="cm"/>
    </inkml:brush>
  </inkml:definitions>
  <inkml:trace contextRef="#ctx0" brushRef="#br0">305 105 13651,'-3'-3'103,"-5"-10"497,-1 1-1,0 0 0,-1 0 0,-19-16 0,25 25-460,0 0-1,1 1 1,-1-1-1,-1 1 1,1 0 0,0 0-1,0 1 1,-1-1-1,1 1 1,-1 0-1,1 0 1,-1 1 0,0-1-1,1 1 1,-1 0-1,1 0 1,-1 1-1,0-1 1,-7 3 0,6-2-60,0 1 1,-1 0 0,1 1-1,0-1 1,0 1 0,1 1-1,-1-1 1,1 1 0,-1 0 0,1 0-1,0 0 1,-4 6 0,3-3-35,0 1 1,0 0-1,1 1 1,0-1-1,0 1 1,1 0-1,-5 14 1,5-8-38,0 1 1,0 0 0,2 0 0,0 0 0,1 1 0,0-1-1,1 0 1,1 0 0,5 25 0,-1-21-9,0-1 1,2 0 0,0 0-1,1 0 1,1-1-1,0 0 1,2-1-1,23 30 1,-27-38-6,1 0 0,0 0-1,1-1 1,0 0 0,0 0 0,1-1 0,0 0 0,0-1-1,1 0 1,0 0 0,0-2 0,0 1 0,0-1 0,1-1-1,0 0 1,12 2 0,-20-5 19,1 0-1,-1 0 1,0 0-1,0-1 1,0 1 0,1-1-1,-1 0 1,0 0-1,0 0 1,0-1 0,0 1-1,-1-1 1,1 0-1,0 0 1,-1-1 0,1 1-1,-1-1 1,0 0-1,1 0 1,-2 0-1,1 0 1,0 0 0,0 0-1,-1-1 1,0 1-1,0-1 1,3-6 0,2-8 119,0-1 1,-1 1 0,-1-1 0,5-33 0,-4 11 132,-1-1 1,-2 0 0,-2-1 0,-2 1-1,-11-77 1,11 114-241,0 0 0,0 0 0,-1 0 0,1 0 0,-1 0 0,0 0 0,-1 1-1,1-1 1,-1 1 0,0 0 0,0-1 0,0 1 0,-4-3 0,5 5-113,-1 0 0,1 1 1,-1-1-1,1 1 0,-1 0 0,1 0 0,-1 0 0,0 0 0,1 0 1,-1 1-1,0-1 0,0 1 0,1 0 0,-1 0 0,0 0 0,0 0 1,0 0-1,0 0 0,1 1 0,-1-1 0,0 1 0,1 0 0,-1 0 1,0 0-1,-3 2 0,1 0-223,0 0 0,0 0 0,0 1 1,0 0-1,-7 7 0,7-6 63,-7 5-397</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1:23.526"/>
    </inkml:context>
    <inkml:brush xml:id="br0">
      <inkml:brushProperty name="width" value="0.05" units="cm"/>
      <inkml:brushProperty name="height" value="0.05" units="cm"/>
    </inkml:brush>
  </inkml:definitions>
  <inkml:trace contextRef="#ctx0" brushRef="#br0">312 51 14507,'-6'-5'246,"-1"1"0,-1 0 0,1 0 0,-1 1 1,1 0-1,-16-4 0,19 6-204,-1 1 1,0 0 0,1 0-1,-1 0 1,0 0-1,1 0 1,-1 1 0,1 0-1,-1 0 1,1 0-1,-1 1 1,1 0 0,-7 3-1,0 1 47,1 0 1,0 0-1,1 2 0,-1-1 0,1 1 0,1 0 1,-1 1-1,1 0 0,-11 16 0,10-9-32,0-1-1,1 1 1,0 1-1,2-1 1,0 1-1,-4 19 0,4-13-40,2 1-1,1 0 0,1 0 1,1 0-1,1 0 0,1 0 1,1 0-1,1-1 0,12 46 1,-11-56-22,1 0 0,0 0 1,1 0-1,0-1 0,1 0 0,0 0 1,1-1-1,18 20 0,-22-26 1,0-1-1,1 0 0,0 0 1,0-1-1,0 1 0,0-1 1,1 0-1,-1 0 0,1-1 1,0 0-1,0 0 0,0 0 1,0-1-1,0 0 0,0 0 1,0 0-1,0-1 1,0 0-1,1 0 0,-1 0 1,0-1-1,6-2 0,0 0 4,-1-1 0,0 0 0,0-1 0,0-1-1,-1 0 1,1 0 0,-2-1 0,1 0 0,-1 0 0,0-1 0,0-1-1,-1 0 1,12-15 0,1-6 107,0-1-1,-2-1 1,16-38-1,-21 41 214,-1 0 0,-2-2 0,-1 1 1,-1-1-1,-2-1 0,-1 1 0,3-48 0,-8 74-290,-1-1 0,-1 1 0,1-1 0,-1 1 0,0-1 0,0 1 0,0 0 0,-1 0 0,0-1 0,0 1 0,0 0 0,-1 1 0,1-1 1,-1 0-1,0 1 0,-1-1 0,1 1 0,-1 0 0,0 0 0,0 1 0,0-1 0,0 1 0,-1-1 0,1 2 0,-1-1 0,0 0 0,0 1 0,0 0 0,-7-2 0,3 0-124,-44-11-1069,50 14 1042,-1 0-1,0 0 0,1 1 0,-1 0 1,0-1-1,0 2 0,1-1 0,-1 0 1,0 1-1,1-1 0,-7 3 0,5 1-409</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2:12.520"/>
    </inkml:context>
    <inkml:brush xml:id="br0">
      <inkml:brushProperty name="width" value="0.05" units="cm"/>
      <inkml:brushProperty name="height" value="0.05" units="cm"/>
    </inkml:brush>
  </inkml:definitions>
  <inkml:trace contextRef="#ctx0" brushRef="#br0">1 126 12939,'3'8'167,"1"-1"1,0 0 0,1 0-1,-1 0 1,1 0-1,1-1 1,-1 0-1,1 0 1,0-1 0,0 1-1,1-1 1,-1-1-1,1 1 1,1-1 0,-1 0-1,0-1 1,9 3-1,14 3 4,2-2 0,-1-1-1,62 4 1,100-10 206,-92-1-294,273-23 39,-6-32-84,-248 36 22,1 6 0,1 5-1,230 12 1,-154 9 152,1-9-1,218-26 1,-393 21-202,363-32 81,0 33 969,-338 4-805,90 10 396,-133-12-717,-19-5-352,4-1 406,0-1 0,1 0 0,0-1 0,0 0 0,-11-13-1,2 2-46,-22-21-104</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2:30.143"/>
    </inkml:context>
    <inkml:brush xml:id="br0">
      <inkml:brushProperty name="width" value="0.05" units="cm"/>
      <inkml:brushProperty name="height" value="0.05" units="cm"/>
    </inkml:brush>
  </inkml:definitions>
  <inkml:trace contextRef="#ctx0" brushRef="#br0">0 79 12315,'26'9'548,"-1"2"0,0 1 1,0 0-1,30 23 0,-34-21-390,1-1 0,0-1 1,1-1-1,0 0 0,45 12 0,-26-15-133,1-2 0,-1-2 0,1-2 0,52-3 0,175-28 11,-166 15-21,126-6-161,418 18 0,143-14-213,-563 5 263,-26 9 84,380 47 0,-75-5 6,-355-38 24,204-25-1,-295 15-14,619-66-9,3 44-9,-167 30 33,68 1 17,-478-5-37,-1-4 0,125-27 0,-16 2 3,160 14 42,-83 10-16,185-3 102,-2 36 13,-464-24-108,27 2 174,1 2-1,-1 1 1,61 16-1,-94-15 2020,-2-5-1400,-2-15-877,1-6 200</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2:48.115"/>
    </inkml:context>
    <inkml:brush xml:id="br0">
      <inkml:brushProperty name="width" value="0.05" units="cm"/>
      <inkml:brushProperty name="height" value="0.05" units="cm"/>
    </inkml:brush>
  </inkml:definitions>
  <inkml:trace contextRef="#ctx0" brushRef="#br0">0 105 10802,'130'20'721,"198"6"0,131-27-353,-345-1-315,898-8 85,829-40 31,-254 1-26,1248 38 178,-1494-2-173,-196-1-49,891 65 140,-901-6 185,-800-40-206,461 16 1061,-762-19-625,-27-1-94,-22 0-543,-24-5-77,1-4-14</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2:57.704"/>
    </inkml:context>
    <inkml:brush xml:id="br0">
      <inkml:brushProperty name="width" value="0.05" units="cm"/>
      <inkml:brushProperty name="height" value="0.05" units="cm"/>
    </inkml:brush>
  </inkml:definitions>
  <inkml:trace contextRef="#ctx0" brushRef="#br0">9199 328 10066,'-286'-42'2438,"4"-19"-1040,-62-13-776,-391-33-341,-5 64-291,64 60-77,347-5 62,-99 1 60,-988 18 218,1153-30-146,-700-18-110,224-9-216,567 30 196,1 7 1,-221 43-1,-230 99 524,565-134-398,0 3 0,-77 41 0,100-44-82,0 3 0,1 0-1,2 2 1,-51 49 0,42-33-12,-37 38 3,68-67-16,1 0 0,0 1 1,0-1-1,1 1 0,-9 22 1,14-29 1,1-1 0,0 0 0,1 1 1,-1-1-1,1 1 0,0-1 0,0 0 1,0 1-1,0-1 0,1 1 0,0-1 0,0 1 1,0-1-1,0 0 0,1 0 0,-1 0 1,1 0-1,0 0 0,1 0 0,-1 0 1,1 0-1,5 6 0,5 4-5,0-1 0,1 0 0,1 0 0,16 10 0,6 1-20,0-2 0,1-1 0,2-2 0,0-2 0,0-2 0,2-1 0,0-2 0,0-2 0,45 5-1,54-1-19,201-4-1,-244-10 58,369 7-5,482-4 4,-213-14-47,404-12-30,371-21 20,-1208 36-4,887-15 34,-319-18-557,-353 11 299,419 45 231,-912-13 45,203 13-3,-169-14 6,111-13 1,-170 12 1,1 0 0,-1 0 1,1 0-1,-1 0 0,1 0 0,-1 0 0,1 0 1,-1 0-1,0 0 0,1 0 0,-1 0 1,1-1-1,-1 1 0,1 0 0,-1 0 0,1-1 1,-1 1-1,0 0 0,1 0 0,-1-1 0,1 1 1,-1 0-1,0-1 0,1 1 0,-1-1 0,0 1 1,0 0-1,1-1 0,-1 1 0,0-1 0,0 1 1,0-1-1,1 1 0,-1-1 0,0 1 0,0-2 1,-1 1 11,1-1-1,-1 1 1,1-1 0,-1 1 0,0-1 0,0 1 0,0-1 0,0 1 0,0 0-1,0 0 1,-1-2 0,-35-26 231,8 15-235,-2 1 0,1 2 0,-1 1 0,-1 2 0,-37-6 0,-17-4-111,-139-50-151,137 39 282,-1 4 0,-110-17 0,114 33-6</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3:54.985"/>
    </inkml:context>
    <inkml:brush xml:id="br0">
      <inkml:brushProperty name="width" value="0.05" units="cm"/>
      <inkml:brushProperty name="height" value="0.05" units="cm"/>
    </inkml:brush>
  </inkml:definitions>
  <inkml:trace contextRef="#ctx0" brushRef="#br0">105 7 9706,'-3'-1'166,"-1"0"1,1 0-1,0 0 0,-1 0 0,1 0 1,-1 1-1,1-1 0,-1 1 0,1 0 1,-1 0-1,1 1 0,-1-1 1,1 1-1,0-1 0,-1 1 0,1 0 1,0 1-1,-1-1 0,1 0 0,-5 4 1,6-3-74,-1 0 0,1 0 0,0 1 0,-1-1 0,1 0 0,1 1 0,-1 0 0,0-1 0,1 1 0,-1 0 0,1 0 0,0 0 0,0 0 0,0 0 0,0 0 0,0 0 0,1 0 0,0 1 0,-1-1 0,1 0 0,0 0 0,1 7 0,3 12 28,1 0 0,1 0 0,0 0 0,11 20 0,-10-24-126,0 0 0,-1 1-1,0 0 1,-2 0-1,0 0 1,1 31 0,-8 16-21,-20 106 0,6-60 48,0 42 197,6 0-1,8 1 1,28 274-1,-1-257-128,25 310-28,-67 146 190,-1-99 711,19-383-570,-4 302 652,4-439-899,0 6-673,0-15 508,0 0 0,0 0 0,0 0 0,0 0-1,0 1 1,-1-1 0,1 0 0,0 0 0,0 0 0,0 0 0,0 0 0,0 1 0,0-1 0,0 0 0,0 0 0,0 0 0,-1 0 0,1 0 0,0 0 0,0 1 0,0-1 0,0 0 0,0 0 0,-1 0 0,1 0 0,0 0 0,0 0 0,0 0 0,0 0 0,-1 0 0,1 0 0,0 0 0,0 0 0,0 0 0,0 0 0,-1 0 0,1 0 0,0 0 0,0 0-1,0 0 1,0 0 0,-1 0 0,1 0 0,0 0 0,0 0 0,0 0 0,0-1 0,0 1 0,-1 0 0,1 0 0,0 0 0,0 0 0,0 0 0,0 0 0,0 0 0,0-1 0,0 1 0,0 0 0,-1 0 0,1 0 0,-6-3-260,-11 0-82</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4:18.822"/>
    </inkml:context>
    <inkml:brush xml:id="br0">
      <inkml:brushProperty name="width" value="0.05" units="cm"/>
      <inkml:brushProperty name="height" value="0.05" units="cm"/>
    </inkml:brush>
  </inkml:definitions>
  <inkml:trace contextRef="#ctx0" brushRef="#br0">0 205 12827,'0'1'40,"0"1"0,0-1 0,0 0 1,1 0-1,-1 0 0,0 0 0,1 0 0,-1 1 1,0-1-1,1 0 0,0 0 0,-1 0 0,1 0 0,-1 0 1,1 0-1,0-1 0,0 1 0,0 0 0,-1 0 1,1 0-1,0-1 0,2 2 0,0 0 1,1-1 0,-1 1 0,1-1 0,-1 0 0,1 0-1,-1 0 1,6 0 0,4 0-26,1-1-1,-1 0 1,17-3-1,140-32 35,3-1-7,1334-112 382,-1417 141-417,500-3 434,0 46 378,-589-36-818,714 26 742,-315-17-519,-190-3-116,452 27 92,-295 5-231,231 19-24,-413-45 58,460 23 19,381-38-161,-654-26-81,-3-21-157,-121 15 344,329 7-6,-302 24 151,-126 0-113,0 7 1,169 26 0,214 57-48,-336-57 174,-200-29-37,0 0-1,0 0 1,0 0-1,0-1 1,0 0-1,0 0 1,-5-2-1,-17-10 8,-5-1 22</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00.653"/>
    </inkml:context>
    <inkml:brush xml:id="br0">
      <inkml:brushProperty name="width" value="0.05" units="cm"/>
      <inkml:brushProperty name="height" value="0.05" units="cm"/>
    </inkml:brush>
  </inkml:definitions>
  <inkml:trace contextRef="#ctx0" brushRef="#br0">42 67 14659,'-42'-67'6930,"67"110"-6383,2-1 0,42 51 1,-40-56-431,23 29-37,3-1 1,3-3 0,3-3 0,2-2 0,3-3-1,127 80 1,-193-134-79,9 5-149,-1 0 1,1-1-1,-1 0 0,1 0 0,15 4 1,-22-8 80,0 0 1,0 1-1,0-1 1,0 0 0,0 0-1,0 0 1,0 0-1,1-1 1,-1 1 0,0 0-1,0-1 1,0 0-1,0 1 1,0-1 0,0 0-1,-1 0 1,1 0-1,0 0 1,0 0 0,-1-1-1,1 1 1,0 0-1,-1-1 1,1 1 0,-1-1-1,0 0 1,0 0-1,1 1 1,-1-1 0,0 0-1,0-2 1,13-27-447,0-7-130</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4:26.791"/>
    </inkml:context>
    <inkml:brush xml:id="br0">
      <inkml:brushProperty name="width" value="0.05" units="cm"/>
      <inkml:brushProperty name="height" value="0.05" units="cm"/>
    </inkml:brush>
  </inkml:definitions>
  <inkml:trace contextRef="#ctx0" brushRef="#br0">4732 800 11410,'-5'-32'312,"-2"2"-1,-1-1 0,-1 1 0,-16-34 0,18 50-312,0 0-1,-1 1 1,0 0 0,-1 1 0,-1 0-1,0 0 1,0 1 0,-1 0 0,-1 1-1,-21-15 1,2 6-33,0 2-1,-2 1 1,0 1-1,-49-14 1,-144-29 97,181 48-37,-805-144 276,574 109-264,-519-47 254,543 81-153,-296 25 0,456-6-136,1 3 0,0 4 0,1 5 0,1 3-1,-162 65 1,-7 39-30,213-101 19,1 3 0,2 1 0,-60 54 1,86-68 0,0 1 1,1 0 0,1 1 0,1 1 0,1 0 0,0 1 0,1 0 0,2 1 0,-14 38 0,20-47 3,-1 0 1,2 0 0,0 1 0,0-1 0,1 1 0,1-1 0,0 1 0,0 0 0,1-1 0,1 1 0,0-1 0,1 0-1,0 0 1,1 0 0,1 0 0,-1 0 0,2-1 0,0 0 0,8 12 0,26 29 5,81 77 1,-67-74-3,87 85 2,-109-111 0,2-3-1,60 39 1,-38-35 7,0-3 0,2-2 1,1-3-1,76 19 0,252 38 27,-311-66-32,1255 166 87,-531-136 46,-606-49-116,0-9 0,213-44 0,-59-23-34,-280 61 22,-1-3 0,-2-2 0,65-37 0,-110 52 26,-1-2 0,0 0 0,0-1 0,-2-1 0,0-1 1,0-1-1,-2 0 0,0-1 0,-1 0 0,0-1 0,-2-1 0,13-26 0,-17 28 3,-1-1-1,0 0 1,-1 0-1,-1-1 0,-1 1 1,-1-1-1,-1 0 1,0 0-1,-2 0 0,0 0 1,-1 0-1,-1 0 1,-1 0-1,-8-28 1,1 18-35,-1 0 0,-2 1 1,-1 0-1,-1 2 0,-1-1 1,-1 2-1,-2 0 0,-1 1 1,-1 1-1,-30-27 1,12 16-44,-2 2 0,-1 1 1,-2 2-1,-1 3 0,-69-33 1,42 30 68,-2 3 0,0 4 1,-1 2-1,-87-11 1,-30 3-65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4:29.938"/>
    </inkml:context>
    <inkml:brush xml:id="br0">
      <inkml:brushProperty name="width" value="0.05" units="cm"/>
      <inkml:brushProperty name="height" value="0.05" units="cm"/>
    </inkml:brush>
  </inkml:definitions>
  <inkml:trace contextRef="#ctx0" brushRef="#br0">12169 530 11330,'2'-6'163,"0"-1"0,-1 1 0,1-1-1,-1 0 1,0 1 0,-1-1 0,0 0 0,0 0-1,-1-8 1,0 12-136,1 0 1,-1 0-1,0 0 0,0 0 0,0 1 1,-1-1-1,1 0 0,-1 0 0,1 1 1,-1-1-1,0 1 0,0 0 0,0 0 1,0-1-1,0 1 0,-1 0 0,1 1 1,-1-1-1,1 0 0,-1 1 0,0-1 1,1 1-1,-4-1 0,-19-5-31,-1 2-1,1 0 0,-1 2 0,1 0 1,-52 3-1,41 0-47,-295 7-372,37 0 251,-157-15 286,51 0 70,-498-6-48,-2-39 87,155-24-47,-241-20 53,525 58-218,-321-24-47,-1 31-21,-337 47-109,6 80 15,-149 117 203,931-138 6,9 32 32,255-77-70,1 3 1,-95 62 0,115-61-25,2 1-1,1 2 1,2 1 0,-37 45-1,61-61-20,1 0 0,1 1-1,0 1 1,2 1 0,1 0 0,-15 38-1,21-42 1,1 1 0,1-1-1,0 1 1,2 0-1,1 1 1,0-1 0,2 0-1,3 39 1,0-37 11,1 0 0,1 0-1,1-1 1,1 1 0,1-1 0,0-1 0,2 1 0,1-2-1,0 1 1,2-2 0,0 1 0,1-2 0,1 0 0,1 0-1,1-2 1,0 0 0,1-1 0,29 20 0,19 5 11,0-2 0,99 39 0,153 39 61,-98-49 6,341 58 0,238-32-60,1275-6-177,2129-171 422,-3021-23-200,-15-94-32,-100-85-20,-992 262-20,0-4 1,75-40 0,-122 54 16,-1-2 0,0-1 0,-2-1 0,0-1 0,-1-1 0,-1-1 1,0-2-1,23-31 0,-37 42 4,-1 0 0,-1 0 0,0-1 1,-1 0-1,0 0 0,-1-1 0,0 0 0,-1 0 0,2-14 1,-4 18 6,-1 1 1,-1 0 0,0-1-1,0 1 1,-1-1-1,0 1 1,0 0 0,-1 0-1,-1 0 1,1 0 0,-1 0-1,-1 0 1,0 0 0,-9-15-1,0 7 26,-1 0-1,0 0 0,-1 1 0,-1 1 1,0 1-1,-31-21 0,-6 1 49,-59-28-1,29 23-86,-1 3-1,-2 5 1,-1 3-1,-133-24 1,-375-23-181,331 56 114</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4:38.512"/>
    </inkml:context>
    <inkml:brush xml:id="br0">
      <inkml:brushProperty name="width" value="0.05" units="cm"/>
      <inkml:brushProperty name="height" value="0.05" units="cm"/>
    </inkml:brush>
  </inkml:definitions>
  <inkml:trace contextRef="#ctx0" brushRef="#br0">0 98 16580,'9'-8'325,"0"-1"1,0 2-1,1-1 1,0 2 0,0-1-1,20-8 1,-12 7-205,0 1 1,1 1-1,24-6 0,-37 11-76,1 0 0,-1 0 0,0 0 0,0 1 0,0 0 0,0 0 1,1 1-1,-1 0 0,11 2 0,-15-2-20,0 0 1,0 0 0,1 0-1,-1 0 1,0 0-1,-1 1 1,1-1 0,0 0-1,0 1 1,-1 0 0,1-1-1,0 1 1,-1 0-1,0 0 1,1 0 0,-1 0-1,0 0 1,0 0 0,0 0-1,0 0 1,-1 0-1,1 1 1,-1-1 0,1 0-1,-1 0 1,0 1-1,1-1 1,-2 5 0,1 2 95,-1 1 0,0-1 0,-1 0 0,0 0 0,-1 0-1,0 0 1,-7 15 0,-36 59 779,25-47-560,-11 16 140,-27 55 470,52-94-808,1 2 1,1-1-1,0 1 1,1-1-1,-4 28 0,8-39-126,-1 0 0,1 1-1,0-1 1,0 0 0,0 0-1,0 0 1,0 0 0,1 0-1,0 0 1,-1 0 0,1 0-1,0 0 1,1 0-1,-1 0 1,0 0 0,1-1-1,-1 1 1,1 0 0,0-1-1,0 1 1,0-1 0,0 0-1,1 0 1,-1 0 0,1 0-1,4 3 1,1-1-13,0-1 0,-1-1 0,1 1 0,0-1 0,1-1 0,-1 0 1,0 0-1,0 0 0,11-1 0,20-2-376,-1-2-1,1-1 1,-1-2 0,0-1 0,37-15 0,-15 3-42</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4:39.022"/>
    </inkml:context>
    <inkml:brush xml:id="br0">
      <inkml:brushProperty name="width" value="0.05" units="cm"/>
      <inkml:brushProperty name="height" value="0.05" units="cm"/>
    </inkml:brush>
  </inkml:definitions>
  <inkml:trace contextRef="#ctx0" brushRef="#br0">6 186 17788,'-1'-1'106,"0"0"1,1-1 0,-1 1-1,0 0 1,1 0-1,-1-1 1,1 1 0,0 0-1,0 0 1,-1-1-1,1 1 1,0-1 0,0 1-1,0 0 1,0-1-1,0 1 1,1 0 0,-1-1-1,1-1 1,9-27 340,-6 20-263,1 1-1,0 0 1,1 1-1,0-1 1,0 1-1,0 0 1,1 0-1,1 1 1,-1 0-1,1 0 1,0 1-1,17-10 1,-21 14-167,1 0-1,-1-1 1,1 2 0,-1-1 0,1 1 0,0-1 0,-1 1-1,1 0 1,0 1 0,0-1 0,0 1 0,0 0-1,-1 0 1,1 1 0,0 0 0,0-1 0,0 1-1,-1 1 1,1-1 0,0 1 0,-1 0 0,0 0-1,1 0 1,-1 1 0,0-1 0,0 1 0,0 0-1,0 0 1,4 5 0,1 3 57,-1 0-1,1 0 1,-2 1 0,0 0 0,11 24 0,-10-18 230,21 33 1,-28-49-268,1-1 1,-1 1-1,1 0 0,-1-1 0,1 1 0,0-1 0,-1 1 0,1-1 1,0 0-1,0 1 0,0-1 0,0 0 0,0 0 0,0-1 1,0 1-1,0 0 0,1-1 0,1 1 0,0-1 19,0 0 1,-1 0-1,1 0 0,0-1 0,-1 1 0,1-1 0,-1 0 1,1 0-1,-1-1 0,5-1 0,5-4 134,1-1 0,-1-1-1,-1 0 1,13-12 0,-23 19-165,14-13 271,22-26 1,12-13-3509,-43 48 2612,2 0-183</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4:39.530"/>
    </inkml:context>
    <inkml:brush xml:id="br0">
      <inkml:brushProperty name="width" value="0.05" units="cm"/>
      <inkml:brushProperty name="height" value="0.05" units="cm"/>
    </inkml:brush>
  </inkml:definitions>
  <inkml:trace contextRef="#ctx0" brushRef="#br0">127 8 16243,'0'-1'141,"-1"1"-1,1-1 0,0 1 0,-1-1 1,1 1-1,-1 0 0,1-1 0,-1 1 0,1-1 1,-1 1-1,1 0 0,-1-1 0,1 1 0,-1 0 1,1 0-1,-1-1 0,1 1 0,-1 0 0,0 0 1,1 0-1,-1 0 0,1 0 0,-1 0 1,0 0-1,1 0 0,-1 0 0,1 0 0,-1 0 1,0 0-1,1 0 0,-1 0 0,1 1 0,-2-1 1,1 1 24,-1 1 0,0-1 1,1 1-1,-1-1 1,1 1-1,-1-1 0,1 1 1,0 0-1,0 0 0,-1 2 1,-3 5-29,0 1-1,1 0 1,-3 11 0,6-18-140,0 1 1,0-1-1,1 0 0,-1 0 1,1 0-1,0 0 0,-1 1 1,1-1-1,1 0 0,-1 0 1,0 1-1,1-1 0,0 0 1,0 0-1,0 0 0,2 5 1,-1-5-12,0-1 0,0 1 1,1-1-1,-1 0 0,1 0 0,-1 0 1,1 0-1,0 0 0,0 0 0,0-1 1,0 1-1,0-1 0,0 0 0,0 0 1,0 0-1,5 0 0,10 3-41,0 1 0,-1 1 0,1 1 0,-1 0 0,24 14 0,-37-18 50,1 1 1,0-1-1,-1 1 0,0 0 0,0 0 1,0 0-1,0 0 0,-1 1 0,6 8 1,-8-9 11,1 0 1,-1-1 0,0 1 0,0 0 0,0 0 0,0 0 0,0 0-1,-1 0 1,0 0 0,0 0 0,0 0 0,0 0 0,-1 0-1,0 0 1,-1 6 0,-1-3 54,0 0 1,0 0-1,-1-1 0,0 1 0,0-1 0,0 1 0,-1-1 0,0-1 1,0 1-1,-1-1 0,1 0 0,-1 0 0,-1 0 0,1-1 0,-9 5 1,7-5-80,1 0-1,-1 0 1,0 0 0,0-1 0,0-1 0,-1 1 0,1-1 0,-1-1 0,1 0-1,-1 0 1,0 0 0,1-1 0,-12-2 0,15 1-46,1 0 0,-1 0 0,1-1 0,-1 0 1,1 0-1,0 0 0,0-1 0,0 1 0,0-1 0,0 0 0,1 0 0,-1 0 0,1 0 0,0-1 0,0 0 1,0 1-1,0-1 0,1 0 0,-1 0 0,1-1 0,0 1 0,1 0 0,-3-6 0,-5-37-479</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4:39.973"/>
    </inkml:context>
    <inkml:brush xml:id="br0">
      <inkml:brushProperty name="width" value="0.05" units="cm"/>
      <inkml:brushProperty name="height" value="0.05" units="cm"/>
    </inkml:brush>
  </inkml:definitions>
  <inkml:trace contextRef="#ctx0" brushRef="#br0">1 68 22405,'4'-13'1928,"1"-9"-1120,12 16-4424,-9 6 4960,2 3-352,2-1-296,7-2-56,2-3-424,8-3-824,5-1-528,5 0 904,10 3-216,5-1-152</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4:40.753"/>
    </inkml:context>
    <inkml:brush xml:id="br0">
      <inkml:brushProperty name="width" value="0.05" units="cm"/>
      <inkml:brushProperty name="height" value="0.05" units="cm"/>
    </inkml:brush>
  </inkml:definitions>
  <inkml:trace contextRef="#ctx0" brushRef="#br0">87 322 17988,'-2'-1'167,"0"-1"0,0 0 0,1 0 1,-1 0-1,0-1 0,1 1 0,0 0 0,-1-1 1,1 1-1,0-1 0,0 1 0,0-1 0,0 1 0,1-1 1,-1 0-1,1 1 0,0-1 0,0 0 0,0 0 1,0 1-1,0-1 0,0 0 0,1 1 0,-1-1 1,1 0-1,0 1 0,1-4 0,3-9 254,1 1 0,1 1 0,14-22 0,-17 28-350,1-2 12,47-71 360,-44 68-445,1 1 0,0 0-1,1 1 1,18-15 0,-28 24-1,1 0-1,0 0 1,0 1 0,0-1 0,0 1 0,-1-1 0,1 1 0,0-1 0,0 1-1,0-1 1,0 1 0,0 0 0,0 0 0,0-1 0,0 1 0,0 0 0,0 0 0,1 0-1,-1 0 1,0 0 0,1 1 0,-1-1 0,0 1 1,0-1-1,0 1 1,0 0-1,-1-1 0,1 1 1,0 0-1,-1 0 1,1 0-1,0-1 0,-1 1 1,1 0-1,-1 0 1,1 0-1,-1 0 0,0 0 1,1 0-1,-1 1 1,2 7-8,-1-1 1,0 1 0,0 0 0,-1 9-1,0-13 9,-8 286 13,4 150 259,7-404-202,-1-25 6,-1 0 1,-1 0-1,-1 20 1,1-32-65,0 1 0,0-1 0,0 1 0,0 0 0,0-1 1,0 1-1,0-1 0,0 1 0,-1-1 0,1 1 0,0-1 0,0 1 0,-1-1 1,1 1-1,0-1 0,-1 1 0,1-1 0,0 0 0,-1 1 0,1-1 0,0 1 1,-1-1-1,1 0 0,-1 1 0,1-1 0,-1 0 0,1 0 0,-2 1 1,1-1 7,0 0 0,0 0 0,0 0 1,0 0-1,0-1 0,0 1 1,0 0-1,0-1 0,-1 1 1,1 0-1,0-1 0,0 1 1,-1-2-1,-28-24 303,-15-20-149,3-1 1,2-3 0,-36-58-1,75 107-190,1 0-1,-1 0 1,0 0-1,0 0 1,1 0-1,-1 0 0,1 0 1,-1 0-1,1 0 1,-1-1-1,1 1 0,0 0 1,-1 0-1,1 0 1,0 0-1,0-1 0,0 1 1,0 0-1,0 0 1,0 0-1,0-1 1,0 1-1,1 0 0,-1 0 1,0 0-1,1 0 1,-1-1-1,1 1 0,0-1 1,2 0-127,-1 0 1,1 0-1,-1 1 1,1-1-1,0 1 1,0 0-1,0 0 1,0 0-1,4-1 1,10-4-387,80-36-229,-52 21 344,21-9-158</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4:41.627"/>
    </inkml:context>
    <inkml:brush xml:id="br0">
      <inkml:brushProperty name="width" value="0.05" units="cm"/>
      <inkml:brushProperty name="height" value="0.05" units="cm"/>
    </inkml:brush>
  </inkml:definitions>
  <inkml:trace contextRef="#ctx0" brushRef="#br0">101 323 18780,'-7'5'201,"0"0"0,0 0 1,0 0-1,0 1 0,1 0 0,0 0 0,0 1 0,0 0 1,1 0-1,0 0 0,1 0 0,-1 1 0,2 0 0,-1 0 1,1 0-1,0 0 0,0 1 0,1-1 0,1 1 0,-1-1 1,1 1-1,1 0 0,-1-1 0,1 1 0,2 10 0,-2-17-197,1 0 0,-1 0-1,0 0 1,1 0-1,0 0 1,-1-1-1,1 1 1,0 0-1,0 0 1,0-1-1,0 1 1,0 0 0,0-1-1,0 0 1,1 1-1,-1-1 1,1 1-1,-1-1 1,1 0-1,-1 0 1,4 2-1,-2-3-4,-1 1 0,1-1 0,-1 1 0,1-1-1,-1 0 1,1 0 0,-1 0 0,1 0 0,-1-1-1,1 1 1,-1-1 0,0 1 0,1-1 0,3-2-1,2-1-4,1 0-1,-2-1 0,1 0 0,-1 0 0,1-1 0,-1 1 0,-1-2 0,8-8 0,-2 0 57,-2 0 1,0-1-1,0 0 0,-2 0 1,0-1-1,-1-1 0,-1 1 1,6-25-1,-13 36 191,-4 14-140,-6 19-39,8-17-211,1 1-1,0-1 0,1 1 1,0-1-1,0 1 1,1 0-1,1-1 0,0 1 1,2 12-1,-3-23 104,0 1 0,0 0-1,1-1 1,-1 1 0,0-1 0,1 1-1,-1 0 1,0-1 0,1 1 0,-1-1-1,1 1 1,-1-1 0,0 1 0,1-1 0,0 1-1,-1-1 1,1 1 0,-1-1 0,1 0-1,-1 1 1,1-1 0,0 0 0,-1 1-1,1-1 1,0 0 0,-1 0 0,2 0 0,0 0-33,-1 0 0,1 0 1,-1-1-1,1 1 0,-1-1 1,1 1-1,-1-1 0,0 1 1,1-1-1,-1 0 0,0 0 1,2-1-1,3-3-219,0 0 0,-1-1 0,0 1 0,6-9 0,3-8-141,-1-1 1,-1 0 0,-1 0 0,-1-1-1,8-28 1,28-130-238,-41 159 667,-1 6 208,-1 0-1,1-20 0,-5 35 554,-1 6-435,-3 10 129,-10 48 1027,4 1 0,-6 93 0,16-147-1346,1-1 0,1 1 1,-1-1-1,1 1 0,1-1 1,4 15-1,-5-20-105,-1-1 0,2 1 0,-1-1 0,0 1 0,0-1 0,1 0 0,-1 0 0,1 1 0,0-1 0,0-1 0,-1 1 0,1 0 0,1 0 0,-1-1 0,0 1 0,0-1 0,0 1 0,1-1 0,-1 0 0,1 0 0,-1 0 0,1 0 0,-1-1 0,6 2 0,-1-2-17,0 0 0,0 0 0,1 0-1,-1-1 1,-1 0 0,1-1 0,0 0 0,0 0-1,0 0 1,10-6 0,5-3-191,35-26 0,-35 22-10,-10 9 61,-8 9-56,-6 17-85,0-13 278,-3 13-87,3-12 86,0 0 0,0 1 0,1-1-1,0 1 1,0 0 0,1-1 0,1 14 0,-1-21 2,0 0 0,0 0 0,0 0 0,0 0 0,1 0 0,-1 0 0,0 0 0,1 0 0,-1 0 0,0 0 0,1 0 0,-1-1 0,1 1 0,0 0 0,-1 0 1,1 0-1,0-1 0,-1 1 0,1 0 0,0-1 0,0 1 0,0-1 0,-1 1 0,1-1 0,0 1 0,0-1 0,0 0 0,0 1 0,0-1 0,0 0 0,0 0 0,0 1 1,0-1-1,0 0 0,0 0 0,0 0 0,0 0 0,0-1 0,0 1 0,0 0 0,0 0 0,0 0 0,0-1 0,0 1 0,0-1 0,-1 1 0,1-1 0,2 0 0,2-2 10,1 0-1,-1-1 1,1 0-1,-1 0 1,0 0-1,6-7 1,4-8-95,0 0 0,23-43 0,7-10-447,-44 71 520,-1 0 0,1 0 0,0 0-1,-1 0 1,1 1 0,0-1 0,0 0-1,-1 1 1,1-1 0,0 0 0,0 1 0,0-1-1,0 1 1,0-1 0,0 1 0,0 0 0,0-1-1,0 1 1,0 0 0,0 0 0,0 0 0,0 0-1,0 0 1,0 0 0,0 0 0,0 0 0,1 0-1,2 1 19,-1 1-1,1-1 1,-1 1-1,0 0 1,1 0 0,2 3-1,20 9 178,-18-13-139,0 0 1,-1 0-1,1 0 0,0-1 0,0 0 1,0-1-1,0 1 0,0-2 0,0 1 0,0-1 1,0 0-1,-1-1 0,1 0 0,-1 0 1,10-6-1,-5 2 9,-1 0 1,1-1-1,-2 0 1,1 0-1,-1-1 1,-1-1-1,1 0 1,9-14-1,-18 23-49,0-1 0,0 1 0,0-1-1,0 1 1,-1-1 0,1 1 0,0-1-1,-1 1 1,1-1 0,-1 0 0,0 1-1,1-1 1,-1 0 0,0 0 0,0 1-1,0-3 1,0 3-4,0 1-1,-1 0 1,1-1-1,0 1 1,0 0-1,0-1 1,0 1 0,-1 0-1,1-1 1,0 1-1,0 0 1,-1 0-1,1-1 1,0 1-1,-1 0 1,1 0 0,0-1-1,0 1 1,-1 0-1,1 0 1,-1 0-1,1 0 1,0-1-1,-1 1 1,1 0-1,-1 0 1,-16 5 81,9-1-38,1 1 0,-1 0-1,1 1 1,0 0 0,1 0-1,0 1 1,0-1-1,0 1 1,-6 10 0,3-2 62,0-1 1,1 2-1,1-1 1,-6 18-1,10-26-61,1 1-1,0-1 1,0 1 0,1 0-1,0-1 1,1 1-1,-1 0 1,1 0 0,2 9-1,-2-14-59,1 0 0,0 0 0,0 0 0,0 0 0,0 0 0,0 0 1,1 0-1,-1-1 0,1 1 0,0 0 0,0-1 0,0 1 0,0-1 0,0 0 0,0 0 0,1 1 0,-1-2 0,1 1 0,0 0 0,-1 0 0,1-1 0,0 0 1,0 1-1,0-1 0,5 1 0,6 0-135,-1 0-1,1 0 1,0-2 0,0 0 0,0 0 0,0-1-1,14-3 1,18-5-220</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44:42.302"/>
    </inkml:context>
    <inkml:brush xml:id="br0">
      <inkml:brushProperty name="width" value="0.05" units="cm"/>
      <inkml:brushProperty name="height" value="0.05" units="cm"/>
    </inkml:brush>
  </inkml:definitions>
  <inkml:trace contextRef="#ctx0" brushRef="#br0">0 359 19012,'1'1'65,"0"0"0,0-1 0,0 1 0,0 0 0,0 0 0,0-1 0,0 1 0,0 0 0,0-1 0,0 1 0,0-1 0,1 1 0,-1-1 0,0 0 0,0 0 0,0 1 0,1-1 0,-1 0 0,0 0 0,0 0 0,2 0 0,35-3-184,-25 2 208,899-49-4195,6 27 4487,722-35 3620,113-101-2878,-1253 88-487,-466 67-989,-22 4 223,-11 1 80,-3 0 10,-22 5-165</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01.137"/>
    </inkml:context>
    <inkml:brush xml:id="br0">
      <inkml:brushProperty name="width" value="0.05" units="cm"/>
      <inkml:brushProperty name="height" value="0.05" units="cm"/>
    </inkml:brush>
  </inkml:definitions>
  <inkml:trace contextRef="#ctx0" brushRef="#br0">385 1 16740,'-7'8'1992,"5"-6"-1792,-13 31 462,1 1 0,1 0 0,2 1-1,-7 42 1,7-34-402,-65 294 1077,8-30-614,23-128-444,-40 172-76,84-347-216,-6 23-582,2 1-1,-2 27 1,9-45-432,-1-9 1015,-1-1-1,0 0 1,0 0-1,0 0 1,0 0 0,0 0-1,0 0 1,1 0-1,-1 0 1,0 0 0,0 0-1,0 0 1,0 0-1,0 0 1,1 0 0,-1 0-1,0 0 1,0 0-1,0 0 1,0 0 0,1 0-1,-1 0 1,0 0-1,0 0 1,0 0 0,0 0-1,0 0 1,1 0-1,-1 0 1,0 0 0,0 0-1,0-1 1,0 1-1,0 0 1,0 0 0,0 0-1,1 0 1,-1 0-1,0 0 1,0 0 0,0-1-1,0 1 1,0 0-1,0 0 1,0 0 0,0 0-1,0 0 1,0-1-1,0 1 1,0 0 0,0 0-1,0 0 1,0 0-1,0-1 1,0 1 0,0 0-1,0 0 1,0 0-1,0 0 1,0-1 0,5-23-607,-2-9-187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6:35.469"/>
    </inkml:context>
    <inkml:brush xml:id="br0">
      <inkml:brushProperty name="width" value="0.05" units="cm"/>
      <inkml:brushProperty name="height" value="0.05" units="cm"/>
    </inkml:brush>
  </inkml:definitions>
  <inkml:trace contextRef="#ctx0" brushRef="#br0">3226 120 8562,'-91'-29'770,"-1"4"1,-1 4 0,-1 4-1,-166-8 1,123 22-511,0 7 0,-229 35 0,265-20-194,1 5 1,1 3-1,-119 51 1,89-21 242,-221 134 0,258-129-95,2 3 1,3 5-1,4 3 0,2 4 1,4 3-1,-89 121 0,130-150-120,1 1-1,3 3 0,2 0 1,2 2-1,3 1 0,-32 112 1,45-124-66,3 1 1,1 0 0,2 1-1,3 0 1,2 0 0,1 0-1,3-1 1,2 1 0,17 72 0,-8-69-36,3 0 1,2-2 0,3 0-1,1-1 1,2-1 0,3-2-1,1 0 1,3-2 0,1-2-1,51 51 1,-30-42-18,1-2-1,2-3 0,3-2 0,1-3 1,2-3-1,1-2 0,70 26 1,-47-28 52,1-4 0,2-3-1,1-5 1,0-3 0,2-5 0,-1-3 0,2-5 0,-1-4 0,157-17 0,-101-6 280,-1-6 0,160-52 1,274-135 1089,-431 146-889,-3-6 1,230-158-1,-303 179-329,-2-4 0,-3-3 0,-2-3 0,-3-2 0,57-78 0,-82 90-27,-2-2 0,-2-1 1,-4-2-1,-1-1 0,-3-2 0,-3-1 1,28-108-1,-46 138-103,0-1 0,-2 0 0,-2-1-1,-1 1 1,-2-1 0,-1 1 0,-1-1 0,-3 1 0,0 0 0,-2 0 0,-18-51 0,10 47-109,-1 1 1,-2 1 0,-1 1-1,-2 0 1,-2 2 0,-44-52 0,35 51-58,-2 1 0,-1 1-1,-1 2 1,-2 2 0,-62-36 0,33 28-206,-1 4 0,-2 2 0,-1 4 0,-120-29 0,97 36 110,-1 3-1,-1 5 0,-125 2 1,-105 27-147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03.523"/>
    </inkml:context>
    <inkml:brush xml:id="br0">
      <inkml:brushProperty name="width" value="0.05" units="cm"/>
      <inkml:brushProperty name="height" value="0.05" units="cm"/>
    </inkml:brush>
  </inkml:definitions>
  <inkml:trace contextRef="#ctx0" brushRef="#br0">33 18 16099,'-16'-5'1241,"-1"-1"1303,18 4-1293,9 0-277,66 0 1029,145 12-1,72 35-2695,-244-36-70,55 19-1,-101-27 760,14 6-73,-17-7 67,0 0 1,0 0-1,1 0 1,-1 0-1,0 1 1,0-1-1,0 0 0,1 0 1,-1 0-1,0 0 1,0 1-1,0-1 1,1 0-1,-1 0 0,0 0 1,0 1-1,0-1 1,0 0-1,0 0 1,0 1-1,1-1 0,-1 0 1,0 0-1,0 1 1,0-1-1,0 0 1,0 1-1,0-1 0,0 0 1,0 0-1,0 1 1,0-1-1,0 0 1,0 0-1,-1 1 0,1-1 1,0 0-1,0 0 1,0 1-1,0-1 0,0 0 1,0 0-1,-1 1 1,1-1-1,0 0 1,0 0-1,0 0 0,-1 1 1,1-1-1,-15 9-407</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03.955"/>
    </inkml:context>
    <inkml:brush xml:id="br0">
      <inkml:brushProperty name="width" value="0.05" units="cm"/>
      <inkml:brushProperty name="height" value="0.05" units="cm"/>
    </inkml:brush>
  </inkml:definitions>
  <inkml:trace contextRef="#ctx0" brushRef="#br0">0 1 15683,'3'21'1601,"25"-4"-777,7-5-256,21-6 712,7-6-79,13-2-233,3-4-88,-1 1-632,-5-1-376,-9 2-1912,-2-2 1895,-8 3-391,-4 0-200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04.477"/>
    </inkml:context>
    <inkml:brush xml:id="br0">
      <inkml:brushProperty name="width" value="0.05" units="cm"/>
      <inkml:brushProperty name="height" value="0.05" units="cm"/>
    </inkml:brush>
  </inkml:definitions>
  <inkml:trace contextRef="#ctx0" brushRef="#br0">1 1 17900,'1'1'94,"0"0"0,0 0 0,-1 0 0,1 1-1,0-1 1,0 0 0,-1 0 0,1 1 0,-1-1 0,1 0 0,-1 1 0,0-1 0,1 1 0,-1-1 0,0 0 0,0 1 0,0-1 0,0 1 0,0-1-1,0 1 1,-1 1 0,2 6 154,20 246 1049,65 304 1,-91-593-3041,-2 14 1506,-1 1 0,-17-32 0,-13-13-250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04.925"/>
    </inkml:context>
    <inkml:brush xml:id="br0">
      <inkml:brushProperty name="width" value="0.05" units="cm"/>
      <inkml:brushProperty name="height" value="0.05" units="cm"/>
    </inkml:brush>
  </inkml:definitions>
  <inkml:trace contextRef="#ctx0" brushRef="#br0">65 216 15843,'-13'-6'731,"8"4"-443,0-1-1,-1 1 1,1-1 0,0 0-1,0 0 1,1-1 0,-1 1-1,-3-5 1,7 7-224,1 1 0,-1-1 0,1 0 1,0 1-1,0-1 0,-1 1 0,1-1 1,0 0-1,0 1 0,0-1 0,0 1 1,0-1-1,0 0 0,0 1 0,0-1 1,0 0-1,0 1 0,0-1 0,0 1 1,0-1-1,0 0 0,1 1 0,-1-1 1,0 1-1,0-1 0,1 0 0,-1 1 1,0-1-1,1 1 0,-1-1 0,0 1 1,1-1-1,-1 1 0,1 0 0,0-1 1,21-14 988,-19 13-914,30-14 349,1 2 1,0 1-1,0 1 1,57-10-1,-61 15-353,59-12 280,174-15 0,91 30-430,-177 19-993,-65 5-2577,-93-14 2705,-20-3 472,-11-1-213,-17-1-597</inkml:trace>
  <inkml:trace contextRef="#ctx0" brushRef="#br0" timeOffset="1">214 566 16468,'-3'38'1896,"10"-9"-1168,25-13-160,14-8 969,25-8-393,10-10-152,16-3-232,5-4-96,2-6-232,0 2-312,-17 2-816,-10 5-432,-31 1 912,-8 6-200,-25-3-192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17.237"/>
    </inkml:context>
    <inkml:brush xml:id="br0">
      <inkml:brushProperty name="width" value="0.05" units="cm"/>
      <inkml:brushProperty name="height" value="0.05" units="cm"/>
    </inkml:brush>
  </inkml:definitions>
  <inkml:trace contextRef="#ctx0" brushRef="#br0">100 41 18212,'-2'-38'2128,"2"38"-2116,0 1-1,0-1 1,0 0-1,0 0 1,0 0 0,0 0-1,0 0 1,-1 0-1,1 0 1,0 0-1,0 0 1,0 0 0,0 0-1,0 0 1,0 0-1,0 0 1,0 0-1,0 0 1,-1 0 0,1 0-1,0 0 1,0 0-1,0 0 1,0 0-1,0 0 1,0 0 0,0 0-1,0 0 1,0 0-1,-1 0 1,1 0-1,0 0 1,0 0 0,0 0-1,0-1 1,0 1-1,0 0 1,0 0-1,0 0 1,0 0 0,0 0-1,0 0 1,0 0-1,0 0 1,0 0-1,0 0 1,0-1 0,0 1-1,0 0 1,-1 0-1,1 0 1,0 0-1,0 0 1,0 0-1,0 0 1,0 0 0,0 0-1,1-1 1,-1 1-1,0 0 1,0 0-1,0 0 1,0 0 0,-7 21 781,-56 370 1061,57-342-1674,-12 140 407,17-183-532,1 1 1,1 0 0,-1 0 0,1-1 0,2 11 0,-2-16-41,-1 0 1,0 0 0,1 0 0,-1 0-1,1 0 1,-1 0 0,1 0-1,0-1 1,-1 1 0,1 0 0,0 0-1,-1 0 1,1-1 0,0 1 0,0 0-1,0-1 1,0 1 0,0-1 0,-1 1-1,1-1 1,0 1 0,0-1 0,0 1-1,1-1 1,-1 0 0,0 0-1,0 0 1,0 0 0,0 0 0,0 0-1,0 0 1,0 0 0,0 0 0,0 0-1,0 0 1,0 0 0,0-1 0,0 1-1,0-1 1,2 0 0,9-4 110,0-1 0,-1-1 0,0 0 0,0 0 0,18-17 0,-18 15-45,307-277 1587,-163 141-1171,-131 124-478,-4 4-311,0-1-1,27-34 1,-47 52 253,0-1-1,0 1 1,0 0 0,0 0-1,1 0 1,-1 0-1,0 0 1,0 0-1,0 0 1,0 0 0,0 0-1,0 0 1,0-1-1,0 1 1,0 0-1,0 0 1,1 0 0,-1 0-1,0 0 1,0 0-1,0 0 1,0-1 0,0 1-1,0 0 1,0 0-1,0 0 1,0 0-1,0 0 1,0 0 0,0-1-1,0 1 1,0 0-1,0 0 1,0 0-1,0 0 1,0 0 0,0 0-1,-1-1 1,1 1-1,0 0 1,0 0-1,0 0 1,0 0 0,0 0-1,0 0 1,0 0-1,0-1 1,0 1 0,-1 0-1,-7 2-793,-10 5 329,-7 7-238,-8 6-230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17.703"/>
    </inkml:context>
    <inkml:brush xml:id="br0">
      <inkml:brushProperty name="width" value="0.05" units="cm"/>
      <inkml:brushProperty name="height" value="0.05" units="cm"/>
    </inkml:brush>
  </inkml:definitions>
  <inkml:trace contextRef="#ctx0" brushRef="#br0">1 1 15331,'16'18'2217,"1"5"-1081,-1 3-424,1 6 1689,0 1-1001,5 2-320,2 7-200,2 2-536,-3-1-328,3-1-800,1-5-392,1-10 976,4-5-224,-3-15-168</inkml:trace>
  <inkml:trace contextRef="#ctx0" brushRef="#br0" timeOffset="1">765 214 18964,'13'22'1872,"-13"14"-1167,-7 1-297,-6 9 1080,3 4-608,1 3-312,1-3-208,5-10-536,4-4-440,9-16 536,4-7-112,7-19-96</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18.104"/>
    </inkml:context>
    <inkml:brush xml:id="br0">
      <inkml:brushProperty name="width" value="0.05" units="cm"/>
      <inkml:brushProperty name="height" value="0.05" units="cm"/>
    </inkml:brush>
  </inkml:definitions>
  <inkml:trace contextRef="#ctx0" brushRef="#br0">98 4 17268,'2'-1'234,"1"0"1,-1 1 0,1-1-1,-1 1 1,1 0 0,-1 0-1,1 0 1,-1 0 0,1 0-1,-1 1 1,1-1 0,-1 1-1,1-1 1,-1 1 0,4 1-1,-5 0-85,1-1 0,0 1 0,-1-1 0,1 1 0,-1 0 0,0 0-1,1-1 1,-1 1 0,0 0 0,0 0 0,0 0 0,-1 0 0,1 0 0,0 0 0,-1 1 0,1-1 0,-1 4-1,1 6-22,0 0-1,-1 0 1,-1 0-1,0-1 1,0 1 0,-2 0-1,1-1 1,-1 1-1,-1-1 1,-8 19-1,-8 10-69,-34 55 0,48-87-14,-6 11-7,3-6-6,1 0-1,-9 18 1,16-28-11,0 0-1,-1-1 0,1 1 0,1 0 1,-1 0-1,0 0 0,1 0 1,-1 0-1,1 0 0,0 0 0,0 0 1,0 0-1,0-1 0,1 1 1,-1 0-1,1 0 0,2 6 0,-2-7 10,0 0 0,1 0-1,-1-1 1,1 1-1,0 0 1,-1 0-1,1-1 1,0 1-1,0-1 1,0 0-1,0 1 1,0-1-1,1 0 1,-1 0-1,0 0 1,0-1-1,1 1 1,2 0-1,6 1 88,0 0 0,19-1 0,-23-1-69,377-17 301,-331 13-1050,-21 1 368,52-11 1,-34 1-127</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18.560"/>
    </inkml:context>
    <inkml:brush xml:id="br0">
      <inkml:brushProperty name="width" value="0.05" units="cm"/>
      <inkml:brushProperty name="height" value="0.05" units="cm"/>
    </inkml:brush>
  </inkml:definitions>
  <inkml:trace contextRef="#ctx0" brushRef="#br0">218 7 21085,'0'-1'68,"1"1"0,-1-1 0,0 1 1,1-1-1,-1 1 0,1 0 1,-1-1-1,1 1 0,-1-1 1,1 1-1,-1 0 0,1-1 1,-1 1-1,1 0 0,-1 0 1,1 0-1,0-1 0,-1 1 1,1 0-1,-1 0 0,1 0 1,0 0-1,-1 0 0,1 0 1,1 0-1,15 10 609,13 23 3,-28-31-530,18 26 27,-1 1 1,-1 1-1,-1 0 1,-2 1 0,-1 1-1,-2 0 1,-1 1-1,9 41 1,-13-34-67,-1 0 1,-2 1 0,-2-1-1,-1 1 1,-3 0 0,-10 66-1,5-66-160,-2-1 1,-2 0-1,-2-1 0,-1 0 0,-2-1 0,-2-1 0,-1-1 0,-2 0 1,-1-1-1,-2-2 0,-1 0 0,-2-2 0,-1-1 0,-1-1 0,-37 29 1,-19 1-160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19.034"/>
    </inkml:context>
    <inkml:brush xml:id="br0">
      <inkml:brushProperty name="width" value="0.05" units="cm"/>
      <inkml:brushProperty name="height" value="0.05" units="cm"/>
    </inkml:brush>
  </inkml:definitions>
  <inkml:trace contextRef="#ctx0" brushRef="#br0">154 1 16804,'-12'57'1792,"2"5"-1168,-1 15-160,-1 11 864,1 16-527,0 1-105,-1-5-176,2-7-104,1-8-280,1-8-224,-1-19-632,2-17-256,-3-25 776,1-10-192,-3-19-153</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19.432"/>
    </inkml:context>
    <inkml:brush xml:id="br0">
      <inkml:brushProperty name="width" value="0.05" units="cm"/>
      <inkml:brushProperty name="height" value="0.05" units="cm"/>
    </inkml:brush>
  </inkml:definitions>
  <inkml:trace contextRef="#ctx0" brushRef="#br0">0 516 17012,'1'-4'227,"-1"-1"-1,1 1 1,0 0 0,0 0 0,0-1 0,0 1 0,1 0 0,0 0 0,0 0-1,0 1 1,3-5 0,32-39 617,-23 31-197,135-155 2127,37-45-958,-185 215-1808,-1 0 0,0 1 0,1-1 0,-1 0 0,1 0 0,-1 1 0,1-1 0,0 1 0,-1-1 0,1 0-1,-1 1 1,1-1 0,0 1 0,0-1 0,-1 1 0,1 0 0,0-1 0,0 1 0,0 0 0,-1-1 0,1 1 0,0 0 0,0 0 0,0 0 0,0 0 0,1 0 0,0 1-1,-1 0 1,1 0-1,-1 1 1,0-1-1,1 1 0,-1-1 1,0 1-1,0-1 1,0 1-1,0 0 1,1 2-1,72 144 15,2 4-3926,-71-141 3511,0-1 0,0 2 1,3 11-1,-1 1-589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6:38.988"/>
    </inkml:context>
    <inkml:brush xml:id="br0">
      <inkml:brushProperty name="width" value="0.05" units="cm"/>
      <inkml:brushProperty name="height" value="0.05" units="cm"/>
    </inkml:brush>
  </inkml:definitions>
  <inkml:trace contextRef="#ctx0" brushRef="#br0">14 0 15987,'-3'20'1145,"-2"10"-961,0 0-88,5 1 344,0 4-240,0 8-280,1-1-112,5-5-168,-2-4-80,0-7-88,-4-3 632,0-9-353,0-2-87,-2-8 152</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19.990"/>
    </inkml:context>
    <inkml:brush xml:id="br0">
      <inkml:brushProperty name="width" value="0.05" units="cm"/>
      <inkml:brushProperty name="height" value="0.05" units="cm"/>
    </inkml:brush>
  </inkml:definitions>
  <inkml:trace contextRef="#ctx0" brushRef="#br0">1 0 17476,'10'457'6470,"-9"-329"-5612,-1-110-759,0 1-19,0-1 0,1 1 0,1-1 0,1 0 0,6 27 0,-8-44-71,-1 1 0,0-1 1,1 0-1,-1 0 0,1 0 1,-1 0-1,1 0 0,0 0 1,-1 0-1,1 0 0,0 0 1,0 0-1,0 0 0,0 0 0,0 0 1,0 0-1,0-1 0,0 1 1,0 0-1,0-1 0,0 1 1,0-1-1,2 1 0,-2-1 3,1 0 0,0 0 1,-1 0-1,1-1 0,0 1 0,-1 0 0,1-1 0,-1 1 0,1-1 0,-1 0 0,1 1 0,-1-1 0,1 0 1,-1 0-1,2-1 0,6-6 58,0 0 1,-1-1-1,14-18 0,-18 21-43,241-360 957,-239 357-1002,-1 1-90,0 1 0,-1-1 0,0 0 1,3-11-1,-6 17 91,-1 1 0,1-1 1,-1 1-1,0 0 0,0-1 1,1 1-1,-1-1 0,0 1 1,0-1-1,-1 1 0,1 0 1,0-1-1,0 1 0,-1-1 0,1 1 1,0 0-1,-1-1 0,0 1 1,1 0-1,-1-1 0,0 1 1,0 0-1,1 0 0,-1 0 1,0 0-1,0 0 0,0 0 1,0 0-1,-1 0 0,1 0 1,0 0-1,-2-1 0,-20-7-234</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0.388"/>
    </inkml:context>
    <inkml:brush xml:id="br0">
      <inkml:brushProperty name="width" value="0.05" units="cm"/>
      <inkml:brushProperty name="height" value="0.05" units="cm"/>
    </inkml:brush>
  </inkml:definitions>
  <inkml:trace contextRef="#ctx0" brushRef="#br0">0 0 16516,'13'40'1576,"4"-1"-1072,0-4-208,8-8 640,5-4-768,6-15 1673,2-8-1561,8-18-136,0-10 40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0.826"/>
    </inkml:context>
    <inkml:brush xml:id="br0">
      <inkml:brushProperty name="width" value="0.05" units="cm"/>
      <inkml:brushProperty name="height" value="0.05" units="cm"/>
    </inkml:brush>
  </inkml:definitions>
  <inkml:trace contextRef="#ctx0" brushRef="#br0">150 180 17876,'-10'5'227,"0"1"0,0 0 0,0 1 0,1-1 0,0 2 0,1-1 0,-1 2 0,1-1 0,1 1 0,0 0 0,0 0 0,1 1 0,0 0 0,0 0 0,1 0 0,1 1 0,0 0 0,0 0 0,1 0 0,0 0 0,-1 20 0,3-28-207,1 0-1,0 0 1,0 0 0,0 0-1,1 0 1,-1 0 0,1-1-1,0 1 1,0 0-1,0 0 1,0 0 0,0-1-1,0 1 1,1-1 0,2 4-1,-3-4-3,1-1 0,0 1 0,-1-1-1,1 1 1,0-1 0,0 0 0,0 0-1,0 0 1,0 0 0,0 0 0,0-1 0,0 1-1,1 0 1,-1-1 0,0 0 0,3 1 0,1-1 17,1-1-1,-1 1 1,1-1 0,-1 0 0,0-1 0,1 0 0,-1 0 0,0 0 0,0-1 0,0 1 0,0-1 0,7-6 0,6-5 102,0 0 0,-1-2-1,-1 0 1,-1-1 0,0-1 0,-1 0 0,-1-1-1,-1-1 1,0 0 0,-2 0 0,0-2 0,12-33-1,-18 30 4,-7 14-98,2 11-42,-1 0 1,1-1 0,0 1-1,-1 0 1,1 0-1,0 0 1,0 0-1,-1 0 1,1 0 0,0 0-1,-1 0 1,1 0-1,0 0 1,-1 0 0,1 0-1,0 0 1,-1 0-1,1 0 1,0 0 0,-1 0-1,1 0 1,0 0-1,-1 0 1,1 0-1,0 1 1,-1-1 0,1 0-1,0 0 1,0 0-1,-1 1 1,1-1 0,0 0-1,-4 3-66,1 0 1,0 0-1,0 0 0,0 0 0,1 1 0,-1-1 0,1 1 0,-1 0 1,1 0-1,-2 5 0,-15 46-1013,17-50 920,0 2-276,0 1-1,0-1 1,0 14 0,2-20 349,0 0 1,0 0-1,0 0 0,0 0 0,0 0 0,0 0 0,0 0 1,0 0-1,1-1 0,-1 1 0,0 0 0,1 0 0,-1 0 1,0 0-1,1-1 0,-1 1 0,2 1 0,-1-1 18,0-1-1,-1 0 0,1 0 1,0 1-1,0-1 1,0 0-1,-1 0 0,1 0 1,0 0-1,0 0 1,0 0-1,0 0 0,-1 0 1,1 0-1,0 0 1,0-1-1,0 1 1,-1 0-1,1 0 0,0-1 1,0 1-1,-1-1 1,1 1-1,1-1 0,24-19-785,8-9-141</inkml:trace>
  <inkml:trace contextRef="#ctx0" brushRef="#br0" timeOffset="1">573 1 13699,'-1'11'483,"0"0"0,0 0 0,-2 0 0,-5 19 0,-1 2-24,7-21-251,-60 272 3935,54-230-3412,2 0-1,2 0 1,5 79-1,1-117-562,0-1 0,0 1-1,5 16 1,-6-27-140,1-1 0,-1 1 0,1 0 0,0 0 0,0-1 0,0 1 0,4 3-1,-5-6-29,0 0-1,0 0 1,0 0-1,0 0 1,0 0-1,0 0 0,0 0 1,1 0-1,-1-1 1,0 1-1,1-1 1,-1 1-1,0-1 1,1 1-1,-1-1 0,1 0 1,-1 1-1,1-1 1,-1 0-1,2 0 1,-1-1-10,0 1 1,-1-1 0,1 1 0,0-1-1,-1 1 1,1-1 0,-1 0 0,1 0 0,-1 0-1,0 0 1,1 0 0,-1 0 0,0 0-1,1-1 1,-1 1 0,0 0 0,0-1-1,0 1 1,0 0 0,0-1 0,-1 1-1,1-1 1,0 0 0,0-2 0,2-6-60,0 0 1,3-20-1,-6 29 69,14-157-634,-2 8 28,15-1 36,-22 127 442,2 1 0,1 0 0,1 0 0,14-27 0,-19 43 89,1-1 1,0 1-1,1 0 0,-1 0 1,1 1-1,9-8 0,-12 12 43,0-1-1,0 1 0,0 0 0,0 0 0,0 0 1,1 0-1,-1 1 0,0 0 0,1-1 0,-1 1 1,1 0-1,0 1 0,-1-1 0,1 1 1,0-1-1,5 1 0,-8 0 9,0 0 0,0 1-1,0-1 1,0 0 0,0 0 0,0 1-1,0-1 1,0 0 0,0 1 0,0-1 0,0 1-1,0-1 1,-1 1 0,1 0 0,0-1 0,0 1-1,-1 0 1,1-1 0,0 1 0,-1 0 0,1 0-1,-1 0 1,2 1 0,-2 0 6,1 0-1,-1 0 1,1 0 0,-1 0-1,0 0 1,0 0 0,0 0-1,0-1 1,0 1 0,0 0-1,-2 3 1,1 1 29,-1 0-1,0 0 1,0 0 0,-1 0 0,0-1-1,-5 9 1,1-6 22,-1 0 1,1 0-1,-1-1 0,0-1 1,-1 1-1,1-1 0,-1 0 1,-1-1-1,-18 8 0,12-7-158,-1 0 0,1-2 0,-1 0 0,1 0 0,-27 0 0,6-5-555,36 1 628,0 0 0,0 0 0,0 0 0,-1 0 0,1 0 1,0 0-1,0-1 0,0 1 0,0 0 0,0-1 0,0 1 0,-1-1 0,1 1 0,0-1 0,0 1 0,1-1 0,-1 0 0,0 0 0,0 1 0,0-1 0,0 0 0,1 0 0,-1 0 0,0 0 0,1 0 0,-1 0 0,0-2 1,7-9-428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1.223"/>
    </inkml:context>
    <inkml:brush xml:id="br0">
      <inkml:brushProperty name="width" value="0.05" units="cm"/>
      <inkml:brushProperty name="height" value="0.05" units="cm"/>
    </inkml:brush>
  </inkml:definitions>
  <inkml:trace contextRef="#ctx0" brushRef="#br0">48 0 20500,'7'8'1969,"-7"4"-1465,-8 14-216,-2 4 1128,-2 9-888,1 1-200,4-3-344,2-1-296,4-11-608,2-11 1800,4-17-984,0-8-40,2-14-64</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1.624"/>
    </inkml:context>
    <inkml:brush xml:id="br0">
      <inkml:brushProperty name="width" value="0.05" units="cm"/>
      <inkml:brushProperty name="height" value="0.05" units="cm"/>
    </inkml:brush>
  </inkml:definitions>
  <inkml:trace contextRef="#ctx0" brushRef="#br0">52 1 17924,'-3'45'1090,"-8"298"3887,12-263-4554,4 0 0,18 99 0,-20-167-531,-2-14-183,-5-22-83,-4-11 21,-45-156-1037,47 178 1309,6 19 56,8 24 76,-6-23-93,0-1 0,0 0 0,1 0 1,0 0-1,0-1 0,1 1 0,-1-1 1,1 0-1,1 0 0,-1 0 0,1 0 0,-1-1 1,1 0-1,1 0 0,-1 0 0,0 0 1,1-1-1,8 4 0,-6-5 53,0 1 0,1-1 0,-1-1-1,0 1 1,1-1 0,-1-1 0,1 0 0,-1 0 0,1 0 0,-1-1 0,0-1 0,1 1-1,14-6 1,27-13-159,-1-6-42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2.042"/>
    </inkml:context>
    <inkml:brush xml:id="br0">
      <inkml:brushProperty name="width" value="0.05" units="cm"/>
      <inkml:brushProperty name="height" value="0.05" units="cm"/>
    </inkml:brush>
  </inkml:definitions>
  <inkml:trace contextRef="#ctx0" brushRef="#br0">196 0 13995,'-9'3'402,"1"-1"0,-1 1 1,1 0-1,0 1 0,0 0 0,0 0 0,1 1 0,0 0 1,0 0-1,0 1 0,-11 11 0,6-4 201,1 0 0,0 1 0,1 0 0,-16 30-1,22-37-418,1 0 0,-1 1 0,2 0 0,-1 0 0,-1 12 0,3-19-151,1 0 0,0 1 0,0-1-1,-1 1 1,1-1 0,0 1 0,0-1 0,0 1-1,1-1 1,-1 1 0,0-1 0,1 1-1,-1-1 1,1 1 0,-1-1 0,1 0-1,-1 1 1,1-1 0,0 0 0,0 0 0,0 1-1,0-1 1,0 0 0,0 0 0,0 0-1,0 0 1,0 0 0,0 0 0,1-1-1,-1 1 1,0 0 0,0-1 0,1 1 0,-1 0-1,1-1 1,2 1 0,1-1 32,1 1 0,-1-2 0,1 1 0,-1 0 0,1-1 0,-1 0 0,0 0 0,1-1 0,-1 0 0,0 0 0,0 0 0,0 0 0,6-4 0,4-3 87,0-1 1,25-21-1,-20 12-38,-2-1 0,0 0 1,-1-1-1,-1-1 0,26-48 0,-42 70-115,0 0 0,0 0-1,0 0 1,0 0-1,0 0 1,0 1 0,0-1-1,0 0 1,0 0-1,0 0 1,0 0 0,0 0-1,1 0 1,-1 0 0,0 0-1,0 0 1,0 0-1,0 0 1,0 0 0,0 0-1,0 0 1,0 0 0,0 0-1,0 0 1,0 0-1,0 0 1,0 0 0,1 0-1,-1 0 1,0 0-1,0 0 1,0 0 0,0 0-1,0 0 1,0 0 0,0 0-1,0 0 1,0 0-1,0-1 1,0 1 0,0 0-1,0 0 1,0 0 0,0 0-1,0 0 1,1 0-1,-1 0 1,0 0 0,0 0-1,0 0 1,-1 13-53,-7 31-21,5-22 38,-2 2-6,-6 57-3,11-73 41,0 0 1,0-1-1,0 1 0,1 0 0,0 0 1,1-1-1,-1 1 0,4 7 0,-4-14-34,-1 1-1,1-1 1,0 1 0,0-1-1,0 0 1,0 1-1,0-1 1,0 0-1,0 0 1,1 0 0,-1 0-1,0 0 1,1 0-1,-1 0 1,0-1-1,1 1 1,-1 0 0,1-1-1,-1 1 1,1-1-1,0 1 1,-1-1 0,1 0-1,-1 0 1,1 0-1,0 0 1,-1 0-1,1 0 1,0 0 0,-1 0-1,1-1 1,1 0-1,4 0-110,1-2-1,-1 1 0,0-1 0,0 0 0,11-6 0,8-9-290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2.434"/>
    </inkml:context>
    <inkml:brush xml:id="br0">
      <inkml:brushProperty name="width" value="0.05" units="cm"/>
      <inkml:brushProperty name="height" value="0.05" units="cm"/>
    </inkml:brush>
  </inkml:definitions>
  <inkml:trace contextRef="#ctx0" brushRef="#br0">0 0 18964,'10'0'1848,"-1"16"-1111,-1 8-265,0 18 960,0 14-224,-1 17-384,0 10-191,-5 7-169,-1 1-80,2-7-232,0-2-176,3-13-896,-2-11-1889,-4-22 2409,3-10-336,13-19-296</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2.898"/>
    </inkml:context>
    <inkml:brush xml:id="br0">
      <inkml:brushProperty name="width" value="0.05" units="cm"/>
      <inkml:brushProperty name="height" value="0.05" units="cm"/>
    </inkml:brush>
  </inkml:definitions>
  <inkml:trace contextRef="#ctx0" brushRef="#br0">1 1 16235,'13'24'1905,"7"9"-1137,17 10-192,9 6 800,16 11-415,6 4-129,10 11-168,1-1-120,-2 2-280,-3-7-176,-13-9-304,-10-7-184,-15-12-520,-7-8-184,-21-22 808,-19-33-889</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3.315"/>
    </inkml:context>
    <inkml:brush xml:id="br0">
      <inkml:brushProperty name="width" value="0.05" units="cm"/>
      <inkml:brushProperty name="height" value="0.05" units="cm"/>
    </inkml:brush>
  </inkml:definitions>
  <inkml:trace contextRef="#ctx0" brushRef="#br0">11 690 15195,'-10'1'1260,"9"2"-256,15 6 410,26 6 231,-34-13-1471,0 0 1,0-1-1,0 0 1,0-1-1,0 1 1,0-1 0,0 0-1,1 0 1,-1-1-1,0 0 1,0 0-1,0 0 1,-1-1-1,1 0 1,11-5-1,-11 3-50,-1 1-1,1-2 1,-1 1-1,0-1 1,0 0-1,0 0 1,0 0-1,-1 0 1,0-1-1,0 0 1,-1 0-1,1 0 1,-1 0-1,2-7 1,3-12 59,0 0 0,-2-1 1,-1 1-1,-1-1 1,-1 0-1,-1 0 0,-2 0 1,-3-32-1,-4-11 93,-30-126 1,8 96-383,49 137-274,3-1 0,1-1 0,1-2 0,57 59-1,-65-75 133,1-1-1,1-1 1,1-1-1,0-1 1,1-1-1,0 0 1,1-2-1,1 0 1,45 14-1,-5-14-284</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5.112"/>
    </inkml:context>
    <inkml:brush xml:id="br0">
      <inkml:brushProperty name="width" value="0.05" units="cm"/>
      <inkml:brushProperty name="height" value="0.05" units="cm"/>
    </inkml:brush>
  </inkml:definitions>
  <inkml:trace contextRef="#ctx0" brushRef="#br0">28 587 18108,'7'-4'365,"1"-1"-96,0 0 0,0 1-1,1 0 1,-1 1-1,12-4 1,-19 7-217,0 0 0,1-1 0,-1 1 0,0 0 0,1 0 0,-1 0 0,0 0 0,1 0 0,-1 1 0,0-1 0,1 0 0,-1 0 0,0 1 0,1-1 0,-1 1 0,0 0 0,2 1 0,-1-1 22,-1 0 0,0 0 0,0 1 0,0-1 0,0 1 1,-1-1-1,1 1 0,0-1 0,-1 1 0,1 0 0,-1-1 0,1 1 0,-1 0 0,0-1 0,0 1 0,0 0 1,0-1-1,0 3 0,-3 32 277,-2-1 0,-1 0 0,-2 0 0,-13 34 0,18-58-284,-33 93 245,19-61-984,-16 71-1,74-226-3589,83-331 1894,-116 409 2869,-2 24 219,-3 16-194,-1 18 31,0 70 421,5 150 439,-1-164-1003,16 81 0,21 12-256,-45-171-97,-3-8 22,-5-11 75,-2-13-34,1-1 0,1 1 0,2-2 0,2 1 0,0-1 0,2 0 0,2 0 0,1 0 0,5-55-1,-4 81-118,1 0-1,0 0 0,1 0 1,0 1-1,0-1 0,0 0 1,0 1-1,1-1 0,3-4 1,-5 8-8,0 1-1,0-1 1,1 1 0,-1 0 0,1-1 0,-1 1 0,0 0 0,1 0 0,0 0-1,-1 0 1,1 0 0,0 0 0,-1 1 0,1-1 0,0 1 0,0-1 0,0 1-1,-1-1 1,1 1 0,0 0 0,0 0 0,0 0 0,0 0 0,0 0-1,0 1 1,-1-1 0,1 0 0,0 1 0,0-1 0,0 1 0,-1 0 0,3 1-1,3 2-50,0 0-1,1 0 0,-2 1 0,1 0 0,-1 1 0,1 0 0,-2 0 0,1 0 1,-1 0-1,1 1 0,4 10 0,-3-6-59,0 0 1,-2 1-1,1 0 1,-2 0-1,1 0 0,3 23 1,-7-29 55,1-1 15,-1 1 0,0-1 0,-1 1 0,1-1-1,-1 1 1,0-1 0,-1 1 0,1 0 0,-2 5-1,17-42 352,-1-2-1,17-59 0,-26 72-51,0-1 0,-2 0 0,-1 1 0,0-1 0,-3-41 0,5 66-233,0 0 0,0 0 0,0-1 0,1 1 0,-1-1 0,1 0 0,0 0 0,0-1 0,0 1 0,0-1 0,11 2 0,-8-3-16,1-1 0,0 0 1,0 0-1,0-1 0,0 0 0,0-1 0,-1 0 0,1-1 0,0 1 0,-1-2 0,0 1 0,0-1 0,0 0 1,0-1-1,-1 0 0,12-10 0,-3 2 19,0-1 0,-2 0 0,0-2 0,0 1 0,-2-2 0,14-20 0,-15 17 3,-1 0-1,0 0 1,-2-1 0,10-32-1,-15 42-21,-1 0 0,1-1 0,-2 0 0,0 1 0,0-1-1,-1 0 1,-1 0 0,0 0 0,0 1 0,-4-14 0,5 24-7,-1-1-1,1 0 1,0 0 0,-1 1 0,0-1 0,1 0-1,-1 1 1,0-1 0,0 1 0,0-1 0,0 1-1,0-1 1,0 1 0,0 0 0,0-1 0,-1 1-1,1 0 1,-1 0 0,1 0 0,-1 0 0,1 0-1,-1 0 1,1 0 0,-1 1 0,0-1 0,1 1-1,-1-1 1,0 1 0,0-1 0,-2 1 0,1 0-2,0 1 1,1 0 0,-1 0-1,0 0 1,0 0 0,0 0 0,1 0-1,-1 1 1,1-1 0,-1 1-1,1 0 1,-1 0 0,1 0 0,0 0-1,0 0 1,0 0 0,-3 5-1,-4 7-3,0 0-1,1 1 0,0 0 1,2 1-1,-1 0 0,2 0 1,0 0-1,-4 27 0,6-21 3,1 0 0,0 1 0,2 0 0,0-1 0,2 1 0,3 22 0,-2-34 1,0 1 0,0-1 0,1 0 1,1 0-1,0 0 0,0 0 0,1-1 0,0 0 0,1 0 0,0-1 0,1 1 0,0-2 0,0 1 0,1-1 0,14 10 0,-17-13 7,1-1-1,0 0 0,0-1 1,0 1-1,0-1 1,1 0-1,-1-1 1,1 0-1,0 0 1,0-1-1,-1 0 1,1 0-1,0-1 0,0 0 1,0 0-1,0-1 1,0 0-1,0-1 1,-1 1-1,1-1 1,-1-1-1,1 0 0,-1 0 1,7-4-1,-8 4 31,-1 0 0,0 0 0,0-1 0,-1 1 0,1-1 1,-1-1-1,0 1 0,0 0 0,0-1 0,-1 0 0,1 0 0,-1 0 0,0 0 0,-1-1 0,1 1 0,-1-1 0,2-10 0,-3 12-5,0 0 1,-1 0-1,1 0 0,-1-1 1,0 1-1,-1 0 0,1 0 1,-1 0-1,0-1 0,0 1 1,0 0-1,0 0 0,-1 0 1,1 1-1,-1-1 0,0 0 1,0 1-1,-1-1 0,1 1 1,-1-1-1,1 1 0,-1 0 1,0 0-1,-1 1 0,1-1 1,-4-2-1,6 4-25,-1 0 0,0 0 0,0 0 0,0 0-1,0 0 1,0 1 0,0-1 0,0 1 0,0-1 0,0 1 0,0 0 0,0-1-1,0 1 1,0 0 0,0 0 0,0 1 0,-4 0 0,5-1-8,0 0 0,1 1 1,-1-1-1,0 0 0,1 1 1,-1-1-1,1 0 0,-1 1 0,1-1 1,-1 1-1,0-1 0,1 1 1,0-1-1,-1 1 0,1-1 1,-1 1-1,1 0 0,0-1 0,-1 1 1,1 0-1,0 0 0,-1 0-2,1 1-1,0-1 1,0 1-1,0-1 1,0 1-1,0-1 1,1 0-1,-1 1 0,0-1 1,1 1-1,-1-1 1,1 0-1,-1 1 1,2 1-1,2 3-10,0 0 0,1 0 0,-1 0 0,1-1 1,1 0-1,-1 0 0,0 0 0,1-1 0,0 0 0,0 0 0,1 0 0,-1-1 0,1 0 0,10 4 0,-3-2 4,1-1 0,-1-1 0,1 0 0,0 0 0,0-2 1,18 1-1,-25-2 17,0-1 1,0 0 0,0 0-1,-1-1 1,1 1 0,0-2-1,-1 1 1,1-1 0,-1 0 0,0-1-1,0 0 1,0 0 0,0 0-1,8-8 1,-10 7 2,-1 1 0,0 0-1,0-1 1,-1 0 0,1 0 0,-1 0 0,0-1-1,0 1 1,-1-1 0,1 0 0,-1 1 0,-1-1-1,1 0 1,-1 0 0,0 0 0,0 0 0,-1 0-1,0 0 1,0-9 0,-1 12-5,1 0 0,-1 1-1,1-1 1,-1 0 0,0 0 0,0 0 0,0 1 0,0-1-1,0 0 1,-1 1 0,1-1 0,-1 1 0,0-1 0,0 1-1,0 0 1,-2-2 0,3 3-4,-1 0 1,1 0-1,0 0 1,-1 1-1,1-1 1,-1 0-1,1 1 0,0 0 1,-1-1-1,1 1 1,-1 0-1,1-1 1,-1 1-1,0 0 1,1 0-1,-1 0 0,1 1 1,-1-1-1,1 0 1,-1 0-1,1 1 1,-1-1-1,1 1 0,0 0 1,-1-1-1,1 1 1,0 0-1,-1 0 1,1 0-1,0-1 0,0 1 1,-2 3-1,-1 0-2,0 0 0,1 0 0,0 1 0,0-1 0,0 1 0,0 0 0,1 0 0,-1 0 0,1 0 0,1 0 0,-1 1 0,1-1-1,0 0 1,0 1 0,0-1 0,1 1 0,0 0 0,0-1 0,1 7 0,-1-8 3,1-1 0,-1 0 0,1 0 0,0 0 0,0 0 0,0 0 0,0 0 0,0 0 0,1 0 0,-1 0 0,1 0 0,0-1 0,0 1 0,0-1 0,0 1 0,0-1 0,0 0 0,1 0 0,-1 0 0,1 0 0,-1 0 0,1 0 0,0-1 0,0 1 0,0-1 0,0 0 0,0 0 0,0 0 0,0 0 0,0 0 0,0-1 0,1 0 0,-1 1 0,4-2 0,2 1 3,-1-2 0,0 1 1,0-1-1,1 0 0,-1-1 0,-1 0 1,1 0-1,0-1 0,-1 0 0,1 0 1,-1-1-1,0 0 0,-1 0 0,1-1 1,5-6-1,2-2 9,-2 0-1,0-1 1,-1-1 0,0 0 0,14-28 0,-24 42-12,1-2-4,0 1 0,-1-1 0,1 1 0,-1-1 0,0 0 0,0 0 0,0 1 0,0-7 0,-1 10 3,0 0 0,0 0 0,0 0 0,0 0 0,0 0 1,0 0-1,0-1 0,1 1 0,-1 0 0,0 0 0,0 0 1,0 0-1,0 0 0,0 0 0,0 0 0,0 0 0,0 0 0,0 0 1,0-1-1,0 1 0,0 0 0,0 0 0,0 0 0,-1 0 1,1 0-1,0 0 0,0 0 0,0 0 0,0 0 0,0 0 1,0 0-1,0-1 0,0 1 0,0 0 0,0 0 0,0 0 0,0 0 1,0 0-1,0 0 0,0 0 0,0 0 0,-1 0 0,1 0 1,0 0-1,0 0 0,0 0 0,0 0 0,0 0 0,0 0 1,0 0-1,0 0 0,0 0 0,0 0 0,-1 0 0,1 0 1,0 0-1,0 0 0,0 0 0,0 0 0,0 0 0,0 0 0,0 0 1,0 0-1,0 0 0,-7 7-32,-3 14-2,3-3-7,2 1 0,-7 38 0,11-50 38,0 1 1,1 0-1,0-1 1,0 1-1,0 0 0,1 0 1,1-1-1,-1 1 1,1-1-1,4 12 1,-5-17 5,0 0 0,0 0-1,0 0 1,1 0 0,-1 0 0,0 0 0,1-1 0,-1 1 0,1 0 0,-1-1 0,1 1 0,0-1 0,0 0 0,0 1 0,0-1 0,0 0 0,0 0 0,0 0 0,3 0 0,-1 0 3,-1-1 0,1 1-1,-1-1 1,0 0 0,1-1 0,-1 1-1,1-1 1,-1 1 0,0-1 0,1 0-1,5-3 1,2-1 11,-1 0 0,1-2-1,-1 1 1,-1-1 0,1-1 0,13-13-1,-4 0 6,-1-2-1,-1 0 0,0 0 0,-2-2 0,-1 0 1,-1 0-1,15-44 0,-8 8-91,-2-2 0,12-79-1,-27 126 37,8-67-132,-11 75 131,0 0 0,0 0 0,0 0 0,-1 0 0,0 0 1,-1 1-1,-4-16 0,-2 13-78,2 12 33,-4 21-40,-1 19 100,2 0 0,2 0 0,2 1 1,0 69-1,5-79 57,2 0-1,1 0 1,10 47 0,-8-59-18,1-1 0,0 1 0,2-2-1,0 1 1,2-1 0,15 25 0,-21-38-30,0 0 0,0 0 0,1-1 0,0 1 0,0-1 0,0 0 0,1 0 0,0-1 0,-1 0 0,2 0 0,11 6 0,-17-9 4,-1-1 0,0 0 0,1 1 0,-1-1 0,1 0 0,-1 0 0,1 0 0,-1 1 0,1-1 0,-1 0 0,1 0-1,-1 0 1,1 0 0,-1 0 0,1 0 0,-1 0 0,1 0 0,-1 0 0,1 0 0,-1 0 0,1 0 0,-1 0 0,1 0 0,-1-1 0,0 1 0,1 0 0,-1 0 0,1-1 0,-1 1 0,1 0 0,-1 0 0,0-1 0,1 1 0,0-1 0,-1 0-15,0-1 0,0 1 1,0 0-1,0 0 0,0 0 0,0 0 0,0-1 1,-1 1-1,1 0 0,0 0 0,-1 0 1,1 0-1,-1 0 0,1 0 0,-1 0 0,-1-2 1,-7-11-219,0 1 1,-1 0 0,-1 0 0,-19-17-1,-56-42-561,41 35 456,-22-16 64,31 26 676,1-3 0,-48-51 0,82 81-359,1-1 0,-1 0 0,0 1 0,1-1 1,-1 0-1,1 1 0,-1-1 0,1 0 0,0 0 0,-1 1 0,1-1 0,0 0 0,0 0 0,-1 0 1,1 1-1,0-1 0,0 0 0,0 0 0,0-1 0,0 2-9,1-1 1,-1 1-1,0-1 1,0 1-1,1 0 0,-1-1 1,0 1-1,1-1 0,-1 1 1,1 0-1,-1-1 0,0 1 1,1 0-1,-1 0 1,1-1-1,-1 1 0,1 0 1,-1 0-1,1 0 0,-1 0 1,1-1-1,0 1 0,30 0 666,86 19 313,-66-9-1143,70 4 0,-105-14 87,-1 0-1,1 0 0,-1-2 0,0 0 0,1 0 1,-1-2-1,0 0 0,28-12 0,6-12-151</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6:39.409"/>
    </inkml:context>
    <inkml:brush xml:id="br0">
      <inkml:brushProperty name="width" value="0.05" units="cm"/>
      <inkml:brushProperty name="height" value="0.05" units="cm"/>
    </inkml:brush>
  </inkml:definitions>
  <inkml:trace contextRef="#ctx0" brushRef="#br0">66 91 13275,'0'-3'168,"1"1"0,-1-1-1,1 0 1,0 0 0,0 1 0,0-1 0,0 0 0,1 1-1,-1-1 1,1 1 0,-1 0 0,1-1 0,0 1 0,0 0-1,0 0 1,0 0 0,0 0 0,0 0 0,1 1 0,-1-1-1,0 1 1,1-1 0,0 1 0,3-1 0,8-4 162,1 1 1,0 0 0,16-2-1,-29 6-312,17-3 60,0 1 1,0 1-1,0 0 1,0 2 0,1 0-1,-1 1 1,0 1-1,22 4 1,-29-2-79,1-1 0,-1 1 0,0 1 0,-1 0 0,1 1 0,-1 0 0,0 1 0,0 0 0,-1 0 0,0 1 0,0 1 0,-1 0 0,9 11 0,-7-7 8,-1 1 1,0 1 0,-2 0 0,1 0 0,-2 0 0,0 1 0,-1 0 0,-1 0 0,0 1 0,-1 0 0,-1 0 0,2 32 0,-4-36 31,-1 1-1,-1-1 1,0 0-1,-1 1 1,-1-1-1,0 0 1,-1 0-1,0 0 1,0-1-1,-2 0 1,0 1-1,0-2 1,-1 1 0,0-1-1,-1 0 1,0-1-1,-10 11 1,4-9 38,0 0 0,-1-1 0,0-1 1,-1 0-1,1-1 0,-2 0 0,0-2 0,0 0 1,0-1-1,0 0 0,-21 3 0,13-5-100,0 0 0,0-1 0,-1-2 0,1-1 0,0-1 0,0-1 0,-40-8 1,57 9-73,1 0 0,-1-1 0,0 0 1,1-1-1,0 0 0,0 0 0,-1 0 1,2-1-1,-1 0 0,-11-9 1,15 5-213</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5.683"/>
    </inkml:context>
    <inkml:brush xml:id="br0">
      <inkml:brushProperty name="width" value="0.05" units="cm"/>
      <inkml:brushProperty name="height" value="0.05" units="cm"/>
    </inkml:brush>
  </inkml:definitions>
  <inkml:trace contextRef="#ctx0" brushRef="#br0">14 504 16716,'-13'18'1265,"13"-18"-1244,0 0-1,0 1 1,0-1-1,0 0 1,0 1-1,0-1 1,0 0 0,0 0-1,0 1 1,0-1-1,0 0 1,0 1-1,0-1 1,0 0-1,0 1 1,0-1-1,0 0 1,1 0-1,-1 1 1,0-1-1,0 0 1,0 0 0,1 1-1,-1-1 1,0 0-1,0 0 1,1 0-1,-1 1 1,0-1-1,0 0 1,1 0-1,-1 0 1,0 0-1,1 0 1,4 2 149,0-2-1,0 1 1,1-1 0,-1 0 0,10 0-1,2-1 396,630-28-509,-498 20 77,915-87 435,-3-53-183,-642 81-361,596-90-1462,-853 136 1119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26.130"/>
    </inkml:context>
    <inkml:brush xml:id="br0">
      <inkml:brushProperty name="width" value="0.05" units="cm"/>
      <inkml:brushProperty name="height" value="0.05" units="cm"/>
    </inkml:brush>
  </inkml:definitions>
  <inkml:trace contextRef="#ctx0" brushRef="#br0">59 608 14483,'-7'4'285,"0"-1"49,1 1-1,-1-1 0,0-1 0,0 1 0,-10 1 1,27-11 563,0 1 1,1 1-1,13-6 1,652-198 2599,-671 207-3475,1406-296 850,-677 211-3227,-595 82 1870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6:31.049"/>
    </inkml:context>
    <inkml:brush xml:id="br0">
      <inkml:brushProperty name="width" value="0.05" units="cm"/>
      <inkml:brushProperty name="height" value="0.05" units="cm"/>
    </inkml:brush>
  </inkml:definitions>
  <inkml:trace contextRef="#ctx0" brushRef="#br0">8730 852 9050,'-105'-51'362,"-436"-201"728,-22 48-231,-156 49-100,-12 59-462,-1196 2-65,222 215-180,1498-93 49,2 9 0,-242 76 0,347-80-88,1 4 0,2 5 0,3 4 0,1 3 0,2 5 0,-110 86 0,119-73-154,4 4 1,3 3 0,3 3-1,4 3 1,-104 158 0,132-170-26,2 2-1,4 1 1,-30 89 0,44-99 49,3 1 0,3 0 0,3 1-1,-6 89 1,15-77 70,3 1 0,3-1-1,4 0 1,2 0 0,4-1-1,4-1 1,48 132 0,-9-64 43,7-2 0,5-3 0,144 211 0,103 41 22,41-33 42,91 6-8,31-45 127,-192-146 60,7-12 0,596 224 0,-365-208 120,757 148 0,143-100-158,12-124-179,65-140 157,-1008-8 92,496-117 0,-145-58 361,-707 176-416,-2-5 1,-3-7-1,243-151 1,-332 182-168,-2-2 0,0-2 1,-3-2-1,-1-2 0,-1-1 0,49-69 1,-64 75-43,-1-1 1,-2-1 0,-1-1 0,-1-1 0,-3 0-1,-1-1 1,-1 0 0,-3-1 0,8-58 0,-13 45-17,-2-1 0,-2 0 1,-2 1-1,-3 0 1,-22-101-1,10 91-2,-2 2 0,-3 0 0,-3 1 0,-51-89 0,3 32 10,-6 4-1,-175-193 1,-45 18 20,-27 28-25,66 76-215,-553-290 0,-347-20-804,-76 115-1267,301 152 1392,432 134 322</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14.542"/>
    </inkml:context>
    <inkml:brush xml:id="br0">
      <inkml:brushProperty name="width" value="0.05" units="cm"/>
      <inkml:brushProperty name="height" value="0.05" units="cm"/>
    </inkml:brush>
  </inkml:definitions>
  <inkml:trace contextRef="#ctx0" brushRef="#br0">5830 384 9426,'-39'2'796,"-41"6"0,54-3-406,1-2 0,-2-1-1,1-1 1,-47-5 0,54-1-349,0 0-1,1-1 1,0-1 0,-23-13 0,-28-10-1,-95-18-5,-39-14-101,134 34 51,-2 3 0,-1 3 0,0 4 0,-85-11 0,-736-30 19,769 58 19,-154 19-1,-121 42 19,327-47-42,-467 78-12,-5-39 7,477-50 23,-258 17-140,256-12 56,1 4 0,-115 34 0,86-14 86,1 5-1,-116 62 1,161-70 50,2 3 0,0 2 0,2 1 1,2 3-1,-61 63 0,62-53 39,-58 81 0,91-112-91,0 0-1,2 1 1,0 0 0,1 0 0,0 1 0,2 0-1,0 1 1,1 0 0,-5 32 0,10-37-11,1 0-1,0-1 1,0 1 0,1 0-1,1-1 1,1 1 0,0-1 0,0 0-1,1 0 1,1 0 0,0-1-1,1 0 1,1 0 0,13 17 0,7 5-12,1-1 0,2-2 0,43 36 1,-41-40 0,1-1 1,2-1 0,1-2-1,0-1 1,1-3 0,2-1-1,73 24 1,165 20-34,6-22-22,23 4 34,-300-43 26,824 134-13,5-53-39,-70-68 42,0-22 48,-738 8-36,1097-56-5,-11-96-12,-1064 143 14,483-106-9,-436 87-4,-1-3-1,-1-5 1,122-65 0,147-121-83,-324 197 98,-12 7-9,0-1 0,0-1 1,27-28-1,-48 41 9,0-1-1,-1 1 1,0-1-1,0 0 1,-1 0-1,0-1 1,0 0 0,-1 0-1,0 0 1,-1 0-1,0-1 1,0 1-1,-1-1 1,0 1 0,0-15-1,-2 11 45,-1 0 0,0 0 0,-1 0-1,0 0 1,-1 0 0,0 1 0,-1-1 0,-1 1 0,0 0-1,-1 0 1,0 0 0,0 1 0,-1 0 0,-1 1-1,0-1 1,-17-16 0,-5-1 105,-1 1 0,-2 2 0,0 1-1,-39-21 1,-253-121 342,-13 25-434,90 49-260,-293-70 1,331 115 57,-399-38 0,321 69 241,-1 13 1,-441 51-1,548-20-88</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23.494"/>
    </inkml:context>
    <inkml:brush xml:id="br0">
      <inkml:brushProperty name="width" value="0.05" units="cm"/>
      <inkml:brushProperty name="height" value="0.05" units="cm"/>
    </inkml:brush>
  </inkml:definitions>
  <inkml:trace contextRef="#ctx0" brushRef="#br0">264 1 12787,'-24'26'2319,"23"-23"-2164,-1 1 1,1 0 0,-1 0-1,1 0 1,1 0-1,-1-1 1,0 1-1,1 0 1,0 0-1,0 0 1,0 1-1,1 5 1,0 3 101,-7 99 536,-30 174-1,15-146-750,-90 844 68,60-485-39,49-482-69,-1 9 0,0 0 1,4 48 0,-1-68-3,0 0 0,1 0 0,0 0 1,0-1-1,1 1 0,0-1 0,0 1 0,0-1 1,0 0-1,1 1 0,0-1 0,0-1 0,0 1 1,1 0-1,0-1 0,0 1 0,0-1 1,8 6-1,-10-9-40,0 0 0,0 0 0,0 0 0,1 0 0,-1 0 0,1-1 0,-1 1 0,0-1 1,1 0-1,-1 1 0,1-1 0,-1 0 0,1 0 0,-1-1 0,1 1 0,3-1 0,-4 0 11,-1 1 1,1-1-1,-1 1 0,0-1 0,1 1 0,-1-1 0,1 0 0,-1 1 0,0-1 1,0 0-1,0 0 0,1 0 0,-1 0 0,0 0 0,0-1 0,0 1 0,0 0 1,-1 0-1,1-1 0,0 1 0,-1 0 0,1-1 0,0 1 0,-1-1 0,0 1 1,1-1-1,-1-2 0,1-7-255</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24.223"/>
    </inkml:context>
    <inkml:brush xml:id="br0">
      <inkml:brushProperty name="width" value="0.05" units="cm"/>
      <inkml:brushProperty name="height" value="0.05" units="cm"/>
    </inkml:brush>
  </inkml:definitions>
  <inkml:trace contextRef="#ctx0" brushRef="#br0">13 1 12355,'0'0'88,"-1"0"0,0 1 0,0 0 0,0-1 0,0 1 0,1-1 0,-1 1 0,0 0 0,1 0 0,-1-1 0,0 1 0,1 0 0,-1 0 0,1 0 0,-1 0 1,1 0-1,0 0 0,-1 0 0,1 0 0,0-1 0,0 1 0,-1 2 0,2-2-37,-1 0 0,1 0 1,-1-1-1,0 1 0,1 0 0,-1 0 1,1-1-1,0 1 0,-1 0 0,1-1 1,0 1-1,-1-1 0,1 1 0,0-1 1,0 1-1,-1-1 0,1 1 0,0-1 1,1 1-1,6 2 105,1-1 0,-1 1 1,16 1-1,-23-4-140,376 34 1296,-232-24-1180,734 17-2,-317-18-80,672-2-12,-1062-8-38,378-32 79,-401 20-28,-23 9-485,-121-11-461,-1 8 597</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24.660"/>
    </inkml:context>
    <inkml:brush xml:id="br0">
      <inkml:brushProperty name="width" value="0.05" units="cm"/>
      <inkml:brushProperty name="height" value="0.05" units="cm"/>
    </inkml:brush>
  </inkml:definitions>
  <inkml:trace contextRef="#ctx0" brushRef="#br0">12 172 10994,'0'0'67,"-1"0"0,1 0 0,-1 0-1,1 0 1,-1 0 0,1 0 0,-1 0-1,1-1 1,-1 1 0,1 0 0,0 0-1,-1 0 1,1-1 0,-1 1 0,1 0 0,0-1-1,-1 1 1,1 0 0,-1-1 0,1 1-1,0 0 1,0-1 0,-1 1 0,1-1-1,0 1 1,0-1 0,-1 1 0,1 0-1,0-1 1,0 1 0,0-1 0,0-1 33,0 1 1,0 0-1,1 0 1,-1 0-1,0 0 1,1 0-1,-1 0 1,1 0-1,-1 0 1,1 0-1,0 0 1,1-2-1,27-23 1146,-18 19-1022,0 0 0,0 1-1,0 0 1,1 1-1,0 0 1,20-5-1,79-12 74,-60 14-254,-1-1-19,94-20 25,-139 27-33,-2 1 0,-1 0-1,0 1 1,1-1-1,-1 0 1,1 1 0,-1 0-1,1 0 1,-1 0-1,1 0 1,-1 0 0,1 0-1,4 1 1,-7-1-8,0 1 0,0-1 1,0 0-1,0 0 0,1 0 0,-1 0 1,0 1-1,0-1 0,0 0 0,0 0 1,0 0-1,1 1 0,-1-1 1,0 0-1,0 0 0,0 1 0,0-1 1,0 0-1,0 0 0,0 1 0,0-1 1,0 0-1,0 0 0,0 1 0,0-1 1,0 0-1,0 0 0,0 0 1,0 1-1,0-1 0,0 0 0,-1 0 1,1 1-1,0-1 0,0 0 0,0 0 1,0 0-1,0 1 0,-1-1 0,-10 14 227,-16 9 137,-29 17 441,-64 32 0,73-46-986,2 2-1,-83 67 0,115-80-872,11-12 855,-1 0 0,1-1-1,0 1 1,-1-1 0,0 1-1,1-1 1,-1 0 0,-5 3-1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25.447"/>
    </inkml:context>
    <inkml:brush xml:id="br0">
      <inkml:brushProperty name="width" value="0.05" units="cm"/>
      <inkml:brushProperty name="height" value="0.05" units="cm"/>
    </inkml:brush>
  </inkml:definitions>
  <inkml:trace contextRef="#ctx0" brushRef="#br0">53 436 13131,'-15'2'1298,"11"-1"-1006,-1 0 0,1-1 0,0 1 0,-1-1 0,1 0 0,-6-1 0,10 1-250,0 0 1,0-1-1,0 1 1,0 0-1,-1-1 1,1 1-1,0 0 1,0 0-1,0-1 1,0 1 0,0 0-1,0-1 1,0 1-1,0 0 1,0-1-1,0 1 1,0 0-1,0-1 1,0 1-1,0 0 1,0-1-1,0 1 1,0 0-1,0-1 1,0 1-1,1 0 1,-1 0-1,0-1 1,0 1-1,0 0 1,0-1-1,1 1 1,-1 0-1,0 0 1,0 0-1,1-1 1,-1 1-1,11-15 206,-9 14-117,58-70 211,4 4 0,3 2 0,84-62 0,-133 112-345,1 0 1,1 2-1,33-18 0,-50 30 3,-1-1-1,1 1 1,0 0 0,0 0-1,0 1 1,0-1-1,0 1 1,0-1 0,0 1-1,0 0 1,0 0-1,5 1 1,-6-1-1,-1 0 1,0 1-1,0-1 0,1 1 1,-1 0-1,0-1 1,0 1-1,0 0 0,0 0 1,0-1-1,0 1 0,0 0 1,0 0-1,0 0 1,0 1-1,0-1 0,-1 0 1,1 0-1,0 0 1,0 2-1,1 4-2,-1 0 0,0 0 0,0 0 0,0 0 0,-1 1 0,0-1 0,0 0 0,-1 0 0,-2 9 0,-24 121 2,16-95-82,2 0 1,2 1-1,2 0 0,0 47 0,6-82 34,-1-1-1,1 1 0,1 0 0,-1-1 0,1 1 1,1-1-1,0 0 0,4 10 0,-5-14 39,-1 0 0,1 0 0,0-1 1,0 1-1,0-1 0,0 1 0,0-1 0,1 0 0,-1 0 0,1 0 0,-1 0 1,1 0-1,0-1 0,0 1 0,-1-1 0,1 1 0,0-1 0,0 0 0,1-1 1,-1 1-1,0 0 0,0-1 0,3 1 0,0-2-22,0 0 0,0 0 0,0 0-1,-1-1 1,1 0 0,9-4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26.312"/>
    </inkml:context>
    <inkml:brush xml:id="br0">
      <inkml:brushProperty name="width" value="0.05" units="cm"/>
      <inkml:brushProperty name="height" value="0.05" units="cm"/>
    </inkml:brush>
  </inkml:definitions>
  <inkml:trace contextRef="#ctx0" brushRef="#br0">122 23 13891,'-11'19'354,"1"-1"-1,0 2 1,1-1-1,-12 40 1,-13 84 539,24-91-715,3 1 1,1 0 0,3 0 0,3 1 0,1-1 0,17 97 0,-12-128-125,-6-22-51,0 0 0,0 0 0,0 1 0,0-1-1,0 0 1,0 0 0,0 0 0,0 0 0,0 0 0,0 0 0,0 1-1,0-1 1,1 0 0,-1 0 0,0 0 0,0 0 0,0 0 0,0 0 0,0 0-1,0 0 1,0 0 0,0 0 0,1 0 0,-1 0 0,0 1 0,0-1 0,0 0-1,0 0 1,0 0 0,0 0 0,1 0 0,-1 0 0,0 0 0,0 0-1,0 0 1,0 0 0,0 0 0,0 0 0,1-1 0,-1 1 0,0 0 0,0 0-1,0 0 1,0 0 0,0 0 0,0 0 0,1 0 0,-1 0 0,0 0-1,0 0 1,0 0 0,0 0 0,0-1 0,0 1 0,0 0 0,0 0 0,0 0-1,0 0 1,0 0 0,12-38 317,-10 27-311,84-301 602,-61 240-592,3 1-1,47-85 0,-65 138-33,0 1 0,2-1 0,18-21 0,-27 35 9,0 1 0,0 0 0,0 0 0,1 0 0,-1 0 0,1 0 0,-1 1 0,1 0 0,0 0 0,0 0 0,0 0 0,0 0 0,0 1 1,1 0-1,-1 0 0,0 0 0,1 0 0,-1 1 0,1-1 0,-1 1 0,0 0 0,6 1 0,-7 0 5,-1-1 0,1 1 0,0 0 0,0 0 0,-1 0 0,1 0 0,-1 0-1,1 0 1,-1 1 0,1-1 0,-1 1 0,0 0 0,0-1 0,0 1 0,0 0 0,0 0 0,0 1 0,0-1 0,-1 0 0,1 1 0,-1-1 0,1 1-1,-1-1 1,0 1 0,0-1 0,0 1 0,-1 0 0,1 0 0,-1-1 0,1 1 0,-1 0 0,0 0 0,0 0 0,0-1 0,-1 7 0,-1 1 39,0 1 0,-1-1 0,0 0 0,0 0 1,-1 0-1,0 0 0,-1 0 0,-7 11 0,-2-2 99,0 0 0,-2-1 0,1-1 0,-29 24 0,-78 51 365,118-88-681,-1-1-1,1 0 0,-1-1 1,0 1-1,-9 3 1,14-6 164,0 0 1,0 0-1,-1 0 0,1 0 1,0 0-1,0 0 1,0 0-1,-1 0 1,1 0-1,0 0 1,0 0-1,0 0 1,-1 0-1,1 0 1,0 0-1,0 0 1,0 0-1,0 0 0,-1 0 1,1-1-1,0 1 1,0 0-1,0 0 1,0 0-1,-1 0 1,1 0-1,0 0 1,0-1-1,0 1 1,0 0-1,0 0 1,0 0-1,0 0 0,-1-1 1,1 1-1,0 0 1,0 0-1,0 0 1,0-1-1,0 1 1,0 0-1,0 0 1,0 0-1,0 0 1,0-1-1,0 1 1,0 0-1,0-1 1,10-22-250,12-13-183</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27.396"/>
    </inkml:context>
    <inkml:brush xml:id="br0">
      <inkml:brushProperty name="width" value="0.05" units="cm"/>
      <inkml:brushProperty name="height" value="0.05" units="cm"/>
    </inkml:brush>
  </inkml:definitions>
  <inkml:trace contextRef="#ctx0" brushRef="#br0">5 25 14579,'1'4'451,"1"1"0,-1-1 0,1 1 0,-1-1 0,1 0 0,1 1-1,-1-1 1,1 0 0,-1 0 0,6 5 0,5 8-184,37 68 284,-34-55-482,1-1-1,1 0 1,1-2 0,40 43-1,-54-66-94,0 0 0,0 0 0,0-1 0,8 4-1,-7-3-140,-51 8-4150,-6 2 1533,-72 20 837,93-28 2858,30-6-857,-1 0 0,1 0 1,-1 0-1,1 0 1,-1 0-1,1 0 1,-1 0-1,1 0 1,-1-1-1,1 1 0,-1 0 1,1 0-1,-1 0 1,1-1-1,-1 1 1,1 0-1,-1 0 1,1-1-1,0 1 1,-1 0-1,1-1 0,0 1 1,-1 0-1,1-1 1,0 1-1,-1-1 1,1 1-1,0-1 1,0 1-1,-1-1 0,1 1 1,0-1-1,0 1 1,0-1-1,0 1 1,0-1-1,0 1 1,0-1-1,0 1 1,0-1-1,0 1 0,0-1 1,0 1-1,0-1 1,0 1-1,0-1 1,0 1-1,1 0 1,-1-1-1,0 1 0,0-1 1,1 1-1,-1-1 1,1 0-1,6-13 501,0 1 0,1-1 0,0 2 0,1-1 0,1 1 0,19-19 0,75-59 979,76-40-578,-145 108-1183,2 2-1,1 1 0,48-16 0,-57 24-163</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05.817"/>
    </inkml:context>
    <inkml:brush xml:id="br0">
      <inkml:brushProperty name="width" value="0.05" units="cm"/>
      <inkml:brushProperty name="height" value="0.05" units="cm"/>
    </inkml:brush>
  </inkml:definitions>
  <inkml:trace contextRef="#ctx0" brushRef="#br0">479 122 14995,'-2'-6'99,"-1"-1"1,0 0-1,-1 1 0,1 0 1,-1 0-1,0 0 0,-1 0 0,0 0 1,0 1-1,0 0 0,0 0 0,-1 0 1,-9-5-1,6 5 91,0 0 1,0 0-1,-1 1 0,1 1 0,-1 0 1,0 0-1,0 1 0,0 0 1,-11 0-1,9 1-49,0 0 1,0 1-1,0 1 1,-1 0-1,2 1 1,-1 0-1,0 1 0,0 0 1,1 1-1,0 0 1,-1 1-1,2 0 1,-1 1-1,1 0 1,-1 0-1,-17 17 0,18-12-135,1 0 0,0 0-1,1 2 1,0-1-1,1 1 1,0 0 0,1 0-1,1 1 1,0-1-1,1 1 1,0 1 0,1-1-1,1 0 1,0 1 0,0 27-1,3-31 4,0 0 0,0 0 0,1 0-1,0-1 1,1 1 0,0 0 0,1-1 0,0 0-1,9 16 1,-9-19-2,1 0 0,0 0 0,1 0 0,0 0-1,0-1 1,0 0 0,1-1 0,0 1 0,0-1-1,0 0 1,1-1 0,-1 0 0,10 3 0,-5-2 50,0-1 0,0-1 0,1 0 0,-1-1 0,1-1 0,-1 0 0,1 0 0,0-1 0,-1-1 0,1 0 0,20-5 0,-16 2 69,-1 0 0,1-2 0,-1 0 1,0-1-1,-1-1 0,0 0 0,0-1 0,19-14 1,-23 13-6,1 0 1,-2 0 0,1 0-1,-1-2 1,-1 1 0,0-1-1,-1-1 1,0 1 0,10-25-1,-14 27-59,0 0 0,-1-1 0,-1 1-1,1-1 1,-2 1 0,1-1 0,-2 0 0,1 0-1,-2 1 1,1-1 0,-1 0 0,-1 1 0,0-1 0,-4-12-1,4 17-62,-1-1 0,0 2 1,0-1-1,0 0 0,-1 0 0,0 1 0,0 0 0,0 0 0,0 0 0,-1 0 0,0 1 0,0 0 0,0-1 0,-1 2 0,1-1 0,-1 1 0,0 0 0,-11-4 0,11 5-111,1 0 0,0 1-1,-1-1 1,1 1-1,-1 1 1,0-1-1,1 1 1,-1 0-1,0 0 1,1 1-1,-1-1 1,1 1-1,-1 1 1,1-1-1,-1 1 1,1 0 0,0 0-1,0 0 1,0 1-1,0 0 1,0 0-1,-6 5 1,10-7 5,-1 0 0,1 1 0,0-1 0,-1 0 0,1 1 0,0 0 0,0-1 0,0 1 0,0 0 0,0-1 1,0 4-1,1-5 76,-1 1-1,1 0 1,0 0 0,0-1 0,0 1 0,0 0 0,0 0 0,0-1 0,1 1 0,-1 0 0,0 0 0,0-1 0,1 1 0,-1 0 0,0-1 0,1 1 0,-1 0 0,0-1-1,1 1 1,-1 0 0,1-1 0,-1 1 0,1-1 0,-1 1 0,1-1 0,0 1 0,-1-1 0,1 1 0,0-1 0,-1 0 0,1 1 0,0-1 0,1 0 0,28 9-703</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28.257"/>
    </inkml:context>
    <inkml:brush xml:id="br0">
      <inkml:brushProperty name="width" value="0.05" units="cm"/>
      <inkml:brushProperty name="height" value="0.05" units="cm"/>
    </inkml:brush>
  </inkml:definitions>
  <inkml:trace contextRef="#ctx0" brushRef="#br0">47 1603 14075,'-12'12'717,"8"-7"-538,0-1 1,0 1 0,0 0 0,0 1 0,1-1-1,-1 0 1,-3 11 0,7-15-161,0-1 0,0 0 0,0 0 0,0 1 0,0-1 0,0 0 0,0 0 0,0 1 0,0-1 0,0 0 0,0 0 0,1 1-1,-1-1 1,0 0 0,0 0 0,0 0 0,0 1 0,1-1 0,-1 0 0,0 0 0,0 0 0,0 0 0,1 1 0,-1-1 0,0 0 0,0 0 0,1 0 0,-1 0 0,0 0 0,0 0 0,1 0-1,-1 0 1,0 0 0,0 0 0,1 0 0,-1 0 0,0 0 0,0 0 0,1 0 0,-1 0 0,0 0 0,0 0 0,1 0 0,-1 0 0,0 0 0,0 0 0,1 0 0,-1 0 0,0-1 0,0 1 0,1 0-1,-1 0 1,19-7 399,-18 7-406,72-33 1085,106-64-1,-127 66-845,849-506 1388,-96 38-1557,-589 363-176,271-152-343,-415 246-1274,-80 43 1593,1 0 0,-1 1 0,1 0 0,-12 4 0,-13 6-251</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28.833"/>
    </inkml:context>
    <inkml:brush xml:id="br0">
      <inkml:brushProperty name="width" value="0.05" units="cm"/>
      <inkml:brushProperty name="height" value="0.05" units="cm"/>
    </inkml:brush>
  </inkml:definitions>
  <inkml:trace contextRef="#ctx0" brushRef="#br0">1 0 15643,'4'10'455,"0"-1"1,0 0-1,1 0 0,0-1 0,7 10 0,-6-8-190,58 78 107,82 89 0,-114-140-320,510 553 147,-454-500-92,146 114 0,-165-152 29,3-3-1,154 78 1,-182-107-45,2-3 0,60 15 1,95 12 101,-200-43-193,8 0-43,25 7-30,-33-8 45,0 1-1,0-1 1,0 0 0,0 0-1,0 1 1,-1-1-1,1 1 1,0-1-1,0 1 1,0-1-1,-1 1 1,1 0 0,0-1-1,0 1 1,-1 0-1,1-1 1,-1 1-1,1 0 1,0 0 0,-1 0-1,0-1 1,1 1-1,-1 0 1,1 0-1,-1 2 1,0-3 16,0 1 0,0 0 1,0-1-1,-1 1 0,1-1 0,0 1 1,0-1-1,-1 1 0,1 0 0,-1-1 0,1 1 1,0-1-1,-1 0 0,1 1 0,-1-1 1,1 1-1,-1-1 0,1 0 0,-1 1 1,1-1-1,-1 0 0,1 0 0,-1 1 0,1-1 1,-1 0-1,0 0 0,1 0 0,-1 0 1,0 0-1,1 1 0,-1-1 0,1 0 1,-2-1-1,-13 2-259</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29.812"/>
    </inkml:context>
    <inkml:brush xml:id="br0">
      <inkml:brushProperty name="width" value="0.05" units="cm"/>
      <inkml:brushProperty name="height" value="0.05" units="cm"/>
    </inkml:brush>
  </inkml:definitions>
  <inkml:trace contextRef="#ctx0" brushRef="#br0">388 1 14315,'3'23'1152,"-22"15"-816,-10 10-120,-12 12 393,-5 4-201,-4 8-96,-5-2-16,11-8-80,4-8-24,11-16-72,5-10-48,14-19-224,7-9-200,10-19 2184,6-9-1712,10-17 88,4-14 32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30.265"/>
    </inkml:context>
    <inkml:brush xml:id="br0">
      <inkml:brushProperty name="width" value="0.05" units="cm"/>
      <inkml:brushProperty name="height" value="0.05" units="cm"/>
    </inkml:brush>
  </inkml:definitions>
  <inkml:trace contextRef="#ctx0" brushRef="#br0">153 0 14011,'-21'52'1042,"-32"92"332,47-124-1193,1-1 0,1 1 0,1 1 0,1-1 0,0 26 0,2-38-132,1 0-1,0 0 1,0 0 0,0 0-1,1-1 1,1 1 0,-1-1-1,1 1 1,8 13 0,-8-17-66,-1 0 1,1 0 0,1 0 0,-1-1 0,1 1 0,-1-1 0,1 0-1,0 0 1,0 0 0,0 0 0,0 0 0,1-1 0,-1 0 0,1 0-1,0 0 1,7 1 0,-12-3-19,1 1 1,0-1-1,0 0 0,-1 0 1,1 0-1,0 0 0,0 1 1,0-1-1,-1 0 0,1-1 1,0 1-1,0 0 0,-1 0 1,1 0-1,0 0 0,0 0 0,0-1 1,-1 1-1,1 0 0,0-1 1,-1 1-1,2-1 0,-2 0-26,1 1-1,-1-1 1,0 0-1,0 0 1,1 1-1,-1-1 0,0 0 1,0 1-1,0-1 1,0 0-1,0 0 1,0 1-1,0-1 0,0 0 1,0 0-1,0 1 1,0-1-1,0 0 0,-1 0 1,-1-6-391,-1 0 0,0 0 1,-7-10-1,8 12 453,-1 1-112,-60-103-2691,50 88 3449,-1 0 0,-1 0 0,-21-19 1,26 31 1317,27 21-490,4-4-1239,1 0-1,0-2 0,1-1 0,37 8 1,20 6-240,-42-8-67</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30.838"/>
    </inkml:context>
    <inkml:brush xml:id="br0">
      <inkml:brushProperty name="width" value="0.05" units="cm"/>
      <inkml:brushProperty name="height" value="0.05" units="cm"/>
    </inkml:brush>
  </inkml:definitions>
  <inkml:trace contextRef="#ctx0" brushRef="#br0">45 0 16139,'2'19'519,"0"-1"-1,-1 1 0,0-1 0,-2 1 0,-2 18 1,1-10-213,-2 35-401,-3-1 0,-16 68-1,18-118-1291,2-20 540,0-23 158,3-8 164,2-8-157</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31.226"/>
    </inkml:context>
    <inkml:brush xml:id="br0">
      <inkml:brushProperty name="width" value="0.05" units="cm"/>
      <inkml:brushProperty name="height" value="0.05" units="cm"/>
    </inkml:brush>
  </inkml:definitions>
  <inkml:trace contextRef="#ctx0" brushRef="#br0">0 164 13411,'0'48'1112,"3"93"712,-1-126-1670,0 0 1,1 1-1,0-2 1,2 1 0,-1 0-1,14 26 1,-16-37-117,0 0-1,1 0 1,-1-1-1,1 1 1,-1-1-1,1 0 1,0 0-1,1 0 1,-1 0-1,0 0 1,1-1-1,0 1 1,-1-1-1,1 0 1,0 0-1,0-1 1,0 1-1,0-1 1,7 2-1,-6-3 32,0 1 0,0-1 0,0 0 0,0-1-1,1 1 1,-1-1 0,0 0 0,0 0 0,0-1 0,0 0-1,-1 1 1,1-2 0,0 1 0,-1 0 0,1-1 0,5-4-1,1-2 91,-1-1 0,0 0 0,0 0 0,-1-1 0,-1-1 0,1 1 0,-2-1 0,0-1-1,0 1 1,-1-1 0,6-20 0,-1-1 133,-2 0-1,-1 0 1,5-52-1,-13 80-277,2-8-31,0-1 0,-1 1 0,-1 0 0,0-1-1,-1 1 1,-1-1 0,-3-14 0,5 27-10,0 1 0,-1 0-1,1-1 1,-1 1-1,1-1 1,-1 1-1,0 0 1,1-1 0,-1 1-1,0 0 1,0 0-1,0-1 1,0 1 0,0 0-1,0 0 1,0 0-1,-1 0 1,1 1-1,0-1 1,0 0 0,-1 0-1,1 1 1,0-1-1,-1 1 1,1-1-1,-1 1 1,1-1 0,-1 1-1,1 0 1,-1 0-1,-1 0 1,-10-4-214</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33.524"/>
    </inkml:context>
    <inkml:brush xml:id="br0">
      <inkml:brushProperty name="width" value="0.05" units="cm"/>
      <inkml:brushProperty name="height" value="0.05" units="cm"/>
    </inkml:brush>
  </inkml:definitions>
  <inkml:trace contextRef="#ctx0" brushRef="#br0">0 0 14627,'2'0'1224,"-2"3"-1064,7 0-112,6-3 729,10 0-713,10 0-112,12 0 24,9 0-88,10 0-184,5 0-41,-2 0 265,3 1-48,-4 4-40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33.989"/>
    </inkml:context>
    <inkml:brush xml:id="br0">
      <inkml:brushProperty name="width" value="0.05" units="cm"/>
      <inkml:brushProperty name="height" value="0.05" units="cm"/>
    </inkml:brush>
  </inkml:definitions>
  <inkml:trace contextRef="#ctx0" brushRef="#br0">0 46 12867,'19'11'1104,"-2"1"-912,6-1-104,4 1 152,6-1-232,5-2-112,3-6 112,5-3-80,4-5-72</inkml:trace>
  <inkml:trace contextRef="#ctx0" brushRef="#br0" timeOffset="1">737 0 10130,'16'0'1192,"-6"4"-583,-3 1-249,-3 0 1024,-1 1-776,0 0-112,3-2-128,2-2-288,1-2-152,3-3 56,-1-2-40,-1 1-8</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34.379"/>
    </inkml:context>
    <inkml:brush xml:id="br0">
      <inkml:brushProperty name="width" value="0.05" units="cm"/>
      <inkml:brushProperty name="height" value="0.05" units="cm"/>
    </inkml:brush>
  </inkml:definitions>
  <inkml:trace contextRef="#ctx0" brushRef="#br0">156 1 13603,'-13'21'960,"2"7"-776,4 3-80,4 5 112,3 3-120,3 1-224,1 1 176,3 0-48,-1-6-56,-5 1-80</inkml:trace>
  <inkml:trace contextRef="#ctx0" brushRef="#br0" timeOffset="1">36 888 11899,'-11'22'535,"-9"27"374,19-46-885,0 0 0,0 1-1,0-1 1,1 0 0,0 1-1,-1-1 1,1 1 0,1-1 0,-1 0-1,0 1 1,1-1 0,-1 0-1,2 4 1,3 8-28,-1 0-1,0 0 1,-1 0-1,-1 1 1,0-1 0,-2 32-1,6-81-1566,-6 23 1245</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54.174"/>
    </inkml:context>
    <inkml:brush xml:id="br0">
      <inkml:brushProperty name="width" value="0.05" units="cm"/>
      <inkml:brushProperty name="height" value="0.05" units="cm"/>
    </inkml:brush>
  </inkml:definitions>
  <inkml:trace contextRef="#ctx0" brushRef="#br0">4560 201 13547,'-256'-62'228,"-4"10"0,-450-29 0,498 75-320,0 10 0,1 10 0,0 8 0,-211 51 0,-33 30 224,-475 173 0,853-248-131,1 3 1,-131 75-1,180-90-1,0 2 1,1 1-1,2 1 0,-1 1 1,2 1-1,1 1 1,1 2-1,1 0 0,1 0 1,-21 39-1,33-49-4,0 1 1,0 0-1,1 0 0,1 1 0,1 0 1,0 0-1,2 0 0,0 0 1,0 0-1,2 0 0,0 0 0,1 1 1,4 24-1,0-21-2,1 1 0,1-1 0,1 0 0,0 0 1,2-1-1,0 0 0,2-1 0,0 0 0,28 32 0,-1-8 20,2-2 0,2-1 0,1-3 0,59 38-1,209 105 248,-120-90-52,3-8 0,4-9 1,388 89-1,-303-109-192,2-12 1,381 5-1,-166-45-169,932-117-1,-1219 81 98,256-77 1,-328 67 31,-2-6 0,223-114 0,-317 139 61,0-2-1,64-51 0,-83 56 19,0-2 1,-2-1 0,-1 0 0,37-54-1,-42 51-11,-2 0 0,-2-1 0,0-1 0,-2-1-1,-1 0 1,-2 0 0,-1-1 0,-2 0 0,5-49 0,-10 57-12,-1-1 0,-2 0 1,0 1-1,-2-1 1,0 1-1,-2 0 1,-1 0-1,-1 0 0,-1 1 1,-1 0-1,-1 0 1,-1 1-1,-16-24 0,6 16 45,-1 1-1,-2 1 0,-1 1 1,-45-38-1,29 33 18,-1 1 0,-79-43 1,30 29-88,-2 4 0,-182-55 1,-542-89-404,478 134 244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06.251"/>
    </inkml:context>
    <inkml:brush xml:id="br0">
      <inkml:brushProperty name="width" value="0.05" units="cm"/>
      <inkml:brushProperty name="height" value="0.05" units="cm"/>
    </inkml:brush>
  </inkml:definitions>
  <inkml:trace contextRef="#ctx0" brushRef="#br0">294 127 13603,'16'-5'1124,"28"-14"-1,-39 16-867,0 1-1,-1-1 0,1-1 1,-1 1-1,1-1 0,-1 1 1,0-1-1,0-1 1,4-5-1,-7 9-169,-1 0 0,1 0 0,0 0 0,0 0 0,-1 0 1,1-1-1,-1 1 0,1 0 0,-1 0 0,0-1 0,1 1 0,-1 0 0,0 0 0,0-1 1,0 1-1,0 0 0,0-1 0,0 1 0,0 0 0,0-1 0,0 1 0,-1 0 0,1 0 1,-1-2-1,0 1 9,-1 1 1,1-1-1,0 1 1,-1-1 0,1 1-1,-1 0 1,1-1 0,-1 1-1,0 0 1,0 0-1,1 0 1,-1 0 0,-4-1-1,-3 0 99,0-1 0,-1 1 0,1 1 0,0 0-1,-18 0 1,12 2-155,-1 1 0,1 0 0,0 1 0,0 1 0,1 1-1,-1 0 1,1 1 0,0 0 0,1 1 0,-1 0 0,1 1 0,1 1-1,-1 0 1,-18 19 0,23-20-37,1-1 0,0 1-1,0 0 1,1 1 0,0 0 0,1 0-1,0 0 1,0 0 0,1 1 0,0 0-1,0 0 1,1 0 0,1 0-1,0 0 1,0 1 0,1-1 0,0 1-1,1-1 1,0 1 0,1-1 0,0 1-1,4 14 1,-3-16-1,2-1 1,-1 1-1,1-1 0,0 0 0,1 0 0,0 0 1,0-1-1,1 0 0,0 0 0,0 0 1,1-1-1,-1 1 0,1-1 0,1-1 1,-1 0-1,1 0 0,0 0 0,0-1 1,0 0-1,1-1 0,13 4 0,-7-2 3,0-2 0,0 0 0,0 0 0,0-2 0,0 0-1,0 0 1,1-2 0,-1 0 0,0 0 0,0-2 0,0 0 0,19-6-1,-20 4 11,-1-1 0,0 0 0,0-1 0,-1-1 0,0 0-1,0 0 1,-1-1 0,0-1 0,0 0 0,-1 0-1,15-21 1,-21 25-16,1 0-1,-2-1 1,1 1-1,-1-1 1,0 0-1,0 1 1,-1-1-1,0-1 1,0 1-1,0 0 0,-1 0 1,0-1-1,-1 1 1,0 0-1,0-1 1,0 1-1,-1-1 1,0 1-1,-1 0 1,1 0-1,-1-1 1,-1 1-1,1 1 1,-7-12-1,4 10-136,0 0 0,-1 0 0,0 1 0,-1 0 0,1 0 0,-1 0 0,-1 1 0,1 0 0,-1 0 0,0 1 0,-1 0 0,1 0 0,-1 1 0,0 0 0,-16-4 0,13 4-155,-1 1 0,0 1 1,0 0-1,0 0 1,0 2-1,-1 0 0,1 0 1,0 1-1,0 1 0,0 0 1,-13 4-1,-16 11-727</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19:58.827"/>
    </inkml:context>
    <inkml:brush xml:id="br0">
      <inkml:brushProperty name="width" value="0.05" units="cm"/>
      <inkml:brushProperty name="height" value="0.05" units="cm"/>
    </inkml:brush>
  </inkml:definitions>
  <inkml:trace contextRef="#ctx0" brushRef="#br0">7925 765 12635,'-346'-200'1757,"282"161"-2308,-1 3 0,-2 2 0,-103-36 0,74 39-183,-1 4-1,-106-15 1,-764-69 2271,466 63-1122,342 30-265,-522-52 552,-1 31-213,-557 66-267,12 124 125,836-56-256,317-71-75,1 5 0,1 2 1,-76 46-1,72-31-8,-126 102 1,155-108 0,3 2 0,1 2 0,-56 75 0,86-100 7,0 0 0,2 0 0,0 1 0,-16 42 0,23-50-7,1 0 0,0 0 0,0 1 0,2-1 0,-1 1 0,2-1 0,-1 1 0,2-1 0,0 1 0,3 19 0,2-14 3,0 0 0,1 0-1,0-1 1,2 0 0,0 0 0,1 0 0,0-1-1,2-1 1,-1 0 0,26 23 0,-7-9-1,1-2 0,2-2 0,69 42 1,-3-13 4,2-5 0,135 45 1,227 44-33,313 17-145,14-70 47,5-48 56,-4-23 60,-696-13 2,-33 0-1,1179 7 11,-5-42 135,-646-16-12,-7-49 4,-407 56-85,212-82 1,-257 72-39,-1-6 0,139-87 0,-11-32-6,-213 142-10,-2-3-1,-2-1 1,51-65 0,-78 87 0,-1 0 1,-1-1-1,-1-1 0,13-31 1,-19 39-1,-1 0 1,-1 0-1,0 0 0,-1 0 1,0 0-1,-1-1 1,0 1-1,-1-1 0,-2-21 1,-1 17-2,-1 0 1,-1 1-1,-1 0 0,0 0 1,-1 0-1,0 1 1,-1 0-1,-1 0 0,-1 1 1,-16-20-1,2 6-27,-2 2-1,0 1 1,-2 1-1,-32-21 0,12 13-42,-1 2 0,-1 3 0,-2 2 0,-74-26 0,39 24 5,0 3 1,-103-14-1,-56 10-93</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0:05.009"/>
    </inkml:context>
    <inkml:brush xml:id="br0">
      <inkml:brushProperty name="width" value="0.05" units="cm"/>
      <inkml:brushProperty name="height" value="0.05" units="cm"/>
    </inkml:brush>
  </inkml:definitions>
  <inkml:trace contextRef="#ctx0" brushRef="#br0">7922 467 13059,'-481'-9'1658,"394"3"-1433,-822-97-324,272 22-12,-309-8 187,-97-10-124,219 34 55,571 59 34,-318 32 1,-547 145-254,1037-154 187,1 3-1,-121 47 1,144-43 35,1 3 0,2 2 0,1 2-1,-55 43 1,64-39-1,2 2-1,-68 75 1,87-85-7,1 2 1,1 0-1,1 1 0,2 2 1,-20 47-1,32-65-3,2 0-1,0-1 1,1 1 0,0 1-1,1-1 1,0 0 0,1 1-1,1-1 1,0 0 0,1 1-1,1-1 1,0 0 0,1 0-1,1 0 1,0 0 0,1 0-1,0-1 1,1 1 0,0-2-1,1 1 1,1-1 0,0 0-1,11 13 1,0-4-5,1 0-1,1-2 1,1 0 0,0-2-1,1 0 1,1-2 0,28 14-1,9 1-36,122 39 0,-68-35-61,212 31 1,127-13-81,-277-35 136,730 65-73,5-53 93,100-89 31,-1-51 20,-490 50-19,-125 18 1,774-99 13,-625 40 37,-432 73-24,-2-5-1,188-83 1,-261 99 27,-2-1 0,0-2 0,-1-1 0,-1-2 0,40-36 0,-64 49-11,1 0 0,-1 0-1,-1-1 1,0-1-1,-1 0 1,0 0-1,10-24 1,-15 27-9,1 0 0,-2-1-1,1 1 1,-1-1 0,-1 0 0,0 1 0,-1-1 0,0 0 0,0 0 0,-1 0 0,0 1-1,-4-12 1,0 3 17,-2 0 0,0 0 0,-1 1-1,-1 0 1,0 0 0,-2 1 0,0 1 0,0 0-1,-2 0 1,0 1 0,-21-19 0,2 7-13,0 1 0,-1 1 0,-2 2 0,-55-28 0,9 14-132,-1 3-1,-1 4 0,-150-34 0,-275-15-231,226 52 131</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0:25.614"/>
    </inkml:context>
    <inkml:brush xml:id="br0">
      <inkml:brushProperty name="width" value="0.05" units="cm"/>
      <inkml:brushProperty name="height" value="0.05" units="cm"/>
    </inkml:brush>
  </inkml:definitions>
  <inkml:trace contextRef="#ctx0" brushRef="#br0">7163 321 14075,'-103'-30'349,"-514"-139"-455,433 128-408,-261-25 0,-246 51-45,2 74 665,4 50 360,6 23 55,527-102-427,6-1-26,-636 136 271,19 56 27,320-39-146,332-127-157,-189 126 0,245-142-64,-87 82 1,120-100-11,2 2 0,0 0 0,1 1-1,1 1 1,2 1 0,-17 34 0,28-49 2,0 1 0,1-1 0,1 1 0,0-1 0,0 1 0,1 0 0,1 1 0,0-1 0,1 0 0,0 0 0,1 0-1,0 0 1,1 0 0,0 0 0,1 0 0,0 0 0,1-1 0,0 1 0,1-1 0,0 0 0,9 12 0,4 5-42,2 0 0,1-2 0,1 0 0,2-2 0,0 0 0,1-2 0,2 0 0,41 25 0,13 2-199,153 67 0,-7-23-138,300 80-1,258 16 442,288-3 766,17-108 37,-709-82-620,-1-16 0,588-108 0,-566 42-172,-4-18 0,-4-17 0,545-247 0,-533 155 156,-319 157-96,-3-3-1,111-101 0,-162 129-62,-1-2 1,-2-1-1,28-41 0,-44 55-22,-1-2 0,-1 1-1,0-2 1,-2 1 0,-1-1-1,-1-1 1,6-28 0,-10 32 2,-1 0 1,-1 0-1,-1-1 0,-1 1 1,0-1-1,-2 1 1,-7-36-1,2 30 10,0 1 1,-2 1-1,-1-1 0,-1 1 0,-19-32 1,2 15 11,-2 0 0,-1 3 1,-2 0-1,-2 3 0,-77-63 0,47 50-68,-3 2 0,-2 3-1,-1 4 1,-2 2-1,-78-26 1,6 13-396,-264-55 1,25 39-556,-61 27 505,-47 24 8,-44 37-69</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9:39.827"/>
    </inkml:context>
    <inkml:brush xml:id="br0">
      <inkml:brushProperty name="width" value="0.05" units="cm"/>
      <inkml:brushProperty name="height" value="0.05" units="cm"/>
    </inkml:brush>
  </inkml:definitions>
  <inkml:trace contextRef="#ctx0" brushRef="#br0">1887 184 10050,'8'-3'331,"-1"0"1,1-1-1,-1 0 0,-1 0 1,11-8-1,-16 11-243,1 0 0,-1 0 1,0 0-1,0-1 0,0 1 0,0 0 1,0-1-1,0 1 0,0-1 0,0 1 0,-1-1 1,1 1-1,0-1 0,0-2 0,-1 3-4,0 0-1,0 0 0,-1 0 1,1 0-1,0-1 1,0 1-1,-1 0 0,1 0 1,0 0-1,-1 0 0,0 0 1,1 0-1,-1 0 0,1 0 1,-1 0-1,0 0 0,0 0 1,1 0-1,-1 0 1,0 1-1,0-1 0,0 0 1,-2 0-1,-4-4 196,-1 1 0,1 0 0,-1 0 0,0 1 0,-1 0 0,-15-4 0,-57-6 423,51 8-530,-155-22 283,-305-5-1,415 33-439,-1 3 0,1 4 0,1 2 0,0 4 0,0 4 0,-140 52 0,169-50-17,2 1 0,-80 54 0,100-58-7,0 1 1,2 0-1,0 2 1,1 0-1,1 2 1,-22 31-1,35-44 1,0 0-1,1 1 1,0-1-1,1 1 0,0 0 1,-4 21-1,7-26 6,0 0-1,0-1 0,1 1 1,0 0-1,0-1 0,0 1 1,1 0-1,-1-1 0,1 1 1,0-1-1,1 1 1,-1-1-1,1 1 0,0-1 1,0 0-1,0 1 0,1-1 1,3 5-1,2 0-2,1-1-1,0 0 0,0 0 1,1 0-1,0-1 1,1-1-1,-1 0 1,1 0-1,21 7 1,7 0 31,68 15 0,15-7 107,1-4-1,202 0 0,250-48 168,-446 19-352,-1-6 1,131-37-1,-223 44 7,0-1 1,54-27-1,-75 32 20,-1-1 1,0-1-1,-1 0 0,0-1 0,0 0 0,-1-1 0,-1-1 1,15-17-1,-22 23 11,0 1 0,0-1 1,-1 0-1,0 0 0,0-1 0,-1 1 1,1 0-1,-1-1 0,-1 0 1,1 1-1,-1-1 0,0 0 1,-1 0-1,0 0 0,0 0 0,0 1 1,-1-1-1,0 0 0,0 0 1,-1 1-1,0-1 0,0 0 0,0 1 1,-1 0-1,0 0 0,0 0 1,-1 0-1,0 0 0,0 0 0,0 1 1,0 0-1,-8-7 0,-5-3-33,0 0-1,-1 2 0,-1 0 1,0 1-1,0 1 1,-2 1-1,-40-15 0,-157-36-2382,203 57 2045,-108-21-793,67 15 462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9:58.383"/>
    </inkml:context>
    <inkml:brush xml:id="br0">
      <inkml:brushProperty name="width" value="0.05" units="cm"/>
      <inkml:brushProperty name="height" value="0.05" units="cm"/>
    </inkml:brush>
  </inkml:definitions>
  <inkml:trace contextRef="#ctx0" brushRef="#br0">2024 252 6097,'-339'-154'5435,"283"133"-5086,-2 3 0,1 2 0,-2 3 0,-72-7 0,48 14-285,0 3 0,-1 4-1,1 3 1,-110 21-1,136-14-25,2 3 0,0 2 0,1 2-1,0 3 1,2 2 0,1 2 0,-60 40 0,64-33-19,-54 50 0,77-61-15,2 1 0,1 1 0,-35 51 0,50-66-4,2 0 1,-1 0-1,1 0 0,0 1 0,1 0 0,0 0 0,0 0 0,1 0 1,-1 12-1,2-16 7,1 0 0,0-1 0,1 1 1,-1 0-1,1 0 0,0 0 0,0-1 1,0 1-1,0 0 0,1-1 0,0 1 1,0-1-1,0 0 0,1 0 0,0 0 1,-1 0-1,1 0 0,0 0 0,1-1 0,3 4 1,5 3 37,1-2 0,0 1 0,0-1 0,1-1 0,0-1 1,1 0-1,-1 0 0,1-2 0,21 5 0,20 1 191,65 3 1,275-5 426,1-32-267,-360 22-372,0-1-1,552-54 214,-574 54-229,4 1-2,0 0 1,0-2 0,0-1-1,-1 0 1,1-1 0,-1-1-1,25-13 1,-40 18-14,0 0-1,0 0 1,0-1-1,0 1 1,0-1-1,0 1 1,0-1-1,-1 0 1,1 0-1,-1-1 1,0 1 0,0 0-1,0-1 1,-1 1-1,1-1 1,-1 1-1,1-5 1,-1 2-14,0 0 1,-1 0 0,0 1-1,0-1 1,0 0-1,-1 0 1,0 0-1,0 0 1,0 1 0,-3-8-1,-5-9-84,-1 1 1,-1 0-1,-1 1 0,-21-28 0,4 7-410,-2 1 0,-2 2 0,-1 1 0,-52-43 0,50 55 150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36.092"/>
    </inkml:context>
    <inkml:brush xml:id="br0">
      <inkml:brushProperty name="width" value="0.05" units="cm"/>
      <inkml:brushProperty name="height" value="0.05" units="cm"/>
    </inkml:brush>
  </inkml:definitions>
  <inkml:trace contextRef="#ctx0" brushRef="#br0">1812 190 9522,'-2'-8'200,"-1"1"0,0 0 0,0 0 0,-1 1-1,0-1 1,0 1 0,-1 0 0,1 0 0,-1 0 0,-1 0 0,1 1 0,-1 0 0,0 0 0,0 1-1,0-1 1,-1 1 0,-11-5 0,-4-2 0,-2 2 0,1 0 0,-1 1 0,-26-4 0,-10 0-88,-1 3-1,-120-1 0,86 12-52,-113 18-1,116-6-45,2 3 0,-171 57 0,219-58-19,0 2 0,1 1 0,1 2 0,1 2 1,1 2-1,1 1 0,-66 62 0,85-70 5,2 1 0,0 0 0,1 2 0,-15 25 0,23-33-6,0 1 0,1 0 0,1 0 0,0 1 1,0-1-1,2 1 0,0 0 0,-2 17 0,5-26 2,0-1-1,0 1 1,0-1-1,1 1 0,-1-1 1,1 0-1,1 1 1,-1-1-1,1 0 1,0 0-1,0 1 0,0-2 1,5 9-1,-3-8 1,1 0 1,-1 0-1,1 0 0,0-1 0,0 1 1,0-1-1,1 0 0,-1-1 0,1 0 1,12 6-1,11 2-9,0-1 0,1-1 0,57 8 0,98 2 7,415-9 56,2-43-7,-586 32-41,304-28 13,-229 17 11,129-34-1,-194 38 2,0 0 1,0-2 0,-1 0 0,-1-2-1,29-18 1,-44 24-10,-1 0 0,0-1 0,0 0 0,0 0 1,-1-1-1,0 0 0,6-9 0,-10 11-3,1 0-1,-1 0 1,0 0 0,0-1 0,-1 1 0,0-1-1,0 0 1,-1 1 0,0-1 0,0 0 0,0-12 0,-2 9-4,0 1 1,-1-1 0,0 1 0,0 0 0,-1 0 0,-1 0 0,1 0 0,-2 0 0,1 0 0,-1 1 0,0 0 0,-1 0 0,1 1 0,-2-1-1,1 1 1,-1 1 0,-11-10 0,-4-1-1,0 1-1,-1 1 1,-1 1-1,-48-22 1,20 17-12,-69-16 0,40 13-20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37.600"/>
    </inkml:context>
    <inkml:brush xml:id="br0">
      <inkml:brushProperty name="width" value="0.05" units="cm"/>
      <inkml:brushProperty name="height" value="0.05" units="cm"/>
    </inkml:brush>
  </inkml:definitions>
  <inkml:trace contextRef="#ctx0" brushRef="#br0">6487 126 8522,'-5'-8'174,"0"1"0,-1 0 0,1 0 0,-1 1 0,-1-1 0,1 1 1,-1 1-1,0-1 0,0 1 0,-1 1 0,1-1 0,-1 1 0,0 1 0,-1-1 0,1 1 0,-12-2 1,-15-4 204,-1 2 1,-58-3 0,90 9-374,-376-5 364,-1 31-886,315-20 454,-138 12-117,-585 42 804,0-21-14,-388 31-373,442-23-101,-14 0-78,-101 67-18,840-111-52,2 0-24,0-1-1,1 1 1,-1 0-1,-12 6 1,19-8 30,1 0 1,-1 0 0,1 0-1,0 0 1,-1 1-1,1-1 1,0 0-1,-1 0 1,1 1-1,0-1 1,-1 0-1,1 1 1,0-1-1,0 0 1,-1 1-1,1-1 1,0 0-1,0 1 1,0-1-1,-1 0 1,1 1-1,0-1 1,0 1-1,0-1 1,0 0-1,0 1 1,0-1 0,0 1-1,0-1 1,0 1-1,0-1 1,0 0-1,0 1 1,0-1-1,0 1 1,0-1-1,0 0 1,1 1-1,-1-1 1,0 0-1,0 1 1,0-1-1,1 1 1,-1-1-1,0 0 1,0 0-1,1 1 1,-1-1-1,0 0 1,1 1-1,-1-1 1,0 0 0,1 0-1,-1 0 1,1 1-1,-1-1 1,0 0-1,1 0 1,0 0-1,23 11-125,23 2-16,0-2 0,58 5-1,100 3 82,-157-16 61,1281 56 221,-695-38-137,434 15-25,2-39-51,-543-29 2,-387 16 75,236-58-1,-222 26 138,-132 39-129,-1 0 1,-1-1-1,0-1 1,37-26-1,-53 34-58,0-1-1,-1 1 0,1-1 0,-1 0 1,1 0-1,-1 0 0,0 0 1,4-9-1,-6 12-22,-1-1-1,1 0 1,0 0 0,-1 0 0,0 0-1,1 0 1,-1 0 0,0 0-1,0 0 1,0 0 0,0 0 0,0 0-1,-1 0 1,1 0 0,-1 0 0,1 0-1,-1 0 1,0 1 0,1-1 0,-1 0-1,0 0 1,0 1 0,0-1 0,-1 0-1,1 1 1,-2-3 0,-7-4 11,-1-1 0,0 2 1,0 0-1,0 0 0,-1 1 1,0 0-1,-15-4 0,-60-20 32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46.787"/>
    </inkml:context>
    <inkml:brush xml:id="br0">
      <inkml:brushProperty name="width" value="0.05" units="cm"/>
      <inkml:brushProperty name="height" value="0.05" units="cm"/>
    </inkml:brush>
  </inkml:definitions>
  <inkml:trace contextRef="#ctx0" brushRef="#br0">3650 261 11666,'-280'-57'2996,"206"40"-2905,0 3 1,-94-4 0,25 5 1,-185-39 0,205 29-3,-1 6 0,-1 5-1,-157 6 1,144 10-81,-410-11-22,533 5 15,-415-24 66,373 26-71,-1 4-1,1 1 1,1 3-1,-1 3 1,-80 26-1,99-24 3,-112 45-39,135-51 35,0 1 0,0 1 0,1 0-1,0 1 1,0 1 0,1 0 0,-14 16 0,20-18-4,0 0 1,1 1-1,0 0 1,1 0-1,0 1 1,0-1-1,1 1 1,1 0-1,0 0 1,0 1-1,1-1 1,-1 22-1,2-11-5,1-1-1,1 1 1,1-1-1,1 1 1,1-1-1,6 21 1,-1-14-7,1 0 1,1 0-1,2-1 1,0-1-1,2 0 1,1-1-1,1-1 1,1 0-1,1-1 1,0-1-1,2-1 1,1-1-1,1-1 1,0-1-1,1-1 1,27 14 0,2-4 3,0-3 1,2-2 0,0-2 0,1-3 0,109 18 0,295 9-32,190-37-18,-1-33 29,-69 2 6,-415 19 37,536-29 0,-458-3-9,-189 25-1,0-3-1,73-30 1,-105 35 13,-1 0-1,0-2 1,-1 0 0,0-1 0,-1-1-1,0-1 1,31-33 0,-43 41 21,-1 0 0,0-1 0,0 0 1,-1 0-1,0-1 0,0 1 0,-1-1 1,0 0-1,-1 0 0,0-1 0,0 1 0,-1-1 1,0 1-1,-1-1 0,0 0 0,0 1 1,-1-1-1,0 0 0,-1 0 0,0 1 0,-5-19 1,1 15 13,0 0 1,0 1 0,-2-1 0,1 1 0,-2 0 0,1 1-1,-2 0 1,-12-14 0,-3 1 20,-1 0-1,-35-25 1,12 16-25,-1 1 0,-1 3-1,-86-36 1,66 37-42,-2 3 0,-96-19 0,76 28-75,-1 4-1,0 4 1,0 4-1,0 5 1,-117 14-1,7 10-29</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52.440"/>
    </inkml:context>
    <inkml:brush xml:id="br0">
      <inkml:brushProperty name="width" value="0.05" units="cm"/>
      <inkml:brushProperty name="height" value="0.05" units="cm"/>
    </inkml:brush>
  </inkml:definitions>
  <inkml:trace contextRef="#ctx0" brushRef="#br0">5513 564 13339,'2'-4'14,"0"-1"0,-1 1 0,1 0 0,-1-1 0,0 1 0,-1-1 0,1 1 0,-1-1 0,0 1 0,0-1 0,0 1 0,-1-1 0,1 1 1,-1-1-1,0 1 0,0-1 0,-1 1 0,1 0 0,-1 0 0,0 0 0,-4-7 0,0 4-104,1 1 0,-1 0-1,0 0 1,-1 0 0,1 1 0,-1 0 0,0 0 0,-1 1-1,1 0 1,-15-6 0,-41-13 10,-1 3-1,-68-13 1,-6-1 246,-73-33 173,-112-28 224,-127 27-200,-5 37-312,272 20-40,-799-4 90,3 60-36,462-3-68,7 39-1,459-70 2,1 2 0,-68 27 1,103-34 0,2 0 0,-1 1 0,1 1 0,0 0 0,1 0 0,-1 1-1,2 1 1,-1 0 0,2 0 0,-1 1 0,1 1 0,-16 25 0,23-32-3,0 0 0,1 1 1,-1-1-1,1 1 0,1 0 0,-1-1 0,1 1 0,0 0 0,0 0 0,1 0 0,0 0 0,0 0 0,0 0 0,0 0 0,1 0 0,0 0 0,3 9 0,-1-8 0,0 1-1,1-1 1,0 0 0,0-1-1,0 1 1,1-1-1,0 0 1,0 0-1,1 0 1,-1-1-1,1 1 1,0-1-1,8 4 1,15 9-4,0-2 0,2 0 0,0-2-1,38 11 1,137 31-4,-178-49 8,645 129 3,7-38 64,-279-55-58,456-10 0,-507-43-88,553-88 0,-669 56 28,-2-10-1,308-111 1,-495 146 165,47-25 1,-79 35-45,0-1 0,0 0 0,-1 0 0,0-2 0,-1 1 0,0-2 0,18-19 0,-26 26-43,0 0 0,0-1 0,0 1 0,-1-1 0,0 1 1,0-1-1,0 0 0,0 0 0,0 1 0,-1-1 0,0-1 0,0 1 0,-1 0 0,1 0 0,-1 0 0,0 0 1,-1 0-1,1 0 0,-1-1 0,0 1 0,0 0 0,0 0 0,-1 0 0,0 1 0,0-1 0,0 0 0,-1 1 0,1-1 1,-1 1-1,0 0 0,-6-6 0,-2-3-6,-1 1 1,-1 1 0,0 0-1,0 0 1,-1 2 0,-1-1-1,0 2 1,-22-10 0,-15-3 273,-2 3 0,-96-21 1,-116-3 129,95 23-213</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2:20.949"/>
    </inkml:context>
    <inkml:brush xml:id="br0">
      <inkml:brushProperty name="width" value="0.05" units="cm"/>
      <inkml:brushProperty name="height" value="0.05" units="cm"/>
      <inkml:brushProperty name="color" value="#E71224"/>
    </inkml:brush>
  </inkml:definitions>
  <inkml:trace contextRef="#ctx0" brushRef="#br0">3424 439 11690,'-88'6'502,"-1"-4"-1,0-3 1,-173-27-1,161 10-454,-649-100-186,370 63 252,-256-23 197,569 75-341,0 3-1,0 2 1,0 4-1,1 3 1,-129 34 0,154-30-7,1 2 0,0 2 0,2 1 0,-44 29 0,54-29 22,0 2 1,2 1-1,1 1 0,0 1 1,-40 51-1,57-63 9,1-1 0,0 1 0,0 0-1,1 1 1,0-1 0,1 1 0,-6 21 0,10-27-1,0 0 0,0 0 0,0 0 1,1 1-1,0-1 0,0 0 0,1 1 0,-1-1 0,1 0 0,1 0 0,-1 0 0,1 0 1,0 0-1,0 0 0,1 0 0,0-1 0,6 9 0,3 2 5,0-1 0,2-1 1,0 0-1,0 0 0,2-2 0,-1 0 0,1-1 0,1 0 0,0-1 0,1-1 1,20 7-1,18 5 36,1-3 0,80 16 1,9-8 93,1-6 1,0-6 0,221-8 0,-113-21 48,298-57-1,-1-26-161,497-78-533,-749 135 456,289-42-103,-3-25 75,-528 95 91,513-139 20,-566 150-6,0 0 0,0 0 0,0 0 0,0-1 0,7-5 0,-12 8-9,1-1 1,0 1-1,-1-1 0,1 1 1,0-1-1,-1 1 1,1-1-1,-1 0 1,1 1-1,-1-1 1,1 0-1,-1 0 1,0 1-1,1-1 0,-1 0 1,0 0-1,0 1 1,1-1-1,-1 0 1,0 0-1,0 0 1,0 0-1,0 1 1,0-1-1,0 0 1,0 0-1,0 0 0,0 1 1,-1-1-1,1 0 1,0 0-1,0 0 1,-1 1-1,1-1 1,-1 0-1,1 0 1,0 1-1,-1-1 0,0 0 1,1 1-1,-1-1 1,1 1-1,-1-1 1,0 1-1,0-2 1,-6-2 26,0-1 0,0 1 0,-1 0 0,1 1 0,-1 0 0,0 0 1,0 1-1,0 0 0,-9-2 0,-5-1 19,-68-15 89,-132-12 1,-98 9-58,206 17-55,-909-67-1108,901 61 865</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06.718"/>
    </inkml:context>
    <inkml:brush xml:id="br0">
      <inkml:brushProperty name="width" value="0.05" units="cm"/>
      <inkml:brushProperty name="height" value="0.05" units="cm"/>
    </inkml:brush>
  </inkml:definitions>
  <inkml:trace contextRef="#ctx0" brushRef="#br0">0 2 15683,'0'0'43,"0"0"0,0 0 0,0 0 0,0 0 0,0 0 0,0 0 0,0 0-1,1 0 1,-1 0 0,0 0 0,0-1 0,0 1 0,0 0 0,0 0 0,0 0 0,0 0 0,0 0-1,0 0 1,0 0 0,0 0 0,0 0 0,1 0 0,-1 0 0,0 0 0,0 0 0,0 0-1,0 0 1,0 0 0,0 0 0,0 0 0,0 0 0,1 0 0,-1 0 0,0 0 0,0 0-1,0 0 1,0 0 0,0 0 0,0 0 0,0 0 0,0 0 0,0 0 0,0 0 0,1 0-1,-1 0 1,0 0 0,0 0 0,0 0 0,0 1 0,0-1 0,0 0 0,0 0 0,0 0-1,0 0 1,0 0 0,0 0 0,0 0 0,0 0 0,0 0 0,0 0 0,0 1 0,0-1 0,0 0-1,3 12 1351,-3 19-334,0-27-854,16 379 2123,-9-352-2856,0-22-205,-6-9 699,-1 0 1,1 0 0,-1 0 0,0 0 0,1-1 0,-1 1-1,1 0 1,-1 0 0,0 0 0,1-1 0,-1 1 0,1 0-1,-1 0 1,0-1 0,1 1 0,-1 0 0,0-1 0,0 1-1,1-1 1,-1 1 0,0 0 0,0-1 0,1 1 0,-1-1 0,0 1-1,0-1 1,0 1 0,0-1 0,12-42-830,-2 17 252</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2:21.588"/>
    </inkml:context>
    <inkml:brush xml:id="br0">
      <inkml:brushProperty name="width" value="0.05" units="cm"/>
      <inkml:brushProperty name="height" value="0.05" units="cm"/>
      <inkml:brushProperty name="color" value="#E71224"/>
    </inkml:brush>
  </inkml:definitions>
  <inkml:trace contextRef="#ctx0" brushRef="#br0">1147 170 13107,'-100'-7'912,"1"-2"-856,-1-3-72,-1-2 16,0-3-96,0-2-56,1-1-440,0-1-504,-5 2 896,-8-1-185,-13 9-71</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2:22.208"/>
    </inkml:context>
    <inkml:brush xml:id="br0">
      <inkml:brushProperty name="width" value="0.05" units="cm"/>
      <inkml:brushProperty name="height" value="0.05" units="cm"/>
      <inkml:brushProperty name="color" value="#E71224"/>
    </inkml:brush>
  </inkml:definitions>
  <inkml:trace contextRef="#ctx0" brushRef="#br0">824 114 7794,'-103'36'1015,"-183"93"0,235-101-746,1 2 0,1 3 0,2 1 0,2 3 0,-50 51 0,83-76-189,0 1-1,1 1 0,1 0 1,0 0-1,1 1 0,-9 19 1,15-28-43,0 1 0,1 1 0,0-1 0,0 0 0,1 1 0,0-1 0,0 1 0,1-1 0,0 1 0,0-1 0,1 1 0,0-1 0,0 0 0,1 1 0,-1-1 0,6 12 0,3 1 20,0-1 0,1 0 0,1 0 0,1-1 0,0-1 0,2 0 0,0-1 0,0-1 0,2 0 0,0-1 0,20 12 1,8 4 39,2-3 1,1-2-1,69 27 1,-32-22-20,1-4 0,1-4 0,102 13 0,273 13 35,735-18-29,0-103-113,-614-7 1,-466 56 37,-1-6 0,211-83-1,-270 88 3,75-46 0,-111 58 1,-1-1 0,0-1 0,0-1 0,-2-1 1,0 0-1,19-25 0,-30 33 7,-1 0 0,0-1-1,0 0 1,-1 0 0,-1-1 0,1 1-1,-2-1 1,0 0 0,0 0 0,-1 0-1,0 0 1,0-1 0,-2 1 0,1 0-1,-2-1 1,1 1 0,-1 0 0,-1-1-1,0 1 1,-1 0 0,0 0 0,-8-18-1,0 6 44,0 0 1,-2 1-1,-1 0 0,0 2 0,-2-1 0,0 2 0,-1 0 0,-1 1 0,-21-16 0,0 3 42,-1 3 0,-2 1 1,-1 2-1,0 2 0,-2 2 0,-1 2 0,-65-19 0,32 18-33,0 3 1,-1 3 0,-141-5-1,136 18 18,-1 4-1,1 4 0,-157 33 1,158-18-53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2:23.972"/>
    </inkml:context>
    <inkml:brush xml:id="br0">
      <inkml:brushProperty name="width" value="0.05" units="cm"/>
      <inkml:brushProperty name="height" value="0.05" units="cm"/>
      <inkml:brushProperty name="color" value="#E71224"/>
    </inkml:brush>
  </inkml:definitions>
  <inkml:trace contextRef="#ctx0" brushRef="#br0">2767 53 7906,'-600'-6'1375,"-1"-1"2585,415-9-3544,13 1-226,-194 6 1,314 12-179,0 1 0,0 3 0,0 3 0,1 1 0,1 3 0,0 2 0,1 2 0,-49 26 0,69-28-11,1 2 1,0 0-1,1 2 1,-45 44 0,58-50-3,1 2 0,0 0 0,2 0 0,0 1 1,1 1-1,0 0 0,2 0 0,0 1 0,-8 25 1,14-36 21,1 0 1,0 0-1,0 1 1,1-1 0,0 0-1,0 1 1,1-1-1,0 1 1,1-1-1,0 1 1,0-1 0,1 1-1,0-1 1,0 0-1,1 0 1,0 0-1,1 0 1,-1-1 0,2 1-1,-1-1 1,1 0-1,0 0 1,0 0 0,1-1-1,0 0 1,0 0-1,11 8 1,3 0 14,1-2 0,0-1 1,0 0-1,1-2 0,40 13 0,122 21 53,-183-43-88,641 79-61,-583-74 34,177 11-32,0-11 0,345-36-1,-375 5 68,-1-10 0,-2-8 0,210-76 1,-341 95-51,99-51 0,-141 60 24,0-1-1,-1-2 1,-1 0-1,-1-2 0,40-41 1,-58 53 12,-1 0 1,-1-1-1,1 1 1,-2-2-1,1 1 0,-2-1 1,1 0-1,4-16 1,-8 22 0,0-1 1,-1 0-1,0 0 1,0 0-1,-1 0 1,0 0-1,0 0 1,0-1-1,0 1 0,-1 0 1,0 0-1,-1 0 1,1 1-1,-1-1 1,0 0-1,-1 0 1,1 1-1,-6-8 1,1 3-6,-1 0 0,-1 1 0,1 0-1,-1 0 1,-1 1 0,0 0 0,0 1 0,0 0 0,-1 1 0,0 0 0,0 0 0,-19-6 0,-6 1-27,0 0 0,-72-9 0,10 9-99,-1 4-1,-159 10 0,-199 41-649,447-42 777,-224 26-165,-9 3-19</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2:27.950"/>
    </inkml:context>
    <inkml:brush xml:id="br0">
      <inkml:brushProperty name="width" value="0.05" units="cm"/>
      <inkml:brushProperty name="height" value="0.05" units="cm"/>
      <inkml:brushProperty name="color" value="#E71224"/>
    </inkml:brush>
  </inkml:definitions>
  <inkml:trace contextRef="#ctx0" brushRef="#br0">3893 257 12603,'-130'-45'1292,"-85"-26"-519,-117 6-538,-5 24-377,251 31 107,-100-6-28,-1 8 0,-344 29 1,-7 49 239,440-51-126,0 5 1,1 3-1,-130 57 1,37 7 138,-348 228 0,532-316-182,-7 6 15,0 0-1,1 1 1,0 0-1,-13 14 1,23-22-21,0 0 1,0 0-1,0 1 1,1-1-1,-1 0 0,0 1 1,1 0-1,0-1 1,0 1-1,-1 0 0,2-1 1,-1 1-1,0 0 1,0 0-1,1 0 0,0 0 1,-1 0-1,1 0 1,0 0-1,1 0 0,-1 0 1,0 0-1,1-1 1,0 1-1,0 0 0,0 0 1,0 0-1,0-1 1,3 5-1,1 0-9,0 0 0,1-1 1,0 0-1,0 0 0,0-1 0,1 1 0,0-2 1,0 1-1,1-1 0,9 5 0,7 2-27,1-1 0,28 6 0,0-2-23,1-3 1,0-3 0,60 3 0,169-9-119,-213-3 137,-64 1 34,1059 5-513,-381 7 423,0-42 72,960-190-48,-1593 211 70,-12 3 48,1-2 1,-2-2-1,42-16 1,-76 24-20,1 0 0,-1 0 0,0 0 0,0-1 0,0 1 0,0-1 1,0 0-1,-1-1 0,6-5 0,-8 7-10,1 0-1,-1 0 1,0 0 0,0 0-1,0 0 1,0 0 0,0 0-1,-1-1 1,1 1-1,-1 0 1,0-1 0,1 1-1,-1 0 1,0-1 0,0 1-1,0-1 1,-1 1 0,1 0-1,-1-1 1,1 1 0,-2-3-1,-2-6 31,-1 1 0,0-1 1,-1 1-1,0 0 0,-1 1 0,0-1 0,0 1 0,-1 1 0,0 0 0,-16-13 1,3 4-40,-1 2-1,-1 0 1,-37-17 0,7 8-49,-1 3 0,-1 2 0,-1 3 0,-75-12-1,-35 2-48</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3:08.991"/>
    </inkml:context>
    <inkml:brush xml:id="br0">
      <inkml:brushProperty name="width" value="0.05" units="cm"/>
      <inkml:brushProperty name="height" value="0.05" units="cm"/>
    </inkml:brush>
  </inkml:definitions>
  <inkml:trace contextRef="#ctx0" brushRef="#br0">12 81 18484,'-10'17'376,"8"-36"-320,5-20 24,10-1-400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3:10.824"/>
    </inkml:context>
    <inkml:brush xml:id="br0">
      <inkml:brushProperty name="width" value="0.05" units="cm"/>
      <inkml:brushProperty name="height" value="0.05" units="cm"/>
    </inkml:brush>
  </inkml:definitions>
  <inkml:trace contextRef="#ctx0" brushRef="#br0">5018 408 12779,'-182'-54'1344,"-23"-7"-1159,101 24-35,-317-95 482,231 94-383,-305-21 0,-201 33-58,83 33-154,430 6-29,-241 48 1,143 4-34,-367 135 0,593-180 57,1 2 0,1 3 0,-91 56 0,122-66-13,0 2 1,2 0-1,0 1 0,1 0 0,0 2 0,2 1 0,1 0 1,0 1-1,2 0 0,-19 38 0,23-39-8,2 1 0,0-1-1,1 1 1,2 1 0,0-1 0,1 1-1,2 0 1,0 0 0,1 28 0,2-37-13,1 0 1,0 0 0,1 0-1,0-1 1,1 1 0,1-1 0,0 0-1,1 0 1,0 0 0,1-1-1,0 0 1,1-1 0,1 1-1,-1-1 1,2-1 0,15 14-1,-2-5-8,1-2-1,1-1 1,0 0-1,1-2 1,1-1-1,0-2 1,1 0-1,34 8 1,1-4-20,2-3 1,107 8 0,-19-15-82,196-17 0,155-42-125,-429 45 204,933-124-413,-182 22 285,-572 79 128,601-81 39,-10-31-108,-784 131 78,142-31-93,-146 29 74,77-31-1,-127 43 61,1 0 0,-1-1-1,0 1 1,0-2 0,0 1-1,-1-1 1,1 0 0,-1 0-1,6-7 1,-11 11-6,0-1 1,0 1-1,0-1 0,0 1 0,0-1 1,-1 0-1,1 1 0,0-1 0,-1 0 1,0 1-1,1-1 0,-1 0 1,0 0-1,0 1 0,0-1 0,0 0 1,0 0-1,0-1 0,-1 0 9,0 0 0,0 0 0,-1 0 0,1 1 0,-1-1 0,1 1 0,-1-1 0,0 1 0,0-1 0,0 1 0,0 0 0,0 0 0,-1 0 0,-2-2 0,-9-6 70,-1 1 0,-1 0-1,1 1 1,-2 0 0,-24-7 0,-91-22 260,130 37-346,-121-26 49,-209-16 0,-130 23-259,216 18 75</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3:53.106"/>
    </inkml:context>
    <inkml:brush xml:id="br0">
      <inkml:brushProperty name="width" value="0.05" units="cm"/>
      <inkml:brushProperty name="height" value="0.05" units="cm"/>
    </inkml:brush>
  </inkml:definitions>
  <inkml:trace contextRef="#ctx0" brushRef="#br0">64 0 14795,'-1'2'125,"-1"0"1,1 0-1,0 0 0,0 0 0,0 0 0,0 0 0,0 0 1,0 0-1,0 4 0,0-4-21,-6 31 296,2 0 0,1 0-1,1 0 1,3 61 0,1-30-19,-18 330 129,1 50-51,16-431-478,-1-6-52,1 1 0,0 0 1,1-1-1,-1 1 1,1-1-1,1 1 1,0-1-1,3 9 0,-5-16 120,1 1 0,-1-1 0,0 1 0,1-1 0,-1 0 0,1 1 0,-1-1 0,1 0 0,0 0 0,-1 1-1,1-1 1,-1 0 0,1 0 0,-1 0 0,1 0 0,0 0 0,-1 1 0,1-1 0,0 0 0,-1 0 0,1-1 0,-1 1-1,1 0 1,0 0 0,5-1 95</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4:04.647"/>
    </inkml:context>
    <inkml:brush xml:id="br0">
      <inkml:brushProperty name="width" value="0.05" units="cm"/>
      <inkml:brushProperty name="height" value="0.05" units="cm"/>
    </inkml:brush>
  </inkml:definitions>
  <inkml:trace contextRef="#ctx0" brushRef="#br0">18 129 11682,'3'-30'1242,"0"0"-1,-2-31 0,-1 61-1232,-1-8 1224,-2 15-699,0 15-134,-15 770 91,18-785-548,0 1-3,0-1 1,1 1-1,-1 0 0,3 8 0,3-4-181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4:37.122"/>
    </inkml:context>
    <inkml:brush xml:id="br0">
      <inkml:brushProperty name="width" value="0.05" units="cm"/>
      <inkml:brushProperty name="height" value="0.05" units="cm"/>
    </inkml:brush>
  </inkml:definitions>
  <inkml:trace contextRef="#ctx0" brushRef="#br0">2278 119 13419,'-5'-2'85,"0"0"0,0 0-1,0 0 1,-10-2 0,-160-20 661,65 12-524,-575-46 380,569 53-563,-188-3 121,254 10-157,0 2-1,0 3 0,0 2 0,-50 15 0,60-11 9,0 1 0,1 3 0,0 1 0,2 1 1,0 3-1,1 0 0,2 3 0,-60 54 0,77-62-8,1 1 0,0 0 0,2 2 1,0 0-1,1 0 0,1 1 0,-12 30 0,18-33-8,0 1 0,1-1 1,0 1-1,2 0 0,0 0 0,1 0 0,1 0 0,1 0 0,1 0 0,3 22 0,6 11 2,2-1-1,1 0 1,4-1 0,1 0-1,29 54 1,-35-82 13,1-1-1,1-1 1,1-1-1,0 0 1,1 0 0,2-2-1,-1 0 1,2-1-1,0-1 1,1-1-1,1 0 1,39 18 0,7-2 38,1-4 0,1-3 0,72 15 0,-19-12-69,2-5-1,0-6 0,1-5 0,139-8 0,-179-5 36,-1-4 0,0-4 1,-1-4-1,123-38 0,-146 33 20,0-2 0,-2-3 0,0-3 0,-2-2 0,-2-3 0,84-65 0,-119 82-14,0 0-1,-1-2 0,-1 0 0,20-29 0,-29 36-8,-1 0-1,-1-1 1,0 0-1,-1 0 0,0 0 1,0-1-1,-2 1 1,1-1-1,-2 0 1,2-15-1,-3 3 7,-1 0 0,-2 1 0,0-1 0,-2 0-1,0 0 1,-2 1 0,-1 0 0,-9-23 0,-14-24 23,-48-85 0,59 123-44,-1 0 1,-1 1-1,-39-45 0,48 64-34,-1 0 1,-1 1-1,0 0 1,0 1-1,-1 1 1,0 0-1,-1 1 1,0 1-1,-30-12 0,6 10 70,0 1 0,0 2 0,-73-3 0,-37-5 1217,115 7-905</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27.463"/>
    </inkml:context>
    <inkml:brush xml:id="br0">
      <inkml:brushProperty name="width" value="0.05" units="cm"/>
      <inkml:brushProperty name="height" value="0.05" units="cm"/>
    </inkml:brush>
  </inkml:definitions>
  <inkml:trace contextRef="#ctx0" brushRef="#br0">1644 193 9618,'-14'-3'275,"0"0"0,0-1 0,0 0 0,1-2 0,-22-10 0,-16-7 432,9 8-460,-1 1 1,-1 3 0,0 1-1,0 2 1,-1 2 0,-84 0-1,-377 22 589,470-13-743,1 1-1,-1 1 0,1 2 1,0 2-1,1 1 0,-65 29 1,76-27-79,0 0 0,0 1 0,2 2 0,0 0 0,0 1 0,1 1 0,1 1 1,1 0-1,1 2 0,-20 27 0,32-38-14,0-1 1,0 1-1,1 0 1,0 0-1,1 1 1,0-1-1,0 1 0,1-1 1,0 1-1,1 0 1,0 0-1,0 12 1,2-7-5,1 0 0,0-1 0,1 1 0,0-1 0,2 0 0,-1 0 0,11 21 0,1-6-13,1 0 0,2-1 0,0-2 0,2 0 1,0 0-1,43 36 0,-49-48 12,0-2 0,0 1 1,1-2-1,1 0 0,0-1 0,0-1 0,1 0 1,0-2-1,1 0 0,0-1 0,0-1 0,0 0 0,0-2 1,30 3-1,0-7 21,1-1 0,-1-3 0,1-1 0,-2-3 0,93-29 0,-45 3 69,170-87 1,-197 86 3,-2-4 0,-2-2 0,89-76 0,-138 104-43,-2-1 0,0-1 0,0 0 1,-2-1-1,0-1 0,0 1 0,-2-2 0,11-25 1,-16 32-2,-1 0 0,0-1 0,0 1 0,-1-1 0,-1 0 1,0 0-1,-1 0 0,0-1 0,-1 1 0,-1 0 1,0 0-1,0 0 0,-2 0 0,-4-17 0,3 22-29,1 0 1,-2 0-1,1 1 0,-1 0 0,0 0 0,0 0 1,-1 0-1,0 1 0,0 0 0,-1 0 0,1 1 1,-1 0-1,-1 0 0,1 0 0,-1 1 0,1 0 0,-1 1 1,-11-4-1,-1 0-86,0 1 0,0 1 0,-1 1 0,0 1 0,1 1 0,-32 0 0,44 3-38,0 0 0,0 0-1,1 0 1,-1 1 0,1 0 0,-1 1 0,1 0 0,0 0 0,0 0 0,-9 6 0,7-3-180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07.242"/>
    </inkml:context>
    <inkml:brush xml:id="br0">
      <inkml:brushProperty name="width" value="0.05" units="cm"/>
      <inkml:brushProperty name="height" value="0.05" units="cm"/>
    </inkml:brush>
  </inkml:definitions>
  <inkml:trace contextRef="#ctx0" brushRef="#br0">501 10 14507,'3'-1'485,"13"-7"565,-16 8-1028,0 0 0,0 0 0,-1 0 0,1 0 0,0 1 0,0-1 0,0 0 0,0 0 0,0 0 0,0 0-1,0 1 1,0-1 0,0 0 0,0 0 0,0 0 0,0 0 0,0 1 0,0-1 0,0 0 0,0 0 0,0 0 0,0 1 0,0-1 0,0 0-1,0 0 1,0 0 0,0 0 0,0 1 0,0-1 0,0 0 0,0 0 0,1 0 0,-1 0 0,0 0 0,0 1 0,0-1 0,0 0 0,0 0 0,0 0-1,1 0 1,-1 0 0,0 0 0,0 0 0,0 0 0,0 0 0,1 1 0,-1-1 0,0 0 0,0 0 0,0 0 0,1 0 0,-1 0 0,0 0-1,0 0 1,0 0 0,0 0 0,1 0 0,-1 0 0,0 0 0,0 0 0,0-1 0,0 1 0,1 0 0,-1 0 0,-7 12 479,-1 0 1,0 0 0,-19 20-1,3-4-96,-25 35 293,-81 99 729,102-132-1297,0-1-1,-2-2 1,-38 27-1,51-41-407,11-7 110,-1-2 1,1 1-1,-1-1 1,0 0 0,0 0-1,0 0 1,0-1-1,-1 0 1,-15 3 0,8-5-207</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6:08.081"/>
    </inkml:context>
    <inkml:brush xml:id="br0">
      <inkml:brushProperty name="width" value="0.05" units="cm"/>
      <inkml:brushProperty name="height" value="0.05" units="cm"/>
    </inkml:brush>
  </inkml:definitions>
  <inkml:trace contextRef="#ctx0" brushRef="#br0">1789 315 10650,'-17'-5'336,"0"-1"-1,0 0 1,1-2 0,-30-17-1,-55-48 138,68 47-381,-73-54 264,90 71-325,0 0-1,0 0 1,-1 2 0,0 0 0,-24-6 0,0 4-31,0 2 1,-53-3 0,-84 6 19,98 4 62,53-1-54,0 1 0,0 2 0,0 1 0,0 1 0,0 1 0,1 1 1,0 2-1,1 0 0,-26 13 0,-17 15-25,1 2 0,2 4 0,2 2 0,3 3-1,-58 57 1,102-89 4,-52 53 32,59-58-26,0 0 1,1 1 0,1 0 0,0 0 0,-6 13-1,11-20-8,0 0 0,1 0 0,-1 1-1,1-1 1,0 0 0,1 1 0,-1-1 0,1 1-1,0 0 1,0-1 0,0 1 0,0-1-1,1 1 1,2 7 0,-1-6-5,0 0 1,1 0 0,0-1-1,0 1 1,0-1-1,1 0 1,0 0-1,0 0 1,8 7-1,0-2 6,0 0 0,1-1 0,1 0-1,-1-2 1,1 1 0,0-2-1,27 10 1,11-2 112,-1-2-1,104 10 1,112-9 166,-195-12-238,1029-27 91,-879-5-119,-173 21-10,0-3 0,66-26 0,-103 34 19,0 0 1,0-1-1,0-1 1,20-15 0,-30 20-7,1 0 1,-1 0 0,0 0 0,0-1 0,0 1 0,0-1 0,0 1 0,-1-1-1,1 0 1,-1 1 0,2-7 0,-3 7 1,1 0 0,-1 0 0,0 0-1,0 0 1,0 0 0,0 0 0,0 0 0,-1 0 0,1 0 0,-1-1-1,1 1 1,-1 1 0,0-1 0,0 0 0,0 0 0,0 0 0,0 0-1,0 0 1,-2-2 0,-6-6 81,0 1 1,0-1-1,-1 1 1,0 1-1,-22-14 1,-62-29 53,70 38-159,-59-25-351,-1 3-1,-2 4 0,-1 4 1,-145-27-1,117 33 137</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09.982"/>
    </inkml:context>
    <inkml:brush xml:id="br0">
      <inkml:brushProperty name="width" value="0.05" units="cm"/>
      <inkml:brushProperty name="height" value="0.05" units="cm"/>
    </inkml:brush>
  </inkml:definitions>
  <inkml:trace contextRef="#ctx0" brushRef="#br0">1 4838 10546,'0'0'27,"0"0"1,0 0-1,0 0 0,0 0 0,0 0 0,0 0 0,0 0 0,0 0 0,0 0 1,0 0-1,1-1 0,-1 1 0,0 0 0,0 0 0,0 0 0,0 0 0,0 0 1,0 0-1,0 0 0,0 0 0,0 0 0,0 0 0,0 0 0,0 0 1,0 0-1,1 0 0,-1 0 0,0 0 0,0 0 0,0 0 0,0 0 0,0 0 1,0 0-1,0 0 0,0 0 0,0 0 0,0 0 0,0 0 0,0 0 1,0 0-1,1 0 0,-1 0 0,0 1 0,0-1 0,0 0 0,0 0 0,0 0 1,0 0-1,2-16 681,2-36-257,-3 27-207,58-437 822,-53 424-1023,61-365 100,54-415 153,-50-118-335,-34-3-27,-12 250 44,-23 626 29,3-236 86,-5 290-74,0 2 3,0 0-1,0 1 0,-1-1 0,1 0 0,-2 1 0,1-1 0,-1 1 0,0-1 0,0 1 0,-6-11 0,8 17-28,0 0-1,0-1 1,-1 1 0,1-1-1,0 1 1,-1 0 0,1-1-1,0 1 1,-1 0 0,1-1-1,0 1 1,-1 0-1,1 0 1,-1-1 0,1 1-1,-1 0 1,1 0 0,-1 0-1,1-1 1,-1 1 0,1 0-1,0 0 1,-1 0-1,1 0 1,-1 0 0,1 0-1,-1 0 1,1 0 0,-1 0-1,1 0 1,-1 1-1,1-1 1,-1 0 0,1 0-1,-1 0 1,1 0 0,-1 1-1,1-1 1,0 0 0,-1 1-1,1-1 1,-1 0-1,1 1 1,0-1 0,-1 0-1,1 1 1,0-1 0,0 0-1,-1 1 1,1-1 0,0 1-1,0-1 1,0 1-1,-1-1 1,1 1 0,0-1-1,0 1 1,-8 28-878,7-21 605</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10.412"/>
    </inkml:context>
    <inkml:brush xml:id="br0">
      <inkml:brushProperty name="width" value="0.05" units="cm"/>
      <inkml:brushProperty name="height" value="0.05" units="cm"/>
    </inkml:brush>
  </inkml:definitions>
  <inkml:trace contextRef="#ctx0" brushRef="#br0">64 702 13187,'-3'1'103,"-1"-1"1,0 0-1,1 0 1,-1 0-1,1-1 1,-1 1-1,1-1 0,-1 0 1,1 0-1,-1 0 1,-3-2-1,6 2-82,0 1 0,-1-2 0,1 1 0,0 0-1,0 0 1,0 0 0,0 0 0,0-1 0,0 1 0,0-1 0,0 1-1,1 0 1,-1-1 0,0 1 0,1-1 0,-1 0 0,1 1 0,0-1-1,-1 1 1,1-1 0,0 0 0,0 1 0,0-1 0,0 0 0,0 1-1,1-4 1,2-10 45,0-1-1,1 0 1,0 1-1,2-1 1,13-27-1,46-69 58,-54 95-101,240-351 167,-248 363-185,20-21 1,-23 26-4,0-1 0,1 1-1,-1 0 1,1-1 0,-1 1-1,1 0 1,-1-1 0,1 1-1,-1 0 1,1-1 0,-1 1 0,1 0-1,-1 0 1,1 0 0,0 0-1,-1-1 1,1 1 0,-1 0-1,1 0 1,0 0 0,-1 0-1,1 0 1,-1 0 0,1 1-1,-1-1 1,1 0 0,0 0-1,-1 0 1,1 1 0,-1-1-1,1 0 1,-1 0 0,1 1-1,-1-1 1,1 0 0,-1 1 0,1-1-1,-1 1 1,0-1 0,1 0-1,-1 1 1,0-1 0,1 1-1,-1-1 1,0 1 0,1-1-1,-1 1 1,0 0 0,5 14 19,-1-1 0,0 0 1,-1 1-1,-1 0 0,1 16 1,2 11-2,8 49 98,41 260-290,20-5-416,-55-274 447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2.943"/>
    </inkml:context>
    <inkml:brush xml:id="br0">
      <inkml:brushProperty name="width" value="0.05" units="cm"/>
      <inkml:brushProperty name="height" value="0.05" units="cm"/>
    </inkml:brush>
  </inkml:definitions>
  <inkml:trace contextRef="#ctx0" brushRef="#br0">45 163 16588,'-5'1'478,"-27"3"972,32-4-1428,0 0-1,-1 0 1,1 0 0,0 0-1,-1-1 1,1 1 0,0 0-1,-1 0 1,1 0 0,0 0-1,-1 0 1,1 0 0,0-1-1,-1 1 1,1 0 0,0 0-1,0 0 1,-1-1 0,1 1-1,0 0 1,0 0 0,-1-1-1,1 1 1,0 0 0,0-1 0,-1 0-1,2 1 23,-1-1 0,0 0 0,0 0 0,0 0 0,0 0-1,1 0 1,-1 1 0,0-1 0,1 0 0,-1 0 0,0 0 0,1 1-1,-1-1 1,1 0 0,-1 1 0,2-2 0,16-17 305,1 1 0,0 0 0,1 1 1,1 2-1,29-17 0,-44 28-294,1 0 0,0 0 0,0 1 0,0 0 0,0 1 0,1-1 0,11-1 0,-15 3-35,-1 1 1,1 0-1,-1 0 0,1 0 0,-1 0 1,1 1-1,-1-1 0,1 1 1,-1 0-1,0 0 0,1 0 0,-1 1 1,0-1-1,0 1 0,0 0 0,0-1 1,0 1-1,0 1 0,3 2 1,29 33 67,-24-25-50,24 22 0,-30-31-33,-1 0 0,2-1 1,-1 0-1,0 0 0,1 0 1,-1 0-1,1-1 0,0 0 1,6 1-1,0 0-120,-1-2 1,1 1-1,-1-2 1,1 0-1,0 0 1,-1-1-1,1 0 0,16-4 1,-20 3 5,1-1 0,-1 0 1,0 0-1,0 0 0,-1-1 0,1-1 0,-1 1 1,0-1-1,0 0 0,0 0 0,11-13 0,7-17-339</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3.383"/>
    </inkml:context>
    <inkml:brush xml:id="br0">
      <inkml:brushProperty name="width" value="0.05" units="cm"/>
      <inkml:brushProperty name="height" value="0.05" units="cm"/>
    </inkml:brush>
  </inkml:definitions>
  <inkml:trace contextRef="#ctx0" brushRef="#br0">10 1 16604,'21'20'1416,"-4"6"-1008,0 3-184,5 12 376,-3 4-32,-11 6-224,-5 2-248,-9 3-576,-7-2 480,-14 0-96,-4-4-64,-8-10-48</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4.502"/>
    </inkml:context>
    <inkml:brush xml:id="br0">
      <inkml:brushProperty name="width" value="0.05" units="cm"/>
      <inkml:brushProperty name="height" value="0.05" units="cm"/>
    </inkml:brush>
  </inkml:definitions>
  <inkml:trace contextRef="#ctx0" brushRef="#br0">0 0 17492,'6'32'1480,"0"12"-1088,0 8-168,-3 14 416,-1 7-152,4 0-360,1-4-232,-1-10-512,1-9-200,2-16-1320,-8-9 1680,-5-18-337,-6-6-255</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4.991"/>
    </inkml:context>
    <inkml:brush xml:id="br0">
      <inkml:brushProperty name="width" value="0.05" units="cm"/>
      <inkml:brushProperty name="height" value="0.05" units="cm"/>
    </inkml:brush>
  </inkml:definitions>
  <inkml:trace contextRef="#ctx0" brushRef="#br0">0 127 15475,'3'-6'254,"0"1"0,0 0-1,1 1 1,-1-1 0,1 1-1,0-1 1,0 1 0,1 0-1,-1 1 1,1-1 0,0 1-1,0 0 1,0 0-1,8-4 1,9-1 398,-1 0-1,30-6 0,-48 13-559,40-9 667,71-8-1,-92 16-647,0 2 1,1 0-1,-1 1 0,0 1 0,24 5 0,-40-6-98,1 1 0,-1 0 0,1 1 0,-1-1 0,0 1 0,0 0 0,11 8 1,-15-10-12,0 1 0,-1-1 0,1 1 0,-1-1 0,1 1 0,-1 0 0,0-1 0,1 1 0,-1 0 0,0 0 0,0 0 1,0 0-1,-1 0 0,1 0 0,0 0 0,-1 0 0,1 0 0,-1 0 0,0 0 0,0 1 0,0-1 0,0 0 1,0 0-1,0 0 0,0 0 0,-1 1 0,0 2 0,-2 0 8,1 1 0,-1-1 0,1-1 0,-2 1 0,1 0 0,0-1 0,-1 0-1,0 0 1,0 0 0,0 0 0,-9 6 0,-6 3 61,-32 16 0,39-22-49,-138 63-36,91-45-1136,47-17-162,19-4-198,25-4-43,-31 0 1595,31-2-1145</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5.486"/>
    </inkml:context>
    <inkml:brush xml:id="br0">
      <inkml:brushProperty name="width" value="0.05" units="cm"/>
      <inkml:brushProperty name="height" value="0.05" units="cm"/>
    </inkml:brush>
  </inkml:definitions>
  <inkml:trace contextRef="#ctx0" brushRef="#br0">13 77 19460,'-12'138'4314,"11"-121"-4213,2 0 0,0 0 0,1 0 1,0 0-1,10 32 0,-10-45-103,-1-1 0,0 0 1,1 0-1,0 0 0,0 0 0,0 0 0,3 4 0,-4-7 2,-1 1-1,1-1 1,-1 1-1,0-1 1,1 0-1,-1 1 1,1-1-1,-1 0 1,1 1-1,-1-1 1,1 0-1,-1 1 1,1-1-1,-1 0 1,1 0-1,0 0 1,-1 0-1,1 0 1,-1 0-1,1 0 1,-1 0-1,1 0 1,0 0-1,-1 0 1,1 0-1,-1 0 1,1 0-1,-1 0 1,1 0-1,0-1 1,-1 1-1,1 0 1,-1 0-1,1-1 1,-1 1-1,1 0 1,-1-1-1,0 1 1,1-1-1,-1 1 1,1-1-1,-1 1 1,0 0-1,1-1 1,-1 1-1,0-1 1,0 1-1,1-1 1,-1 0-1,2-4 14,0 0 0,0 0 0,-1 1 0,0-1 0,0 0 0,0 0-1,0-1 1,-1 1 0,0-9 0,-7-51 151,5 52-130,-1-14 51,-2 0 1,-1 1-1,-10-28 0,15 51-138,-2-4-276,5 9-133,10 13-651,-6-11 867,-1-1 1,1 0-1,0 0 1,0 0-1,0-1 1,1 0-1,-1 0 1,1 0-1,-1-1 1,1 0-1,-1 0 1,1-1-1,0 1 1,-1-2 0,14-1-1,20-6-682</inkml:trace>
  <inkml:trace contextRef="#ctx0" brushRef="#br0" timeOffset="1">354 1 12571,'-3'0'175,"-1"1"0,1-1 1,0 1-1,-1 0 1,1 0-1,0 1 0,0-1 1,0 0-1,0 1 0,0 0 1,0 0-1,1 0 0,-1 0 1,0 0-1,1 0 1,0 1-1,0-1 0,-1 1 1,1 0-1,1 0 0,-1 0 1,0 0-1,-1 4 0,-2 3 131,1 0 0,0 0-1,1 1 1,0-1 0,-3 23-1,5-24-199,0 1 0,1 0 0,1-1 0,0 1 0,0 0 0,0-1 0,1 1 0,1-1 0,0 0 0,0 1 0,9 15 0,-10-20-71,1-1 1,-1 0-1,1 0 0,0 0 1,0-1-1,0 1 1,1-1-1,0 1 1,-1-1-1,1 0 0,0-1 1,0 1-1,0-1 1,1 1-1,-1-1 0,1-1 1,-1 1-1,1-1 1,0 1-1,-1-1 1,1 0-1,0-1 0,0 1 1,0-1-1,8-1 1,-10 1 15,0 0 1,1-1-1,-1 0 0,0 1 1,1-1-1,-1 0 1,0-1-1,0 1 0,0-1 1,0 1-1,0-1 1,0 0-1,0 0 0,-1 0 1,1 0-1,-1 0 1,1-1-1,-1 1 0,0-1 1,0 0-1,0 0 1,0 0-1,-1 0 0,1 0 1,-1 0-1,0 0 1,0 0-1,0 0 0,0-1 1,0 1-1,-1 0 1,1-1-1,-1 1 0,0 0 1,0-5-1,-1 0 30,1 0 0,-1 1 0,0-1 0,-1 1 0,1-1 0,-2 1-1,1 0 1,-1 0 0,0 0 0,0 0 0,-1 0 0,0 1 0,0 0 0,-1-1 0,-5-5-1,6 9-88,0-1 0,-1 1 0,1 0 0,-1 0-1,1 1 1,-7-3 0,9 4-69,0 0 0,0 0 0,1 1 0,-1-1 0,0 0 0,0 1 0,0 0 1,0-1-1,0 1 0,0 0 0,0 0 0,0 0 0,0 1 0,0-1 0,0 0 0,0 1 0,0-1 0,-4 2 0,6-2 67,0 0 0,0 1 0,-1-1 0,1 0 0,0 0 0,0 0 0,-1 0 0,1 0-1,0 1 1,0-1 0,-1 0 0,1 0 0,0 0 0,0 1 0,0-1 0,0 0 0,-1 0 0,1 1-1,0-1 1,0 0 0,0 0 0,0 1 0,0-1 0,0 0 0,0 0 0,0 1 0,0-1-1,0 0 1,0 1 0,0-1 0,0 0 0,0 0 0,0 1 0,0-1 0,0 0 0,0 0-1,0 1 1,0-1 0,0 0 0,0 0 0,0 1 0,1-1 0,-1 0 0,0 0 0,0 1 0,1 0 24,0-1 0,0 1 0,0-1 0,0 1 0,0-1 0,0 1 0,-1-1 0,1 1 0,0-1 1,0 0-1,1 0 0,-1 1 0,0-1 0,1 0 0,24-3-289,9-6-55</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5.979"/>
    </inkml:context>
    <inkml:brush xml:id="br0">
      <inkml:brushProperty name="width" value="0.05" units="cm"/>
      <inkml:brushProperty name="height" value="0.05" units="cm"/>
    </inkml:brush>
  </inkml:definitions>
  <inkml:trace contextRef="#ctx0" brushRef="#br0">83 150 15603,'-13'20'760,"-1"0"0,2 1-1,-15 35 1,24-47-608,0-1 1,0 1-1,1-1 0,0 1 1,0 0-1,1 0 1,1-1-1,-1 1 0,1 0 1,1 0-1,-1 0 1,5 16-1,-5-23-139,1 1 1,-1-1-1,1 0 1,0 0-1,0 0 1,0 0-1,0 0 0,0 0 1,0 0-1,0-1 1,1 1-1,-1 0 1,1-1-1,-1 1 0,1-1 1,0 1-1,-1-1 1,1 0-1,0 1 1,0-1-1,0 0 0,0 0 1,0-1-1,0 1 1,0 0-1,0-1 0,1 1 1,-1-1-1,0 0 1,0 1-1,0-1 1,1 0-1,-1 0 0,0-1 1,0 1-1,0 0 1,1-1-1,-1 0 1,3-1-1,3 0-21,1-2 1,-1 1-1,0-1 1,-1-1-1,1 1 1,-1-1-1,0-1 1,10-9 0,-4 1 54,0 0 0,-1-1 0,-1 0 0,-1-1 0,0 0 0,-1-1 1,-1 0-1,0-1 0,-2 1 0,0-1 0,-1-1 0,0 1 0,-2-1 1,0 1-1,-1-1 0,0-22 0,-3 35-7,1-1 0,-1 1 0,0-1 0,0 1-1,-1 0 1,-3-11 0,4 16-34,1 0 0,0 0 0,-1 0 0,1 0 0,-1 0 0,0 0 0,1 0 0,-1 0 0,0 0 0,1 0 0,-1 0 0,0 0 0,0 0-1,0 1 1,0-1 0,0 0 0,0 0 0,0 1 0,0-1 0,0 1 0,0-1 0,0 1 0,0 0 0,-1-1 0,1 1 0,0 0 0,0 0 0,0 0 0,-1 0 0,1 0 0,0 0-1,0 0 1,0 0 0,-1 0 0,1 1 0,0-1 0,0 0 0,0 1 0,0-1 0,0 1 0,0-1 0,-2 2 0,-1 1 6,0 0 1,0 1 0,0-1-1,0 1 1,1 0-1,-1 0 1,1 0 0,0 0-1,1 0 1,-1 1 0,1-1-1,-4 10 1,0 2 58,1 0 0,-5 28 0,9-34-49,-1-1 1,2 0-1,-1 1 0,1-1 1,0 1-1,1-1 0,0 1 0,1-1 1,5 18-1,-5-22-12,0 0-1,1 0 1,-1 0-1,1 0 1,0-1 0,0 1-1,0-1 1,1 0-1,0 0 1,0 0 0,0 0-1,0-1 1,0 1 0,1-1-1,-1-1 1,1 1-1,0 0 1,9 2 0,-7-2-22,1-2 0,0 1 0,-1-1 0,1 0 0,0 0 0,-1-1 0,1 0 0,0-1 1,0 1-1,-1-1 0,1-1 0,0 0 0,-1 0 0,1 0 0,-1-1 0,11-6 0,-11 6-4,-1-1 0,0 1 0,0-1 0,-1-1 0,1 1-1,-1-1 1,0 0 0,0 0 0,-1 0 0,1-1 0,-1 0-1,0 0 1,-1 0 0,1 0 0,-1-1 0,-1 1 0,1-1-1,1-9 1,-3 5 19,-5 11 43,-6 17 59,8-11-80,1-1 0,0 0 0,0 1 0,0-1 0,0 0 0,1 1 0,0-1 0,0 1 0,1-1 0,1 8 0,-2-12-21,0 1 0,1-1-1,-1 1 1,1-1 0,-1 1-1,1-1 1,0 1 0,-1-1 0,1 0-1,0 1 1,0-1 0,0 0-1,0 0 1,0 0 0,1 0 0,-1 0-1,0 0 1,0 0 0,1 0-1,-1 0 1,0 0 0,1-1 0,-1 1-1,1 0 1,-1-1 0,1 0-1,-1 1 1,1-1 0,-1 0 0,1 0-1,0 0 1,-1 0 0,1 0-1,-1 0 1,1 0 0,-1 0-1,1-1 1,0 1 0,1-1 0,3-1-38,1 0 1,-1-1 0,1 1-1,-1-2 1,0 1 0,0 0 0,0-1-1,-1 0 1,1-1 0,4-4 0,2-3-147,-1-1 0,-1 0 1,10-15-1,-22 37 250,0 0 0,1 1 0,0-1 0,0 0 0,1 1 0,2 17 0,-1-24-107,-1-1 0,0 0 0,1 0 0,-1 1 0,1-1 0,0 0 0,0 0 0,0 0 0,0 0-1,0 0 1,0 0 0,0 0 0,3 3 0,-3-5 22,0 1 0,0 0 0,0-1 0,0 1-1,0-1 1,0 1 0,1-1 0,-1 0 0,0 1-1,0-1 1,0 0 0,0 0 0,0 0 0,1 0 0,-1 0-1,0 0 1,0 0 0,0 0 0,0 0 0,0-1-1,1 1 1,-1 0 0,0-1 0,0 1 0,0-1 0,0 1-1,0-1 1,1-1 0,19-11-210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7.124"/>
    </inkml:context>
    <inkml:brush xml:id="br0">
      <inkml:brushProperty name="width" value="0.05" units="cm"/>
      <inkml:brushProperty name="height" value="0.05" units="cm"/>
    </inkml:brush>
  </inkml:definitions>
  <inkml:trace contextRef="#ctx0" brushRef="#br0">0 0 18308,'1'2'144,"0"0"0,0 0 0,0 1 1,-1-1-1,1 0 0,-1 1 0,1-1 0,-1 0 0,0 0 0,0 1 1,0-1-1,0 0 0,-1 5 0,1 0 122,-2 73 1189,0-35-1205,2 0-1,6 47 1,-5-85-247,0-1 1,1 1 0,-1 0 0,1-1 0,6 12 0,-8-17-6,1 0 0,0 1 0,-1-1 0,1 0 0,0 0 0,0 0 0,0 0 0,-1 0 0,1 0 0,0 0 0,0 0 0,1 0 0,-1-1 0,0 1 0,0 0 0,0-1 0,0 1 0,1 0 0,-1-1 0,0 0 0,1 1 0,-1-1 0,0 0 0,1 0 0,-1 0 0,0 1 0,1-1 0,-1-1 0,0 1 0,1 0 0,-1 0 0,0 0 0,1-1 0,-1 1 1,2-1-1,2-2-18,0 0 0,0 0 0,-1 0 0,1-1 0,-1 1 0,1-1 0,-1 0 0,0-1 0,-1 1 0,1 0 0,4-9 0,5-9-125,13-30 0,-19 36 54,15-26-426,-22 42 510,0 0 0,0 0 1,0 0-1,0-1 0,0 1 0,0 0 1,0 0-1,0 0 0,0 0 0,0 0 1,0 0-1,0 0 0,0 0 0,0 0 1,0 0-1,1 0 0,-1 0 0,0 0 1,0 0-1,0 0 0,0 0 0,0 0 1,0 0-1,0 0 0,0 0 0,0 0 1,0 0-1,0 0 0,0 0 0,1 0 1,-1 0-1,0 0 0,0 0 0,0 0 1,0 0-1,0 0 0,0 0 0,0 0 0,0 0 1,0 0-1,0 0 0,0 0 0,0 0 1,0 0-1,1 0 0,-1 0 0,0 0 1,0 1-1,0-1 0,0 0 0,0 0 1,0 0-1,0 0 0,0 0 0,0 0 1,0 0-1,0 0 0,0 0 0,0 0 1,0 0-1,0 0 0,0 1 0,0-1 1,0 0-1,0 0 0,0 0 0,3 11-223,2 20 46,-4-25 115,0 6 17,1 0 0,1 0 0,0 0 0,0-1 0,1 1 0,11 18 0,-14-27 54,0-1-1,0 0 1,1 0 0,0 0 0,-1 0-1,1 0 1,0 0 0,0 0 0,0-1 0,0 1-1,0-1 1,0 1 0,0-1 0,1 0-1,-1 0 1,0 0 0,1 0 0,-1 0-1,1 0 1,-1-1 0,1 1 0,-1-1 0,1 0-1,0 0 1,-1 0 0,1 0 0,-1 0-1,1-1 1,-1 1 0,1-1 0,0 1 0,-1-1-1,0 0 1,1 0 0,-1 0 0,0 0-1,1-1 1,2-1 0,4-3 12,0-1 1,0 0-1,-1 0 1,0 0-1,0-1 1,-1 0-1,0-1 1,-1 0-1,1 0 1,-2 0-1,7-14 1,2-8 17,-1-1-1,11-43 1,-21 67-40,6-29-48,-8 35 47,-1 0-1,1 0 0,-1 0 1,0 0-1,0 0 1,0 0-1,0 0 0,0 0 1,-1 0-1,1 0 1,-1 0-1,1 0 0,-2-4 1,1 6 7,1 0 0,0 0 0,0 0 0,0 0 0,-1 0 1,1 0-1,0 0 0,0 0 0,-1 0 0,1 0 0,0 0 1,0 0-1,-1 0 0,1 0 0,0 0 0,0 0 0,0 0 1,-1 0-1,1 0 0,0 0 0,0 0 0,0 0 0,-1 0 0,1 1 1,0-1-1,0 0 0,0 0 0,-1 0 0,1 0 0,0 0 1,0 1-1,0-1 0,0 0 0,0 0 0,-1 0 0,1 1 1,0-1-1,0 0 0,0 0 0,0 1 0,0-1 0,0 0 1,0 0-1,0 0 0,0 1 0,-6 13-7,-4 15 160,1 1-1,2 0 0,1 0 0,1 0 0,2 1 0,1 0 1,1-1-1,2 1 0,5 35 0,-6-65-145,10 42 258,-10-41-249,1 0 0,0 1 0,0-1 0,0 0 0,0 0 0,0 0 0,0 0 0,1 0 0,-1 0 0,1 0 0,-1 0 0,1-1 0,0 1 0,0-1 0,2 2 0,-4-2-13,1-1 0,-1 0 1,1 0-1,-1 1 0,1-1 0,-1 0 0,1 0 0,-1 0 0,1 0 0,0 0 1,-1 0-1,1 0 0,-1 0 0,1 0 0,-1 0 0,1 0 0,-1 0 1,1 0-1,-1 0 0,1 0 0,-1-1 0,1 1 0,-1 0 0,1 0 1,-1-1-1,1 1 0,-1 0 0,1-1 0,-1 1 0,0 0 0,1-1 1,-1 0-1,9-20 19,-4-27 15,-5 47-33,-2-77 64,2 71-51,-1 0 1,0 0-1,-1 0 0,1 0 0,-1 0 0,-1 1 0,1-1 0,-7-10 1,9 16-14,0 1 0,0-1 0,-1 1 0,1-1 0,0 1 0,-1 0 1,1-1-1,0 1 0,-1-1 0,1 1 0,0 0 0,-1 0 1,1-1-1,-1 1 0,1 0 0,0-1 0,-1 1 0,1 0 1,-1 0-1,1 0 0,-1 0 0,1-1 0,-2 1 0,-4 8 51,3 17 40,3-20-73,0 0 1,1 0-1,0 0 1,0 0-1,0 0 1,0 0-1,1 0 0,0 0 1,0-1-1,0 1 1,1-1-1,4 7 1,-6-9-24,1-1 1,-1 0-1,0 1 1,0-1-1,1 0 1,-1 0-1,1 0 0,-1 0 1,1 0-1,-1 0 1,1 0-1,0 0 1,0 0-1,-1-1 1,1 1-1,0-1 1,0 0-1,0 1 1,-1-1-1,1 0 0,0 0 1,0 0-1,0 0 1,0 0-1,-1-1 1,1 1-1,0-1 1,0 1-1,0-1 1,-1 1-1,1-1 0,0 0 1,-1 0-1,1 0 1,-1 0-1,1 0 1,1-2-1,2-1-262,-1 0-1,0 0 1,-1 0-1,1-1 1,-1 1-1,0-1 0,0 0 1,0 0-1,0 0 1,2-9-1,-5 13 144,-5 16-154,0 0 1,1 1-1,1-1 1,0 1-1,1-1 1,1 1-1,1 30 0,4-37 215,3-11-16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38.082"/>
    </inkml:context>
    <inkml:brush xml:id="br0">
      <inkml:brushProperty name="width" value="0.05" units="cm"/>
      <inkml:brushProperty name="height" value="0.05" units="cm"/>
    </inkml:brush>
  </inkml:definitions>
  <inkml:trace contextRef="#ctx0" brushRef="#br0">3397 394 10506,'-66'-50'797,"-120"-84"1082,154 113-1661,-2 3-1,0 0 0,-1 2 0,-38-11 0,-14 3-94,-1 4 1,-113-12-1,-183 4-89,-251 23 127,483 14-65,0 7 1,-173 40-1,278-44-92,0 2-1,1 2 1,1 2-1,0 2 1,2 2 0,0 2-1,1 2 1,2 1 0,1 2-1,-62 60 1,37-23-15,2 4 0,-93 137 0,142-188 6,1 2 0,0 0 1,2 0-1,0 1 1,2 0-1,0 0 0,-6 31 1,12-37-5,0-1 0,0 1 1,2 0-1,0 0 0,0 0 0,2 0 1,0 0-1,1-1 0,0 1 1,2-1-1,9 26 0,-3-19 0,1 0-1,0-1 0,2-1 1,0 0-1,2-1 1,0 0-1,1-2 0,1 0 1,0 0-1,23 14 1,29 16 0,121 61 1,-130-76 8,380 179-104,-355-179 58,1-3 0,2-4-1,119 18 1,-51-24 51,197-1-1,160-42 183,-350 4-125,-1-8-1,-1-6 1,-2-8-1,163-66 0,563-257 985,-742 291-668,-124 62-278,-1-1 0,0 0 0,-1-2 0,29-29 1,-41 39-70,-1-1 0,-1 0 0,1 0 0,-1-1 0,0 1 0,-1-1 0,1 0 1,-1 0-1,-1 0 0,1 0 0,1-10 0,-4 12-14,1-1-1,-1 1 1,0 0 0,0-1-1,-1 1 1,0-1 0,0 1-1,0 0 1,0-1 0,-1 1-1,0 0 1,0 0 0,0 0-1,-1 0 1,-5-8 0,-6-5 18,0 1 0,-2 1 0,1 0 0,-2 1 0,0 1 1,-38-24-1,-125-59 123,159 86-146,-494-232-836,389 183 693,-1 2-50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07.687"/>
    </inkml:context>
    <inkml:brush xml:id="br0">
      <inkml:brushProperty name="width" value="0.05" units="cm"/>
      <inkml:brushProperty name="height" value="0.05" units="cm"/>
    </inkml:brush>
  </inkml:definitions>
  <inkml:trace contextRef="#ctx0" brushRef="#br0">1 0 14571,'2'2'272,"0"-1"0,0 1 0,1 0 1,-1 0-1,0 0 0,0 0 0,-1 0 0,1 0 0,0 1 0,-1-1 1,0 1-1,2 2 0,14 37 983,-10-22-513,19 42 465,4 0 1,52 82 0,-59-109-1081,3 0 1,1-2 0,1 0-1,2-2 1,34 27 0,-51-47-237,0-1 0,21 12 0,-30-20 58,0 0 0,0 0 0,1 0 0,-1 0 0,0-1 1,1 0-1,-1 0 0,1 0 0,-1 0 0,1-1 0,0 0 0,-1 0 1,9-1-1,3-4-168</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7.595"/>
    </inkml:context>
    <inkml:brush xml:id="br0">
      <inkml:brushProperty name="width" value="0.05" units="cm"/>
      <inkml:brushProperty name="height" value="0.05" units="cm"/>
    </inkml:brush>
  </inkml:definitions>
  <inkml:trace contextRef="#ctx0" brushRef="#br0">0 5 20396,'0'-4'1801,"0"5"-1361,2 3-192,2 5 936,0 1-672,2 3-1032,1-2-520,-2 2 824,-1-1-200,-3-2-96</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8.074"/>
    </inkml:context>
    <inkml:brush xml:id="br0">
      <inkml:brushProperty name="width" value="0.05" units="cm"/>
      <inkml:brushProperty name="height" value="0.05" units="cm"/>
    </inkml:brush>
  </inkml:definitions>
  <inkml:trace contextRef="#ctx0" brushRef="#br0">190 2 17708,'-7'-1'288,"0"0"0,0 1 0,-1 0 0,1 0 0,0 1 0,0 0 0,-1 0 0,1 1-1,0-1 1,0 2 0,1-1 0,-1 1 0,0 0 0,1 0 0,-1 1 0,-6 4 0,8-4-267,1-1-1,-1 1 1,0 0-1,1 0 1,0 0-1,0 0 1,0 1-1,0-1 1,1 1-1,0 0 1,0 1-1,0-1 1,0 0-1,1 1 0,0-1 1,0 1-1,1 0 1,-1 0-1,0 11 1,2-16-22,0 0 0,0 0 0,0 0 0,0 0 0,0 0 0,1 0 0,-1 0 0,0 0 0,1 1 0,-1-1 0,0 0 0,1 0 0,-1 0 0,1-1 0,0 1 0,-1 0 0,1 0 0,0 0 0,-1 0 0,1 0 0,0-1 0,0 1 0,0 0 0,0-1 0,0 1 0,0-1 0,0 1 0,0-1 0,0 1 0,0-1 0,0 0 0,0 1 0,0-1 0,0 0 0,0 0 0,0 0 0,0 0 0,0 0 0,2 0 0,2 0 2,1-1-1,-1 0 0,1 0 0,-1 0 0,1 0 0,7-4 0,7-5 7,0 0 0,35-26 0,-36 22 14,0 2-1,34-16 1,-53 27-20,1 1 1,0-1 0,0 1-1,0 0 1,-1-1-1,1 1 1,0 0-1,0-1 1,0 1-1,0 0 1,0 0-1,0 0 1,-1 0-1,1 0 1,0 0-1,0 0 1,0 0-1,0 0 1,0 1-1,0-1 1,0 0-1,-1 0 1,1 1-1,0-1 1,0 1 0,0-1-1,-1 1 1,1-1-1,0 1 1,1 1-1,-1 0 16,1 1 1,-1 0-1,0 0 1,1 0-1,-1 0 0,-1 0 1,2 5-1,8 22 226,-10-29-228,1 0 0,-1 0 1,1 0-1,0-1 0,0 1 0,-1 0 0,1 0 0,0-1 1,0 1-1,0 0 0,0-1 0,0 1 0,0-1 0,0 1 1,0-1-1,0 1 0,0-1 0,0 0 0,0 0 0,0 1 0,0-1 1,0 0-1,1 0 0,1 0 0,5-2 3,0 1 0,0-1-1,0 0 1,0-1 0,-1 0-1,1 0 1,-1-1 0,9-5-1,-9 4-146,1 1 0,0 0-1,1 0 1,-1 1-1,1 0 1,14-3-1,-21 6 93,0 0 0,-1 0 1,1 0-1,0 0 0,0 0 0,-1 1 0,1-1 0,0 0 0,-1 1 0,1-1 0,-1 1 0,1 0 0,0-1 0,-1 1 1,1 0-1,-1 0 0,0 0 0,1 0 0,1 2 0,1 1-36,-1 0 0,1 1 1,-1 0-1,4 7 0,9 13 294,-15-24-238,0-1 0,-1 1 0,1-1 1,-1 1-1,1-1 0,0 0 0,-1 1 1,1-1-1,0 0 0,0 1 0,-1-1 1,1 0-1,0 0 0,0 0 0,-1 0 1,1 0-1,0 0 0,0 0 0,-1 0 1,1 0-1,0 0 0,0 0 0,-1 0 1,1-1-1,0 1 0,0 0 0,-1-1 1,1 1-1,0 0 0,-1-1 0,1 1 1,0-1-1,-1 1 0,1-1 0,-1 1 1,1-1-1,-1 1 0,1-1 0,-1 1 1,1-1-1,-1 0 0,0 1 0,1-2 1,22-36-2677,-19 30 2335,6-10-341,-1 0-239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19.038"/>
    </inkml:context>
    <inkml:brush xml:id="br0">
      <inkml:brushProperty name="width" value="0.05" units="cm"/>
      <inkml:brushProperty name="height" value="0.05" units="cm"/>
    </inkml:brush>
  </inkml:definitions>
  <inkml:trace contextRef="#ctx0" brushRef="#br0">0 259 12547,'18'1'3432,"-17"-1"-3223,-1 0 0,1 0 0,-1 0 0,1 0 0,-1 0 0,1 0 0,-1 0 0,1 0 0,0 0 0,-1 0 0,1 1 0,-1-1 0,1 0 0,-1 0 0,1 0 0,-1 1 0,1-1 0,-1 0 0,0 0 0,2 1 0,-2 1-143,0-1 0,0 0 1,0 1-1,0-1 0,0 0 0,0 0 1,-1 1-1,1-1 0,0 0 0,-1 1 1,1-1-1,-1 0 0,0 2 0,0 0-6,0 1-1,0-1 1,0 1-1,0 0 1,1 0-1,0-1 1,0 1-1,0 0 1,0 0-1,0 0 1,2 6-1,-2-9-32,1 1 0,-1-1 0,1 0 0,0 1 1,-1-1-1,1 0 0,0 0 0,0 0 0,0 0 0,0 1 0,0-1 0,0 0 0,0-1 0,0 1 0,0 0 1,0 0-1,0 0 0,1-1 0,-1 1 0,0 0 0,1-1 0,-1 1 0,0-1 0,1 0 0,-1 1 0,0-1 1,1 0-1,-1 0 0,1 0 0,-1 0 0,1 0 0,-1 0 0,3-1 0,4-1 28,-1 0 0,1 0 0,-1 0-1,0-1 1,1 0 0,-1-1 0,-1 0-1,9-5 1,49-42 17,-51 41-86,-2-1-27,-6 5-118,-9 15 51,-2 2 122,0 0 1,1 1-1,0 0 0,1 0 1,1 0-1,-5 24 1,8-30 12,-1 0 1,1 0-1,0 1 1,0-1-1,1 0 1,0 0-1,1 7 1,-1-10-9,0 0 1,1 0-1,-1 0 1,0 0-1,1 0 1,0 0-1,-1 0 1,1-1-1,0 1 1,0 0-1,1-1 1,-1 0-1,1 0 1,2 3-1,-3-4-6,0 0-1,0 0 1,0 0-1,0 0 1,0 0-1,0 0 1,0 0-1,0-1 1,0 1-1,1-1 1,-1 1-1,0-1 1,0 0-1,0 0 1,1 0-1,-1 0 1,0-1-1,0 1 1,4-1-1,-2-1-2,-1 1-1,1-1 0,0 0 1,-1 0-1,0-1 0,1 1 0,-1-1 1,0 1-1,0-1 0,3-4 1,1-2 9,0 0 0,-1 0 1,0-1-1,0 0 1,-1-1-1,6-18 1,1-16 50,-12 42-58,1 1 1,-1 0-1,0-1 1,0 0-1,0 1 1,0-1-1,0 1 1,0-1-1,-1 1 1,1 0 0,-1-1-1,0 1 1,0-1-1,0 1 1,-1-4-1,1 6-4,1-1 1,-1 1-1,1-1 0,-1 1 0,0-1 1,1 1-1,-1-1 0,0 1 0,1 0 1,-1-1-1,0 1 0,1 0 0,-1 0 0,0 0 1,0-1-1,1 1 0,-1 0 0,0 0 1,0 0-1,1 0 0,-1 0 0,0 0 0,0 0 1,1 0-1,-1 1 0,0-1 0,0 0 1,1 0-1,-1 1 0,0-1 0,1 0 0,-1 1 1,0-1-1,1 1 0,-1-1 0,1 1 1,-1-1-1,1 1 0,-1-1 0,1 1 1,-1-1-1,1 1 0,-1 0 0,1-1 0,-1 2 1,0-1-3,1 0 1,-1 0 0,1 0 0,-1-1 0,1 1 0,-1 0-1,1 0 1,0 0 0,-1 0 0,1 0 0,0 0-1,0 0 1,0 0 0,0 0 0,0 0 0,0 0 0,0 0-1,0 0 1,0 0 0,0 0 0,0 0 0,1 0-1,-1 0 1,0 0 0,1 0 0,-1 0 0,1 0 0,-1 0-1,1-1 1,-1 1 0,1 0 0,0 0 0,-1 0-1,1-1 1,0 1 0,0 0 0,1 0 0,1 1-12,1-1 0,0 0 0,0 0 1,-1 0-1,1 0 0,0-1 0,0 0 1,0 0-1,0 0 0,0 0 0,0 0 1,0-1-1,-1 1 0,1-1 0,0 0 0,5-2 1,3-2-104,1 0-1,-1-1 1,17-10 0,-26 14 84,31-22-260,-32 22 259,0 1 0,0-1 0,0 0 1,0 0-1,0 0 0,0 0 0,-1 0 0,1-1 0,-1 1 0,0-1 0,0 1 0,2-4 0,-3 6 24,0-1 1,0 1-1,0 0 0,0 0 1,0 0-1,1-1 0,-1 1 0,0 0 1,0 0-1,0-1 0,0 1 1,0 0-1,0 0 0,0-1 0,0 1 1,0 0-1,0 0 0,0-1 1,-1 1-1,1 0 0,0 0 0,0-1 1,0 1-1,0 0 0,0 0 1,0 0-1,0-1 0,-1 1 0,1 0 1,0 0-1,0 0 0,0-1 0,-1 1 1,1 0-1,0 0 0,0 0 1,0 0-1,-1 0 0,1 0 0,0-1 1,0 1-1,-1 0 0,1 0 1,0 0-1,-15 5 81,-12 13 171,25-16-236,0 0 1,1-1-1,-1 1 1,1 0 0,0 0-1,-1 0 1,1 0-1,0 0 1,0 0-1,0 1 1,0-1-1,1 0 1,-1 0-1,1 1 1,-1-1-1,1 0 1,0 1-1,0-1 1,0 1 0,0-1-1,0 0 1,1 5-1,0-5-12,0 0 0,1-1 0,-1 1-1,0 0 1,0 0 0,1-1 0,-1 1 0,1-1 0,0 1-1,-1-1 1,1 0 0,0 1 0,0-1 0,0 0 0,0 0-1,0 0 1,0-1 0,0 1 0,0 0 0,0-1 0,0 1-1,0-1 1,0 0 0,1 0 0,1 0 0,18 0-349,-1-1-1,1-2 1,-1 0 0,1-1 0,-1-1 0,24-9 0,-18 6-398,1 1-1,46-7 1,-73 14 759,0 0 1,-1 0-1,1 0 1,0-1-1,0 1 1,0 0-1,-1 0 0,1 0 1,0 1-1,0-1 1,-1 0-1,1 0 1,0 0-1,0 1 0,-1-1 1,1 0-1,0 1 1,-1-1-1,1 0 1,0 1-1,-1-1 0,1 1 1,0-1-1,-1 1 1,1-1-1,-1 1 1,1 0-1,-1-1 0,1 2 1,9 7 1383,-9-9-1338,1 0 0,-1 0-1,1 1 1,-1-2 0,1 1 0,-1 0 0,0 0 0,1 0 0,-1-1 0,1 1 0,-1-1 0,0 1 0,1-1 0,-1 1 0,0-1 0,0 0 0,1 0 0,0-1-1,23-17 152,-24 18-194,10-9-18,-1-2 0,0 1 0,0-1 0,-1 0 0,-1-1 1,0 0-1,-1 0 0,0-1 0,-1 0 0,0 0 0,-1-1 1,-1 1-1,-1-1 0,0 0 0,2-20 0,-5 34 2,0 1 1,0-1-1,0 1 0,0-1 0,0 1 0,0-1 0,0 1 0,0 0 0,0-1 0,0 1 0,0-1 1,0 1-1,0-1 0,0 1 0,-1-1 0,1 1 0,0-1 0,0 1 0,0 0 0,-1-1 1,1 1-1,0-1 0,-1 1 0,1 0 0,0-1 0,-1 1 0,1 0 0,-1-1 0,-10 8 122,-8 19 211,12-11-137,1 0-1,0 0 1,1 1-1,1 0 0,-3 19 1,6-26-136,-1 1 1,2-1-1,-1 0 1,1 0-1,1 1 1,0-1 0,0 0-1,1 0 1,0 0-1,5 15 1,-6-22-76,1 0 1,-1 1-1,0-1 0,1 0 1,-1 0-1,1 0 1,-1 0-1,1 0 0,0 0 1,0 0-1,0-1 1,0 1-1,0-1 1,1 1-1,-1-1 0,0 0 1,1 0-1,-1 0 1,0 0-1,4 0 0,-5-1 1,0 0 1,0 1-1,0-1 0,0 0 0,0-1 0,0 1 0,0 0 0,0 0 0,0 0 0,0-1 1,0 1-1,0 0 0,0-1 0,0 1 0,0-1 0,0 1 0,0-1 0,0 0 1,1-1-1,-1 1 3,0-1 0,0 1 1,0-1-1,0 1 0,0-1 1,0 0-1,-1 0 0,1 1 1,-1-1-1,1 0 0,-1 0 1,0 0-1,1 0 0,-1-3 1,0 1 2,-1-33 25,1 34-4,0 1 0,-1-1 0,1 0 0,-1 1 0,0 0 0,0-1 0,0 1 0,0-1 0,0 1 0,0 0 0,0 0 0,-4-4 0,8 8-13,0 1 1,-1-1 0,1 0 0,1 0-1,-1 0 1,0-1 0,0 1-1,1-1 1,-1 0 0,0 0-1,1 0 1,-1 0 0,1-1-1,0 1 1,-1-1 0,5 0 0,-1 0-18,-1-1 1,1 0 0,-1 0 0,1 0 0,-1-1-1,1 0 1,-1 0 0,0-1 0,7-3 0,1-1-13,-7 4 12,0-1 0,0 0-1,0 0 1,0-1 0,0 0 0,11-11-1,-18 13-69,-8 3-41,-5 4-209,7 0-422,-1 0 0,1 0 0,1 1 1,-1 0-1,1 0 0,0 0 0,0 1 1,-7 10-1,9-11-191</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3.469"/>
    </inkml:context>
    <inkml:brush xml:id="br0">
      <inkml:brushProperty name="width" value="0.05" units="cm"/>
      <inkml:brushProperty name="height" value="0.05" units="cm"/>
    </inkml:brush>
  </inkml:definitions>
  <inkml:trace contextRef="#ctx0" brushRef="#br0">54 159 15571,'-53'44'6730,"83"-70"-5989,55-58 0,-11 9-373,-72 73-353,0 0 1,0 0 0,0 0-1,1 0 1,-1 1 0,1-1-1,0 1 1,-1 0 0,4-2 0,-5 3-12,0 0 1,-1 0 0,1 0 0,0 0-1,0 0 1,-1 0 0,1 0 0,0 1-1,0-1 1,-1 0 0,1 0 0,0 0-1,-1 1 1,1-1 0,0 0 0,-1 1-1,1-1 1,-1 1 0,1-1 0,0 1 0,-1-1-1,1 1 1,-1-1 0,1 1 0,-1-1-1,0 1 1,1 0 0,-1-1 0,1 1-1,-1-1 1,0 1 0,0 0 0,1 0-1,-1-1 1,0 1 0,0 0 0,0-1-1,0 2 1,4 21 72,-1 0 0,1 32 0,2 25-20,-4-62-51,2 0 0,0 1 0,1-1 0,8 19 0,-11-32-5,0 0 0,0-1 0,1 1-1,0 0 1,0-1 0,1 0 0,-1 0 0,1 0 0,0 0-1,0 0 1,0-1 0,0 0 0,0 0 0,1 0 0,0 0 0,-1-1-1,1 1 1,0-1 0,7 1 0,0 0 7,-1-1-1,1-1 1,0 0 0,0-1-1,0 0 1,0-1 0,0 0 0,0 0-1,0-2 1,-1 0 0,13-4-1,-4 0-74,0-1 0,0-1-1,-1-1 1,-1-1-1,25-17 1,-38 24-95,0 0-1,0-1 1,-1 1 0,0-1-1,1 0 1,-2 0 0,1 0-1,0-1 1,-1 1 0,0-1-1,-1 0 1,1 0 0,2-11-1,0-2-355</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3.898"/>
    </inkml:context>
    <inkml:brush xml:id="br0">
      <inkml:brushProperty name="width" value="0.05" units="cm"/>
      <inkml:brushProperty name="height" value="0.05" units="cm"/>
    </inkml:brush>
  </inkml:definitions>
  <inkml:trace contextRef="#ctx0" brushRef="#br0">1 0 14435,'19'9'1904,"5"2"-1111,6 3-297,6 4 1392,0 5-1064,0 1-63,-8 7-193,-3 5-136,-14 4-224,-4 2-96,-13 5-64,-6 2 0,-14 4-96,-6 1-168,-4 1-480,-4-5 608,7-10-88,2-7-48</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4.533"/>
    </inkml:context>
    <inkml:brush xml:id="br0">
      <inkml:brushProperty name="width" value="0.05" units="cm"/>
      <inkml:brushProperty name="height" value="0.05" units="cm"/>
    </inkml:brush>
  </inkml:definitions>
  <inkml:trace contextRef="#ctx0" brushRef="#br0">6 502 16428,'-1'3'517,"-4"25"1697,5-28-2157,0 0 1,0 1-1,0-1 1,0 0-1,0 1 1,0-1-1,0 1 1,0-1-1,0 0 1,1 1-1,-1-1 1,0 0-1,0 1 1,0-1-1,0 0 1,1 1-1,-1-1 1,0 0 0,0 1-1,1-1 1,-1 0-1,0 0 1,0 1-1,1-1 1,0 0 59,0 0-1,-1 0 1,1 0 0,0 0 0,-1 0 0,1 0 0,0 0 0,-1 0 0,1-1 0,0 1 0,-1 0 0,1 0 0,0-1 0,-1 1 0,1 0-1,-1-1 1,1 1 0,1-2 0,10-8 545,0-1 0,-1 0-1,16-21 1,0 1-161,308-338 1911,-321 352-2356,-8 10-31,-1 1 1,1-1 0,0 1 0,1 1-1,-1-1 1,1 1 0,13-8-1,-19 14-25,-1 0-1,0 0 1,0 0-1,0 0 1,0 0-1,0 0 1,0 0-1,0 0 1,0 0-1,0 0 0,0 0 1,0 0-1,-1 0 1,1 0-1,0 0 1,-1 2-1,-1 1-26,-57 191-491,51-161 103,2 0 0,1 1 0,-1 66-1,10-70-417,-4-30 801,0 1-1,0-1 1,1 0-1,-1 0 1,0 0-1,1 0 1,-1 0-1,1 0 0,-1 0 1,1 0-1,-1 0 1,1 0-1,0 0 1,0 0-1,-1 0 1,1 0-1,0-1 1,0 1-1,0 0 1,0-1-1,0 1 1,0 0-1,2 0 1,4-3-494</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4.999"/>
    </inkml:context>
    <inkml:brush xml:id="br0">
      <inkml:brushProperty name="width" value="0.05" units="cm"/>
      <inkml:brushProperty name="height" value="0.05" units="cm"/>
    </inkml:brush>
  </inkml:definitions>
  <inkml:trace contextRef="#ctx0" brushRef="#br0">0 125 19204,'9'9'1704,"14"-8"-1047,10-1-257,17-4 656,7-4-144,9 0-232,3-2-160,-2-2-480,-2-1-360,-8-2-704,-8-4 904,-18-2-224,-2-4-128</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5.448"/>
    </inkml:context>
    <inkml:brush xml:id="br0">
      <inkml:brushProperty name="width" value="0.05" units="cm"/>
      <inkml:brushProperty name="height" value="0.05" units="cm"/>
    </inkml:brush>
  </inkml:definitions>
  <inkml:trace contextRef="#ctx0" brushRef="#br0">38 0 18116,'6'1'3174,"30"1"-1732,-1-1-609,45 5 1,-67-4-713,0 0-1,0 1 1,0 1 0,-1 0 0,1 1-1,18 9 1,-28-12-103,1 0-1,-1 0 0,0 0 1,0 1-1,0-1 1,-1 1-1,1-1 1,0 1-1,-1 0 1,0 0-1,0 0 0,0 1 1,0-1-1,0 0 1,-1 1-1,1-1 1,-1 1-1,0 0 1,0-1-1,0 1 1,-1 0-1,1 0 0,-1-1 1,0 1-1,0 0 1,0 0-1,-1 0 1,1-1-1,-1 1 1,0 0-1,0-1 0,-2 5 1,-1 4 9,-1 0 0,-1 0 0,0-1 0,-1 0 0,0 0 0,-1-1 0,0 0 0,-13 12 0,-1 0 65,-2-1 0,-26 18-1,36-30-37,1 0-1,-1-1 0,-1-1 0,0 0 0,-27 8 1,36-13-34,0-1 1,0 0-1,1-1 1,-13 1 0,18-1-21,-1 0 1,0 0-1,0 0 1,1 0-1,-1 0 1,0 0-1,0 0 1,1 0-1,-1 0 1,0 0-1,1-1 1,-1 1-1,0 0 1,1 0-1,-1-1 1,0 1-1,1 0 1,-1-1-1,0 1 1,1-1-1,-1 1 1,1-1-1,-1 1 1,1-1-1,-1 1 1,1-1-1,-1 1 1,1-1-1,0 0 1,-1 1-1,1-1 1,0 0-1,0 1 1,-1-1-1,1 0 1,0 1-1,0-1 1,0 0-1,0 0 1,0 1-1,0-1 1,0 0-1,0 1 1,0-1-1,0 0 1,0 0-1,0 1 1,1-1-1,-1 0 1,0 1 0,1-2-1,1-1-5,-1 1-1,1-1 1,0 1-1,0-1 1,0 1-1,0 0 1,0 0-1,1 0 1,-1 0-1,1 0 1,-1 1 0,1-1-1,0 1 1,-1-1-1,1 1 1,0 0-1,0 0 1,3 0-1,1-1-7,0 1-1,0 0 0,0 0 0,0 0 1,0 1-1,14 1 0,-10 2 13,0 0-1,0 0 1,-1 1-1,1 1 1,-1 0 0,0 0-1,0 1 1,0 0-1,-1 1 1,16 14 0,7 5 40,-27-23-30,0 0 0,0 0 0,0-1-1,0 0 1,0 1 0,0-2 0,1 1 0,-1-1 0,1 1 0,-1-2 0,1 1-1,11 0 1,-7-2 21,0 0 0,0 0 0,0-1 0,-1 0-1,1-1 1,12-5 0,-21 8-35,0-1 0,0 1 1,0-1-1,0 1 0,0-1 0,0 1 0,0-1 1,0 0-1,-1 0 0,1 1 0,0-1 0,0 0 1,-1 0-1,1 0 0,-1 0 0,1 0 0,0 0 1,-1 0-1,0 0 0,1 0 0,-1 0 0,0 0 1,1 0-1,-1 0 0,0 0 0,0-1 0,0 1 1,0 0-1,0 0 0,0 0 0,0 0 0,-1-2 1,-1-4-373,0 0 1,0-1 0,-1 1 0,-4-7 0,-4-17-666,8 0 509,2 0-191</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7.891"/>
    </inkml:context>
    <inkml:brush xml:id="br0">
      <inkml:brushProperty name="width" value="0.05" units="cm"/>
      <inkml:brushProperty name="height" value="0.05" units="cm"/>
    </inkml:brush>
  </inkml:definitions>
  <inkml:trace contextRef="#ctx0" brushRef="#br0">137 295 16948,'-3'-14'1382,"-1"1"1,-9-22-1,11 32-1184,1 0-1,-1 0 1,1 0 0,-1 0-1,0 0 1,0 1 0,0-1-1,0 1 1,-1-1 0,1 1-1,-1 0 1,1 0 0,-1 0 0,0 0-1,0 1 1,0-1 0,-4-1-1,6 3-167,0 0-1,0-1 0,-1 1 0,1 0 0,0 0 1,-1 0-1,1 0 0,0 0 0,-1 0 1,1 1-1,0-1 0,-1 0 0,1 1 1,0-1-1,0 1 0,-1-1 0,1 1 1,0 0-1,0-1 0,-1 2 0,-1 0-2,1 1 0,-1-1-1,1 1 1,0 0 0,0 0-1,0 0 1,-3 5 0,1 0-15,0 1 0,1 1 0,0-1 0,-3 16 0,4-18-17,2 0 0,-1-1 0,1 1 0,0 0 0,0 0 0,1-1 0,-1 1 0,2 0 0,1 6 0,-2-11 5,-1 0-1,1 0 1,0 0-1,0-1 1,0 1-1,0-1 1,0 1-1,0 0 1,0-1-1,1 0 1,-1 1-1,1-1 1,-1 0-1,1 0 1,-1 0-1,1 0 1,0 0-1,-1 0 1,1 0-1,0 0 1,0-1-1,-1 1 1,1-1-1,0 1 1,0-1-1,0 0 1,0 0-1,0 0 1,0 0-1,0 0 1,0 0-1,-1 0 1,1-1-1,0 1 1,3-2-1,5-1 12,0-1-1,0 0 0,0-1 1,-1 0-1,0 0 0,0-1 0,0 0 1,-1 0-1,0-1 0,0-1 1,7-8-1,12-15 120,32-49 1,-56 76-119,18-25 97,-2-1 0,-1 0 1,-1-2-1,16-42 0,-91 233-394,35-100 215,-33 121 0,56-176 73,-1-1 0,0 1 0,1-1 0,0 1 0,0-1 0,0 1 0,0-1 0,0 1 0,1-1 0,1 5 0,-2-8-1,0 1 0,0-1 0,1 1 0,-1 0 0,0-1 0,1 1 0,-1-1 0,1 1 0,-1 0 0,1-1 0,-1 0 0,1 1 0,-1-1 0,1 1 0,0-1 0,-1 1 0,1-1 0,-1 0 0,1 0 0,1 1 0,-1-1 1,1 0 0,-1 0 1,0 0-1,1 0 0,-1 0 0,1 0 0,-1 0 1,1-1-1,-1 1 0,0-1 0,1 1 1,-1-1-1,3-1 0,-3 2 2,2-1 1,-1 0 0,0-1 0,1 1-1,-1 0 1,0-1 0,0 1 0,0-1 0,0 0 0,0 0-1,1-1 1,-2 2-11,0 1 5,11 3-2,-1 0 0,1 0 0,0-1 0,-1-1 0,1 0 0,0 0 0,0-1 0,0-1 0,0 0 0,-1-1 0,1 0 0,0 0 0,-1-2 0,15-5 0,-19 6 15,0 0 0,0-1 1,0 0-1,-1 0 0,1 0 0,-1-1 0,0 0 0,-1 0 0,1-1 0,-1 1 0,0-1 0,0-1 0,-1 1 0,0-1 0,0 1 0,0-1 0,-1 0 0,0 0 0,0-1 0,-1 1 1,0-1-1,1-9 0,-2 14-2,-1 0 1,1-1 0,-1 1-1,0 0 1,-1-1 0,1 1-1,0 0 1,-1-1-1,0 1 1,1 0 0,-1 0-1,-1-1 1,1 1 0,0 0-1,-1 0 1,0 1 0,1-1-1,-5-5 1,5 7-7,-1 0 0,1 0 0,0 0 0,0 0 0,-1 1 0,1-1 0,0 0 0,-1 1 0,1-1 0,-1 0 0,1 1 0,-1 0 1,1-1-1,-1 1 0,1 0 0,-4 0 0,2 0-4,0 1 0,1-1 0,-1 1 1,0 0-1,1 0 0,-1 0 0,0 0 0,1 1 1,0-1-1,-1 0 0,1 1 0,-3 2 0,-3 3-22,1 0 0,0 0 0,1 1-1,-1-1 1,1 2 0,1-1 0,0 1-1,0-1 1,0 1 0,1 1 0,1-1-1,-1 1 1,2-1 0,-1 1 0,-1 15-1,4-23 5,0 0 0,0 0 0,0 0 0,1 0 0,-1 0 0,0 0 0,1 0 0,0 0-1,-1 0 1,1-1 0,0 1 0,0 0 0,0 0 0,0-1 0,0 1 0,0-1 0,0 1 0,3 2 0,-1-2-10,0-1 0,-1 1 0,1-1 1,0 1-1,-1-1 0,1 0 1,0 0-1,0 0 0,0-1 1,0 1-1,4 0 0,8-1-91,1 0-1,-1-1 1,0-1 0,16-3-1,-13 2-15,10-1-8,95-9-412,-112 12 525,1 1 0,-1 1 0,0 0 0,0 0 0,0 1 0,0 1 0,0 0 0,17 7 0,-17-3 16,0-1 1118,-10-6-1071,-1 0-1,0-1 1,1 1-1,-1 0 1,0 0-1,1 0 1,-1-1-1,0 1 1,0 0 0,1 0-1,-1-1 1,0 1-1,0 0 1,0-1-1,1 1 1,-1 0-1,0-1 1,0 1-1,0 0 1,0-1-1,0 1 1,0 0-1,1-1 1,-1 1-1,0 0 1,0-1-1,0 1 1,0 0-1,0-1 1,-1 1 0,1-1-1,0 1 1,0 0-1,0-1 1,-2-205 1721,2 205-1794,0 0 0,0 0 0,0 0 0,0 0 0,0 0 0,0 0 0,0 0 0,1-1 0,-1 1 0,0 0 0,1 0 0,-1 0 0,0 0 0,1 0 0,-1 0 0,1 0 0,0 0 0,-1 0 0,1 1 0,0-1 0,1-2 0,0 3-118,0-1 0,-1 1 1,1-1-1,0 1 0,0-1 0,0 1 0,-1 0 1,1 0-1,0 0 0,2 0 0,1 1 15,-1-1 1,0-1-1,0 1 0,1-1 1,5-1-1,21-9-485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2.513"/>
    </inkml:context>
    <inkml:brush xml:id="br0">
      <inkml:brushProperty name="width" value="0.05" units="cm"/>
      <inkml:brushProperty name="height" value="0.05" units="cm"/>
    </inkml:brush>
  </inkml:definitions>
  <inkml:trace contextRef="#ctx0" brushRef="#br0">28 28 17236,'-11'1'1270,"-6"-2"3584,27-3-3494,5-2-1029,-1 2 0,2-1 0,-1 2 0,23-3 0,-34 6-336,0 0 1,0 0 0,-1 0-1,1 1 1,0-1 0,-1 1-1,1 0 1,-1 0-1,1 0 1,-1 0 0,5 3-1,-7-3 1,1 0 0,0 1 1,0-1-1,-1 1 0,1-1 0,-1 1 0,1 0 0,-1 0 0,0 0 0,1-1 0,-1 1 0,0 0 0,0 0 0,-1 1 0,1-1 0,0 0 0,-1 0 0,1 0 0,-1 0 0,0 3 0,1 4-11,-1-1 0,0 1-1,-1-1 1,0 1 0,-1-1 0,0 1 0,-3 8 0,-25 61-58,17-47 60,2-4 10,4-12 0,1 0-1,1 1 1,0 0 0,-4 25-1,8-40 2,1 0 0,0 1 0,0-1-1,0 0 1,0 0 0,0 0 0,0 0 0,0 1-1,0-1 1,1 0 0,-1 0 0,0 0 0,1 0-1,-1 0 1,0 0 0,1 0 0,-1 0-1,1 0 1,0 0 0,-1 0 0,1 0 0,0 0-1,0 0 1,0 0 0,-1-1 0,1 1 0,0 0-1,0-1 1,0 1 0,0 0 0,0-1 0,0 1-1,0-1 1,1 0 0,-1 1 0,0-1-1,0 0 1,0 0 0,0 0 0,0 1 0,1-1-1,1-1 1,6 1-10,1-1-1,-1-1 0,0 1 1,14-6-1,-8 3-17,-7 2-51,-1 1 1,1-1-1,1 1 0,8 0 1,-13 2-375,-1-1 0,1 1 1,0-1-1,0 1 0,0 0 1,5 3-1,-1-4-811,-6-2 482</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08.349"/>
    </inkml:context>
    <inkml:brush xml:id="br0">
      <inkml:brushProperty name="width" value="0.05" units="cm"/>
      <inkml:brushProperty name="height" value="0.05" units="cm"/>
    </inkml:brush>
  </inkml:definitions>
  <inkml:trace contextRef="#ctx0" brushRef="#br0">23 0 19668,'4'3'1336,"-11"10"-1143,0 4-65,0 9 264,3 7-160,2 10-72,2 4-16,2 3-104,1 1-56,4-6-192,0-2-176,-3-11-497,-1-8 729,-9-22-128,-1-9-104</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3.244"/>
    </inkml:context>
    <inkml:brush xml:id="br0">
      <inkml:brushProperty name="width" value="0.05" units="cm"/>
      <inkml:brushProperty name="height" value="0.05" units="cm"/>
    </inkml:brush>
  </inkml:definitions>
  <inkml:trace contextRef="#ctx0" brushRef="#br0">38 71 15051,'-8'-1'886,"-17"-4"2919,25 4-3713,0 1 1,-1 0-1,1-1 0,-1 1 0,1 0 0,0-1 0,0 1 0,-1-1 0,1 1 0,0 0 0,0-1 0,-1 1 0,1-1 1,0 1-1,0-1 0,0 1 0,0-1 0,0 1 0,0 0 0,0-1 0,0 1 0,0-1 0,0 1 0,0-1 1,0 1-1,0-1 0,0 1 0,0-1 0,0 1 0,0-1 0,1 1 0,-1-1 0,0 1 0,0 0 0,1-1 0,-1 1 1,0-1-1,0 1 0,1 0 0,-1-1 0,0 1 0,1 0 0,-1 0 0,1-1 0,-1 1 0,0 0 0,1-1 0,4-3 194,0-1 0,1 1 0,-1 1 0,1-1-1,-1 1 1,1-1 0,0 2 0,0-1 0,0 1-1,1 0 1,-1 0 0,1 0 0,12-1-1,-5 2-213,0 1 0,0 0-1,-1 0 1,1 1-1,24 6 1,-2 0-69,-15-3-20,0 1 0,0 1 0,23 9 1,-43-15 14,-1 1-1,1-1 1,-1 1 0,1-1-1,0 1 1,-1-1 0,1 1 0,-1-1-1,0 1 1,1-1 0,-1 1 0,1 0-1,-1-1 1,0 1 0,0 0 0,1-1-1,-1 1 1,0 0 0,0-1 0,0 1-1,0 0 1,0 0 0,0-1-1,0 1 1,0 0 0,0-1 0,0 1-1,0 0 1,0 0 0,0-1 0,-1 2-1,-9 24-12,7-19 13,-40 88-54,-39 98 76,63-142 10,-22 99-1,39-141-26,0-4 1,1 0 0,0 1 1,1-1-1,-1 1 1,1-1-1,1 11 0,-1-16-9,0 1 0,0-1 0,0 0 0,0 0 0,0 0 0,0 0 0,0 0 0,0 1 0,0-1 0,0 0-1,0 0 1,0 0 0,0 0 0,0 0 0,0 1 0,0-1 0,0 0 0,0 0 0,0 0 0,0 0 0,1 0 0,-1 0-1,0 0 1,0 1 0,0-1 0,0 0 0,0 0 0,0 0 0,0 0 0,1 0 0,-1 0 0,0 0 0,0 0-1,0 0 1,0 0 0,0 0 0,1 0 0,-1 0 0,0 0 0,0 0 0,0 0 0,0 0 0,1 0 0,5-6-354,3-8-610,-4 0 661,-1 0-1,-1 0 0,0 0 1,2-23-1,-5 34 177,3-30-428</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3.698"/>
    </inkml:context>
    <inkml:brush xml:id="br0">
      <inkml:brushProperty name="width" value="0.05" units="cm"/>
      <inkml:brushProperty name="height" value="0.05" units="cm"/>
    </inkml:brush>
  </inkml:definitions>
  <inkml:trace contextRef="#ctx0" brushRef="#br0">1 16 15515,'15'2'5765,"36"2"-3552,277-15 77,-314 10-2879,-9 2 79,-1-1 1,1-1-1,0 1 0,0-1 1,-1 1-1,1-1 0,0-1 1,5-1-1,-6 1-637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4.311"/>
    </inkml:context>
    <inkml:brush xml:id="br0">
      <inkml:brushProperty name="width" value="0.05" units="cm"/>
      <inkml:brushProperty name="height" value="0.05" units="cm"/>
    </inkml:brush>
  </inkml:definitions>
  <inkml:trace contextRef="#ctx0" brushRef="#br0">72 1 17052,'-1'23'1944,"-2"5"-1296,-4 8-280,0 4 1137,-2 8-809,2 0-160,0 0-416,1-8-368,2-7-600,-1-6-209,1-13 785,-2-5-232,1-12-184</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4.779"/>
    </inkml:context>
    <inkml:brush xml:id="br0">
      <inkml:brushProperty name="width" value="0.05" units="cm"/>
      <inkml:brushProperty name="height" value="0.05" units="cm"/>
    </inkml:brush>
  </inkml:definitions>
  <inkml:trace contextRef="#ctx0" brushRef="#br0">0 128 14835,'8'-10'388,"-1"0"0,1 0 0,1 1 1,0 0-1,0 1 0,1 0 0,0 0 0,0 1 0,1 0 0,0 1 0,0 0 0,0 0 0,1 2 0,0-1 0,0 2 1,0-1-1,0 2 0,1-1 0,-1 2 0,1 0 0,22 0 0,-32 2-358,0-1-1,0 0 1,1 1-1,-1 0 1,0 0-1,0 0 1,0 0-1,0 0 1,0 1-1,0-1 1,0 1 0,-1 0-1,1 0 1,0 0-1,-1 0 1,3 3-1,-4-3-25,1 0-1,-1 0 0,0 0 0,0 0 1,0 0-1,0 1 0,0-1 0,0 0 1,-1 1-1,1-1 0,-1 1 0,0-1 1,0 1-1,1-1 0,-2 0 1,1 1-1,0-1 0,0 1 0,-1-1 1,1 1-1,-1-1 0,-1 3 0,-2 3 6,1 0-1,-2 0 1,1 0-1,-1-1 0,0 0 1,-1 0-1,0 0 1,-7 6-1,-20 24 54,33-36-66,-1 0 1,1 0 0,-1 0 0,1 0-1,-1 0 1,1 0 0,0 0-1,0 0 1,-1 0 0,1 0-1,0 0 1,0 0 0,0 0-1,0 0 1,0 0 0,0 0-1,0 0 1,1 0 0,-1 0-1,0 0 1,0 0 0,1 0-1,-1 0 1,1 0 0,-1 0-1,1 0 1,-1 0 0,1 0-1,0 0 1,-1-1 0,1 1-1,0 0 1,1 0 0,4 5-47,0-1 1,0 0-1,12 7 1,-2-2-40,-2 1 28,-2-2 18,0 0 1,0 1-1,-1 0 1,-1 1-1,1 0 0,-2 0 1,12 19-1,-20-28 63,0 1-1,0-1 0,0 1 0,0-1 1,-1 1-1,0 0 0,1 0 1,-1-1-1,0 1 0,0 0 1,0-1-1,-1 1 0,1 0 0,-1 0 1,1-1-1,-1 1 0,0-1 1,0 1-1,0-1 0,0 1 1,-1-1-1,1 1 0,-1-1 0,1 0 1,-1 0-1,-3 3 0,-5 5 230,0 0 0,-1-1-1,-22 15 1,27-20-143,-8 6 178,-1-1 1,-18 8-1,27-14-208,0-1 1,-1 1-1,1-1 0,-1 0 1,0-1-1,0 0 1,1 0-1,-11 0 0,16-1-114,0 0-1,0 0 1,0 0 0,0 0-1,-1 0 1,1 0-1,0 0 1,0 0 0,0 0-1,0 0 1,0-1-1,0 1 1,0-1 0,0 1-1,0-1 1,0 1-1,0-1 1,0 1-1,0-1 1,0 0 0,1 1-1,-1-1 1,0 0-1,0 0 1,1 0 0,-1 1-1,0-1 1,1 0-1,-1 0 1,1 0-1,-1 0 1,1 0 0,0 0-1,-1 0 1,1-1-1,0 1 1,0 0 0,0 0-1,0 0 1,0 0-1,0 0 1,0 0-1,0 0 1,0-2 0,1-1-210,1 0 0,-1-1 0,1 1 0,0 0 0,0 0 0,0 0-1,0 0 1,1 0 0,5-5 0,12-11-484,5 1-155</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5.286"/>
    </inkml:context>
    <inkml:brush xml:id="br0">
      <inkml:brushProperty name="width" value="0.05" units="cm"/>
      <inkml:brushProperty name="height" value="0.05" units="cm"/>
    </inkml:brush>
  </inkml:definitions>
  <inkml:trace contextRef="#ctx0" brushRef="#br0">1 544 18844,'0'20'1992,"0"0"-1415,0 0-289,0 2 928,0-2-632,0 0-312,4-6-704,-1-2-384,1-8-1393,0-4 1793,8-9-328,-2-2-288</inkml:trace>
  <inkml:trace contextRef="#ctx0" brushRef="#br0" timeOffset="1">102 1 20356,'-5'0'2081,"3"1"-1377,2 2-304,0 1 1216,0 4-591,0 0-601,0 2-368,3 0-1289,3-1 1105,2-6-152,4-3-128</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5.810"/>
    </inkml:context>
    <inkml:brush xml:id="br0">
      <inkml:brushProperty name="width" value="0.05" units="cm"/>
      <inkml:brushProperty name="height" value="0.05" units="cm"/>
    </inkml:brush>
  </inkml:definitions>
  <inkml:trace contextRef="#ctx0" brushRef="#br0">56 1 18708,'-4'34'1728,"-3"12"-1160,-3 3-255,0 9 959,-2 8-560,5 7-328,1-1-32,6-9-152,0-6-104,8-9-72,-1-7 32,3-12-592,0-10-288,-3-18-2193,-1-7 2617,-2-14-376,2-4-312</inkml:trace>
  <inkml:trace contextRef="#ctx0" brushRef="#br0" timeOffset="1">192 509 18484,'16'9'1864,"-3"-2"-1208,-1-1-287,-2 0 1087,0-2-928,-5-4-2760,-2-1 2168,-4-7-385,1-2-263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6.316"/>
    </inkml:context>
    <inkml:brush xml:id="br0">
      <inkml:brushProperty name="width" value="0.05" units="cm"/>
      <inkml:brushProperty name="height" value="0.05" units="cm"/>
    </inkml:brush>
  </inkml:definitions>
  <inkml:trace contextRef="#ctx0" brushRef="#br0">186 91 11018,'77'-85'7277,"-78"85"-7231,1 0 1,0 0-1,0 0 1,0 0-1,0 0 1,0 0 0,0 0-1,-1 0 1,1 0-1,0 0 1,0 0 0,0 0-1,0 0 1,0 0-1,0 0 1,0 0-1,-1-1 1,1 1 0,0 0-1,0 0 1,0 0-1,0 0 1,0 0 0,0 0-1,0 0 1,0 0-1,0 0 1,0 0-1,-1 0 1,1-1 0,0 1-1,0 0 1,0 0-1,0 0 1,0 0 0,0 0-1,0 0 1,0 0-1,0-1 1,0 1-1,0 0 1,0 0 0,0 0-1,0 0 1,0 0-1,0 0 1,0-1 0,0 1-1,0 0 1,0 0-1,0 0 1,0 0-1,0 0 1,1 0 0,-1 0-1,0 0 1,0-1-1,0 1 1,0 0 0,0 0-1,0 0 1,0 0-1,0 0 1,0 0-1,0 0 1,1 0 0,-1 0-1,-10 2 1006,-14 12-526,2 1-1,-1 0 1,2 2 0,0 1-1,1 0 1,-19 25 0,26-29-470,1 0 1,1 1-1,-13 22 1,21-32-47,0-1 1,1 1-1,-1 0 1,1 0-1,1 0 1,-1 1-1,1-1 1,-1 0 0,1 1-1,1-1 1,-1 1-1,1-1 1,0 1-1,0-1 1,3 11-1,-2-13-6,0-1 0,0 1-1,1-1 1,0 0-1,-1 0 1,1 1 0,0-1-1,0 0 1,0 0-1,0-1 1,0 1 0,0 0-1,1-1 1,-1 1-1,1-1 1,-1 0-1,1 0 1,-1 0 0,1 0-1,0 0 1,-1-1-1,6 1 1,4 1 4,1 0 1,-1-1-1,21-2 0,-4-1-430,-1-1 0,1-1-1,-1-2 1,0 0 0,53-22-1,-57 14-1431,-24 13 1810,1 1 1,-1-1-1,1 1 1,-1-1-1,1 1 1,-1-1-1,0 0 1,1 1-1,-1-1 1,0 1-1,1-1 1,-1 0-1,0 1 1,0-1-1,0 0 1,1 1-1,-1-1 1,0 0-1,0 1 1,0-1-1,0 0 1,0 1-1,0-1 1,-1 0-1,1 1 1,0-1-1,0 0 0,0 1 1,-1-1-1,1 1 1,0-1-1,-1 0 1,1 0-1,-11-10-1036</inkml:trace>
  <inkml:trace contextRef="#ctx0" brushRef="#br0" timeOffset="1">26 179 17036,'0'0'2208,"1"0"-1296,15-2-320,7-1 1657,10-2-1057,5 3-240,5-1-432,2 0-151,-4 1-385,-2 2-321,-13 0-703,-8 2-344,-16-1 1048,-4 1-280,-16 1-224</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36.761"/>
    </inkml:context>
    <inkml:brush xml:id="br0">
      <inkml:brushProperty name="width" value="0.05" units="cm"/>
      <inkml:brushProperty name="height" value="0.05" units="cm"/>
    </inkml:brush>
  </inkml:definitions>
  <inkml:trace contextRef="#ctx0" brushRef="#br0">1 22 18140,'5'9'1752,"20"-6"-1024,9-1-239,12-2 687,1 0-176,5-4-288,-2 0-400,-6-5-2000,-5 5 1696,-13-2-312,-6-2-216</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0.550"/>
    </inkml:context>
    <inkml:brush xml:id="br0">
      <inkml:brushProperty name="width" value="0.05" units="cm"/>
      <inkml:brushProperty name="height" value="0.05" units="cm"/>
    </inkml:brush>
  </inkml:definitions>
  <inkml:trace contextRef="#ctx0" brushRef="#br0">92 2 18540,'0'0'47,"0"0"0,-1-1 0,1 1-1,0 0 1,0 0 0,-1 0 0,1 0 0,0 0 0,-1 0-1,1 0 1,0 0 0,0 0 0,-1 0 0,1 0 0,0 0 0,-1 0-1,1 0 1,0 0 0,-1 0 0,1 0 0,0 0 0,0 0-1,-1 0 1,1 1 0,0-1 0,0 0 0,-1 0 0,1 0 0,0 0-1,0 1 1,0-1 0,-1 0 0,1 0 0,0 1 0,0-1-1,0 0 1,-1 0 0,1 1 0,0-1 0,0 0 0,0 0 0,0 1-1,0-1 1,0 0 0,0 1 0,-7 19 236,6-16-112,-22 88 756,3 2 1,-8 104 0,27-195-924,0 7 50,1 0 0,0 0 0,0 0 0,4 17 0,-4-25-33,0-1 0,0 1 0,1 0 0,-1-1 0,1 0 0,-1 1 0,1-1 0,0 1 0,0-1 0,-1 0 0,1 1 0,0-1 0,0 0 0,0 0 0,0 0 0,1 0-1,-1 0 1,0 0 0,0 0 0,1 0 0,-1 0 0,0 0 0,1-1 0,-1 1 0,1-1 0,-1 1 0,1-1 0,-1 1 0,1-1 0,-1 0 0,1 0 0,0 0 0,-1 0 0,1 0 0,-1 0 0,1 0 0,2-1 0,4-1 78,-1 0 1,0 0-1,0-1 1,0 0-1,0 0 1,0-1 0,11-8-1,42-38 461,-47 38-428,302-329 2242,-313 339-2413,14-18-101,-16 20 76,1-1-1,-1 1 1,1-1-1,-1 1 0,0 0 1,1-1-1,-1 1 0,0-1 1,1 1-1,-1-1 1,0 1-1,1-1 0,-1 1 1,0-1-1,0 1 0,0-1 1,0 1-1,0-1 1,0 1-1,1-1 0,-1 0 1,0 1-1,-1-1 0,1 1 1,0-1-1,0 1 1,0-1-1,0 0 0,-20 9-1370,11-4 1173,-13 4-444,-3 1-226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1.066"/>
    </inkml:context>
    <inkml:brush xml:id="br0">
      <inkml:brushProperty name="width" value="0.05" units="cm"/>
      <inkml:brushProperty name="height" value="0.05" units="cm"/>
    </inkml:brush>
  </inkml:definitions>
  <inkml:trace contextRef="#ctx0" brushRef="#br0">193 26 19260,'1'-1'174,"-1"0"1,1 0-1,-1 1 0,0-1 1,1 0-1,-1 0 0,0 0 1,0 0-1,0 1 0,1-1 0,-1 0 1,0 0-1,0 0 0,0 0 1,0 0-1,0 0 0,-1 0 1,1 1-1,0-1 0,0 0 0,0 0 1,-1 0-1,1 0 0,-1-1 1,0 2-78,0-1 0,-1 1 0,1-1 0,0 1 1,0 0-1,0 0 0,0-1 0,-1 1 0,1 0 0,0 0 1,0 0-1,0 0 0,-1 0 0,1 0 0,0 1 1,0-1-1,0 0 0,-3 2 0,-3 0 22,-1 1-1,0 1 0,0 0 1,1 0-1,0 0 1,0 1-1,-10 8 0,-41 43 29,55-53-145,-23 27 4,25-28-6,-1 0 0,1 0 0,0 0 0,0 0 0,0 0-1,0 1 1,0-1 0,0 0 0,0 1 0,1-1 0,-1 1-1,1 4 1,0-7 0,0 1 0,1 0 0,-1 0 0,1-1-1,-1 1 1,1 0 0,-1-1 0,1 1-1,-1-1 1,1 1 0,-1-1 0,1 1 0,0-1-1,-1 1 1,1-1 0,0 0 0,-1 1 0,1-1-1,0 0 1,0 1 0,-1-1 0,1 0 0,0 0-1,0 0 1,-1 0 0,1 0 0,0 0 0,0 0-1,0 0 1,-1 0 0,1 0 0,0 0 0,1-1-1,30-4 2,47-21-1,13-3 0,-84 26 0,1 2-1,0-1 1,0 1 0,0 1 0,0 0 0,0 0 0,0 0 0,10 3-1,-15-2-1,-1 0 0,1 1 0,-1-1 0,1 1 0,-1 0 0,0 0 1,0 0-1,0 0 0,0 0 0,0 1 0,4 4 0,-4-4 40,1 1 1,0-1 0,0 0-1,0 0 1,5 3-1,-9-6-20,1 0-1,-1 0 1,0 1-1,0-1 1,1 0-1,-1 0 1,0 0-1,0 0 1,1 0 0,-1 0-1,0 0 1,0 0-1,1 0 1,-1 0-1,0 0 1,1 0-1,-1 0 1,0 0-1,0 0 1,1 0-1,-1 0 1,0-1-1,0 1 1,1 0-1,-1 0 1,0 0-1,0 0 1,1 0-1,-1-1 1,0 1-1,0 0 1,0 0-1,1 0 1,-1-1-1,4-11 435,-3-16 228,-8-20 195,4 37-821,1 0-1,-1-23 0,3 33-102,0 1 0,1-1 0,-1 1 0,1 0 1,-1-1-1,1 1 0,-1 0 0,1-1 0,-1 1 0,1 0 1,-1 0-1,1 0 0,-1-1 0,1 1 0,-1 0 1,1 0-1,-1 0 0,1 0 0,-1 0 0,1 0 0,0 0 1,-1 0-1,1 0 0,-1 0 0,1 0 0,-1 1 1,2-1-1,26 4-947,-13-2 695,8-3-141,3-4-94</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08.781"/>
    </inkml:context>
    <inkml:brush xml:id="br0">
      <inkml:brushProperty name="width" value="0.05" units="cm"/>
      <inkml:brushProperty name="height" value="0.05" units="cm"/>
    </inkml:brush>
  </inkml:definitions>
  <inkml:trace contextRef="#ctx0" brushRef="#br0">684 5 18364,'0'-1'89,"-1"1"1,0-1-1,0 1 1,0-1-1,0 1 1,1 0-1,-1 0 0,0-1 1,0 1-1,0 0 1,0 0-1,0 0 1,0 0-1,0 0 1,0 0-1,0 0 0,0 0 1,0 0-1,1 0 1,-1 1-1,0-1 1,0 0-1,0 1 1,0-1-1,0 0 0,1 1 1,-3 0-1,-28 18 555,26-17-397,-24 20-83,0 1 0,2 1 1,0 2-1,-27 34 0,20-23-67,-93 111 190,-65 66-369,188-210-92,0 0 0,0-1 0,0 0 0,0 1 0,-1-2 0,1 1-1,-10 4 1,10-6-14,1 0 0,0-1 0,0 0 0,-1 1-1,1-1 1,0 0 0,0 0 0,-1-1 0,1 1-1,0-1 1,0 0 0,0 0 0,-4-1 0,-3-1-487</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1.638"/>
    </inkml:context>
    <inkml:brush xml:id="br0">
      <inkml:brushProperty name="width" value="0.05" units="cm"/>
      <inkml:brushProperty name="height" value="0.05" units="cm"/>
    </inkml:brush>
  </inkml:definitions>
  <inkml:trace contextRef="#ctx0" brushRef="#br0">63 0 17596,'-7'118'4749,"-20"55"-2632,2-22-1280,25-150-841,-2 9 79,1 0-1,1 1 0,-1-1 1,3 14-1,-2-23-82,0 0-1,0 1 1,0-1 0,0 0 0,1 1 0,-1-1-1,0 0 1,1 0 0,-1 1 0,1-1-1,-1 0 1,1 0 0,0 0 0,-1 1 0,1-1-1,0 0 1,0 0 0,0 0 0,0 0 0,0-1-1,0 1 1,0 0 0,0 0 0,0 0-1,0-1 1,0 1 0,1-1 0,-1 1 0,0-1-1,0 1 1,1-1 0,-1 0 0,0 0 0,1 1-1,-1-1 1,0 0 0,1 0 0,-1 0-1,0-1 1,1 1 0,-1 0 0,0 0 0,2-1-1,4-2-304,0-1-1,0 0 0,0 0 1,-1 0-1,1-1 0,-1 0 1,0 0-1,9-10 0,2-4-323</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2.106"/>
    </inkml:context>
    <inkml:brush xml:id="br0">
      <inkml:brushProperty name="width" value="0.05" units="cm"/>
      <inkml:brushProperty name="height" value="0.05" units="cm"/>
    </inkml:brush>
  </inkml:definitions>
  <inkml:trace contextRef="#ctx0" brushRef="#br0">1 84 15619,'6'2'346,"0"-1"-1,0 1 1,0-1-1,0-1 1,0 1-1,0-1 1,0 0-1,1 0 1,-1 0-1,8-3 1,3 0 352,-1-1 0,26-10 0,-42 14-682,39-18 1189,-38 17-1114,1 0 0,0 0 1,0 0-1,0 0 0,-1-1 0,1 1 0,-1 0 0,1-1 0,-1 0 0,0 1 0,1-1 0,-1 0 0,0 0 0,0 0 0,0 1 0,-1-1 0,2-3 1,-2 5-60,0-1 0,0 0 1,0 1-1,1-1 1,-1 1-1,0-1 1,0 1-1,0-1 0,-1 0 1,1 1-1,0-1 1,0 1-1,0-1 1,0 0-1,0 1 0,-1-1 1,1 1-1,0-1 1,-1 1-1,1-1 1,0 1-1,-1-1 0,1 1 1,0-1-1,-1 1 1,1 0-1,-1-1 1,1 1-1,-1-1 0,-1 1 10,1-1 0,-1 1 0,1-1 0,-1 1 0,0 0 0,1 0 0,-1 0 0,1 0 0,-1 0 0,1 0 0,-3 0 0,-2 1 14,0 0-1,1 1 0,-1 0 0,1 0 1,-10 4-1,9-2-51,-1 0 0,1 0 1,0 1-1,0-1 0,1 1 0,0 1 0,0-1 1,0 1-1,0 0 0,1 0 0,0 0 1,0 0-1,0 1 0,1 0 0,0 0 1,1 0-1,-4 13 0,6-19-6,-1 1 0,1 0 0,0-1 0,0 1 0,0 0 0,0-1 0,0 1 0,1 0 0,-1-1 0,0 1 0,1 0 0,-1-1 0,1 1 1,0-1-1,-1 1 0,1-1 0,0 1 0,0-1 0,0 1 0,0-1 0,3 3 0,-2-3 0,0 1 1,1-1-1,-1 0 0,1 1 1,-1-1-1,1 0 1,0-1-1,-1 1 0,1 0 1,0-1-1,-1 1 1,5-1-1,4 0-1,0-1-1,0 0 1,0 0 0,0-1-1,19-6 1,-10 0 7,0-1-1,0 0 1,-1-1 0,0-2-1,-1 0 1,0 0 0,31-31-1,-43 41-70,-7 12 29,-12 24 15,6-16 17,4-11 19,2-1 1,-1 1-1,1 0 1,-1-1 0,2 1-1,-1 11 1,1-16-26,0-1 0,0 1 1,1 0-1,-1 0 0,1-1 0,-1 1 0,1 0 1,-1-1-1,1 1 0,0 0 0,0-1 0,0 1 1,0-1-1,0 1 0,0-1 0,0 0 0,0 1 1,1-1-1,-1 0 0,0 0 0,1 0 0,-1 0 0,1 0 1,-1 0-1,1-1 0,0 1 0,-1 0 0,1-1 1,3 1-1,2 1-161,0-1 0,1 0-1,-1 0 1,1-1 0,14-1 0,3-4-106</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2.560"/>
    </inkml:context>
    <inkml:brush xml:id="br0">
      <inkml:brushProperty name="width" value="0.05" units="cm"/>
      <inkml:brushProperty name="height" value="0.05" units="cm"/>
    </inkml:brush>
  </inkml:definitions>
  <inkml:trace contextRef="#ctx0" brushRef="#br0">35 21 20548,'-20'-16'1833,"11"13"-1297,4 2-296,6 2 840,9 7-736,3-4-1304,4 2-736,6 1 1312,4 1-305,2 2-287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3.042"/>
    </inkml:context>
    <inkml:brush xml:id="br0">
      <inkml:brushProperty name="width" value="0.05" units="cm"/>
      <inkml:brushProperty name="height" value="0.05" units="cm"/>
    </inkml:brush>
  </inkml:definitions>
  <inkml:trace contextRef="#ctx0" brushRef="#br0">127 0 17020,'-35'6'2898,"28"-6"-2579,0 1 0,-1 0-1,1 1 1,0-1 0,0 1-1,0 1 1,1-1 0,-1 1-1,0 0 1,-7 6 0,13-9-326,1 1 1,-1-1 0,1 0-1,-1 1 1,1-1-1,-1 0 1,1 1 0,0-1-1,-1 0 1,1 1 0,0-1-1,-1 1 1,1-1-1,0 1 1,-1-1 0,1 1-1,0-1 1,0 1 0,0-1-1,0 1 1,-1-1-1,1 1 1,0 0 0,0-1-1,0 1 1,0-1 0,0 1-1,0-1 1,0 1-1,1-1 1,-1 2 0,1-1-30,0 0 0,-1 0 0,1 0 0,0 0 0,0 0 0,0-1 0,0 1 0,0 0 0,1 0 0,-1-1 0,0 1 0,3 0 0,41 11-875,-42-11 869,16 2-269,1 1-177,41 11 0,-57-14 503,0 1 0,0-1 0,0 1 0,0 0 0,0 0 0,-1 1 0,1-1 0,0 1 0,-1-1 0,0 1-1,0 0 1,0 0 0,0 1 0,0-1 0,4 7 0,-6-7 85,0 1 1,0 0-1,-1-1 0,1 1 0,-1 0 0,0 0 1,0-1-1,0 1 0,0 0 0,-1 0 1,1-1-1,-1 1 0,0 0 0,0-1 0,-1 1 1,1-1-1,-1 1 0,1-1 0,-1 0 0,0 1 1,0-1-1,-1 0 0,-3 4 0,3-4-32,0 1-1,0-1 0,0 0 1,0 0-1,0 0 1,-1 0-1,1-1 0,-1 1 1,0-1-1,0 0 0,0 0 1,0 0-1,0-1 1,0 1-1,-1-1 0,1 0 1,0 0-1,-1-1 1,-6 1-1,9-1-132,-1-1 0,1 1 0,-1-1-1,1 0 1,-1 0 0,1 0 0,0 0 0,-1 0 0,1 0 0,0 0-1,0-1 1,0 1 0,0-1 0,0 0 0,0 0 0,0 1 0,1-1 0,-1 0-1,1 0 1,-1-1 0,-1-3 0,1 1-10,0-1-1,0 0 0,0 0 1,1 0-1,0 0 1,0 0-1,0-1 1,1-8-1,3-42-486</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3.487"/>
    </inkml:context>
    <inkml:brush xml:id="br0">
      <inkml:brushProperty name="width" value="0.05" units="cm"/>
      <inkml:brushProperty name="height" value="0.05" units="cm"/>
    </inkml:brush>
  </inkml:definitions>
  <inkml:trace contextRef="#ctx0" brushRef="#br0">59 0 16708,'-3'41'1858,"-1"-1"0,-18 76 0,-2 17-175,23-126-1607,-1 10 16,1 0 1,0 0 0,1 0 0,2 18 0,-1-32-89,-1 1 1,1-1 0,0 0-1,0 1 1,0-1 0,1 0-1,-1 0 1,1 0 0,-1 0-1,1 0 1,4 4 0,-5-5-6,1-1 0,0 0 0,-1 0 0,1 1 0,0-1 0,0 0 1,0 0-1,0-1 0,0 1 0,0 0 0,0-1 0,0 1 0,0-1 1,0 0-1,0 1 0,0-1 0,0 0 0,0 0 0,0-1 0,4 0 1,-1 0 0,0 0 1,0-1-1,0 0 1,-1 0-1,1 0 1,-1-1 0,1 1-1,-1-1 1,0 0-1,0 0 1,6-6 0,-5 4 11,0 0 1,0-1-1,-1 0 1,1 0 0,-1 0-1,0 0 1,4-10 0,-8 21-6,0-1 0,1 0 1,0 0-1,0 0 1,0 0-1,0 0 0,0 0 1,4 6-1,-2-5-5,0-1-1,0 0 1,1-1-1,-1 1 1,1 0-1,0-1 1,0 0-1,0 0 1,0 0-1,0-1 0,1 1 1,-1-1-1,1 0 1,0 0-1,-1 0 1,1-1-1,0 0 1,0 0-1,0 0 1,8 0-1,5 0-7,-1 0-1,1-2 1,-1 0-1,29-6 1,-24 2-130,-1-1-1,39-17 1,-47 17-20,-12 6 148,-1 0 1,0 0 0,1 0 0,-1 0-1,1-1 1,-1 1 0,0 0 0,1 0 0,-1 0-1,1 0 1,-1 0 0,0 1 0,1-1 0,-1 0-1,0 0 1,1 0 0,-1 0 0,0 0-1,1 0 1,-1 1 0,1-1 0,-1 0 0,0 0-1,0 0 1,1 1 0,-1-1 0,0 0 0,1 1-1,-1-1 1,0 0 0,0 1 0,0-1-1,1 0 1,-1 1 0,0-1 0,0 0 0,0 1-1,0-1 1,0 0 0,0 1 0,1-1 0,-1 1-1,0-1 1,0 0 0,0 1 0,0-1 0,0 0-1,-1 1 1,1 0 0,0 0 14,0 0 1,1 0 0,-1 0-1,0 0 1,0 0 0,1 0-1,-1 0 1,0 0 0,1 0-1,-1 0 1,1 0 0,0 0-1,-1 0 1,1-1 0,0 1-1,-1 0 1,1 0-1,0-1 1,0 1 0,1 1-1,5 0-121,0 0 0,-1-1 0,1 1 0,0-1 0,8 0 0,-8-1-67,0 0 1,0 1-1,-1 0 0,1 1 0,0 0 0,7 2 1,-8 0 97,0 0 1,0 0-1,0 0 1,-1 1 0,0 0-1,0 0 1,0 0-1,0 0 1,-1 1 0,0 0-1,0 0 1,-1 0-1,1 0 1,-1 0 0,0 1-1,-1 0 1,3 9-1,0 7 400,0 1 1,-1-1-1,1 44 0,-4-56-109,-1 41 718,0-48-806,0-1 1,-1 0-1,1 0 0,-1 1 1,0-1-1,1 0 0,-2 0 0,1 0 1,0 0-1,0 0 0,-1 0 1,-2 3-1,4-6-90,-1 1 0,1-1 0,0 0 0,-1 0 1,1 1-1,-1-1 0,1 0 0,-1 0 0,1 0 0,-1 1 0,1-1 1,-1 0-1,1 0 0,-1 0 0,1 0 0,-1 0 0,0 0 0,1 0 1,-1 0-1,1 0 0,-1 0 0,1-1 0,-1 1 0,1 0 1,-1 0-1,1 0 0,-1-1 0,1 1 0,-1 0 0,1 0 0,0-1 1,-1 1-1,1 0 0,-1-1 0,1 1 0,0-1 0,-1 1 0,-13-17 345,14 16-353,-22-31-262,2-1-1,2 0 1,-25-63 0,41 91-13,1 1 0,-1-1 1,1 0-1,0 0 0,0 0 0,0 0 0,1 1 0,0-1 0,0 0 0,1-9 0,0 11 68,0-1 0,0 0 0,1 1 1,-1 0-1,1-1 0,0 1 0,0 0 0,0 0 0,1 0 1,-1 0-1,1 0 0,-1 0 0,1 1 0,0-1 0,4-1 0,23-16-628,7-2-143</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3.891"/>
    </inkml:context>
    <inkml:brush xml:id="br0">
      <inkml:brushProperty name="width" value="0.05" units="cm"/>
      <inkml:brushProperty name="height" value="0.05" units="cm"/>
    </inkml:brush>
  </inkml:definitions>
  <inkml:trace contextRef="#ctx0" brushRef="#br0">208 16 16035,'10'-11'1536,"-10"11"-1502,0 0-1,0 0 1,0 0-1,0-1 1,0 1-1,0 0 1,0 0-1,0 0 1,0 0-1,0 0 1,0-1 0,0 1-1,0 0 1,0 0-1,0 0 1,0 0-1,0 0 1,0 0-1,0-1 1,-1 1-1,1 0 1,0 0-1,0 0 1,0 0-1,0 0 1,0 0 0,0 0-1,0 0 1,0-1-1,-1 1 1,1 0-1,0 0 1,0 0-1,0 0 1,0 0-1,0 0 1,-1 0-1,1 0 1,0 0-1,0 0 1,0 0 0,0 0-1,0 0 1,-1 0-1,-2 0 232,0 0 0,0 1-1,0-1 1,0 1 0,1-1-1,-1 1 1,-5 2 0,-3 2 115,0-1 1,1 1-1,0 1 1,-1 0-1,2 1 1,-1 0-1,1 0 1,0 1-1,-11 12 1,20-20-377,-1 1 0,1-1 1,0 1-1,-1-1 0,1 1 0,-1 0 1,1-1-1,0 1 0,-1-1 1,1 1-1,0 0 0,0-1 1,0 1-1,-1 0 0,1-1 1,0 1-1,0 0 0,0 0 0,0-1 1,0 1-1,0 0 0,0-1 1,0 1-1,1 0 0,-1-1 1,0 1-1,0 0 0,1-1 0,-1 1 1,0 0-1,1-1 0,-1 1 1,0-1-1,1 1 0,-1 0 1,1-1-1,-1 1 0,1-1 0,-1 0 1,1 1-1,-1-1 0,1 1 1,0-1-1,0 1 0,4 1-58,0 0 0,0-1 0,0 1-1,10 1 1,-6-1-56,16 4-189,35 9-500,-57-13 736,1-1 0,-1 0 1,1 1-1,-1 0 1,0 0-1,0 0 1,1 0-1,-2 0 1,1 1-1,0-1 1,0 1-1,4 5 1,-7-7 60,1 0 1,-1 0-1,1 0 1,-1 0-1,0 0 1,1-1-1,-1 1 1,0 0-1,0 0 1,0 0-1,1 0 1,-1 0-1,0 0 1,0 0-1,-1 0 1,1 0-1,0 0 1,0 0-1,0 0 1,0-1 0,-1 1-1,1 0 1,0 0-1,-2 1 1,1 0 16,-1 0 1,1 0 0,-1 0-1,0 0 1,0-1 0,0 1-1,0 0 1,0-1 0,-3 2-1,-3 1 68,-1 0-1,-1 0 0,-17 5 0,10-6-63,-1 0 1,0-1 0,1 0 0,-1-2 0,0 0 0,-25-4-1,12-3-72</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4.443"/>
    </inkml:context>
    <inkml:brush xml:id="br0">
      <inkml:brushProperty name="width" value="0.05" units="cm"/>
      <inkml:brushProperty name="height" value="0.05" units="cm"/>
    </inkml:brush>
  </inkml:definitions>
  <inkml:trace contextRef="#ctx0" brushRef="#br0">3 154 17292,'0'27'6961,"-2"-13"-6507,2 0 0,0 16-1,0-27-431,0 0 0,1 0-1,-1 0 1,1 0 0,0 0-1,0 0 1,0 0 0,0-1-1,0 1 1,0 0 0,1-1-1,-1 1 1,1-1 0,0 1 0,0-1-1,2 3 1,-2-4 10,1 0 0,-1 0-1,0 0 1,0 0 0,1 0 0,-1 0 0,0-1 0,1 1 0,-1-1-1,1 0 1,-1 0 0,1 0 0,-1 0 0,1 0 0,-1 0-1,0-1 1,1 1 0,-1-1 0,1 0 0,-1 1 0,0-1 0,0 0-1,1-1 1,-1 1 0,2-2 0,5-2 69,0-1 1,0 0-1,-1-1 0,11-10 1,21-31 75,-39 48-177,-1 0-1,1 0 1,-1 0-1,1 0 1,0 0-1,-1 0 1,1 0-1,-1 1 1,1-1 0,0 0-1,-1 0 1,1 1-1,-1-1 1,1 0-1,-1 1 1,1-1-1,-1 1 1,0-1-1,1 1 1,-1-1-1,1 1 1,-1-1-1,0 1 1,1-1-1,-1 1 1,0-1 0,0 1-1,1-1 1,-1 2-1,2 1-1,2 0 2,-1 0 0,1 0 0,0 0 0,0 0 0,1-1 0,-1 0 0,0 0 0,1 0 0,-1 0 0,1-1 0,0 0 0,0 0 0,-1 0 0,1 0 0,0-1 0,0 0 0,0 0 0,0 0 0,-1-1 0,1 1 0,9-4 0,-8 3-1,1 0 0,-1-1-1,0 0 1,0 0 0,0-1-1,0 0 1,0 0 0,0 0-1,-1-1 1,1 1 0,-1-1-1,0-1 1,0 1 0,-1-1-1,8-8 1,-12 9-108,-6 8 57,-8 7-2,7-4 20,-5 5 3,1 0 0,0 1 1,1 0-1,-13 21 0,23-33 31,-1 0 0,1 0 1,-1-1-1,1 1 0,-1 0 0,1 0 0,0 0 0,0 0 0,-1 0 1,1-1-1,0 1 0,0 0 0,0 0 0,0 0 0,0 0 0,0 0 1,0 0-1,0 0 0,0 0 0,1-1 0,-1 1 0,0 0 1,1 0-1,-1 0 0,0 0 0,1-1 0,-1 1 0,1 0 0,-1 0 1,1-1-1,0 1 0,-1 0 0,1-1 0,0 1 0,-1-1 0,1 1 1,0-1-1,0 1 0,-1-1 0,1 1 0,0-1 0,0 0 0,0 1 1,1-1-1,4 2-15,1-1 0,0 1 1,0-2-1,11 1 0,-13 0-11,6-1-26,32 2-410,80-6 1,-122 4 471,1 0 1,-1 0-1,0-1 0,0 1 1,1-1-1,-1 1 0,0-1 1,0 0-1,0 1 0,1-1 1,-1 0-1,0 0 1,0 0-1,0 1 0,0-1 1,-1 0-1,1-1 0,0 1 1,0 0-1,-1 0 0,1 0 1,0 0-1,-1-1 0,1 1 1,-1 0-1,1 0 1,-1-1-1,0 1 0,0 0 1,0-1-1,1 1 0,-1 0 1,0-1-1,-1 1 0,1-3 1,-1-6 120,-1-1 1,0 1-1,-6-18 1,4 13-158,0 1-305,1 0 0,1 0 0,0 0 0,0-22 0,2 30 96,1-1 1,0 1-1,0-1 0,1 1 1,-1 0-1,1-1 0,1 1 0,-1 0 1,1 1-1,0-1 0,1 0 1,5-6-1,12-15-578</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5.078"/>
    </inkml:context>
    <inkml:brush xml:id="br0">
      <inkml:brushProperty name="width" value="0.05" units="cm"/>
      <inkml:brushProperty name="height" value="0.05" units="cm"/>
    </inkml:brush>
  </inkml:definitions>
  <inkml:trace contextRef="#ctx0" brushRef="#br0">78 0 17524,'-3'3'231,"0"0"1,1 0-1,-1 0 0,1 0 1,0 1-1,0-1 1,0 1-1,0-1 0,0 1 1,0 4-1,-12 41 572,12-38-293,-10 43 38,2 0-1,3 1 1,2 0 0,3 0 0,2 0-1,11 93 1,-6-127-740,-1-15-44,-1-13-72,-1-67-143,-3 56 440,2 1 0,0-1 0,0 0 0,7-28 0,-7 45 14,0 0-1,-1-1 0,1 1 0,0 0 0,-1 0 0,1 0 1,0 0-1,0 0 0,0 0 0,0 0 0,0 0 0,0 0 0,0 0 1,1 0-1,-1 1 0,0-1 0,0 0 0,0 1 0,1-1 1,-1 1-1,3-1 0,34-4 27,-21 3-19,4-1 21,0-2-1,0 0 0,-1-1 1,0-1-1,0-1 1,-1-1-1,20-11 0,-30 14 17,0 0-1,1-1 0,-2 0 0,1-1 1,-1 0-1,11-13 0,-15 15-1,0 0 0,-1 0 0,1 0 0,-1 0 0,0 0 0,-1-1 0,0 1 0,0-1 0,0 0 0,-1 0 0,1-10 0,-1 16-38,-1 1 1,0-1-1,0 0 1,0 0-1,1 0 1,-1 1-1,0-1 0,0 0 1,0 0-1,0 0 1,-1 0-1,1 0 0,0 1 1,0-1-1,0 0 1,-1 0-1,1 0 1,0 1-1,-1-1 0,1 0 1,-1 1-1,1-1 1,-1 0-1,1 1 0,-1-1 1,0 0-1,1 1 1,-1-1-1,1 1 1,-1-1-1,0 1 0,0-1 1,1 1-1,-1 0 1,0-1-1,0 1 0,0 0 1,-1-1-1,0 2 2,0-1-1,1 0 0,-1 1 1,0-1-1,0 1 1,0 0-1,1 0 0,-1-1 1,0 1-1,1 0 0,-1 0 1,1 1-1,-1-1 1,1 0-1,0 0 0,-1 1 1,-1 2-1,-7 10 32,1 0 0,0 1 0,1-1 0,1 2 0,0-1 0,1 1 0,1 0 0,0 0 0,1 1 0,1 0 0,0-1 0,1 1 0,2 31 0,0-44-26,0 0 0,1 0 0,0 0 0,0 0 0,0 0 0,0 0 0,1 0 0,0 0 0,-1 0 0,1-1 0,1 1 0,-1-1 0,0 0 0,1 1 0,0-1 0,0 0 0,5 4 0,-4-4-10,1-1 0,-1 1 0,1 0 0,0-1 1,0 0-1,0 0 0,0-1 0,0 1 1,1-1-1,-1 0 0,0-1 0,8 1 1,-7-1-32,1 0 1,-1 0 0,1-1 0,-1 0-1,1 0 1,-1 0 0,1-1 0,-1 0-1,0 0 1,0-1 0,0 0 0,0 0-1,-1 0 1,1 0 0,-1-1 0,0 0-1,0 0 1,0-1 0,0 0 0,-1 1-1,0-1 1,6-9 0,-10 13 7,1 0-1,0 0 1,-1 0 0,1 0-1,0 0 1,-1 0 0,0 0-1,1-1 1,-1 1 0,0 0-1,1 0 1,-1-1 0,0 1-1,0 0 1,0 0 0,0-1-1,0 1 1,-1 0 0,1 0-1,0 0 1,0-1 0,-1 1-1,1 0 1,-1 0 0,1 0-1,-1 0 1,0-2 0,0 3 8,0-1 0,0 1 1,0 0-1,0-1 0,-1 1 1,1 0-1,0 0 0,0-1 1,0 1-1,0 0 0,0 0 1,0 0-1,-1 1 0,1-1 1,0 0-1,0 0 0,0 1 1,0-1-1,0 0 0,0 1 1,0-1-1,0 1 0,0-1 0,0 1 1,0 0-1,0-1 0,0 1 1,1 0-1,-1 0 0,-1 1 1,-3 2-74,0 1 0,0 0 0,1 1 0,-7 9-1,10-14 58,0 0 0,0 0 0,1 1 0,-1-1 0,1 1 0,-1-1 0,1 0-1,-1 1 1,1-1 0,0 1 0,0-1 0,0 4 0,0-5 48,0 1 0,0 0 1,0 0-1,1-1 0,-1 1 0,1 0 1,-1 0-1,0-1 0,1 1 0,-1 0 1,1-1-1,-1 1 0,1-1 1,0 1-1,-1-1 0,1 1 0,0-1 1,-1 1-1,1-1 0,0 0 0,-1 1 1,1-1-1,0 0 0,0 1 0,-1-1 1,2 0-1,17 3-70,5 0-1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5.586"/>
    </inkml:context>
    <inkml:brush xml:id="br0">
      <inkml:brushProperty name="width" value="0.05" units="cm"/>
      <inkml:brushProperty name="height" value="0.05" units="cm"/>
    </inkml:brush>
  </inkml:definitions>
  <inkml:trace contextRef="#ctx0" brushRef="#br0">204 266 17660,'-8'-2'410,"-1"1"0,1 0 1,0 0-1,0 1 0,-1 0 0,1 0 1,-1 1-1,1 0 0,0 1 0,0 0 1,-14 5-1,16-5-310,1 0 0,-1 0 0,0 1 0,1 0-1,0 0 1,0 0 0,0 1 0,0-1 0,0 1 0,1 1 0,0-1 0,0 0 0,0 1-1,0 0 1,1 0 0,-5 9 0,7-12-96,0-1 0,0 1 0,0 0 0,1-1 0,-1 1 0,1 0 0,-1-1 0,1 1 0,0 0 0,0 0 0,0 0 0,-1-1 0,2 1 0,-1 0 0,0 0 0,0-1 0,1 1 0,-1 0 0,1 0 0,-1-1 0,1 1 0,0 0 0,-1-1-1,1 1 1,0-1 0,0 1 0,0-1 0,0 0 0,1 1 0,-1-1 0,0 0 0,1 0 0,-1 1 0,0-1 0,1 0 0,-1-1 0,1 1 0,0 0 0,-1 0 0,3 0 0,3 1 3,-1 0-1,1-1 1,0 0 0,0 0-1,0 0 1,0-1 0,0 0-1,0 0 1,10-2 0,-5-1 3,1-1 0,0 0 0,-1 0 1,1-1-1,-2-1 0,1 0 0,0 0 1,-1-1-1,0-1 0,-1 0 0,0-1 1,0 1-1,-1-2 0,14-16 1,-11 10-15,-1 0 0,0-1 0,-1 0 0,-1-1 1,0 0-1,-2-1 0,0 0 0,8-37 1,-13 48-10,-1-1 1,0 1-1,0 0 0,-1 0 1,0-1-1,-2-7 1,2 14 10,0 1-1,0-1 1,-1 1 0,1-1 0,0 1 0,-1-1 0,1 1 0,-1-1-1,0 1 1,1-1 0,-1 1 0,0 0 0,0-1 0,0 1 0,0 0-1,0 0 1,0 0 0,0 0 0,0 0 0,0 0 0,-1 0 0,1 0-1,0 0 1,-1 0 0,1 1 0,0-1 0,-1 1 0,1-1 0,-1 1-1,1-1 1,-1 1 0,1 0 0,-1 0 0,1 0 0,-1 0-1,0 0 1,-2 0 0,-2 2 14,0 0 0,0 0 0,0 0 0,0 1 0,0 0 0,0 0 0,1 0 0,-1 1 0,1-1 0,-6 8 0,-5 3 70,-25 30 0,34-35-48,1-1-1,0 1 1,0 0-1,1 0 1,-5 10-1,9-18-37,1 1 0,-1 0 0,0 0 0,0 0 0,1 0 0,-1-1 0,1 1 0,0 0 0,-1 0 0,1 0 0,0 0 0,0 0-1,0 0 1,1 0 0,-1 0 0,0 0 0,1 0 0,-1 0 0,1 0 0,0-1 0,-1 1 0,1 0 0,0 0 0,0-1 0,0 1 0,1 0-1,-1-1 1,0 1 0,0-1 0,1 1 0,-1-1 0,1 0 0,3 2 0,13 6-428,0 0 0,29 7 0,-31-11-8,0 1 0,-1 0 0,0 1 0,23 14 0,-33-18 350,-1 0 0,0 1-1,0-1 1,0 1 0,-1 0 0,1 0 0,-1 1 0,0-1-1,0 1 1,-1-1 0,1 1 0,-1 0 0,0 0 0,0 0 0,-1 0-1,0 0 1,1 0 0,-1 10 0,-1-14 85,0-1 0,0 1 0,0 0-1,0 0 1,0 0 0,0 0 0,0-1 0,0 1 0,0 0 0,1 0 0,-1 0 0,0-1 0,0 1 0,1 0-1,-1 0 1,0-1 0,1 1 0,-1 0 0,1 0 0,-1-1 0,1 1 0,-1-1 0,1 1 0,0 0 0,-1-1-1,1 1 1,0-1 0,-1 0 0,1 1 0,0-1 0,0 1 0,-1-1 0,1 0 0,0 0 0,0 1 0,0-1-1,0 0 1,-1 0 0,1 0 0,0 0 0,0 0 0,0 0 0,1 0 0,13-4-74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6.481"/>
    </inkml:context>
    <inkml:brush xml:id="br0">
      <inkml:brushProperty name="width" value="0.05" units="cm"/>
      <inkml:brushProperty name="height" value="0.05" units="cm"/>
    </inkml:brush>
  </inkml:definitions>
  <inkml:trace contextRef="#ctx0" brushRef="#br0">140 1 17212,'-1'0'155,"0"0"1,0 1-1,0-1 1,0 1-1,0-1 1,0 1-1,0-1 1,0 1-1,0-1 1,0 1-1,0 0 1,0 0 0,0-1-1,0 1 1,1 0-1,-1 0 1,0 0-1,0 1 1,-12 20 182,12-20-131,-13 28 623,2 1 0,0 0-1,3 0 1,-12 62-1,14-42-564,2 1-1,2 70 0,3-113-263,-1-6-12,1 0 0,0 0 1,0 0-1,0 0 0,1 0 1,-1 0-1,1 0 0,-1 0 1,1 0-1,0-1 0,0 1 0,3 5 1,-4-8 6,0 0 0,0 0 0,1 0 0,-1 0 0,0 0 0,0 0 0,1 0 0,-1 0 0,0 0 0,0 0 0,0 1 1,1-1-1,-1 0 0,0 0 0,0 0 0,1 0 0,-1-1 0,0 1 0,0 0 0,0 0 0,1 0 0,-1 0 0,0 0 0,0 0 0,1 0 0,-1 0 0,0 0 1,0 0-1,0-1 0,0 1 0,1 0 0,-1 0 0,0 0 0,0 0 0,0-1 0,0 1 0,1 0 0,-1 0 0,0 0 0,0-1 0,0 1 0,0 0 0,0 0 1,0 0-1,0-1 0,0 1 0,0 0 0,0 0 0,0-1 0,0 1 0,0 0 0,0 0 0,0-1 0,0 1 0,0 0 0,0 0 0,0-1 0,3-16-107,-2-10-84,-2-33 0,1 52 161,-1 0-1,0-1 1,-1 1 0,0 0-1,0 0 1,-1 0 0,1 0-1,-6-8 1,8 15 30,-1 1-1,1-1 1,0 0-1,0 1 1,-1-1 0,1 1-1,0-1 1,-1 1 0,1-1-1,-1 1 1,1 0 0,-1-1-1,1 1 1,-1-1 0,1 1-1,-1 0 1,1 0 0,-1-1-1,1 1 1,-1 0 0,1 0-1,-2-1 1,2 1 2,-1 1 1,1-1-1,-1 0 0,1 0 1,-1 1-1,1-1 1,0 0-1,-1 1 1,1-1-1,0 0 0,-1 1 1,1-1-1,0 0 1,-1 1-1,1-1 0,0 1 1,0-1-1,0 1 1,-1-1-1,1 0 1,0 2-1,-4 28 12,4-24 7,0 1 0,1-1 0,0 1 0,0-1 0,1 0 0,0 1 0,0-1 0,0 0 0,1 0 0,0-1 1,0 1-1,1 0 0,-1-1 0,1 0 0,0 0 0,6 5 0,-4-4 4,1 0-1,0-1 1,1 0 0,-1 0-1,1-1 1,0 0 0,0 0-1,1-1 1,-1 0-1,18 3 1,-15-3-3,0-2 0,1 1 0,-1-1-1,1-1 1,-1 0 0,1-1 0,-1 0 0,0-1-1,0 0 1,1-1 0,-2 0 0,1-1 0,0 0 0,-1-1-1,1 0 1,-1 0 0,0-1 0,17-14 0,-24 17 30,-1 1 0,1-1 0,-1 0 0,0 0 0,0 0 0,4-7 0,-8 13 234,0-1-228,1 0 0,0 0 1,-1 0-1,1 1 0,0-1 1,0 0-1,1 0 1,-1 1-1,0-1 0,1 0 1,-1 1-1,1-1 1,0 1-1,0 2 0,0-3-26,0 0-1,0-1 1,1 1-1,-1 0 1,1 0-1,-1 0 1,1-1-1,0 1 1,0 0-1,0 0 1,0-1-1,0 1 0,0-1 1,0 1-1,0-1 1,1 1-1,-1-1 1,3 2-1,-1-1-14,0 0-1,0-1 1,0 0 0,1 1-1,-1-1 1,0 0-1,1-1 1,-1 1-1,7 0 1,3-1-127,0 0 0,1-1 1,-1-1-1,19-4 0,57-19-994,-60 15 382,1 2 0,51-8 0,-79 16 716,-1 0 1,0-1-1,0 1 1,0 0-1,0 0 0,0 0 1,1 0-1,-1 0 0,0 0 1,0 0-1,0 1 1,0-1-1,0 0 0,0 0 1,0 1-1,1-1 1,-1 1-1,0-1 0,0 1 1,0 0-1,-1-1 0,1 1 1,0 0-1,0-1 1,0 1-1,1 2 0,-1-1 51,-1 0-1,1 0 1,-1 1-1,0-1 1,0 0-1,1 1 1,-2-1-1,1 0 1,0 1-1,-1 2 1,2 23 432,-1-26-469,0-1-1,1 0 1,-1 0 0,1 0-1,-1 1 1,1-1 0,-1 0-1,1 0 1,0 0-1,0 0 1,0 0 0,0 0-1,0 0 1,-1 0-1,2 0 1,-1-1 0,0 1-1,0 0 1,0-1 0,0 1-1,2 0 1,11 4-426,1 0 1,0-2-1,18 3 1,-18-3-268,1 0 1,20 7-1,-31-8 521,1 1 0,0 0 0,-1 0 1,0 0-1,0 0 0,0 1 0,0-1 0,0 1 0,7 9 0,-2 0 42,0 1-1,-1 0 1,-1 1-1,0 0 1,-1 0-1,0 1 1,6 26 0,21 117 537,-33-150-384,2 7 31,0-2-8,0 0 1,-1 0-1,-1 0 0,0 0 1,-1 1-1,-3 22 1,3-35-20,-1 0 1,1 0 0,-1-1 0,1 1 0,-1 0-1,0 0 1,1 0 0,-1-1 0,0 1 0,0 0-1,-1-1 1,1 1 0,0-1 0,0 1-1,-1-1 1,1 0 0,-1 1 0,1-1 0,-1 0-1,1 0 1,-4 1 0,2-1 55,0 0 1,1-1-1,-1 0 1,0 0-1,1 1 1,-1-2-1,0 1 1,1 0-1,-1 0 0,0-1 1,1 0-1,-1 1 1,-4-3-1,-1-1 142,0 0-1,0 0 0,1 0 0,0-1 1,-1 0-1,2-1 0,-1 0 1,-6-7-1,4 0-105,1 0-1,0 0 1,0-1 0,2 0-1,0 0 1,0-1 0,2 1-1,-1-1 1,2 0 0,0-1-1,1 1 1,0-1 0,2 1 0,0-1-1,0 1 1,1-1 0,7-29-1,-6 37-159,1 0 1,0 0-1,0 0 0,0 1 0,1-1 0,1 1 1,-1 0-1,1 0 0,0 0 0,1 0 0,-1 1 0,1 0 1,1 0-1,-1 1 0,1 0 0,0 0 0,0 0 1,0 1-1,1 0 0,0 0 0,0 1 0,8-2 0,20-7-116</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09.309"/>
    </inkml:context>
    <inkml:brush xml:id="br0">
      <inkml:brushProperty name="width" value="0.05" units="cm"/>
      <inkml:brushProperty name="height" value="0.05" units="cm"/>
    </inkml:brush>
  </inkml:definitions>
  <inkml:trace contextRef="#ctx0" brushRef="#br0">7 2 15811,'0'0'37,"0"0"0,0 0 0,0-1-1,0 1 1,0 0 0,-1 0 0,1 0 0,0 0-1,0 0 1,0 0 0,0 0 0,-1 0-1,1 0 1,0 0 0,0 0 0,0 0-1,-1 0 1,1 0 0,0 0 0,0 0 0,0 0-1,0 0 1,-1 0 0,1 0 0,0 0-1,0 0 1,0 0 0,0 0 0,-1 0-1,1 0 1,0 0 0,0 0 0,0 0 0,0 1-1,-1-1 1,1 0 0,0 0 0,0 0-1,0 0 1,0 0 0,0 0 0,0 1 0,0-1-1,-1 0 1,1 0 0,0 0 0,0 0-1,0 1 1,0-1 0,0 0 0,0 0-1,0 1 1,2 15 942,12 23 106,-13-37-946,14 32 157,1-2 0,1 0 0,2-1 0,1-1 0,2-1 0,1 0 0,1-2 0,1-1 0,1-1-1,1-1 1,59 39 0,-40-32-299,2-1 0,1-3 0,58 24 0,-103-49 18,0-1-1,1 1 0,-1-1 1,0 0-1,1-1 0,4 1 0,4-2-75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7.081"/>
    </inkml:context>
    <inkml:brush xml:id="br0">
      <inkml:brushProperty name="width" value="0.05" units="cm"/>
      <inkml:brushProperty name="height" value="0.05" units="cm"/>
    </inkml:brush>
  </inkml:definitions>
  <inkml:trace contextRef="#ctx0" brushRef="#br0">2 95 19452,'0'-1'159,"0"0"0,-1 0 0,1-1 1,0 1-1,0 0 0,0 0 0,0-1 0,0 1 0,0 0 0,0 0 0,0-1 0,1 1 1,-1 0-1,0 0 0,1 0 0,-1-1 0,1 1 0,-1 0 0,1 0 0,0 0 0,-1 0 0,2-1 1,0-1 60,1 1 1,0-1-1,-1 1 1,1 0 0,0 0-1,0 0 1,0 0 0,4-1-1,0 0-41,0 0 1,0 1-1,0 0 0,1 0 0,-1 1 1,0-1-1,11 1 0,-14 2-168,1-1 0,-1 1 1,0 1-1,0-1 0,0 1 0,0-1 0,0 1 0,0 0 1,0 1-1,-1-1 0,1 1 0,-1-1 0,1 1 0,-1 0 1,3 4-1,-2-3-8,0 0 1,1 0 0,0 0-1,-1-1 1,1 0 0,0 0-1,10 4 1,-4-4 32,-1 0 0,1-2-1,0 1 1,0-1 0,-1-1 0,1 0 0,0 0-1,0-1 1,14-3 0,-6 0 130,-1-1 0,-1 0 0,1-2 0,25-12 0,-39 17-119,-1 0 0,1 0 0,-1 0 0,0 0 0,0-1 0,0 0 0,0 1 0,-1-1 0,4-5 0,-6 8-51,1-1-1,-1 0 1,1 1 0,-1-1 0,0 0 0,1 0-1,-1 1 1,0-1 0,0 0 0,0 0 0,0 0 0,0 0-1,1 1 1,-1-1 0,-1 0 0,1 0 0,0 0-1,0 1 1,0-3 0,-1 2-45,0 0 0,0 0 0,1 0 0,-1 0 0,0 1 0,0-1 0,0 0 0,0 0 0,0 0 0,0 1 0,0-1 0,0 0 0,0 1 0,0-1 0,0 1 0,0 0 0,-2-1 0,0 0-69,0 1-1,1-1 1,-1 1-1,0 0 1,0 0-1,1 0 1,-1 0-1,0 0 1,1 1-1,-1-1 1,0 1-1,-3 1 1,-7 2-408</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7.821"/>
    </inkml:context>
    <inkml:brush xml:id="br0">
      <inkml:brushProperty name="width" value="0.05" units="cm"/>
      <inkml:brushProperty name="height" value="0.05" units="cm"/>
    </inkml:brush>
  </inkml:definitions>
  <inkml:trace contextRef="#ctx0" brushRef="#br0">0 0 19276,'0'1'85,"1"-1"0,-1 0 0,0 1 0,1-1 0,-1 1 0,0-1 0,1 0 0,-1 1 0,0-1 0,1 0-1,-1 1 1,1-1 0,-1 0 0,1 0 0,-1 1 0,1-1 0,-1 0 0,1 0 0,-1 0 0,1 0 0,-1 0 0,1 1 0,-1-1 0,1 0 0,-1 0 0,1 0 0,-1-1 0,1 1-1,0 0 1,24-1 243,-19 0 6,4 0 17,92-2 2107,-90 4-2294,0 0-1,-1 0 0,1 1 0,0 1 0,-1 0 0,19 7 1,-27-8-149,0-1 1,0 1-1,0 0 1,0 0-1,0 0 1,0 0-1,-1 1 0,1-1 1,-1 1-1,0 0 1,1-1-1,-1 1 1,0 0-1,-1 0 1,1 0-1,0 0 1,-1 1-1,0-1 1,0 0-1,0 1 1,0-1-1,0 1 1,-1-1-1,0 1 1,1-1-1,-1 1 1,-1-1-1,1 1 0,0-1 1,-1 1-1,0-1 1,0 1-1,0-1 1,0 0-1,0 1 1,-1-1-1,-1 4 1,-3 3-5,0 1 1,-1-1-1,0-1 1,0 1 0,-1-1-1,0-1 1,-1 1-1,-12 9 1,-6 1 44,-51 29 1,66-40-53,12-4-5,20-2-29,-4-1-18,-6 0-26,-1 1 0,0 0 0,0 0 0,0 1 0,0 0 0,0 0 0,0 1-1,12 7 1,-17-9 39,-1 1-1,0-1 0,0 1 0,0 0 0,0 0 1,0 0-1,-1 0 0,1 0 0,-1 1 1,0-1-1,0 1 0,0-1 0,-1 1 1,1 0-1,-1 0 0,0-1 0,0 1 1,0 0-1,0 0 0,-1 0 0,1 0 1,-1 6-1,-1-3 66,0 1 1,-1-1-1,0 0 1,0 1-1,0-1 1,-1 0-1,0-1 1,0 1-1,-1 0 1,0-1-1,0 0 1,-8 10-1,7-10 85,-1 0-1,1 0 1,-1 0-1,-1-1 0,1 0 1,-1 0-1,1-1 1,-1 1-1,-1-2 1,1 1-1,-12 4 1,17-8-117,0 1 0,0-1 0,0 1 0,0-1 0,0 0 0,0 0 0,0 0 0,0 0 0,0 0 0,0 0 0,1-1 0,-1 1 0,0 0 0,-3-2 0,4 1-54,0 1 0,0-1 0,0 1 0,1-1 0,-1 0 0,0 0 0,0 1 0,1-1 0,-1 0 0,0 0 0,1 0 0,-1 0 0,1 0 0,-1 0 0,1 0 0,-1 0 0,1 0 0,0 0 0,-1-1 0,1-1-45,0 0 1,0 0 0,0-1-1,0 1 1,0 0-1,1 0 1,0 0-1,-1 0 1,1 1-1,0-1 1,0 0-1,1 0 1,-1 0-1,1 1 1,-1-1 0,1 1-1,2-3 1,16-16-618</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8.249"/>
    </inkml:context>
    <inkml:brush xml:id="br0">
      <inkml:brushProperty name="width" value="0.05" units="cm"/>
      <inkml:brushProperty name="height" value="0.05" units="cm"/>
    </inkml:brush>
  </inkml:definitions>
  <inkml:trace contextRef="#ctx0" brushRef="#br0">87 1 16051,'-17'41'2329,"-3"8"-1361,2 1-424,-1-1 2017,12-3-1825,1-7-496,10-14-1032,9-12-1465,9-23 1841,4-14-376,6-13-360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8.696"/>
    </inkml:context>
    <inkml:brush xml:id="br0">
      <inkml:brushProperty name="width" value="0.05" units="cm"/>
      <inkml:brushProperty name="height" value="0.05" units="cm"/>
    </inkml:brush>
  </inkml:definitions>
  <inkml:trace contextRef="#ctx0" brushRef="#br0">74 71 16852,'-1'6'477,"0"0"0,0 1 0,-1-1 0,0 0 0,-1-1 0,1 1 0,-1 0 1,0-1-1,0 1 0,-1-1 0,-4 5 0,-11 20 1441,15-24-1760,1 1 0,0 0 0,0 0 0,0 1 0,-2 10 1,5-17-174,0 0 0,0 1 0,0-1 0,-1 0 1,1 1-1,1-1 0,-1 0 0,0 1 0,0-1 1,0 0-1,1 1 0,-1-1 0,0 0 0,1 0 1,-1 1-1,1-1 0,0 0 0,-1 0 1,1 0-1,0 0 0,0 0 0,0 0 0,0 0 1,0 0-1,0 0 0,0 0 0,0 0 0,0-1 1,0 1-1,0 0 0,0-1 0,1 1 0,-1-1 1,0 1-1,1-1 0,-1 0 0,0 1 0,3-1 1,80 9-1706,-53-8 877,38 8 0,-61-7 750,0 0 0,0 0-1,1 1 1,-1 0-1,-1 1 1,1 0-1,0 0 1,-1 0-1,8 7 1,-14-11 127,1 1 0,-1 1 0,1-1 0,-1 0 0,0 0 1,1 0-1,-1 1 0,0-1 0,0 1 0,0-1 0,0 1 0,0-1 0,0 1 0,-1-1 0,1 1 0,-1 0 0,1-1 0,-1 1 1,1 0-1,-1 0 0,0-1 0,0 1 0,0 0 0,0 0 0,0 0 0,0-1 0,0 1 0,-1 0 0,1 0 0,-1-1 1,1 1-1,-1 0 0,0-1 0,1 1 0,-1-1 0,0 1 0,0-1 0,0 1 0,0-1 0,-1 1 0,1-1 0,0 0 0,-2 2 1,-5 3 233,0 1 1,0-1 0,-1-1 0,0 1 0,0-2 0,-13 6 0,9-4-34,-2-1 0,1-1 0,0 0 0,-1-1 0,-20 2 0,29-5-279,1 0 1,0 0-1,0 0 0,0-1 0,0 0 0,0 0 1,0 0-1,-8-3 0,11 3-15,-1 0-1,1-1 1,0 1-1,-1-1 1,1 1-1,0-1 1,0 0-1,0 0 1,0 0-1,0 0 1,1 0-1,-1 0 1,1 0-1,-1-1 1,1 1-1,0-1 1,-1-2-1,0-1-17,0 1-1,1-1 0,0 1 0,-1-11 0,3-38-494</inkml:trace>
  <inkml:trace contextRef="#ctx0" brushRef="#br0" timeOffset="1">201 1 18724,'31'10'2328,"6"3"-1503,2-2-369,4 1 1432,2-5-1424,-2-4-56,-5-15-224,-3-5-120,-10-6-240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9.130"/>
    </inkml:context>
    <inkml:brush xml:id="br0">
      <inkml:brushProperty name="width" value="0.05" units="cm"/>
      <inkml:brushProperty name="height" value="0.05" units="cm"/>
    </inkml:brush>
  </inkml:definitions>
  <inkml:trace contextRef="#ctx0" brushRef="#br0">84 0 18260,'-5'42'1800,"-5"1"-1112,-4 1-311,3 5 935,-1 0-256,3-6-672,2-6-384,3-10-808,3-5-248,-2-15 792,0-6-184,-1-11-193</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49.610"/>
    </inkml:context>
    <inkml:brush xml:id="br0">
      <inkml:brushProperty name="width" value="0.05" units="cm"/>
      <inkml:brushProperty name="height" value="0.05" units="cm"/>
    </inkml:brush>
  </inkml:definitions>
  <inkml:trace contextRef="#ctx0" brushRef="#br0">0 57 18340,'6'-6'344,"0"1"0,0 0 0,1 0 0,0 1 0,0 0-1,0 0 1,0 1 0,0 0 0,1 0 0,-1 1 0,1-1 0,0 2 0,8-2 0,7 0 223,0 1 0,0 1 0,29 3 0,-35-1-354,-1 1 0,1 1 1,0 0-1,22 8 0,-34-9-167,1 1 0,-1-1 0,0 1-1,1 0 1,-1 0 0,-1 1 0,6 4 0,-8-6-33,0 0 1,0 0-1,0 0 1,0 1-1,-1-1 1,1 0-1,-1 1 0,1 0 1,-1-1-1,0 1 1,0 0-1,0 0 1,-1-1-1,1 1 1,0 4-1,-1-4-10,0 0-1,0 1 0,-1-1 1,1 0-1,-1 0 1,1 0-1,-1 0 0,0 0 1,0 1-1,0-2 1,-1 1-1,1 0 0,-4 5 1,1-2 0,-1-1 0,1 0 1,-1 0-1,0-1 0,0 1 0,-8 3 1,-7 5-167,0-2 1,-41 16 0,54-24 55,-9 6-370,16-9 451,0 1 0,0-1-1,-1 0 1,1 1 0,0-1-1,0 0 1,0 1-1,-1-1 1,1 0 0,0 1-1,0-1 1,0 0-1,0 1 1,0-1 0,0 0-1,0 1 1,0-1 0,0 0-1,0 1 1,0-1-1,0 0 1,0 1 0,0-1-1,0 0 1,0 1-1,1-1 1,0 2-96,1 1 1,0-2-1,0 1 0,0 0 0,0 0 0,0-1 0,0 1 1,4 2-1,-3-3 98,8 6-180,-1 0-1,1 1 0,-2 0 1,1 1-1,-1 0 0,13 17 1,-19-23 221,-1 1 1,0-1-1,0 1 0,0 0 1,0 0-1,-1 0 1,1 0-1,-1 0 1,0 0-1,0 0 1,-1 1-1,1-1 1,-1 0-1,0 0 1,0 1-1,0-1 0,-1 0 1,0 0-1,1 0 1,-1 1-1,-1-1 1,1 0-1,-4 6 1,-2 3 206,0-1 0,-1-1 0,0 1 0,-1-2 0,0 1 0,-1-1 0,0 0 0,-1-1 0,0 0 0,0-1 0,-1 0 0,0-1 0,0 0 0,-1-1 0,0 0 0,-18 5 0,28-11-201,0 1-1,0 0 1,0-1-1,0 0 0,0 0 1,0 0-1,0 0 1,0 0-1,0 0 0,1-1 1,-1 1-1,0-1 0,0 0 1,0 0-1,-4-2 1,6 2-74,0 0 1,-1 0-1,1-1 1,0 1 0,0 0-1,0-1 1,0 1-1,0 0 1,0-1-1,0 1 1,0-1 0,0 0-1,1 1 1,-1-1-1,1 0 1,-1 1 0,1-1-1,0 0 1,0 0-1,0 1 1,0-1-1,0 0 1,0 0 0,0 1-1,0-1 1,1 0-1,0-1 1,1-5-57,1 0-1,0 0 1,0 0 0,0 0 0,1 1 0,1 0-1,-1 0 1,1 0 0,1 0 0,-1 1 0,1-1-1,9-7 1,22-15-621</inkml:trace>
  <inkml:trace contextRef="#ctx0" brushRef="#br0" timeOffset="1">551 360 17676,'2'10'2120,"-2"8"-1160,-2 2-407,-3 4 1519,-3 2-696,3 3-704,0-1-424,2-5-776,3-1-408,3-15-2160,5-6 2615,9-11-455,1-6-376</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0.034"/>
    </inkml:context>
    <inkml:brush xml:id="br0">
      <inkml:brushProperty name="width" value="0.05" units="cm"/>
      <inkml:brushProperty name="height" value="0.05" units="cm"/>
    </inkml:brush>
  </inkml:definitions>
  <inkml:trace contextRef="#ctx0" brushRef="#br0">3 0 21421,'-1'14'2088,"-1"7"-1584,2 1-248,0 7 1217,0 7-1065,2 3-376,-1-1-729,1 4-487,-1-3 952,2 2-200,3-1-192</inkml:trace>
  <inkml:trace contextRef="#ctx0" brushRef="#br0" timeOffset="1">154 525 20620,'-4'23'2001,"-4"7"-1529,3 0-232,2 1 1136,3-2-1008,0-5-320,1-6-656,5-8-280,-3-12 696,-2-5-176,1-7-152</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1.938"/>
    </inkml:context>
    <inkml:brush xml:id="br0">
      <inkml:brushProperty name="width" value="0.05" units="cm"/>
      <inkml:brushProperty name="height" value="0.05" units="cm"/>
    </inkml:brush>
  </inkml:definitions>
  <inkml:trace contextRef="#ctx0" brushRef="#br0">262 31 20964,'2'-4'386,"4"-17"976,-7 15-806,-9 9-171,-2 5-53,1 0-1,-1 1 1,2 1 0,0 0 0,-12 13-1,-43 62-34,58-77-266,2-1-25,-64 97 53,63-95-54,2 0 0,-1 1 1,1-1-1,1 1 1,-1 0-1,2 0 0,-1 0 1,1 0-1,0 18 1,2-25-2,0-1 1,0 1 0,1 0-1,-1-1 1,1 1 0,0-1 0,0 1-1,0-1 1,0 0 0,0 1-1,0-1 1,1 0 0,-1 0 0,1 1-1,0-1 1,-1-1 0,1 1 0,0 0-1,0 0 1,0-1 0,0 1-1,1-1 1,-1 1 0,0-1 0,1 0-1,-1 0 1,0 0 0,1 0-1,-1-1 1,1 1 0,0-1 0,2 1-1,9 1 24,0-1 0,1 0 0,-1-1 1,20-3-1,-34 3-28,18-1-145,0-2 0,0 0 1,0-1-1,-1-1 0,1 0 0,-1-1 1,25-13-1,-40 17 52,0 1 0,1 0 0,-1 0 0,0-1 0,-1 1 0,1-1 0,0 0 0,0 0 0,2-3 0,-3 4 74,-1 0 1,0 0 0,1 0 0,-1 0 0,0 0 0,0 0 0,0 0 0,0 0 0,0 0 0,0 0-1,0 0 1,0 0 0,0 0 0,0 0 0,0 0 0,-1 0 0,1 0 0,0 0 0,-1 0-1,1 0 1,-1 1 0,1-1 0,-1 0 0,1 0 0,-1 0 0,0 1 0,1-1 0,-1 0 0,-1 0-1,-21-19-451,-8 0-97</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2.385"/>
    </inkml:context>
    <inkml:brush xml:id="br0">
      <inkml:brushProperty name="width" value="0.05" units="cm"/>
      <inkml:brushProperty name="height" value="0.05" units="cm"/>
    </inkml:brush>
  </inkml:definitions>
  <inkml:trace contextRef="#ctx0" brushRef="#br0">19 0 14915,'-9'2'1697,"21"5"-785,8 0-264,13 0 1200,8 1-455,8 3-337,4-1-104,-4-1-440,1-1-352,-10 1-880,-6-3 776,-15-2-304,-17-3-120</inkml:trace>
  <inkml:trace contextRef="#ctx0" brushRef="#br0" timeOffset="1">0 139 18548,'26'9'1976,"8"-3"-1175,7-2-353,7-1 856,2-2-320,3-1-1032,-4-1 488,-10 0-384,-5-5-128</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0:59.943"/>
    </inkml:context>
    <inkml:brush xml:id="br0">
      <inkml:brushProperty name="width" value="0.05" units="cm"/>
      <inkml:brushProperty name="height" value="0.05" units="cm"/>
    </inkml:brush>
  </inkml:definitions>
  <inkml:trace contextRef="#ctx0" brushRef="#br0">162 192 16828,'1'-3'300,"-1"0"-1,0 1 1,0-1 0,0 0 0,0 1 0,0-1 0,0 0 0,-1 1 0,0-1 0,1 0 0,-1 1 0,0-1 0,-2-2 0,2 4-168,0 0 1,0-1-1,0 1 1,0 0-1,-1 0 1,1 0-1,0 0 0,-1 0 1,1 1-1,-1-1 1,1 0-1,-1 1 1,1-1-1,-1 1 1,1-1-1,-1 1 0,0 0 1,1-1-1,-1 1 1,0 0-1,1 0 1,-3 1-1,-1-1-61,0 1 0,0 0 0,0 0 0,0 0 0,0 1 0,1-1 0,-1 1 0,1 0 0,-1 1 0,1-1 0,0 1 0,-1 0 0,1 0 0,1 0 0,-1 0 0,-6 8 0,6-6-122,0 1 1,0-1 0,0 1 0,1 0 0,0 0-1,0 0 1,0 0 0,1 1 0,0-1 0,0 1-1,-1 11 1,2-16 31,1-1-1,0 0 1,0 1 0,0-1-1,0 0 1,0 1-1,0-1 1,0 1-1,0-1 1,1 0-1,-1 1 1,0-1 0,1 0-1,-1 0 1,1 1-1,-1-1 1,1 0-1,0 0 1,0 0-1,-1 0 1,1 0 0,0 0-1,0 0 1,0 0-1,0 0 1,0 0-1,0 0 1,0 0-1,1-1 1,-1 1 0,0 0-1,0-1 1,3 1-1,3 1-36,-1-1-1,1-1 0,0 1 1,0-1-1,12-1 1,-13 0 48,0 1 0,0-1 0,0 2 0,-1-1 0,12 2 0,-12 0 6,-1 1 1,0-1-1,1 1 1,-1 0-1,0 0 0,-1 0 1,1 0-1,0 1 1,-1-1-1,0 1 0,0 0 1,0 0-1,0 0 0,3 7 1,1 4-10,0 1 1,9 30-1,-9-20 30,-1 0-1,-2 0 1,0 1-1,-2 0 1,-1 38-1,-2-48 56,0-1-1,-1 0 1,-1 1-1,0-1 1,-1 0-1,-1-1 1,-1 1 0,0-1-1,-1 0 1,-9 15-1,14-27-46,0 0-1,0-1 1,0 0 0,0 1-1,0-1 1,-1 0 0,1 0-1,-1 0 1,0 0 0,1 0-1,-1-1 1,0 1-1,0-1 1,0 0 0,0 0-1,0 0 1,-5 1 0,6-2-18,-1 0 0,1 0 0,0 0 1,-1 0-1,1-1 0,0 1 0,-1 0 1,1-1-1,0 0 0,-1 1 0,1-1 1,0 0-1,0 0 0,0-1 0,0 1 1,0 0-1,0-1 0,0 1 1,0-1-1,1 1 0,-1-1 0,0 0 1,1 0-1,-3-3 0,1-1-13,0 0-1,0 1 0,1-1 1,0-1-1,0 1 1,0 0-1,1 0 1,0-1-1,0 1 1,0 0-1,1-1 1,0 1-1,0-1 1,1 1-1,0-1 1,0 1-1,0 0 1,1 0-1,0-1 1,0 1-1,1 0 1,4-9-1,4-4-3,1 0 0,0 1-1,1 0 1,1 1 0,21-21 0,69-59 114,27-27 101,-114 105-161,0 0 0,-2-2 0,0 0 1,22-43-1,-32 53-24,0 0 1,-1-1-1,-1 1 1,0-1-1,0 0 1,1-18-1,-4 25-16,0 0 0,0 0 0,0 0 0,-1 1 0,0-1 0,0 0 0,0 1 0,-3-8 0,3 9-4,0 1 0,0 0-1,-1 0 1,1-1 0,-1 1 0,1 0 0,-1 0-1,0 1 1,0-1 0,0 0 0,0 0-1,0 1 1,0-1 0,-1 1 0,1 0-1,-4-2 1,2 2-1,0 0 0,1 1-1,-1-1 1,0 1 0,0 0-1,0 0 1,0 0 0,0 0-1,0 1 1,1-1 0,-1 1-1,0 0 1,0 0 0,1 1-1,-1-1 1,0 1 0,1 0 0,0-1-1,-1 2 1,1-1 0,0 0-1,-4 4 1,-2 2-3,0 1 0,0 0-1,1 0 1,0 0 0,-11 21 0,11-17-14,1 0 0,0 1 1,2 1-1,-6 17 0,10-29-72,-1 1-1,1 0 0,1 0 1,-1-1-1,0 1 0,1 0 1,0 0-1,0 0 0,0 0 1,0 0-1,1-1 0,-1 1 1,1 0-1,0 0 0,0-1 1,1 1-1,-1 0 0,1-1 1,-1 1-1,1-1 0,0 0 1,3 4-1,-2-5 42,-1 0 0,1 0-1,0-1 1,0 1 0,-1-1 0,1 1-1,0-1 1,0 0 0,0 0 0,1 0 0,-1-1-1,0 1 1,0-1 0,0 0 0,1 1-1,5-2 1,28-2-498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10.030"/>
    </inkml:context>
    <inkml:brush xml:id="br0">
      <inkml:brushProperty name="width" value="0.05" units="cm"/>
      <inkml:brushProperty name="height" value="0.05" units="cm"/>
    </inkml:brush>
  </inkml:definitions>
  <inkml:trace contextRef="#ctx0" brushRef="#br0">1 1 14507,'4'13'1792,"0"8"-847,1 5-361,-4 3 1424,2 2-896,1 5-311,1 3-81,0 0-304,2-5-192,1-3-440,0-2-168,1-4-328,-2-3-193,-1-6-1823,-5-6 2200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0.437"/>
    </inkml:context>
    <inkml:brush xml:id="br0">
      <inkml:brushProperty name="width" value="0.05" units="cm"/>
      <inkml:brushProperty name="height" value="0.05" units="cm"/>
    </inkml:brush>
  </inkml:definitions>
  <inkml:trace contextRef="#ctx0" brushRef="#br0">152 1 14659,'-11'7'724,"0"0"-1,1 1 1,0 0-1,0 0 1,1 2-1,-9 10 1,1 0 309,-25 43 0,40-60-1017,0 0-1,1 0 1,-1 0-1,1 0 1,0 0-1,0 0 1,0 0-1,0 1 1,0-1 0,1 0-1,-1 5 1,1-7-42,1 1 0,-1 0 0,1 0 1,-1-1-1,1 1 0,-1 0 1,1-1-1,0 1 0,0-1 0,0 1 1,0-1-1,0 1 0,0-1 0,0 0 1,0 1-1,1-1 0,-1 0 1,1 0-1,-1 0 0,0 0 0,1 0 1,0 0-1,1 0 0,59 28-636,78 23 0,-58-23 878,-71-21 138,-11-8-336,0 0 1,0 1-1,0-1 0,0 0 0,0 0 0,0 0 0,0 1 0,0-1 0,0 0 0,0 0 0,0 1 0,0-1 0,0 0 1,0 0-1,0 0 0,-1 1 0,1-1 0,0 0 0,0 0 0,0 0 0,0 0 0,0 1 0,-1-1 0,1 0 0,0 0 1,0 0-1,0 0 0,-1 0 0,1 0 0,0 1 0,0-1 0,-1 0 0,-25 6 801,-84 1 758,94-8-1587,0 1 1,1-2-1,-1 0 0,1-1 0,-16-5 1,29 8-45,1 0 1,-1-1-1,1 1 1,-1-1-1,1 1 1,0-1-1,-1 0 1,1 0 0,0 1-1,-1-1 1,1 0-1,0 0 1,0 0-1,0 0 1,0-1-1,0 1 1,0 0-1,0 0 1,0-1-1,1 1 1,-1 0-1,0-1 1,1 1 0,-2-4-1,3 3 4,-1 0 0,0 0 0,0-1 0,1 1 0,-1 0 0,1 0 0,0 0 0,0 0 0,0 0 0,0 0 0,0 0 0,0 0 0,0 0 0,1 0 0,-1 0 0,3-2 0,18-20-547</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1.073"/>
    </inkml:context>
    <inkml:brush xml:id="br0">
      <inkml:brushProperty name="width" value="0.05" units="cm"/>
      <inkml:brushProperty name="height" value="0.05" units="cm"/>
    </inkml:brush>
  </inkml:definitions>
  <inkml:trace contextRef="#ctx0" brushRef="#br0">48 226 18244,'-18'58'2433,"-6"17"-484,22-67-1762,1 1 1,0-1 0,0 0 0,1 1-1,0-1 1,1 17 0,0-24-184,-1 0 1,0 1 0,1-1-1,-1 0 1,1 0-1,-1 1 1,1-1 0,-1 0-1,1 0 1,0 0-1,-1 0 1,1 0 0,0 0-1,0 0 1,0 0-1,0 0 1,0 0 0,0-1-1,0 1 1,0 0-1,0-1 1,1 1-1,-1-1 1,0 1 0,0-1-1,0 1 1,1-1-1,-1 0 1,0 0 0,1 1-1,-1-1 1,0 0-1,0 0 1,1 0 0,-1-1-1,0 1 1,1 0-1,-1 0 1,0-1 0,2 0-1,4-1-67,0 0 1,0-1-1,0 1 0,0-2 0,9-5 1,25-20-291,10-6-196,-51 34 542,1 1 1,0-1-1,-1 1 0,1-1 0,0 1 0,0-1 0,-1 1 1,1 0-1,0 0 0,0-1 0,0 1 0,-1 0 1,1 0-1,0 0 0,0 0 0,0 0 0,0 0 0,-1 0 1,1 0-1,0 0 0,0 0 0,0 1 0,-1-1 1,1 0-1,0 1 0,0-1 0,-1 0 0,1 1 0,0-1 1,0 1-1,-1-1 0,1 1 0,0-1 0,-1 1 1,1-1-1,-1 1 0,1 0 0,-1-1 0,1 1 0,-1 0 1,0 0-1,1-1 0,-1 1 0,0 0 0,1 0 0,-1 0 1,0-1-1,0 1 0,0 0 0,0 1 0,2 8 80,-1-1 0,-1 1 0,0 17-1,0-9 57,-1-16-100,1 0 0,1-1 0,-1 1 0,0 0 0,0-1 0,1 1 0,-1-1 0,0 1 0,1 0 0,0-1 0,-1 1 0,1-1 0,0 0 0,0 1 0,0-1 0,0 0 0,0 1 0,0-1 0,0 0 0,0 0 0,0 0 0,2 1 0,-1-1 2,0 0 1,0-1-1,0 1 0,0-1 0,0 0 1,1 0-1,-1 0 0,0 0 0,0 0 0,0 0 1,0 0-1,0-1 0,0 1 0,0-1 1,0 1-1,0-1 0,0 0 0,1-1 0,11-5 6,-2 0-1,1 0 0,-1-1 0,0-1 0,12-12 1,52-55-733,-54 52 346,62-66-1629,-60 83 2599,-3-12-481,-1-2 0,-1 0 0,-1-1 0,-1-1 1,-1-1-1,-1 0 0,14-29 0,-22 30 93,-8 19-22,-6 15-47,-3 8-59,1 0 0,1 1 1,0 0-1,2 1 0,0-1 0,-5 42 0,8-30-72,1 0 0,1 0 0,2 0 1,5 32-1,-4-46-95,1-1 1,1 1 0,0-1-1,2 0 1,0 0 0,12 23-1,-10-29-129,-3-12-66,-5-1 228,0 0 1,1 1 0,-1-1-1,0 0 1,0 0 0,0 1-1,0-1 1,-1 0 0,1 1-1,0-1 1,-1-1 0,-10-30-106,-2 2 1,-1 0-1,-1 0 0,-31-45 1,33 56 155,-59-81 1019,71 101-1026,1 0 1,0 0-1,0 0 1,0-1-1,0 1 0,-1 0 1,1 0-1,0 0 1,0 0-1,0-1 1,0 1-1,0 0 1,0 0-1,0 0 0,0-1 1,0 1-1,0 0 1,-1 0-1,1 0 1,0-1-1,0 1 1,0 0-1,0 0 0,0 0 1,1-1-1,-1 1 1,0 0-1,0 0 1,0-1-1,0 1 1,0 0-1,0 0 0,0 0 1,0 0-1,0-1 1,0 1-1,1 0 1,-1 0-1,0 0 1,0 0-1,0-1 1,0 1-1,0 0 0,1 0 1,-1 0-1,0 0 1,0 0-1,0 0 1,1 0-1,-1-1 1,0 1-1,0 0 0,0 0 1,1 0-1,-1 0 1,0 0-1,0 0 1,0 0-1,1 0 1,-1 0-1,0 0 0,0 0 1,0 0-1,1 0 1,-1 1-1,0-1 1,1 0-1,18 3 183,-16-2-103,13 1-330,1 0 0,-1 0-1,0-2 1,1 0 0,-1-1-1,0 0 1,0-2 0,0 0-1,22-7 1,-7-1-261</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1.588"/>
    </inkml:context>
    <inkml:brush xml:id="br0">
      <inkml:brushProperty name="width" value="0.05" units="cm"/>
      <inkml:brushProperty name="height" value="0.05" units="cm"/>
    </inkml:brush>
  </inkml:definitions>
  <inkml:trace contextRef="#ctx0" brushRef="#br0">57 1 14467,'3'4'285,"0"0"-1,-1 1 1,0-1 0,1 1 0,-1 0-1,-1-1 1,1 1 0,-1 0-1,1 0 1,-2 0 0,1 0-1,0 1 1,-1-1 0,0 0-1,0 0 1,-2 8 0,-1 8 509,-1 0 1,-11 31 0,15-52-788,-51 131 1885,50-130-1871,1 1 0,-1-1-1,1 0 1,-1 1-1,1-1 1,0 0-1,-1 1 1,1-1 0,0 1-1,0-1 1,0 0-1,0 1 1,0-1-1,0 1 1,1 1 0,0-2-14,-1-1 0,0 1 0,1-1 1,-1 0-1,0 1 0,1-1 1,-1 0-1,1 0 0,-1 1 1,1-1-1,-1 0 0,0 0 1,1 0-1,-1 1 0,1-1 0,-1 0 1,1 0-1,-1 0 0,1 0 1,-1 0-1,1 0 0,-1 0 1,1 0-1,-1 0 0,1 0 1,-1-1-1,1 1 0,0 0 0,5-2 14,0-1 0,1 1-1,-1-1 1,10-7 0,11-9-119,-1 0 0,44-44 1,37-53-523,-95 107 504,-12 9 116,0 0 1,0 0-1,1 0 1,-1 0-1,0 1 1,0-1-1,0 0 1,0 0-1,1 1 1,-1-1-1,0 0 1,0 0 0,0 1-1,0-1 1,0 0-1,0 1 1,0-1-1,0 0 1,0 0-1,0 1 1,0-1-1,0 0 1,0 1-1,0-1 1,0 0-1,0 0 1,0 1-1,0-1 1,0 1-1,-9 33 173,7-28-146,0 1 13,-8 25 296,-7 52 1,15-75-270,1 0 1,0 0 0,1 0-1,0 0 1,1-1 0,0 1-1,0 0 1,1 0-1,0-1 1,0 1 0,5 11-1,-5-18-46,-1 1-1,0-1 0,1 0 0,-1 1 1,1-1-1,0 0 0,-1 0 0,1 0 1,0 0-1,1-1 0,-1 1 0,0-1 1,0 1-1,1-1 0,-1 0 0,0 1 1,6 0-1,-4-1-6,0 0-1,0-1 1,0 1 0,0-1 0,0 0-1,0-1 1,0 1 0,0-1 0,0 1-1,0-1 1,4-2 0,0 0 19,1 0 1,-1-1-1,0-1 0,0 1 1,0-1-1,0 0 0,-1-1 1,0 0-1,12-13 0,-13 11 37,0 0-1,-1-1 1,0 1 0,-1-1-1,0 0 1,0-1 0,-1 1-1,0 0 1,2-15-1,-3 18 6,-1-1 0,-1 1 0,1-1-1,-1 1 1,0-1 0,-1 0 0,1 1 0,-1-1-1,-1 1 1,1-1 0,-1 1 0,0 0-1,-1 0 1,1 0 0,-4-6 0,5 11-56,0-1 1,0 1 0,0 0 0,1 0 0,-1 0 0,0 0-1,0 0 1,-1 0 0,1 0 0,0 0 0,0 1 0,-2-2-1,2 2-8,0-1 0,1 1 0,-1 0 0,1 0 0,-1 0 0,0 0-1,1 0 1,-1 0 0,1 0 0,-1 0 0,0 0 0,1 0 0,-1 1-1,1-1 1,-1 0 0,0 0 0,1 0 0,-1 1 0,1-1 0,-2 1-1,1 0-21,0 0 0,0 1 0,-1-1 0,1 1 0,0-1 0,0 1 0,0-1 0,0 1 0,1 0 0,-1-1 0,0 1 0,1 0 0,-1 0 0,1 0 0,0-1 0,-1 4 0,1-1 8,0-1 0,-1 0 0,1 1-1,0-1 1,1 1 0,-1-1 0,1 1-1,-1-1 1,1 0 0,0 1 0,0-1-1,1 0 1,-1 0 0,1 0 0,-1 0-1,1 0 1,0 0 0,0 0 0,0 0-1,1-1 1,-1 1 0,4 2 0,11 2-108</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2.028"/>
    </inkml:context>
    <inkml:brush xml:id="br0">
      <inkml:brushProperty name="width" value="0.05" units="cm"/>
      <inkml:brushProperty name="height" value="0.05" units="cm"/>
    </inkml:brush>
  </inkml:definitions>
  <inkml:trace contextRef="#ctx0" brushRef="#br0">22 48 19492,'-13'13'1969,"7"-12"-1521,3-4-816,7-8 1744,6-5-544,6-15-688</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2.493"/>
    </inkml:context>
    <inkml:brush xml:id="br0">
      <inkml:brushProperty name="width" value="0.05" units="cm"/>
      <inkml:brushProperty name="height" value="0.05" units="cm"/>
    </inkml:brush>
  </inkml:definitions>
  <inkml:trace contextRef="#ctx0" brushRef="#br0">0 4 16956,'6'-3'2272,"1"7"-1232,1 8-424,-4 15 1937,-1 4-1073,1 11-655,-1 4-289,1 5-488,2 1-176,-3-6-665,1-5-359,-1-15-24,-3-7 800,-4-11-296,-8-6-256</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2.943"/>
    </inkml:context>
    <inkml:brush xml:id="br0">
      <inkml:brushProperty name="width" value="0.05" units="cm"/>
      <inkml:brushProperty name="height" value="0.05" units="cm"/>
    </inkml:brush>
  </inkml:definitions>
  <inkml:trace contextRef="#ctx0" brushRef="#br0">0 125 15203,'2'-5'303,"1"1"0,-1-1 0,1 1 1,0-1-1,0 1 0,1 0 0,-1 0 0,1 0 0,0 0 0,0 1 0,0 0 0,0 0 0,1 0 0,-1 0 0,10-4 0,5-1 622,0 2-1,35-9 1,-48 14-727,34-9 653,1 3 0,66-4 0,-90 10-743,0 1 0,1 1 0,-1 0 0,0 2 0,0 0 0,0 0 0,0 2-1,30 12 1,-43-15-106,0 0 0,0 0 0,0 0 0,-1 1 0,1 0 0,-1-1 0,1 1-1,-1 1 1,0-1 0,0 0 0,0 1 0,2 3 0,-4-4-7,0 0 1,0-1-1,0 1 0,0 0 1,0 0-1,0 0 1,-1 0-1,0 0 1,1 0-1,-1 0 0,0 0 1,0 0-1,-1 0 1,1 0-1,-1 0 0,1 0 1,-1 0-1,-2 4 1,-1 1-1,0 0 0,0 0 1,-1 0-1,-1 0 1,1-1-1,-1 0 0,0 0 1,-1 0-1,-8 6 1,-13 9 30,-30 19 1,44-32-17,-99 62-537,64-44-3187,62-30 1916,11-7 642</inkml:trace>
  <inkml:trace contextRef="#ctx0" brushRef="#br0" timeOffset="1">678 389 15283,'1'34'1546,"-2"1"-1,-9 53 1,2-11 903,7-73-2309,1-1 0,1 0 1,-1 1-1,0-1 0,1 0 1,-1 1-1,1-1 0,2 6 1,-3-9-118,1 1 1,-1-1 0,0 0 0,0 1 0,0-1 0,1 1-1,-1-1 1,0 0 0,0 0 0,1 1 0,-1-1 0,0 0-1,1 1 1,-1-1 0,0 0 0,1 0 0,-1 0 0,0 1 0,1-1-1,-1 0 1,0 0 0,1 0 0,-1 0 0,1 0 0,-1 0-1,0 1 1,1-1 0,0 0 0,0-1 2,0 1 0,0-1 0,0 0 1,0 1-1,0-1 0,0 0 0,0 0 0,0 1 0,0-1 0,-1 0 1,1 0-1,0 0 0,0 0 0,-1 0 0,2-2 0,2-6 48,0 0 1,0-1-1,-1 1 0,0-1 0,0 0 1,-1 0-1,0 0 0,-1 0 0,0 0 0,-1 0 1,-1-11-1,-1-10-80,-2 0 0,-9-39 1,10 59-27,1 1-90,0 0-1,-1 0 1,0 1-1,-8-18 1,15 35-715,0-2 539,-1 1 1,1-1 0,1 1-1,-1-1 1,1 0-1,0-1 1,0 1-1,1-1 1,-1 0-1,8 4 1,22 5-222,5-6-100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3.372"/>
    </inkml:context>
    <inkml:brush xml:id="br0">
      <inkml:brushProperty name="width" value="0.05" units="cm"/>
      <inkml:brushProperty name="height" value="0.05" units="cm"/>
    </inkml:brush>
  </inkml:definitions>
  <inkml:trace contextRef="#ctx0" brushRef="#br0">129 22 17780,'-15'12'519,"2"1"1,-1 0 0,2 0-1,0 2 1,-16 23 0,23-31-389,1 1 1,0 0-1,0 0 1,0 0-1,1 1 1,1-1 0,-1 1-1,1 0 1,1-1-1,0 1 1,0 0-1,0 0 1,2 12 0,-1-19-102,0 1 1,0-1 0,0 0 0,1 1 0,-1-1 0,1 0-1,0 1 1,-1-1 0,1 0 0,0 0 0,0 0-1,0 0 1,1 1 0,-1-1 0,0-1 0,1 1 0,-1 0-1,1 0 1,0-1 0,0 1 0,0 0 0,-1-1 0,1 0-1,0 0 1,1 1 0,-1-1 0,0 0 0,0-1 0,0 1-1,1 0 1,-1-1 0,0 1 0,1-1 0,2 1 0,-1-2 6,0 1 0,0-1 0,0 1 0,0-1 1,0-1-1,0 1 0,-1 0 0,1-1 0,0 0 1,-1 0-1,1 0 0,-1 0 0,0 0 0,0-1 1,0 1-1,0-1 0,0 0 0,0 0 0,3-6 1,-1 1-11,-1 0 1,0-1-1,-1 0 1,1 1-1,-2-1 1,1 0-1,-1 0 1,-1-1-1,1 1 1,-2 0-1,1-1 1,-2-8-1,1 7-129,-1 0 1,0 0-1,-1 0 0,-1 1 0,1-1 1,-2 1-1,1 0 0,-1-1 0,-11-17 0,14 26 41,-1 0-1,1 0 0,0 1 1,-1-1-1,1 0 0,-1 1 0,0-1 1,1 1-1,-1 0 0,-2-2 1,3 3-2,0-1 0,0 1 0,1 0 0,-1 0 0,0-1-1,0 1 1,0 0 0,0 0 0,1 0 0,-1 0 0,0 0 0,0 0 0,0 0 0,0 0 0,1 0 0,-1 0 0,0 1 0,-1 0 0,0-1-30,1 1 0,0 0-1,0 0 1,0 1 0,0-1 0,0 0-1,0 0 1,0 0 0,0 1 0,0-1-1,1 1 1,-1-1 0,0 0 0,1 1-1,-1-1 1,1 1 0,0-1 0,-1 1-1,1-1 1,0 1 0,0 0 0,0-1-1,0 1 1,0-1 0,1 3 0,-1-1-19,1 1 0,0 0 0,0 0 0,0 0 1,0-1-1,0 1 0,1-1 0,0 1 1,0-1-1,0 1 0,0-1 0,0 0 1,1 0-1,-1 0 0,1 0 0,0-1 1,0 1-1,0-1 0,6 4 0,22 7-362</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3.779"/>
    </inkml:context>
    <inkml:brush xml:id="br0">
      <inkml:brushProperty name="width" value="0.05" units="cm"/>
      <inkml:brushProperty name="height" value="0.05" units="cm"/>
    </inkml:brush>
  </inkml:definitions>
  <inkml:trace contextRef="#ctx0" brushRef="#br0">177 92 16027,'-12'6'462,"1"-1"0,0 2 0,0-1-1,1 1 1,0 1 0,0 0 0,1 0-1,0 1 1,-15 19 0,17-19-232,0 1-1,1-1 1,0 1 0,0 0 0,1 1 0,1-1 0,0 1-1,0 0 1,1 0 0,-3 22 0,5-29-179,1 1 0,0 0 0,0-1 0,0 1 0,1-1 0,0 1 0,0 0 0,0-1 0,0 0 0,1 1 1,4 8-1,-5-11-39,1 0 0,-1 0 0,1 1 0,0-1-1,0 0 1,0 0 0,0-1 0,0 1 0,0 0 0,1-1 0,-1 1 0,1-1 0,-1 0 0,1 0 0,-1 0 0,1 0 0,0 0 0,-1-1 0,1 1 0,0-1 0,3 1 0,0-1-20,-1 0 0,1 0 0,0-1 0,0 1 0,-1-1-1,1-1 1,-1 1 0,1-1 0,-1 0 0,0 0 0,1 0 0,6-5 0,-4 1-10,0 0 1,-1 0 0,1 0-1,-2-1 1,1 0 0,10-14-1,-3-1-22,-1-1-1,0 0 1,-2-1-1,13-39 1,1-21-39,-23 75 82,0 1-1,-1-1 1,0 0-1,0 1 1,-1-1-1,0 0 1,-3-14-1,3 23-1,0 0-1,0-1 0,0 1 1,0-1-1,0 1 1,0-1-1,0 1 1,0-1-1,-1 1 1,1-1-1,0 1 1,0 0-1,0-1 0,-1 1 1,1 0-1,0-1 1,-1 1-1,1-1 1,0 1-1,-1 0 1,1 0-1,0-1 1,-1 1-1,1 0 0,-1 0 1,1-1-1,0 1 1,-1 0-1,1 0 1,-1 0-1,1 0 1,-1 0-1,1 0 1,-1 0-1,1-1 0,-1 1 1,1 1-1,-1-1 1,1 0-1,0 0 1,-1 0-1,1 0 1,-1 0-1,1 0 1,-1 0-1,1 1 1,-1-1-1,1 0 0,0 0 1,-1 1-1,1-1 1,0 0-1,-1 0 1,1 1-1,0-1 1,-1 1-1,1-1 1,0 0-1,-1 1 0,1-1 1,0 1-1,-19 23 75,8-3 17,2 0 0,0 0 1,2 1-1,-9 39 1,12-44-33,2 0 0,0 0 0,1 0 1,0 0-1,2 0 0,0 1 1,4 16-1,-5-30-59,1 0 0,0 1 0,0-1 0,0 0 0,1 0 0,0 0 0,-1-1 0,1 1 0,1 0 0,-1-1 0,0 1 0,1-1 0,0 0 0,0 0 0,0 0 0,0 0 0,0 0 0,1-1 0,-1 1 0,1-1 0,0 0 0,-1 0 0,1 0 0,0-1 0,0 1 0,0-1 0,0 0 0,0 0 0,1 0 0,-1-1 0,0 0 0,0 1 0,1-2 0,-1 1 0,0 0 0,0-1 1,0 0-1,1 0 0,-1 0 0,0 0 0,6-3 0,0-1-42,-1 0 1,0 0 0,0-1 0,-1 0 0,0 0-1,0-1 1,0 0 0,-1-1 0,10-12 0,-8 9 0,-1 0 1,-1-1 0,0 0 0,0-1 0,-2 0 0,8-20-1,-11 19 126,-7 20 37,-8 20 95,7-7-70,1-1-1,-3 21 1,7-33-112,0-1 0,1 0 1,-1 0-1,1 1 0,0-1 0,1 0 0,-1 0 1,1 1-1,0-1 0,0 0 0,1 0 1,3 9-1,-4-13-26,1 1 1,-1-1 0,0 0-1,0 1 1,0-1-1,1 0 1,-1 0-1,1 0 1,-1 0 0,1 0-1,-1 0 1,1-1-1,0 1 1,-1-1 0,1 1-1,0-1 1,-1 1-1,1-1 1,0 0 0,0 0-1,-1 0 1,1 0-1,0 0 1,0 0 0,-1 0-1,1 0 1,0-1-1,-1 1 1,1-1 0,0 0-1,-1 1 1,1-1-1,0 0 1,1-1 0,5-2-17,0-1 0,0 1 1,0-2-1,-1 1 1,9-8-1,14-19-331,50-66-1,-80 98 334,0 0-1,0 0 0,0 1 0,0-1 0,0 0 0,0 0 1,0 0-1,0 0 0,0 0 0,0 1 0,0-1 1,0 0-1,0 0 0,0 0 0,0 0 0,0 0 0,0 1 1,0-1-1,0 0 0,0 0 0,0 0 0,0 0 1,1 0-1,-1 0 0,0 0 0,0 0 0,0 1 1,0-1-1,0 0 0,0 0 0,1 0 0,-1 0 0,0 0 1,0 0-1,0 0 0,0 0 0,0 0 0,1 0 1,-1 0-1,0 0 0,0 0 0,0 0 0,0 0 1,0 0-1,1 0 0,-1 0 0,0 0 0,0 0 0,0 0 1,0 0-1,0 0 0,0 0 0,1-1 0,-1 1 1,0 0-1,0 0 0,0 0 0,0 0 0,0 0 0,0 14-8,-11 65-204,10-70 123,1 1 1,0 0-1,1-1 0,0 1 1,1 0-1,3 12 0,-4-20 84,-1 1 1,1-1-1,0 0 0,0 0 0,0 0 0,0 0 0,0 0 0,0-1 0,1 1 0,2 3 0,-2-4-7,1 1 0,-1-1 0,1 0 0,0 0 1,-1 0-1,1 0 0,0 0 0,3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4.304"/>
    </inkml:context>
    <inkml:brush xml:id="br0">
      <inkml:brushProperty name="width" value="0.05" units="cm"/>
      <inkml:brushProperty name="height" value="0.05" units="cm"/>
    </inkml:brush>
  </inkml:definitions>
  <inkml:trace contextRef="#ctx0" brushRef="#br0">0 1 16788,'0'0'73,"1"0"0,-1 0 0,1 0 1,-1 0-1,1 0 0,-1 0 0,1-1 1,-1 1-1,1 0 0,-1 0 0,0 1 1,1-1-1,-1 0 0,1 0 0,-1 0 1,1 0-1,-1 0 0,1 0 0,-1 1 1,0-1-1,1 0 0,-1 0 1,0 1-1,1-1 0,-1 0 0,1 1 1,-1-1-1,0 0 0,0 1 0,1-1 1,-1 0-1,0 1 0,0-1 0,1 0 1,-1 1-1,0-1 0,0 1 0,0-1 1,0 1-1,0-1 0,1 1 0,4 24 773,-5-21-471,5 52 669,-2 1 0,-7 85 0,1 25-625,3-161-392,0-1 1,1 0 0,-1 0-1,1 0 1,0 0-1,3 6 1,-4-10-21,1 0 1,-1 0-1,0-1 1,1 1-1,-1 0 0,1-1 1,-1 1-1,1 0 1,-1-1-1,1 1 0,0-1 1,-1 1-1,1-1 1,0 1-1,-1-1 0,1 0 1,0 1-1,-1-1 1,2 1-1,-1-1-2,0 0 1,0 0-1,1 0 0,-1 0 0,0-1 1,0 1-1,0 0 0,0 0 1,0-1-1,0 1 0,0-1 0,0 1 1,0-1-1,0 1 0,0-1 0,0 0 1,1-1-1,3-2-17,-1 0 0,0 0 0,-1-1 0,1 1 1,-1-1-1,0 0 0,0 0 0,0 0 0,3-10 0,14-53-657,-18 59 511,1-1-7,0 0-350,-1 1-1,0-1 1,0-1-1,-1 1 1,0-18-1,-1 29 475,0-1-1,0 0 0,0 0 0,0 0 0,0 1 0,0-1 0,0 0 0,-1 0 0,1 0 0,0 0 0,0 1 0,0-1 1,0 0-1,-1 0 0,1 0 0,0 0 0,0 0 0,0 0 0,0 0 0,-1 1 0,1-1 0,0 0 0,0 0 0,0 0 0,-1 0 1,1 0-1,0 0 0,0 0 0,0 0 0,-1 0 0,1 0 0,0 0 0,0 0 0,-1 0 0,1 0 0,0 0 0,0-1 0,0 1 1,-1 0-1,1 0 0,0 0 0,0 0 0,0 0 0,0 0 0,-1 0 0,1-1 0,0 1 0,0 0 0,0 0 0,0 0 1,0 0-1,0-1 0,-1 1 0,1 0 0,0 0 0,0 0 0,0-1 0,0 1 0,0 0 0,-4 12-229,1 0 0,0 1 0,1 0 0,0-1 0,1 1 0,1 0 0,0 0 0,0 0 0,1 0 0,1-1 0,5 20 0,-7-29 275,1-1 1,0 1 0,0-1 0,0 1 0,0-1-1,0 0 1,1 1 0,-1-1 0,1 0 0,0 0-1,-1 0 1,1 0 0,0 0 0,0 0 0,0-1-1,0 1 1,0-1 0,1 1 0,-1-1 0,0 0-1,1 0 1,-1 0 0,4 1 0,-3-2 2,0 1-1,1-1 1,-1 0 0,0-1 0,0 1 0,0 0-1,0-1 1,0 0 0,0 1 0,0-1-1,0 0 1,0-1 0,0 1 0,0 0-1,-1-1 1,1 0 0,0 0 0,-1 1 0,5-6-1,21-24 22</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4.860"/>
    </inkml:context>
    <inkml:brush xml:id="br0">
      <inkml:brushProperty name="width" value="0.05" units="cm"/>
      <inkml:brushProperty name="height" value="0.05" units="cm"/>
    </inkml:brush>
  </inkml:definitions>
  <inkml:trace contextRef="#ctx0" brushRef="#br0">98 0 15883,'-4'6'229,"0"1"-1,0-1 0,1 1 1,-1-1-1,1 1 0,1 0 1,-1 0-1,1 0 0,1 1 1,-1-1-1,1 0 0,0 1 0,1-1 1,0 9-1,3 72 152,14 95 1,1-3-88,-18-188-298,0-10-20,-3-30 1,-3 19 90,0 1-1,-2 0 0,-1 0 1,-1 0-1,-20-36 0,29 62-41,0 1 0,0-1 1,0 0-1,-1 0 0,1 1 0,0-1 0,-1 1 0,1-1 0,-1 1 0,1 0 0,-1 0 0,0-1 0,-3 0 0,5 2-17,0-1-1,0 1 1,-1 0 0,1 0 0,0 0-1,0 0 1,-1 0 0,1 0-1,0 0 1,0 1 0,0-1 0,-1 0-1,1 0 1,0 0 0,0 0-1,0 0 1,-1 0 0,1 0 0,0 0-1,0 0 1,0 1 0,-1-1-1,1 0 1,0 0 0,0 0 0,0 0-1,0 1 1,0-1 0,0 0-1,-1 0 1,1 0 0,0 1 0,0-1-1,0 0 1,0 0 0,0 0-1,0 1 1,2 18 180,1-6-147,2-1 0,0 0-1,0 0 1,1 0 0,1-1-1,0 0 1,0 0 0,1 0-1,0-1 1,1 0 0,0-1-1,18 14 1,-21-18-23,1-1 1,-1 0-1,1 0 0,0 0 1,0-1-1,0 0 0,0-1 1,1 0-1,-1 0 0,10 1 1,-11-2 7,-1-1 0,1 0 1,0 0-1,0-1 0,-1 0 1,1 0-1,0 0 1,-1-1-1,1 1 0,-1-1 1,0-1-1,0 1 0,1-1 1,8-6-1,-5 2 20,0-1-1,0-1 1,-1 1-1,0-1 0,0-1 1,-1 1-1,8-16 1,-6 9-5,0-1 1,-2 0 0,0 0-1,5-18 1,-9 22 23,-7 20 6,-6 22 61,9-23-105,-18 84 419,17-77-322,0 0-1,2 0 0,-1 1 0,4 25 0,-2-37-106,-1 1-1,0-1 1,1 0 0,0 0-1,-1 1 1,1-1 0,0 0-1,0 0 1,0 0 0,1 0-1,-1 0 1,0 0 0,1 0-1,-1 0 1,3 1 0,-3-2-48,0-1 1,0 1-1,1 0 1,-1-1 0,0 0-1,0 1 1,0-1 0,1 0-1,-1 0 1,0 1 0,0-1-1,1 0 1,-1 0 0,0 0-1,1-1 1,-1 1-1,0 0 1,0 0 0,1-1-1,-1 1 1,0-1 0,0 1-1,0-1 1,0 1 0,1-1-1,-1 0 1,0 0-1,1-1 1,3-2-13,-1 0 0,0-1 0,0 1 0,0-1 0,0 0 0,-1 0 0,0 0 0,0 0 0,0-1 0,1-6 0,15-32-288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10.779"/>
    </inkml:context>
    <inkml:brush xml:id="br0">
      <inkml:brushProperty name="width" value="0.05" units="cm"/>
      <inkml:brushProperty name="height" value="0.05" units="cm"/>
    </inkml:brush>
  </inkml:definitions>
  <inkml:trace contextRef="#ctx0" brushRef="#br0">1 637 15835,'17'-7'1054,"-1"-1"-1,1-1 0,-1 0 0,-1-1 0,28-23 0,64-71 950,-71 68-1625,76-78 233,161-151-326,-268 261-430,28-22 46,-32 25-101,1-1 0,0 1 0,0 0 0,0 0 0,0 0 0,1 0 0,-1 0 0,0 1 0,0-1-1,0 1 1,1-1 0,-1 1 0,4 0 0,-6 0 152,0 0 1,0 0-1,1 0 0,-1 0 1,0 0-1,0 0 0,0 0 1,0 0-1,1 0 0,-1 0 1,0 0-1,0 0 0,0 0 0,0 0 1,0 0-1,0 0 0,1 0 1,-1 0-1,0 0 0,0 0 1,0 0-1,0 1 0,0-1 1,0 0-1,0 0 0,1 0 0,-1 0 1,0 0-1,0 0 0,0 1 1,0-1-1,0 0 0,0 0 1,0 0-1,0 0 0,0 0 1,0 1-1,0-1 0,0 0 1,0 0-1,0 0 0,0 0 0,0 0 1,0 1-1,0-1 0,0 0 1,0 0-1,0 0 0,0 0 1,-5 6-703</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5.322"/>
    </inkml:context>
    <inkml:brush xml:id="br0">
      <inkml:brushProperty name="width" value="0.05" units="cm"/>
      <inkml:brushProperty name="height" value="0.05" units="cm"/>
    </inkml:brush>
  </inkml:definitions>
  <inkml:trace contextRef="#ctx0" brushRef="#br0">17 1 15011,'-9'4'1857,"3"12"-1193,5 4-304,1 3 1744,6 1-1880,2 5-392,5-3 240,3-2-120,2-6-144</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5.709"/>
    </inkml:context>
    <inkml:brush xml:id="br0">
      <inkml:brushProperty name="width" value="0.05" units="cm"/>
      <inkml:brushProperty name="height" value="0.05" units="cm"/>
    </inkml:brush>
  </inkml:definitions>
  <inkml:trace contextRef="#ctx0" brushRef="#br0">68 0 16339,'-13'21'1155,"0"1"0,-14 31-1,24-47-976,1 1 0,-1-1 0,2 1 0,-1 0 0,1 0 0,0-1 0,0 1 0,0 0 0,1 0 0,0 0 0,1 0 0,0 0 0,2 10 0,-2-15-134,-1 1-1,1 0 1,0-1-1,1 1 0,-1-1 1,0 1-1,1-1 1,-1 0-1,1 0 0,0 0 1,0 1-1,0-2 1,0 1-1,0 0 0,0 0 1,0-1-1,5 3 1,-3-2-17,1 0 0,-1-1 0,1 0 0,-1 0 0,1 0 1,-1 0-1,1-1 0,0 0 0,8 0 0,3-3-33,1 1 0,-1-2-1,0 0 1,28-12 0,15-12-53,-38 18 20,43-16 0,-63 26 53,1-1 1,0 1-1,-1-1 1,1 1 0,0 0-1,-1 0 1,1 0-1,0 0 1,-1 0 0,1 0-1,2 1 1,-4-1-4,1 0 0,-1 0-1,1 1 1,-1-1 0,1 0 0,0 0 0,-1 1-1,0-1 1,1 1 0,-1-1 0,1 0 0,-1 1-1,1-1 1,-1 1 0,0-1 0,1 1 0,-1-1-1,0 1 1,0 0 0,1-1 0,-1 1 0,1 4 64,-1-1 0,0 0 0,0 0 1,0 0-1,0 0 0,-1 0 1,-1 6-1,1-7-9,0 1 1,1-1 0,-1 0-1,1 1 1,0-1 0,0 1-1,0-1 1,0 0 0,1 1-1,0 3 1,0-7-55,-1 1-1,1 0 1,-1-1 0,1 1 0,-1-1-1,1 1 1,0-1 0,-1 0 0,1 1-1,0-1 1,-1 1 0,1-1 0,0 0-1,-1 0 1,1 0 0,0 1 0,0-1-1,-1 0 1,1 0 0,0 0-1,0 0 1,-1 0 0,1 0 0,0 0-1,0 0 1,-1 0 0,1-1 0,0 1-1,0 0 1,-1 0 0,2-1 0,27-12 49,-23 10-54,28-16-113,24-12-452,-53 29 465,0 0 1,0 0-1,0 1 1,1-1-1,-1 1 1,0 0-1,0 1 0,1 0 1,8 0-1,-12 0 69,-1 0 0,0 1 0,0-1 0,0 0 0,0 1 0,1-1 0,-1 1 0,0-1 0,0 1 0,0-1-1,0 1 1,0 0 0,0-1 0,0 1 0,0 0 0,-1 0 0,1 0 0,0 0 0,0 0 0,0 2 0,0-1 1,1 1 1,-1-1 0,-1 1 0,1 0 0,0 0 0,-1 0-1,1-1 1,-1 6 0,0 4-36,-1-1 0,-1 1-1,-3 14 1,5-24 27,-2 9 12,1-12-50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06.614"/>
    </inkml:context>
    <inkml:brush xml:id="br0">
      <inkml:brushProperty name="width" value="0.05" units="cm"/>
      <inkml:brushProperty name="height" value="0.05" units="cm"/>
    </inkml:brush>
  </inkml:definitions>
  <inkml:trace contextRef="#ctx0" brushRef="#br0">3 5 17348,'-3'-4'1896,"6"5"-1208,0 3-280,1 1 1201,4 2-529,2-1-1024,1 1-464,3-4 376,4 1-152,3 2-64</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5.134"/>
    </inkml:context>
    <inkml:brush xml:id="br0">
      <inkml:brushProperty name="width" value="0.05" units="cm"/>
      <inkml:brushProperty name="height" value="0.05" units="cm"/>
    </inkml:brush>
  </inkml:definitions>
  <inkml:trace contextRef="#ctx0" brushRef="#br0">226 54 16996,'6'-5'682,"0"1"1,-1-1-1,0-1 1,0 1 0,0-1-1,7-12 1,-12 18-641,0 0 0,0 0 0,0 0 0,0 0 0,0 0 0,1 0 0,-1 0 0,0 0 0,0-1 1,0 1-1,0 0 0,0 0 0,0 0 0,0 0 0,0 0 0,0 0 0,0-1 0,0 1 0,0 0 0,0 0 0,0 0 0,0 0 0,0 0 0,0 0 0,0-1 0,0 1 0,0 0 1,0 0-1,0 0 0,0 0 0,0 0 0,0 0 0,0-1 0,0 1 0,0 0 0,-1 0 0,1 0 0,0 0 0,0 0 0,0 0 0,0 0 0,0 0 0,0 0 0,0-1 0,0 1 1,-1 0-1,1 0 0,0 0 0,0 0 0,0 0 0,0 0 0,0 0 0,0 0 0,-1 0 0,1 0 0,-11 3 859,-12 7-415,-6 7-196,1 1-1,-41 33 1,54-38-326,0 0 0,2 1 0,0 1 0,0 0 0,-18 30 1,30-44 19,0 0 1,0 0 0,1 1 0,-1-1 0,0 1 0,1-1 0,-1 1 0,1-1-1,-1 1 1,1-1 0,0 1 0,0-1 0,-1 1 0,1-1 0,1 4-1,-1-4 5,1-1-1,-1 1 1,1 0-1,0-1 1,-1 1-1,1 0 1,0-1-1,-1 1 1,1-1-1,0 1 1,0-1-1,0 1 1,0-1-1,-1 0 0,1 1 1,0-1-1,0 0 1,0 0-1,0 0 1,0 1-1,0-1 1,0 0-1,0 0 1,0 0-1,-1-1 1,3 1-1,15 0-100,1-1 30,0 1 0,0 1-1,-1 1 1,27 6 0,-40-7 72,-1 0 0,0 1 0,0-1-1,1 1 1,-1 0 0,0 0 0,0 1 0,-1-1-1,1 1 1,0 0 0,-1-1 0,0 2 0,0-1 0,0 0-1,0 1 1,0-1 0,-1 1 0,1 0 0,-1 0 0,0 0-1,0 0 1,0 0 0,-1 1 0,1 3 0,-1-4 11,0-1 1,0 0 0,-1 1 0,0-1 0,0 0 0,0 1-1,0-1 1,0 0 0,-1 1 0,1-1 0,-1 0-1,0 0 1,0 1 0,0-1 0,-1 0 0,1 0-1,-1 0 1,-2 4 0,1-3 26,-1 0 0,0 0 0,0 0 0,0-1 0,-1 0 0,1 1 0,-1-1 0,1-1 0,-1 1 0,-8 2 0,2 0 45,-1-1-1,0-1 1,0 0-1,0-1 1,0-1-1,0 1 1,0-2 0,-1 0-1,-16-2 1,27 2-126,1 0 0,-1 0 0,0 0-1,1 0 1,-1 0 0,1-1 0,-1 1 0,0-1 0,1 1 0,-1-1 0,1 0 0,-1 0 0,1 0 0,0 1-1,-1-1 1,1 0 0,0-1 0,0 1 0,0 0 0,-1 0 0,1 0 0,0-1 0,1 1 0,-1-1-1,-1-1 1,2 1-64,0 0 0,0 0 0,1 0 0,-1 1 0,0-1 0,1 0 0,0 0-1,-1 0 1,1 1 0,0-1 0,0 0 0,0 1 0,0-1 0,0 1 0,0-1-1,0 1 1,1-1 0,-1 1 0,1 0 0,-1 0 0,1-1 0,1 0 0,19-15-577,2-2-209</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5.579"/>
    </inkml:context>
    <inkml:brush xml:id="br0">
      <inkml:brushProperty name="width" value="0.05" units="cm"/>
      <inkml:brushProperty name="height" value="0.05" units="cm"/>
    </inkml:brush>
  </inkml:definitions>
  <inkml:trace contextRef="#ctx0" brushRef="#br0">1 1 16908,'1'0'98,"0"1"0,0 0 0,0 0 1,0 0-1,0 0 0,0-1 1,0 1-1,0 0 0,-1 0 1,1 1-1,0-1 0,-1 0 0,1 0 1,0 0-1,-1 0 0,0 1 1,1-1-1,-1 0 0,0 0 0,1 1 1,-1-1-1,0 2 0,-1 35 562,0-23-52,-2 29 68,3-1-1,8 66 0,-8-106-632,1 1 0,0-1-1,-1 1 1,2-1 0,-1 1 0,0-1-1,1 1 1,-1-1 0,1 0-1,4 5 1,-5-6-17,0-1 0,1 0 0,-1 0 0,0 0-1,1 0 1,-1 0 0,1-1 0,-1 1 0,1 0 0,-1-1 0,1 1-1,-1-1 1,1 1 0,0-1 0,-1 0 0,1 0 0,0 1-1,-1-1 1,1 0 0,0-1 0,-1 1 0,1 0 0,0 0 0,2-2-1,7-2 80,-1 0-1,1-1 0,-1-1 0,0 1 0,-1-2 0,0 1 0,0-1 1,12-12-1,-12 10-61,1 1 1,0 0 0,1 0-1,0 1 1,0 0 0,13-5-1,-24 12-42,1 0-1,0-1 1,0 1-1,0 0 0,-1-1 1,1 1-1,0 0 1,0 0-1,0 0 0,0 0 1,0 0-1,-1 0 1,1 0-1,0 0 1,0 0-1,0 0 0,0 0 1,0 1-1,-1-1 1,1 0-1,0 1 0,0-1 1,0 0-1,-1 1 1,1-1-1,0 1 0,-1-1 1,1 1-1,0 0 1,-1-1-1,1 1 1,-1 0-1,1-1 0,-1 1 1,1 0-1,-1-1 1,1 1-1,0 1 0,0 5-1,1-1-1,-1 0 1,1 0-1,-1 12 1,-1-13 16,1 0 0,-1-1 1,1 1-1,0-1 1,0 1-1,2 5 0,-2-9-2,0-1 0,-1 1 0,1 0-1,0-1 1,0 1 0,0 0 0,-1-1-1,1 1 1,0-1 0,0 1 0,0-1-1,0 0 1,0 1 0,0-1 0,0 0-1,0 0 1,0 0 0,0 0 0,0 0-1,0 0 1,0 0 0,0 0-1,0 0 1,0 0 0,0 0 0,1-1-1,32-9 190,-17 4-140,-13 5-165,-1 0-1,1 1 1,0-1-1,-1 1 1,1 0-1,0 0 1,0 0-1,-1 0 1,1 0-1,0 1 1,-1 0-1,1 0 1,-1 0-1,1 0 1,5 3-1,-9-4 79,0 0 0,0 0 1,0 0-1,0 0 0,0 1 0,0-1 0,1 0 0,-1 0 0,0 0 1,0 0-1,0 0 0,0 0 0,0 0 0,0 0 0,0 0 0,1 0 1,-1 0-1,0 0 0,0 0 0,0 0 0,0 0 0,0 0 0,0 0 1,0 0-1,1 0 0,-1 0 0,0 0 0,0 0 0,0-1 1,0 1-1,0 0 0,0 0 0,0 0 0,0 0 0,1 0 0,-1 0 1,0 0-1,0 0 0,0 0 0,0 0 0,0-1 0,0 1 0,0 0 1,0 0-1,0 0 0,0 0 0,0 0 0,0 0 0,1-10-381,-5-11 93,3 20 240,-5-28-385</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6.041"/>
    </inkml:context>
    <inkml:brush xml:id="br0">
      <inkml:brushProperty name="width" value="0.05" units="cm"/>
      <inkml:brushProperty name="height" value="0.05" units="cm"/>
    </inkml:brush>
  </inkml:definitions>
  <inkml:trace contextRef="#ctx0" brushRef="#br0">1 1 18396,'0'5'1432,"1"3"-1104,1-3-208,1 4 64,2-1-488,3 2 336,-1 1-184,1 0-144</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6.458"/>
    </inkml:context>
    <inkml:brush xml:id="br0">
      <inkml:brushProperty name="width" value="0.05" units="cm"/>
      <inkml:brushProperty name="height" value="0.05" units="cm"/>
    </inkml:brush>
  </inkml:definitions>
  <inkml:trace contextRef="#ctx0" brushRef="#br0">59 233 16428,'-1'2'240,"1"0"1,0 0 0,-1 0-1,1 0 1,-1 0 0,0 0-1,1 0 1,-1 0 0,0 0-1,0 0 1,0 0 0,-1 0-1,-1 2 1,-3 6 304,-2 5-57,1 0 0,-9 30 0,14-38-397,0 0-1,0-1 1,1 1 0,0 0 0,1 1 0,0-1 0,0 0-1,0 0 1,2 9 0,-2-14-67,0-1-1,1 0 0,-1 0 1,0 1-1,1-1 1,-1 0-1,1 0 1,0 0-1,-1 0 0,1 0 1,0 0-1,-1 0 1,1 0-1,0 0 1,0 0-1,0 0 0,0 0 1,0-1-1,0 1 1,0 0-1,0-1 1,0 1-1,2 0 0,-1-1 2,0 1 0,0-1 0,1 0 0,-1 0 0,0 0 0,0-1 0,0 1 0,0 0-1,0-1 1,0 1 0,0-1 0,3-1 0,3-2 19,0-1-1,-1 1 1,1-1-1,-1 0 1,9-10-1,9-12 22,-2 0 0,-1-2 0,-1-1 0,-2-1 0,-1 0 0,-1-1 0,-2-1 0,-1-1 0,12-44 0,-24 72-58,-1 0 1,0 0 0,0-1-1,0 1 1,-1-8 0,0 14-8,0-1 0,0 1 1,0-1-1,0 1 0,0-1 1,0 1-1,0-1 0,0 1 1,0-1-1,0 1 0,-1-1 1,1 1-1,0 0 0,0-1 1,-1 1-1,1-1 0,0 1 1,0 0-1,-1-1 0,1 1 1,0 0-1,-1-1 0,1 1 1,-1 0-1,1-1 0,0 1 1,-1 0-1,0 0 0,0 0-1,0 0 0,0 0 0,-1 1 0,1-1 1,0 1-1,0-1 0,0 1 0,0-1 0,0 1 0,0 0 0,0-1 0,0 1 0,0 0 0,0 0 0,0 0 0,0 0 0,0 1 0,-10 10-1,1 1 0,1 0 0,0 0 0,1 1 0,-10 22 0,6-7 28,1-1 0,-7 33 0,14-47-7,1 1 1,0 0 0,1 0 0,1 1 0,1 24 0,1-35-70,-1 1-1,1-1 1,0-1 0,0 1 0,0 0-1,1 0 1,0 0 0,0-1 0,0 1-1,0-1 1,1 1 0,0-1-1,0 0 1,0 0 0,0 0 0,0 0-1,1-1 1,0 0 0,0 1 0,7 4-1,10-1-143,-1-8-61</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6.983"/>
    </inkml:context>
    <inkml:brush xml:id="br0">
      <inkml:brushProperty name="width" value="0.05" units="cm"/>
      <inkml:brushProperty name="height" value="0.05" units="cm"/>
    </inkml:brush>
  </inkml:definitions>
  <inkml:trace contextRef="#ctx0" brushRef="#br0">12 62 13851,'8'-7'1055,"0"-1"-1,0 1 1,1 1-1,0 0 1,17-10-1,-21 14-821,-1 0-1,0 1 0,1-1 0,-1 1 1,1 0-1,0 0 0,-1 0 0,1 1 1,0-1-1,0 1 0,-1 0 0,1 1 1,0-1-1,-1 1 0,9 2 0,-11-2-217,-1-1 0,1 1-1,0 0 1,0 0 0,0 0-1,-1 1 1,1-1 0,-1 0-1,1 1 1,-1-1-1,0 1 1,1-1 0,-1 1-1,0 0 1,0-1 0,0 1-1,0 0 1,0 0-1,-1 0 1,1 0 0,0 0-1,-1 0 1,1 0 0,-1 0-1,0 0 1,0 0 0,0 0-1,0 0 1,0 0-1,0 0 1,-1 3 0,-1 5-32,0 1 1,0-1-1,-1 0 0,-7 16 1,-6 6-24,-1-1 0,-1 0 0,-31 38 0,-8 13 40,55-79 5,0-1 1,0 1-1,1 0 1,0 0 0,-1-1-1,1 1 1,0 0-1,0 0 1,1 0-1,-2 6 1,3-8-2,-1 0 1,0 0-1,0 0 0,1-1 1,-1 1-1,1 0 0,-1 0 1,1 0-1,-1 0 0,1 0 1,-1-1-1,1 1 0,0 0 1,-1 0-1,1-1 0,0 1 1,0-1-1,-1 1 0,1 0 1,0-1-1,0 0 0,0 1 1,0-1-1,0 1 0,0-1 1,0 0-1,0 0 0,0 0 1,0 1-1,0-1 1,0 0-1,0 0 0,0 0 1,0 0-1,1-1 0,38 1 143,0-2 0,65-13-1,-36 5-66,70-14-1019,-137 24 848,21-7-655,-19-1 352,-13-3 12,-16-5-150</inkml:trace>
  <inkml:trace contextRef="#ctx0" brushRef="#br0" timeOffset="1">70 171 18244,'11'10'1752,"9"-4"-1200,3-2-232,10 0 673,6-1-361,1-1-776,3 1-472,-3-5 512,-4-1-200,-2-7-145</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7.832"/>
    </inkml:context>
    <inkml:brush xml:id="br0">
      <inkml:brushProperty name="width" value="0.05" units="cm"/>
      <inkml:brushProperty name="height" value="0.05" units="cm"/>
    </inkml:brush>
  </inkml:definitions>
  <inkml:trace contextRef="#ctx0" brushRef="#br0">32 49 14955,'0'0'25,"-8"22"747,1 1-1,-7 33 1,13-51-651,0 1 0,1 0-1,-1 0 1,1 0 0,0-1 0,1 1 0,-1 0 0,1 0-1,0-1 1,1 1 0,-1 0 0,1-1 0,0 1-1,1-1 1,4 9 0,-5-12-74,-1 0 0,1 0 0,0 0-1,0 0 1,0-1 0,0 1 0,0 0 0,0-1 0,0 1-1,1-1 1,-1 0 0,0 0 0,1 0 0,-1 0 0,1 0-1,0 0 1,-1-1 0,1 1 0,-1-1 0,1 0 0,0 0 0,-1 0-1,1 0 1,0 0 0,-1-1 0,1 1 0,-1-1 0,1 1-1,0-1 1,-1 0 0,5-2 0,0-1 50,1 0 1,-1 0-1,0-1 1,0 0 0,0 0-1,0-1 1,-1 0-1,10-12 1,-3 1 88,-1-1 0,-1 0 0,0-1 0,-2 0 0,12-32 0,-20 45-71,-4 7-94,-5 11-38,0 5 39,1 0 0,0 1 1,1 0-1,1 0 0,1 0 1,0 1-1,-1 31 0,5-49-14,0 0-1,0 0 1,0 0-1,0-1 1,0 1-1,0 0 1,0 0-1,0 0 1,0 0-1,1-1 1,-1 1-1,0 0 1,1 0-1,-1 0 1,1-1-1,-1 1 1,1 0-1,-1-1 1,1 1-1,-1 0 1,1-1-1,-1 1 1,1-1-1,0 1 1,-1-1-1,1 1 1,1 0-1,0-1 4,-1 0 0,1 1-1,-1-1 1,1 0 0,-1 0 0,1-1-1,0 1 1,-1 0 0,1 0 0,-1-1 0,1 1-1,-1-1 1,3-1 0,6-3 16,0 0 1,-1-1 0,11-9-1,-19 15-27,36-32-58,-1-2-1,41-49 1,-57 61-63,-8 12-30,-12 16 47,-14 24 2,10-22 88,4-7 12,-5 8 4,1 0 0,1 1-1,0 0 1,-3 15 0,5-24 8,1 1 0,-1-1 0,1 1 0,0 0 0,0-1 0,0 1 1,0-1-1,0 1 0,0-1 0,1 1 0,-1-1 0,0 1 0,1-1 0,-1 1 1,1-1-1,0 1 0,-1-1 0,1 0 0,0 1 0,0-1 0,0 0 0,0 0 1,0 1-1,0-1 0,0 0 0,0 0 0,0 0 0,1 0 0,-1-1 1,0 1-1,1 0 0,-1 0 0,0-1 0,1 1 0,-1-1 0,1 1 0,-1-1 1,4 1-1,3-1 21,0 0 0,0 0 0,0 0 0,0-1 0,0 0 0,-1-1 0,1 0 0,0 0 0,0-1 0,-1 0 0,0 0 0,1 0 0,-1-1 0,0 0 0,-1-1 0,10-7 0,-10 7 17,0 1-1,-1-1 0,0-1 1,0 1-1,0-1 1,0 0-1,-1 0 0,0 0 1,-1-1-1,1 1 0,-1-1 1,0 0-1,-1 0 0,1 0 1,-1 0-1,-1 0 1,2-15-1,-3 21-23,0-1-1,0 0 1,0 0 0,-1 1-1,1-1 1,0 0 0,-1 1-1,1-1 1,-1 0 0,0 1-1,1-1 1,-1 1 0,0-1-1,0 1 1,0-1 0,0 1-1,0 0 1,-1-1 0,1 1-1,0 0 1,-1 0 0,1 0-1,-3-2 1,3 3-20,0 0 1,0-1-1,0 1 0,-1 0 1,1 0-1,0 0 1,0 0-1,0 0 0,0 0 1,0 0-1,0 0 1,0 0-1,0 0 0,-1 1 1,1-1-1,0 0 1,0 1-1,0-1 0,0 1 1,0-1-1,0 1 1,0 0-1,1-1 0,-1 1 1,0 0-1,0 0 0,0-1 1,1 1-1,-1 0 1,0 0-1,1 0 0,-1 0 1,1 0-1,-1 0 1,1 0-1,-1 0 0,1 1 1,-2 1 11,1-1-7,0-1 1,0 0-1,1 1 1,-1-1-1,0 0 0,1 1 1,-1-1-1,1 1 1,-1-1-1,1 1 0,0-1 1,-1 1-1,1 0 0,0-1 1,0 1-1,0-1 1,1 1-1,-1 0 0,0 1 1,4 0 110,-1 6 125,-2 6-226,0-1-1,-1 0 1,-4 25 0,2-22-42,1-1 0,1 22 0,2-30-353,2-15-397,2-16-570,10-70 172,-7 51 621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8.278"/>
    </inkml:context>
    <inkml:brush xml:id="br0">
      <inkml:brushProperty name="width" value="0.05" units="cm"/>
      <inkml:brushProperty name="height" value="0.05" units="cm"/>
    </inkml:brush>
  </inkml:definitions>
  <inkml:trace contextRef="#ctx0" brushRef="#br0">6 8 17724,'0'-4'2248,"0"1"-1408,-1 3-415,-2 0 1319,3 3-624,-1 0-312,1 1-688,0-1-352,2 1-848,3 2 1992,2-3-992,4 2-80,8 0-56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11.218"/>
    </inkml:context>
    <inkml:brush xml:id="br0">
      <inkml:brushProperty name="width" value="0.05" units="cm"/>
      <inkml:brushProperty name="height" value="0.05" units="cm"/>
    </inkml:brush>
  </inkml:definitions>
  <inkml:trace contextRef="#ctx0" brushRef="#br0">1 1 14691,'19'24'1604,"2"0"1,1-2-1,41 34 0,-26-24-697,81 70 49,160 105-1,-278-207-953,36 20-1946,-34-19 1771,-1-1 1,1 1 0,-1-1 0,1 1 0,-1-1-1,1 1 1,0-1 0,-1 0 0,1 0 0,0 0-1,-1 0 1,1 0 0,-1 0 0,1 0-1,0-1 1,-1 1 0,1-1 0,-1 1 0,1-1-1,-1 1 1,1-1 0,-1 0 0,2-1-1,9-10-977</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8.758"/>
    </inkml:context>
    <inkml:brush xml:id="br0">
      <inkml:brushProperty name="width" value="0.05" units="cm"/>
      <inkml:brushProperty name="height" value="0.05" units="cm"/>
    </inkml:brush>
  </inkml:definitions>
  <inkml:trace contextRef="#ctx0" brushRef="#br0">135 0 16836,'-12'7'1065,"0"-1"0,-16 5 1,21-9-711,0 1 1,0-1-1,0 1 1,1 1-1,-1-1 1,1 1-1,0 0 1,0 1-1,0-1 1,-9 11-1,15-15-340,-1 0 0,1 1 0,0-1-1,0 0 1,0 1 0,-1-1-1,1 1 1,0-1 0,0 0 0,0 1-1,0-1 1,0 0 0,0 1-1,0-1 1,0 1 0,0-1-1,0 1 1,0-1 0,0 0 0,0 1-1,0-1 1,0 0 0,0 1-1,0-1 1,0 1 0,0-1 0,1 0-1,-1 1 1,0 0 0,13 7 92,24 0-285,-29-7 172,6 2-89,0 1 0,0 0 1,-1 1-1,25 12 1,-34-15 74,0 1 1,0-1 0,-1 1-1,1 0 1,-1 0 0,0 0-1,0 0 1,5 8 0,-7-9 19,0 0-1,1 0 1,-1 1 0,0-1 0,-1 0 0,1 1 0,0-1 0,-1 1 0,1 0 0,-1-1 0,0 1 0,0-1 0,0 1 0,0-1 0,-1 1-1,0 4 1,0-3 24,-1 0 0,0 1 0,0-1 0,-1 0 0,1 0 0,-1 0-1,1 0 1,-1 0 0,-1-1 0,1 1 0,0-1 0,-7 5 0,5-4 7,-1 0 0,1-1 0,0 0 0,-1 0 0,0 0 0,1 0 0,-1-1 0,0 0 0,-7 1 0,12-3-69,0 1 1,0-1-1,0 0 1,0 0 0,0 1-1,0-1 1,0 0 0,0 0-1,0 0 1,0 0 0,0-1-1,0 1 1,0 0-1,0 0 1,0 0 0,0-1-1,0 1 1,0-1 0,0 1-1,1-1 1,-1 1 0,0-1-1,0 1 1,0-1-1,1 0 1,-1 1 0,0-1-1,0 0 1,1 0 0,-1 1-1,0-2 1,1 0-13,0 0 0,0 1 0,-1-1 0,2 0 0,-1 1 0,0-1 0,0 0 0,1 1 0,-1-1-1,0 0 1,1 1 0,0-1 0,-1 1 0,1-1 0,0 1 0,0-1 0,0 1 0,0 0 0,2-3 0,15-15-395</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9.190"/>
    </inkml:context>
    <inkml:brush xml:id="br0">
      <inkml:brushProperty name="width" value="0.05" units="cm"/>
      <inkml:brushProperty name="height" value="0.05" units="cm"/>
    </inkml:brush>
  </inkml:definitions>
  <inkml:trace contextRef="#ctx0" brushRef="#br0">81 260 15427,'11'-15'2116,"-14"14"-1272,-7 10 13,0 1-510,2 0 1,-1 0-1,2 1 1,-1 1-1,1-1 0,-8 21 1,12-26-253,1-1 0,0 1 1,0 0-1,0 0 0,1 0 1,0 1-1,0-1 1,1 0-1,-1 0 0,1 1 1,1-1-1,-1 0 0,1 0 1,0 0-1,0 0 1,4 10-1,-4-14-59,1 0-1,-1 1 1,1-1 0,-1 0 0,1 0-1,0 0 1,-1-1 0,1 1-1,0 0 1,0-1 0,1 1 0,-1-1-1,0 1 1,0-1 0,1 0-1,-1 0 1,0 0 0,1-1 0,-1 1-1,1 0 1,-1-1 0,1 0-1,0 1 1,-1-1 0,1 0 0,-1 0-1,1-1 1,0 1 0,-1 0 0,3-2-1,4 1 7,-1-2-1,0 1 0,0-1 0,1 0 1,-2-1-1,1 0 0,14-9 1,-5 0-9,-1-1 0,-1 0 0,0-1 1,-1-1-1,-1 0 0,0-1 0,20-37 0,-24 38-33,0-1 0,-2 0 0,0-1-1,-1 1 1,-1-1 0,-1-1-1,0 1 1,-1-1 0,0-23-1,-3 36-4,0 1-1,0 0 0,-1 0 1,0-1-1,0 1 0,0 0 1,0 0-1,-1 0 0,0 0 1,0 0-1,-4-6 0,5 9 0,-1-1 1,0 1-1,0 0 0,-1 0 0,1 0 0,0 0 0,-1 0 1,1 0-1,-1 0 0,1 1 0,-1 0 0,0-1 0,0 1 1,1 0-1,-1 0 0,0 0 0,0 1 0,0-1 0,0 1 0,-5 0 1,-2 0-7,0 0 1,-1 1-1,2 0 1,-1 1 0,0 0-1,0 1 1,-14 5-1,19-6 18,0 0-1,0 1 1,1-1 0,-1 1-1,0 0 1,1 0-1,0 0 1,0 1-1,0-1 1,0 1-1,1 0 1,-1 0-1,1 0 1,0 1-1,-5 8 1,8-11-1,-1-1-1,1 0 1,0 1 0,0-1-1,0 1 1,0-1 0,0 1-1,0-1 1,0 1 0,0-1 0,0 0-1,1 1 1,-1-1 0,1 1-1,-1-1 1,1 0 0,-1 1-1,1-1 1,0 0 0,-1 0-1,1 1 1,0-1 0,0 0-1,0 0 1,0 0 0,0 0 0,0 0-1,1 0 1,0 0 0,7 5-8,0 0 1,0-1 0,12 5 0,-3 0-30,-6-4 7,0 2 0,-1-1 0,-1 1 0,1 1 0,-1 0-1,0 1 1,-1-1 0,-1 2 0,10 13 0,-13-16 0,-1 0 0,1 0 0,-2 1 0,1 0 0,-1 0 0,0 0 0,-1 0 0,0 0 0,-1 0 0,0 1 0,0-1 0,-1 0 0,0 1 0,-2 10 1,1-13 87,0-2-58,2-8-37,2-9-6</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19.640"/>
    </inkml:context>
    <inkml:brush xml:id="br0">
      <inkml:brushProperty name="width" value="0.05" units="cm"/>
      <inkml:brushProperty name="height" value="0.05" units="cm"/>
    </inkml:brush>
  </inkml:definitions>
  <inkml:trace contextRef="#ctx0" brushRef="#br0">1 113 15387,'0'7'535,"0"1"1,0-1-1,1 0 0,0 1 0,0-1 0,4 12 0,-4-17-419,0 1-1,1-1 0,-1 0 1,0 0-1,1 1 1,0-1-1,-1 0 1,1-1-1,0 1 1,0 0-1,0 0 1,0-1-1,0 1 1,1-1-1,-1 0 0,0 1 1,1-1-1,-1 0 1,1-1-1,-1 1 1,1 0-1,3 0 1,-2-1-42,1 1 1,0-1-1,0 0 1,0 0-1,-1-1 1,1 1-1,0-1 1,-1 0-1,1 0 1,0-1-1,-1 1 1,8-5-1,-5 3-23,-1-1 0,1 0 0,-1-1 1,0 1-1,-1-1 0,1 0 0,-1-1 0,6-6 0,-8 8-35,0-1 0,0 1 1,0-1-1,0 0 0,-1 0 0,1 0 1,-1 0-1,-1-1 0,1 1 0,-1 0 0,1-6 1,-2 7-8,0 1 0,0-1 0,0 1 0,0-1 1,-1 1-1,1-1 0,-1 1 0,0-1 0,0 1 1,0 0-1,-1 0 0,1-1 0,-1 1 0,0 0 1,0 0-1,0 1 0,0-1 0,-3-3 0,3 4-8,0 0 0,0 0 0,0 0 0,0 0 0,0 1 0,-1-1 0,1 1-1,-1 0 1,1-1 0,-1 1 0,1 0 0,-1 0 0,1 1 0,-1-1 0,0 0-1,0 1 1,1 0 0,-1 0 0,0 0 0,0 0 0,1 0 0,-1 0 0,0 1 0,0-1-1,1 1 1,-1 0 0,0 0 0,1 0 0,-1 0 0,1 0 0,-1 0 0,1 1-1,0-1 1,0 1 0,-3 2 0,0 0-1,0 1 1,0-1-1,1 1 0,0 1 0,0-1 0,0 0 1,0 1-1,1 0 0,0 0 0,0 0 0,1 0 1,-1 0-1,-2 13 0,4-14 11,1 0-1,0 1 1,-1-1-1,1 0 1,1 0 0,-1 0-1,1 0 1,0 1-1,0-1 1,1 0-1,-1 0 1,1-1 0,3 7-1,-4-8 4,1-1 0,0 1 0,0 0 0,0-1 0,1 1 1,-1-1-1,0 0 0,1 1 0,0-1 0,-1 0 0,1-1 0,0 1 0,0 0 0,0-1 0,0 0 0,1 1 0,-1-1 0,0-1 0,0 1 0,1 0 0,3 0 0,5-1 28,-1 0 0,1 0 0,0-1-1,-1-1 1,1 0 0,14-4-1,64-27 110,-64 22-156,0 1 0,36-8 1,-59 17-2,-1 0 1,1 1 0,0 0-1,-1 0 1,1-1 0,0 2 0,-1-1-1,1 0 1,-1 0 0,1 1-1,-1-1 1,6 3 0,-7-2 3,1-1 1,-1 1-1,0 0 0,1 0 1,-1 0-1,0 0 0,0 0 1,0 1-1,0-1 0,0 0 1,0 0-1,0 1 0,0-1 1,-1 1-1,1-1 0,0 3 1,1 2 23,-1 0-1,-1 0 1,1 0 0,-1 0 0,0 0 0,0 1-1,-1-1 1,1 0 0,-4 9 0,-2 10 123,3-15-106,1 0 0,0 0 0,-1 14 0,3-24-51,0 1 0,0-1 0,0 0 0,0 0-1,0 0 1,0 0 0,0 0 0,1 0 0,-1 0-1,0 0 1,0 0 0,0 1 0,0-1 0,0 0 0,1 0-1,-1 0 1,0 0 0,0 0 0,0 0 0,0 0-1,1 0 1,-1 0 0,0 0 0,0 0 0,0 0-1,0 0 1,1 0 0,-1-1 0,0 1 0,0 0 0,0 0-1,0 0 1,0 0 0,1 0 0,-1 0 0,0 0-1,0 0 1,0 0 0,0-1 0,0 1 0,0 0-1,0 0 1,0 0 0,1 0 0,-1 0 0,0 0 0,0-1-1,0 1 1,0 0 0,0 0 0,0 0 0,0 0-1,0-1 1,0 1 0,0 0 0,0 0 0,0 0 0,11-18-125,3-7-112</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20.113"/>
    </inkml:context>
    <inkml:brush xml:id="br0">
      <inkml:brushProperty name="width" value="0.05" units="cm"/>
      <inkml:brushProperty name="height" value="0.05" units="cm"/>
    </inkml:brush>
  </inkml:definitions>
  <inkml:trace contextRef="#ctx0" brushRef="#br0">113 1 14091,'2'67'2936,"0"-36"-1738,-2 1 0,-3 32 1,-11 13 890,-37 119 1,5-26-1187,44-151-783,7-24-41,12-29-24,83-226-281,4-10-789,-103 268 1006,3-6-84,-1 0 1,2 0-1,-1 0 1,1 0-1,8-10 1,-12 17 73,0 0 0,0 1 1,0-1-1,0 0 0,0 0 0,0 1 1,0-1-1,0 1 0,0-1 1,0 1-1,0-1 0,0 1 1,0-1-1,1 1 0,-1 0 0,0 0 1,0 0-1,0 0 0,2 0 1,-1 0-2,-1 1-1,1-1 1,0 1 0,0 0 0,-1 0 0,1 0 0,-1 0 0,1 0 0,-1 0 0,1 0 0,-1 0-1,0 0 1,1 1 0,-1-1 0,0 1 0,1 2 0,2 1 30,0 0 1,0 1-1,-1 0 0,0 0 1,-1 0-1,1 0 0,-1 1 0,0-1 1,0 1-1,-1-1 0,0 1 1,0-1-1,-1 1 0,0 0 1,0-1-1,0 1 0,-1 0 1,0-1-1,0 1 0,-3 7 1,1-7 58,1 0 0,-2-1 1,1 0-1,-1 1 0,0-1 1,0 0-1,0-1 1,-1 1-1,0-1 0,0 0 1,0 0-1,-1 0 1,0-1-1,0 0 0,0 0 1,0-1-1,-1 1 1,-10 3-1,12-6-75,1 1 1,-1-1-1,0 0 1,0 0-1,0 0 0,0-1 1,0 0-1,0 0 0,0 0 1,0 0-1,0-1 1,1 0-1,-8-2 0,11 3-16,-1-1-1,0 0 1,1 0-1,-1 1 0,1-1 1,-1 0-1,1 0 1,0 0-1,-1-1 0,1 1 1,0 0-1,0 0 1,0-1-1,0 1 0,0-1 1,-1-2-1,1 2 40,0 0 0,1 0 0,0-1 0,-1 1 0,1 0 0,0-1 0,0 1 0,0 0 0,0-1-1,1 1 1,-1 0 0,0-1 0,1 1 0,0 0 0,1-4 0,14-24-162,11-4-85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20.597"/>
    </inkml:context>
    <inkml:brush xml:id="br0">
      <inkml:brushProperty name="width" value="0.05" units="cm"/>
      <inkml:brushProperty name="height" value="0.05" units="cm"/>
    </inkml:brush>
  </inkml:definitions>
  <inkml:trace contextRef="#ctx0" brushRef="#br0">24 42 16604,'1'10'472,"0"0"1,-1 1 0,-1-1 0,0 0 0,0 0 0,-1 0 0,-4 13 0,-4 27 1002,5 21-222,5-64-1139,0 0 0,1 0 0,0 0 0,0 0 0,0-1 0,1 1-1,5 13 1,-7-19-99,0 0-1,1 0 1,-1 0-1,1 0 1,-1 0-1,1 0 0,0 0 1,0 0-1,-1 0 1,1 0-1,0 0 1,0-1-1,0 1 0,0 0 1,0-1-1,0 1 1,0 0-1,0-1 1,0 1-1,0-1 0,0 1 1,0-1-1,0 0 1,1 0-1,-1 1 1,0-1-1,0 0 0,0 0 1,0 0-1,1 0 1,-1 0-1,0 0 1,0-1-1,0 1 0,0 0 1,1-1-1,-1 1 1,0-1-1,0 1 1,0-1-1,1 0 0,2-1 10,-1-1-1,1 0 1,-1 1-1,0-1 1,0 0-1,-1 0 1,1 0-1,0-1 1,-1 1-1,2-5 1,2-4-51,-2-1 0,0 0 0,0 0 0,-1 0 0,-1 0 0,0-1 0,-1 1 0,0-1 0,-1 1 0,-1-1 0,0 1 0,-1 0 0,0-1 0,-1 1 0,-1 0 0,0 0 0,0 1 1,-8-15-1,11 26-1,0-1 0,0 1 1,0-1-1,0 1 1,0-1-1,0 1 1,0 0-1,0 0 1,-1-1-1,1 1 1,0 0-1,-4-1 1,5 2 7,-1-1 0,1 1 0,-1 0 0,1 0 0,-1 0 0,1 0 0,-1 0 0,1 0 0,-1 0 0,1 0 0,-1 0 0,1 0 0,0 0-1,-1 0 1,1 0 0,-1 0 0,1 1 0,-1-1 0,1 0 0,-1 0 0,1 1 0,0-1 0,-1 0 0,1 0 0,-1 1 0,1-1 0,0 0 0,-1 1 0,0 1-42,0-1 0,1 1 0,-1-1 0,1 1 0,-1 0-1,1-1 1,-1 1 0,1-1 0,0 1 0,0 0 0,0-1-1,0 1 1,0 0 0,0-1 0,0 1 0,0 0 0,1-1 0,-1 1-1,1 0 1,-1-1 0,1 1 0,0-1 0,1 3 0,0-1-103,1 1 1,0-1 0,0 0 0,0 0 0,0 0-1,1 0 1,-1-1 0,1 0 0,0 1-1,-1-1 1,1 0 0,0-1 0,0 1 0,0-1-1,1 0 1,-1 0 0,0 0 0,0 0-1,1-1 1,3 1 0,10 0-302,-1-1 0,0-1 1,29-5-1,-26 3 6,1-1 1,-1-2-1,0 0 0,0-1 1,24-12-1,-31 9 1564,-13 10-1086,0 0 1,0 0 0,0 0-1,0 0 1,0 0 0,0 0-1,0 0 1,0 0 0,1 0-1,-1 0 1,0 0-1,0 0 1,0-1 0,0 1-1,0 0 1,0 0 0,0 0-1,0 0 1,0 0 0,0 0-1,0 0 1,0 0 0,0 0-1,0-1 1,0 1 0,0 0-1,0 0 1,0 0 0,0 0-1,0 0 1,0 0 0,0 0-1,-1 0 1,1 0 0,0 0-1,0 0 1,0-1 0,0 1-1,0 0 1,0 0 0,0 0-1,0 0 1,0 0 0,0 0-1,0 0 1,0 0 0,0 0-1,-1 0 1,1 0 0,0 0-1,0 0 1,0 0-1,0 0 1,0 0 0,0 0-1,0 0 1,0 0 0,0 0-1,0 0 1,-1 0 0,1 0-1,-2 0 103,0 0 0,0 1 0,-1-1 0,1 1 0,0-1 0,0 1 0,0 0-1,0 0 1,0 0 0,-3 2 0,-6 4 446,0 1 1,0 1-1,1 0 0,0 0 1,1 1-1,-15 18 0,19-21-396,1 0-1,-1 0 1,1 0 0,0 1-1,1 0 1,0-1 0,0 1-1,0 0 1,1 0 0,1 1-1,-1-1 1,1 9-1,1-14-137,0 0-1,0 0 0,0 0 0,0 0 0,1-1 0,-1 1 1,1 0-1,0 0 0,0-1 0,0 1 0,0 0 0,0-1 1,1 1-1,-1-1 0,1 0 0,0 1 0,-1-1 1,1 0-1,0 0 0,0 0 0,1 0 0,-1 0 0,0-1 1,1 1-1,-1-1 0,1 0 0,-1 1 0,1-1 0,-1 0 1,1 0-1,5 1 0,-1-1-12,0-1 0,-1 1 1,1-1-1,0 0 0,-1 0 0,1-1 0,-1 0 1,1 0-1,-1-1 0,1 0 0,-1 0 0,11-5 1,-9 2-9,1 0 0,-2 0 0,1-1 0,-1 0 1,1 0-1,-2-1 0,1 0 0,-1 0 0,0 0 1,0-1-1,-1 0 0,0 0 0,-1-1 0,6-14 1,-7 17-18,-1 0 0,0 0 0,-1-1 0,1 1 0,-1 0 0,0-1 0,-1 0 0,0 1 0,0-1 0,0 1 0,-1-1 0,0 1 0,0-1 0,0 1 1,-1 0-1,0-1 0,0 1 0,-1 0 0,0 0 0,0 1 0,0-1 0,-5-5 0,6 8-3,0 1-1,0-1 1,-1 1 0,1 0 0,-1-1-1,0 1 1,1 1 0,-1-1-1,0 0 1,0 1 0,0-1 0,0 1-1,0 0 1,0 0 0,-1 0-1,1 0 1,0 1 0,-1 0-1,1-1 1,0 1 0,0 0 0,-1 0-1,-5 2 1,7-2 1,-1 1 0,1 0 1,-1 0-1,1 0 0,-1 0 1,1 1-1,0-1 0,0 0 0,-1 1 1,1 0-1,0 0 0,1-1 0,-1 1 1,0 0-1,0 0 0,1 1 0,-1-1 1,1 0-1,0 1 0,0-1 0,0 0 1,0 1-1,0-1 0,0 1 0,0 0 1,1-1-1,0 1 0,-1 0 0,1 3 1,0-4-32,0 0 1,1 0-1,-1 0 1,0 0-1,1 0 1,-1 0-1,1-1 1,-1 1-1,1 0 1,0 0-1,0-1 1,0 1 0,0 0-1,0-1 1,0 1-1,0-1 1,1 1-1,-1-1 1,0 0-1,1 0 1,-1 0-1,1 1 1,-1-1-1,1 0 1,0-1-1,0 1 1,-1 0 0,1 0-1,0-1 1,0 1-1,0-1 1,0 0-1,2 1 1,3 0-132,1 0 1,0-1 0,0 0 0,0 0 0,0 0 0,15-4-1,22-10-232,2-6-152</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21.248"/>
    </inkml:context>
    <inkml:brush xml:id="br0">
      <inkml:brushProperty name="width" value="0.05" units="cm"/>
      <inkml:brushProperty name="height" value="0.05" units="cm"/>
    </inkml:brush>
  </inkml:definitions>
  <inkml:trace contextRef="#ctx0" brushRef="#br0">146 124 16243,'-14'8'720,"0"0"0,0 2-1,1 0 1,0 0-1,1 1 1,-15 17-1,23-23-584,0-1 1,0 1-1,0 0 0,1 1 0,0-1 0,0 1 1,1-1-1,-1 1 0,1 0 0,1 0 0,-1 0 0,1 0 1,0 0-1,0 0 0,1 1 0,-1-1 0,2 0 0,-1 0 1,2 11-1,-1-15-123,-1 1 1,0-1-1,1 0 0,-1 0 1,1 0-1,0 0 1,0 0-1,0 0 0,0 0 1,0 0-1,0-1 1,0 1-1,0 0 0,1-1 1,-1 1-1,1-1 1,0 1-1,-1-1 0,1 1 1,0-1-1,0 0 1,-1 0-1,1 0 1,0 0-1,0 0 0,0-1 1,0 1-1,0-1 1,1 1-1,-1-1 0,0 0 1,0 1-1,0-1 1,0 0-1,0 0 0,1-1 1,-1 1-1,0 0 1,3-2-1,3 0-6,-1-1 1,0 0-1,0 0 1,0-1-1,0 0 0,0 0 1,-1 0-1,0-1 1,10-9-1,3-7 1,-1-1 0,-1-1 0,-1-1 0,-1 0 0,-1-1 0,-1 0 0,-1-1 0,16-53 0,-26 72-13,-1 0 1,1-1-1,0-13 1,-2 20 3,0 0 0,0 0 0,0 0 0,0 0 0,0 0 0,0 0 0,-1 0 1,1 0-1,0 0 0,-1 0 0,1 0 0,0 0 0,-1 1 0,1-1 0,-1 0 0,0-1 0,0 2 1,1-1 0,-1 1 0,0 0 0,1 0 0,-1 0 0,0-1-1,1 1 1,-1 0 0,0 0 0,0 0 0,1 0 0,-1 0-1,0 0 1,1 0 0,-1 1 0,0-1 0,1 0 0,-1 0-1,0 0 1,1 1 0,-1-1 0,1 0 0,-1 1 0,0-1-1,1 0 1,-1 1 0,0 0 0,-4 3 17,1 0 0,-1 0 1,1 0-1,-1 1 0,2 0 1,-1-1-1,0 2 0,1-1 0,0 0 1,-3 7-1,-3 9 124,-10 32 1,14-37-61,1-1-1,1 1 1,0 0 0,1 0-1,1 27 1,1-38-53,0 1 0,1-1 1,0 0-1,0 0 0,0 0 0,1 0 1,0 0-1,0 0 0,4 7 0,-5-10-14,1 1 1,0 0-1,1-1 0,-1 1 0,0-1 0,1 0 0,-1 0 0,1 0 0,0 0 0,0 0 0,-1-1 0,1 1 0,0-1 0,0 0 0,1 1 0,3 0 0,-1-2-14,0 1 0,0-1 1,1 0-1,-1-1 0,0 1 0,0-1 0,0 0 0,0-1 0,0 1 1,-1-1-1,1 0 0,0-1 0,-1 1 0,1-1 0,-1 0 0,0-1 1,6-4-1,0 0-33,-1-1 0,0 0-1,-1 0 1,0 0 0,0-1 0,-1-1 0,7-11 0,-11 15-27,-1-1 1,1 1-1,2-13 0,-6 20 58,0 0 0,0 0 0,0 0 0,0 0-1,-1 0 1,1 1 0,0-1 0,0 0-1,0 0 1,0 0 0,-1 0 0,1 0-1,0 0 1,0 0 0,0 0 0,-1 0 0,1 0-1,0 0 1,0-1 0,0 1 0,0 0-1,-1 0 1,1 0 0,0 0 0,0 0 0,0 0-1,0 0 1,-1 0 0,1 0 0,0-1-1,0 1 1,0 0 0,0 0 0,0 0 0,0 0-1,0 0 1,-1-1 0,1 1 0,0 0-1,0 0 1,0 0 0,0-1 0,0 1-1,0 0 1,0 0 0,0 0 0,0 0 0,0-1-1,0 1 1,0 0 0,-13 13-7,9-7 29,0 0 0,0 1 0,1 0 0,0 0 0,0 0 0,1 0 0,0 0 0,0 0 0,-1 10 0,2-13-1,0 1 1,1-1 0,0 1 0,-1-1 0,2 1 0,-1-1 0,0 1 0,1-1 0,0 1 0,0-1 0,0 0 0,1 1 0,-1-1 0,1 0 0,0 0 0,5 7 0,-6-9-13,1-1-1,0 1 1,-1 0 0,1-1 0,0 1-1,0-1 1,0 0 0,0 0 0,0 0 0,0 0-1,0 0 1,1 0 0,-1 0 0,0-1-1,0 1 1,1-1 0,4 0 0,-3 0-8,0 0 0,1-1 0,-1 1 0,0-1 1,1-1-1,-1 1 0,0 0 0,8-5 0,0-1-45,0 0 0,-1-1 0,0 0 0,-1-1 0,12-12 0,63-74-929,-88 106 505,-10 44 463,12-49 1,0-1 0,0 1-1,0 0 1,1-1 0,0 1 0,0 0 0,2 10 0,-2-16-13,1 1 1,-1 0 0,0-1-1,0 1 1,1-1-1,-1 1 1,0 0 0,1-1-1,-1 1 1,0-1 0,1 1-1,-1-1 1,1 1-1,-1-1 1,1 0 0,-1 1-1,1-1 1,0 1-1,-1-1 1,1 0 0,-1 0-1,1 1 1,0-1 0,-1 0-1,1 0 1,1 1-1,0-1-52,-1-1 1,1 1-1,0 0 0,-1 0 0,1-1 0,0 1 0,0-1 0,-1 1 0,1-1 0,1-1 0,5-2-316,-1-1 1,0 0-1,8-7 0,8-10-378,-2-1 0,23-30 0,-33 39 482,26-34-604</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1:21.942"/>
    </inkml:context>
    <inkml:brush xml:id="br0">
      <inkml:brushProperty name="width" value="0.05" units="cm"/>
      <inkml:brushProperty name="height" value="0.05" units="cm"/>
    </inkml:brush>
  </inkml:definitions>
  <inkml:trace contextRef="#ctx0" brushRef="#br0">120 17 16692,'0'0'37,"0"0"0,0 0 1,0 0-1,0 0 1,0 0-1,0 0 1,0 0-1,0 0 1,0 0-1,0 0 1,-1 0-1,1 0 1,0 0-1,0 0 1,0 0-1,0 0 0,0 0 1,0 0-1,0 0 1,0 0-1,0 0 1,0 0-1,0 0 1,-1 0-1,1 0 1,0 0-1,0 0 1,0 0-1,0 0 1,0 0-1,0 0 0,0 0 1,0 0-1,0 0 1,0 0-1,0 0 1,0 0-1,0-1 1,0 1-1,0 0 1,0 0-1,-1 0 1,1 0-1,0 0 1,0 0-1,0 0 0,0 0 1,0 0-1,0 0 1,0 0-1,0-1 1,0 1-1,-11 11 797,-13 17 371,13-12-908,1 1-1,0 0 1,2 0-1,0 1 0,0 0 1,2 1-1,1-1 1,0 1-1,1 1 0,1-1 1,-1 32-1,4-46-272,0 1 0,1-1-1,0 0 1,0 0 0,0 0-1,0 0 1,1 0 0,2 6-1,-3-9-23,-1-1 1,1 0-1,0 0 0,0 0 0,0 0 0,0 0 1,0 0-1,0 0 0,0 0 0,0 0 0,0 0 1,0 0-1,0-1 0,0 1 0,1 0 0,-1-1 1,0 1-1,0-1 0,1 0 0,-1 1 0,0-1 1,1 0-1,-1 0 0,1 0 0,-1 0 0,0 0 0,1 0 1,-1 0-1,0 0 0,1 0 0,-1-1 0,0 1 1,1-1-1,-1 1 0,2-2 0,8-3-17,-1 0-1,0-1 0,-1 0 1,0-1-1,0 0 0,0 0 1,-1-1-1,14-16 0,52-78-262,-70 96 259,2-3-11,9-12-53,-1 0 0,-1-1 0,-1-1 0,15-42 0,-26 64 82,-1 0 1,1-1-1,-1 1 1,0 0-1,1 0 1,-1-1-1,0 1 1,0 0-1,0-1 1,0 1-1,0 0 1,0 0-1,-1-1 1,1 1-1,0 0 1,-1-1-1,0-1 1,-6 3 34,-3 12 47,3 0-28,1 1 0,0 0 0,0 0 0,2 0 0,-1 1 0,2 0-1,0 0 1,0 0 0,2 0 0,-1 24 0,2-29-39,0 1-1,0-1 1,1 0 0,1 0 0,-1 0-1,1 1 1,1-1 0,0-1 0,0 1-1,1 0 1,0-1 0,0 0 0,1 0-1,0 0 1,0 0 0,1-1-1,9 9 1,-11-13-7,0 0 0,0 0 0,0-1 0,0 1 0,1-1 0,-1 0 0,1-1-1,-1 1 1,1-1 0,0 0 0,-1 0 0,7 1 0,-9-2-3,0 0 0,0 0 0,-1 0-1,1 0 1,0 0 0,0-1 0,0 1 0,0 0 0,-1-1 0,1 0-1,0 1 1,-1-1 0,1 0 0,0 0 0,-1 0 0,1 0 0,-1 0-1,1 0 1,-1 0 0,0 0 0,1-1 0,-1 1 0,0 0 0,0-1-1,0 1 1,0-1 0,0 0 0,0 1 0,-1-1 0,1 0 0,0 1-1,-1-1 1,1 0 0,-1 0 0,1-2 0,-1-2 0,1-1-1,-1 1 1,-1-1 0,1 0 0,-1 1 0,0-1-1,-3-9 1,-19-46-20,18 47 2,6 18 17,1-1 0,0 0 0,0 0 0,0 0 1,0-1-1,0 1 0,1 0 0,-1-1 0,0 0 0,1 1 0,-1-1 1,1 0-1,-1 0 0,1 0 0,0-1 0,-1 1 0,1-1 0,0 1 1,0-1-1,-1 0 0,4 0 0,4 0 19,1 1 0,-1-2 0,0 1 0,0-2 0,16-3 0,-7-1 33,0 0 0,27-14 0,-41 18-33,1-1-1,-1 0 0,0-1 0,0 1 0,0-1 0,-1 0 0,1 0 1,-1-1-1,0 1 0,0-1 0,0 0 0,4-7 0,-8 11-13,0 1-1,1 0 0,-1-1 0,0 1 1,1-1-1,-1 1 0,0-1 0,0 1 0,0-1 1,0 1-1,0-1 0,1 1 0,-1-1 1,0 1-1,0-1 0,0 1 0,0-1 1,0 1-1,-1-1 0,1 1 0,0-1 1,0 1-1,0-1 0,0 1 0,0-1 1,-1 1-1,1 0 0,0-1 0,0 1 0,-1-1 1,1 1-1,0-1 0,-1 1 0,0-1 1,0 1 7,0-1 1,0 1-1,-1-1 0,1 1 1,-1 0-1,1 0 1,0 0-1,-1-1 0,1 1 1,-1 0-1,1 1 1,-2-1-1,-3 1 39,0 0 0,0 0 0,0 1 0,1 0 0,-8 3 0,7-1 8,1 0 1,-1 1-1,1-1 1,0 1 0,0 0-1,1 1 1,0-1-1,0 1 1,0 0-1,0 0 1,1 0-1,0 0 1,0 1-1,1-1 1,0 1 0,0-1-1,0 1 1,1 0-1,-1 9 1,2-12-76,0 0 0,0 0 0,0 0 0,0 0 0,1 0 0,-1 0 1,1-1-1,0 1 0,0 0 0,0-1 0,1 1 0,-1 0 0,1-1 0,0 0 0,0 1 1,0-1-1,1 0 0,-1 0 0,1 0 0,-1 0 0,1-1 0,0 1 0,0-1 0,0 0 0,1 1 1,-1-1-1,0-1 0,1 1 0,0 0 0,-1-1 0,1 0 0,0 0 0,-1 0 0,1 0 1,6 0-1,0 0-37,0-1 0,0-1 0,0 1 0,0-1 1,0-1-1,13-3 0,28-10-177</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11.864"/>
    </inkml:context>
    <inkml:brush xml:id="br0">
      <inkml:brushProperty name="width" value="0.05" units="cm"/>
      <inkml:brushProperty name="height" value="0.05" units="cm"/>
    </inkml:brush>
  </inkml:definitions>
  <inkml:trace contextRef="#ctx0" brushRef="#br0">4679 318 11546,'-7'4'130,"0"1"-1,-1-1 1,1 0-1,-1-1 0,1 0 1,-1 0-1,0 0 1,0-1-1,-1 0 0,1-1 1,0 0-1,-1 0 1,1-1-1,0 0 0,-1 0 1,-8-2-1,-17-4 99,0 0 0,-50-18 0,62 17-175,-141-40 47,-231-37 0,234 61-87,-881-111 206,808 119-220,0 10 0,-1 10 0,-426 65 0,301-17 4,-142 25-7,461-71 3,0 3 0,-70 26 1,94-30-1,0 2 0,1 0 0,0 0 0,0 2 0,1 0 0,0 0 0,1 1 0,0 1 0,-14 17 0,23-24 0,0 0-1,0 0 1,1 0 0,0 1 0,0-1 0,1 1-1,-1 0 1,1-1 0,0 1 0,1 0-1,0 0 1,0 0 0,0 0 0,0 1 0,1-1-1,1 10 1,0-7-2,1-1 1,0 0-1,1 0 0,0 0 1,0 0-1,0 0 0,1 0 0,0-1 1,1 0-1,0 0 0,10 12 1,4 1-10,1-1 0,0-1 0,2-1 0,0-1 0,1 0 0,0-2 0,44 20 1,-9-10-22,1-3 0,79 18 0,-16-13-17,2-5 1,158 6-1,254-19-41,-383-8 75,998-48-59,118-95 0,-881 95 52,142-22 5,-10-27 16,-477 88 7,-1-2 0,-1-1 0,57-26 0,-93 36 6,0-1 0,0 0 1,-1 1-1,0-2 0,1 1 0,-1 0 1,0-1-1,0 0 0,3-4 0,-6 6-9,0 0 0,0 1 0,0-1 0,0 0 0,0 0 0,-1 0 0,1 0 0,-1 1 0,0-1 0,1 0 0,-1 0 0,0 0 0,0 0 0,0 0 0,0 0 0,-1 0 0,1 0 0,0 0 0,-1 0 0,1 1 0,-1-1 0,0 0 0,0 0 0,1 0 0,-1 1 0,-2-3 0,-1-3-47,-1 1-1,0-1 0,-1 1 0,1 0 0,-1 0 1,-1 0-1,-10-7 0,-54-29-306,49 31 378,-59-30-104,-13-1-81</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13.015"/>
    </inkml:context>
    <inkml:brush xml:id="br0">
      <inkml:brushProperty name="width" value="0.05" units="cm"/>
      <inkml:brushProperty name="height" value="0.05" units="cm"/>
    </inkml:brush>
  </inkml:definitions>
  <inkml:trace contextRef="#ctx0" brushRef="#br0">2250 489 8914,'-25'-20'486,"0"2"1,-2 0-1,0 2 0,0 1 1,-35-14-1,-154-46 714,128 46-1341,-201-80 320,-16-4-73,268 101-99,0 2-1,-1 2 1,0 1 0,0 2-1,-1 2 1,1 1-1,-51 5 1,58 0-6,0 2 0,0 1 1,0 2-1,1 1 0,0 1 0,0 1 1,1 2-1,1 1 0,-36 23 0,28-11-4,0 1 0,2 2 0,-45 49-1,36-29-13,-65 94-1,90-113 13,1 0-1,1 1 0,1 1 0,2 0 0,2 0 1,0 2-1,-9 57 0,14-45 2,2-1 0,2 0 1,2 1-1,2-1 0,10 64 0,-5-71 2,2 1 0,1-1 0,2-1 0,1 0-1,2-1 1,2 0 0,1-1 0,28 41 0,-24-46 1,1-2 0,1 0 0,1-2 0,1 0 1,2-2-1,0-1 0,2-1 0,0-2 0,36 18 0,-17-14 13,1-2 0,1-3-1,0-2 1,1-2 0,1-3-1,0-1 1,1-3 0,89 1-1,-73-9 3,0-4 0,0-2 0,0-4 0,-1-3 0,-1-2 0,84-32 0,-49 9-2,148-78 1,-196 85-5,-1-2 1,-2-2 0,-1-3 0,50-48 0,-59 45 34,-2-2 1,-1-1-1,-2-2 0,57-96 0,-77 111-11,-2-1 0,-1 0 0,-1 0 0,-2-2 0,-1 1-1,-2-2 1,-1 1 0,-2-1 0,1-50 0,-6 61-12,-1 0 1,-1 0-1,-1 1 1,-1-1-1,-1 1 1,-15-42-1,13 47-12,-1 1 0,-2-1 1,1 1-1,-2 1 0,0 0 0,-1 0 0,-1 1 0,-24-23 0,15 20-25,-1 1 1,-1 0-1,-1 2 1,0 1-1,-1 1 1,0 1-1,-1 1 1,0 1-1,-1 2 0,-51-9 1,10 7-50,0 4 1,0 2-1,-96 8 1,26 8-7</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37.073"/>
    </inkml:context>
    <inkml:brush xml:id="br0">
      <inkml:brushProperty name="width" value="0.05" units="cm"/>
      <inkml:brushProperty name="height" value="0.05" units="cm"/>
    </inkml:brush>
  </inkml:definitions>
  <inkml:trace contextRef="#ctx0" brushRef="#br0">9671 307 11979,'-24'-1'271,"-1"-2"0,-45-9 0,33 4-296,13 5 1,0 0 1,-29 2 0,30 1 99,-1-1-1,-36-6 1,-32-12 163,-147-10 0,-3 22-236,-139-11 387,-62-60 132,177 25-543,141 35-12,-142-2-1,-128 17-2,351 4 25,-649 37-398,218-5 312,294-25 115,-376 14 170,-1-35-51,77-28-167,-531-29-45,-203 75-81,1021 0 193,-307 29 27,370-15-120,-230 64 0,258-52-7,-139 62-1,234-89 59,-1 0 0,1 1 0,0 0-1,0 1 1,0-1 0,1 1 0,0 1-1,0-1 1,-11 15 0,15-17-1,1 0-1,-1 1 1,1-1 0,0 1-1,0 0 1,1-1 0,-1 1-1,1 0 1,0 0 0,0 0-1,1 0 1,-1 0 0,1 0-1,0 0 1,1 0 0,-1 0-1,1 0 1,0 0 0,0 0-1,3 7 1,1-2-21,-1 0-1,2-1 1,0 1 0,0-1-1,0 0 1,1 0 0,1-1 0,-1 0-1,1-1 1,1 1 0,-1-1-1,1-1 1,0 0 0,19 10 0,6 0-85,-1-1 0,2-2 0,40 11 1,-2-6-86,134 16 1,78-13 109,-172-14 64,842 66-392,845-26 767,-1110-105-203,-1-38-121,65-7-15,555-22-36,-736 75-50,-1 4 56,-1 34-6,-445 17-49,217 37 0,-308-36 58,-15-8 12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11.679"/>
    </inkml:context>
    <inkml:brush xml:id="br0">
      <inkml:brushProperty name="width" value="0.05" units="cm"/>
      <inkml:brushProperty name="height" value="0.05" units="cm"/>
    </inkml:brush>
  </inkml:definitions>
  <inkml:trace contextRef="#ctx0" brushRef="#br0">342 56 15451,'-2'-3'136,"1"-1"0,-1 1 0,1 0-1,-1 0 1,0 0 0,0 0 0,0 0 0,-1 0-1,1 1 1,-1-1 0,1 1 0,-1-1 0,0 1-1,0 0 1,0 0 0,0 0 0,0 1 0,-1-1-1,1 1 1,0 0 0,-1-1 0,1 2 0,-1-1-1,1 0 1,-1 1 0,0-1 0,1 1 0,-1 0-1,1 0 1,-5 1 0,-2 0-69,1 1 1,0-1-1,0 1 0,0 1 1,0 0-1,0 0 0,1 1 1,-1 0-1,1 0 0,-14 10 1,10-3-73,0 0 1,1 1-1,0 0 0,0 0 1,2 1-1,-1 1 1,2 0-1,0 0 1,0 0-1,-5 18 0,7-19 1,2 1-1,0-1 0,0 1 1,1 0-1,1 0 0,1 0 1,0 0-1,0 0 0,1 0 0,1 0 1,5 28-1,-3-33 22,0 0 1,0 0-1,1-1 1,0 1-1,0-1 1,1 0-1,0 0 0,0 0 1,1-1-1,0 0 1,0 0-1,1-1 1,0 1-1,0-1 0,0-1 1,1 1-1,0-1 1,9 4-1,-4-3 77,0-1 0,1-1-1,-1 0 1,1 0 0,0-1-1,0-1 1,0 0 0,1-1-1,-1-1 1,0 0 0,19-3-1,-18 1 40,0-1 0,-1 0 0,0-1 1,0 0-1,0-1 0,0-1 0,-1 0 0,0-1 0,0-1 0,23-17 0,-29 19-58,0-1 0,0 1 0,0-2 0,-1 1 1,0-1-1,-1 1 0,0-2 0,0 1 0,0 0 0,-1-1 0,-1 0 0,1 0 0,-1 0 0,-1-1 0,0 1 0,0 0 0,0-15 0,-2 10-115,-1 1-1,0-1 0,-1 1 0,0-1 1,-1 1-1,-1 0 0,0 0 0,-1 0 1,-1 0-1,1 1 0,-2 0 0,0 0 1,-15-19-1,16 22-136,-1 1 0,0 0 0,-1 1 0,0 0 0,0 0 0,0 0 1,-1 1-1,1 0 0,-2 1 0,1 0 0,-1 1 0,1-1 0,-1 2 0,0-1 0,-1 2 0,1-1 1,0 1-1,-15 0 0,19 2 43,0 0 0,0 0 0,0 1 0,-10 2 0,-15 12-610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38.880"/>
    </inkml:context>
    <inkml:brush xml:id="br0">
      <inkml:brushProperty name="width" value="0.05" units="cm"/>
      <inkml:brushProperty name="height" value="0.05" units="cm"/>
    </inkml:brush>
  </inkml:definitions>
  <inkml:trace contextRef="#ctx0" brushRef="#br0">5203 186 6785,'-8'-10'353,"-1"1"0,0-1-1,0 2 1,-1-1-1,0 1 1,-1 1 0,0-1-1,0 2 1,0 0-1,-1 0 1,-17-5 0,-15-4 700,-82-14 1,117 27-1053,-101-16 185,0 5 0,-183 2 0,-222 38-410,467-24 231,-815 93-133,607-56 154,-352 8 0,-59-67 312,165 1 26,0 35 52,497-17-414,-39 3 32,1 3 0,-84 20-1,116-23-59,0 1-1,0 0 0,1 1 0,0 0 0,-1 0 0,2 1 0,-1 0 0,1 1 0,0 0 1,0 1-1,1 0 0,0 0 0,0 0 0,1 1 0,0 1 0,-9 14 0,12-15-7,0 0 0,0 1-1,1-1 1,0 1-1,0 0 1,1-1 0,1 1-1,0 0 1,0 0 0,1 0-1,0 0 1,2 14-1,1-9-23,0-1 0,1 0 0,0 0-1,2-1 1,-1 1 0,2-1-1,13 21 1,5 0-101,1 0 0,3-2 0,0-1 0,61 48 0,-40-39 106,2-2 0,2-3 0,1-2 1,2-2-1,1-3 0,67 22 0,-32-19 28,2-5 1,1-4-1,131 13 0,46-12 23,392-17 0,275-78 27,562-112-220,-1340 163 182,464-70 2,-13-46 198,-606 135-182,53-15 164,-1-2 0,-1-2 1,70-37-1,-124 55-129,0 1 0,0 0 1,0-1-1,-1 0 0,1 1 0,-1-2 0,0 1 1,1 0-1,3-7 0,-6 8-29,0 1 0,-1 0-1,1-1 1,-1 1 0,0-1 0,1 1 0,-1-1 0,0 1 0,0 0-1,0-1 1,0 1 0,0-1 0,0 1 0,-1-1 0,1 1 0,0-1-1,-1 1 1,1 0 0,-1-1 0,1 1 0,-1 0 0,0-1 0,1 1-1,-1 0 1,0 0 0,0 0 0,0 0 0,0 0 0,0 0 0,0 0-1,0 0 1,-1 0 0,-1-1 0,-13-10 151,-1 1 0,0 1 1,-1 0-1,-36-13 0,-84-21 165,106 35-310,-97-29 156</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44.407"/>
    </inkml:context>
    <inkml:brush xml:id="br0">
      <inkml:brushProperty name="width" value="0.05" units="cm"/>
      <inkml:brushProperty name="height" value="0.05" units="cm"/>
    </inkml:brush>
  </inkml:definitions>
  <inkml:trace contextRef="#ctx0" brushRef="#br0">37 7 13139,'-13'-1'1060,"-11"1"-58,56 5-425,80-6-520,177 6-18,211 12 66,-133-10 1,428-22-77,-153-9 8,0 25 50,-256 0-40,-384-1-389,-6 0 262,-10-1 35,-12 1-114</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45.044"/>
    </inkml:context>
    <inkml:brush xml:id="br0">
      <inkml:brushProperty name="width" value="0.05" units="cm"/>
      <inkml:brushProperty name="height" value="0.05" units="cm"/>
    </inkml:brush>
  </inkml:definitions>
  <inkml:trace contextRef="#ctx0" brushRef="#br0">569 36 12131,'18'-9'711,"25"-12"-165,-41 20-513,0 0 1,1 0 0,-1 0 0,0 1-1,1-1 1,-1 1 0,1 0 0,-1-1-1,0 1 1,1 0 0,-1 0-1,1 1 1,-1-1 0,5 2 0,-6-2-16,-1 1 0,1 1 0,0-1 0,0 0 0,-1 0 0,1 0 0,0 0-1,-1 0 1,0 1 0,1-1 0,-1 0 0,1 0 0,-1 1 0,0-1 0,0 0 0,0 1 0,0-1 0,0 0 0,0 1 0,0-1 0,0 0 0,-1 0 0,1 1 0,0-1 0,-1 0 0,1 0 0,-1 1 0,0 0 0,-3 6 20,0-1 0,0 0 0,-1 0 0,0 0 0,0-1 0,-11 12 0,-43 32 167,46-39-153,-43 32 297,-93 52 1,-69 23 401,198-107-677,-2-1 14,-29 17 81,46-24-148,1 0 0,-1 0-1,1 0 1,0 1 0,1 0 0,-1-1 0,-6 10 0,9-13-18,1 1 0,0 0 1,-1 0-1,1-1 0,-1 1 0,1 0 0,0 0 0,0 0 0,0 0 0,-1-1 0,1 1 1,0 0-1,0 0 0,0 0 0,0 0 0,0 0 0,1-1 0,-1 1 0,0 0 0,0 0 1,0 0-1,1 0 0,-1-1 0,1 1 0,-1 0 0,0 0 0,1-1 0,-1 1 0,1 0 1,-1-1-1,1 1 0,0 0 0,-1-1 0,1 1 0,0-1 0,-1 1 0,1-1 0,0 1 1,0-1-1,-1 0 0,1 1 0,0-1 0,1 0 0,5 3 8,0-1 0,0 0 0,13 2 0,-19-4-10,68 8 76,0-4-1,73-4 1,-56-1-5,-42 1-43,236 4-10,-191 0-296,95 19 0,-145-15 125,51 17 0,-53-12-77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5:45.992"/>
    </inkml:context>
    <inkml:brush xml:id="br0">
      <inkml:brushProperty name="width" value="0.05" units="cm"/>
      <inkml:brushProperty name="height" value="0.05" units="cm"/>
    </inkml:brush>
  </inkml:definitions>
  <inkml:trace contextRef="#ctx0" brushRef="#br0">1875 90 11394,'-53'-16'870,"-1"2"-1,-71-8 1,-113 0 76,175 17-761,-41-2 97,-1 4 1,-155 15-1,208-5-215,0 1 0,1 4 0,0 1 0,1 2 0,1 3 0,-92 47 0,90-36 25,-93 72 0,114-75-47,0 1-1,2 1 1,-46 58 0,66-74-41,-1 0 0,2 1 0,0 0 0,0 0 0,1 1 0,1 0 0,0 0 0,1 0 0,0 1 0,2-1 0,-1 1 0,2 0 0,0 0 0,1 0 0,0 0 0,1-1 0,1 1 0,0 0 0,1 0 0,1-1 0,0 0 0,1 0 0,0 0 0,1 0 0,1-1 0,0 0 0,1 0 0,0-1 0,19 22 0,-14-21-16,0 1 0,1-2 0,1 0 1,0 0-1,0-2 0,1 0 0,1 0 0,-1-2 0,29 10 0,-20-9-4,1-2 0,1-1 0,-1-2-1,1 0 1,53-1 0,-28-4-8,-1-4 0,69-13 1,91-34-17,234-94 35,-307 99 16,560-214 21,-654 244-92,-2-2 0,67-41 0,-105 58 50,2-2-13,0 0 0,0-1 0,0 1 0,8-11 0,-12 14 16,-1 0 0,0-1 0,-1 1 0,1 0 0,0-1-1,0 1 1,0-1 0,-1 1 0,1-1 0,-1 0 0,0 1 0,1-1 0,-1 0 0,0 1 0,0-1 0,0 0-1,0 1 1,0-1 0,0 0 0,0 1 0,-1-1 0,1 1 0,-1-1 0,1 0 0,-1 1 0,0-2-1,-1-1-8,-1 0 0,1 1 0,-1-1 0,1 1 0,-1 0 0,0 0-1,0 0 1,-1 0 0,1 0 0,-1 1 0,-4-3 0,-45-21-120,45 23 116,-72-27-148,-89-22-1,-88-9 104,185 45 71,31 6 17,-241-49-24,195 45-56,-110-4 1,120 17 36</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6:13.445"/>
    </inkml:context>
    <inkml:brush xml:id="br0">
      <inkml:brushProperty name="width" value="0.05" units="cm"/>
      <inkml:brushProperty name="height" value="0.05" units="cm"/>
    </inkml:brush>
  </inkml:definitions>
  <inkml:trace contextRef="#ctx0" brushRef="#br0">153 75 8498,'-1'-7'522,"0"1"1,0-1 0,-1 1-1,0-1 1,-1 1 0,0 0-1,0 0 1,0 0 0,0 0-1,-5-5 1,-3 35-64,-1 34-437,3 1 1,-2 64 0,4-32-25,-17 136 14,-12 124-61,24 1-204,12-336 214,-1-3 18,1-1-1,1 0 1,0 1 0,1-1-1,0 0 1,1 0 0,6 17-1,2-12-31</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1:16.331"/>
    </inkml:context>
    <inkml:brush xml:id="br0">
      <inkml:brushProperty name="width" value="0.05" units="cm"/>
      <inkml:brushProperty name="height" value="0.05" units="cm"/>
    </inkml:brush>
  </inkml:definitions>
  <inkml:trace contextRef="#ctx0" brushRef="#br0">1836 86 9138,'-59'-19'1661,"40"12"-1630,-1 1 0,1 0 0,-2 1 0,-32-3 0,-47 6-949,53 3 142,-86-12 0,66 1 1058,-1 3-1,0 2 0,0 4 0,0 3 1,1 2-1,-1 4 0,1 2 0,-110 32 1,103-18 74,0 3 1,-107 54-1,151-64-268,2 0 0,-1 1 0,2 2 0,1 1 0,0 1 0,2 1-1,1 1 1,-32 42 0,49-57-62,0 1-1,0 0 1,1 0-1,0 1 1,1-1 0,0 1-1,0 0 1,1 0-1,1 1 1,0-1-1,1 0 1,0 1 0,0-1-1,1 1 1,2 14-1,1-12 10,0 0 1,0 0-1,2 0 0,-1-1 0,2 1 0,0-1 0,0-1 0,1 1 1,1-1-1,0 0 0,19 20 0,-14-18-10,0-2-1,1 0 1,0 0 0,1-1-1,0-1 1,1-1 0,19 9 0,-8-6 6,0-2 1,0-1-1,55 10 1,-1-9 4,1-3 0,97-5 0,-171-3-35,605-18 31,-431 6-146,199-42-1,-240 25 117,265-94 0,-400 121 1,26-8 28,-1-2 1,0-1-1,0-2 0,29-20 1,-53 31-18,0 0 1,-1 0-1,1-1 1,-1 0 0,0 0-1,-1 0 1,1-1 0,-1 0-1,-1 0 1,1 0-1,-1-1 1,0 1 0,-1-1-1,0 0 1,0 0 0,-1 0-1,0 0 1,0-1 0,-1 1-1,0-1 1,-1-15-1,0 12 7,-2 0 0,1 0 0,-2 0-1,0 0 1,0 0 0,-1 0 0,0 1 0,-1-1-1,0 1 1,-13-19 0,8 17-24,0 1 0,0 1 0,-1 0 1,0 0-1,-1 1 0,0 0 0,-24-14 0,5 8-21,-1 1 0,0 1 0,-1 2 0,-1 1 0,0 2 0,0 1 0,-40-3 0,-50-2-31</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1:49.375"/>
    </inkml:context>
    <inkml:brush xml:id="br0">
      <inkml:brushProperty name="width" value="0.05" units="cm"/>
      <inkml:brushProperty name="height" value="0.05" units="cm"/>
    </inkml:brush>
  </inkml:definitions>
  <inkml:trace contextRef="#ctx0" brushRef="#br0">1700 101 12755,'-285'-5'1820,"68"-3"-1561,53 16-229,1 6 0,-321 72 1,304-36-14,152-40-10,0 1-1,1 1 1,1 1 0,-30 21-1,52-32-8,1 1 1,-1-1-1,1 1 0,0 0 0,0 0 1,0 0-1,0 1 0,1-1 0,-1 1 1,1 0-1,-3 6 0,4-8 0,0 0-1,1 0 0,-1 1 1,1-1-1,0 0 0,0 0 1,0 0-1,0 0 1,0 1-1,0-1 0,0 0 1,1 0-1,-1 0 0,1 0 1,0 0-1,0 0 1,0 0-1,0 0 0,0 0 1,0 0-1,0 0 0,0 0 1,1-1-1,1 3 1,5 4-8,1-1 1,-1 0-1,1 0 1,1-1 0,-1-1-1,1 1 1,20 7 0,79 21-42,202 32 118,9-24 102,574 20 338,-727-62-318,1-9 0,-2-6 0,222-49 0,-321 48-74,0-2 0,-2-3 0,123-57 0,-178 73-59,0-1-1,-1 0 1,1-1-1,-1 1 0,-1-2 1,1 1-1,-1-1 1,-1-1-1,8-9 1,-12 14-20,-1 0 0,1 0 0,-1-1-1,-1 1 1,1-1 0,0 1 0,-1-1 0,0 1 0,0-1 0,0 0 0,-1 0 0,0 1 0,1-1 0,-2 0 0,1 0 0,0 1 0,-1-1 0,0 0 0,0 1 0,-1-1 0,1 1 0,-1-1 0,-3-6 0,-1 1 20,-1 1 0,1 0 0,-1 0 0,-1 1-1,1 0 1,-2 0 0,1 0 0,-1 1 0,0 1 0,-19-11 0,-2 1 6,-1 1-1,-43-14 1,11 10-181,0 2-1,-91-12 1,-132 0-325,236 25 445,-85-7-176</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2:12.642"/>
    </inkml:context>
    <inkml:brush xml:id="br0">
      <inkml:brushProperty name="width" value="0.05" units="cm"/>
      <inkml:brushProperty name="height" value="0.05" units="cm"/>
    </inkml:brush>
  </inkml:definitions>
  <inkml:trace contextRef="#ctx0" brushRef="#br0">3713 130 10114,'-499'-17'921,"1"-22"282,-115-7-412,500 40-785,-364-16 101,1 28-13,384 0-86,1 4 0,0 4 0,1 4-1,1 4 1,-121 48 0,180-58-12,0 1 0,2 2 1,0 1-1,1 2 0,0 0 0,1 2 1,-38 38-1,52-46-3,1 1-1,1 0 1,0 1 0,0 0 0,1 0-1,1 1 1,1 0 0,0 1 0,1 0-1,1 0 1,0 0 0,1 1 0,0-1-1,2 1 1,0 0 0,1 22-1,2-26 5,0 1 0,2-1 0,-1 0 0,2 0 0,0 0 0,0 0 0,1-1 0,1 0 0,0 0 0,1 0 0,0-1 0,1 0 0,0 0 0,0 0-1,20 17 1,-1-4 13,1-2 1,0 0-1,2-2 0,60 30 0,-29-21 13,1-3 1,2-3-1,107 24 1,-57-24 36,150 9 1,363-20 110,0-64-38,617-154-465,-1077 175 185,1126-223-1687,-1244 244 1880,6-1 180,-1-2-1,53-20 0,-101 31-140,0-1 0,1 0 0,-1 0 0,5-4 0,-10 6-54,1 0 0,-1 0 0,0 0 0,0 1-1,0-1 1,0 0 0,0 0 0,-1 0 0,1 0 0,0-1 0,0 1-1,-1 0 1,1 0 0,0 0 0,-1 0 0,0-1 0,1 1 0,-1 0-1,0-1 1,1 1 0,-1 0 0,0-1 0,0 1 0,0 0 0,0-1-1,0 1 1,-1-3 0,0 1 38,-1 0-1,0 0 0,0 0 1,1 0-1,-2 0 0,1 0 1,0 0-1,-1 1 0,1-1 1,-1 1-1,0 0 0,-3-2 1,-41-24 444,35 22-398,-39-19 104,-2 2 1,0 3 0,-101-25 0,-173-15-383,149 38 91,-22 3-34</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2:19.628"/>
    </inkml:context>
    <inkml:brush xml:id="br0">
      <inkml:brushProperty name="width" value="0.05" units="cm"/>
      <inkml:brushProperty name="height" value="0.05" units="cm"/>
    </inkml:brush>
  </inkml:definitions>
  <inkml:trace contextRef="#ctx0" brushRef="#br0">1795 67 10698,'-10'-7'139,"1"-1"1,-1 2-1,-1-1 0,1 1 0,-1 1 0,0 0 0,0 1 1,-1 0-1,1 0 0,-1 1 0,0 1 0,0 0 0,-21 0 1,-14 1-50,1 2 0,-57 9 0,75-6-58,-180 20 328,-200 22 698,347-41-911,-15 1-16,1 3 1,-86 22 0,139-26-131,1 2 0,0 0 0,1 1-1,0 1 1,0 1 0,1 1 0,0 1 0,1 0 0,0 2 0,1 0 0,0 0 0,-14 19 0,10-7-39,1 0 0,2 1 1,-22 42-1,33-55 11,0 1 0,1 0 0,1 1-1,0-1 1,1 1 0,0 0 0,2 0 0,-2 30 0,4-40 30,1 1 0,0-1 0,0 1 0,1-1 0,0 0 0,0 1 0,1-1 0,-1 0 0,1-1 0,0 1 0,1 0 0,-1-1 1,1 1-1,0-1 0,1 0 0,-1-1 0,1 1 0,0-1 0,0 0 0,1 0 0,-1 0 0,12 5 0,6 2 40,1-1-1,0-1 1,0 0-1,39 6 0,22 2 34,1-4-1,115 2 0,175-18-11,-5-20 93,493-93-1,-611 65 94,-178 32-14,92-37 0,-151 50-164,-1-1 1,0 0-1,-1-1 1,1-1-1,-2 0 1,15-13-1,-24 19-38,0-1 0,0 0 0,0 0 0,-1 0 0,1 0 0,-1-1-1,0 1 1,-1-1 0,1 0 0,-1 0 0,0 0 0,0 0 0,0 0 0,-1 0 0,0 0-1,0-1 1,0 1 0,-1-1 0,0 1 0,0 0 0,0-1 0,-2-8 0,-1 3 11,-1 0 0,0 0 0,0 1 1,-1 0-1,-1 0 0,0 0 0,0 0 1,-1 1-1,0 0 0,-1 0 0,1 1 1,-2 0-1,1 1 0,-1-1 0,-10-5 1,-11-7-10,-1 2 0,-1 0 1,-49-18-1,19 13-160,-2 3-1,0 3 1,-1 2-1,-91-8 1,-272 8-537,173 25 417,-20 10-58</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2:32.691"/>
    </inkml:context>
    <inkml:brush xml:id="br0">
      <inkml:brushProperty name="width" value="0.05" units="cm"/>
      <inkml:brushProperty name="height" value="0.05" units="cm"/>
    </inkml:brush>
  </inkml:definitions>
  <inkml:trace contextRef="#ctx0" brushRef="#br0">4102 200 10722,'-127'-30'889,"-207"-20"0,137 25-866,-293-39 128,-5 34 493,-333 58 597,581-2-1172,-323 76 1,470-77-99,-161 63 0,213-68 27,1 2 0,1 2 0,2 3 0,0 1 0,-50 43 0,79-58 2,0 0-1,1 2 0,0 0 1,2 0-1,0 1 1,-12 21-1,20-31-1,1 0 0,0 0 0,1 0 1,-1 0-1,1 1 0,0-1 0,1 1 0,0-1 0,0 1 1,0 0-1,1-1 0,0 1 0,0 0 0,0-1 0,1 1 1,0 0-1,1-1 0,0 1 0,-1-1 0,2 0 0,-1 1 1,4 5-1,3 0 2,-1 1-1,2-1 1,0-1 0,0 0 0,1 0-1,0-1 1,1-1 0,0 0-1,1 0 1,23 11 0,7 2-3,1-3 1,49 14-1,31 4-2,1-6 1,135 16-1,259 6 2,104-17-80,0-28 0,953-110 1,-1247 56 72,-2-14-1,492-157 1,-776 203 9,-20 7 1,0 0 0,-1-1 0,0-2 0,0 0 0,23-15 0,-41 22 4,0 0 0,-1 0 0,1 0 0,-1-1 0,1 1 1,-1-1-1,5-6 0,-8 8-3,1 1 0,0 0 0,0-1 0,-1 1 0,1-1 1,-1 1-1,1-1 0,-1 1 0,0-1 0,0 1 0,1-1 0,-1 1 0,0-1 0,0 1 1,0-1-1,-1 1 0,1-1 0,0 0 0,-1 1 0,1 0 0,-1-1 0,1 1 0,-1-1 1,0 1-1,1-1 0,-1 1 0,0 0 0,-1-2 0,-5-2 10,1-1 0,-1 2-1,0-1 1,0 1 0,-1 0 0,1 0 0,-1 1-1,0 0 1,0 0 0,-11-1 0,-30-8 25,-1 2 1,-66-4 0,-111 4-83,165 9 32,-365-10 14,168-1-25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14.429"/>
    </inkml:context>
    <inkml:brush xml:id="br0">
      <inkml:brushProperty name="width" value="0.05" units="cm"/>
      <inkml:brushProperty name="height" value="0.05" units="cm"/>
    </inkml:brush>
  </inkml:definitions>
  <inkml:trace contextRef="#ctx0" brushRef="#br0">4717 311 13339,'0'0'8,"-142"-98"986,107 77-942,0 1-1,-45-18 1,5 11 19,0 4 0,-2 3 1,0 3-1,-119-10 0,-319 8-82,-852 88-522,1187-48 475,-181 47 0,231-35 54,1 6 0,-131 60 0,149-50 8,3 5-1,-160 107 0,216-124-4,3 1 0,0 3-1,3 2 1,2 2-1,1 2 1,-63 92-1,92-117-5,0 1 0,1 0 0,2 1 0,0 0 0,2 1 0,1 0 0,0 1 0,2 0 0,1 0 1,2 0-1,0 0 0,1 1 0,2 0 0,1-1 0,1 1 0,1-1 0,1 0 0,2 0 0,0 0 0,12 28 0,-2-17-12,2 0 1,2-2-1,1 0 1,47 57 0,-20-36-15,97 88 0,-76-87 20,3-3 0,2-3 0,2-4-1,134 63 1,-81-55-7,2-5 1,176 42-1,-142-57 10,1-6 0,241 9 0,342-34 7,123-45 88,-6-72 154,-434 6-60,-328 72-96,-2-4 0,103-55 0,-174 77-40,0 0 0,-2-2 0,0-1 0,-1-2 0,-1-1 0,34-36 0,-50 45-13,0 1 0,0-2 1,-2 1-1,0-1 0,0-1 0,-2 0 0,0 0 0,0 0 0,-2-1 1,0 0-1,-1 0 0,0 0 0,-2 0 0,1-30 0,-4 23 3,-1 0-1,-1-1 1,-2 1-1,0 0 1,-1 0-1,-2 1 1,0 0-1,-2 0 1,0 1-1,-19-29 1,-3 2-1,-2 1 1,-2 1 0,-52-50-1,29 38-57,-3 4-1,-88-62 1,-155-77-181,138 100 118,-223-91 1,151 95 14,147 58 47</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2:35.250"/>
    </inkml:context>
    <inkml:brush xml:id="br0">
      <inkml:brushProperty name="width" value="0.05" units="cm"/>
      <inkml:brushProperty name="height" value="0.05" units="cm"/>
    </inkml:brush>
  </inkml:definitions>
  <inkml:trace contextRef="#ctx0" brushRef="#br0">2086 67 8458,'-16'-10'206,"-1"1"0,0 1-1,0 1 1,-1 0 0,0 1 0,0 1 0,0 1 0,-1 0 0,-20 0 0,-15 1 137,-103 9 1,-168-1 129,200-8-181,-136 16 0,-384 90 821,618-97-1055,0 0 0,0 2 0,0 1 0,1 1 0,1 1 0,-36 22 0,53-28-60,-1 1 0,1 1 0,0 0 0,0 0 0,1 1 0,0 0 0,1 0 0,-10 15-1,12-15-5,0-1 0,1 1-1,0 0 1,1 0-1,0 0 1,0 0 0,0 0-1,1 0 1,0 1-1,1-1 1,0 0 0,1 11-1,0-13 3,0 1-1,0 0 1,1-1 0,0 0-1,0 1 1,0-1 0,1 0-1,0 0 1,0 0-1,0-1 1,1 1 0,5 5-1,-2-3 11,1-1-1,0 1 0,0-1 1,1 0-1,0-1 1,16 9-1,8 0 40,1-2 0,0-1 0,49 11 0,-74-20-34,185 39 157,229 20 1,-225-41-121,1-9 1,1-9-1,304-34 0,148-60-355,-634 88 282,-11 2 20,67-9-106,-1-3-1,100-31 0,-166 42 143,-1-1-1,1 0 1,-1 0 0,0 0-1,0 0 1,0-1-1,0 0 1,6-7 0,-10 10-12,-1-1-1,0 1 1,1-1 0,-1 0 0,0 0 0,0 1 0,-1-1 0,1 0 0,0 0 0,0 0 0,-1 0 0,1 0 0,-1 0 0,0 0 0,0 0 0,0 0-1,0 0 1,0 0 0,0 0 0,0 0 0,0 0 0,-1 0 0,1 0 0,-1 0 0,0 0 0,1 1 0,-1-1 0,0 0 0,0 0 0,0 0 0,0 1-1,-3-4 1,-5-6 16,0 1-1,-1 0 1,0 0-1,-1 1 1,0 0-1,0 1 1,-1 0-1,0 1 1,-1 0-1,1 1 1,-1 1-1,0 0 1,-19-5-1,-14-1 140,0 1-1,-76-5 1,-180-3 54,284 17-213,-169-9 85</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2:42.384"/>
    </inkml:context>
    <inkml:brush xml:id="br0">
      <inkml:brushProperty name="width" value="0.05" units="cm"/>
      <inkml:brushProperty name="height" value="0.05" units="cm"/>
    </inkml:brush>
  </inkml:definitions>
  <inkml:trace contextRef="#ctx0" brushRef="#br0">5271 312 13291,'-37'-39'558,"-6"-7"-323,-52-44-1,78 76-257,-1 1 0,0 0 1,-1 2-1,-1 0 0,1 1 1,-41-13-1,18 11 64,-1 2 0,1 3 0,-2 1 0,-66-1 0,-177 19 238,248-9-259,-251 19 139,-555 25 340,316-47-304,-280 8-148,172 26-110,2 24-43,384-23 188,191-23-25,0 2 0,-63 24 0,120-36-55,-7 1-4,1 1 1,-1 0-1,1 1 1,-9 5-1,17-9-1,0 0 0,-1 0-1,1 0 1,0 0 0,-1 0 0,1 0 0,0 0-1,0 0 1,0 0 0,0 1 0,0-1 0,0 0-1,1 1 1,-1-1 0,0 0 0,1 1-1,-1-1 1,1 1 0,-1-1 0,1 1 0,0-1-1,0 1 1,-1 0 0,1-1 0,0 1 0,0-1-1,1 1 1,-1-1 0,0 1 0,0 0-1,1-1 1,-1 1 0,1-1 0,0 2 0,2 1-7,-1-1 0,1 1 1,0-1-1,0 1 0,0-1 0,0 0 1,0 0-1,1-1 0,6 5 1,40 19-46,-34-18 44,45 20-1,2-3 0,99 26 1,138 15 47,-249-56-34,852 136-60,-678-114 57,15 3 15,969 157 340,-705-116-210,-347-62-119,194-10-1,-159-14-66,-1-10 0,201-46 0,-263 36-135,-1-7 1,-3-4 0,226-109-1,-339 144 234,0-1 1,-1 0-1,0 0 0,18-16 1,-27 22-33,0-1 1,0 0 0,0 0 0,0 0 0,-1-1-1,1 1 1,0 0 0,-1-1 0,0 1 0,0-1-1,0 1 1,0-1 0,0 1 0,0-1 0,0 0-1,-1 0 1,0 1 0,1-1 0,-1 0-1,0 0 1,0 1 0,-1-1 0,1 0 0,0 0-1,-1 1 1,0-1 0,1 0 0,-1 1 0,-2-4-1,-2-3 33,0 0 1,-1 1-1,0 0 0,-1 0 0,0 0 0,0 1 0,-15-13 0,-1 3 26,-40-23 0,32 24-77,0 2 0,-1 0 0,0 2 1,-34-7-1,-137-19-149,94 26-94,-130 5 0,-110 20-119,313-11 350,-207 11-151,-29 2-63</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50.086"/>
    </inkml:context>
    <inkml:brush xml:id="br0">
      <inkml:brushProperty name="width" value="0.05" units="cm"/>
      <inkml:brushProperty name="height" value="0.05" units="cm"/>
    </inkml:brush>
  </inkml:definitions>
  <inkml:trace contextRef="#ctx0" brushRef="#br0">1821 129 10762,'-11'-3'302,"0"2"0,0 0 1,0 0-1,0 1 0,-1 1 0,-12 1 0,11 0-19,-1-1 1,1-1-1,0 0 0,-17-3 1,4-3 32,1-2 1,1 0-1,-1-2 1,-27-15 0,29 13-122,0 2 0,0 0 0,-1 1 1,-45-9-1,7 11 13,-123 4 0,77 4-173,74-1-23,-1 2 1,1 1-1,0 1 0,0 2 1,0 1-1,1 2 1,0 2-1,1 0 1,0 3-1,1 0 1,-51 33-1,28-10-19,2 2 1,2 2-1,1 3 0,3 1 1,1 3-1,3 1 0,-43 65 1,70-91-3,1 1-1,1 1 1,2 0 0,0 0 0,2 1 0,0 1-1,2-1 1,1 1 0,2 1 0,0-1 0,2 1-1,0-1 1,2 1 0,2 0 0,0-1 0,2 0 0,9 36-1,-9-50 6,0-1-1,1 0 0,0 0 1,1 0-1,1 0 0,0-1 1,0 0-1,1-1 0,16 18 1,-9-15-2,0 0 1,1-1 0,0 0-1,1-1 1,33 16 0,-8-9 6,2-2 1,0-2-1,1-2 1,83 11 0,-66-16 38,0-4 0,0-2 0,110-12 0,183-48 83,-145 20-89,-75 19-20,58-10 8,-176 26 16,0 0 1,0-1-1,-1-1 0,1 0 0,-1-2 0,-1 0 1,28-18-1,-25 12 86,-2 0 1,0 0-1,0-2 1,-2 0-1,26-35 0,-19 21 38,-2-1 0,0 0 0,-3-2-1,0 0 1,-2-1 0,11-41 0,-21 62-139,-1-1-1,-1 0 1,0 0 0,-1 0 0,0 0-1,-1-1 1,-1 1 0,0 0-1,-1 0 1,0 0 0,-1 0 0,-1 1-1,0-1 1,-1 1 0,0 0-1,-1 0 1,-1 1 0,0-1 0,-8-10-1,-17-18-184,-2 3 0,-1 0 0,-2 2 1,-1 2-1,-2 2 0,-59-38 0,68 53-528,-1 1 0,0 2 0,-1 1 0,-1 2 0,-51-11 0,17 7-118</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6:48.059"/>
    </inkml:context>
    <inkml:brush xml:id="br0">
      <inkml:brushProperty name="width" value="0.05" units="cm"/>
      <inkml:brushProperty name="height" value="0.05" units="cm"/>
    </inkml:brush>
  </inkml:definitions>
  <inkml:trace contextRef="#ctx0" brushRef="#br0">1364 178 12139,'0'-5'173,"-1"-1"1,0 1 0,0 0-1,0 0 1,-1 0-1,0 0 1,0 0 0,0 1-1,0-1 1,-1 0 0,1 1-1,-1 0 1,-7-8 0,4 6 6,-1 0 0,0 0 1,0 1-1,0 0 0,-1 0 0,1 1 1,-13-6-1,-7 0 133,0 2 0,-1 0 0,-55-7 0,21 7-127,0 3 0,0 3 0,-65 6 0,78 0-140,1 3-1,1 1 0,-1 3 0,-66 24 1,79-21-46,1 1 0,0 2 1,1 2-1,2 1 1,0 1-1,1 1 1,-52 51-1,64-55-5,2 1 1,0 0-1,1 1 0,1 0 0,1 1 0,1 1 1,1 0-1,1 0 0,1 1 0,1 1 0,1 0 1,-8 48-1,12-51-7,2 0-1,1 0 1,0 1 0,2-1 0,0 0-1,6 21 1,-4-27 1,0 0-1,1-1 1,1 1 0,0-1-1,1 0 1,1-1 0,0 0-1,19 25 1,-9-20 0,0 0 1,2-1-1,0 0 0,0-2 1,2 0-1,0-2 1,0 0-1,1-2 0,1 0 1,37 11-1,-19-10 14,0-2 0,0-2 0,1-1 0,-1-3 0,69 0 0,-57-7 26,0-3 1,-1-1-1,1-3 0,-2-2 0,65-25 1,-56 14 30,-1-3 0,-1-2 1,-2-3-1,56-40 1,-78 46 4,-2-2 0,0-1 0,54-61 0,-70 69-46,-1-2 0,-1 1 0,0-2 0,-2 0 0,-1 0 0,-1-1 0,13-38 0,-21 49-53,0 0 1,0 0 0,-1-1 0,-1 1 0,0-1 0,-1 0-1,-1 1 1,0-1 0,0 1 0,-2-1 0,1 1-1,-9-22 1,5 20-71,0 1 1,-1 0-1,-1 0 0,0 0 0,-1 1 0,-1 0 0,0 1 1,-1 0-1,0 1 0,-20-16 0,14 14-64,0 1 0,-2 1 0,1 1-1,-1 0 1,0 2 0,-1 0 0,0 1 0,-28-6 0,13 7-41,1 0 0,-1 3 1,0 1-1,-45 2 0,-1 6-148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8:14.009"/>
    </inkml:context>
    <inkml:brush xml:id="br0">
      <inkml:brushProperty name="width" value="0.05" units="cm"/>
      <inkml:brushProperty name="height" value="0.05" units="cm"/>
    </inkml:brush>
  </inkml:definitions>
  <inkml:trace contextRef="#ctx0" brushRef="#br0">2241 122 10858,'-117'-34'1861,"-38"-13"-862,126 38-1093,-1 0 1,1 2-1,-1 1 1,0 2-1,0 1 1,-37 0 0,23 5-197,-1 2 1,1 2 0,-67 17 0,-28 15 47,-198 82 1,249-81 391,2 4 0,2 3 0,-96 70 0,119-70-126,3 3 1,2 2-1,2 2 0,2 3 1,3 2-1,-67 104 1,98-134-29,2 2-1,1 0 1,2 0 0,1 1 0,1 1 0,2 0 0,1 1 0,-6 49 0,12-53-16,1 0-1,1 0 0,1 0 1,2 0-1,1 0 1,1-1-1,1 1 1,2-1-1,1-1 0,13 30 1,2-9-32,1-2 0,3-1 0,46 59 0,115 115-43,-134-161 125,2-2 1,3-3-1,2-3 1,2-2-1,134 75 0,-144-96 3,2-2-1,0-2 0,1-3 1,1-2-1,1-3 0,1-3 1,0-2-1,86 3 1,-75-13-39,0-4 0,-1-2 0,1-4 0,-1-3 0,-1-2 0,75-28 0,-43 5-39,-2-4-1,-1-4 0,124-80 1,-129 63-59,-3-4 0,-3-4 0,-3-3 1,76-89-1,-126 126 33,-2-2 0,-2-1 0,-2-1 1,-1-2-1,-2-1 0,33-82 0,-48 98 72,-1-1 0,-2 0 0,-1 0 0,-1-1 0,1-37-1,-5 43 59,-2 1-1,0-1 0,-2 1 0,-1-1 0,0 1 0,-2 0 0,-11-29 0,4 23 55,-1 2 0,-1 0 0,-1 0 0,-1 1 0,-2 1 0,0 1 0,-2 1 0,-1 1 0,0 0 0,-32-22 0,-10-2 181,-2 2 0,-133-64 0,89 58-199,-1 6-1,-179-47 1,-245-25-196,512 111 102,-183-37-65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8:40.007"/>
    </inkml:context>
    <inkml:brush xml:id="br0">
      <inkml:brushProperty name="width" value="0.05" units="cm"/>
      <inkml:brushProperty name="height" value="0.05" units="cm"/>
    </inkml:brush>
  </inkml:definitions>
  <inkml:trace contextRef="#ctx0" brushRef="#br0">2412 1 10138,'-257'2'664,"-326"44"0,472-29-512,0 5 0,2 4 0,1 5 0,1 5 0,-149 73-1,144-53-24,-182 123-1,255-150-190,1 3-1,-59 62 0,75-68-10,0 1 0,2 1-1,1 1 1,-28 55 0,36-59 47,1 0-1,1 1 1,2 0 0,0 0-1,2 1 1,0 0 0,0 29-1,4-38 29,2 0-1,0 0 0,0 0 0,2 0 0,0 0 0,1 0 0,1-1 0,1 1 0,0-1 0,1-1 0,15 25 1,-7-18-8,2 0 0,1-1 1,0-1-1,2-1 1,0-1-1,2-1 1,0 0-1,0-2 0,31 17 1,4-2-3,3-3-1,113 39 1,-72-37 26,1-5-1,1-4 1,185 13 0,323-35 104,326-107 69,-11-74 112,-60-39-32,-30-92-80,-610 203-135,-174 80-19,-1-3 0,49-40-1,-84 60-14,0-1 0,-1 0 0,-1-1-1,19-26 1,-28 36-16,-2-1 0,1 0 0,-1 0 1,0 0-1,0-1 0,0 1 0,-1-1 0,0 0 0,0 1 1,-1-1-1,0 0 0,0 0 0,-1 0 0,0 0 0,0 0 0,0 0 1,-2-8-1,0 8-2,0 1 0,-1-1 0,1 1 0,-1 0 0,-1 0 0,1 0 0,-1 0 0,0 0 0,0 1 0,-6-6 0,-1 0 1,0 1-1,-1 0 0,-25-16 1,-9 0 0,-1 2 0,-1 3 0,0 1 0,-71-18 0,-215-34-32,88 38-79,-384-3 0,405 36 74</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8:41.243"/>
    </inkml:context>
    <inkml:brush xml:id="br0">
      <inkml:brushProperty name="width" value="0.05" units="cm"/>
      <inkml:brushProperty name="height" value="0.05" units="cm"/>
    </inkml:brush>
  </inkml:definitions>
  <inkml:trace contextRef="#ctx0" brushRef="#br0">434 49 9946,'-15'-2'287,"-1"0"-1,1 1 1,-1 0-1,1 2 1,-1 0-1,-25 4 1,7 3 116,-61 21 1,82-25-373,1 1 0,0 0-1,1 1 1,-1 0 0,1 1 0,1 0 0,-1 1 0,-11 11 0,16-13-21,1 0 1,-1 1-1,2 0 0,-1 0 1,1 0-1,0 0 1,0 1-1,1 0 1,0 0-1,0 0 1,1 0-1,0 0 0,-2 15 1,3-9-8,0-1 1,1 1-1,1 0 1,0-1-1,0 1 1,1-1-1,1 1 1,1-1-1,0 0 1,0 0 0,8 15-1,-8-20-1,1 0-1,-1-1 1,1 1 0,1-1-1,0 0 1,0-1-1,0 1 1,1-1 0,0 0-1,0-1 1,0 0 0,1 0-1,0 0 1,-1-1 0,2 0-1,-1-1 1,0 0 0,10 3-1,2-2 41,1-1-1,-1-1 1,1-1-1,-1-1 1,1 0-1,-1-2 1,1 0-1,-1-1 0,0-1 1,0-1-1,21-9 1,-14 5 79,-2-2 0,1-1 0,-2-1 0,0-1 0,0-1 0,-1-1 0,34-33 0,-45 38-38,-2 0 0,0-1 0,0 0 0,-1-1 0,-1 0 0,0-1 0,-1 0 0,0 0 0,-1 0 0,-1-1 0,6-23 0,-10 31-62,1 1 1,-1-1-1,-1 0 1,0 0-1,1 1 1,-2-1-1,1 0 1,-1 1 0,0-1-1,-1 1 1,1-1-1,-1 1 1,-1-1-1,1 1 1,-1 0-1,0 0 1,0 0-1,-1 1 1,0-1-1,0 1 1,0-1-1,0 1 1,-1 1 0,0-1-1,0 1 1,0 0-1,-1 0 1,-10-6-1,2 3-92,0 1 1,0 0-1,-1 1 0,0 0 1,0 1-1,0 1 0,0 1 0,-16-1 1,6 2-58,0 1 0,0 1 0,0 1 0,-32 8 0,-11 5-127</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8:42.637"/>
    </inkml:context>
    <inkml:brush xml:id="br0">
      <inkml:brushProperty name="width" value="0.05" units="cm"/>
      <inkml:brushProperty name="height" value="0.05" units="cm"/>
    </inkml:brush>
  </inkml:definitions>
  <inkml:trace contextRef="#ctx0" brushRef="#br0">242 333 9034,'44'-25'734,"0"1"-1,2 2 1,56-18 0,-47 20-757,97-52 0,-150 71 37,0-1 1,0 1 0,0 0-1,0-1 1,0 0 0,0 1-1,0-1 1,0 0 0,-1 0-1,1 0 1,-1 0-1,0 0 1,0-1 0,1 1-1,-1 0 1,-1 0 0,1-1-1,1-3 1,-2 4 5,0 0 0,0 1 1,0-1-1,-1 0 0,1 1 0,0-1 0,-1 1 0,1-1 0,-1 1 1,0-1-1,1 1 0,-1-1 0,0 1 0,0-1 0,0 1 0,0 0 0,0 0 1,0-1-1,0 1 0,0 0 0,-1 0 0,1 0 0,0 0 0,-1 0 1,1 1-1,-1-1 0,1 0 0,-1 1 0,1-1 0,-3 0 0,-5-2 44,1 1-1,-2 0 1,1 1-1,0-1 1,0 2-1,-16 0 1,-57 7 170,80-6-227,-98 17 164,-183 60 0,144-36-153,166-61-271,35-12-286,1 3 1,1 3 0,2 3-1,0 3 1,90-15 0,-101 26 112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2.439"/>
    </inkml:context>
    <inkml:brush xml:id="br0">
      <inkml:brushProperty name="width" value="0.05" units="cm"/>
      <inkml:brushProperty name="height" value="0.05" units="cm"/>
    </inkml:brush>
  </inkml:definitions>
  <inkml:trace contextRef="#ctx0" brushRef="#br0">1 76 12411,'0'1'77,"0"0"-1,0 0 1,1 0 0,-1 0 0,0 0 0,1 0 0,-1 0 0,1 0 0,0 0 0,-1 0 0,1 0 0,0 0 0,-1-1-1,1 1 1,0 0 0,0 0 0,0-1 0,-1 1 0,1 0 0,0-1 0,2 1 0,-1 0 35,1 0 0,-1 0-1,1 0 1,0-1 0,0 1 0,-1-1 0,1 0 0,4 0 0,6-1 173,-1-1 1,25-6-1,-30 6-200,60-17 612,49-10 525,-96 25-1048,0 1 1,0 1 0,0 1-1,20 2 1,31 4-20,130-6 0,-92-10-130,159-10 117,-219 20-60,1 2-1,-1 2 0,70 14 1,-103-14-57,202 40 131,-153-34-107,90 2 1,-103-10-3,322 19 524,-300-12-477,0-3 0,0-3 0,0-4 0,108-15 0,-138 10-85,274-34 111,3 22-40,-75 17-60,273 6 48,1005 31 3,-982-42 29,181 1 213,278 27-45,0 27-22,-580-13 83,338 15 45,-392-47-1756,-339-3 1158,-5-3-73</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3.089"/>
    </inkml:context>
    <inkml:brush xml:id="br0">
      <inkml:brushProperty name="width" value="0.05" units="cm"/>
      <inkml:brushProperty name="height" value="0.05" units="cm"/>
    </inkml:brush>
  </inkml:definitions>
  <inkml:trace contextRef="#ctx0" brushRef="#br0">165 48 16580,'7'-8'813,"1"-1"0,-2 0 0,8-11 0,-14 20-776,0 0 0,-1 0 0,1 0 0,0 0 0,0 0-1,0 0 1,0 0 0,0 0 0,0 0 0,0 0 0,0 0 0,0 0-1,0 0 1,0 0 0,0 0 0,0 0 0,0 0 0,0 0 0,0 0 0,-1 0-1,1 0 1,0 0 221,0 0-221,0 0 0,0 0 0,0 0 0,0 0 0,0 0 0,0 0-1,0 0 1,0 0 0,0-1 0,0 1 0,0 0 0,0 0 0,0 0-1,0 0 1,0 0 0,0 0 0,0 0 0,0 0 0,0 0 0,0 0 0,0 0-1,0 0 1,0 0 0,0 0 0,0 0 0,0 0 0,0 0 0,0-1-1,0 1 1,0 0 0,0 0 0,-8 5 726,-10 9-217,-19 33 15,34-44-559,1 0 0,0 1 0,1-1 0,-1 0 1,1 0-1,-1 1 0,1-1 0,0 1 0,0-1 0,1 1 0,-1-1 0,1 1 0,-1-1 0,1 6 0,1-7-1,0 0-1,0 0 1,0 1-1,0-2 1,0 1-1,0 0 1,0 0-1,1 0 1,-1 0 0,1-1-1,-1 1 1,1-1-1,-1 1 1,1-1-1,0 0 1,0 0-1,0 1 1,2 0-1,41 15 5,-34-13-5,13 3-3,-4-1-1,0 1 0,29 14 1,-45-19-1,0 0 1,0 1 0,0-1 0,0 1 0,-1 0-1,1-1 1,-1 2 0,0-1 0,0 0 0,0 1-1,0-1 1,-1 1 0,1 0 0,-1 0 0,0 0 0,0 0-1,2 7 1,-3-8 3,-1 0-1,1 0 0,-1 1 1,0-1-1,0 0 1,0 1-1,0-1 1,-1 0-1,1 1 1,-1-1-1,0 0 1,0 0-1,0 1 1,0-1-1,-4 5 0,2-3 15,-1 0 0,1 0 0,-1 0 0,0-1 0,-1 0 0,1 0 0,-1 0 0,-6 4 0,-2 0 52,-1-1 0,0 0 0,0-1 0,0 0 0,-1-1 0,-15 2 0,19-4-60,0-1 1,0-1 0,0 0-1,0 0 1,0-1-1,0-1 1,0 0-1,-15-3 1,21 3-41,0 0 1,1-1-1,-1 0 1,0 0-1,1 0 1,0 0-1,-1-1 1,1 1-1,0-1 1,0 0 0,1 0-1,-1-1 1,0 1-1,1-1 1,0 0-1,0 0 1,0 0-1,1 0 1,-1 0-1,-3-9 1,-3-25-214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34.532"/>
    </inkml:context>
    <inkml:brush xml:id="br0">
      <inkml:brushProperty name="width" value="0.05" units="cm"/>
      <inkml:brushProperty name="height" value="0.05" units="cm"/>
    </inkml:brush>
  </inkml:definitions>
  <inkml:trace contextRef="#ctx0" brushRef="#br0">774 135 9458,'-52'-8'688,"-2"-4"-560,-5 1-40,-5-1 96,-2-1-16,-3-1-64,-3 1-48,-4 0-640,-2-3 552,-11 5-80,-6-1-56</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3.560"/>
    </inkml:context>
    <inkml:brush xml:id="br0">
      <inkml:brushProperty name="width" value="0.05" units="cm"/>
      <inkml:brushProperty name="height" value="0.05" units="cm"/>
    </inkml:brush>
  </inkml:definitions>
  <inkml:trace contextRef="#ctx0" brushRef="#br0">1 1 18884,'8'7'1928,"5"-3"-1167,4-2-321,12-2 888,8 0-288,8 0-424,1 0-304,7 0-904,1 3-488,-2 2 872,2 0-184,-8 3-184</inkml:trace>
  <inkml:trace contextRef="#ctx0" brushRef="#br0" timeOffset="1">842 194 13219,'3'19'2024,"-2"-2"-1144,-11 2-383,-4 1 2183,-12 6-1808,-4 4-152,-9 3-287,-2 4-89,1-1-176,0 0-8,7-8-176,4-3-296,12-14 120,7-9 144,10-11-72,10-8-64</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3.992"/>
    </inkml:context>
    <inkml:brush xml:id="br0">
      <inkml:brushProperty name="width" value="0.05" units="cm"/>
      <inkml:brushProperty name="height" value="0.05" units="cm"/>
    </inkml:brush>
  </inkml:definitions>
  <inkml:trace contextRef="#ctx0" brushRef="#br0">203 49 15235,'-4'-5'378,"0"1"-1,0-1 1,0 1 0,-1 0-1,1 0 1,-1 0-1,0 1 1,0 0 0,-1-1-1,-5-1 1,8 4-275,0 0 0,0 1 0,0-1 0,-1 1 1,1 0-1,0-1 0,0 2 0,0-1 0,0 0 0,0 1 0,0-1 1,0 1-1,0 0 0,0 0 0,0 0 0,0 0 0,0 1 0,1-1 1,-1 1-1,0-1 0,-3 5 0,-2 0 56,1 1 1,0 0-1,0 0 1,1 0-1,0 1 1,0 0-1,1 0 0,0 1 1,-7 16-1,10-21-112,1 0-1,0 0 0,0 1 1,0-1-1,0 0 0,1 0 1,0 1-1,-1-1 0,1 0 0,1 0 1,0 5-1,0-6-19,-1 0 1,1 0-1,1-1 1,-1 1-1,0 0 0,0-1 1,1 1-1,0-1 1,-1 0-1,1 1 0,0-1 1,0 0-1,0 0 1,1 0-1,-1 0 0,0-1 1,6 4-1,-1-2 12,1 0 0,-1 0 0,1-1 0,0 0 0,0 0 1,0-1-1,0 0 0,1 0 0,-1-1 0,0 0 0,0 0 0,0-1 0,0 0 0,0-1 0,14-4 0,-10 3 41,-1-1-1,1-1 1,-1 1 0,0-2-1,-1 0 1,1 0 0,-1-1-1,0 0 1,17-17 0,-25 22-46,1-1 1,-1 0-1,1 0 0,-1-1 1,0 1-1,0 0 0,-1-1 1,1 1-1,-1-1 0,0 0 1,0 1-1,0-1 0,0 0 1,0 0-1,-1 0 1,0-3-1,0 4-10,0 1 0,-1-1 0,1 1 0,-1-1 0,1 1 0,-1-1 0,0 1 0,0 0 0,0 0 0,-1-1 0,1 1 0,0 0 0,-1 0 0,1 0 0,-1 0 0,0 1 0,0-1 0,0 0 0,0 1 0,0-1 0,0 1 0,0 0 0,0 0 0,0-1 0,-4 0 0,-1 0-3,-1 0 0,1 1 0,0 0 1,-1 0-1,0 0 0,1 1 0,-1 0 0,1 0 0,-1 1 0,1 0 1,-1 1-1,1 0 0,-1 0 0,1 0 0,0 1 0,0 0 0,-10 6 0,6-3-94,-1 1 0,2 0 0,-1 0 1,1 1-1,0 1 0,1 0 0,0 0 0,0 1 0,-11 17 0,16-22-93,1 1 0,0 0 0,0 0 0,1 1 0,0-1-1,0 0 1,0 1 0,1 0 0,-2 8 0,3-12 104,0 1-1,0-1 1,0 0-1,1 1 1,-1-1-1,1 1 0,0-1 1,0 0-1,0 1 1,0-1-1,1 0 1,-1 0-1,1 0 1,0 0-1,-1 0 0,2 0 1,-1-1-1,0 1 1,0-1-1,4 3 1,32 18-613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4.361"/>
    </inkml:context>
    <inkml:brush xml:id="br0">
      <inkml:brushProperty name="width" value="0.05" units="cm"/>
      <inkml:brushProperty name="height" value="0.05" units="cm"/>
    </inkml:brush>
  </inkml:definitions>
  <inkml:trace contextRef="#ctx0" brushRef="#br0">57 164 18308,'-2'4'191,"1"0"0,-1 0 0,1 0 0,0 0 0,0 0 0,1 0 0,-1 0 0,1 1 0,0 3 0,0-6-148,0-1 0,0 0 0,1 1 0,-1-1 0,1 0 0,-1 0 0,1 0 0,0 1 0,-1-1 0,1 0 0,0 0 1,0 0-1,0 0 0,0 0 0,0 0 0,0 0 0,0-1 0,0 1 0,0 0 0,0 0 0,0-1 0,0 1 0,1-1 0,-1 1 0,0-1 0,0 0 0,1 1 0,-1-1 0,0 0 0,1 0 0,-1 0 0,0 0 0,2 0 0,7 0 155,-1-1 0,1 0 0,-1 0 0,1-1 0,-1 0 0,0 0 0,0-1 0,0-1 0,0 1 0,11-8 0,-15 9-59,1-1-1,-1-1 1,0 1-1,0-1 1,0 0-1,-1 0 1,1 0-1,-1-1 1,0 1-1,0-1 1,-1 0-1,1 0 1,-1-1-1,0 1 1,0-1-1,3-10 1,-6 13-70,1 0 0,-1 0 0,1 0 0,-1 0 0,0 1 0,0-1 1,-1 0-1,1 0 0,-1 0 0,1 0 0,-1 0 0,0 0 0,0 0 0,0 1 1,0-1-1,-1 0 0,1 1 0,-3-3 0,1 0 3,-1 1 1,0 1-1,0-1 0,0 0 0,0 1 1,0 0-1,-1 0 0,0 0 0,-6-2 1,-2-1-112,0 2 1,0 0 0,0 0-1,0 1 1,-1 1 0,1 0 0,-16 0-1,18 2-392,1 1 1,-20 3-1,28-4 375,0 0 1,0 1-1,1-1 1,-1 1-1,0-1 1,1 1-1,-1-1 0,0 1 1,1 0-1,-1 0 1,1 0-1,-1 0 1,1 0-1,-1 0 1,1 0-1,0 1 1,0-1-1,0 0 1,-1 1-1,1-1 1,0 1-1,1-1 1,-1 1-1,-1 2 1,3 6-587</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17.873"/>
    </inkml:context>
    <inkml:brush xml:id="br0">
      <inkml:brushProperty name="width" value="0.05" units="cm"/>
      <inkml:brushProperty name="height" value="0.05" units="cm"/>
    </inkml:brush>
  </inkml:definitions>
  <inkml:trace contextRef="#ctx0" brushRef="#br0">1488 0 12587,'-327'47'999,"33"-7"-945,245-30-5,1 2 1,0 2-1,-91 41 1,95-32 6,0 2 1,1 2-1,2 1 1,1 3 0,1 1-1,2 2 1,-44 51 0,56-55-16,1 1 1,2 0-1,1 2 1,1 1-1,2 0 1,2 2-1,1-1 1,1 2-1,3 0 1,-9 42-1,17-60-30,1 0 0,1 0 0,0 0-1,1 0 1,1 1 0,1-1 0,1 0-1,0-1 1,2 1 0,11 32 0,-7-30 17,1 0 0,1-1 0,1 0 0,1 0 0,1-1 0,0-1 0,1-1 0,29 26 0,-12-15 26,2-2 0,0-1 1,2-1-1,62 29 0,-44-29-29,1-2-1,104 26 1,-49-26-76,2-4-1,0-6 1,122-2 0,286-24-144,-381 0 187,236-53 0,-279 41 35,-1-4-1,-1-4 0,123-65 0,-147 61 7,-1-2-1,-3-4 0,-2-3 1,101-93-1,-151 126-15,0 0 1,-1-2-1,0 1 1,-1-2-1,-1 1 0,14-29 1,-21 36-6,-1-1 0,1 1 0,-2-1 0,1 0 0,-1 0 1,-1 0-1,1 0 0,-2 0 0,0 0 0,0 0 0,-1 0 1,0 0-1,0 0 0,-6-17 0,1 10-12,0 0 0,-2 1 1,0 0-1,-1 0 0,-1 1 0,0 0 0,-1 1 1,0 0-1,-1 1 0,-15-13 0,-11-8-76,-2 2 0,-58-34-1,36 29-82,-2 2 0,-2 4 0,-119-40 0,65 35-542,-165-27-1,-196 12 19,196 41 305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28.661"/>
    </inkml:context>
    <inkml:brush xml:id="br0">
      <inkml:brushProperty name="width" value="0.05" units="cm"/>
      <inkml:brushProperty name="height" value="0.05" units="cm"/>
    </inkml:brush>
  </inkml:definitions>
  <inkml:trace contextRef="#ctx0" brushRef="#br0">1 4648 11450,'130'-64'675,"205"-99"77,10 21-441,138-62-277,-19-40-44,379-171 9,-639 320 1,1043-482 9,-802 371-3,313-148 3,25 5 43,-303 140-15,198-74 104,-116 49 40,816-352 196,-1302 554-382,201-79 4,45-19-26,-13-22 233,-307 150-193,42-25 186,-41 24-149,0 1 1,0-1 0,0 0-1,0 0 1,0 0-1,-1 0 1,0 0 0,1-1-1,2-6 1,-5 10-58,0-1 1,1 1-1,-1 0 1,0-1-1,0 1 1,0-1-1,0 1 1,0-1-1,0 1 1,0-1-1,0 1 1,0-1-1,0 0 1,0 1-1,0-1 1,0 1-1,0-1 1,0 1-1,0 0 1,-1-1-1,1 1 1,0-1-1,0 1 1,-1-1-1,1 1 1,0-1-1,0 1 1,-1 0-1,0-1 1,-15-8-975,11 7 1003,-14-5-371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36.996"/>
    </inkml:context>
    <inkml:brush xml:id="br0">
      <inkml:brushProperty name="width" value="0.05" units="cm"/>
      <inkml:brushProperty name="height" value="0.05" units="cm"/>
    </inkml:brush>
  </inkml:definitions>
  <inkml:trace contextRef="#ctx0" brushRef="#br0">3671 399 13315,'-9'-17'218,"-2"0"0,0 0 0,0 1 0,-1 1 1,-1 0-1,-17-15 0,-94-74 249,111 95-390,-23-19-137,-66-38 0,83 56-18,1 1 0,-2 1 1,1 1-1,-1 0 0,0 2 1,-22-4-1,-7 4-67,0 2 0,-1 2 0,1 2 0,0 2 0,0 3 0,-80 19 1,31 1 153,1 5 1,-112 51-1,82-25 173,3 6-1,3 5 0,-194 144 1,-7 55-105,247-197-98,2 4-1,-65 86 0,13 8-259,7 6 1,7 5-1,9 4 1,7 4-1,-99 284 1,132-286 42,8 3 1,8 2 0,-29 265-1,40 260 183,60 3 170,36-143 94,-28-385-23,58 187 1,-50-246-46,5-2 0,77 148 0,-73-182-52,4-2 1,4-3 0,98 116-1,-70-111-9,4-3 0,4-5-1,3-4 1,4-4 0,165 98-1,-124-96 22,5-7 0,2-6 0,294 89 0,-304-119-47,2-6-1,1-6 1,2-7 0,188 1 0,-218-20-38,0-6 0,0-5 1,-1-5-1,0-5 0,213-69 0,-192 40 9,-2-6-1,-3-6 1,-3-5-1,-3-6 1,-3-5-1,-3-5 1,127-120-1,-104 71 18,168-206 0,-216 221-22,-5-4 0,98-181-1,-96 128-1,-7-3-1,59-193 0,-95 222-12,-7-2 0,-7-1-1,14-166 1,-34 159-22,-6-1-1,-20-205 1,0 238 33,-5 1-1,-6 1 1,-56-166 0,24 136 89,-6 3 0,-7 3 0,-6 2 0,-103-144 0,64 128 52,-6 6-1,-8 5 0,-151-138 0,162 182-105,-4 4-1,-221-140 1,226 174 51,-3 4 0,-2 6 0,-185-62 1,37 47-51,1 17-8</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37.587"/>
    </inkml:context>
    <inkml:brush xml:id="br0">
      <inkml:brushProperty name="width" value="0.05" units="cm"/>
      <inkml:brushProperty name="height" value="0.05" units="cm"/>
    </inkml:brush>
  </inkml:definitions>
  <inkml:trace contextRef="#ctx0" brushRef="#br0">5 1034 12843,'-4'4'1272,"4"-5"-928,17-18-32,14-7 672,32-12-432,15-8-7,26-20-41,23-13-16,22-17-104,5-6-120,5 0-360,-4 2-176,-19 6-240,-12 3-112,-34 15 424,-27 15-160,-41 21-169</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38.064"/>
    </inkml:context>
    <inkml:brush xml:id="br0">
      <inkml:brushProperty name="width" value="0.05" units="cm"/>
      <inkml:brushProperty name="height" value="0.05" units="cm"/>
    </inkml:brush>
  </inkml:definitions>
  <inkml:trace contextRef="#ctx0" brushRef="#br0">261 0 13019,'-29'38'203,"1"2"1,2 1-1,2 1 1,1 1-1,3 1 1,-29 89-1,41-105-182,-36 142-31,40-152-24,2 1 0,0 0 0,1 0 0,1 0 0,0 0 0,7 37 0,-6-53 27,-1 0-1,1-1 0,0 1 1,0 0-1,0 0 0,0-1 1,0 1-1,0-1 0,1 1 1,-1-1-1,1 1 0,0-1 1,0 0-1,0 0 0,0 0 1,0 0-1,0 0 0,1 0 1,-1-1-1,0 1 0,1-1 1,0 1-1,-1-1 0,1 0 0,0 0 1,-1 0-1,1 0 0,0-1 1,0 1-1,0-1 0,0 0 1,0 0-1,-1 0 0,1 0 1,0 0-1,4-1 0,11-3-9,-1 0-1,0-1 0,0-1 0,30-15 0,-34 15 18,115-52 29,19-10 93,212-68 0,-227 102-35</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38.923"/>
    </inkml:context>
    <inkml:brush xml:id="br0">
      <inkml:brushProperty name="width" value="0.05" units="cm"/>
      <inkml:brushProperty name="height" value="0.05" units="cm"/>
    </inkml:brush>
  </inkml:definitions>
  <inkml:trace contextRef="#ctx0" brushRef="#br0">80 175 13323,'-18'41'465,"3"0"0,-16 65 0,26-84-280,1 0 1,1 1-1,1-1 0,1 1 0,1-1 0,4 40 0,-3-58-103,0 1 0,0-1 0,0 1 1,1-1-1,-1 0 0,1 1 0,0-1 0,0 0 0,1 0 0,4 7 0,-5-9-19,0-1 0,0 1-1,0 0 1,0-1 0,1 1-1,-1-1 1,0 0 0,1 0-1,-1 1 1,1-2 0,-1 1-1,1 0 1,-1 0 0,1-1-1,0 0 1,-1 1 0,1-1-1,0 0 1,-1 0 0,1 0-1,2-1 1,6-1 122,-1-1 0,1 0 1,-1 0-1,0-1 0,0 0 1,0-1-1,-1 0 0,10-7 0,11-9 399,28-25-1,-9 2-39,-1-1 1,-3-3-1,-2-2 0,-1-1 1,47-80-1,-83 121-459,0 1 0,-1-1 0,0 0 0,0 0 0,-1-1 0,3-14 0,-7 25-82,0 0 0,0 0-1,0 0 1,0-1 0,0 1 0,0 0 0,0 0 0,0 0 0,0-1 0,0 1 0,0 0 0,0 0 0,0 0 0,-1 0 0,1-1-1,0 1 1,0 0 0,0 0 0,0 0 0,0 0 0,0 0 0,-1-1 0,1 1 0,0 0 0,0 0 0,0 0 0,0 0 0,-1 0 0,1 0-1,0 0 1,0 0 0,0 0 0,-1 0 0,1 0 0,0 0 0,0 0 0,0 0 0,-1 0 0,1 0 0,0 0 0,0 0 0,0 0-1,0 0 1,-1 0 0,1 0 0,0 0 0,0 0 0,0 0 0,-1 0 0,1 0 0,0 0 0,0 1 0,0-1 0,0 0 0,0 0 0,-1 0-1,1 0 1,0 0 0,0 1 0,0-1 0,0 0 0,0 0 0,0 0 0,0 0 0,-1 1 0,1-1 0,-4 5 21,-1-1 0,1 1 0,0 0 0,0 1 1,1-1-1,0 1 0,0 0 0,0-1 0,0 1 1,-1 7-1,2-7-12,-8 19 7,1 1 0,2 0-1,0 0 1,2 1-1,-2 27 1,6-39-24,0 0-1,1-1 1,1 1 0,0 0-1,1-1 1,1 1 0,0-1 0,1 0-1,0 0 1,13 25 0,-14-32 2,1-1 0,0 0 0,0 0 0,1 0 0,0 0-1,0-1 1,0 0 0,1 0 0,0 0 0,0-1 0,0 0 0,0 0 0,1 0 0,9 3 0,-7-3 6,1-1 0,0-1-1,1 0 1,-1 0 0,0-1 0,0 0-1,1-1 1,-1 0 0,16-3 0,-7 0 21,0-1 0,1-1 1,-2-1-1,1 0 0,-1-2 1,0 0-1,0-1 0,-1-1 1,0 0-1,21-18 0,-23 15 17,-1-1 0,-1 0-1,0-1 1,0-1 0,-2 0 0,0 0-1,-1-1 1,0-1 0,-2 1-1,0-2 1,8-26 0,-13 34-42,0 1 1,-1-1 0,0 0-1,-1 0 1,0 0-1,-1 0 1,0 0-1,0 1 1,-1-1-1,-1 0 1,0 0-1,0 0 1,-1 1 0,-1-1-1,0 1 1,0 0-1,-1 0 1,0 0-1,0 1 1,-1 0-1,-13-16 1,14 21-87,1 0 0,-1 0 0,1 0-1,-1 1 1,0 0 0,0 0 0,-1 0 0,-6-3 0,11 6 12,-1-1-1,1 0 1,0 1 0,-1-1 0,1 1-1,0 0 1,-1-1 0,1 1 0,-1 0 0,1 0-1,-1 0 1,1 0 0,-1 0 0,1 0 0,0 1-1,-1-1 1,1 0 0,-1 1 0,1-1 0,0 1-1,-1-1 1,1 1 0,0 0 0,-1-1 0,1 1-1,0 0 1,0 0 0,0 0 0,0 0 0,0 0-1,0 0 1,0 0 0,0 0 0,0 1-1,1-1 1,-1 0 0,0 2 0,0-1 17,0 0 0,1 0-1,0 0 1,-1-1 0,1 1 0,0 0 0,0 0 0,0 0 0,0 0 0,0 0-1,1 0 1,-1 0 0,0 0 0,1 0 0,0 0 0,-1 0 0,1 0 0,0-1-1,0 1 1,0 0 0,0-1 0,0 1 0,2 1 0,21 23-868</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39.427"/>
    </inkml:context>
    <inkml:brush xml:id="br0">
      <inkml:brushProperty name="width" value="0.05" units="cm"/>
      <inkml:brushProperty name="height" value="0.05" units="cm"/>
    </inkml:brush>
  </inkml:definitions>
  <inkml:trace contextRef="#ctx0" brushRef="#br0">171 1 18364,'-44'34'2020,"26"-21"-1463,0 1-1,1 1 0,-19 21 1,32-31-516,0 0 1,0 0-1,1 0 1,-1 1-1,1-1 1,1 1-1,-1 0 1,1 0-1,0 0 1,0 0-1,1 0 1,0 0 0,0 0-1,0 1 1,1-1-1,0 8 1,0-12-41,0 0 0,0 0 0,1 0 0,-1-1 0,0 1 0,1 0 0,-1-1 0,1 1 0,0 0 0,-1-1 0,1 1 1,0 0-1,0-1 0,0 0 0,0 1 0,0-1 0,1 1 0,-1-1 0,0 0 0,1 0 0,-1 0 0,1 0 0,-1 0 0,1 0 0,-1 0 1,1 0-1,0-1 0,-1 1 0,1-1 0,0 1 0,-1-1 0,1 1 0,0-1 0,0 0 0,0 0 0,-1 0 0,1 0 0,0 0 0,0-1 1,3 0-1,4-1 1,1 0 0,-1 0 0,1-1 0,-1-1 0,0 1 0,9-7 0,9-6 130,43-35 0,-48 33 40,1 1 0,29-16 1,-50 32-151,0-1 0,1 1 0,-1 0 0,0 0 1,1 0-1,-1 0 0,1 1 0,0-1 1,-1 1-1,1-1 0,-1 1 0,1 0 0,0 0 1,-1 0-1,1 0 0,-1 1 0,1-1 1,0 1-1,4 1 0,-4 0 7,1 0-1,-1 1 1,1-1 0,-1 1 0,0 0-1,0 0 1,0 0 0,-1 0 0,1 1-1,-1-1 1,3 5 0,-3-4-38,1 1 1,0-1-1,1 0 0,-1 0 0,1-1 1,0 1-1,0-1 0,0 1 0,0-1 1,0-1-1,1 1 0,-1 0 1,1-1-1,0 0 0,0 0 0,0-1 1,0 1-1,0-1 0,0 0 0,0-1 1,0 1-1,1-1 0,-1 0 0,0 0 1,0 0-1,0-1 0,1 0 1,7-2-1,6-3-71,0 0 0,-1-2 0,0 0 0,0-1 1,-1 0-1,21-16 0,57-46-66,-54 35-83</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42.310"/>
    </inkml:context>
    <inkml:brush xml:id="br0">
      <inkml:brushProperty name="width" value="0.05" units="cm"/>
      <inkml:brushProperty name="height" value="0.05" units="cm"/>
    </inkml:brush>
  </inkml:definitions>
  <inkml:trace contextRef="#ctx0" brushRef="#br0">2096 511 12331,'-3'-21'166,"-1"0"0,-1 1 0,0 0 0,-2 0 0,0 0 0,-2 1 0,0 0 0,-1 1 0,0-1 1,-2 2-1,0 0 0,-1 0 0,0 1 0,-2 1 0,0 0 0,0 1 0,-2 1 0,1 1 0,-2 0 0,0 1 1,0 0-1,0 2 0,-33-12 0,17 12-119,-1 1-1,0 1 1,-1 2 0,-39 0 0,-145 12 4,147 2-51,0 2 0,1 4 0,0 3 0,-105 41 0,74-16 6,2 5-1,-125 80 0,192-107-9,1 1 1,1 2-1,1 1 0,1 2 0,1 0 1,2 2-1,1 2 0,1 0 0,1 1 1,-28 53-1,34-48-8,2 0 0,2 1-1,1 1 1,2 0 0,2 0 0,2 1 0,1 0 0,2 0 0,1 59 0,4-84 2,0 0 0,1 0 0,0 0 0,2 0 0,0 0 0,0 0 0,1-1 1,12 23-1,-11-26 5,0-1 1,1 0 0,1 0 0,0 0-1,0-1 1,1 0 0,0-1 0,0 0-1,1 0 1,0-1 0,13 7-1,4-1 8,1 0 0,0-2-1,0-2 1,1 0-1,0-2 1,1-1 0,0-1-1,45 1 1,-3-5 68,-1-4 0,106-16 1,358-96 380,-533 115-451,195-53 278,308-128 0,-446 156-195,110-66-1,-150 79-64,-1-1-1,0-1 0,-1 0 1,0-1-1,-1-1 0,-1-1 1,-1 0-1,0-1 0,14-24 0,-23 33-12,-1-1 0,0 1 0,0-1 0,-1 0 0,0 0 0,-1 0 0,0 0 0,-1 0 0,0 0 0,0-16 0,-3 13 0,1 0 0,-1 0 0,-1 0-1,0 0 1,-1 1 0,-1-1 0,-11-22 0,-2 3 0,-2 1 1,-1 1 0,-1 0 0,-2 2 0,-1 1 0,-28-25 0,-180-136-198,232 188 191,-248-180-832,195 146 672,10 11-48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7:35.262"/>
    </inkml:context>
    <inkml:brush xml:id="br0">
      <inkml:brushProperty name="width" value="0.05" units="cm"/>
      <inkml:brushProperty name="height" value="0.05" units="cm"/>
    </inkml:brush>
  </inkml:definitions>
  <inkml:trace contextRef="#ctx0" brushRef="#br0">141 922 8770,'-26'35'470,"3"2"-1,-36 74 1,53-97-369,0 1 1,1 0-1,1 0 0,0 1 0,1-1 0,1 1 0,0 0 1,1-1-1,1 1 0,1 0 0,2 21 0,4-6 11,1-1-1,2-1 1,0 0-1,2 0 1,1-1-1,19 28 1,5 3 40,72 86 1,-74-106-127,1-2 1,2-1 0,2-2-1,1-2 1,1-2 0,2-1-1,61 29 1,-16-16-7,2-4 0,185 51 0,-74-43 1,365 35 0,212-37-1,-670-40-11,1109 8 9,-1011-22-26,225-40 0,-300 26-3,-2-6-1,223-83 1,-216 56-47,255-149 0,-286 138-11,-4-3 1,158-145-1,-231 188 56,-1 0-1,-1-2 0,-2-1 1,-1-2-1,-1 0 1,31-62-1,-46 77 29,-1 0 1,-1-1-1,0 0 0,-1 0 0,-2 0 1,3-31-1,-5 35 12,-1-1 1,-1 0-1,-1 1 1,0-1-1,-1 1 1,0 0 0,-2 0-1,1 0 1,-9-15-1,-4-3 52,-1 0-1,-2 2 1,-1 0-1,-2 2 1,-1 0-1,-1 2 1,-1 1-1,-1 0 1,-57-39-1,6 13 42,-4 3 0,-147-65-1,54 42-169,-3 7 0,-2 8-1,-282-51 1,196 66-418,-507-12 0,479 52 252</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0.017"/>
    </inkml:context>
    <inkml:brush xml:id="br0">
      <inkml:brushProperty name="width" value="0.05" units="cm"/>
      <inkml:brushProperty name="height" value="0.05" units="cm"/>
    </inkml:brush>
  </inkml:definitions>
  <inkml:trace contextRef="#ctx0" brushRef="#br0">112 395 14683,'1'0'78,"-1"-1"0,1 1 0,-1-1 0,0 1 0,1 0 1,-1-1-1,0 1 0,0-1 0,1 1 0,-1-1 0,0 0 0,0 1 0,0-1 0,0 1 0,0-1 0,0 1 0,0-1 0,0 1 0,0-1 0,0 0 1,0 1-1,0-1 0,0 0 0,-1 1-45,1-1 0,0 1 1,-1 0-1,1 0 1,-1 0-1,1-1 0,0 1 1,-1 0-1,1 0 1,-1 0-1,1 0 0,-1 0 1,1 0-1,-1 0 0,1 0 1,-1 0-1,1 0 1,-1 0-1,1 0 0,0 0 1,-1 1-1,1-1 1,-1 0-1,1 0 0,-1 0 1,1 1-1,0-1 0,-1 0 1,1 0-1,0 1 1,-1-1-1,1 0 0,-1 1 1,-8 7 99,1 0 1,-1 0-1,1 1 1,1 0-1,0 0 1,0 0-1,0 1 1,2 0 0,-1 1-1,1-1 1,1 1-1,0 0 1,0 0-1,1 1 1,-3 21-1,5-32-113,1 1-1,0 0 1,0 0-1,0 0 1,0 0-1,0 0 1,0-1-1,0 1 1,1 0-1,-1 0 1,1 0 0,-1 0-1,1-1 1,0 1-1,0 0 1,0-1-1,0 1 1,0 0-1,0-1 1,0 1-1,0-1 1,0 0-1,3 3 1,-1-3 8,-1 0 0,0 0 0,1-1 0,-1 1 0,1-1 0,-1 1 0,1-1 0,-1 0 0,1 0 0,-1 0 0,1 0 0,-1 0 0,1-1 0,-1 1 0,4-2 0,6-1 66,0-2 0,0 1 1,-1-2-1,1 0 1,17-12-1,-2-3 44,0-2 1,-2-1-1,-1 0 0,-1-2 0,-1-1 0,-1-1 1,-2-1-1,0 0 0,-2-2 0,16-40 1,-28 61-112,-4 7-16,1 1 0,-1-1 0,0 0 0,0 0 0,0 0 0,0 0 0,0 0-1,-1 0 1,1 0 0,-1-1 0,0 1 0,0 0 0,0-3 0,0 6-10,0-1 0,0 1 0,0 0 0,0 0 0,0 0 0,-1-1 0,1 1 0,0 0 0,0 0 0,0 0 0,0 0 0,0-1 0,0 1 0,0 0 0,0 0 0,0 0 0,0 0 0,-1 0 0,1-1 0,0 1 0,0 0 0,0 0 1,0 0-1,0 0 0,-1 0 0,1 0 0,0 0 0,0 0 0,0 0 0,0 0 0,-1-1 0,1 1 0,0 0 0,0 0 0,0 0 0,-1 0 0,1 0 0,0 0 0,0 0 0,0 0 0,0 0 0,-1 1 0,1-1 0,0 0 0,0 0 0,0 0 1,0 0-1,-1 0 0,-9 10 13,-7 15-13,10-9 4,1 0 1,1 0-1,0 0 0,1 0 0,-3 28 0,6-37-4,0-1 0,1 1 1,0-1-1,0 1 0,1 0 0,0-1 0,0 1 0,0-1 0,1 1 0,0-1 0,0 0 0,0 0 1,1 0-1,0 0 0,0 0 0,1 0 0,6 7 0,-1-5-36,0-1 0,0 0-1,1 0 1,0-1 0,0 0 0,0-1 0,1 0 0,0-1 0,0 0-1,0-1 1,0 0 0,23 3 0,-5-3-151,0-1-1,0-2 1,0 0 0,32-6 0,-42 4 146,0-1 0,0-1 0,-1-1 1,1 0-1,-1-2 0,-1 0 0,24-13 1,-35 17 119,-1 0 0,0-1 0,0 1 0,0-1 0,0-1 1,-1 1-1,0-1 0,1 1 0,-2-1 0,1 0 0,0 0 0,-1-1 1,0 1-1,-1-1 0,1 0 0,-1 0 0,0 0 0,0 0 0,-1 0 0,0 0 1,0 0-1,0 0 0,-1 0 0,0-1 0,0 1 0,-1-7 0,0 10-81,1-1-1,-1 1 1,0 0-1,-1 0 1,1 0-1,0 0 0,-1 0 1,1 0-1,-1 0 1,0 0-1,0 1 1,-4-5-1,5 7-7,1-1 0,-1 1 0,0-1-1,1 0 1,-1 1 0,0 0 0,0-1 0,1 1 0,-1-1 0,0 1-1,0 0 1,0 0 0,0-1 0,0 1 0,0 0 0,1 0 0,-1 0-1,0 0 1,0 0 0,-1 0 0,1 1-1,-1-1 0,1 1 0,0 0 1,0-1-1,0 1 0,0 0 0,0 0 0,0 0 0,0-1 0,0 1 0,0 0 0,0 1 1,0-1-1,1 0 0,-1 0 0,0 0 0,1 0 0,-1 2 0,-2 3 4,0 1-1,1 0 1,0-1-1,1 1 1,-1 0 0,1 0-1,0 0 1,1 0-1,0 0 1,0 0-1,1 0 1,2 12-1,-3-16 21,1 0-1,-1 0 1,1-1-1,0 1 1,0 0-1,0 0 1,1-1-1,-1 1 1,0-1-1,1 1 0,0-1 1,0 0-1,0 1 1,0-1-1,0 0 1,0 0-1,0 0 1,1-1-1,-1 1 1,1-1-1,-1 1 0,1-1 1,-1 0-1,1 0 1,0 0-1,0 0 1,0 0-1,0 0 1,-1-1-1,1 0 0,0 1 1,5-2-1,3 0 30,0-1 0,-1 0 0,1 0 0,-1-1 0,0-1 0,0 0 0,0 0 0,0-1 0,-1-1 0,11-6 0,-1-1 10,-1-2-1,-1 0 0,28-29 0,-23 18-37,0-2 0,28-46 0,-43 62-25,0-1 1,-1 1-1,0-2 1,-1 1-1,0 0 1,-1-1 0,-1 0-1,3-27 1,-5 39 4,-1-1 1,0 0-1,-1 1 1,1-1-1,0 1 1,-1-1-1,1 1 1,-1 0-1,0-1 1,1 1-1,-1-1 1,-2-2-1,2 4 3,0 0 0,1 0 0,-1 1 0,0-1 0,0 0 0,0 0 0,0 0 0,0 1 0,0-1 0,0 1 0,0-1 0,0 1 0,0-1 0,0 1 0,0-1 0,0 1 0,0 0 0,-1 0 0,0-1 0,-2 1 4,1 1-1,-1-1 0,0 1 0,1 0 1,-1 0-1,1 0 0,0 0 0,-1 1 1,1-1-1,0 1 0,0 0 0,0 0 0,0 0 1,0 0-1,-4 4 0,-9 10 42,0 1 0,1 0 1,1 1-1,0 1 0,-12 24 0,19-31-13,0 1 0,1 0 0,1 0 0,0 1 0,1-1 0,0 1 0,2 0 0,-1 0 0,0 23 0,3-31-59,0 0 0,1 0-1,0 1 1,0-1 0,1 0 0,0 0 0,0-1-1,0 1 1,0 0 0,1-1 0,0 1 0,0-1 0,1 0-1,0 0 1,-1 0 0,2 0 0,-1-1 0,0 0-1,10 7 1,-6-5-71,1-1 0,0 0 0,0 0 0,1-1 1,-1 0-1,1-1 0,0 0 0,0-1 0,0 0 0,0 0 0,11 0 0,28-2-252</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1.097"/>
    </inkml:context>
    <inkml:brush xml:id="br0">
      <inkml:brushProperty name="width" value="0.05" units="cm"/>
      <inkml:brushProperty name="height" value="0.05" units="cm"/>
    </inkml:brush>
  </inkml:definitions>
  <inkml:trace contextRef="#ctx0" brushRef="#br0">0 86 17668,'14'-12'699,"-1"0"0,2 0 0,18-10 0,-27 18-519,1 0 0,0 1 0,0 0 0,0 0 0,1 1 0,-1 0 0,0 0 0,1 0 0,0 1 0,9 0-1,-15 1-140,0 0 0,0 0-1,1 0 1,-1 0 0,0 1-1,0-1 1,0 1-1,1-1 1,-1 1 0,0 0-1,0 0 1,0 0-1,0 0 1,0 0 0,0 0-1,0 1 1,-1-1-1,1 1 1,0-1 0,1 3-1,-1-1-18,0 0 0,-1 0 0,0 0 0,1 0 0,-1 0 0,0 1 0,0-1 0,-1 0 0,1 0 0,-1 1-1,0-1 1,0 5 0,0 4-15,-2-1 0,1 0 0,-2 1 0,1-1-1,-2 0 1,1 0 0,-7 12 0,-24 37 40,22-40-4,-19 44 1,30-63-39,1 0 0,-1 0 1,1 0-1,-1 0 0,1 0 0,0 1 1,0-1-1,-1 0 0,1 0 0,0 0 1,0 1-1,0-1 0,1 0 0,-1 0 1,0 0-1,0 0 0,0 1 1,1 0-1,0-1 2,-1-1 0,1 1 0,-1 0 0,1-1 0,0 1 1,-1-1-1,1 1 0,0-1 0,-1 1 0,1-1 0,0 0 0,0 1 0,-1-1 1,1 0-1,0 0 0,0 1 0,0-1 0,-1 0 0,3 0 0,4 0 17,-1 0 0,1-1-1,0 0 1,-1 0 0,9-3-1,18-6 54,-1-2 0,0-1-1,54-31 1,-38 16 41,68-55 0,-106 74-115,-11 7-14,-15 11-8,9-2 19,-1 0 0,1 1 0,0-1 0,0 1-1,1 1 1,0-1 0,0 1 0,1 0 0,1 0 0,-1 1 0,1 0 0,1-1 0,0 1 0,0 0 0,-2 18 0,5-25 6,0-1 0,0 0 0,0 0 0,1 0 0,-1 1 0,0-1 0,1 0 0,-1 0 0,1 0 0,0 0 0,0 0 0,0 0 0,0 0 0,0 0 0,0 0 0,1 0 0,-1 0 0,0-1 0,4 4 0,-3-3 6,1-1 0,0 1 0,0-1 0,0 1 0,0-1 0,0 0 0,0 0 0,0 0 0,1 0-1,-1-1 1,7 1 0,2-1 26,1 0 0,-1-1 0,0-1 1,1 0-1,21-7 0,-12 0 32,1-1 1,-2-1 0,1-1 0,-2 0-1,0-2 1,0 0 0,-1-2 0,29-30-1,-32 26 7,-9 11 36,-7 20-38,0-8-69,-1 0-1,1 0 0,0 0 1,0 0-1,0 0 1,1 0-1,-1 0 1,1 0-1,-1 0 0,1 0 1,0-1-1,0 1 1,1 0-1,-1 0 1,0-1-1,1 1 0,1 2 1,0-2-1,1 0-1,-1 1 1,1-2 0,-1 1 0,1 0-1,0-1 1,0 1 0,0-1 0,0 0-1,5 1 1,7 2 2,0-1 0,0 0-1,0-1 1,1-1 0,17-1-1,119-3-8,-40-2 111,-113 4-86,1 0 0,0 0-1,0-1 1,-1 1 0,1 0 0,0-1 0,0 1 0,-1 0 0,1-1 0,0 1-1,-1-1 1,1 1 0,-1-1 0,1 1 0,-1-1 0,1 1 0,0-1 0,-1 0-1,0 1 1,1-1 0,-1 0 0,1 1 0,-1-1 0,0 0 0,1 0-1,6-25 287,-4 14-188,-3 12-117,30-83 385,-26 73-406,1 1-1,0 0 1,0 0-1,1 0 0,0 0 1,10-9-1,-14 16-10,0 0 0,0 0 0,0 0 0,0 0 0,1 1 0,-1-1 0,0 1 0,1 0 0,0 0 0,-1 0 0,1 0 0,0 0 0,-1 0 0,1 1 0,0-1 0,0 1 0,0 0-1,-1 0 1,1 0 0,3 1 0,18 1-116</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1.540"/>
    </inkml:context>
    <inkml:brush xml:id="br0">
      <inkml:brushProperty name="width" value="0.05" units="cm"/>
      <inkml:brushProperty name="height" value="0.05" units="cm"/>
    </inkml:brush>
  </inkml:definitions>
  <inkml:trace contextRef="#ctx0" brushRef="#br0">0 1 20564,'7'25'1409,"-4"23"-1233,3 9-56,2 13 184,4 2-344,2 1-536,2-4-152,-2-12 1968,-4-10-1344,-10-16-24,-7-13-96</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2.045"/>
    </inkml:context>
    <inkml:brush xml:id="br0">
      <inkml:brushProperty name="width" value="0.05" units="cm"/>
      <inkml:brushProperty name="height" value="0.05" units="cm"/>
    </inkml:brush>
  </inkml:definitions>
  <inkml:trace contextRef="#ctx0" brushRef="#br0">12 208 16948,'-1'-1'92,"0"0"1,0 0 0,0-1 0,0 1-1,0 0 1,0-1 0,0 1 0,1 0 0,-1-1-1,1 1 1,-1-1 0,1 1 0,-1-1-1,1 1 1,0-1 0,0 1 0,0-1 0,0 1-1,0-1 1,0 1 0,0-3 0,1 1-18,1 1 0,-1-1 1,0 1-1,1-1 0,0 1 1,-1 0-1,1-1 0,0 1 1,0 0-1,0 0 1,0 0-1,4-2 0,21-15 378,1 2-1,0 0 0,1 2 0,1 1 0,0 1 1,1 2-1,0 1 0,40-7 0,-46 13-427,0 1 0,0 1 0,0 1-1,1 2 1,-1 0 0,0 2 0,0 1-1,0 0 1,0 2 0,25 10-1,-34-10-72,-1 0-1,1 1 0,-1 1 1,-1 1-1,0 0 0,0 0 0,-1 2 1,0-1-1,0 2 0,-1 0 1,-1 0-1,0 1 0,-1 0 0,0 1 1,-1 0-1,8 17 0,-12-20 27,-1 1 0,0-1 0,-1 1 0,0-1 0,0 1 0,-1 0 0,-1 0 0,0 0 0,-1 1 0,-1 17 0,-2-15 45,1 1 1,-2 0 0,0-1-1,-1 0 1,-1 0-1,0 0 1,-10 17 0,-1-5 73,-1-1 0,-2 0 0,0-1 0,-1-1 0,-2-1 0,0-1 0,-38 27 0,37-32 16,0-1-1,-43 20 1,53-29-217,-1-1 1,1-1-1,-1 0 1,0-1-1,0-1 1,-25 2-1,38-4 58,-1-1-1,1 0 1,0 0-1,0 0 1,0 0-1,0 0 1,0-1-1,0 1 1,0-1-1,0 1 0,0-1 1,0 0-1,0 1 1,0-1-1,0 0 1,0-1-1,1 1 1,-1 0-1,0 0 1,-1-2-1,2 1 19,0-1 1,-1 1-1,1-1 1,0 1-1,1-1 1,-1 1-1,0-1 0,1 1 1,-1-1-1,1 0 1,0 1-1,0-1 1,0 0-1,0 1 0,0-1 1,1 0-1,0-2 1,14-50-417</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2.446"/>
    </inkml:context>
    <inkml:brush xml:id="br0">
      <inkml:brushProperty name="width" value="0.05" units="cm"/>
      <inkml:brushProperty name="height" value="0.05" units="cm"/>
    </inkml:brush>
  </inkml:definitions>
  <inkml:trace contextRef="#ctx0" brushRef="#br0">151 199 16764,'3'34'1528,"-12"22"-1016,-7 7-200,2 9 504,0-1-128,4 1-175,5-6-249,8-17-376,9-12-185,9-26-439,8-11 64,-5-18 424,-2-15-176,-11-25-112</inkml:trace>
  <inkml:trace contextRef="#ctx0" brushRef="#br0" timeOffset="1">0 1 16716,'0'7'1208,"0"-3"-1272,2 2-112,5 1 584,0 0-224,5 2-224</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2.881"/>
    </inkml:context>
    <inkml:brush xml:id="br0">
      <inkml:brushProperty name="width" value="0.05" units="cm"/>
      <inkml:brushProperty name="height" value="0.05" units="cm"/>
    </inkml:brush>
  </inkml:definitions>
  <inkml:trace contextRef="#ctx0" brushRef="#br0">29 273 19036,'1'0'90,"0"0"-1,0 1 0,0-1 1,0 0-1,0 0 1,0 0-1,0 0 1,0 0-1,0 0 1,0 0-1,0 0 0,0-1 1,0 1-1,0 0 1,0-1-1,0 1 1,0 0-1,0-1 1,0 1-1,0-1 0,0 0 1,0 1-1,-1-1 1,1 0-1,0 1 1,-1-1-1,2-1 1,23-27 396,-19 21 46,13-15 218,24-39 0,-38 55-716,0-1 0,-1 0 0,-1-1 0,1 1 0,-2-1 1,1 1-1,-1-1 0,0 0 0,1-14 0,-3 21-33,0 0 0,0 0 0,0 0 0,0 0 0,-1 0 0,1 0 0,-1 0 0,1 0 0,-1 0 0,1 0 0,-1 0 0,0 1 0,0-1 0,0 0 0,0 0 0,0 1 0,-1-1 0,0-1 0,0 2-2,1 1 0,0-1 0,0 0-1,-1 1 1,1-1 0,0 1 0,0-1 0,-1 1 0,1-1-1,-1 1 1,1 0 0,0 0 0,-1 0 0,1 0 0,-1 0-1,1 0 1,0 0 0,-1 0 0,1 1 0,-1-1 0,1 0-1,0 1 1,-1-1 0,1 1 0,0 0 0,0-1 0,-2 2 0,-3 2-9,0 1 1,-1-1-1,2 2 1,-1-1-1,1 0 1,-1 1-1,2 0 1,-1 0-1,1 1 1,-6 10-1,0 3-11,0 1 0,-9 29 0,13-29 11,0 1 0,1 0 1,-3 29-1,7-40 15,1-1 1,0 0-1,0 1 0,1-1 1,0 0-1,1 1 0,0-1 1,1 0-1,5 13 0,-7-20 1,1 1-1,-1-1 1,1 0-1,0 0 1,0-1-1,0 1 1,0 0-1,1-1 1,-1 1-1,1-1 1,-1 0-1,1 0 1,0 0-1,0 0 1,0 0-1,0-1 1,0 1-1,0-1 1,0 0-1,1 0 1,-1 0-1,1 0 1,-1-1-1,0 1 1,1-1-1,3 0 1,2 0 7,0-1 0,0-1 0,-1 1 0,1-1 0,0-1 0,-1 0 0,1 0 0,-1-1 0,8-4 0,8-6 20,0-2 0,-1 0 1,-1-2-1,-1 0 0,21-23 0,1-7-89,39-57 0,-64 81-107,-2 0 1,-1-2-1,17-38 1,-33 70 105,1 0 0,0 0 0,0 0-1,1 0 1,0 0 0,0 0 0,0 0 0,3 7-1,-1-6 61,1 0 0,0 0-1,0 0 1,0 0 0,1-1-1,-1 0 1,7 6 0,45 40 6,-16-16-12,-27-23 31,0 1 0,-1 0-1,14 22 1,-23-31-130,0 0 1,0 1-1,-1-1 1,1 1-1,-1 0 1,0 0-1,-1 0 1,1 0-1,-1 0 1,0 0-1,-1 0 0,1 0 1,-2 12-1,-11-45-1766,4-4 1293</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3.343"/>
    </inkml:context>
    <inkml:brush xml:id="br0">
      <inkml:brushProperty name="width" value="0.05" units="cm"/>
      <inkml:brushProperty name="height" value="0.05" units="cm"/>
    </inkml:brush>
  </inkml:definitions>
  <inkml:trace contextRef="#ctx0" brushRef="#br0">0 0 17148,'22'18'1128,"1"6"-1400,12 3 240,7 3 704,11 7-744</inkml:trace>
  <inkml:trace contextRef="#ctx0" brushRef="#br0" timeOffset="1">612 244 18324,'-12'4'383,"1"0"-1,-1 1 1,1 1-1,-13 7 1,20-11-303,1 0 1,-1 1-1,0 0 0,1-1 1,-1 1-1,1 1 0,0-1 1,0 0-1,0 1 0,1 0 1,-1-1-1,1 1 0,0 0 1,-3 7-1,5-10-90,0 0 1,0-1 0,0 1-1,-1 0 1,1 0-1,1 0 1,-1 0 0,0 0-1,0-1 1,0 1-1,0 0 1,1 0 0,-1 0-1,0-1 1,1 1-1,-1 0 1,0 0 0,1-1-1,-1 1 1,1 0-1,-1-1 1,1 1-1,0 0 1,-1-1 0,1 1-1,0-1 1,-1 1-1,1-1 1,0 1 0,0-1-1,-1 0 1,2 1-1,31 9-539,-23-8 410,-4-1 59,24 6-238,1 2 0,-1 0 0,29 15 0,-52-21 329,0 1-1,1 0 1,-2 0-1,1 1 1,0-1-1,-1 2 1,0-1 0,0 1-1,-1-1 1,0 2-1,0-1 1,0 0 0,0 1-1,-1 0 1,0 0-1,-1 0 1,4 10-1,-6-12 45,0-1-1,0 0 0,0 1 0,-1-1 1,0 1-1,1-1 0,-2 1 0,1-1 1,0 1-1,-1-1 0,0 0 0,0 1 1,0-1-1,-1 0 0,-2 6 0,1-4 62,-1 1-1,0-1 1,0 0 0,-1-1-1,0 1 1,0-1-1,0 0 1,-11 8-1,4-4 98,-1-1 0,0-1-1,0 0 1,0-1 0,-1-1-1,0 0 1,0 0 0,-28 4 0,37-8-283,1 0 1,-1-1-1,0 1 0,0-1 1,1 0-1,-1-1 1,0 1-1,0-1 1,1 0-1,-1 0 1,0 0-1,1-1 1,0 1-1,-1-1 1,1 0-1,0-1 1,0 1-1,0-1 0,0 0 1,0 1-1,1-2 1,-1 1-1,1 0 1,0-1-1,0 0 1,0 1-1,0-1 1,1 0-1,-1-1 1,1 1-1,0 0 1,1-1-1,-1 1 0,1-1 1,-2-9-1,1 3-61,1 0-1,0 0 0,2-12 1,3-40-627</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4.081"/>
    </inkml:context>
    <inkml:brush xml:id="br0">
      <inkml:brushProperty name="width" value="0.05" units="cm"/>
      <inkml:brushProperty name="height" value="0.05" units="cm"/>
    </inkml:brush>
  </inkml:definitions>
  <inkml:trace contextRef="#ctx0" brushRef="#br0">9 1 18884,'-4'103'1668,"-1"2"37,10 116 0,-2-189-1578,1-1-1,2-1 1,0 1-1,3-1 1,0 0 0,2-1-1,1 0 1,19 33-1,-12-38-72,-19-23-52,1-1-1,-1 0 1,0 1 0,1-1-1,-1 0 1,0 0-1,1 1 1,-1-1 0,0 0-1,1 0 1,-1 0 0,1 1-1,-1-1 1,0 0 0,1 0-1,-1 0 1,1 0 0,-1 0-1,1 0 1,-1 0 0,0 0-1,1 0 1,-1 0 0,1 0-1,-1 0 1,1 0 0,-1 0-1,0 0 1,1-1-1,-1 1 1,1 0 0,-1 0-1,0 0 1,1-1 0,-1 1-1,0 0 1,1 0 0,-1-1-1,0 1 1,0 0 0,1-1-1,-1 1 1,0 0 0,0-1-1,1 1 1,-1-1 0,0 1-1,0 0 1,0-1 0,0 1-1,0-1 1,1 1-1,-1-1 1,0 1 0,0 0-1,0-1 1,0 0 0,1-8 11,0 0 1,0 0-1,-1 0 0,0-1 1,0 1-1,-1 0 1,0 0-1,-5-17 1,-26-71-26,29 89 5,-1-3-31,0 0 0,-1 0 0,0 0 0,-1 1 0,-13-20 0,14 23-96,10 11-18,7 3 64,2 0 57,0-1 0,0-1 1,0 0-1,1-1 0,0 0 1,27 2-1,-14-4 12,0-1 1,52-4-1,-60 0 28,-1 0 0,1-1 0,0-1 0,-1-1 0,0 0 0,0-2 0,-1 0 0,0-1 1,-1-1-1,31-22 0,-38 24-9,0-1 1,0 0 0,-1-1 0,0 1-1,-1-2 1,0 1 0,-1-1 0,0 0-1,-1-1 1,0 0 0,-1 1 0,0-2-1,-1 1 1,0-1 0,-1 1 0,0-1 0,1-20-1,-4 24-14,0 0 0,-1 1 0,0-1 0,0 1 0,0-1 0,-1 1-1,-1-1 1,-3-8 0,5 15 8,1 0-1,-1-1 0,0 1 0,0 0 1,0 1-1,0-1 0,-1 0 1,1 0-1,0 0 0,-1 1 1,1-1-1,-1 1 0,0-1 0,1 1 1,-1-1-1,0 1 0,0 0 1,0 0-1,0 0 0,0 0 1,0 0-1,0 1 0,0-1 1,0 0-1,-1 1 0,1 0 0,0 0 1,0-1-1,0 1 0,-1 0 1,1 1-1,0-1 0,0 0 1,0 1-1,-4 0 0,0 2-2,0 0-1,1 0 0,-1 0 1,1 1-1,0 0 1,0 0-1,0 0 1,0 1-1,1 0 0,0-1 1,0 2-1,0-1 1,0 0-1,1 1 0,-4 8 1,-1 2 23,1 1 0,1 0 0,1 1 0,-6 24 1,9-28 11,0 0 0,0 1 0,2-1 0,0 0 0,0 1 1,1-1-1,1 0 0,0 0 0,1 0 0,1 0 1,6 16-1,-7-22-9,1 1 0,1-1 1,0 0-1,0 0 0,0 0 0,1 0 1,0-1-1,1 0 0,0-1 1,0 1-1,0-1 0,1-1 0,-1 1 1,2-1-1,-1-1 0,0 1 1,17 4-1,-14-5-6,0-1-1,0-1 1,0 0 0,0-1-1,1 0 1,-1 0-1,1-1 1,-1-1 0,1 0-1,-1-1 1,0 0 0,0 0-1,18-8 1,-21 8-4,0-2-1,-1 1 1,1-1 0,-1 0-1,0 0 1,0-1 0,-1 0 0,1-1-1,-1 1 1,0-1 0,-1 0-1,1 0 1,-1-1 0,0 0-1,-1 0 1,0 0 0,0 0-1,0-1 1,2-9 0,-5 16-5,-1 0 0,0 0 0,1 1 0,-1-1 0,0 0 0,0 0 0,0 1 0,0-1 0,0 0 0,0 0 0,0 0 0,0 1 0,0-1 0,0 0 0,0 0 1,0 1-1,0-1 0,-1 0 0,1 0 0,0 1 0,-1-1 0,1 0 0,0 1 0,-1-1 0,1 0 0,-1 1 0,1-1 0,-1 0 0,0 0 0,0 1 1,1 0 0,-1 0-1,0 0 1,1 0 0,-1 0-1,0 0 1,1 0 0,-1 0-1,0 0 1,1 0 0,-1 0-1,0 0 1,1 1 0,-1-1-1,1 0 1,-1 0-1,0 1 1,1-1 0,-1 0-1,1 1 1,-1-1 0,1 0-1,-1 1 1,1-1 0,-1 1-1,1-1 1,-1 1 0,1-1-1,0 1 1,-1-1 0,1 1-1,-1 1 1,0-1 5,0 1 0,0 0 0,0 0 0,0 0-1,0 0 1,0 1 0,0-1 0,0 0 0,1 0 0,-1 0 0,1 1 0,0-1-1,0 0 1,0 1 0,0-1 0,0 0 0,0 0 0,0 1 0,1-1 0,-1 0 0,1 0-1,0 0 1,0 1 0,0-1 0,0 0 0,0 0 0,0 0 0,0 0 0,1-1-1,1 4 1,1-2 6,0 0-1,-1 1 0,1-2 1,0 1-1,1 0 0,-1-1 1,0 0-1,1 0 0,-1 0 1,1 0-1,0-1 0,0 0 0,6 1 1,0-1-6,-1 0 0,1-1-1,0 0 1,0-1 0,-1 0 0,1-1 0,-1 0 0,1-1 0,-1 0 0,0 0 0,0-1 0,0 0-1,13-9 1,-11 6-32,-1-1 1,0 0-1,-1-1 0,0-1 0,0 1 0,-1-1 0,0-1 0,0 0 1,-2 0-1,8-12 0,-10 62 176,-3-26-141,1 0 1,-1 0 0,2 0-1,5 14 1,-8-25-78,0 1 1,0 0-1,0-1 0,1 1 0,-1 0 1,1-1-1,-1 0 0,1 1 0,0-1 1,0 0-1,0 0 0,0 0 0,0 0 1,0 0-1,1 0 0,-1-1 0,1 1 1,-1-1-1,1 0 0,0 1 0,-1-1 1,1 0-1,0-1 0,0 1 1,3 0-1,12-5-257,-1-11-105</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4.765"/>
    </inkml:context>
    <inkml:brush xml:id="br0">
      <inkml:brushProperty name="width" value="0.05" units="cm"/>
      <inkml:brushProperty name="height" value="0.05" units="cm"/>
    </inkml:brush>
  </inkml:definitions>
  <inkml:trace contextRef="#ctx0" brushRef="#br0">186 70 17396,'1'-3'226,"0"0"0,-1 0 0,0-1 0,1 1 0,-1 0 0,0-1 0,0 1 0,-1 0 0,0-6 0,0 8-174,0-1 1,0 0-1,1 1 1,-1-1-1,0 1 1,-1-1-1,1 1 1,0 0-1,0 0 1,-1-1-1,1 1 1,0 0-1,-1 0 1,1 0-1,-1 0 1,0 1-1,1-1 1,-1 0-1,-2 0 1,-1-1 118,0 1 1,-1 0-1,1 0 0,-1 0 1,1 0-1,-1 1 1,1 0-1,-1 0 1,0 1-1,1-1 1,-1 1-1,1 0 0,0 1 1,-1 0-1,-4 2 1,5-3-138,1 1 1,0 0 0,0 1-1,0-1 1,0 1 0,0 0 0,0 0-1,1 0 1,-1 0 0,1 1-1,0-1 1,0 1 0,0 0-1,1 0 1,0 0 0,-1 0-1,1 0 1,-1 5 0,2-7-36,1-1 1,-1 1-1,1-1 1,0 1-1,-1-1 1,1 1-1,0-1 1,0 1-1,0-1 1,0 1-1,0-1 1,1 1-1,-1-1 1,0 1-1,1-1 1,-1 0-1,1 1 1,0-1-1,-1 1 1,1-1-1,1 2 1,0-1-5,0 0 0,0 0 0,0-1 0,0 1 0,0-1 0,1 1 0,-1-1 0,0 0 0,1 0 0,-1 0 0,5 1 0,6 1-33,1-1-1,-1-1 1,27 1-1,-34-2 26,76-4-142,-60 2 39,0 1 1,0 0-1,0 2 0,0 0 1,29 7-1,-49-8 100,0 0 0,0 1 1,0-1-1,0 1 0,0 0 0,0 0 1,0-1-1,0 1 0,0 1 0,-1-1 0,1 0 1,0 0-1,-1 1 0,1-1 0,0 1 1,-1-1-1,0 1 0,1 0 0,-1-1 0,0 1 1,0 0-1,0 0 0,0 0 0,0 0 1,-1 0-1,1 0 0,0 0 0,-1 0 1,0 0-1,1 0 0,-1 0 0,0 1 0,0-1 1,0 0-1,0 0 0,-1 0 0,1 0 1,-1 0-1,1 0 0,-1 0 0,0 0 1,1 0-1,-1 0 0,0 0 0,-2 2 0,-2 4 31,-1 0 0,0 0 0,0-1 0,0 0-1,-1-1 1,0 1 0,-1-1 0,-14 9 0,15-10-24,1-1 0,-1 0 0,-1-1 0,1 1 0,0-1 0,-1-1 0,1 0 0,-1 0 0,0 0 0,-15 0 0,22-2-13,0 0-1,0 0 1,0 0-1,0 0 1,0 0-1,0 0 1,0 0 0,0-1-1,0 1 1,0-1-1,0 1 1,0 0-1,0-1 1,0 1-1,0-1 1,1 0 0,-1 1-1,0-1 1,0 0-1,1 1 1,-1-1-1,0 0 1,1 0-1,-1 0 1,1 0 0,-1 0-1,1 1 1,-1-1-1,1 0 1,-1-2-1,1-1 0,-1 0-1,1 0 0,0 0 0,0 0 0,0 0 0,1 0 0,1-7 0,14-40-246</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5.341"/>
    </inkml:context>
    <inkml:brush xml:id="br0">
      <inkml:brushProperty name="width" value="0.05" units="cm"/>
      <inkml:brushProperty name="height" value="0.05" units="cm"/>
    </inkml:brush>
  </inkml:definitions>
  <inkml:trace contextRef="#ctx0" brushRef="#br0">77 1 16548,'0'0'35,"0"0"1,0 0-1,1 0 1,-1 0-1,0-1 1,0 1-1,0 0 1,1 1-1,-1-1 1,0 0-1,0 0 1,0 0-1,0 0 1,1 0-1,-1 0 1,0 0-1,0 0 1,0 0-1,0 0 1,1 0 0,-1 0-1,0 1 1,0-1-1,0 0 1,0 0-1,0 0 1,1 0-1,-1 0 1,0 1-1,0-1 1,0 0-1,0 0 1,0 0-1,0 0 1,0 1-1,0-1 1,0 0-1,0 0 1,0 0 0,1 1-1,-3 11 588,-12 20-367,9-22 24,-7 18 70,2 1 1,0-1-1,2 1 1,1 1-1,2 0 1,0-1-1,2 2 0,2 48 1,1-64-327,2-1 0,0 1-1,0-1 1,2 0 0,0 0 0,0 0 0,1 0 0,1-1 0,0 0 0,1 0-1,0 0 1,1-1 0,0 0 0,1-1 0,1 0 0,0 0 0,0-1 0,1 0-1,0-1 1,13 8 0,-14-10-25,1-1 0,0-1 0,0 0 0,1 0 0,-1-1 0,1-1 0,0 0 0,24 3 0,-18-5-4,-1 0 0,1-2 0,0 0 0,-1-1-1,30-6 1,-15-2-5,-1 0 0,0-2 0,0-1 0,-1-2 0,-1-1 0,33-23 0,-34 18-46,-1 0 0,36-37 1,-66 64 30,0-1 0,1 1-1,-1-1 1,1 1 0,0 0 0,1 0 0,-1 7 0,0-8 2,2-3 15,-1 1 1,0 0-1,1-1 0,0 1 1,-1 0-1,1-1 1,0 1-1,1 0 1,-1-1-1,0 1 0,1 0 1,-1-1-1,2 4 1,-1-4-10,1 0 1,-1 0 0,0 0 0,1-1 0,0 1-1,-1-1 1,1 1 0,0-1 0,0 1 0,0-1-1,0 0 1,0 0 0,0 0 0,0 0 0,0 0 0,4 0-1,60 15-996,-55-14 804,0 0 1,0 0-1,0 1 1,0 0-1,0 1 1,-1 1-1,1-1 1,-1 2-1,-1-1 1,18 14-1,-17-9 148,-1 0 0,0 0 0,-1 1 0,-1 0 0,1 1 0,-2 0 0,0 0 0,0 0 0,-1 1 0,5 21 0,-1 0 468,-2-1 1,-2 1-1,1 35 1,-5-63-268,-1-1 1,0 1-1,0 0 1,-1-1 0,1 1-1,-1-1 1,0 1-1,-1-1 1,1 1-1,-1-1 1,0 0-1,-6 10 1,7-13-68,-1 0 0,0 0 0,0 0 0,0 0 0,-1 0 0,1-1 0,0 1 0,-1-1 1,1 1-1,-1-1 0,1 0 0,-1 0 0,1 0 0,-1-1 0,0 1 0,0 0 0,1-1 0,-1 0 0,0 0 0,0 0 0,1 0 1,-1 0-1,0 0 0,0-1 0,1 1 0,-1-1 0,0 0 0,-2-1 0,-6-2 93,-1 0 1,1-1-1,1 0 0,-1-1 1,1 0-1,0-1 0,0 0 1,1-1-1,0 0 0,0 0 1,-8-11-1,6 6-144,0-1 0,1 0 0,1 0 0,1-1 0,0 0 0,0-1 0,-6-20 0,11 23-213,0 1-1,0-1 0,1 0 0,1 0 1,0 0-1,0 0 0,2-1 0,0 1 1,0 0-1,1 0 0,1 1 0,4-16 0,-2 13-79,1 1-1,1 0 1,0 0 0,1 0-1,0 1 1,1 0-1,0 0 1,1 1-1,22-20 1,23-13-503</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0:58.409"/>
    </inkml:context>
    <inkml:brush xml:id="br0">
      <inkml:brushProperty name="width" value="0.05" units="cm"/>
      <inkml:brushProperty name="height" value="0.05" units="cm"/>
    </inkml:brush>
  </inkml:definitions>
  <inkml:trace contextRef="#ctx0" brushRef="#br0">9 91 13587,'-1'0'83,"1"0"0,-1-1 1,1 1-1,-1 0 0,1-1 0,-1 1 0,1-1 1,-1 1-1,1-1 0,-1 1 0,1-1 1,0 1-1,-1-1 0,1 1 0,0-1 0,0 0 1,-1 1-1,1-1 0,0 0 0,7-5 1092,25 5 21,-26 1-1074,308 16 1253,-59-2-1253,413-18 154,1-26 141,299-6 220,-14 40-1298,-949-4 634,18 0 47,-23 0-27,1 0-1,-1 0 0,1 1 1,-1-1-1,1-1 0,-1 1 1,1 0-1,-1 0 1,1 0-1,0 0 0,-1 0 1,1 0-1,-1 0 0,1-1 1,-1 1-1,0 0 0,1 0 1,-1-1-1,1 1 0,-1 0 1,1-1-1,-1 1 0,0-1 1,1 1-1,-1 0 0,0-1 1,1 1-1,-1-1 1,0 0-63,-1 0 0,1 0 0,-1 0 1,0 1-1,1-1 0,-1 0 0,0 0 1,1 1-1,-1-1 0,0 1 0,0-1 1,1 1-1,-1-1 0,0 1 0,0-1 1,0 1-1,-2-1 0,-19-7-951,19 8 966,-9-5-367,-2-1-78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5.749"/>
    </inkml:context>
    <inkml:brush xml:id="br0">
      <inkml:brushProperty name="width" value="0.05" units="cm"/>
      <inkml:brushProperty name="height" value="0.05" units="cm"/>
    </inkml:brush>
  </inkml:definitions>
  <inkml:trace contextRef="#ctx0" brushRef="#br0">276 4 20036,'-4'-1'156,"0"0"0,1 1 0,-1-1 0,0 1 0,0-1 0,0 1 0,0 0 0,0 1-1,0-1 1,1 1 0,-1 0 0,0 0 0,0 0 0,-6 3 0,7-3-52,-15 5 150,1 0-1,0 2 0,0 0 0,0 1 1,1 0-1,1 2 0,-1-1 0,-22 23 1,36-31-262,0-1 0,1 1 1,-1-1-1,1 1 1,0 0-1,-1 0 0,1 0 1,0 0-1,0 0 1,0 0-1,0 0 1,1 0-1,-1 0 0,0 0 1,1 0-1,0 1 1,-1-1-1,1 0 0,0 0 1,0 0-1,0 1 1,1-1-1,-1 0 0,0 0 1,1 0-1,-1 1 1,1-1-1,0 0 0,0 0 1,0 0-1,0 0 1,0 0-1,0 0 1,0-1-1,1 1 0,-1 0 1,1-1-1,2 3 1,10 9-409,28 20 1,-26-21 90,1 1-1,17 18 1,-31-28 260,1 1 0,-1 0 1,0 0-1,0 1 0,0-1 1,0 1-1,-1-1 0,0 1 0,0 0 1,0 0-1,-1 0 0,1 0 1,0 8-1,-2-10 38,0 0 0,-1 0 0,1 0 0,-1 0 0,1 0 0,-1 0 0,0-1 0,0 1-1,0 0 1,0 0 0,-1-1 0,1 1 0,-1-1 0,0 1 0,0-1 0,0 0 0,0 0 0,0 0 0,0 0 0,0 0 0,-1 0 0,1 0 0,0-1 0,-1 1 0,-4 1 0,-2 1-76,-1 1-1,0-2 1,0 1 0,0-2 0,-20 4 0,25-5 80,0-1 1,0 1-1,0-1 0,0-1 0,-7 0 0,-24-12-160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6.430"/>
    </inkml:context>
    <inkml:brush xml:id="br0">
      <inkml:brushProperty name="width" value="0.05" units="cm"/>
      <inkml:brushProperty name="height" value="0.05" units="cm"/>
    </inkml:brush>
  </inkml:definitions>
  <inkml:trace contextRef="#ctx0" brushRef="#br0">131 85 20164,'2'-1'153,"-1"-1"0,0 0 0,0 0 0,0 0 0,-1-1 0,1 1 0,0 0 0,-1 0 1,1 0-1,-1-1 0,0 1 0,0 0 0,0 0 0,0-1 0,-1-3 0,1 5-117,0 1 1,0-1 0,-1 0 0,1 1 0,0-1-1,0 1 1,-1-1 0,1 1 0,-1-1 0,1 1 0,-1-1-1,1 1 1,0-1 0,-1 1 0,0-1 0,1 1-1,-1 0 1,1-1 0,-1 1 0,1 0 0,-1 0-1,0-1 1,-1 1 40,0 0 0,1 0 0,-1 0-1,0 0 1,1 0 0,-1 0 0,0 1-1,1-1 1,-1 0 0,0 1 0,1-1-1,-3 2 1,-4 2-31,1 0 0,0 1-1,0 0 1,0 0 0,0 0-1,1 1 1,0 0 0,0 0-1,1 1 1,0-1-1,0 1 1,0 0 0,1 1-1,-5 9 1,8-13-64,-1 0 0,0-1-1,1 1 1,0 0 0,0 0-1,0 0 1,0 0 0,1 0 0,0 0-1,-1 0 1,1 0 0,1 0 0,-1 0-1,1 0 1,-1 0 0,1 0-1,0 0 1,1 0 0,-1 0 0,1-1-1,-1 1 1,1 0 0,0-1-1,1 1 1,-1-1 0,0 0 0,1 0-1,0 0 1,0 0 0,0 0 0,5 3-1,19 11-224,36 17-1,12 7-53,-55-28 254,-1 1 0,-1 0 0,0 2 0,-1 0 0,-1 1 0,-1 0 0,0 1-1,-1 1 1,22 40 0,-30-49 38,-1 1-1,0 0 0,-1 1 0,0-1 1,-1 1-1,0 0 0,-1 0 1,0 0-1,-1 0 0,0 0 0,-1 1 1,0-1-1,-1 0 0,0 0 1,-1 0-1,-1 0 0,0 0 0,0-1 1,-1 1-1,-10 19 0,8-21 40,-1 0 0,0 1-1,0-2 1,-1 1-1,0-1 1,-1-1 0,-13 12-1,19-18-12,0 1 1,-1 0-1,1-1 0,-1 0 0,0 1 1,0-2-1,0 1 0,0 0 0,0-1 1,0 0-1,0 0 0,-1 0 0,1 0 1,0-1-1,-1 1 0,1-1 0,0 0 1,-1 0-1,1-1 0,-1 0 0,1 1 1,0-1-1,-7-3 0,8 2-8,0 1 0,0-1-1,0 0 1,0-1 0,1 1 0,-1 0 0,1-1-1,-1 0 1,1 1 0,0-1 0,0 0-1,0 0 1,0 0 0,0 0 0,1-1-1,0 1 1,-1 0 0,1-1 0,1 1-1,-1-1 1,0 1 0,1-1 0,-1 1 0,1-1-1,1-4 1,-1-4-5,1-1 1,1 0-1,0 1 0,1 0 0,9-24 1,5-7-50,2 2 1,2 0 0,2 1-1,49-65 1,132-132-116,-67 81 147,-133 152 11,2-3 8,0-1 0,0 1 0,6-14 0,-11 21-9,0-1 1,-1 0-1,1 0 1,-1 1-1,0-1 1,1 0 0,-1 0-1,0 0 1,1 0-1,-1 0 1,0 0-1,0 1 1,1-1-1,-1 0 1,0 0 0,0 0-1,0 0 1,0 0-1,-1 0 1,1 0-1,0 0 1,0 0-1,0 1 1,-1-1 0,1 0-1,-1 0 1,1 0-1,0 0 1,-1 1-1,1-1 1,-1 0 0,0 0-1,1 1 1,-1-1-1,0 0 1,1 1-1,-1-1 1,0 1-1,0-1 1,1 1 0,-1-1-1,0 1 1,0 0-1,-1-1 1,-5 0 1,1 0-1,-1 0 1,1 1 0,-1 0 0,1 0-1,-1 0 1,1 1 0,-1 0 0,1 0 0,0 1-1,-12 4 1,2 0 12,-1 1 0,2 1 0,-20 12 0,25-13-15,1-1 1,0 1-1,0 1 0,-8 10 0,14-15-46,0 0 0,1 0 0,-1 0-1,1 1 1,0-1 0,0 1 0,0-1-1,1 1 1,-1 0 0,1 0 0,0 0-1,0-1 1,0 1 0,0 1 0,1 3-1,0-6-8,0 0 0,1 0 0,-1 0 0,1 0 0,-1-1 0,1 1 0,0 0 0,0 0 0,-1 0 0,1-1 0,1 1 0,-1 0 0,0-1 0,0 1 0,1-1 0,-1 0 0,0 1 0,1-1 0,-1 0 0,1 0 0,0 0 0,0 0 0,-1 0 0,1 0 0,0 0 0,0-1 0,0 1 0,0-1 0,-1 1 0,1-1 0,0 0 0,2 1 0,7 0-87,1 0 1,-1-1-1,0 0 1,16-3-1,35-6-509</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6.923"/>
    </inkml:context>
    <inkml:brush xml:id="br0">
      <inkml:brushProperty name="width" value="0.05" units="cm"/>
      <inkml:brushProperty name="height" value="0.05" units="cm"/>
    </inkml:brush>
  </inkml:definitions>
  <inkml:trace contextRef="#ctx0" brushRef="#br0">317 0 17148,'-11'0'368,"0"1"0,-1-1 1,1 2-1,0 0 0,-1 0 1,1 1-1,-16 7 1,-71 36 1132,94-44-1383,-9 5 67,0 1-1,0 0 1,0 1-1,2 0 1,-1 1 0,-13 14-1,24-23-169,1 0-1,-1-1 1,0 1 0,1 0-1,-1-1 1,0 1-1,1 0 1,-1 0 0,1 0-1,0 0 1,-1 0-1,1-1 1,0 1 0,-1 0-1,1 0 1,0 0-1,0 0 1,0 0 0,0 0-1,0 0 1,0 0-1,0 0 1,0 0-1,0 0 1,1 1 0,-1-1-10,1 0 1,0 0 0,0 0 0,0 0-1,0 0 1,0 0 0,0 0 0,0-1-1,0 1 1,0 0 0,1-1-1,-1 1 1,0-1 0,0 1 0,0-1-1,2 1 1,8 1-68,1 0 0,0 0 0,16 0 0,-19-2-15,58 3-449,-41-4 180,-1 2 1,1 1-1,0 1 0,-1 1 0,36 11 1,-58-14 315,0 0 1,-1 0 0,1 1-1,-1-1 1,1 1-1,-1-1 1,1 1 0,-1 0-1,0-1 1,0 1-1,0 0 1,0 1 0,2 2-1,-3-3 39,0 0 0,-1-1 0,1 1 0,-1-1 0,1 1 1,-1 0-1,0-1 0,1 1 0,-1 0 0,0-1 0,0 1 0,-1 0 0,1-1 0,0 1 0,0 0 0,-1-1 0,1 1 0,-1 0 0,1-1 0,-1 1 0,0-1 0,0 1 0,0-1 0,-1 2 0,-8 10 119,-1 0-1,-1-1 1,0 0-1,-1-1 1,0 0-1,0-1 1,-1-1-1,0 0 1,-29 12-1,38-19-213,0 0-1,0 0 1,-1-1-1,1 0 1,-1 0-1,1 0 0,-7 0 1,11-1 72,0 0 0,0 0 0,0 0 0,0 0 0,0 0-1,0 0 1,0 0 0,0 0 0,0-1 0,1 1 0,-1 0 0,0-1 0,0 1 0,0 0 0,0-1 0,1 1 0,-1-1 0,0 1-1,0-1 1,1 0 0,-1 1 0,0-1 0,1 0 0,-1 1 0,1-1 0,-1 0 0,1 0 0,-1 0 0,1 1 0,0-1-1,-1 0 1,1 0 0,0 0 0,-1 0 0,1 0 0,0 0 0,0 0 0,0 0 0,0 1 0,0-1 0,0 0 0,0 0 0,0 0-1,1 0 1,-1 0 0,0 0 0,0 0 0,1 0 0,0-1 0,12-24-337</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7.672"/>
    </inkml:context>
    <inkml:brush xml:id="br0">
      <inkml:brushProperty name="width" value="0.05" units="cm"/>
      <inkml:brushProperty name="height" value="0.05" units="cm"/>
    </inkml:brush>
  </inkml:definitions>
  <inkml:trace contextRef="#ctx0" brushRef="#br0">1 193 14563,'1'2'170,"1"-1"0,-1 1 0,1 0 0,0-1 0,0 1 1,-1-1-1,1 0 0,0 0 0,0 0 0,0 0 0,0 0 0,1 0 0,-1 0 0,0-1 0,0 1 0,0-1 0,1 1 0,-1-1 0,0 0 1,0 0-1,5 0 0,5-1 345,0 0 1,20-3-1,-21 1-272,1 0 0,-1 0 0,0-1 0,-1-1 0,1 0 0,-1 0 0,0-1 0,16-12 0,-23 16-181,1-1 0,0-1 1,-1 1-1,1 0 0,-1-1 0,0 0 0,0 0 0,0 0 0,-1 0 0,1 0 0,-1 0 0,0-1 0,0 1 0,-1-1 0,1 1 0,-1-1 0,0 0 0,-1 0 0,1 1 0,-1-1 1,1 0-1,-2 0 0,0-6 0,1 9-45,0 0 1,0 0-1,0-1 1,-1 1-1,1 0 1,-1 0-1,0 0 1,0 0-1,0 0 1,0 0-1,0 0 1,0 1-1,0-1 1,0 0-1,-1 0 1,1 1 0,-1-1-1,1 1 1,-1-1-1,0 1 1,1 0-1,-1 0 1,0 0-1,0 0 1,0 0-1,0 0 1,0 0-1,0 1 1,0-1-1,0 0 1,0 1-1,0 0 1,-1 0-1,1 0 1,0 0-1,0 0 1,0 0-1,0 0 1,-4 1-1,-1 1-8,1 0-1,-1 0 1,1 1-1,-1 0 0,1 0 1,0 1-1,0-1 1,0 1-1,1 0 0,-1 1 1,-5 6-1,3-2-12,1 1-1,0 0 1,0 0-1,1 0 0,1 1 1,0 0-1,0 0 1,1 0-1,1 1 1,-1-1-1,0 14 1,3-19-4,0 1 0,1-1 1,0 1-1,0 0 0,0-1 1,1 1-1,0-1 0,1 0 1,3 12-1,-3-14-3,0 0 0,0 0 1,0 0-1,0-1 0,1 1 1,0-1-1,0 1 0,0-1 0,0 0 1,0 0-1,1 0 0,-1 0 1,1-1-1,0 0 0,6 4 0,-2-3-96,0-1-1,0 1 0,0-1 1,0 0-1,0-1 0,0 0 0,1-1 1,-1 1-1,1-1 0,-1-1 0,0 0 1,1 0-1,-1-1 0,0 0 0,8-2 1,0-2-52,-1 0 1,0-1-1,0 0 1,0-1 0,-1-1-1,22-17 1,19-23-368</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8.177"/>
    </inkml:context>
    <inkml:brush xml:id="br0">
      <inkml:brushProperty name="width" value="0.05" units="cm"/>
      <inkml:brushProperty name="height" value="0.05" units="cm"/>
    </inkml:brush>
  </inkml:definitions>
  <inkml:trace contextRef="#ctx0" brushRef="#br0">89 1 14971,'-9'8'135,"2"0"0,-1 1 0,1 0 0,0 0 0,1 1 0,0 0 0,0 0-1,1 0 1,1 0 0,0 1 0,0 0 0,1 0 0,0 0 0,1 1 0,-1 10 0,0 8 34,1 0 0,2 0 0,1 0 1,8 47-1,-4-43 83,14 44-1,-16-68-136,0 1 0,1-2 0,0 1 0,1 0 0,0-1 0,1 0 0,0 0 0,11 13 0,-14-19-49,-1-1 1,1 1 0,0-1-1,0 0 1,1 1 0,-1-2-1,0 1 1,1 0 0,-1 0-1,1-1 1,0 0 0,-1 0 0,1 0-1,0 0 1,0-1 0,0 1-1,-1-1 1,1 0 0,0 0-1,0 0 1,0-1 0,0 1-1,-1-1 1,1 0 0,0 0 0,0 0-1,-1-1 1,1 1 0,-1-1-1,5-3 1,2-1 67,-1-1-1,1 0 1,-2 0-1,1-1 1,-1 0 0,0 0-1,0-1 1,-1 0-1,7-12 1,4-13 10,-2-1 0,-1-1 0,-2 0 0,-1-1 0,12-68 0,-21 87-84,1 0 0,-2 0 0,0 0 0,-1 0 0,-1 0 0,-5-34 0,-1 35 27,6 17-84,0 0-1,0 0 0,-1 0 1,1-1-1,0 1 0,0 0 1,0 0-1,0 0 1,-1 0-1,1 0 0,0 0 1,0 0-1,0 0 0,-1 0 1,1 0-1,0 0 0,0 0 1,0 0-1,-1 0 0,1 0 1,0 0-1,0 0 1,0 0-1,-1 0 0,1 0 1,0 0-1,0 1 0,0-1 1,0 0-1,-1 0 0,1 0 1,0 0-1,0 0 1,0 0-1,0 1 0,0-1 1,0 0-1,-1 0 0,1 0 1,0 0-1,0 1 0,-2 2 17,1 0 0,-1 1 0,1-1 0,-1 1 0,1-1 0,0 1 0,0 4 0,-5 31 45,2 0 0,1 0 0,4 60 0,1-75-182,1 0 0,1 0 1,1 0-1,1 0 0,1-1 0,19 43 0,-24-63 10,0 0 0,0 1 0,0-1 0,0 0 0,0 0 0,0 0 0,1-1-1,0 1 1,4 4 0,-6-7-4,0 1 0,1-1 0,-1 1 0,0-1 0,0 1 0,0-1-1,0 0 1,0 1 0,0-1 0,1 0 0,-1 0 0,0 0 0,0 0 0,0 0 0,1 0-1,-1 0 1,0-1 0,0 1 0,0 0 0,0 0 0,0-1 0,1 1 0,-1-1 0,0 1-1,0-1 1,0 0 0,0 1 0,0-1 0,0 0 0,-1 0 0,1 1 0,0-1 0,1-1-1,3-5-177,0-1 0,0 1 0,0-1 0,-1 0 0,0 0-1,4-11 1,12-36-785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8.698"/>
    </inkml:context>
    <inkml:brush xml:id="br0">
      <inkml:brushProperty name="width" value="0.05" units="cm"/>
      <inkml:brushProperty name="height" value="0.05" units="cm"/>
    </inkml:brush>
  </inkml:definitions>
  <inkml:trace contextRef="#ctx0" brushRef="#br0">134 1 18364,'-46'50'2102,"22"-25"-1189,-28 38 1,51-62-913,0 1 0,0-1 1,0 0-1,0 0 0,0 1 0,0-1 1,0 0-1,1 1 0,-1-1 0,1 1 1,-1-1-1,1 1 0,-1-1 0,1 1 1,0-1-1,0 1 0,0 0 1,0-1-1,0 1 0,0-1 0,0 1 1,1-1-1,-1 1 0,0-1 0,1 1 1,-1-1-1,1 1 0,0-1 0,-1 1 1,1-1-1,0 0 0,0 0 0,0 1 1,0-1-1,0 0 0,0 0 1,0 0-1,0 0 0,1 0 0,-1 0 1,2 1-1,6 3-151,1 0 0,0-1 1,0 0-1,0-1 0,12 3 1,1 1 4,-13-4 74,56 22-354,-61-23 435,0 1 1,0 0-1,0 0 1,0 0-1,0 1 0,-1-1 1,0 1-1,0 0 1,6 8-1,-9-11 22,0 0 0,-1 0 0,1 0 1,0 0-1,-1 0 0,0 0 0,1 0 0,-1 1 0,0-1 0,1 0 0,-1 0 0,0 0 0,0 1 0,0-1 1,0 0-1,0 0 0,0 0 0,0 0 0,-1 1 0,1-1 0,0 0 0,-1 0 0,1 0 0,-1 0 1,1 0-1,-1 0 0,1 0 0,-1 0 0,0 0 0,0 0 0,1 0 0,-1 0 0,0 0 0,0 0 1,0-1-1,0 1 0,0 0 0,0-1 0,-2 2 0,-4 2 154,0-1 1,0 1-1,0-1 1,-11 3-1,18-6-177,-8 2-20,0 0 1,1 0-1,-1 0 1,0-1-1,0 0 1,0 0 0,0-1-1,0 0 1,0-1-1,-8-1 1,15 2-19,1 0-1,-1 0 1,1 0-1,0-1 1,-1 1 0,1 0-1,-1 0 1,1 0-1,0 0 1,-1-1 0,1 1-1,0 0 1,-1 0-1,1-1 1,0 1 0,-1 0-1,1-1 1,0 1-1,0 0 1,-1-1 0,1 1-1,0-1 1,0 1-1,0 0 1,0-1 0,0 1-1,-1-1 1,1 1-1,0 0 1,0-1 0,0 1-1,0-1 1,0 1-1,0 0 1,0-1 0,0 1-1,0-1 1,1 1-1,-1-1 1,0 1 0,0 0-1,0-1 1,0 1-1,1-1 1,12-17-463,9 0-134</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9.147"/>
    </inkml:context>
    <inkml:brush xml:id="br0">
      <inkml:brushProperty name="width" value="0.05" units="cm"/>
      <inkml:brushProperty name="height" value="0.05" units="cm"/>
    </inkml:brush>
  </inkml:definitions>
  <inkml:trace contextRef="#ctx0" brushRef="#br0">80 526 16147,'-2'10'458,"0"1"1,-1-1-1,0 0 0,0 0 0,-8 14 0,6-13-9,1 0-1,0 1 1,-5 22 0,8-30-316,0 1 0,1 0 0,0-1 0,0 1 0,0 0 0,0 0 0,1-1 0,0 1 0,0 0 0,2 7 0,-2-10-72,1 1-1,-1-1 0,1 0 1,-1 0-1,1 0 1,0 1-1,-1-2 0,1 1 1,0 0-1,1 0 1,-1-1-1,0 1 0,0-1 1,1 1-1,-1-1 0,1 0 1,-1 0-1,1 0 1,-1-1-1,5 2 0,1-1 15,0 0 0,0 0 0,1-1 0,-1 0 0,0-1 0,1 0 0,-1 0 0,0-1 0,0 0 0,0 0 0,0 0 0,0-1 0,14-8 0,-7 2-13,0 0-1,0-1 0,-1 0 0,0-1 1,19-21-1,-18 15-76,0-1 1,-2-1-1,0 0 0,-1-1 1,-1 0-1,-1-1 0,0 0 1,-2 0-1,-1-1 0,0 0 1,-2-1-1,0 1 0,-2-1 1,0 0-1,-2 0 0,0 0 1,-2 0-1,0 0 0,-2 0 1,-5-23-1,6 35-13,-1 0 0,0 1 0,-1-1 0,0 1 0,0 0 0,-1 0 0,-1 0 0,1 1 0,-2 0 0,-12-15 0,13 18 6,-1 0-1,1 0 1,-1 1-1,-1 0 1,1 0 0,-1 1-1,1 0 1,-1 0-1,-1 1 1,1 0 0,0 0-1,-1 1 1,-16-3-1,13 4 16,0 0-1,-1 1 0,1 1 0,0-1 1,0 2-1,0 0 0,0 0 0,0 1 1,1 0-1,-14 7 0,17-7 9,0 1 1,0 0-1,1 1 0,-1-1 0,1 2 1,0-1-1,1 1 0,-1 0 0,1 0 1,0 1-1,1 0 0,-1 0 0,1 0 1,-6 13-1,9-17 1,1 0 1,0 1 0,0-1 0,0 0-1,0 1 1,0-1 0,0 1-1,1 0 1,0-1 0,0 1 0,0-1-1,0 1 1,1 0 0,-1-1-1,1 1 1,1 3 0,0-2 0,0 0 0,0 0 0,1 0 0,0-1 0,0 1 1,0-1-1,1 0 0,-1 0 0,8 6 0,5 3-5,0-2 0,1 0 0,0-1 1,28 13-1,61 20-114,-75-33 57,-1 2 0,0 1 1,-2 1-1,46 31 0,-68-41 43,-1 1 0,0-1 1,0 1-1,0 1 0,-1-1 0,1 1 0,-1 0 0,-1 0 0,1 0 0,-1 0 0,3 7 0,-2 2-3,1 0 0,-2 0-1,3 29 1,-6-39-33,1-1-1,0 1 1,0 0-1,0-1 0,0 1 1,1-1-1,0 1 1,0-1-1,0 0 1,0 1-1,1-1 0,3 5 1,-4-8 25,0 1 0,0 0 0,0 0 0,1-1 0,-1 0 0,0 1 0,1-1 0,-1 0 0,1 0 0,-1 0 0,1 0-1,0-1 1,-1 1 0,1-1 0,0 1 0,-1-1 0,1 0 0,0 0 0,-1 0 0,1-1 0,0 1 0,-1 0 0,6-3 0,29-11-198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49.655"/>
    </inkml:context>
    <inkml:brush xml:id="br0">
      <inkml:brushProperty name="width" value="0.05" units="cm"/>
      <inkml:brushProperty name="height" value="0.05" units="cm"/>
    </inkml:brush>
  </inkml:definitions>
  <inkml:trace contextRef="#ctx0" brushRef="#br0">97 601 17484,'-10'11'374,"1"-1"0,0 1 0,0 1 0,1-1 0,1 1 0,0 1 0,1 0 0,0 0 0,1 0 0,0 0 0,1 1 0,1-1 0,0 1 0,1 0 0,0 0 0,1 28 0,1-38-324,0 0-1,1-1 1,0 1-1,0 0 1,0-1-1,0 1 1,0 0-1,1-1 0,0 1 1,-1-1-1,1 0 1,0 0-1,1 0 1,-1 0-1,1 0 1,-1 0-1,1-1 0,0 1 1,0-1-1,0 1 1,0-1-1,0 0 1,5 2-1,-2-2-37,-1 0-1,1-1 1,-1 1-1,1-1 1,-1 0-1,1-1 1,0 1-1,0-1 1,-1 0-1,1-1 1,0 1-1,0-1 1,-1 0-1,1-1 1,6-2-1,0-1-37,0 0-1,-1-1 0,0-1 0,0 0 0,-1 0 1,0-1-1,0 0 0,13-15 0,0-3-237,38-54 0,-44 55 135,-1-1 1,-2-1-1,0 0 0,-2-1 1,-1 0-1,7-31 1,-15 29 119,-6 21 39,3 8-26,0 1 0,-1 0 0,1 0 0,0 0 0,0 0-1,-1 0 1,1 0 0,0 1 0,0-1 0,-1 0 0,1 0 0,0 0 0,0 0 0,-1 0-1,1 0 1,0 0 0,0 0 0,0 1 0,-1-1 0,1 0 0,0 0 0,0 0-1,0 0 1,-1 1 0,1-1 0,0 0 0,0 0 0,0 0 0,0 1 0,0-1 0,0 0-1,-1 0 1,1 1 0,0-1 0,-2 5 55,0 0-1,0-1 1,0 1 0,0 0 0,1 0-1,0 0 1,0 0 0,0 0-1,1 0 1,0 7 0,4 53 217,-4-59-268,1 0 1,1 0-1,-1 0 1,1-1 0,0 1-1,0 0 1,1-1-1,-1 1 1,1-1 0,1 0-1,-1 0 1,1 0-1,6 7 1,-7-9-5,0-1-1,0 1 1,0-1 0,1 0-1,-1 0 1,0 0 0,1 0-1,-1-1 1,1 1 0,0-1 0,0 0-1,-1 0 1,1 0 0,0-1-1,0 1 1,0-1 0,0 0-1,0 0 1,0 0 0,0-1 0,0 1-1,4-2 1,4-2 1,0-1 0,-1 0 0,0 0 0,0-1 0,0-1 0,-1 1 0,0-2 0,0 1 0,-1-2 0,0 1 0,15-19 0,-5 2-12,-1 0-1,-1-1 0,22-44 0,-13 14-67,28-86 1,-45 112 61,-1 0 1,-1-1-1,-2 0 1,2-55-1,-7 79 13,0 0-1,-1 1 0,1-1 1,-2 0-1,1 1 1,-3-7-1,4 12 1,-1 0 1,1 0 0,-1 0-1,1 0 1,0 1-1,-1-1 1,0 0 0,1 0-1,-1 0 1,1 1-1,-1-1 1,0 0 0,1 1-1,-1-1 1,0 1-1,0-1 1,0 1-1,-1-2 1,1 2 1,0 0 1,0 0-1,0 1 0,0-1 0,0 0 1,0 0-1,0 0 0,0 1 0,0-1 1,0 0-1,0 1 0,0-1 0,1 1 1,-1-1-1,0 1 0,0-1 0,0 1 1,1 0-1,-1-1 0,0 1 0,1 0 1,-2 1-1,-4 5 15,0 1 0,1-1 0,-1 1 0,2 1 0,-1-1 0,-3 11 0,-19 59 38,23-65-50,-6 23-4,1 1 0,2 1 0,1-1 1,2 1-1,1 39 0,3-52-2,2-1 1,0 1-1,2 0 1,1-1-1,0 0 1,2 0-1,1-1 1,19 41-1,-23-56 21,1 0 1,0 0-1,0-1 0,0 1 0,1-1 0,0 0 0,1-1 0,0 0 0,-1 0 1,10 6-1,-12-10-8,-1 0 0,0-1-1,1 1 1,-1-1 0,1 0 0,-1 0 0,1 0 0,0 0 0,-1-1 0,1 1 0,0-1 0,-1 0-1,1 0 1,0-1 0,-1 1 0,1-1 0,0 1 0,-1-1 0,1 0 0,-1-1 0,1 1 0,-1-1 0,1 1-1,-1-1 1,0 0 0,0 0 0,4-4 0,5-4 65,-1-1-1,0 0 1,-1-1 0,0 0-1,-1 0 1,12-22 0,-6 7 33,-2-1 1,14-39-1,-14 27-159,-2 0 0,-1-1 0,-3 0 0,5-82 0,-12 115 8,0 1 0,-1 0 0,0 0 0,-2-11 1,3 17 33,0 0 0,0 0 0,-1 0 0,1 0 0,0 0 0,0 0 0,-1 1 0,1-1 0,0 0 0,-1 0 0,1 0 0,-1 1 0,1-1 0,-1 0 0,1 1 0,-1-1 0,0 0 0,1 1 0,-1-1 0,0 1 0,1-1 0,-1 1 0,0-1 0,0 1 0,1-1 0,-1 1 0,0 0 0,0 0 0,0-1 0,0 1 0,0 0 0,1 0 0,-1 0 0,0 0 0,0 0 0,0 0 0,0 0 0,0 0 0,0 0 0,0 0 0,1 1 0,-1-1 0,-2 1 0,0 1-3,0 1 0,0 0 0,0-1 1,1 1-1,-1 0 0,1 0 0,0 1 1,-1-1-1,2 0 0,-1 1 0,0 0 1,1-1-1,-1 1 0,1 0 0,-2 7 0,3-8 8,-9 29-23,1 1 0,2 0 0,2 1 1,1-1-1,1 1 0,2 0 0,2-1 0,0 1 0,3-1 0,0 0 0,3 0 0,0 0 0,2-1 1,2 0-1,1-1 0,1-1 0,29 48 0,-39-73 15,-1-1 0,1 1 0,0-1 0,0 0 1,0 0-1,0 0 0,9 5 0,-13-8 9,1-1-1,0 0 1,-1 1 0,1-1 0,0 1 0,0-1 0,-1 0-1,1 0 1,0 0 0,0 1 0,0-1 0,-1 0-1,1 0 1,0 0 0,0 0 0,0 0 0,0 0-1,-1-1 1,1 1 0,0 0 0,0 0 0,-1-1 0,2 1-1,-1-1 2,0 0 0,0 0-1,0-1 1,0 1 0,-1 0-1,1 0 1,0-1-1,-1 1 1,1 0 0,-1-1-1,1 1 1,-1 0 0,0-1-1,1 1 1,-1-1-1,0 1 1,0-1 0,0-1-1,0-10 4,0 0 1,-1 0-1,-1 0 0,-5-23 0,-20-56 48,13 48-35,-2-7 4,-35-128 137,45 149-90,1 0-1,1 0 1,2 0 0,1-33 0,1 59-56,0 1-1,0 0 1,1 0 0,-1-1 0,1 1-1,0 0 1,0 0 0,0 0 0,0 0-1,1 0 1,-1 0 0,1 0 0,0 0-1,-1 1 1,1-1 0,1 1 0,-1-1-1,4-2 1,-4 3-18,1 1 0,-1-1-1,1 1 1,0 0 0,0 0-1,-1 0 1,1 0 0,0 1-1,0-1 1,0 1 0,0 0-1,0-1 1,0 1 0,0 1-1,0-1 1,0 0 0,0 1-1,-1-1 1,1 1 0,4 2-1,8 3-77,0 1 0,-1 0 0,0 1 0,20 16-1,-19-13 64,1-1-1,0 0 1,18 8-1,23-2-137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53.265"/>
    </inkml:context>
    <inkml:brush xml:id="br0">
      <inkml:brushProperty name="width" value="0.05" units="cm"/>
      <inkml:brushProperty name="height" value="0.05" units="cm"/>
    </inkml:brush>
  </inkml:definitions>
  <inkml:trace contextRef="#ctx0" brushRef="#br0">65 267 11330,'-20'76'361,"4"0"-1,-8 104 1,21-135-260,2 1 0,2-1 0,1 0 0,3 0 1,15 61-1,-16-89-44,1 1 0,1-1 0,1 0-1,1-1 1,0 0 0,1 0 0,1 0 0,17 21 0,-20-29 6,0 0-1,1-1 1,-1 0-1,1-1 1,1 0-1,-1 0 1,1 0-1,0-1 1,0-1-1,1 1 1,0-2-1,-1 1 1,1-1-1,0-1 1,1 0-1,12 2 1,-11-4 60,0 0 0,0 0 0,0-1-1,0-1 1,0 0 0,0 0 0,0-2 0,20-7 0,-16 4 64,0-1 1,0-1-1,-1 0 0,0-1 0,19-17 0,-13 7 59,-1 0 0,-1-1 1,0-1-1,-2 0 0,-1-2 0,-1 0 0,17-35 0,-18 26-99,-2 0 0,0-1 0,-3 0 0,0-1 0,-3 0-1,0-1 1,-3 1 0,-1-1 0,-1 0 0,-5-37 0,1 48-230,0-1-1,-2 1 1,0 1-1,-2-1 1,-1 1-1,0 0 1,-2 1-1,-1 0 1,-1 1-1,-1 0 1,0 1-1,-2 0 1,-1 1 0,-32-33-1,37 43 123,-1 2-1,1-1 1,-1 1 0,-1 1-1,1 0 1,-1 1 0,-1 1-1,1-1 1,-1 2 0,0 0 0,0 1-1,0 0 1,0 1 0,0 1-1,-1 0 1,1 1 0,-16 2-1,-51 10-102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2:54.855"/>
    </inkml:context>
    <inkml:brush xml:id="br0">
      <inkml:brushProperty name="width" value="0.05" units="cm"/>
      <inkml:brushProperty name="height" value="0.05" units="cm"/>
    </inkml:brush>
  </inkml:definitions>
  <inkml:trace contextRef="#ctx0" brushRef="#br0">0 5 9258,'2'2'162,"-1"0"1,1 0-1,-1 0 1,1 0-1,0 0 0,0 0 1,0 0-1,0-1 1,0 1-1,0-1 1,1 1-1,-1-1 0,0 0 1,1 0-1,-1 0 1,1 0-1,-1 0 0,1-1 1,-1 1-1,1-1 1,0 0-1,4 1 0,4-2 309,0 0-1,1-1 0,-1 0 1,13-4-1,6-1-281,14 0 89,0 2 0,1 2-1,55 3 1,134 19-147,-127-7-35,402 32 417,442 47-398,647 86-27,-636-22 16,-700-105-26,462 29 1,13-62-35,-91-4-28,-2 25 0,-325-8-9,520 38-4,292-33 34,-870-26-13,-64-1-8,-104-5-540,-92-3 511,-1-1-1,0 1 1,0 0 0,1 0 0,-1-1 0,0 1 0,0 0 0,1 0 0,-1-1-1,0 1 1,0 0 0,0-1 0,1 1 0,-1 0 0,0-1 0,0 1 0,0-1-1,0 1 1,0 0 0,0-1 0,0 1 0,0 0 0,0-1 0,0 1 0,0-1-1,0 1 1,0 0 0,0-1 0,0 1 0,0 0 0,0-1 0,0 1 0,-1 0 0,1-1-1,0 1 1,0 0 0,0-1 0,-1 1 0,1 0 0,0-1 0,0 1 0,-1 0-1,1-1 1,-7-6-173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3:59.635"/>
    </inkml:context>
    <inkml:brush xml:id="br0">
      <inkml:brushProperty name="width" value="0.05" units="cm"/>
      <inkml:brushProperty name="height" value="0.05" units="cm"/>
    </inkml:brush>
  </inkml:definitions>
  <inkml:trace contextRef="#ctx0" brushRef="#br0">1325 1 10858,'-121'2'276,"1"6"0,0 5 0,1 5 1,1 5-1,-211 71 0,297-83-334,-1 1 0,2 2 0,-1 2 0,2 0 0,-34 25 1,49-29 35,1-1 1,0 2 0,1 0-1,1 1 1,0 0 0,0 0-1,2 1 1,0 1 0,0 0-1,2 0 1,-10 25 0,12-24 32,0 0 0,2 1 0,0-1 1,1 1-1,1-1 0,0 1 0,1 0 0,1 0 1,1 0-1,1 0 0,0-1 0,1 1 0,1-1 0,1 1 1,0-1-1,1 0 0,1-1 0,0 0 0,2 0 1,0 0-1,0-1 0,2-1 0,-1 1 0,2-2 1,0 0-1,1 0 0,0-1 0,1 0 0,0-1 0,19 11 1,3-2-6,1-2 1,1-2 0,0-1-1,80 19 1,169 16 50,-64-25 99,376-5 1,-409-29-122,-1-8 1,247-54-1,338-151 189,-697 195-131,90-34 179,-135 48-68,-1-2 0,58-37 1,-88 51-188,1 0 1,0-1-1,-1 1 1,1-1-1,-1 1 0,1-1 1,-1 0-1,0 1 1,1-1-1,-1 0 1,0 0-1,0 0 1,-1 0-1,1 0 1,0 0-1,-1 0 1,1 0-1,-1-1 0,0 1 1,1 0-1,-1 0 1,0 0-1,0 0 1,-1 0-1,1-1 1,0 1-1,-1 0 1,1 0-1,-1 0 1,-1-3-1,-2-4 39,0 0 0,-1 0 0,0 1 0,0-1 0,-9-8 0,-5-6 15,-1 2-1,-1 0 0,-1 1 1,-1 2-1,0 0 0,-2 1 1,-35-18-1,-12-1-208,-111-39 0,93 45 17,0 4-1,-2 4 1,-126-15-1,8 17-83</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2:56.183"/>
    </inkml:context>
    <inkml:brush xml:id="br0">
      <inkml:brushProperty name="width" value="0.05" units="cm"/>
      <inkml:brushProperty name="height" value="0.05" units="cm"/>
    </inkml:brush>
  </inkml:definitions>
  <inkml:trace contextRef="#ctx0" brushRef="#br0">11 521 15731,'-11'31'2634,"110"-138"-86,-53 53-1990,230-275 1502,-234 277-1590,-33 42 23,-8 12-290,-11 18-150,6-11 42,-140 326 309,138-319-419,-17 55 1,21-63-53,1 0-1,0 0 0,0 0 0,0 0 0,1 0 0,2 15 0,-2-22 39,0 0-1,0 0 0,0 0 0,0 0 1,0-1-1,0 1 0,1 0 1,-1 0-1,0 0 0,1 0 1,-1-1-1,1 1 0,-1 0 0,1 0 1,-1-1-1,1 1 0,-1-1 1,1 1-1,0 0 0,-1-1 0,1 1 1,0-1-1,-1 1 0,1-1 1,0 0-1,0 1 0,0-1 1,-1 0-1,1 1 0,0-1 0,0 0 1,0 0-1,0 0 0,0 0 1,-1 0-1,1 0 0,0 0 1,0 0-1,0 0 0,0 0 0,0 0 1,0-1-1,-1 1 0,2-1 1,4-1-77,0 0 0,-1-1 0,1 0 0,-1 0 0,10-8 0,32-30-296,5-11-132</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2:56.617"/>
    </inkml:context>
    <inkml:brush xml:id="br0">
      <inkml:brushProperty name="width" value="0.05" units="cm"/>
      <inkml:brushProperty name="height" value="0.05" units="cm"/>
    </inkml:brush>
  </inkml:definitions>
  <inkml:trace contextRef="#ctx0" brushRef="#br0">107 0 17324,'-13'15'999,"1"0"1,0 1-1,-9 18 1,20-34-950,1 1 0,0-1 0,0 1 0,-1-1 0,1 1 0,0-1 0,0 1 0,-1-1 0,1 1 0,0-1 0,0 1 0,0-1 0,0 1 0,0-1 0,0 1 0,0-1 0,0 1 0,0-1 0,0 1 0,0-1 0,0 1 0,1 0 0,9 1 429,23-13-481,-20 6 47,-5 3-60,0-1 0,0 2 0,1-1 1,-1 1-1,0 0 0,1 1 0,-1 0 0,0 1 0,11 1 0,-15-1 20,-1 0 0,1 0-1,0 1 1,-1-1 0,1 1 0,-1 0 0,0 0-1,1 0 1,-1 1 0,0-1 0,0 1 0,-1-1 0,1 1-1,0 0 1,-1 0 0,0 0 0,0 1 0,0-1-1,0 0 1,0 1 0,0 0 0,0 4 0,2 3 60,-2 0 0,0 0 1,0 0-1,-1 0 0,0 1 1,-1-1-1,0 1 0,-1-1 1,0 0-1,-1 1 0,-3 13 1,0-7 130,-1-1 0,0 0 0,-1 0 0,0-1 0,-2 0 0,-14 22 0,18-31-118,-1-1 0,1 0 0,-1 0 0,0 0 0,0-1 0,-1 0 0,1 0 0,-1-1 0,0 0 0,-1 0 0,-8 3 0,14-6-195,-1 0 0,-1 0 1,1 0-1,0 0 0,0 0 0,0-1 1,0 0-1,0 0 0,-1 0 0,1 0 1,0 0-1,0 0 0,0-1 0,-1 1 1,1-1-1,0 0 0,0 0 0,0 0 1,0-1-1,1 1 0,-1-1 1,0 1-1,0-1 0,1 0 0,-1 0 1,1 0-1,0-1 0,-1 1 0,1 0 1,-3-6-1,2 3-35,0-1 1,0 0-1,1 1 1,0-1-1,0 0 1,0 0-1,1 0 1,-1 0-1,1-9 1,-2-32-879</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2:57.064"/>
    </inkml:context>
    <inkml:brush xml:id="br0">
      <inkml:brushProperty name="width" value="0.05" units="cm"/>
      <inkml:brushProperty name="height" value="0.05" units="cm"/>
    </inkml:brush>
  </inkml:definitions>
  <inkml:trace contextRef="#ctx0" brushRef="#br0">1 72 20364,'16'-11'2001,"1"-2"-1305,4 3-312,5 0 944,4 1-343,3 5-769,0 0-481,6 1-999,-1 2 1088,10 1-248,2 0-168</inkml:trace>
  <inkml:trace contextRef="#ctx0" brushRef="#br0" timeOffset="1">921 1 17236,'3'14'1744,"-18"12"-1056,-10 4-280,-5 10 681,-2 6-105,-2 6-320,1-1-168,5-2-288,6-2-80,6-5-112,0-6-16,6-12-272,1-10-200,8-12-504,-5-2 2032,5-16-1160,2-13-48,3-15-40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2:57.480"/>
    </inkml:context>
    <inkml:brush xml:id="br0">
      <inkml:brushProperty name="width" value="0.05" units="cm"/>
      <inkml:brushProperty name="height" value="0.05" units="cm"/>
    </inkml:brush>
  </inkml:definitions>
  <inkml:trace contextRef="#ctx0" brushRef="#br0">232 29 15715,'-3'-3'136,"0"1"-1,0-1 0,0 1 0,0-1 0,0 1 0,0 0 1,-1 0-1,1 1 0,0-1 0,-1 1 0,0 0 1,1 0-1,-1 0 0,0 0 0,0 0 0,1 1 1,-1 0-1,0 0 0,0 0 0,0 0 0,1 0 0,-1 1 1,0 0-1,0 0 0,1 0 0,-1 0 0,0 0 1,1 1-1,-4 2 0,-4 1 92,1 1 0,0 1 1,1 0-1,0 0 0,0 1 0,0 0 1,-10 13-1,15-16-198,0 0 0,0 0 0,1 0 1,0 0-1,0 1 0,0-1 0,1 1 0,-1 0 0,1 0 0,1 0 1,-1 0-1,1 0 0,0 0 0,1 0 0,-1 11 0,2-15-30,-1 1 0,0-1 0,1 0 0,-1 0 0,1 0 0,0 1-1,0-1 1,0 0 0,0 0 0,0 0 0,0 0 0,0 0 0,1 0 0,-1-1-1,1 1 1,-1 0 0,1-1 0,3 3 0,-2-2-5,1 0-1,-1 0 1,1-1 0,-1 0-1,1 1 1,0-1 0,-1-1-1,1 1 1,0 0 0,5-1 0,1 0 5,0 0 1,1-1-1,-1-1 1,-1 1-1,1-2 1,0 1-1,17-8 1,-17 5 39,-1 0 0,0 0 0,0-1 0,0-1 0,-1 1 0,14-15 0,-18 17-3,0-1-1,0 1 0,0-1 1,-1 0-1,0 0 0,0 0 1,0-1-1,-1 1 0,0-1 1,0 1-1,0-1 0,-1 0 1,2-8-1,-3 12-33,0 1 1,0 0-1,0-1 1,0 1-1,0 0 1,0-1-1,0 1 1,-1 0-1,1 0 1,0-1-1,-1 1 1,1 0-1,-1 0 1,1 0 0,-1-1-1,0 1 1,1 0-1,-1 0 1,0 0-1,0 0 1,0 0-1,0 0 1,0 1-1,0-1 1,0 0-1,0 0 1,0 1-1,0-1 1,0 0-1,-1 1 1,1 0-1,0-1 1,0 1-1,-1-1 1,1 1-1,0 0 1,0 0-1,-1 0 1,1 0-1,0 0 1,-1 0-1,0 0 1,-3 1-90,-1-1 1,1 1 0,0 0-1,0 0 1,0 1-1,0-1 1,0 1 0,1 0-1,-6 4 1,4-3-36,1 1 1,0-1-1,0 1 0,0 1 1,0-1-1,1 1 1,-1 0-1,1 0 0,1 0 1,-1 0-1,-5 12 1,5 7-349</inkml:trace>
  <inkml:trace contextRef="#ctx0" brushRef="#br0" timeOffset="1">696 488 17772,'-24'27'1347,"-39"36"-1,42-45-769,2 1 0,0 1 0,-31 44 0,48-61-526,0 1 1,0-1-1,0 1 0,1-1 1,-1 1-1,1 0 1,0 0-1,0 3 0,0-5-44,1-1 0,0 0 0,0 0 0,0 0 0,0 1 0,1-1 0,-1 0 0,0 0-1,0 0 1,1 1 0,-1-1 0,1 0 0,-1 0 0,1 0 0,-1 0 0,1 0 0,0 0-1,-1 0 1,1 0 0,0 0 0,0 0 0,0-1 0,0 1 0,0 0 0,0 0 0,0-1-1,0 1 1,0 0 0,0-1 0,2 1 0,3 1-4,1 0 1,0-1-1,0 0 0,0 0 0,0-1 1,0 0-1,0 0 0,0-1 1,-1 1-1,1-2 0,0 1 1,0-1-1,-1 0 0,10-4 0,-2 1 31,0-2-1,-1 1 0,0-2 1,0 0-1,21-17 0,-25 17 27,0-1-1,-1 0 0,1-1 0,-2 0 0,1 0 0,10-23 0,-15 28-26,-1 0-1,1 0 1,-1 0-1,0 0 0,-1-1 1,0 1-1,0-1 1,0 0-1,0 1 1,-1-1-1,0 0 0,0 1 1,0-1-1,-1 0 1,0 1-1,0-1 1,-3-8-1,3 12-27,0-1-1,-1 1 1,0-1-1,1 1 1,-1 0-1,0-1 1,0 1 0,0 0-1,0 0 1,-1 0-1,1 1 1,0-1 0,-1 0-1,1 1 1,-1 0-1,0-1 1,1 1-1,-1 0 1,0 1 0,0-1-1,0 0 1,1 1-1,-1 0 1,0-1-1,0 1 1,0 0 0,0 0-1,-3 1 1,-4 0-232,1 1 0,-1 0 0,0 0 0,1 1 0,0 0 0,-18 9 0,-86 52-3129,85-47 2428</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23.468"/>
    </inkml:context>
    <inkml:brush xml:id="br0">
      <inkml:brushProperty name="width" value="0.05" units="cm"/>
      <inkml:brushProperty name="height" value="0.05" units="cm"/>
    </inkml:brush>
  </inkml:definitions>
  <inkml:trace contextRef="#ctx0" brushRef="#br0">689 1 5945,'-73'19'464,"-6"-2"32,0-1-247,9-1 615,1 1-1000,7-4 264,8-7 224,8-6 0,6-6-464,1-8-16,1-3 24,-1-2-32</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24.415"/>
    </inkml:context>
    <inkml:brush xml:id="br0">
      <inkml:brushProperty name="width" value="0.05" units="cm"/>
      <inkml:brushProperty name="height" value="0.05" units="cm"/>
    </inkml:brush>
  </inkml:definitions>
  <inkml:trace contextRef="#ctx0" brushRef="#br0">1 1 11971,'30'1'3113,"8"-1"-3266,-31 1 144,15 0-24,-1 1 0,0 0-1,0 2 1,0 1-1,0 0 1,34 15-1,-29-8 26,44 23 111,84 28 0,255 41 273,44 14-249,-300-57-115,273 153 1,149 65 14,-214-154-25,10-29 6,-307-81-2,465 119 9,387 92 83,137-24-73,-289-98-92,-148-23-3,370 135-186,114 7 265,99-19 135,-878-145-122,289 47 131,-595-103-132,53 8 296,0 4 0,85 29 0,-143-41-182,-9-3-93,1 0-1,0 0 1,0 1 0,-1-1 0,1 1 0,0 0-1,-1-1 1,1 1 0,0 0 0,-1 0 0,3 2-1,-4-3-37,0 0 0,0 0-1,0 0 1,0 0 0,0 1-1,0-1 1,0 0 0,0 0 0,0 0-1,0 0 1,0 1 0,0-1-1,0 0 1,0 0 0,0 0-1,0 0 1,-1 1 0,1-1-1,0 0 1,0 0 0,0 0 0,0 0-1,0 0 1,0 0 0,0 1-1,-1-1 1,1 0 0,0 0-1,0 0 1,0 0 0,0 0-1,0 0 1,-1 0 0,1 0-1,0 0 1,0 0 0,0 0 0,0 0-1,-1 0 1,1 1 0,0-1-1,0 0 1,0-1 0,-15 3-54,-18-3-19,33 1 69,-44-6-12,-27-13-42</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56.516"/>
    </inkml:context>
    <inkml:brush xml:id="br0">
      <inkml:brushProperty name="width" value="0.05" units="cm"/>
      <inkml:brushProperty name="height" value="0.05" units="cm"/>
    </inkml:brush>
  </inkml:definitions>
  <inkml:trace contextRef="#ctx0" brushRef="#br0">2226 311 5585,'-150'-85'2477,"-127"-60"1509,240 130-3856,-1 0-1,0 3 1,-1 1-1,0 2 1,-73-7-1,53 14-366,-1 2-1,1 3 0,-1 3 0,-111 26 0,-224 94-665,312-93 1078,2 3 1,1 3-1,1 4 1,-108 79-1,171-109-112,1 0 0,0 1-1,1 0 1,1 1 0,1 0-1,0 1 1,0 1-1,2 0 1,0 0 0,1 1-1,1 1 1,1-1-1,0 1 1,1 0 0,1 1-1,1-1 1,1 1 0,1 0-1,0 39 1,4-22-54,2 0 1,1 0-1,2 0 1,1-1 0,2 0-1,2 0 1,1-1-1,1-1 1,2 0-1,39 59 1,-19-40-18,3-2 0,2-1 0,2-2 0,3-3 0,76 62 0,-70-69 45,1-2 0,61 30 1,119 48 126,-207-102-142,101 44 84,3-5 0,2-6 1,272 54-1,-280-79-84,1-6 1,0-6-1,1-5 0,203-21 0,-178-3-53,-1-6 0,-1-6 0,-2-7 0,272-114 0,-344 120-41,120-75 1,-167 90 60,0-1 0,-2-1 1,0-1-1,-1-2 0,-2 0 0,40-54 0,-55 67 19,-1-1 0,0 0 0,-1 0 0,0-1 0,-1 1 0,0-1-1,-1-1 1,-1 1 0,0 0 0,-1-1 0,0 0 0,-1 0 0,-1 1 0,0-1 0,0 0 0,-2 0-1,0 1 1,0-1 0,-1 1 0,-1-1 0,0 1 0,-1 0 0,-1 1 0,-12-24 0,0 10 22,-1 1 0,0 0 0,-2 2 0,-1 0 1,-1 1-1,-39-28 0,-9-1-2,-86-44-1,-232-99-584,-14 25-329,287 122 876,-103-41-266</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4:02.655"/>
    </inkml:context>
    <inkml:brush xml:id="br0">
      <inkml:brushProperty name="width" value="0.05" units="cm"/>
      <inkml:brushProperty name="height" value="0.05" units="cm"/>
    </inkml:brush>
  </inkml:definitions>
  <inkml:trace contextRef="#ctx0" brushRef="#br0">383 149 11330,'-28'9'401,"0"2"-1,2 0 1,-1 2-1,1 1 1,1 1-1,1 1 1,-30 25-1,40-30-262,2 1 0,-1 0 0,1 1 0,1 0 0,0 1 0,1 1 0,1-1-1,0 1 1,1 1 0,0 0 0,1 0 0,1 0 0,-6 25 0,11-28-109,0 0-1,0 1 1,1-1 0,1 0 0,0 0 0,1 0-1,0 0 1,1 0 0,0 0 0,1-1 0,1 1-1,0-1 1,1 0 0,0-1 0,1 1 0,0-1 0,14 17-1,-3-7-35,0-1-1,1-1 1,2-1-1,-1 0 1,2-2 0,0 0-1,42 21 1,-44-28 3,1 0 1,1-1 0,-1 0 0,1-2 0,1-1-1,-1-1 1,0-1 0,1-1 0,34 0-1,-26-4 52,-1-1 0,0-1-1,0-2 1,-1-1-1,1-1 1,47-21-1,-43 13 109,-1 0-1,-1-3 1,0 0 0,-1-2 0,-2-2-1,0 0 1,-1-2 0,-2-1-1,0-2 1,-2 0 0,-1-1-1,24-42 1,-34 49 32,-2-1-1,0 0 1,-1-1 0,-2 0 0,0-1-1,-2 0 1,0 0 0,2-40-1,-7 53-109,-1-1 0,-1 0-1,0 0 1,-1 0-1,0 1 1,-1-1 0,0 1-1,-6-14 1,5 17-61,-1-1 0,0 2 0,0-1 0,-1 0 0,0 1 0,0 0 0,-1 1 0,0-1 1,-1 1-1,1 0 0,-12-6 0,2 2-111,-2 1 1,1 0 0,-1 2-1,-1 0 1,0 1 0,0 2-1,0-1 1,0 2 0,-1 1-1,-37-1 1,11 3-336,0 3 0,1 2 1,-81 16-1,56-3 33,19 2-7</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4:05.252"/>
    </inkml:context>
    <inkml:brush xml:id="br0">
      <inkml:brushProperty name="width" value="0.05" units="cm"/>
      <inkml:brushProperty name="height" value="0.05" units="cm"/>
    </inkml:brush>
  </inkml:definitions>
  <inkml:trace contextRef="#ctx0" brushRef="#br0">2493 59 10930,'-49'-15'427,"0"2"0,-1 2 0,-93-7-1,65 17-342,-1 3 0,1 4 0,0 4 0,1 2-1,0 4 1,2 4 0,-76 29 0,17 4-45,2 7-1,-235 145 1,286-152-32,2 4 0,2 3 0,-118 121 0,147-129 9,2 2 1,2 2 0,3 3 0,2 0-1,-55 119 1,13 37 18,67-168-44,2 1-1,-9 82 1,19-99-4,1 0-1,1 0 1,2-1-1,0 1 1,10 39-1,-6-46-1,2 0-1,0 0 1,1-1-1,1 0 0,1-1 1,1-1-1,21 29 1,-5-15-1,1-2 1,2 0 0,1-2 0,1-2 0,72 49 0,-43-39 20,2-2-1,126 50 0,-81-47 19,3-4 0,0-6-1,2-4 1,232 20 0,-201-39 6,-1-7 0,1-6 1,235-40-1,27-46 65,-334 69-15,0-3 0,-2-4 0,95-53 1,-83 33 143,145-113 1,-191 131-140,-2 0 0,-2-3 1,-1-1-1,-1-1 0,45-73 0,-56 75-30,-1-1 1,-1 0-1,-2-2 0,14-51 1,-25 69-46,-1 0-1,0-1 1,-2 0 0,0 0 0,-1 1-1,-2-1 1,0 0 0,-1 0-1,-1 0 1,-7-27 0,1 20-14,-1 0 0,-1 1 0,-1 0 0,-2 1 0,-1 1-1,0 0 1,-26-30 0,15 24-11,-2 2 0,-2 0-1,0 2 1,-58-39 0,31 30-23,-1 2 0,-75-31 0,-128-31-106,110 53 27,-2 7 0,-174-19 0,-326 15-51,248 44 73</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4:10.292"/>
    </inkml:context>
    <inkml:brush xml:id="br0">
      <inkml:brushProperty name="width" value="0.05" units="cm"/>
      <inkml:brushProperty name="height" value="0.05" units="cm"/>
    </inkml:brush>
  </inkml:definitions>
  <inkml:trace contextRef="#ctx0" brushRef="#br0">1 231 13395,'16'-9'425,"0"0"0,0 1 0,1 0 0,1 1 0,25-6 0,93-14 191,-108 23-423,247-34 275,280 0-1,283 35-488,-434 5 107,136 3-39,1 28 12,-456-23-59,-36-3 10,1-2-1,0-2 1,71-4-1,-115 0 1,-2 1 1,0 0 0,0-1 0,-1 1 0,1-1 0,0 0 0,0 0 0,0 0 0,-1 0 0,1-1 0,-1 0 0,6-3 0,-9 5-9,0 0-1,1-1 1,-1 1-1,0 0 1,0-1 0,0 1-1,0-1 1,0 1 0,0 0-1,0-1 1,0 1 0,0 0-1,0-1 1,0 1 0,0-1-1,-1 1 1,1 0 0,0-1-1,0 1 1,0 0 0,0-1-1,0 1 1,-1 0-1,1 0 1,0-1 0,0 1-1,-1 0 1,1-1 0,0 1-1,-1 0 1,1 0 0,0 0-1,0-1 1,-1 1 0,1 0-1,0 0 1,-1 0 0,1 0-1,0 0 1,-1 0 0,1-1-1,-1 1 1,1 0-1,0 0 1,-1 0 0,0 0-1,-19-5 13,19 5-14,-150-31-47,-106-15-78,18 28-113,-295 16 1,-601 70 105,1092-64 102,40-5-391,14-2 324,23-5 87,37-8-74,25-17-30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2:37.619"/>
    </inkml:context>
    <inkml:brush xml:id="br0">
      <inkml:brushProperty name="width" value="0.05" units="cm"/>
      <inkml:brushProperty name="height" value="0.05" units="cm"/>
    </inkml:brush>
  </inkml:definitions>
  <inkml:trace contextRef="#ctx0" brushRef="#br0">223 206 17908,'-222'30'248,"335"-47"-160,131-19 96,-19 6 88,13 4 48,-42 4-40,-5 4-32,5-2-8,-30 7 8,-14 4-24,-24 2-40,-19 1-160,-20 2-296,-9 1-176,-20-3-344,-11 1 632,-21-2-144,-9 1-120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0.279"/>
    </inkml:context>
    <inkml:brush xml:id="br0">
      <inkml:brushProperty name="width" value="0.05" units="cm"/>
      <inkml:brushProperty name="height" value="0.05" units="cm"/>
    </inkml:brush>
  </inkml:definitions>
  <inkml:trace contextRef="#ctx0" brushRef="#br0">1 522 17916,'12'-4'455,"1"0"0,-1-1-1,0 0 1,20-13 0,4-2-131,129-58 758,4 8 1,296-82-1,-96 73-1651,-297 66 201,-55 10 208,1 0-216,-1 0 1,0-2-1,0 1 0,29-14 1,-45 18 321,0-1 1,0 1-1,-1-1 0,1 1 1,0 0-1,0-1 0,0 0 1,-1 1-1,1-1 1,0 1-1,-1-1 0,1 0 1,-1 1-1,1-1 1,0 0-1,-1 0 0,0 0 1,1 1-1,-1-1 0,1-2 1,-1 2 23,0 1 1,-1-1 0,1 0 0,0 0-1,0 1 1,-1-1 0,1 0-1,-1 0 1,1 1 0,-1-1-1,1 0 1,-1 1 0,1-1-1,-1 1 1,0-1 0,1 1-1,-1-1 1,0 1 0,1-1-1,-1 1 1,0-1 0,0 1-1,1 0 1,-3-1 0,-20-6-430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0.724"/>
    </inkml:context>
    <inkml:brush xml:id="br0">
      <inkml:brushProperty name="width" value="0.05" units="cm"/>
      <inkml:brushProperty name="height" value="0.05" units="cm"/>
    </inkml:brush>
  </inkml:definitions>
  <inkml:trace contextRef="#ctx0" brushRef="#br0">433 1 15611,'-35'13'1189,"-45"25"0,69-32-1001,-1 2 1,1-1-1,1 2 1,0-1-1,0 1 0,0 1 1,-11 15-1,-106 174 13,75-110-215,44-77 0,1 0 0,1 0 0,0 0 0,-6 22 0,11-31 11,0-1-1,0 1 0,1-1 0,-1 1 0,1 0 0,0 0 1,-1-1-1,1 1 0,1 0 0,-1-1 0,0 1 0,1 0 1,-1-1-1,1 1 0,0 0 0,0-1 0,0 1 0,0-1 1,0 1-1,1-1 0,-1 0 0,1 0 0,-1 1 0,1-1 1,0 0-1,0 0 0,0-1 0,0 1 0,0 0 1,0-1-1,3 2 0,6 3 8,0-2 0,1 1 0,0-2 0,0 1-1,0-2 1,0 1 0,0-2 0,14 1 0,108-4 160,-100 0-118,470-48 55,-488 48-83,113-15 27</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1.538"/>
    </inkml:context>
    <inkml:brush xml:id="br0">
      <inkml:brushProperty name="width" value="0.05" units="cm"/>
      <inkml:brushProperty name="height" value="0.05" units="cm"/>
    </inkml:brush>
  </inkml:definitions>
  <inkml:trace contextRef="#ctx0" brushRef="#br0">0 26 16500,'0'-2'317,"1"-19"1572,0 19-1024,2 13 16,5 67 956,-6-52-1706,1 0 0,1 1 1,11 37-1,-14-60-115,1-1 1,-1 1-1,0-1 0,1 0 0,0 1 0,0-1 0,0 0 1,0 0-1,0 0 0,0-1 0,1 1 0,0 0 0,-1-1 0,1 0 1,0 1-1,0-1 0,0-1 0,0 1 0,1 0 0,-1-1 1,0 1-1,1-1 0,-1 0 0,1 0 0,-1 0 0,1-1 1,0 1-1,-1-1 0,1 0 0,0 0 0,-1 0 0,1-1 1,0 1-1,3-2 0,8-2 59,-1 0 1,1-1-1,-1 0 0,0-1 0,-1-1 1,0 0-1,13-10 0,18-16 256,-2-2-1,-1-2 0,47-54 0,-84 87-305,13-13 103,-17 16-126,0 1 1,0 0-1,0 0 1,1 0-1,-1 0 0,0 0 1,0-1-1,0 1 0,0 0 1,1 0-1,-1 0 1,0 0-1,0 0 0,0 0 1,1 0-1,-1 0 0,0-1 1,0 1-1,0 0 1,1 0-1,-1 0 0,0 0 1,0 0-1,0 0 0,1 0 1,-1 0-1,0 0 0,0 0 1,0 1-1,1-1 1,-1 0-1,0 0 0,0 0 1,0 0-1,1 0 0,-1 0 1,0 0-1,0 0 1,0 1-1,0-1 0,1 0 1,-1 0-1,0 0 0,0 0 1,0 0-1,0 1 1,0-1-1,0 0 0,0 0 1,1 0-1,-1 1 0,0-1 1,0 0-1,0 0 1,0 0-1,0 1 0,0-1 1,0 0-1,0 0 0,0 0 1,0 1-1,0-1 0,0 0 1,0 0-1,-1 1 1,1 15 14,-1-15-12,-3 25 5,3-20-9,0 1 0,0-1 0,0 0 0,1 1 0,-1-1 0,2 1 0,0 8 0,-1-14 2,0-1-1,1 1 0,-1-1 0,0 1 0,0-1 0,0 1 0,1-1 0,-1 1 0,0-1 0,1 1 0,-1-1 0,0 0 0,1 1 0,-1-1 0,1 1 0,-1-1 0,0 0 1,1 1-1,-1-1 0,1 0 0,-1 0 0,1 1 0,-1-1 0,1 0 0,-1 0 0,1 0 0,-1 0 0,2 1 0,19-5 41,21-18 7,-37 19-45,17-11 25,-8 5-37,-1 1 0,2 0 0,-1 1 1,1 1-1,28-9 0,-42 14-1,0 1-1,1 0 0,-1-1 1,0 1-1,1 0 0,-1 0 1,0 0-1,1 0 0,-1 0 1,0 0-1,1 0 0,-1 0 1,0 0-1,1 1 0,-1-1 1,0 1-1,0-1 0,1 1 1,-1-1-1,0 1 0,0 0 1,0-1-1,0 1 1,0 0-1,0 0 0,0 0 1,2 2-1,-2-1-22,0 1-1,0-1 1,-1 1 0,1-1 0,0 1-1,-1 0 1,0-1 0,1 1-1,-1 0 1,0 0 0,0-1 0,-1 1-1,0 3 1,-12 71-2421,13-76 2375,0-1 0,0 1 0,0-1 0,0 1 0,0-1 0,0 1 0,0-1 0,0 1 1,0 0-1,0-1 0,0 1 0,0-1 0,0 1 0,0-1 0,0 1 0,0-1 0,1 1 1,-1-1-1,0 0 0,0 1 0,1-1 0,-1 1 0,0-1 0,1 1 0,-1-1 0,1 1 1,10-8-869,9-24-29,-4-13-15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2.276"/>
    </inkml:context>
    <inkml:brush xml:id="br0">
      <inkml:brushProperty name="width" value="0.05" units="cm"/>
      <inkml:brushProperty name="height" value="0.05" units="cm"/>
    </inkml:brush>
  </inkml:definitions>
  <inkml:trace contextRef="#ctx0" brushRef="#br0">15 1 14739,'-7'48'2486,"2"0"-1,2 86 1,6-86-2077,3 0 1,1-1-1,3 0 0,1-1 1,21 54-1,-21-71-304,-4-5-5,2-1 0,0-1 0,2 1 0,0-1-1,19 26 1,-29-48-91,-1 1 1,0 0-1,1-1 0,-1 1 0,0-1 0,1 1 1,-1-1-1,1 1 0,-1-1 0,1 1 0,-1-1 1,1 1-1,-1-1 0,1 0 0,-1 1 0,1-1 1,0 0-1,-1 0 0,1 1 0,0-1 1,-1 0-1,1 0 0,0 0 0,-1 0 0,1 0 1,0 0-1,0 0 0,0 0-1,0-1-1,-1 0 1,1 1-1,0-1 1,-1 0-1,1 1 1,-1-1-1,1 0 1,-1 0-1,0 0 1,1 1-1,-1-1 1,0 0-1,1 0 1,-1 0-1,0 0 1,0-1-1,2-39 98,-4 9-69,-2 0 1,-2 0 0,-17-58-1,20 83-81,2 8 17,4 10-4,-1-6 25,0-1 1,0 0-1,1 0 0,-1 0 1,1-1-1,0 1 0,0 0 1,0-1-1,1 0 0,-1 0 1,1 0-1,0 0 0,0-1 1,0 0-1,0 1 1,0-1-1,1-1 0,-1 1 1,1 0-1,-1-1 0,9 1 1,-8-2 11,1 0-1,0 0 1,0 0 0,-1-1 0,1 0 0,0-1 0,-1 1 0,1-1-1,-1 0 1,1 0 0,-1 0 0,0-1 0,0 0 0,0 0 0,0-1-1,-1 1 1,7-6 0,-5 3 9,0 0 0,-1 0 0,1 0-1,-1-1 1,-1 0 0,1 0 0,-1 0 0,0 0 0,-1-1-1,1 1 1,-1-1 0,-1 0 0,2-8 0,-4 15-14,0 0 0,1 0 1,-1 1-1,0-1 1,0 0-1,0 0 1,0 0-1,-1 1 0,1-1 1,0 0-1,0 0 1,0 1-1,0-1 1,-1 0-1,1 0 0,0 1 1,-1-1-1,0-1 1,1 2-2,-1 0 1,1-1 0,-1 1-1,1 0 1,-1 0 0,1 0 0,-1-1-1,1 1 1,-1 0 0,1 0-1,-1 0 1,1 0 0,-1 0-1,1 0 1,-1 0 0,1 0 0,-1 0-1,1 0 1,-1 0 0,1 0-1,-1 1 1,-2 0-2,1 0-1,-1 0 1,1 0-1,0 0 1,-1 1 0,1-1-1,0 1 1,0 0-1,-3 3 1,0 1-4,0 1-1,0 0 1,1 0 0,0 0-1,1 1 1,-1-1 0,-3 17 0,6-22 6,0 0 1,0 1-1,1-1 1,-1 1-1,1-1 1,0 1-1,-1-1 1,1 1-1,0-1 1,1 1 0,-1-1-1,0 1 1,1-1-1,-1 0 1,1 1-1,0-1 1,0 1-1,0-1 1,0 0-1,0 0 1,0 0 0,1 0-1,-1 0 1,1 0-1,-1 0 1,1 0-1,0 0 1,0-1-1,0 1 1,4 2 0,1-1 5,1 0 1,-1-1-1,1 0 1,0 0-1,-1-1 1,1 0 0,15 0-1,61-5 32,-55 2-20,41-6 6,-43 4-15,0 1 0,0 2 0,0 0 0,38 5 0,-46 3-3,-11-2 47,-8-5-50,1 0 0,-1 0 0,0 1 0,0-1 0,0 0 0,0 0 0,0 0 0,0 0 0,0 0 0,0 0 0,0 0 0,0 1 0,0-1 0,0 0 0,0 0 1,0 0-1,0 0 0,0 0 0,0 1 0,0-1 0,0 0 0,0 0 0,0 0 0,0 0 0,0 0 0,0 0 0,0 1 0,0-1 0,0 0 0,0 0 0,0 0 0,0 0 0,0 0 1,0 0-1,0 0 0,0 1 0,-1-1 0,1 0 0,0 0 0,0 0 0,0 0 0,0 0 0,0 0 0,0 0 0,0 0 0,0 0 0,-1 0 0,0 1 15,0-1 0,0 0 0,0 0 0,0 0-1,1 1 1,-1-1 0,0 0 0,0 0 0,0-1-1,0 1 1,0 0 0,0 0 0,0 0 0,0-1 0,0 1-1,0 0 1,0-1 0,0 1 0,0-1 0,1 1-1,-1-1 1,0 1 0,0-1 0,1 0 0,-1 1-1,0-1 1,1 0 0,-1 1 0,0-2 0,-18-27 326,11 13-273,0-1 0,2 1 0,0-1 0,1 0 0,1-1 0,0 1 0,1-1 1,1 0-1,1 0 0,2-32 0,-1 49-88,0-1 0,0 0 0,0 0 1,1 0-1,-1 0 0,1 0 0,-1 0 1,1 0-1,0 1 0,0-1 0,0 0 0,0 0 1,0 1-1,0-1 0,0 1 0,0-1 1,1 1-1,-1-1 0,1 1 0,-1 0 1,1 0-1,-1 0 0,1 0 0,0 0 1,-1 0-1,1 0 0,0 0 0,0 1 1,0-1-1,0 1 0,0-1 0,0 1 0,2 0 1,4 0-549,1 1 0,-1 0 0,1 0 0,-1 1 1,0 0-1,10 4 0,-4-1-1417,-11-4 1033</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2.717"/>
    </inkml:context>
    <inkml:brush xml:id="br0">
      <inkml:brushProperty name="width" value="0.05" units="cm"/>
      <inkml:brushProperty name="height" value="0.05" units="cm"/>
    </inkml:brush>
  </inkml:definitions>
  <inkml:trace contextRef="#ctx0" brushRef="#br0">13 0 15979,'-13'19'1337,"16"-5"-1505,3-5 64,7-8 1064,5-5-384</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3.179"/>
    </inkml:context>
    <inkml:brush xml:id="br0">
      <inkml:brushProperty name="width" value="0.05" units="cm"/>
      <inkml:brushProperty name="height" value="0.05" units="cm"/>
    </inkml:brush>
  </inkml:definitions>
  <inkml:trace contextRef="#ctx0" brushRef="#br0">1 0 14715,'8'27'5137,"13"47"-3735,-10-23-853,45 163 994,-54-206-1479,1-1-1,1 1 1,-1-1-1,7 10 1,-9-16-47,0 1 0,0-1 1,0 1-1,0-1 1,1 1-1,-1-1 0,0 0 1,1 0-1,-1 0 1,1 0-1,0 0 0,-1 0 1,1 0-1,0 0 0,-1-1 1,1 1-1,0-1 1,0 1-1,0-1 0,-1 0 1,1 1-1,0-1 1,0 0-1,0 0 0,2-1 1,1 0 16,-1 0-1,1-1 1,-1 0 0,0 0-1,1 0 1,-1 0 0,0-1 0,-1 0-1,1 1 1,0-1 0,4-5-1,35-42 222,-37 43-219,31-46 291,44-80 0,-54 86-271,-14 30-39,-13 17-17,0 0-1,0-1 1,0 1 0,0 0 0,0 0 0,0 0-1,1 0 1,-1 0 0,0 0 0,0 0 0,0 0-1,0-1 1,0 1 0,1 0 0,-1 0 0,0 0-1,0 0 1,0 0 0,0 0 0,1 0 0,-1 0-1,0 0 1,0 0 0,0 0 0,0 0 0,1 0-1,-1 0 1,0 0 0,0 0 0,0 0 0,0 0-1,0 1 1,1-1 0,-1 0 0,0 0 0,0 0-1,0 0 1,0 0 0,0 0 0,0 0 0,1 0-1,-1 1 1,0-1 0,0 0 0,0 0 0,0 0-1,3 31-38,-3-19 35,5 42-62,-5-50 22,1 0 0,0 0 1,0 0-1,0 0 0,1 0 1,-1-1-1,1 1 0,0-1 1,0 1-1,0-1 0,5 5 1,-6-7-25,1 0 1,-1 0-1,1 0 1,-1 0 0,1 0-1,-1-1 1,1 1-1,0-1 1,-1 1-1,1-1 1,0 0 0,-1 1-1,1-1 1,0 0-1,0 0 1,-1 0 0,1 0-1,0 0 1,-1-1-1,1 1 1,0-1-1,-1 1 1,1-1 0,0 1-1,-1-1 1,1 0-1,-1 0 1,1 0-1,1-1 1,7-5-218,-1 1 1,0-1-1,9-10 0,-17 16 289,32-33-606,1-6-129</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3.913"/>
    </inkml:context>
    <inkml:brush xml:id="br0">
      <inkml:brushProperty name="width" value="0.05" units="cm"/>
      <inkml:brushProperty name="height" value="0.05" units="cm"/>
    </inkml:brush>
  </inkml:definitions>
  <inkml:trace contextRef="#ctx0" brushRef="#br0">136 571 16732,'-36'29'1658,"22"-19"-1189,2 0 0,-1 1 1,1 0-1,1 1 1,-20 25-1,31-36-429,-1 0-1,0 0 1,0 0 0,1 0 0,-1 0-1,1 1 1,-1-1 0,1 0-1,-1 0 1,1 1 0,0-1 0,-1 0-1,1 1 1,0-1 0,0 0 0,0 1-1,0-1 1,0 0 0,1 1-1,-1-1 1,1 2 0,-1-2-25,1 0 0,0 0 0,0 0 1,0 0-1,-1 0 0,1 0 0,0-1 0,0 1 0,1 0 1,-1-1-1,0 1 0,0 0 0,0-1 0,0 0 0,0 1 1,1-1-1,-1 1 0,1-1 0,6 1-6,0 0-1,-1-1 1,1 0-1,0 0 1,-1-1-1,9-1 0,-4 0 10,0-1-1,0 0 0,-1-1 0,1 0 0,-1-1 0,0 0 0,0-1 0,-1 0 0,1-1 0,-1 0 0,-1 0 0,1-1 0,-2 0 0,12-13 1,-19 20-15,-1 0 0,1 0 0,0 0 1,0 0-1,-1 0 0,1 0 0,-1-1 1,1 1-1,-1 0 0,1 0 0,-1-1 1,0 1-1,1 0 0,-1 0 0,0-1 1,0 1-1,0-2 0,-6-1 18,-8 10-10,9-2-14,1 0 1,0 0-1,0 0 0,0 0 1,1 1-1,-1 0 0,1-1 0,0 1 1,1 0-1,-1 1 0,1-1 0,0 0 1,-2 10-1,3-12-3,1-1 0,-1 1 0,1-1 0,0 1 0,0-1 0,0 1 0,0-1 0,0 0 0,1 1 1,-1-1-1,1 1 0,-1-1 0,1 1 0,1 2 0,-1-3 2,1-1 0,-1 1 0,0-1 0,0 1 0,1-1 0,-1 0 0,1 0 0,-1 0 0,1 1 0,0-1 0,-1-1 0,1 1 0,0 0 0,0 0 0,-1-1 0,1 1 0,0-1 0,0 1 0,0-1 0,0 0 0,2 0 0,3 0-2,-1 0 0,0 0 0,0 0 0,0-1 0,1 0 0,-1-1 0,0 1 0,0-1 0,0 0 0,-1-1 0,11-5 0,-7 2 3,0 0-1,0-1 1,0 0-1,-1 0 1,0-1-1,7-9 1,2-6-7,-1-1 1,0 0-1,-2-1 1,13-31-1,-7 5-111,-1 0 0,-3-1 0,-2-1 0,-2 0 0,-3 0-1,3-60 1,-11 105 97,-1-1 0,1 0 0,-2 1 0,1-1 0,-1 1-1,0-1 1,-1 1 0,-2-10 0,3 18 24,1-1 0,-1 0 0,1 1 0,-1-1-1,1 1 1,-1 0 0,1-1 0,-1 1 0,1-1 0,-1 1 0,1 0 0,-1-1 0,0 1 0,1 0 0,-1 0 0,0-1 0,1 1-1,-1 0 1,0 0 0,0 0 0,1 0 0,-1 0 0,0 0 0,1 0 0,-1 0 0,0 0 0,1 0 0,-1 0 0,0 1-1,1-1 1,-1 0 0,0 0 0,1 1 0,-1-1 0,0 0 0,1 1 0,-1-1 0,1 1 0,-1-1 0,1 1 0,-1-1 0,1 1-1,-1-1 1,1 1 0,0-1 0,-1 1 0,1 0 0,0-1 0,-1 2 0,-5 7 49,1 0 1,0 0-1,1 1 1,0-1-1,1 1 1,0 0-1,-3 17 0,1 0 104,-2 50-1,7-49-91,2 0 1,0 0-1,2-1 1,0 1-1,2-1 1,12 35-1,-11-43-32,1 1 0,1-1 0,0 0-1,2-1 1,0 0 0,1-1 0,0 0 0,30 29 0,-41-45-22,0 0 0,0 1 0,0-1 0,0 0 0,0-1 0,0 1 1,1 0-1,-1 0 0,0 0 0,0-1 0,1 1 0,-1 0 0,0-1 1,1 0-1,-1 1 0,1-1 0,-1 0 0,3 1 0,-4-2-1,1 1 0,0 0 0,-1-1 0,1 1-1,-1-1 1,1 1 0,-1-1 0,1 1 0,-1-1-1,0 0 1,1 1 0,-1-1 0,0 1 0,1-1-1,-1 0 1,0 1 0,0-1 0,0 0 0,1 1 0,-1-1-1,0 0 1,0 0 0,0 1 0,0-1 0,0-1-1,-1-8 45,0 0 0,0-1-1,-4-15 1,-5-17 52,-17-64 71,32 118-174,0 1 0,0-1 1,1 0-1,1 0 0,-1-1 1,2 0-1,11 13 0,-9-15-6,1 1 1,0-2-1,0 1 0,1-2 0,-1 1 0,2-2 0,-1 1 0,0-2 0,1 1 0,0-2 0,0 0 0,0 0 0,1-2 0,-1 1 1,0-2-1,16 0 0,-20-1 10,1 0 0,-1 0 0,1-1 0,-1 0 0,0-1 0,0 0 0,0-1 0,0 0 0,0 0 0,9-7 0,-11 7 8,-1-1 0,0 0 0,-1-1 0,1 1 0,-1-1 0,0 0-1,-1 0 1,0 0 0,0-1 0,0 0 0,0 0 0,-1 0 0,4-14-1,-5 16 8,-1 0-1,-1 0 0,1 0 1,-1-1-1,0 1 0,0-8 1,0 13-15,0-1 0,0 0 1,0 1-1,0-1 0,0 0 1,0 0-1,0 1 0,-1-1 1,1 0-1,0 1 0,0-1 0,0 0 1,-1 1-1,1-1 0,0 1 1,-1-1-1,1 0 0,-1 1 0,1-1 1,-1 1-1,1-1 0,-1 1 1,1-1-1,-1 1 0,1 0 1,-1-1-1,1 1 0,-1-1 0,0 1 1,1 0-1,-1 0 0,0-1 1,1 1-1,-1 0 0,0 0 1,1 0-1,-1 0 0,0 0 0,1 0 1,-1 0-1,0 0 0,0 0 1,1 0-1,-1 0 0,0 1 0,1-1 1,-1 0-1,0 0 0,1 1 1,-1-1-1,1 0 0,-1 1 1,0-1-1,1 0 0,-1 1 0,0 0 1,-3 2 7,0 1 0,0-1 0,1 1 0,-1 0 0,1 0 0,0 0 0,0 0 0,0 1 0,1-1 0,-1 1 0,1 0 0,0 0 0,1 0 0,-3 7 0,1 0-10,1 0 0,0 1 0,0-1-1,1 24 1,2-32-53,-1 0 0,1 0 1,0 0-1,-1-1 0,2 1 0,-1 0 0,0-1 1,1 1-1,0 0 0,-1-1 0,2 0 0,-1 1 0,0-1 1,4 4-1,-5-6 20,0 0 1,0 0-1,0 0 1,1 0 0,-1-1-1,0 1 1,0 0-1,0-1 1,0 1-1,1-1 1,-1 0 0,0 1-1,0-1 1,1 0-1,-1 0 1,0 0 0,1 1-1,1-2 1,-1 1 54,-1-1 0,1 1 0,0-1 0,0 0 0,-1 1 0,1-1 0,0 0 1,-1 0-1,1 0 0,-1-1 0,1 1 0,-1 0 0,0-1 0,1 1 0,-1 0 0,1-3 1,3-4-41,0-1 0,-1 1 0,0-1 0,-1 0 0,0 0 0,0 0 0,2-16 0,7-38-194</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4.344"/>
    </inkml:context>
    <inkml:brush xml:id="br0">
      <inkml:brushProperty name="width" value="0.05" units="cm"/>
      <inkml:brushProperty name="height" value="0.05" units="cm"/>
    </inkml:brush>
  </inkml:definitions>
  <inkml:trace contextRef="#ctx0" brushRef="#br0">2 1 12539,'-2'9'1264,"2"5"-1032,0 6-568,2 0 1808,9 2-1424,4-1-120</inkml:trace>
  <inkml:trace contextRef="#ctx0" brushRef="#br0" timeOffset="1">185 411 16363,'-2'6'241,"-2"2"37,0 1-1,1 1 0,0-1 1,0 0-1,-1 19 0,4-27-235,-1 1-1,2 0 0,-1-1 1,0 1-1,0-1 0,0 1 0,1 0 1,-1-1-1,1 1 0,-1-1 1,1 1-1,0-1 0,-1 0 0,1 1 1,0-1-1,0 0 0,2 3 1,-1-3 21,0 0 1,0 0 0,0 1-1,0-1 1,0-1-1,0 1 1,0 0 0,0 0-1,1-1 1,-1 1 0,0-1-1,0 0 1,1 0 0,-1 0-1,0 0 1,3 0 0,12-2 64,-1-1 0,0-1 0,0 0 0,-1 0 0,1-2 0,-1 0 0,22-13 0,100-65-156,-129 78 7,102-74-770,-98 73 309,-12 7 476,0 0 0,1 0 0,-1 0-1,0 0 1,0 0 0,0 1 0,0-1 0,1 0-1,-1 0 1,0 0 0,0 0 0,0 0 0,0 0 0,0 0-1,0 1 1,1-1 0,-1 0 0,0 0 0,0 0-1,0 0 1,0 0 0,0 1 0,0-1 0,0 0-1,0 0 1,0 0 0,0 0 0,0 1 0,0-1-1,0 0 1,0 0 0,0 0 0,0 0 0,0 1-1,0-1 1,0 0 0,0 0 0,0 0 0,0 1 0,-9 27-103,4-14 80,4-9-16,0-1-1,1 1 1,-1 0 0,1 0 0,0 5 0,0-9 33,0 0 1,0-1-1,0 1 1,0 0 0,0-1-1,0 1 1,0 0-1,1-1 1,-1 1 0,0 0-1,0-1 1,1 1-1,-1-1 1,0 1-1,1-1 1,-1 1 0,1-1-1,-1 1 1,1-1-1,-1 1 1,1-1 0,-1 1-1,1-1 1,-1 0-1,1 1 1,0-1 0,-1 0-1,1 0 1,-1 1-1,1-1 1,0 0 0,-1 0-1,1 0 1,0 0-1,-1 0 1,1 0-1,0 0 1,-1 0 0,1 0-1,0 0 1,-1 0-1,1 0 1,0 0 0,-1 0-1,1-1 1,-1 1-1,2-1 1,20-11-128,6-11-38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4.867"/>
    </inkml:context>
    <inkml:brush xml:id="br0">
      <inkml:brushProperty name="width" value="0.05" units="cm"/>
      <inkml:brushProperty name="height" value="0.05" units="cm"/>
    </inkml:brush>
  </inkml:definitions>
  <inkml:trace contextRef="#ctx0" brushRef="#br0">75 547 16580,'-1'1'68,"-44"44"1551,42-41-1530,-1 0 1,1 0 0,1 0 0,-1 1-1,1-1 1,0 1 0,0 0-1,0-1 1,0 1 0,0 6-1,1-9-58,1-1 0,0 0 0,0 0 0,0 0-1,-1 1 1,1-1 0,1 0 0,-1 0 0,0 0-1,0 1 1,0-1 0,1 0 0,-1 0-1,0 0 1,1 1 0,-1-1 0,1 0 0,0 0-1,-1 0 1,1 0 0,0 0 0,-1 0-1,3 1 1,-2-1-10,1 0-1,0 0 1,0 0-1,0-1 1,-1 1 0,1 0-1,0-1 1,0 0-1,0 1 1,0-1-1,0 0 1,0 0-1,3 0 1,3-1-49,1-1 1,-1 1-1,0-1 1,0-1-1,0 1 1,9-5-1,5-6-344,0-2 0,-1 0 0,0-1 0,-1-1 0,-1 0-1,27-33 1,-50 68 915,-4 32 0,7-44-414,1 1-1,0-1 1,0 0-1,0 0 1,0 0-1,1 0 1,0 0-1,1 1 1,-1-2-1,1 1 1,3 6 0,-4-9-75,1 0 0,-1 0 0,1-1 0,0 1 0,0-1 0,0 1 0,0-1 0,0 0 0,1 1 0,-1-1 0,1 0 1,0-1-1,-1 1 0,1 0 0,0-1 0,0 0 0,0 0 0,0 1 0,0-2 0,0 1 0,0 0 0,0-1 0,5 1 1,2-1 15,-1-1 1,1 0-1,-1 0 1,1-1-1,-1-1 1,0 1-1,0-1 0,0-1 1,0 0-1,9-5 1,8-7 101,47-35 1,-51 32-160,0-1 0,-2 0 0,0-2 0,-2 0 0,0-2 0,15-27 1,-7 6-193,-2-1 0,28-77 1,-43 99 88,-2 0 0,5-26 0,-11 43 60,1-1-1,-2 0 1,1 0 0,-1 0 0,0 0 0,0 0 0,-1 0 0,-1 1 0,1-1-1,-4-10 1,5 17 22,-1-1 0,1 0-1,-1 1 1,0-1 0,1 1 0,-1-1-1,0 1 1,0-1 0,0 1 0,0 0-1,0-1 1,-1 1 0,1 0-1,0 0 1,0 0 0,-1 0 0,1 0-1,-1 0 1,1 0 0,-1 0 0,1 1-1,-1-1 1,-2 0 0,2 1 9,-1 0 0,1 0 0,0 1 0,0-1-1,-1 1 1,1-1 0,0 1 0,0 0 0,0 0 0,0 0 0,0 0 0,0 0 0,0 0 0,0 0 0,-2 3 0,-5 4 65,-1 1 1,2 0-1,-1 1 0,-13 20 0,7-6 68,0 1 1,2 0-1,0 1 0,2 0 0,1 0 1,-9 36-1,17-51-87,0 1 1,1 0-1,0 0 0,1-1 1,0 1-1,0 0 1,5 19-1,-3-23-28,0 1-1,1-1 1,0 0-1,1 0 1,-1-1 0,2 1-1,-1-1 1,1 1-1,0-1 1,0-1-1,10 10 1,-4-6-54,-1 0 1,2-2-1,-1 1 0,1-1 1,0-1-1,1 0 0,0-1 1,0 0-1,0-1 0,1-1 1,24 5-1,-33-8-25,0-1 0,-1-1 1,1 1-1,0-1 0,-1 1 0,1-1 1,0-1-1,-1 1 0,1-1 0,-1 1 1,0-1-1,1-1 0,-1 1 0,7-5 1,15-12-181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5.894"/>
    </inkml:context>
    <inkml:brush xml:id="br0">
      <inkml:brushProperty name="width" value="0.05" units="cm"/>
      <inkml:brushProperty name="height" value="0.05" units="cm"/>
    </inkml:brush>
  </inkml:definitions>
  <inkml:trace contextRef="#ctx0" brushRef="#br0">0 283 14979,'2'6'172,"0"1"-1,0-1 0,0 0 1,1 0-1,0-1 0,0 1 1,1 0-1,0-1 0,0 0 1,0 0-1,0 0 0,1 0 1,0-1-1,0 0 1,10 7-1,-11-9-63,0 0 0,1 0 0,-1 0 1,1-1-1,-1 0 0,0 0 0,1 0 0,0 0 1,-1-1-1,1 0 0,-1 0 0,1 0 0,0 0 1,-1-1-1,1 0 0,-1 0 0,1 0 0,-1 0 1,1-1-1,-1 0 0,0 0 0,0 0 0,6-3 1,-3-1 33,0 0 1,0 0 0,0 0 0,-1-1-1,0 0 1,0 0 0,0 0-1,-1-1 1,-1 0 0,1 0-1,-1 0 1,0 0 0,-1-1 0,0 0-1,0 1 1,-1-1 0,2-13-1,-3 11-65,1-1-1,-1 1 0,-1-1 0,0 0 0,-1 1 1,0-1-1,-1 1 0,0-1 0,0 1 0,-1 0 1,-1 0-1,0 0 0,-8-14 0,10 21-61,-1 0 0,1 0 1,-1 1-1,0-1 0,-1 1 0,1-1 0,0 1 0,-1 0 0,-7-4 1,8 5-15,1 1 0,0 0 1,-1 0-1,1 0 1,-1 1-1,1-1 1,-1 0-1,1 1 0,-1 0 1,1 0-1,-1-1 1,0 2-1,1-1 1,-1 0-1,1 0 0,-1 1 1,1-1-1,-1 1 1,-4 2-1,2 0-9,-1 1-1,1-1 1,-1 1-1,1 1 1,0-1-1,1 1 0,-1 0 1,1 0-1,0 0 1,0 0-1,0 1 1,1 0-1,0 0 1,-3 8-1,0 1-6,0 1-1,1-1 1,1 1-1,-4 29 1,7-35 10,0 1 0,1-1 1,0 1-1,0-1 0,1 1 0,1-1 1,0 0-1,0 1 0,4 9 0,-3-15 5,-1 1-1,1-1 0,-1 0 0,1 0 0,1-1 1,-1 1-1,1-1 0,0 0 0,0 1 0,0-2 1,0 1-1,1 0 0,-1-1 0,1 0 0,0 0 1,0 0-1,0-1 0,9 3 0,1 0 12,0-2 0,1 0 0,0 0 0,0-2 0,-1 0 0,1-1 0,0 0 0,23-4 0,-10-1 43,0-1 0,0-1 0,47-18 0,-47 12 43,-1 0 1,48-32-1,-59 34-37,-1-1 0,0-1-1,-1 0 1,-1-1 0,18-22 0,-29 32-46,-1 0 0,1 0 0,-1 0 0,0 0 0,0 0 0,0-1 0,0 1 1,-1-1-1,0 1 0,1-1 0,-1-6 0,-3 1-4,-3 12-19,-5 11-32,8-9 21,1 1 0,0 0 1,-1 0-1,2 0 0,-1 0 0,0 0 0,1 0 1,0 1-1,1 5 0,-1-9 14,0 0 1,1 0-1,-1 0 1,0-1-1,1 1 1,-1 0-1,1 0 1,0-1 0,-1 1-1,1-1 1,0 1-1,0 0 1,0-1-1,0 0 1,0 1-1,1-1 1,-1 0-1,0 1 1,0-1-1,1 0 1,-1 0-1,1 0 1,-1 0-1,1 0 1,0-1-1,-1 1 1,1 0-1,0-1 1,3 1-1,4-1-4,0 0 0,0-1 0,0-1 0,0 0 0,0 0 0,0 0-1,0-1 1,-1-1 0,16-7 0,-2 1-2,45-21-30,-37 16-20,1 2 0,32-10 0,-60 22 51,0 0-1,-1 0 1,1 1 0,0-1 0,0 1-1,0 0 1,0 0 0,0 0 0,0 0-1,-1 0 1,1 1 0,0-1-1,0 1 1,0 0 0,3 1 0,-4-1 1,-1 0 0,1 0 0,-1 0-1,0 1 1,1-1 0,-1 0 0,0 1 0,0-1 0,0 1 0,0-1 0,0 1 0,0 0 0,-1-1 0,1 1 0,0 0 0,-1 0 0,1-1 0,-1 1 0,0 0 0,1 0 0,-1 0 0,0 0-1,-1 3 1,-3 30-110,-1 9 71,4-42 34,1 1-1,0-1 1,1 0 0,-1 0 0,0 0-1,1 0 1,-1 0 0,1 0-1,-1 0 1,1 0 0,0 0-1,0-1 1,0 1 0,0 0 0,0 0-1,2 1 1,-2-2-51,1 1 1,0-1-1,0 0 1,0 0-1,0-1 0,0 1 1,0 0-1,0-1 1,0 1-1,0-1 1,0 1-1,1-1 0,-1 0 1,0 0-1,0 0 1,0 0-1,0-1 0,4 0 1,40-11-343,-10-2 38</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2:38.678"/>
    </inkml:context>
    <inkml:brush xml:id="br0">
      <inkml:brushProperty name="width" value="0.05" units="cm"/>
      <inkml:brushProperty name="height" value="0.05" units="cm"/>
    </inkml:brush>
  </inkml:definitions>
  <inkml:trace contextRef="#ctx0" brushRef="#br0">26 171 12915,'-26'-9'2011,"27"9"-1986,-1 0 1,0 0-1,0 0 0,0 0 1,0 0-1,0 0 1,0 0-1,0-1 0,0 1 1,0 0-1,0 0 0,0 0 1,0 0-1,0 0 1,0 0-1,0 0 0,0 0 1,0 0-1,0 0 0,0 0 1,0 0-1,0 0 1,0 0-1,0 0 0,0 0 1,0-1-1,0 1 0,0 0 1,0 0-1,0 0 1,0 0-1,0 0 0,0 0 1,0 0-1,0 0 0,0 0 1,0 0-1,0 0 1,0 0-1,0 0 0,0 0 1,0 0-1,0 0 0,0 0 1,0-1-1,0 1 1,0 0-1,0 0 0,0 0 1,0 0-1,0 0 0,0 0 1,0 0-1,-1 0 0,19 2 806,78 11-289,161 1 0,97-25-509,211-27 92,89-4 178,1086 24 41,-1162 20-328,-297-2 3,1231-4 457,-536-26-280,-949 28-231,-1 0-298,38-6 0,-63 8 317,-1 0 0,1 0 1,-1 0-1,1 0 1,-1 0-1,1 0 0,-1 0 1,0 0-1,1-1 1,-1 1-1,1 0 0,-1 0 1,1 0-1,-1 0 0,0-1 1,1 1-1,-1 0 1,1 0-1,-1-1 0,0 1 1,1 0-1,-1-1 0,0 1 1,1 0-1,-1-1 1,0 1-1,0 0 0,1-1 1,-1 1-1,0-1 0,0 1 1,0 0-1,0-1 1,1 1-1,-1-1 0,0 1 1,0-1-1,0 1 0,0-1 1,0 1-1,0 0 1,0-1-1,0 1 0,0-1 1,0 1-1,-1-1 0,1 1 1,0-1-1,0 1 1,0 0-1,0-1 0,-1 1 1,1-1-1,0 1 0,0 0 1,-1-1-1,1 1 1,0 0-1,-1-1 0,1 1 1,0 0-1,-1-1 1,-10-14-324</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6.349"/>
    </inkml:context>
    <inkml:brush xml:id="br0">
      <inkml:brushProperty name="width" value="0.05" units="cm"/>
      <inkml:brushProperty name="height" value="0.05" units="cm"/>
    </inkml:brush>
  </inkml:definitions>
  <inkml:trace contextRef="#ctx0" brushRef="#br0">52 25 16580,'-27'-13'1600,"10"6"-1608,10 3 1752,9 4-287,7 4-601,14 0-312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6.811"/>
    </inkml:context>
    <inkml:brush xml:id="br0">
      <inkml:brushProperty name="width" value="0.05" units="cm"/>
      <inkml:brushProperty name="height" value="0.05" units="cm"/>
    </inkml:brush>
  </inkml:definitions>
  <inkml:trace contextRef="#ctx0" brushRef="#br0">173 28 11995,'2'-2'457,"0"1"0,-1-1 0,1 1 1,0-1-1,0 0 0,-1 0 0,1 1 1,-1-1-1,2-4 0,-3 6-379,1 0-1,-1 0 1,0-1-1,0 1 1,0 0-1,0 0 1,0 0-1,0 0 1,0-1-1,0 1 1,0 0-1,0 0 1,0 0-1,0-1 1,0 1-1,0 0 1,0 0-1,0 0 1,0 0-1,0-1 1,0 1-1,0 0 1,-1 0-1,1 0 1,0 0-1,0-1 1,0 1-1,0 0 1,0 0-1,0 0 1,0 0-1,-1 0 1,1 0-1,0-1 0,0 1 1,0 0-1,0 0 1,0 0-1,-1 0 1,-15 2 1576,2 3-1442,-1 0 0,1 1 0,1 1 0,-1 0 0,1 1 1,0 1-1,1 0 0,0 0 0,0 1 0,-13 15 0,23-23-247,1 0-1,-1 1 0,1-1 0,-1 0 0,1 0 0,0 1 1,0-1-1,0 1 0,0-1 0,0 1 0,1-1 0,-2 6 1,3-7 13,-1 0 0,0 1 1,0-1-1,0 0 1,1 0-1,-1 1 0,1-1 1,-1 0-1,1 0 1,-1 0-1,1 0 0,0 0 1,0 1-1,-1-2 1,1 1-1,0 0 0,0 0 1,0 0-1,0 0 1,0 0-1,0-1 0,0 1 1,0 0-1,1-1 1,-1 1-1,0-1 0,0 1 1,2-1-1,19 6-133,-1 0 0,2-2 0,-1-1 0,28 1 0,-30-3 134,-1 1 0,1 0 0,-1 1 0,0 1 0,0 1 1,24 10-1,-39-14 22,-1 1 1,0 0 0,1 0 0,-1 0-1,0 0 1,0 1 0,0-1 0,-1 1 0,1 0-1,-1-1 1,1 1 0,-1 0 0,2 4-1,-3-4 7,0-1 0,0 0 0,0 0 0,-1 0 0,1 1 0,-1-1 0,0 0 0,1 1 0,-1-1 0,0 0 0,0 1 0,-1-1 0,1 0 0,0 1 0,-1-1 0,0 0 0,1 0 0,-1 1 0,0-1 0,0 0 0,0 0 0,-2 3 0,-3 3 11,-1 0 1,0 0 0,0-1-1,-1 0 1,0 0 0,0-1-1,-1 0 1,1 0 0,-1-1 0,0 0-1,-1 0 1,1-1 0,-1-1-1,0 1 1,0-2 0,-14 3-1,22-5-67,-1 1 0,1-1 0,-1-1 0,1 1 0,-1 0 0,1-1 0,-1 1 0,1-1 0,0 1 0,-1-1 0,1 0 0,0 0 0,0 0 0,-1-1 0,1 1 0,0 0 0,0-1 0,0 1 0,1-1 0,-1 0 0,0 0 0,-2-3 0,2 1-3,0 0 0,-1 0-1,2 0 1,-1 0 0,1-1 0,-1 1-1,1-1 1,0 1 0,1-1 0,-1 1 0,1-9-1,2-29-344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7.345"/>
    </inkml:context>
    <inkml:brush xml:id="br0">
      <inkml:brushProperty name="width" value="0.05" units="cm"/>
      <inkml:brushProperty name="height" value="0.05" units="cm"/>
    </inkml:brush>
  </inkml:definitions>
  <inkml:trace contextRef="#ctx0" brushRef="#br0">1 501 11578,'30'19'1455,"-22"-13"-822,0 0 1,0-1-1,1 0 0,0 0 0,18 6 0,-24-11-534,-1 1-1,1-1 1,-1 1-1,1-1 1,-1 0-1,1 0 1,-1-1 0,1 1-1,-1 0 1,1-1-1,-1 1 1,1-1 0,-1 0-1,1 0 1,-1 0-1,0 0 1,1 0-1,-1-1 1,0 1 0,0-1-1,0 1 1,0-1-1,0 0 1,-1 0 0,1 1-1,0-1 1,-1-1-1,2-1 1,-1 0 36,0 0-1,0 0 1,0-1 0,0 1 0,-1 0-1,0-1 1,0 1 0,0-1 0,0-9-1,-1 13-112,1 0 0,-1 0 0,0 0 0,0 0 0,0 0 0,0 0 0,0 0 0,0 0 0,0 0 0,-1 0 0,1 0 0,0 0 0,-1 0 0,1 0 0,0 0 0,-1 0 0,1 0 0,-1 0 0,1 0 0,-1 0 0,0 0 0,1 1 0,-1-1 0,0 0 0,0 0 0,0 1 0,1-1 0,-1 0 0,0 1 0,0-1 0,0 1 0,0-1 0,0 1 0,0 0 0,0-1 0,0 1 0,0 0 0,0 0 0,0 0 0,0 0 0,0 0 0,-1 0 0,1 0 0,0 0 0,0 0 0,0 0 0,-1 1 0,-1 0-19,-1 1 1,1-1-1,0 1 0,1 0 1,-1 0-1,0 0 0,0 0 1,1 0-1,-1 0 0,1 1 1,0 0-1,0-1 0,0 1 1,0 0-1,0 0 0,0 0 1,1 0-1,0 0 0,-1 0 1,0 5-1,0-3-11,1-1 1,0 1-1,0-1 1,0 1-1,0-1 1,1 1-1,-1 0 1,1-1-1,1 1 1,-1 0-1,1-1 1,-1 1-1,1 0 1,2 4-1,-2-7 15,0 0 1,1 0-1,-1-1 0,0 1 0,1-1 0,-1 1 0,1-1 0,-1 0 0,1 1 0,0-1 0,0 0 0,-1 0 1,1 0-1,0 0 0,0 0 0,0-1 0,0 1 0,0-1 0,0 1 0,0-1 0,0 0 0,1 0 1,-1 1-1,0-2 0,0 1 0,0 0 0,0 0 0,0-1 0,3 0 0,5-1 48,1-1 0,-1 0 0,0-1-1,15-8 1,-4 1 49,-1-1 0,0-2 0,-1 0-1,0-1 1,-1 0 0,-1-2 0,28-33 0,-27 26-17,-1 0 1,-1-1 0,-2 0-1,0-1 1,-2-1 0,9-28-1,-16 39-49,0 0 0,-1 0-1,2-27 1,-5 35-29,-1 0 0,0 0 0,-1 0 1,1 0-1,-2 0 0,1 0 0,-1 1 1,0-1-1,-4-10 0,5 16-9,0-1 0,0 1-1,0 0 1,0 0 0,0 0 0,-1 0 0,1 0-1,0 0 1,-1 0 0,0 0 0,1 0-1,-1 1 1,0-1 0,0 1 0,0-1-1,0 1 1,0 0 0,0 0 0,0 0-1,-1 0 1,1 0 0,0 0 0,-1 1-1,1-1 1,0 1 0,-1-1 0,1 1 0,-1 0-1,1 0 1,-1 0 0,1 0 0,0 1-1,-1-1 1,1 1 0,-1-1 0,1 1-1,0 0 1,0 0 0,-1 0 0,1 0-1,0 0 1,0 0 0,0 1 0,-2 1 0,-6 5-2,1 0 1,1 1 0,-1-1-1,1 2 1,1-1 0,0 1-1,0 0 1,1 1 0,-8 18-1,7-12 4,0-1-1,2 1 0,0 0 1,1 0-1,1 1 0,-2 21 0,5-33 0,0 0-1,0 0 0,0 0 1,1 0-1,0 0 0,0 0 0,0 0 1,1 0-1,0 0 0,0 0 0,6 10 1,-5-12-2,0 0 1,0 0 0,0 0 0,1 0-1,0-1 1,0 1 0,0-1-1,0 0 1,0 0 0,1-1-1,-1 1 1,1-1 0,-1 0-1,9 2 1,9 2-39,0-2-1,0 0 1,0-2 0,1-1-1,36-1 1,-36-1-66,1 1 0,0 1 0,-1 1 0,38 8 0,-58-9 83,1 1 1,-1-1-1,0 0 0,0 1 1,0 0-1,0 0 1,0 0-1,0 0 0,0 0 1,0 0-1,-1 1 1,0-1-1,1 1 1,-1 0-1,0 0 0,0 0 1,0 0-1,-1 0 1,1 0-1,-1 0 1,2 7-1,14 24-37,-15-32 62,-1 0 0,0-1 0,0 1 0,1-1 0,-1 1 0,1-1 1,-1 1-1,1-1 0,-1 0 0,1 1 0,0-1 0,0 0 0,0 0 0,0-1 0,0 1 0,0 0 0,0 0 0,0-1 0,0 0 0,0 1 0,2-1 0,0 0 12,-1 0-1,0-1 1,1 0-1,-1 1 1,1-1 0,-1 0-1,0-1 1,1 1-1,-1-1 1,0 1 0,5-4-1,-1 0 38,0-1 0,-1 1 0,0-1-1,0 0 1,0 0 0,-1-1 0,0 0 0,0 0 0,7-14-1,-9 13-3,0-1-1,-1 1 1,0 0-1,0-1 1,-1 1-1,0-1 1,-1 0-1,-1-10 0,-1-7 113,-8-35 0,9 61-158,1-1-10,0 1 0,1-1 0,-1 1 0,0-1 0,0 1 0,0-1 0,0 1 0,0-1 0,0 1 0,1-1 0,-1 1 0,0 0 0,0-1 0,1 1 0,-1-1 0,0 1 0,1 0 0,-1-1 0,0 1 1,1 0-1,-1 0 0,0-1 0,1 1 0,-1 0 0,1 0 0,-1-1 0,1 1 0,-1 0 0,1 0 0,-1 0 0,0 0 0,1 0 0,-1 0 0,1 0 0,-1 0 0,1 0 0,-1 0 0,1 0 0,-1 0 0,2 0 0,25 2-414,-21-1 361,9-1 94,-1 0 0,0-1 1,0 0-1,1-1 0,-1-1 0,0 0 0,-1-1 1,22-9-1,30-18-140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8.207"/>
    </inkml:context>
    <inkml:brush xml:id="br0">
      <inkml:brushProperty name="width" value="0.05" units="cm"/>
      <inkml:brushProperty name="height" value="0.05" units="cm"/>
    </inkml:brush>
  </inkml:definitions>
  <inkml:trace contextRef="#ctx0" brushRef="#br0">8 59 18284,'-3'-13'975,"1"1"1,-1-21-1,11 76 1967,13 173-2529,-20-208-405,0-1 0,1 1-1,0 0 1,0 0 0,6 12-1,-7-19-4,0 1 0,-1-1 0,1 1 0,0-1 0,0 1-1,0-1 1,0 0 0,1 1 0,-1-1 0,0 0 0,1 0 0,-1 0-1,0 0 1,1 0 0,-1 0 0,1 0 0,0-1 0,-1 1-1,1 0 1,0-1 0,-1 0 0,1 1 0,0-1 0,-1 0 0,1 0-1,0 0 1,0 0 0,-1 0 0,1 0 0,0 0 0,2-1 0,5-2 12,0 0 0,0-1 1,0 0-1,-1 0 1,0-1-1,10-6 1,46-40 64,-37 29-52,2-3 4,22-18 25,-46 39-56,0 1 1,0 0 0,0 0 0,0 0 0,1 1 0,-1 0-1,1 0 1,7-2 0,-12 4-2,0 0 0,-1 0 1,1 0-1,0 0 0,0 0 0,0 0 0,-1 0 0,1 1 1,0-1-1,0 0 0,0 0 0,-1 1 0,1-1 0,0 0 1,0 1-1,-1-1 0,1 1 0,-1-1 0,1 1 0,0-1 1,-1 1-1,1-1 0,-1 1 0,1 0 0,-1-1 1,1 1-1,-1 0 0,0 0 0,1-1 0,-1 1 0,0 0 1,1 0-1,-1-1 0,0 1 0,0 0 0,0 0 0,0 0 1,0-1-1,0 3 0,-1 40 5,0-29-8,1-12 4,-1 2-33,1 0 0,0 0 0,0 0 0,1 0-1,-1 0 1,2 4 0,-2-8 4,1 1-1,-1 0 1,0-1-1,1 1 1,-1 0-1,0-1 0,1 1 1,-1-1-1,1 1 1,-1-1-1,1 1 1,-1-1-1,1 1 1,-1-1-1,1 0 0,0 1 1,-1-1-1,1 0 1,0 1-1,-1-1 1,1 0-1,0 0 1,-1 0-1,1 1 0,0-1 1,-1 0-1,1 0 1,0 0-1,0 0 1,-1 0-1,1 0 1,0-1-1,-1 1 1,1 0-1,0 0 0,-1 0 1,1-1-1,0 1 1,-1 0-1,1-1 1,-1 1-1,1 0 1,0-1-1,49-33-566,-14 10 194</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9.167"/>
    </inkml:context>
    <inkml:brush xml:id="br0">
      <inkml:brushProperty name="width" value="0.05" units="cm"/>
      <inkml:brushProperty name="height" value="0.05" units="cm"/>
    </inkml:brush>
  </inkml:definitions>
  <inkml:trace contextRef="#ctx0" brushRef="#br0">94 410 18012,'-5'3'416,"-8"2"296,1 0 0,-21 13 0,31-17-628,0 1-1,0-1 1,0 1-1,0-1 1,0 1 0,0 0-1,0-1 1,1 1-1,-1 0 1,1 0 0,-1 1-1,1-1 1,0 0 0,-1 0-1,1 1 1,1-1-1,-1 0 1,0 1 0,0-1-1,1 1 1,-1 3-1,1-4-67,1-1 0,-1 1 0,1 0 0,-1-1 0,1 1 0,0-1 0,-1 0-1,1 1 1,0-1 0,0 1 0,0-1 0,0 0 0,0 0 0,0 0-1,0 1 1,1-1 0,-1 0 0,0 0 0,1-1 0,-1 1 0,0 0-1,1 0 1,-1-1 0,1 1 0,-1-1 0,1 1 0,0-1 0,-1 0-1,1 1 1,-1-1 0,1 0 0,0 0 0,1 0 0,4 0 38,0 0 1,1 0-1,-1-1 0,0 0 1,0 0-1,11-4 1,-5 0 58,-1 0 1,0 0 0,-1-2-1,1 1 1,-1-2 0,16-13-1,-21 16-49,0 0 0,0-1 0,-1 0 0,0 0-1,0 0 1,0-1 0,-1 0 0,0 0 0,0 0 0,-1 0 0,0 0-1,3-10 1,-6 15-54,1 0 0,-1 0-1,0 0 1,1 0-1,-1 0 1,0 0-1,0 0 1,0 0 0,-1 0-1,1 0 1,0 0-1,-1 0 1,1 0-1,-1 1 1,-1-5 0,1 5-7,0 0 0,0 0 0,1 0 1,-1 1-1,0-1 0,0 0 1,0 0-1,0 0 0,0 1 0,0-1 1,0 1-1,-1-1 0,1 1 1,0-1-1,0 1 0,0-1 0,-1 1 1,-1 0-1,-1 0-4,1 0 0,0 0 1,-1 0-1,1 1 0,-1-1 0,1 1 1,0 0-1,0 0 0,-1 0 0,1 0 1,0 1-1,0-1 0,0 1 0,0 0 1,1 0-1,-5 4 0,4-3-33,0 0 1,0 0-1,1 1 0,0-1 0,0 1 1,0-1-1,0 1 0,0 0 0,1 0 1,-1 0-1,1 0 0,0 0 1,0 0-1,1 0 0,-1 6 0,1-8-6,0 0 0,0 0 0,0 0 0,1 0-1,-1 0 1,0 0 0,1 0 0,0 0-1,-1 0 1,1 0 0,0 0 0,0-1 0,0 1-1,0 0 1,0-1 0,1 1 0,-1-1 0,0 1-1,1-1 1,-1 1 0,1-1 0,-1 0 0,1 0-1,0 0 1,-1 0 0,1 0 0,0 0-1,0 0 1,0-1 0,0 1 0,0-1 0,0 1-1,0-1 1,2 0 0,4 1-151,1-1 0,-1 0 1,0-1-1,0 0 0,0 0 0,0 0 1,0-1-1,0-1 0,0 1 0,0-1 1,-1 0-1,0-1 0,1 0 0,-1 0 1,-1-1-1,1 0 0,-1 0 0,1 0 1,8-11-1,0-1-168,-1 0-1,-1-1 1,0-1-1,-2 0 1,0 0 0,9-24-1,-7 13-157,11-43 0,-20 59 560,-1 0 0,-1 0 0,0-1 0,-1 1 0,0-22 0,-1 35-14,0 0-1,0 0 0,0 0 1,0-1-1,0 1 1,0 0-1,0 0 1,0 0-1,-1 0 0,1 0 1,0 0-1,-1 0 1,1 0-1,0 0 1,-1 0-1,0 0 0,1 0 1,-1 0-1,0 0 1,1 0-1,-2 0 1,1 1 12,0 0 0,1 0 0,-1 0 0,0 0 0,0 1 0,1-1 0,-1 0 0,0 1 1,1-1-1,-1 0 0,0 1 0,1-1 0,-1 1 0,1-1 0,-1 1 0,0-1 0,1 1 1,-1 0-1,1-1 0,0 1 0,-1 0 0,1 0 0,-6 8 310,1 0-1,0 1 0,-5 13 1,0 4 215,2 1 1,1 0 0,1 0 0,-3 38-1,8-55-419,1 0 0,0 1-1,1-1 1,1 0 0,5 23-1,-5-28-83,0 1 0,1-1 0,-1 0 0,2 0 0,-1 0 0,1 0 0,-1-1 0,2 1 0,-1-1 0,1 0 0,4 4 0,-4-5-43,-1-1-1,1 0 1,0 0 0,0 0 0,0-1 0,0 1 0,0-1-1,1-1 1,-1 1 0,0-1 0,1 0 0,0 0 0,-1 0-1,1-1 1,-1 0 0,1 0 0,0 0 0,5-2 0,-6 2-38,-1-1 0,0 0 0,0-1 0,0 1 0,0-1 0,0 1 0,0-1 1,0-1-1,0 1 0,-1 0 0,1-1 0,-1 0 0,0 1 0,0-1 1,0-1-1,0 1 0,0 0 0,-1-1 0,1 1 0,-1-1 0,0 0 0,0 0 1,2-6-1,-4 9 8,1 1 1,-1 0-1,0 0 0,0-1 1,0 1-1,0 0 1,1-1-1,-1 1 0,0 0 1,0-1-1,0 1 1,0 0-1,0-1 0,0 1 1,0 0-1,0-1 1,0 1-1,0 0 1,0-1-1,0 1 0,0 0 1,0-1-1,0 1 1,0 0-1,0-1 0,0 1 1,-1 0-1,1-1 1,0 1-1,0 0 0,0-1 1,-1 1-1,1 0 1,0 0-1,0-1 1,-1 1-1,1 0 0,0 0 1,-1-1-1,1 1-1,-1 1-1,1-1 1,-1 0-1,1 0 0,-1 1 1,1-1-1,-1 0 1,1 1-1,-1-1 1,1 1-1,-1-1 1,1 0-1,0 1 1,-1-1-1,1 1 0,0-1 1,0 1-1,-1-1 1,1 1-1,0-1 1,0 1-1,-1-1 1,1 1-1,0 0 1,-1 1 5,1 1 1,-1-1-1,0 0 1,1 0-1,-1 1 1,1-1-1,0 0 1,0 0-1,0 1 0,0-1 1,0 0-1,1 1 1,-1-1-1,1 0 1,-1 0-1,1 1 1,0-1-1,0 0 1,0 0-1,0 0 1,0 0-1,0 0 1,1 0-1,-1 0 1,1-1-1,-1 1 1,1 0-1,0-1 1,0 1-1,-1-1 1,1 0-1,3 2 1,-1-1 28,1 0 1,0-1-1,0 1 1,0-1-1,0 0 1,0-1-1,0 1 1,0-1-1,0 0 0,0 0 1,0 0-1,0-1 1,9-2-1,-3 0 11,-1 0 0,0-1 1,0 0-1,0-1 0,-1 0 0,0-1 0,1 0 0,-2 0 0,1-1 1,12-13-1,-16 15-42,-1 0 1,0 1-1,0-2 0,0 1 1,0 0-1,-1-1 1,0 1-1,0-1 1,-1 0-1,0 0 0,0 0 1,0 0-1,-1-1 1,1 1-1,-1 0 1,-1-1-1,0 1 0,0-1 1,0-7-1,0 12 1,-1 0 0,1 1-1,0-1 1,0 0 0,-1 1 0,1-1-1,-1 0 1,1 1 0,-1-1-1,0 1 1,1-1 0,-1 1-1,0-1 1,0 1 0,0 0 0,0-1-1,0 1 1,-1 0 0,1 0-1,0 0 1,-1-1 0,1 1 0,0 1-1,-1-1 1,1 0 0,-1 0-1,1 1 1,-1-1 0,0 1 0,1-1-1,-1 1 1,0-1 0,1 1-1,-1 0 1,0 0 0,0 0-1,1 0 1,-1 0 0,0 0 0,1 1-1,-3 0 1,0 0 6,0 0 0,0 1 0,0 0 0,0-1 0,1 1 0,-1 1 0,1-1 0,-1 0 0,1 1 1,0 0-1,0 0 0,0 0 0,0 0 0,1 0 0,-5 7 0,5-6 14,1-1 0,-1 1 1,1 0-1,0 0 0,0 0 0,0 0 1,0 0-1,1 0 0,-1 0 0,1 1 1,1 3-1,-1-5-4,0-1 1,1 0-1,-1 0 1,1 0-1,-1 1 1,1-1-1,0 0 1,0 0-1,0 0 1,0 0-1,0 0 1,1 0-1,-1 0 1,1-1-1,-1 1 1,1 0-1,-1-1 1,1 1-1,0-1 1,0 0-1,0 0 1,2 2-1,4 0 13,1 0-1,-1-1 1,1 0-1,0 0 1,-1-1 0,1 0-1,0 0 1,18-2-1,72-12-132,-52 5-169,-1-3 1,67-23-1,-110 33 283,27-14-138,-30 15 140,1-1 0,-1 1 1,1 0-1,-1-1 0,1 1 1,-1 0-1,1-1 0,-1 1 0,1 0 1,-1-1-1,0 1 0,1-1 1,-1 1-1,0-1 0,0 1 0,1-1 1,-1 1-1,0-1 0,0 1 1,0-1-1,1 0 0,-1 1 0,0-1 1,0 1-1,0-1 0,0 1 1,0-1-1,0 1 0,0-1 0,0 0 1,0 1-1,-1-1 0,1 1 1,0-1-1,0 1 0,0-1 0,-1 1 1,1-1-1,0 1 0,0-1 1,-1 1-1,1-1 0,-1 1 0,1-1 1,0 1-1,-1 0 0,1-1 1,-1 1-1,0-1 0,-18-13 574,11 9-283,0-1 0,1 0 0,-12-13-1,17 17-255,0 0 0,0 0 0,1-1 0,-1 1 0,1 0 0,0-1 0,0 0 0,0 1 0,0-1-1,0 0 1,0 1 0,1-1 0,-1 0 0,1 0 0,0 0 0,0 1 0,0-6 0,1 6-60,-1 1 1,0-1 0,1 1-1,0-1 1,-1 1-1,1 0 1,0-1 0,-1 1-1,1-1 1,0 1-1,0 0 1,0 0 0,0 0-1,1-1 1,-1 1-1,0 0 1,0 0 0,1 1-1,-1-1 1,0 0-1,3 0 1,36-13-827,-18 8 732,19-11-180,3-5-95</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19.862"/>
    </inkml:context>
    <inkml:brush xml:id="br0">
      <inkml:brushProperty name="width" value="0.05" units="cm"/>
      <inkml:brushProperty name="height" value="0.05" units="cm"/>
    </inkml:brush>
  </inkml:definitions>
  <inkml:trace contextRef="#ctx0" brushRef="#br0">1 92 16612,'1'1'131,"-1"0"0,1 0 0,0 0 1,0 0-1,-1 0 0,1 0 1,0 1-1,-1-1 0,0 0 0,1 0 1,-1 1-1,0-1 0,1 0 1,-1 0-1,0 1 0,0-1 0,0 2 1,0-2 12,4 111 2132,-4-84-2083,0 0 0,2-1 0,1 1 0,11 48-1,-12-71-157,-1 0-1,1-1 0,0 1 1,0-1-1,1 1 1,-1-1-1,1 0 0,0 0 1,0 0-1,0 0 0,1-1 1,-1 1-1,1-1 0,5 4 1,-6-5-3,1 0 0,0-1 0,0 1 0,0-1 0,0 0 0,0 0 1,0 0-1,0 0 0,0-1 0,0 1 0,0-1 0,0 0 0,1-1 0,-1 1 1,0-1-1,0 1 0,5-3 0,4-1 58,0-1-1,0-1 1,-1 0-1,1-1 1,-1 0-1,-1-1 1,1 0-1,-2-1 1,17-16-1,-6 4 103,-2-2 0,0 0 0,23-39 0,-30 43-57,13-29-1,-23 41-109,1 0 1,-1 0-1,0 0 0,0 0 0,0 0 0,-1 0 1,-1 0-1,1-9 0,-1 15-21,0 0 1,0-1-1,0 1 0,0 0 1,0-1-1,0 1 0,-1 0 0,1 0 1,0-1-1,-1 1 0,1 0 1,-1 0-1,0-1 0,1 1 0,-1 0 1,0 0-1,0 0 0,1 0 1,-3-1-1,3 2-3,-1-1 0,0 1 0,0 0 0,0-1 0,0 1 0,0 0 0,0 0 0,1 0 0,-1 0 0,0 0 0,0 0 0,0 0 0,0 0 0,0 0 0,0 0 0,0 0 0,1 1 0,-1-1 0,0 0 0,0 1 0,-1 0 0,-2 1-4,0 0-1,0 1 1,1 0-1,-1 0 1,1 0-1,-1 0 1,1 1-1,0-1 1,-4 7-1,0 3-6,-1 1-1,2 1 0,0-1 0,1 1 0,0 0 0,1 0 0,1 1 0,-2 18 0,4-26 19,0 1 0,1-1-1,0 0 1,0 1 0,1-1-1,0 0 1,0 1 0,1-1-1,0 0 1,0 0 0,1 0-1,0-1 1,1 1 0,0-1-1,0 1 1,0-1 0,7 7 0,-8-11 12,0 0 1,0 0 0,0 0 0,1 0 0,-1-1 0,1 1 0,0-1 0,0 0 0,0 0 0,0 0 0,0-1-1,0 0 1,0 1 0,1-1 0,-1-1 0,6 1 0,-4-1 18,1 0-1,-1-1 1,0 0-1,0 0 1,0 0-1,1-1 1,-1 0-1,0 0 1,-1-1 0,8-3-1,1-3 68,-1 1 1,0-2-1,-1 0 0,0 0 1,-1-2-1,0 1 0,0-1 1,11-17-1,-11 11 9,0-1 0,-1-1 0,0 0 1,-2 0-1,10-35 0,-15 42-146,0 0-1,-1 0 1,0 0-1,-1 0 1,0 0-1,-1 0 1,-1 0 0,0 0-1,0 0 1,-7-22-1,7 32-29,0 1-1,1-1 1,-1 1 0,-1 0-1,1-1 1,0 1-1,-1 0 1,1 0 0,-1 0-1,-3-3 1,4 4-38,0 0 1,0 0-1,0 1 0,0-1 1,0 1-1,0-1 0,0 1 1,0-1-1,0 1 0,0 0 1,-1 0-1,1-1 0,0 1 1,0 0-1,0 0 0,0 0 1,-3 0-1,2 1-16,0 0 0,0 0 0,0 0 0,0 0 0,0 0-1,0 0 1,0 0 0,0 1 0,0-1 0,1 1 0,-1-1 0,1 1 0,-1 0 0,1 0 0,-1-1-1,1 1 1,0 0 0,0 0 0,0 0 0,0 0 0,0 1 0,0 1 0,-4 18-661</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20.936"/>
    </inkml:context>
    <inkml:brush xml:id="br0">
      <inkml:brushProperty name="width" value="0.05" units="cm"/>
      <inkml:brushProperty name="height" value="0.05" units="cm"/>
    </inkml:brush>
  </inkml:definitions>
  <inkml:trace contextRef="#ctx0" brushRef="#br0">234 499 16307,'3'-23'1915,"-1"12"-1073,0 0-1,-1 1 1,-1-18 0,0 28-781,0-1 1,0 0-1,0 1 1,0-1-1,-1 0 1,1 1 0,0-1-1,0 0 1,-1 1-1,1-1 1,0 0-1,-1 1 1,1-1-1,-1 1 1,1-1 0,0 1-1,-1-1 1,0 1-1,1-1 1,-1 1-1,1-1 1,-1 1-1,1 0 1,-1-1 0,0 1-1,1 0 1,-1-1-1,0 1 1,1 0-1,-1 0 1,0 0-1,0 0 1,-24 1 1115,22 0-1147,7-2-26,31-7 2,-34 8 0,0 0 0,0-1 0,0 1 0,0 0 0,0 0 0,-1-1 0,1 1 0,0-1 1,0 1-1,0-1 0,-1 1 0,1-1 0,0 1 0,0-1 0,-1 0 0,1 1 0,0-1 0,-1 0 1,1 0-1,-1 1 0,1-1 0,-1 0 0,0 0 0,1 0 0,-1 0 0,0 0 0,1 1 0,-1-1 1,0 0-1,0 0 0,0 0 0,0 0 0,0-2 0,-1 2 3,1 0 0,-1 0-1,0 0 1,0 0 0,0 0 0,1 0 0,-1 0-1,0 1 1,0-1 0,0 0 0,-1 0-1,1 1 1,0-1 0,0 1 0,0-1 0,0 1-1,-1-1 1,1 1 0,0 0 0,0 0 0,-1 0-1,1-1 1,-2 1 0,-33-1 33,33 2-39,-9-1-1,-1 2 0,1 0 1,-1 0-1,1 2 0,0-1 0,0 1 0,1 1 1,-12 6-1,16-8 2,1 1-1,0 0 1,1 0 0,-1 1-1,1-1 1,0 1 0,-5 6 0,8-8 1,0 0-1,-1 0 1,1 0 0,1 1 0,-1-1 0,0 1 0,1-1-1,0 1 1,0-1 0,0 1 0,0 0 0,1 0 0,-1 6-1,1-8 0,0 0 0,0 1 0,1-1 0,-1 0 0,0 0 0,1 1 0,0-1 0,-1 0 0,1 0 0,0 0 0,0 0 0,0 0 0,1 0 0,-1 0 0,0 0 0,1 0 0,2 2 0,-1-2 2,0 1 0,0-1 1,0 0-1,1 0 0,-1 0 1,1-1-1,0 1 0,0-1 1,4 2-1,5-1 6,0 0 0,0 0 0,-1-2 0,1 1 0,14-3 0,1-1-74,0-3 0,0 0 0,-1-2 0,0 0 0,45-22 0,-31 13-182,-41 16 234,1 1 0,-1-1 0,1 1 0,-1 0 0,1-1 0,-1 1 0,1 0 0,0 0 0,-1-1 0,1 1-1,-1 0 1,1 0 0,0 0 0,-1 0 0,1 0 0,-1 0 0,1 0 0,0 0 0,-1 0 0,1 0 0,0 0 0,-1 0 0,1 0 0,-1 0 0,1 1 0,0-1 0,-1 0 0,1 0 0,-1 1 0,1-1 0,-1 0-1,1 1 1,-1-1 0,1 1 0,-1-1 0,1 1 0,-1-1 0,0 1 0,1-1 0,-1 1 0,0-1 0,1 1 0,-1-1 0,0 1 0,1-1 0,-1 1 0,0 0 0,0-1 0,0 1 0,0 0 0,0-1-1,0 1 1,0-1 0,0 1 0,0 0 0,0-1 0,0 1 0,0 0 0,0-1 0,-1 2 0,-1 7 2,0 1 1,0 0-1,-6 11 0,3-5 51,5-13 209,3-10-125,0-3-162,1 0 0,0 1 0,1 0 0,0 0-1,1 0 1,10-12 0,3 8-50,1 0-1,0 2 1,23-10 0,30-17-106,-53 25 132,0-1 0,-1-1 0,-1 0 0,0-1 0,-1-1 1,15-20-1,-22 25 17,-1-1 0,-1-1 0,0 1 0,-1-1 1,0-1-1,-1 1 0,0-1 0,-2 0 0,0-1 0,3-16 1,-6 25 23,-1 0 0,1 0 0,-1 0 1,-1-8-1,1 13 13,0 1 1,-1-1-1,1 1 1,0 0 0,-1-1-1,1 1 1,0-1-1,-1 1 1,0 0-1,1-1 1,-1 1 0,0 0-1,1 0 1,-1-1-1,0 1 1,0 0-1,0 0 1,0 0 0,0 0-1,-1 0 1,1 0-1,0 1 1,0-1-1,0 0 1,-2 0 0,1 1 0,1 0 0,0 0 1,-1 0-1,1 0 1,-1 0-1,1 0 1,0 1-1,-1-1 1,1 0-1,0 1 1,-1-1-1,1 1 1,0 0-1,0-1 0,0 1 1,-1 0-1,1 0 1,0 0-1,0 0 1,0 0-1,0 0 1,0 0-1,1 0 1,-1 0-1,0 0 1,-1 3-1,-2 2 1,1 1 0,-1-1 1,-3 15-1,2-7 29,1 1 0,1 0 1,0 0-1,1 0 0,1 0 0,0 0 0,1 0 1,1 1-1,0-1 0,1 0 0,1 0 0,0 0 1,1-1-1,0 1 0,2-1 0,-1 0 0,2 0 1,0-1-1,0 1 0,2-2 0,-1 1 0,20 20 1,-11-13-83,2 0 1,0-1-1,2-1 1,-1-1-1,2-1 1,25 15 0,-42-30-168,-5-3 70,-8-8-2,-15-15 28,-55-44-14,32 30 306,2-1 0,-74-90 0,117 129-144,0 0 1,0 0 0,0-1-1,0 1 1,0 0 0,0-1-1,1 1 1,-1 0 0,0-1-1,1 1 1,-1-1 0,1 1 0,0-1-1,0 0 1,-1 1 0,1-1-1,0 1 1,1-4 0,-1 5-3,0-1 0,1 0 0,0 0 0,-1 0 0,1 0 0,-1 0 0,1 1 0,0-1 0,0 0 0,-1 0 0,1 1 0,0-1 0,0 1 0,0-1 0,0 1 0,0-1 0,0 1 0,0-1 0,0 1 0,2-1 0,6 0 57,0 0-1,0 0 0,0 0 1,17 2-1,-22 0-87,204 8-380,-160-12 237,-41 1 105,1-1 0,-1 1 0,11-7 1,-18 9 48</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21.439"/>
    </inkml:context>
    <inkml:brush xml:id="br0">
      <inkml:brushProperty name="width" value="0.05" units="cm"/>
      <inkml:brushProperty name="height" value="0.05" units="cm"/>
    </inkml:brush>
  </inkml:definitions>
  <inkml:trace contextRef="#ctx0" brushRef="#br0">72 200 15083,'-16'4'767,"4"-1"-77,1 0 0,-22 9 0,34-12-650,-1 0-1,0 0 1,1 0 0,-1 0-1,0 0 1,0 0 0,1 0 0,-1 0-1,0 0 1,1 1 0,-1-1-1,0 0 1,0 0 0,1 0 0,-1 1-1,0-1 1,0 0 0,0 0-1,1 0 1,-1 1 0,0-1 0,0 0-1,0 0 1,0 1 0,1-1 0,-1 0-1,0 1 1,0-1 0,0 0-1,0 0 1,0 1 0,0-1 0,0 0-1,0 1 1,0-1 0,0 0-1,0 1 1,0-1 0,0 0 0,0 1-1,0-1 1,0 0 0,0 0-1,-1 1 1,1-1 0,0 0 0,0 0-1,0 1 1,0-1 0,-1 0 0,1 0-1,0 1 1,0-1 0,0 0-1,-1 0 1,1 0 0,0 1 0,0-1-1,-1 0 1,1 0 0,0 0-1,0 0 1,-1 0 0,0 1 0,29 5 828,38-1-286,1-2 0,78-8 1,134-23-38,-246 24-465,695-109-1599,-680 102 1262,0-2-1,64-26 0,-40 3-308</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8:58.068"/>
    </inkml:context>
    <inkml:brush xml:id="br0">
      <inkml:brushProperty name="width" value="0.05" units="cm"/>
      <inkml:brushProperty name="height" value="0.05" units="cm"/>
    </inkml:brush>
  </inkml:definitions>
  <inkml:trace contextRef="#ctx0" brushRef="#br0">1 82 14171,'3'-2'225,"1"-1"0,0 1 0,-1 0 1,1 0-1,0 0 0,0 0 0,1 1 0,-1-1 0,0 1 0,0 0 1,1 0-1,-1 1 0,0-1 0,6 1 0,12-2 580,80-14-81,1 5-1,1 5 0,-1 4 1,127 14-1,-183-3-942,-33-6-310,1 0 0,23 1 0,-38-4 465,0 0-1,0 0 1,1 0-1,-1 0 1,0 0-1,0 0 1,0 0-1,1 0 1,-1 0-1,0 0 1,0 0-1,0 0 1,1 0-1,-1 0 1,0 0-1,0 0 1,0-1-1,1 1 1,-1 0-1,0 0 1,0 0-1,0 0 1,0 0-1,1 0 1,-1-1-1,0 1 1,0 0-1,0 0 1,0 0-1,0 0 1,0-1-1,0 1 1,1 0-1,-1 0 1,0 0-1,0-1 1,0 1-1,0 0 1,-4-9-864,-13-10 519,16 17 144,-17-17-579</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8:58.476"/>
    </inkml:context>
    <inkml:brush xml:id="br0">
      <inkml:brushProperty name="width" value="0.05" units="cm"/>
      <inkml:brushProperty name="height" value="0.05" units="cm"/>
    </inkml:brush>
  </inkml:definitions>
  <inkml:trace contextRef="#ctx0" brushRef="#br0">422 24 15563,'0'-1'241,"-1"-1"0,1 1-1,-1-1 1,1 1-1,0-1 1,0 1 0,0-1-1,0 0 1,0 1 0,0-1-1,0-2 1,1 2 1025,-4 11-240,-1 0-906,-1 0 1,1-1-1,-1 0 1,0 0-1,-1 0 0,-7 7 1,-43 43-35,55-57-83,-288 243 67,286-242-72,0 0 0,0 1 0,0-1 0,0 1 1,1-1-1,-1 1 0,1 0 0,0 0 1,-3 4-1,5-6 1,0-1 1,0 0 0,0 1 0,0-1 0,0 1-1,0-1 1,0 0 0,0 1 0,0-1-1,0 0 1,0 1 0,0-1 0,0 1-1,0-1 1,0 0 0,0 1 0,0-1-1,1 0 1,-1 1 0,0-1 0,0 0 0,0 1-1,1-1 1,-1 0 0,0 1 0,0-1-1,1 0 1,-1 0 0,0 1 0,1-1-1,1 1 3,0 0 0,0 0 0,0-1 0,0 1 0,0 0 0,1-1-1,-1 0 1,0 1 0,2-1 0,227 5 347,-110-4-377,-96 0-162,52 1-592,117-13-1,-122 1 395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3:41.617"/>
    </inkml:context>
    <inkml:brush xml:id="br0">
      <inkml:brushProperty name="width" value="0.05" units="cm"/>
      <inkml:brushProperty name="height" value="0.05" units="cm"/>
    </inkml:brush>
  </inkml:definitions>
  <inkml:trace contextRef="#ctx0" brushRef="#br0">0 188 9730,'107'-28'925,"176"-21"0,-236 43-843,1089-88-93,2 84-90,-937 11 100,1791 26 258,-1330-15-139,1481-2 141,-1034-10-115,1294 41 165,-108 0-845,-2224-41 496,3557 46-8,-3180-35 131,1000 45 346,-1425-54-415,369 38-69,-398-40 7</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8:59.291"/>
    </inkml:context>
    <inkml:brush xml:id="br0">
      <inkml:brushProperty name="width" value="0.05" units="cm"/>
      <inkml:brushProperty name="height" value="0.05" units="cm"/>
    </inkml:brush>
  </inkml:definitions>
  <inkml:trace contextRef="#ctx0" brushRef="#br0">99 58 18932,'8'-7'251,"0"0"1,0 1-1,0-1 0,1 2 0,0-1 0,0 1 1,12-4-1,-19 8-221,0 0 0,0 0 1,1 1-1,-1-1 0,0 0 0,1 1 0,-1 0 1,0-1-1,1 1 0,-1 0 0,1 0 0,-1 1 1,0-1-1,1 0 0,-1 1 0,1-1 0,-1 1 1,0 0-1,0 0 0,1 0 0,-1 0 0,0 0 1,0 0-1,0 1 0,0-1 0,0 1 0,-1-1 1,1 1-1,0 0 0,-1-1 0,1 1 0,-1 0 1,1 0-1,-1 0 0,0 1 0,1 2 0,1 0-19,-1 1-1,-1-1 0,1 1 0,-1-1 0,0 1 1,0 0-1,0-1 0,-1 1 0,0 0 1,0 0-1,-1-1 0,1 1 0,-3 6 0,1-2-10,-1-1-1,-1 0 0,1-1 1,-2 1-1,1 0 0,-1-1 1,-8 10-1,-2 0 1,-1 0 0,-1-1 0,0-1 0,-1 0 0,-31 19 0,24-19 16,13-9 3,0 1-1,1 0 1,-13 12-1,23-20-14,1 0-1,-1 0 0,1 1 1,-1-1-1,1 0 0,-1 1 1,1-1-1,0 0 0,-1 1 1,1-1-1,0 1 0,-1-1 1,1 1-1,0-1 0,-1 0 1,1 1-1,0-1 0,0 1 1,0-1-1,-1 1 0,1 0 1,0-1-1,0 1 0,0-1 0,0 1 1,0-1-1,0 1 0,0-1 1,0 1-1,0-1 0,0 1 1,1-1-1,-1 1 0,0-1 1,0 1-1,0-1 0,1 1 1,-1-1-1,0 1 0,0-1 1,1 1-1,-1-1 0,0 1 1,1-1-1,-1 0 0,1 1 1,-1-1-1,0 0 0,1 1 1,-1-1-1,1 0 0,-1 0 1,1 1-1,-1-1 0,1 0 0,-1 0 1,1 0-1,36 7 200,-35-7-194,50 4-379,-1-2 1,81-8-1,-107 2 117,-1-1-105</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8:59.765"/>
    </inkml:context>
    <inkml:brush xml:id="br0">
      <inkml:brushProperty name="width" value="0.05" units="cm"/>
      <inkml:brushProperty name="height" value="0.05" units="cm"/>
    </inkml:brush>
  </inkml:definitions>
  <inkml:trace contextRef="#ctx0" brushRef="#br0">72 1 18404,'-6'13'852,"-1"-1"0,-13 20 0,14-23-841,0-1 1,1 1-1,0 1 0,0-1 1,1 1-1,-3 11 0,6-20-24,1 1 0,0-1 1,0 0-1,0 0 0,0 0 0,0 0 0,1 1 0,-1-1 1,0 0-1,0 0 0,1 0 0,-1 0 0,1 0 0,-1 0 1,1 0-1,-1 0 0,1 0 0,0 0 0,-1 0 0,1 0 1,0 0-1,0 0 0,0 0 0,0-1 0,0 1 0,-1 0 1,1-1-1,1 1 0,-1-1 0,0 1 0,0-1 0,0 1 1,0-1-1,2 1 0,6 1-32,1 1 1,0-2-1,12 2 1,-3-1 27,-8 0 33,0 1-1,0 0 1,-1 0-1,1 1 1,0 0 0,-1 1-1,16 10 1,-24-13-1,1 0 1,-1 0-1,1 0 1,-1 0-1,0 1 1,0-1-1,0 1 1,0-1-1,0 1 1,-1 0-1,1 0 1,-1 0-1,1 0 1,-1 0-1,0 0 1,-1 0-1,1 0 0,0 1 1,-1-1-1,0 0 1,0 0-1,0 1 1,0-1-1,0 0 1,-1 0-1,1 1 1,-1-1-1,0 0 1,0 0-1,0 0 1,-2 4-1,1-2 16,-1 1-1,1-1 1,-1 0-1,-1 0 1,1 0-1,-1 0 1,0 0 0,0-1-1,0 1 1,0-1-1,-1 0 1,0-1-1,0 1 1,0-1-1,0 0 1,0 0 0,-1-1-1,-6 3 1,8-4-56,0 1 0,-1-2 0,1 1 0,-1 0 1,1-1-1,0 0 0,-1 0 0,1 0 1,-1 0-1,1-1 0,0 0 0,-1 0 0,1 0 1,0 0-1,0-1 0,-1 0 0,1 1 0,0-2 1,1 1-1,-1 0 0,0-1 0,1 1 1,-1-1-1,1 0 0,-4-5 0,-16-25-186</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00.228"/>
    </inkml:context>
    <inkml:brush xml:id="br0">
      <inkml:brushProperty name="width" value="0.05" units="cm"/>
      <inkml:brushProperty name="height" value="0.05" units="cm"/>
    </inkml:brush>
  </inkml:definitions>
  <inkml:trace contextRef="#ctx0" brushRef="#br0">0 0 16388,'13'17'2048,"3"2"-1312,5 0-336,2 2 1289,9 1-977,1 1-408,8-3-936,4-3 656,8-6-240,10-6-120</inkml:trace>
  <inkml:trace contextRef="#ctx0" brushRef="#br0" timeOffset="1">1097 139 14435,'0'23'1808,"-10"1"-1095,-19 7-273,-1 0 1520,-7 11-1184,-8-1-88,5 4-215,3 1-89,4-5-200,4-4-144,11-7-384,3-5-209,7-14-415,6-9 824,-6-11-120,0-8-200,4-13-80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39:00.733"/>
    </inkml:context>
    <inkml:brush xml:id="br0">
      <inkml:brushProperty name="width" value="0.05" units="cm"/>
      <inkml:brushProperty name="height" value="0.05" units="cm"/>
    </inkml:brush>
  </inkml:definitions>
  <inkml:trace contextRef="#ctx0" brushRef="#br0">166 79 15499,'-1'-1'115,"0"-1"0,0 0 0,0 1 0,-1-1 0,1 1 1,-1 0-1,1-1 0,-1 1 0,1 0 0,-1 0 0,0 0 0,0 0 0,0 0 0,1 1 0,-1-1 0,0 0 0,0 1 0,-3-1 0,1 1 24,1 0 0,-1 0 1,1 0-1,-1 1 0,1-1 0,0 1 0,-1 0 1,1 0-1,0 0 0,-4 2 0,0 0 12,0 1 0,1-1 0,0 2 0,-1-1 0,1 1 0,1 0 0,-1 0 0,1 0 0,-8 10 0,10-11-127,1 1 0,-1-1 1,0 1-1,1-1 0,0 1 1,0 0-1,0 0 0,1 0 0,0 0 1,0 0-1,0 0 0,0 0 1,1 10-1,0-13-14,1 0-1,-1 0 1,1 0-1,-1 0 1,1 0 0,0 0-1,0 0 1,0 0-1,0-1 1,0 1 0,0 0-1,0 0 1,1-1-1,2 3 1,-1-2 8,-1 0 0,1 0 0,0 0 0,0-1 0,0 1 1,0-1-1,0 0 0,0 0 0,0 0 0,1 0 0,5 0 0,2-1 50,0 1-1,0-2 1,0 1-1,-1-2 1,1 1-1,0-1 1,0-1 0,-1 0-1,1-1 1,9-4-1,-11 4 6,-1 0-1,0 0 1,0-1 0,0 0-1,-1-1 1,1 0 0,-1 0-1,-1 0 1,1-1-1,-1 0 1,0 0 0,5-9-1,-9 12-43,0 1-1,0 0 1,-1-1-1,1 1 0,-1-1 1,0 1-1,0-1 1,-1 0-1,1 0 0,-1 1 1,1-1-1,-1 0 1,0 0-1,-1 1 1,1-1-1,-1 0 0,1 1 1,-1-1-1,0 0 1,-1 1-1,1-1 1,-1 1-1,1-1 0,-1 1 1,0 0-1,0 0 1,0 0-1,-1 0 0,1 0 1,-1 0-1,-5-4 1,4 4-49,1 1 1,-1-1 0,0 1 0,0 0-1,0 0 1,0 0 0,0 1-1,0-1 1,-1 1 0,1 0 0,0 0-1,-1 1 1,1-1 0,0 1-1,-1 0 1,1 0 0,-1 1 0,1-1-1,0 1 1,-1 0 0,1 0-1,0 0 1,0 1 0,0 0 0,-1-1-1,2 1 1,-5 3 0,2-1-126,1 0 0,0 1 0,0-1 0,1 1 0,-1 0 0,1 0 0,0 0 0,0 1 1,1-1-1,0 1 0,0 0 0,0 0 0,0 0 0,1 0 0,0 1 0,1-1 0,-1 1 1,1-1-1,0 13 0,10 22-525</inkml:trace>
  <inkml:trace contextRef="#ctx0" brushRef="#br0" timeOffset="1">748 438 13467,'-15'25'1726,"1"0"1,1 2-1,-16 49 0,27-70-1594,0 1 0,1-1 0,0 0 0,1 1 0,-1-1 1,1 1-1,0 0 0,1-1 0,-1 1 0,1-1 0,1 0 0,-1 1 0,4 8 0,-3-11-95,-1-1 0,1 0 1,0 0-1,0 0 0,1 0 0,-1 0 1,0 0-1,1 0 0,0-1 1,-1 1-1,1-1 0,0 0 0,1 0 1,-1 0-1,0 0 0,0-1 1,1 1-1,-1-1 0,1 0 1,-1 0-1,1 0 0,0 0 0,-1-1 1,1 1-1,4-1 0,-1 0 35,1-1 1,-1 1-1,0-1 0,1-1 0,-1 1 0,0-1 0,0-1 0,0 1 1,0-1-1,-1-1 0,1 1 0,6-5 0,-4 2 35,-1-1 0,1 0-1,-1 0 1,-1-1 0,1 1-1,-1-2 1,-1 1 0,8-13 0,-10 14-39,0 1 1,-1-1 0,0-1-1,0 1 1,-1 0 0,1-1-1,-2 1 1,1-1 0,-1 0 0,0 0-1,-1-11 1,0 14-40,-1-1 1,0 1-1,0 0 1,0-1-1,-1 1 1,0 0-1,0 0 1,0 0-1,0 0 0,-1 0 1,0 1-1,0-1 1,0 1-1,-1 0 1,1 0-1,-1 0 1,-6-5-1,4 5-76,1 0 1,-1 0-1,0 1 0,0 0 0,0 0 1,-1 1-1,1 0 0,-1 0 0,1 0 1,-1 1-1,1 0 0,-1 0 0,-7 1 1,8-1-92,1 1 0,0 1 0,0-1 0,0 1 0,0 0 0,0 0 0,0 1 0,0-1 1,0 1-1,0 0 0,1 0 0,-1 1 0,1-1 0,0 1 0,-1 0 0,1 0 0,-5 6 0,-1 10-384,7 0-185</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4:11.675"/>
    </inkml:context>
    <inkml:brush xml:id="br0">
      <inkml:brushProperty name="width" value="0.05" units="cm"/>
      <inkml:brushProperty name="height" value="0.05" units="cm"/>
    </inkml:brush>
  </inkml:definitions>
  <inkml:trace contextRef="#ctx0" brushRef="#br0">278 171 10842,'-27'6'1137,"23"-3"-529,18-1-16,365-6 2213,-135-1-2416,255 4-129,774-15-168,-1237 15-94,904-47-144,-923 46 118,-31 2 5,-33 2 5,-126 20-8,113-13 21,17-15-1009,-975-34 746,-570 54 283,1457-4-13,-416 40 4,523-45-9,20-3 1,12-1-2,338-22-39,-225 11 26,-2 1-22,947-91-348,-814 66 323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4:20.761"/>
    </inkml:context>
    <inkml:brush xml:id="br0">
      <inkml:brushProperty name="width" value="0.05" units="cm"/>
      <inkml:brushProperty name="height" value="0.05" units="cm"/>
    </inkml:brush>
  </inkml:definitions>
  <inkml:trace contextRef="#ctx0" brushRef="#br0">0 458 14291,'18'-29'263,"0"1"1,2 0-1,1 2 0,2 0 1,0 2-1,1 1 0,2 0 1,0 2-1,1 1 0,59-32 1,-29 21 341,99-39 1,-118 57-338,1 1 1,0 2-1,75-10 0,-96 19-130,35 0 0,-47 1-117,0 1-1,0 0 0,-1 0 0,1 1 1,0-1-1,0 1 0,-1 0 0,1 1 1,6 3-1,-10-4-16,0-1 0,-1 0 0,1 0 1,-1 0-1,1 1 0,-1-1 0,1 1 0,-1-1 0,0 1 1,0-1-1,0 1 0,0 0 0,0 0 0,0-1 0,0 1 1,-1 0-1,1 0 0,0 0 0,-1 0 0,0 0 0,1 0 1,-1 0-1,0 0 0,0 0 0,0 0 0,-1 0 0,1 0 1,0 0-1,-1 0 0,1 0 0,-1 0 0,0 0 0,1 0 1,-1-1-1,0 1 0,0 0 0,-2 2 0,-4 7 6,-1 0 0,-1 0 0,0-1 0,-16 15 0,-51 41 117,-111 73-1,102-79 135,-85 78 0,159-128-210,1 1 1,-10 12 0,18-20-36,0 0 0,-1 1 0,1-1 0,1 0 0,-1 1 0,0-1 0,1 1 0,0 0 0,0 0 0,0-1 0,-1 6 0,2-8-10,0 0 1,0 1 0,1-1-1,-1 1 1,0-1 0,0 0 0,1 1-1,-1-1 1,1 0 0,0 1-1,-1-1 1,1 0 0,0 0 0,-1 0-1,1 1 1,0-1 0,0 0-1,0 0 1,0 0 0,0-1 0,0 1-1,0 0 1,1 0 0,-1 0 0,1 0-1,4 2 15,0-1 0,0 0 0,0 0-1,11 2 1,67 8-62,110 2-1,-88-9-339,127 19 126,-143-5 83</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7.998"/>
    </inkml:context>
    <inkml:brush xml:id="br0">
      <inkml:brushProperty name="width" value="0.05" units="cm"/>
      <inkml:brushProperty name="height" value="0.05" units="cm"/>
    </inkml:brush>
  </inkml:definitions>
  <inkml:trace contextRef="#ctx0" brushRef="#br0">131 3 14499,'-3'-1'124,"0"1"0,0-1-1,1 1 1,-1 0 0,0-1 0,0 1-1,0 1 1,1-1 0,-1 0 0,0 1 0,0-1-1,1 1 1,-1 0 0,0 0 0,1 0-1,-1 0 1,1 1 0,-1-1 0,1 1-1,0-1 1,-1 1 0,1 0 0,0 0 0,0 0-1,-2 2 1,-5 6 89,0 0 0,1 1-1,-12 20 1,17-27-179,1 0 0,0 0 1,1 0-1,-1 0 0,1 0 0,-1 0 1,0 8-1,2-11-30,0 0-1,-1 1 1,1-1 0,1 0 0,-1 0-1,0 0 1,0 0 0,0 1 0,0-1-1,1 0 1,-1 0 0,1 0 0,-1 0-1,1 0 1,-1 0 0,1 0 0,0 0-1,-1 0 1,1 0 0,0 0 0,0 0-1,0 0 1,-1-1 0,1 1 0,0 0-1,0-1 1,0 1 0,0 0 0,0-1-1,1 0 1,-1 1 0,0-1 0,1 1-1,12 1-2,0 0 0,1 0 0,-1-2 0,0 0 0,22-2 0,8-1-16,-31 3 12,1 0 0,0 1 0,-1 0 0,1 1 0,-1 0-1,1 1 1,16 7 0,-25-8 12,0 0-1,-1 0 0,0 1 1,0-1-1,1 1 0,-1 0 1,-1 1-1,1-1 1,0 1-1,-1-1 0,0 1 1,0 0-1,0 0 0,0 1 1,-1-1-1,0 0 1,0 1-1,0 0 0,0-1 1,-1 1-1,1 0 0,-1 0 1,0 7-1,0-1 69,-1 1 0,0-1-1,-1 1 1,0 0 0,-1-1 0,0 0-1,-1 1 1,0-1 0,-1 0-1,0 0 1,-8 14 0,5-13 87,1-1 1,-1 1-1,-1-2 1,0 1-1,0-1 1,-1 0-1,0-1 1,-1 0-1,-20 15 1,24-21-146,1 0-1,-1 0 1,0 0-1,0-1 1,0 1 0,0-2-1,-1 1 1,1-1 0,-11 2-1,13-3-50,1 0 0,-1 0 0,1-1-1,-1 1 1,1-1 0,-1 0 0,1 1 0,0-2 0,-1 1-1,1 0 1,0-1 0,0 1 0,0-1 0,0 0-1,0 0 1,0 0 0,1 0 0,-1-1 0,-3-4 0,-15-28-181,2-8-103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8.474"/>
    </inkml:context>
    <inkml:brush xml:id="br0">
      <inkml:brushProperty name="width" value="0.05" units="cm"/>
      <inkml:brushProperty name="height" value="0.05" units="cm"/>
    </inkml:brush>
  </inkml:definitions>
  <inkml:trace contextRef="#ctx0" brushRef="#br0">1 97 18044,'11'-19'1520,"15"6"-1112,5-3-176,20 2 464,6 1-95,12 7-529,1 4-240,2 2-585,-4-2 633,-4-2-136,-10-3-120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8.934"/>
    </inkml:context>
    <inkml:brush xml:id="br0">
      <inkml:brushProperty name="width" value="0.05" units="cm"/>
      <inkml:brushProperty name="height" value="0.05" units="cm"/>
    </inkml:brush>
  </inkml:definitions>
  <inkml:trace contextRef="#ctx0" brushRef="#br0">177 0 16876,'-2'7'226,"0"0"0,0 0 0,0 0 1,-1 0-1,0-1 0,0 1 0,-1-1 1,1 0-1,-9 10 0,-4 9 360,14-21-509,-9 13 140,1 1-1,1 1 0,0 0 1,2 0-1,-8 29 0,14-47-214,1 0 0,0 1 0,0-1-1,-1 1 1,1-1 0,0 1 0,0-1 0,0 0-1,1 1 1,-1-1 0,0 1 0,0-1 0,1 1-1,-1-1 1,1 0 0,-1 1 0,1-1 0,0 0 0,0 0-1,-1 1 1,1-1 0,0 0 0,0 0 0,0 0-1,0 0 1,0 0 0,0 0 0,0 0 0,1 0-1,-1-1 1,0 1 0,0 0 0,1-1 0,-1 1-1,1-1 1,1 1 0,5 1-27,1-1 0,-1 0 0,1 0 0,0-1 0,9-1 0,-4 1-12,26-1-86,37 0-89,-70 1 181,-1 1-1,0 0 1,0 0-1,0 1 1,0-1 0,0 1-1,0 1 1,0-1-1,8 5 1,-12-5 21,-1-1 1,1 0 0,0 0 0,-1 1-1,1-1 1,-1 1 0,0 0 0,1-1-1,-1 1 1,0 0 0,0 0 0,0-1-1,0 1 1,0 0 0,-1 0 0,1 0-1,0 0 1,-1 0 0,0 0-1,1 4 1,-1-1 9,-1 0-1,1-1 1,-1 1-1,0-1 1,0 1-1,0-1 1,-1 1 0,0-1-1,-2 5 1,-6 8 97,0-1 1,-1-1 0,-19 22 0,14-18 160,0-1 1,-1-1-1,-1-1 1,-1 0-1,0-1 1,-1-1 0,-36 19-1,52-32-245,1 1 1,-1-1-1,1 0 0,-1 0 1,1 0-1,-1 0 1,1-1-1,-1 0 0,0 1 1,1-1-1,-1-1 0,0 1 1,1 0-1,-7-2 0,8 1-68,-1-1 0,0 1 0,1 0 0,-1-1 0,1 1 0,-1-1 0,1 0 1,0 0-1,0 0 0,0 0 0,0 0 0,0-1 0,0 1 0,0 0 0,1-1 0,-1 1 0,1-1 0,-2-5 0,-1-4-50,1-1 1,0 1-1,1-1 0,1 0 1,-1-16-1,2-29-345</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9.393"/>
    </inkml:context>
    <inkml:brush xml:id="br0">
      <inkml:brushProperty name="width" value="0.05" units="cm"/>
      <inkml:brushProperty name="height" value="0.05" units="cm"/>
    </inkml:brush>
  </inkml:definitions>
  <inkml:trace contextRef="#ctx0" brushRef="#br0">1 76 14771,'21'-16'1897,"1"5"-1161,5 1-320,2 4 1168,8 6-656,2 1-216,5 11-816,0-1-472,5-2 528,-1-5-136,-3-7-104</inkml:trace>
  <inkml:trace contextRef="#ctx0" brushRef="#br0" timeOffset="0.11">1061 0 16339,'-15'26'1377,"-4"2"-1113,-5 11-128,-4 4 240,-7 9-168,-1 2-8,-2 1-16,3-2-16,2-5-160,3-3-96,5-11-264,2-5-152,9-15 408,1-7-80,4-8-48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3:42.663"/>
    </inkml:context>
    <inkml:brush xml:id="br0">
      <inkml:brushProperty name="width" value="0.05" units="cm"/>
      <inkml:brushProperty name="height" value="0.05" units="cm"/>
    </inkml:brush>
  </inkml:definitions>
  <inkml:trace contextRef="#ctx0" brushRef="#br0">4352 268 11242,'-112'-44'543,"-3"5"0,-1 4-1,-131-20 1,-367-15-401,-27 45-254,-1 48-132,503-6 230,0 6 1,2 6 0,1 6-1,2 5 1,2 7 0,2 5-1,-155 86 1,212-97 29,2 4 0,-93 74 1,124-86-12,2 3 0,1 0 0,2 3 1,2 1-1,-32 49 0,54-71-4,0 0 0,2 1 1,0 0-1,1 0 0,1 1 0,-8 35 0,13-41-5,0 0 0,0 0 0,2-1 0,0 1 0,0 0 0,1 0 0,1 0 0,1 0 0,0 0 0,0-1 0,6 14 0,2-4-9,0 0 1,1-2-1,2 0 0,0 0 1,1-1-1,1-1 1,0 0-1,2-1 0,35 28 1,-11-15-12,1-1 0,2-2 0,78 35 1,-43-30 6,0-3 0,2-4 0,1-3 0,141 18 0,-65-23 21,255-5-1,-294-16 87,0-6-1,-1-4 0,0-6 0,-2-4 0,0-6 0,172-67 1,-194 56 66,-2-4 1,113-72 0,-158 84-92,-1-2 0,-2-2 0,-1-2 0,-2-2 0,57-70 0,-71 75-48,-2-2 0,-2-1 0,39-80 1,-54 98-26,-2 0 0,0-1 0,-1 0 0,-1 0 0,-1 0 0,-1-1 0,0 0 0,-2 1 0,-1-1 0,-3-27 0,0 29-12,-1-1-1,-1 0 1,-1 1 0,-1 0-1,-1 1 1,0 0 0,-2 0-1,0 0 1,-1 1 0,-1 1-1,0 0 1,-2 1-1,1 0 1,-2 1 0,0 0-1,-1 1 1,-1 1 0,-21-13-1,-10-2 68,0 2-1,-1 2 1,-2 3-1,0 2 1,-58-14-1,-120-21-49,-30 16 10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3:09.893"/>
    </inkml:context>
    <inkml:brush xml:id="br0">
      <inkml:brushProperty name="width" value="0.05" units="cm"/>
      <inkml:brushProperty name="height" value="0.05" units="cm"/>
    </inkml:brush>
  </inkml:definitions>
  <inkml:trace contextRef="#ctx0" brushRef="#br0">292 0 14795,'-24'4'643,"0"0"0,0 1 0,-30 11 0,45-12-463,0-1 0,0 2 0,0-1 1,0 1-1,1 0 0,0 1 0,0 0 1,0 0-1,1 1 0,-12 13 0,17-17-147,0-1 0,0 0 0,1 0 0,0 1 0,-1-1 0,1 1 0,0-1 0,0 1 0,0-1 0,0 1 0,1 0 0,-1-1 0,1 1 1,0 0-1,-1-1 0,2 5 0,-1-5-22,1 0 1,-1 0 0,1 0 0,0 0 0,0 0 0,0 0 0,0 0 0,0 0 0,0 0 0,1 0 0,-1 0 0,0-1 0,1 1 0,0-1 0,-1 1 0,3 1 0,3 1-15,0 0-1,0 0 1,0-1-1,1 0 1,-1 0-1,1-1 1,0 0-1,-1 0 1,16 1-1,-8-2 6,1-1 1,0 0-1,-1-1 0,1 0 1,-1-1-1,1-1 0,-1-1 0,0 0 1,0-1-1,-1 0 0,0-1 1,1-1-1,-2 0 0,16-11 1,-27 16 3,1 0 1,-1 0 0,0-1 0,1 1 0,-1-1 0,0 1 0,0-1-1,0 0 1,-1 1 0,1-1 0,1-4 0,-3 6-3,0-1-1,1 1 1,-1-1 0,0 1 0,0-1 0,0 1 0,0-1-1,0 1 1,0 0 0,0-1 0,-1 1 0,1-1 0,0 1-1,-1-1 1,1 1 0,-1 0 0,0-1 0,1 1 0,-1 0-1,0 0 1,0 0 0,0-1 0,0 1 0,0 0 0,0 0-1,0 0 1,-2-1 0,-4-3 8,0 1 0,0 0 0,0 1 0,-1 0-1,1 0 1,-1 0 0,0 1 0,1 0 0,-1 0 0,-11 0 0,-3 0-11,0 1 0,-36 3 1,42 0-78,0 0 0,0 0 0,0 2 1,0 0-1,1 0 0,0 2 1,-20 9-1,30-13 18,1 1-1,0-1 1,-1 1 0,1 0 0,0 0 0,1 1-1,-1-1 1,0 1 0,1 0 0,0 0 0,0 0 0,0 0-1,0 0 1,1 1 0,0-1 0,0 1 0,0 0-1,0 0 1,1 0 0,0-1 0,0 1 0,0 0-1,0 0 1,1 1 0,0-1 0,0 0 0,1 6 0,0-5-11,0 0 1,1 0 0,-1 0-1,6 11 1,16 23-381</inkml:trace>
  <inkml:trace contextRef="#ctx0" brushRef="#br0" timeOffset="1">610 519 14771,'-3'2'232,"0"1"1,0-1-1,0 1 0,0-1 1,0 1-1,1 0 0,-1 0 0,1 0 1,0 0-1,0 0 0,0 1 0,1-1 1,-1 1-1,1-1 0,-1 1 0,1 0 1,0-1-1,1 1 0,-1 0 1,0 5-1,1-7-198,0 1 0,0-1 0,0 1 0,1 0 0,-1-1 0,1 1 0,-1-1 0,1 1 1,0-1-1,0 1 0,0-1 0,0 0 0,0 1 0,1-1 0,-1 0 0,1 0 0,-1 0 0,1 0 0,0 0 0,0 0 0,0-1 1,0 1-1,0 0 0,0-1 0,0 0 0,0 1 0,1-1 0,-1 0 0,5 1 0,-1-1 27,0 0-1,0 0 1,0-1-1,0 0 1,0 0-1,0 0 0,-1-1 1,1 0-1,0 0 1,0-1-1,0 1 1,-1-1-1,1 0 1,-1-1-1,1 1 1,-1-1-1,0 0 1,0-1-1,0 1 1,5-6-1,-7 6 8,0 1-1,0-1 0,0 0 1,-1 0-1,1 0 0,-1 0 1,0 0-1,0 0 0,0-1 1,0 1-1,-1 0 0,1-1 1,-1 0-1,0 1 1,0-1-1,0 0 0,-1 0 1,1 1-1,-1-1 0,0 0 1,0 0-1,0 0 0,-1 0 1,1 1-1,-1-1 0,0 0 1,0 0-1,0 1 0,-1-1 1,1 1-1,-1-1 0,-2-3 1,2 4-84,0 0 1,-1 0 0,1 1-1,-1-1 1,1 1-1,-1-1 1,0 1-1,0 0 1,0 0 0,0 0-1,0 1 1,-1-1-1,1 1 1,0 0-1,-1-1 1,1 2 0,-8-2-1,9 1-76,0 1-1,0 0 1,-1 0-1,1 0 1,0 1-1,0-1 1,-1 0-1,1 1 1,0 0-1,0-1 1,0 1-1,0 0 1,0 0-1,0 0 1,0 0-1,0 1 1,0-1-1,0 0 1,1 1-1,-1-1 1,0 1-1,1 0 1,-1-1-1,1 1 1,0 0-1,0 0 1,0 0-1,0 0 1,-2 4-1,-2 18-482,3 1-213</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4:19.681"/>
    </inkml:context>
    <inkml:brush xml:id="br0">
      <inkml:brushProperty name="width" value="0.05" units="cm"/>
      <inkml:brushProperty name="height" value="0.05" units="cm"/>
    </inkml:brush>
  </inkml:definitions>
  <inkml:trace contextRef="#ctx0" brushRef="#br0">35 1465 11739,'-32'17'4162,"32"-17"-4118,0-1 0,-1 1 0,1 0 1,0 0-1,0 0 0,0 0 0,0-1 0,-1 1 1,1 0-1,0 0 0,0 0 0,0-1 0,0 1 1,0 0-1,0 0 0,0-1 0,0 1 0,0 0 1,0 0-1,0 0 0,0-1 0,0 1 0,0 0 1,0 0-1,0-1 0,0 1 0,0 0 0,0 0 1,0-1-1,0 1 0,0 0 0,0 0 1,0 0-1,0-1 0,0 1 0,1 0 0,-1 0 1,0 0-1,0-1 0,1 1 0,5-12 312,0 1 0,1-1 1,1 2-1,15-18 0,-6 8-126,243-278 950,-193 223-1043,537-548 139,-397 416-536,-107 106-369,-96 97 457,0 0-1,-1 0 0,1 0 1,-1-1-1,4-7 0,-7 12 114,1-1 1,-1 0-1,0 0 0,0 1 0,1-1 1,-1 0-1,0 0 0,0 0 0,0 1 1,0-1-1,0 0 0,0 0 0,0 0 1,0 1-1,0-1 0,-1 0 1,1 0-1,0 1 0,0-1 0,-1 0 1,1 0-1,0 1 0,-1-1 0,1 0 1,-1 1-1,1-1 0,-1 1 0,1-1 1,-1 0-1,1 1 0,-1-1 0,0 1 1,1 0-1,-1-1 0,0 1 0,1-1 1,-1 1-1,0 0 0,-1-1 0,-7-5-447,4-5-43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4:20.240"/>
    </inkml:context>
    <inkml:brush xml:id="br0">
      <inkml:brushProperty name="width" value="0.05" units="cm"/>
      <inkml:brushProperty name="height" value="0.05" units="cm"/>
    </inkml:brush>
  </inkml:definitions>
  <inkml:trace contextRef="#ctx0" brushRef="#br0">0 607 13667,'0'-2'95,"1"0"1,-1-1-1,0 1 1,1-1-1,-1 1 1,1 0-1,0-1 1,0 1-1,0 0 0,0 0 1,0 0-1,0 0 1,1 0-1,-1 0 1,1 0-1,1-2 1,33-30 185,-32 31-190,32-25 425,2 0 1,52-27-1,92-39 314,-168 87-779,225-105 836,273-86 1,-507 196-865,0 0 1,0 1-1,0 0 1,1 0-1,9 0 1,-15 1-18,1 0 0,-1 0 1,1 0-1,0 0 0,-1 0 1,1 0-1,0 0 0,-1 0 0,1 1 1,-1-1-1,1 0 0,0 0 1,-1 1-1,1-1 0,-1 1 1,1-1-1,-1 0 0,1 1 0,-1-1 1,1 1-1,-1-1 0,1 2 1,-1-1 2,0 0 1,1 0-1,-1 0 1,0 0 0,0 1-1,0-1 1,0 0 0,0 0-1,0 1 1,0-1-1,-1 0 1,1 0 0,0 0-1,-1 0 1,1 0-1,-1 1 1,0 0 0,-10 19 96,-1-1 1,0 0-1,-26 30 1,5-7 33,-95 147 396,101-144-432,1 1-1,-23 61 0,44-97-189,1 0 0,1 0-1,-1 1 1,2-1 0,0 0 0,0 1 0,0 22-1,2-32 78,0 0 0,0 0 0,0-1 0,1 1-1,-1 0 1,0-1 0,1 1 0,-1 0-1,1-1 1,0 1 0,-1-1 0,1 1 0,0-1-1,0 1 1,0-1 0,0 1 0,0-1-1,0 0 1,0 0 0,1 1 0,-1-1 0,0 0-1,1 0 1,-1 0 0,1 0 0,-1-1-1,1 1 1,-1 0 0,1-1 0,0 1 0,-1-1-1,1 1 1,0-1 0,-1 0 0,4 0-1,-2-1-18,1 0 0,0-1 1,-1 1-1,1-1 0,-1 0 0,1 0 0,2-4 0,-5 6 27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44:21.242"/>
    </inkml:context>
    <inkml:brush xml:id="br0">
      <inkml:brushProperty name="width" value="0.05" units="cm"/>
      <inkml:brushProperty name="height" value="0.05" units="cm"/>
    </inkml:brush>
  </inkml:definitions>
  <inkml:trace contextRef="#ctx0" brushRef="#br0">0 130 14827,'6'3'315,"-1"-1"0,1 0 0,0 0 0,0-1 0,-1 0 0,1 0 0,0 0-1,0-1 1,0 1 0,0-1 0,0-1 0,0 1 0,0-1 0,11-3 0,-16 4-239,0-1-1,0 0 1,0 1 0,0-1 0,1 0 0,-1 0-1,0 1 1,-1-1 0,1 0 0,0 0-1,0 0 1,0 0 0,0-1 0,-1 1 0,1 0-1,-1 0 1,1 0 0,-1 0 0,1-1-1,0 0 1,3-27 1047,-5 29-1114,0 0 0,1 0-1,-1 1 1,0-1 0,1 0 0,-1 0 0,1 0 0,-1 1 0,1-1 0,-1 0 0,0 1-1,1-1 1,-1 0 0,1 1 0,-1-1 0,1 1 0,0-1 0,-1 0 0,1 1 0,-1 0-1,-1 2-7,1 0-1,-1 0 1,1 1-1,0-1 1,0 0-1,0 1 0,0-1 1,0 1-1,1-1 1,0 0-1,-1 5 0,1-7 0,0 0-1,0 0 0,0 0 0,0 0 0,0 0 0,1 0 0,-1 0 0,0 0 1,0 0-1,1 0 0,-1 0 0,0 0 0,1 0 0,-1 0 0,1 0 1,0 0-1,-1 0 0,1 0 0,-1 0 0,1 0 0,0-1 0,0 1 0,0 0 1,0-1-1,-1 1 0,1 0 0,0-1 0,0 1 0,0-1 0,0 0 0,0 1 1,0-1-1,0 0 0,0 1 0,0-1 0,1 0 0,-1 0 0,0 0 1,0 0-1,1 0 0,3-1 9,1-1 1,-1 1-1,0-1 1,0 0-1,0 0 1,-1-1-1,1 1 1,0-1-1,-1 0 1,0 0-1,1-1 1,-1 1-1,-1-1 1,1 0-1,0 0 1,3-6-1,-3 6 14,-1 0 0,-1 0-1,1-1 1,0 1-1,-1 0 1,0-1 0,0 0-1,-1 1 1,1-1-1,-1 0 1,0 0 0,0 0-1,0 0 1,-1 0-1,0 0 1,0 0 0,-1-7-1,1 10-15,-1 1 0,1 0 0,-1 0 0,0-1 0,1 1 0,-1 0 0,0 0 0,0 0 0,1 0 0,-1 0 0,0 0-1,0 0 1,0 0 0,0 1 0,0-1 0,-1 0 0,1 0 0,0 1 0,0-1 0,0 1 0,-1-1 0,1 1 0,0 0 0,-1-1 0,1 1 0,0 0-1,0 0 1,-1 0 0,1 0 0,0 0 0,-1 0 0,1 0 0,-3 1 0,-2 0-10,-1 0 0,0 1 0,1 0 0,-13 6 0,12-5-132,0 1 0,-1 0 1,1 1-1,1 0 1,-1 0-1,1 0 1,0 1-1,0 0 1,-7 9-1,10-12 28,1 0 1,0 0 0,0 0-1,1 1 1,-1-1-1,1 0 1,-1 1-1,1-1 1,0 1-1,0-1 1,1 1-1,-1 0 1,1-1-1,0 1 1,0 0-1,0 0 1,0-1-1,0 1 1,1 0 0,0-1-1,0 1 1,2 6-1,-2-7 60,1-1 1,-1 1-1,0 0 1,1-1-1,0 1 0,0-1 1,0 1-1,0-1 0,0 0 1,0 0-1,0 0 1,1 0-1,2 1 0,0-1-62,0 0-1,0 0 0,0-1 1,0 0-1,0 0 0,0-1 0,9 1 1</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3:16.380"/>
    </inkml:context>
    <inkml:brush xml:id="br0">
      <inkml:brushProperty name="width" value="0.05" units="cm"/>
      <inkml:brushProperty name="height" value="0.05" units="cm"/>
    </inkml:brush>
  </inkml:definitions>
  <inkml:trace contextRef="#ctx0" brushRef="#br0">0 3813 8010,'490'-219'2120,"95"-72"-410,-176 91-1363,-131 51-238,-29 13-89,297-148-62,439-220-51,-275 173 47,417-173-428,-888 399 411,836-349 844,-245 108 170,-310 129-605,-516 215-331,4 0 3,0-2 0,0 1 0,9-6 1,-16 8-17,0 1 1,0-1 0,0 1 0,0-1 0,0 0 0,0 0 0,0 1 0,0-1 0,0 0 0,0 0 0,0 0 0,-1 0 0,1 0 0,0 0 0,-1 0 0,1 0 0,-1 0-1,1 0 1,-1 0 0,0-1 0,1 1 0,-1 0 0,0 0 0,0 0 0,0-1 0,0 1 0,0 0 0,0 0 0,0 0 0,0-1 0,-1 0 0,-11-17 38</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3:17.555"/>
    </inkml:context>
    <inkml:brush xml:id="br0">
      <inkml:brushProperty name="width" value="0.05" units="cm"/>
      <inkml:brushProperty name="height" value="0.05" units="cm"/>
    </inkml:brush>
  </inkml:definitions>
  <inkml:trace contextRef="#ctx0" brushRef="#br0">0 1 8338,'135'60'857,"425"167"609,200-16-875,-207-62-402,-47 5 235,403 110 546,-129-88-490,76 19-329,-267-38-114,593 138 160,434 0 793,-1606-294-980,238 38 286,167 31 279,-409-68-556,42 11 24,-46-13-48,0 1 1,0 0 0,0 0-1,0-1 1,0 2 0,0-1-1,0 0 1,0 0-1,-1 1 1,1-1 0,0 1-1,-1-1 1,1 1-1,-1-1 1,0 1 0,1 0-1,1 3 1,-2 3-3,-6-13-1</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3:25.404"/>
    </inkml:context>
    <inkml:brush xml:id="br0">
      <inkml:brushProperty name="width" value="0.05" units="cm"/>
      <inkml:brushProperty name="height" value="0.05" units="cm"/>
    </inkml:brush>
  </inkml:definitions>
  <inkml:trace contextRef="#ctx0" brushRef="#br0">24 168 11162,'-3'-3'80,"1"1"0,0-1 0,0 0-1,0 0 1,0 0 0,0 0 0,1-1-1,-1 1 1,1 0 0,0-1 0,0 1-1,0-1 1,0 1 0,1-1 0,0 1-1,-1-1 1,1 0 0,0 1 0,1-1-1,-1 1 1,1-1 0,-1 0 0,1 1-1,0 0 1,1-1 0,-1 1 0,0-1-1,1 1 1,3-4 0,-3 2-70,1 1 1,0-1-1,1 1 1,-1 0 0,1 0-1,0 0 1,0 0-1,0 1 1,0 0-1,1 0 1,-1 0-1,1 0 1,0 1-1,0-1 1,0 1-1,0 0 1,0 1 0,0-1-1,8 0 1,27 1-34,1 3 0,0 0 0,45 10 1,-25-3-17,1328 79 385,-1357-87-310,499 6 610,0 28 421,-557-34-1081,0 1 0,-35 8-1,46-8 22,-39 7-27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3:26.202"/>
    </inkml:context>
    <inkml:brush xml:id="br0">
      <inkml:brushProperty name="width" value="0.05" units="cm"/>
      <inkml:brushProperty name="height" value="0.05" units="cm"/>
    </inkml:brush>
  </inkml:definitions>
  <inkml:trace contextRef="#ctx0" brushRef="#br0">23 20 14027,'-21'-10'1014,"19"4"-772,14 2 56,13 5-315,0 1 0,0 1 0,29 6 0,7 2-106,743 73-1692,4-31 869,-300-21 1438,528 16 1676,-772-30-1234,-243-13-897,-21-5-40,1 1-1,-1-1 1,0 0-1,1 0 1,-1 0-1,0 0 1,1 0-1,-1 1 0,0-1 1,0 0-1,1 0 1,-1 1-1,0-1 1,0 0-1,0 0 1,1 1-1,-1-1 1,0 0-1,0 0 0,0 1 1,0-1-1,0 0 1,0 1-1,1-1 1,-1 0-1,0 1 1,0-1-1,0 0 1,0 1-1,-2 1-11,1-1 1,0 0-1,-1 1 1,1-1-1,-1 0 0,1 0 1,-1 0-1,1 0 1,-1 0-1,0 0 1,0 0-1,1-1 0,-1 1 1,0-1-1,0 1 1,-4-1-1,-14 5-26,0-2 0,0-1 0,-23 1 0,-36-5-74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3:37.778"/>
    </inkml:context>
    <inkml:brush xml:id="br0">
      <inkml:brushProperty name="width" value="0.05" units="cm"/>
      <inkml:brushProperty name="height" value="0.05" units="cm"/>
    </inkml:brush>
  </inkml:definitions>
  <inkml:trace contextRef="#ctx0" brushRef="#br0">1043 581 13603,'-83'45'722,"34"-20"-546,0 2-1,-73 55 0,112-74-171,-410 362-481,390-339 459,2 1 1,1 1 0,1 1-1,3 2 1,0 0 0,2 2-1,2 0 1,2 1 0,1 1-1,-14 58 1,14-22 27,2 0 0,4 1 0,4 0 0,3 1 0,3-1-1,13 97 1,-8-135 7,2-1 0,2 0 0,2 0 0,1-1 0,1 0 0,24 44 0,-21-54 3,0 0 0,2 0 0,1-2 1,1-1-1,1 0 0,1-1 0,1-1 0,31 22 0,-28-25 1,1-2-1,0-1 1,1-2-1,0 0 1,1-2-1,1-1 0,58 14 1,-48-18 0,0-1 0,1-3 0,-1-1 0,0-2 0,66-7 0,-46-2 4,-1-3 0,-1-2 0,71-27 0,-53 11 19,131-73 0,-117 50-15,-3-5 1,135-116-1,-161 119 21,-3-3 1,-2-3-1,94-134 0,-116 142 40,-2-1-1,-3-2 0,-3-1 0,30-92 1,-45 113-33,-1-1 1,-3 0 0,0-1-1,-3 1 1,-1-1 0,-2 0-1,-2 0 1,-9-67 0,0 59-24,-2 1 0,-2 0 0,-3 2 0,-1 0 0,-2 0 0,-1 2 0,-3 1 0,-1 0 0,-36-41 0,-8-1-130,-4 3 1,-156-129-1,143 140-56,-3 3 0,-3 4 0,-131-64 0,170 99 83,-71-23 1,-49 3-62,151 41 114</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03.452"/>
    </inkml:context>
    <inkml:brush xml:id="br0">
      <inkml:brushProperty name="width" value="0.05" units="cm"/>
      <inkml:brushProperty name="height" value="0.05" units="cm"/>
    </inkml:brush>
  </inkml:definitions>
  <inkml:trace contextRef="#ctx0" brushRef="#br0">3068 98 11987,'-357'-18'1674,"108"-1"-1615,-192 17 158,-123-6 759,13-4-455,475 16-513,0 4-1,1 2 1,1 4-1,0 3 1,-90 34-1,130-37 25,0 1-1,1 1 1,0 2-1,2 1 1,-40 31-1,57-38-2,1 0-1,0 1 1,1 1-1,1 0 1,-15 22-1,20-26-10,0 1-1,1-1 1,0 1 0,1 1-1,0-1 1,1 1 0,0-1-1,1 1 1,-1 12-1,3-12-14,0 0-1,1-1 1,0 1-1,1-1 0,0 0 1,1 1-1,1-1 0,-1 0 1,2-1-1,-1 1 1,9 12-1,4 6 2,2-1 0,35 40-1,-8-16 47,2-3-1,2-1 1,2-2-1,2-3 1,2-2-1,2-3 1,2-2-1,0-3 1,3-3-1,127 44 1,-60-38 145,1-6 0,182 19 0,274-23-10,-314-37-217,0-12-1,502-110 1,-470 51 64,-234 58 12,-1-3 0,77-41 0,-121 54-15,-2-1-1,0-1 0,-1-1 1,-1 0-1,0-2 1,-1-1-1,18-23 1,-31 34-19,-1-1 1,0 1 0,-1-2 0,0 1-1,0 0 1,-1-1 0,0 0 0,-1-1-1,-1 1 1,1-1 0,-2 1 0,0-1-1,0 0 1,-1 0 0,0 0 0,-1 0 0,-1 0-1,0 0 1,-3-13 0,-2 3-5,-1 0 1,-1 1-1,-1 0 1,-1 0-1,-1 1 1,-1 0-1,0 1 0,-2 0 1,0 1-1,-33-31 1,13 17-6,-2 2 1,-1 1-1,-2 2 1,-56-30 0,35 27-78,0 3 0,-2 3 1,-1 2-1,-1 3 0,-85-14 1,-7 10-166,-175-3-1,47 20 86,-28 6-50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10.480"/>
    </inkml:context>
    <inkml:brush xml:id="br0">
      <inkml:brushProperty name="width" value="0.05" units="cm"/>
      <inkml:brushProperty name="height" value="0.05" units="cm"/>
    </inkml:brush>
  </inkml:definitions>
  <inkml:trace contextRef="#ctx0" brushRef="#br0">1 2058 15795,'1'1'51,"0"0"-1,0-1 1,0 1 0,0-1-1,0 1 1,0-1-1,0 1 1,1-1-1,-1 0 1,0 1-1,0-1 1,0 0 0,1 0-1,-1 0 1,0 0-1,0 0 1,1 0-1,-1 0 1,0-1-1,0 1 1,0 0 0,0-1-1,1 1 1,-1 0-1,0-1 1,1 0-1,37-20-3,-32 17 67,194-122 688,-23 13-418,509-320 524,-444 274-668,310-216 344,130-100 111,-296 205-1637,-385 269 918,5-3-128,-1 0-1,0 0 0,0-1 1,-1 1-1,1-1 0,-1 0 0,0-1 1,-1 0-1,8-9 0,-12 14 139,0 1-1,0-1 0,1 0 0,-1 1 1,0-1-1,0 1 0,0-1 1,0 1-1,0-1 0,0 0 0,0 1 1,0-1-1,0 1 0,0-1 0,0 0 1,0 1-1,0-1 0,0 1 1,-1-1-1,1 1 0,0-1 0,0 1 1,-1-1-1,1 1 0,0-1 1,-1 1-1,1-1 0,-1 1 0,1-1 1,0 1-1,-1 0 0,1-1 1,-1 1-1,1 0 0,-1-1 0,1 1 1,-2-1-1,-25-3-443,-28 6-210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5:16.787"/>
    </inkml:context>
    <inkml:brush xml:id="br0">
      <inkml:brushProperty name="width" value="0.05" units="cm"/>
      <inkml:brushProperty name="height" value="0.05" units="cm"/>
    </inkml:brush>
  </inkml:definitions>
  <inkml:trace contextRef="#ctx0" brushRef="#br0">519 285 13619,'-16'-12'777,"1"2"-217,1 0 0,-15-15 1,39 41-321,-1 0 0,-1 1 0,0 0 0,7 23 0,-14-38-223,11 35 75,-2 0-1,-1 1 0,-2 0 0,-1 0 0,-3 0 1,0 51-1,-29 234 770,3-76-284,22-233-547,1 0 0,0-1 0,1 1 0,1-1-1,6 27 1,-7-36-30,0 0 0,0-1 0,1 1 0,0-1-1,-1 1 1,1-1 0,0 0 0,1 1 0,-1-1-1,1 0 1,-1 0 0,1-1 0,0 1 0,0-1-1,0 1 1,0-1 0,0 0 0,1 0 0,-1 0-1,1-1 1,-1 1 0,1-1 0,0 0 0,6 2 0,0-2-17,0 0 0,0-1 0,1 0 0,-1-1 1,0 0-1,-1 0 0,17-5 0,68-28-51,-70 24 60,0 1-1,42-10 0,-53 17 9,0 1-1,1 0 1,-1 1-1,1 0 1,-1 1-1,21 4 1,78 26-3,-24-4 0,-19-14-39,0-2 0,1-3 0,-1-3-1,2-4 1,77-7 0,352-65-409,-198 23 414,460-25 94,-539 57 96,339-69 1,-546 82-136,1-1 99,31-10 0,-48 14-110,0-1 1,0 1 0,0 0 0,1 0-1,-1 0 1,0-1 0,0 1 0,0 0-1,0 0 1,0-1 0,0 1-1,0 0 1,0 0 0,1-1 0,-1 1-1,0 0 1,0-1 0,0 1 0,0 0-1,0 0 1,-1-1 0,1 1-1,0 0 1,0 0 0,0-1 0,0 1-1,0 0 1,0 0 0,0-1-1,0 1 1,-1 0 0,1 0 0,0-1-1,0 1 1,0 0 0,0 0 0,-1 0-1,1-1 1,-11-13 130,6 8-66,3 1-72,-1-1 1,1 1-1,1-1 1,-1 1 0,1-1-1,-1 0 1,2 0-1,-1 0 1,1 0 0,0 1-1,0-1 1,0 0 0,3-11-1,3-8-61,16-47 0,-10 35 37,-6 18 7,9-28-29,16-90 0,-29 121 46,-1 0 0,0-1 0,-1 1 0,-1 0 1,0-1-1,-1 1 0,-1 0 0,-1 0 0,-9-25 0,-1 7 17,-1 2 1,-2 0-1,-2 1 0,-39-52 0,23 41-10,-1 2 0,-65-55 0,92 88 4,-1 0 0,0 1 0,0 0 0,0 0 0,-1 1 0,0 1 0,0-1 0,0 2 0,-1 0 0,1 0 0,-1 1 0,1 0 0,-1 1 0,-12 0-1,-18 3 12,0 1 0,-68 15 0,53-8-32,-163 20-64,-316 5 0,402-33 0,-394 8-47,1 22 227,-935 163-273,1431-191-9,31-3 172,0-1 0,0 0 1,-1 0-1,1 0 0,0 0 1,0 0-1,-1 0 0,1 0 1,0 0-1,0 0 0,-1 0 1,1 0-1,0 0 0,0-1 1,-1 1-1,1 0 0,0 0 1,0 0-1,-1 0 0,1 0 1,0 0-1,0-1 0,-1 1 1,1 0-1,0 0 0,0 0 1,0 0-1,0-1 0,-1 1 1,1 0-1,0 0 0,0-1 1,0 1-1,0 0 0,0 0 1,0-1-1,0 1 0,-1 0 1,1 0-1,0-1 0,0 1 1,0 0-1,0-1 0,4-18-217</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5:47.759"/>
    </inkml:context>
    <inkml:brush xml:id="br0">
      <inkml:brushProperty name="width" value="0.05" units="cm"/>
      <inkml:brushProperty name="height" value="0.05" units="cm"/>
    </inkml:brush>
  </inkml:definitions>
  <inkml:trace contextRef="#ctx0" brushRef="#br0">0 409 14003,'2'-2'57,"-1"1"0,0-1 0,0 1 0,1 0 1,-1 0-1,0 0 0,1-1 0,0 2 0,-1-1 0,1 0 0,-1 0 0,1 0 1,0 1-1,0-1 0,-1 1 0,1-1 0,0 1 0,2-1 0,3 0 40,50-12-142,-1 2 1,73-4 0,-46 7-139,118-16-461,1387-141 1565,-803 92 178,-195 17-767,-28 32-159,-410 34-126,-133-7-57,1 0 0,-1 2 0,1 0 0,-1 2 0,26 11 0,-38-13-13,0-1-1,0 1 1,-1 0-1,1 0 1,-1 1-1,0 0 1,-1 0 0,10 14-1,-10-13 8,5 4-58</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5:56.725"/>
    </inkml:context>
    <inkml:brush xml:id="br0">
      <inkml:brushProperty name="width" value="0.05" units="cm"/>
      <inkml:brushProperty name="height" value="0.05" units="cm"/>
    </inkml:brush>
  </inkml:definitions>
  <inkml:trace contextRef="#ctx0" brushRef="#br0">120 1039 12451,'-28'7'731,"-21"6"-367,45-11-312,0-1 0,0 1 0,0 0 0,1-1 0,-1 2 0,1-1 0,-1 0 0,1 1 0,-4 3 0,7-5-41,0-1-1,-1 1 1,1-1 0,0 1 0,0-1 0,-1 1 0,1 0-1,0-1 1,0 1 0,0-1 0,0 1 0,0-1 0,0 1-1,0 0 1,0-1 0,0 1 0,0-1 0,0 1 0,0 0-1,0-1 1,0 1 0,1-1 0,-1 1 0,0-1 0,0 1 0,1 0-1,-1-1 1,0 1 0,1-1 0,-1 0 0,1 1 0,-1-1-1,1 1 1,0 0 0,20 15 159,-16-13-127,24 16 32,0-1 1,2-2 0,0-1-1,1-2 1,0 0 0,1-3-1,47 10 1,19-2-9,127 6 1,333-12 272,0-35-137,-92 2-111,352-11-58,63-2-10,-770 32-22,293-23 11,-402 25-19,1 0 41,-1-1 1,1 1 0,-1-1-1,0 0 1,1 0 0,-1 0-1,0 0 1,5-3 0,-9 2-11,0 0 0,1 0-1,-1 0 1,0 1 0,0-1 0,0 0 0,-1 0 0,1 1 0,0-1-1,-3-1 1,3 1-9,-8-11-128,0 0 0,1-1-1,1 0 1,-11-29 0,-15-66-218,9 25 261,12 50 77,-1 2 0,-2 0 0,-1 1 1,-36-51-1,20 38 7,-2 3-1,-57-53 1,44 48-33,-106-97-190,116 112 142,-1 2 0,-55-33 0,60 45 8,-1 2 0,-1 1 0,0 1-1,0 2 1,-1 2 0,-56-8 0,-226-6-213,304 23 260,-481-10-415,78 3 177,282 5 259,-144 16 1,197-4 71,0 4 0,-158 47 0,-96 75 30,12 26-243,305-153 127,1 2 1,0 0-1,-30 25 0,43-32 4,0 1-1,1 0 1,-1 0 0,1 0 0,0 0-1,1 1 1,-1 0 0,1 0-1,0 0 1,1 0 0,-1 0 0,1 0-1,0 1 1,1-1 0,-1 1-1,1 7 1,1 26 1,2 0 0,1-1 0,2 0 1,2 0-1,2 0 0,27 73 0,-24-80 5,2-1 1,2 0-1,1-1 0,1-1 1,1-1-1,2-1 0,0 0 1,2-2-1,1 0 1,1-2-1,1-1 0,50 34 1,-34-30 6,1-2 1,1-2-1,0-2 1,2-2-1,0-2 1,1-1-1,1-3 1,64 8-1,5-9 17,0-5 0,1-5 0,153-19 0,348-77-22,-516 77-11,1500-290 25,-1571 301-21,172-45-39,-183 45 41,-1-1 0,1-1 0,-1 0 0,-1-2 0,0 0 0,-1-2-1,23-18 1,-34 24 19,-1 1 0,1-1 0,-2 0 0,1-1-1,-1 0 1,0 1 0,0-1 0,-1-1 0,-1 1 0,1-1-1,-1 0 1,0 1 0,-1-1 0,2-15 0,-3 13 20,-1 0 0,0 0 1,0 1-1,-1-1 1,-1 0-1,0 0 1,0 1-1,-1-1 1,-1 1-1,1-1 0,-2 1 1,-6-12-1,-2 2 22,-1 0-1,-1 0 1,0 2-1,-2 0 1,0 1-1,-1 0 1,0 2-1,-2 0 1,0 1 0,-34-18-1,-13-2 2,-1 3 1,-82-25-1,-255-56 1976,252 79-1744</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6:02.153"/>
    </inkml:context>
    <inkml:brush xml:id="br0">
      <inkml:brushProperty name="width" value="0.05" units="cm"/>
      <inkml:brushProperty name="height" value="0.05" units="cm"/>
    </inkml:brush>
  </inkml:definitions>
  <inkml:trace contextRef="#ctx0" brushRef="#br0">3647 379 12187,'-282'-98'1014,"-190"-60"-908,348 125-94,-1 5-1,-169-14 1,-257 22 185,385 27-108,0 7 1,1 8-1,-179 46 0,264-48-69,-235 60 55,224-52 24,-121 55-1,188-72-63,1 1-1,1 1 0,0 1 1,-38 31-1,51-36-21,0 0 0,0 0 0,0 1-1,1 0 1,1 1 0,0 0 0,0 0 0,1 0-1,1 1 1,-1 0 0,-5 22 0,6-16-15,2 1 1,-1-1-1,2 1 1,1 0-1,0 0 1,1 0-1,1 0 1,1 0-1,1 0 1,0-1-1,2 1 1,0-1-1,1 0 1,0 0-1,2 0 1,0-1-1,1-1 1,1 1-1,0-1 1,1-1-1,1 0 1,22 22-1,6-1 0,1-3 0,1-1 0,2-2 0,1-2 0,81 37 0,-42-29 46,1-3-1,133 30 1,-78-33 46,215 19 0,147-37-18,498-105-31,-696 52-39,301-38 13,3 24-80,-67 7-96,-425 32 131,-1-6-1,181-59 1,-290 79 32,19-6 17,0-2-1,0 0 1,-1-2-1,23-15 1,-41 23 2,0 0 1,0-1 0,-1 0 0,1 0-1,-1-1 1,0 1 0,-1-1 0,6-9-1,-8 11 8,0-1-1,0 1 1,0-1-1,0 0 0,-1 0 1,0 1-1,0-1 1,0 0-1,-1 0 1,0 0-1,0 0 0,0 0 1,-1-9-1,-2 3 29,0 0-1,-1 1 0,1 0 1,-2-1-1,0 1 0,0 1 1,-1-1-1,0 1 0,-13-16 1,-4-1 147,-50-43 0,39 41-121,-1 2 0,-1 1-1,-2 2 1,-43-21-1,25 19-65,-2 2 0,-81-21 0,12 15-273,0 7 1,-155-9 0,-410 11 2134,647 20-1995,-138-1 368</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09.415"/>
    </inkml:context>
    <inkml:brush xml:id="br0">
      <inkml:brushProperty name="width" value="0.05" units="cm"/>
      <inkml:brushProperty name="height" value="0.05" units="cm"/>
    </inkml:brush>
  </inkml:definitions>
  <inkml:trace contextRef="#ctx0" brushRef="#br0">3009 339 6289,'-228'-95'4071,"-49"-18"-1578,155 78-2266,-3 5 0,0 5 0,-1 6 0,-2 6 0,-216 4 0,247 14-152,0 5-1,1 3 1,0 5 0,-110 35 0,90-14 18,2 5-1,-207 110 1,290-136-82,1 1 0,1 1 1,1 2-1,0 1 0,-29 32 0,38-33-8,0 0 1,2 1-1,1 1 1,1 1-1,1 0 0,-20 51 1,22-44-4,2 1 1,1 0-1,1 0 0,2 1 1,2-1-1,1 1 0,1 41 1,4-50-7,0 0-1,2-1 1,0 1 0,2-1-1,1 0 1,0 0 0,2-1-1,1 0 1,1 0 0,21 32-1,-16-31-2,2-1 0,0-1-1,2 0 1,1-2 0,0 0 0,33 23-1,-20-20 23,0-2-1,1-2 0,76 31 1,-24-22 32,2-3 1,1-5-1,121 13 1,-6-12 21,335-10-1,205-70 212,-550 33-139,-2-9 1,256-81 0,-315 72 4,-2-7 0,-2-5 0,-3-6 0,124-82 0,-233 132-64,0 1 0,-1-2 0,-1 0 0,0-1 1,20-24-1,-32 33-39,0 0-1,0-1 1,-1 0 0,1 1-1,-1-1 1,-1 0 0,1-1-1,-1 1 1,0 0 0,0-1-1,-1 1 1,0-1 0,0 0-1,-1 1 1,1-1 0,-2 0-1,1 1 1,-1-1 0,0 0-1,0 1 1,-3-9 0,-1 2 25,0 1 0,-2-1 1,1 1-1,-1 0 0,-1 0 1,-1 1-1,1 0 0,-1 1 1,-1 0-1,0 0 0,-22-16 1,-8-2 21,-1 1 0,-46-21 0,-8 3-258,-2 4 0,-1 5 0,-2 4-1,-108-20 1,124 36-232,-1 4 0,0 3 0,-119 4 0,81 9 60</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11.706"/>
    </inkml:context>
    <inkml:brush xml:id="br0">
      <inkml:brushProperty name="width" value="0.05" units="cm"/>
      <inkml:brushProperty name="height" value="0.05" units="cm"/>
    </inkml:brush>
  </inkml:definitions>
  <inkml:trace contextRef="#ctx0" brushRef="#br0">140 208 11899,'11'-31'1751,"1"0"1,2 1-1,1 0 1,28-43-1,-42 72-1683,-1 1 1,1-1-1,-1 0 0,0 0 0,1 1 0,-1-1 0,1 0 0,-1 1 0,1-1 0,0 0 0,-1 1 0,1-1 0,0 1 0,-1-1 0,1 1 0,0-1 0,0 1 1,-1 0-1,1-1 0,0 1 0,0 0 0,0 0 0,-1 0 0,1-1 0,0 1 0,1 0 0,-2 1-21,1 0-1,0-1 1,-1 1-1,1 0 1,-1 0 0,1 0-1,-1 0 1,0 0-1,1 0 1,-1-1 0,0 1-1,0 0 1,1 0-1,-1 0 1,0 0-1,0 0 1,0 0 0,0 1-1,-5 51 391,-21 52-282,6-29-101,19-75-56,1 1 0,-1-1 1,1 1-1,0 0 0,-1-1 0,1 1 0,0 0 1,0-1-1,0 1 0,0 0 0,0-1 0,1 1 0,-1 0 1,0-1-1,1 1 0,0 0 0,-1-1 0,1 1 1,1 1-1,-1-2-6,1 0 0,-1 0 0,1 0 0,0 0 0,0 0 0,-1 0 0,1 0 1,0-1-1,0 1 0,0-1 0,0 1 0,0-1 0,0 0 0,0 0 0,4 0 0,-3 0-1,1 0-1,-1 0 1,1 1-1,-1-1 1,1 1-1,0 0 0,-1 0 1,0 0-1,1 0 1,-1 1-1,0-1 1,0 1-1,0 0 0,0 0 1,0 0-1,4 4 1,-5-3 8,0-1 0,-1 1 0,1-1 1,-1 1-1,0 0 0,0 0 0,0 0 1,0 0-1,0 0 0,-1 0 0,0 0 1,1 0-1,-1 0 0,0 0 0,0 0 1,-1 0-1,1 0 0,0 0 0,-1 0 0,-1 3 1,-1 3 29,0 0 1,-1-1-1,0 0 1,0 0-1,-1 0 1,0-1-1,0 1 1,-1-1-1,1 0 1,-2-1-1,1 1 1,-1-1-1,0 0 1,-9 5-1,10-7-12,0 0 0,0 0 0,-1 0 1,0-1-1,1 0 0,-1 0 0,-1-1 0,1 0 0,0 0 0,0-1 1,-1 0-1,1 0 0,-1 0 0,1-1 0,-1 0 0,1-1 0,-11-1 1,14 0-91,0 1 0,0-1 0,0 1 0,1-1 0,-1 0 1,0 0-1,1-1 0,-1 1 0,1-1 0,0 0 0,-1 0 1,1 0-1,1 0 0,-1 0 0,0-1 0,1 1 0,0-1 1,0 0-1,-3-6 0,1-3-32,0 1 0,0-1 0,2 0 0,-1-1 0,1-14-1,-3-49-404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12.152"/>
    </inkml:context>
    <inkml:brush xml:id="br0">
      <inkml:brushProperty name="width" value="0.05" units="cm"/>
      <inkml:brushProperty name="height" value="0.05" units="cm"/>
    </inkml:brush>
  </inkml:definitions>
  <inkml:trace contextRef="#ctx0" brushRef="#br0">0 5 16436,'10'3'1640,"6"1"-1072,1-1-248,6-2 760,5 1-416,7-2-904,7 0-304,4-3 432,5-3-168,10-3-160</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12.598"/>
    </inkml:context>
    <inkml:brush xml:id="br0">
      <inkml:brushProperty name="width" value="0.05" units="cm"/>
      <inkml:brushProperty name="height" value="0.05" units="cm"/>
    </inkml:brush>
  </inkml:definitions>
  <inkml:trace contextRef="#ctx0" brushRef="#br0">110 164 14875,'-24'49'1620,"15"-32"-1202,1 0-1,0 0 1,-8 31-1,15-46-364,1-1-1,0 1 0,-1-1 0,1 1 1,0-1-1,0 1 0,0-1 1,0 1-1,0 0 0,1-1 0,-1 1 1,0-1-1,2 3 0,-2-4-35,0 1 0,1 0 0,-1-1 0,1 1 0,-1 0 0,1-1 0,0 1-1,-1-1 1,1 1 0,0-1 0,-1 1 0,1-1 0,0 0 0,-1 1 0,1-1-1,0 0 1,0 1 0,1-1 0,3 1-24,0-1 0,0 0 0,0 0-1,0-1 1,0 0 0,8-1 0,3-1-77,-7 1 26,0 1-1,1 1 0,-1 0 1,1 0-1,-1 1 1,1 0-1,-1 0 1,0 1-1,0 1 1,10 3-1,-15-5 57,0 1 0,0 0 0,0 1 1,-1-1-1,1 1 0,-1-1 0,0 1 0,1 0 0,-1 0 0,-1 0 0,1 1 0,0-1 0,-1 1 0,0-1 0,0 1 0,0 0 0,0 0 0,0 0 1,-1 0-1,0 0 0,0 0 0,0 1 0,0-1 0,0 6 0,-1-1 105,-1-1 1,1 1-1,-2-1 0,1 1 1,-1-1-1,0 1 0,-1-1 1,0 0-1,0 0 0,-1 0 1,0 0-1,0-1 0,-1 1 1,-10 11-1,4-5 299,0-2 0,-2 1 0,1-1 1,-1-1-1,-1 0 0,-22 12 0,31-19-273,-1-1 0,0 0 0,0-1 0,0 1 0,0-1 0,0 0 1,-1-1-1,1 0 0,-10 1 0,13-2-167,1 0 0,0 0 0,0 0 0,-1-1 0,1 1 0,0-1 0,-1 0 0,1 1 0,0-1 0,0 0 0,0 0 0,0 0 0,0-1 0,0 1 0,0-1 0,0 1 0,1-1 0,-1 1 0,1-1 0,-1 0 0,1 0 0,-1 1 0,1-1 0,0 0 0,0-1 0,0 1 0,0 0 0,0 0 0,0 0 0,0-4 0,-2-8-100,1 1-1,0-1 0,1 0 0,1 0 1,2-28-1,6-35-494</inkml:trace>
  <inkml:trace contextRef="#ctx0" brushRef="#br0" timeOffset="1">176 0 15091,'10'6'1152,"0"4"-919,2 0-129,8 3-40,3-2 184,8-1-152,5-1-80</inkml:trace>
  <inkml:trace contextRef="#ctx0" brushRef="#br0" timeOffset="2">1133 198 16323,'-22'50'1753,"-17"9"-1073,-4-2-304,1 3 768,2-1-199,7-9-289,3-4-176,10-9-480,4-6-336,6-13-536,4-6-113,4-14 737,2-9-216,4-12-192</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13.076"/>
    </inkml:context>
    <inkml:brush xml:id="br0">
      <inkml:brushProperty name="width" value="0.05" units="cm"/>
      <inkml:brushProperty name="height" value="0.05" units="cm"/>
    </inkml:brush>
  </inkml:definitions>
  <inkml:trace contextRef="#ctx0" brushRef="#br0">316 19 14979,'-10'-3'280,"1"1"1,0 0-1,0 1 0,0 0 0,-1 1 0,1-1 0,0 2 1,-1-1-1,1 1 0,0 1 0,-1 0 0,1 0 0,-15 7 1,6-3 130,0 2 1,1 1-1,0 0 1,1 1 0,-27 21-1,38-27-349,0 0 0,1 0 0,0 1 1,0-1-1,0 1 0,-6 10 0,9-13-57,1-1 0,-1 1 0,0 0 1,0-1-1,1 1 0,-1 0 0,1 0 0,0-1 1,-1 1-1,1 0 0,0 0 0,0 0 0,0-1 1,0 1-1,0 0 0,1 0 0,-1 0 0,1-1 1,-1 1-1,1 0 0,-1 0 0,1-1 0,0 1 1,0-1-1,0 1 0,0-1 0,1 3 0,2-1-3,0 1 0,0-1 1,0-1-1,0 1 0,0 0 0,1-1 0,-1 0 0,1 0 0,0 0 0,-1-1 0,1 0 0,0 0 0,8 1 0,2 0 3,1-1 0,-1-1 1,21-2-1,-18 0 17,0-1 0,0-1 0,0 0 0,29-12 0,-38 12 0,0 0-1,-1 0 0,0-1 1,0 0-1,0 0 0,-1 0 1,1-1-1,-1-1 0,-1 1 1,1-1-1,6-9 0,-11 14-8,-1-1-1,1 0 0,0 0 0,-1 0 0,0 0 0,1 0 0,-1 0 0,0 0 0,-1 0 0,1 0 1,0-1-1,-1 1 0,0 0 0,0 0 0,0-1 0,0 1 0,0 0 0,-1 0 0,1-1 0,-1 1 0,-1-3 1,0 3-5,1 0 0,-1 0 0,0 0 1,0 0-1,0 1 0,-1-1 1,1 1-1,-1-1 0,1 1 0,-1 0 1,0 0-1,1 0 0,-1 1 1,0-1-1,0 1 0,-1-1 0,1 1 1,0 0-1,0 0 0,-4 0 1,-6-1-104,0 1 1,0 0-1,1 1 1,-1 0-1,0 1 0,0 0 1,1 1-1,-1 1 1,1 0-1,-1 0 1,1 2-1,0-1 1,0 1-1,1 1 1,0 0-1,0 1 1,0 0-1,1 1 1,0 0-1,0 0 1,1 1-1,-12 14 1,19-20 49,0 0 0,0 0 0,1 0 0,-1 0 0,1 0 1,0 0-1,-1 0 0,1 0 0,1 0 0,-1 1 0,0-1 0,1 0 0,0 1 1,-1-1-1,1 0 0,1 7 0,8 18-486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13.481"/>
    </inkml:context>
    <inkml:brush xml:id="br0">
      <inkml:brushProperty name="width" value="0.05" units="cm"/>
      <inkml:brushProperty name="height" value="0.05" units="cm"/>
    </inkml:brush>
  </inkml:definitions>
  <inkml:trace contextRef="#ctx0" brushRef="#br0">60 93 16852,'-9'10'473,"1"1"1,1 0-1,0 1 1,1 0-1,0 0 1,-6 17-1,11-26-354,0 1 1,0 0-1,0 0 0,1 0 0,-1 0 1,1 0-1,0 0 0,0 0 0,1 0 0,-1-1 1,2 7-1,-1-8-42,0 1 0,0-1 0,0 1 1,1-1-1,-1 0 0,1 1 0,-1-1 0,1 0 1,0 0-1,0 0 0,0 0 0,0 0 0,0-1 1,1 1-1,-1-1 0,0 1 0,1-1 0,2 1 1,3 1 16,0-1 0,-1 0 0,1 0 0,0-1 0,0 0 0,0 0 0,0-1 0,0 0 0,1-1 0,-1 1 0,0-2 0,0 1 0,-1-1 0,1 0 0,0-1 0,-1 0 0,1 0 0,-1 0 0,0-1 0,0 0 0,0-1 0,11-9 0,-11 8 6,0 0 0,-1 0 0,0-1 0,-1 1 0,1-1 1,-1 0-1,0-1 0,-1 1 0,6-13 0,-8 14-36,0 0 0,0 0-1,-1 0 1,0 0 0,0-1-1,0 1 1,-1 0 0,1 0 0,-2-1-1,1 1 1,-1 0 0,0 0-1,-3-12 1,3 14-74,0 0-1,-1 1 1,1-1-1,-1 1 1,0-1-1,0 1 1,0 0-1,0 0 1,-1 0-1,1 0 1,-1 0 0,0 0-1,0 1 1,0-1-1,0 1 1,0 0-1,-1 0 1,1 0-1,0 0 1,-1 0-1,0 1 1,1 0-1,-1 0 1,-5-1-1,4 1-121,-1 1 0,1 0-1,0 0 1,-1 0 0,1 1-1,0 0 1,-1 0-1,1 0 1,0 0 0,0 1-1,0 0 1,0 0-1,0 1 1,1-1 0,-1 1-1,1 0 1,-5 4 0,-15 13-357,3 3-108</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10.891"/>
    </inkml:context>
    <inkml:brush xml:id="br0">
      <inkml:brushProperty name="width" value="0.05" units="cm"/>
      <inkml:brushProperty name="height" value="0.05" units="cm"/>
    </inkml:brush>
  </inkml:definitions>
  <inkml:trace contextRef="#ctx0" brushRef="#br0">734 1 12067,'-303'311'1801,"16"-19"-275,264-267-1276,0 1 0,2 1 0,0 1 0,-24 48 0,43-73-216,1 0 1,-1 0 0,1 0 0,0 0 0,0 0-1,0 0 1,0 0 0,1 1 0,-1-1 0,1 7-1,0-9-17,1 0 0,-1 1-1,1-1 1,-1 0 0,1 0-1,-1 1 1,1-1-1,0 0 1,0 0 0,0 0-1,0 0 1,-1 0 0,1 0-1,0 0 1,1 0-1,-1 0 1,0 0 0,0-1-1,0 1 1,0 0-1,1-1 1,-1 1 0,0-1-1,1 1 1,-1-1 0,0 0-1,1 0 1,-1 1-1,3-1 1,18 1 111,0 0 0,0-2 0,0 0 0,0-1-1,23-6 1,-1 1 27,628-106-351,-551 86 21,-9-8-113</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15.882"/>
    </inkml:context>
    <inkml:brush xml:id="br0">
      <inkml:brushProperty name="width" value="0.05" units="cm"/>
      <inkml:brushProperty name="height" value="0.05" units="cm"/>
    </inkml:brush>
  </inkml:definitions>
  <inkml:trace contextRef="#ctx0" brushRef="#br0">2963 197 12955,'0'-4'175,"0"0"1,0 0 0,-1 0 0,1 0-1,-1 0 1,0 0 0,0 0 0,0 1-1,-1-1 1,0 0 0,1 1 0,-1-1-1,0 1 1,-1-1 0,1 1-1,-4-4 1,1 2-49,-1 1 0,1 0 0,-1 0 0,0 0 0,0 0 0,0 1 0,0 0 0,-13-3 0,-23-7 74,-1 2 1,0 2-1,-48-3 0,-136-2 132,154 12-172,-134-8 295,-575-11 169,609 25-597,1 8 0,-258 52 1,376-52-1,1 3 1,0 1-1,-89 42 1,115-44-17,0 1 0,1 2 0,1 0 0,1 2 0,0 0 0,1 2 0,1 0 0,-25 34 0,4 3 4</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17.355"/>
    </inkml:context>
    <inkml:brush xml:id="br0">
      <inkml:brushProperty name="width" value="0.05" units="cm"/>
      <inkml:brushProperty name="height" value="0.05" units="cm"/>
    </inkml:brush>
  </inkml:definitions>
  <inkml:trace contextRef="#ctx0" brushRef="#br0">2722 193 13011,'0'-2'95,"-1"0"1,1 1-1,0-1 0,-1 0 1,0 1-1,1-1 0,-1 0 1,0 1-1,0-1 1,0 1-1,0-1 0,0 1 1,0-1-1,0 1 0,-1 0 1,1 0-1,0-1 0,-1 1 1,1 0-1,-3-1 1,-3-2 37,1 1 0,0 0 1,-1 0-1,-7-2 1,-35-6 147,0 2 0,0 2 0,-77-2-1,44 5-95,-354-42 697,-95-7-205,430 50-639,0 3 1,0 5-1,-126 23 0,175-18-28,0 3-1,2 3 0,-1 1 1,2 3-1,1 1 0,0 3 1,-43 30-1,57-32-16,1 2 1,2 1-1,0 2 0,2 1 1,1 1-1,1 2 0,1 0 1,2 2-1,-35 62 0,52-81-3,0 0 0,1 0 0,1 1-1,0 0 1,1 0 0,0 0 0,2 1-1,-2 16 1,4-23 3,0 0-1,1 0 0,0 1 1,0-1-1,1 0 1,0 0-1,1 0 1,-1-1-1,2 1 0,0-1 1,0 1-1,0-1 1,1 0-1,0-1 1,7 9-1,2-1 2,1 0 0,1-1 0,0 0-1,0-1 1,2-1 0,0-1 0,28 14 0,3-3 22,92 29 1,-47-25 88,167 22 0,104-16 122,-212-27-140,-1-6-1,1-7 0,-1-7 0,-1-6 1,192-52-1,149-85 308,-374 110-229,-2-5-1,115-71 1,-201 105-130,-1-2 1,-1 0-1,49-49 1,-60 53-18,-2-2 0,1 0 0,-2-1 0,-1 0 0,0-1 0,14-35 0,-23 47-13,-1 0 1,0-1-1,0 0 0,-1 0 1,0 0-1,-1 0 1,0 0-1,0 0 0,-1 0 1,-1 0-1,-2-18 0,1 21-6,0 0 0,0 0 0,-1 0 0,0 0 0,0 1 0,0-1-1,-1 1 1,0 0 0,0 0 0,-1 0 0,0 1 0,0 0 0,0 0 0,0 0-1,-1 0 1,0 1 0,-9-5 0,-4-2-71,-1 2 0,-1 0 0,0 2 0,0 0 0,-1 1 0,-32-5 0,-140-5-875,-81 24 411,127 2 172</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21.979"/>
    </inkml:context>
    <inkml:brush xml:id="br0">
      <inkml:brushProperty name="width" value="0.05" units="cm"/>
      <inkml:brushProperty name="height" value="0.05" units="cm"/>
    </inkml:brush>
  </inkml:definitions>
  <inkml:trace contextRef="#ctx0" brushRef="#br0">133 121 10714,'-35'-120'4683,"24"191"-4110,-4 47-481,-49 495 136,57-470-160,6 1 1,23 186 0,-7-205-22,65 601 278,-45 232 201,-37-852-516,15 121-1,-4-63 182,-6-71 59,-3-85-236,0 0 0,1-1-1,0 1 1,1 0 0,-1-1-1,1 1 1,6 12 0,-8-20 17,0 0-1,-1-1 1,1 1 0,0 0 0,0 0 0,0 0-1,0 0 1,0 0 0,-1 0 0,1 0 0,0 0 0,0 0-1,0 0 1,0 1 0,-1-1 0,1 0 0,0 0-1,0 0 1,0 0 0,0 0 0,0 0 0,0 0-1,-1 0 1,1 0 0,0 0 0,0 0 0,0 1-1,0-1 1,0 0 0,0 0 0,0 0 0,-1 0-1,1 0 1,0 0 0,0 1 0,0-1 0,0 0-1,0 0 1,0 0 0,0 0 0,0 0 0,0 1-1,0-1 1,0 0 0,0 0 0,0 0 0,0 0 0,0 1-1,0-1 1,0-1 15,0 1-25,1 23 103,-6-6-117,1 0-1,1 0 1,0 1 0,2-1-1,0 1 1,1 0 0,2 17-1,-1 9-2,-1-41-7,0-1-1,1 1 1,0 0-1,-1 0 0,1 0 1,0-1-1,0 1 1,1-1-1,-1 1 1,0-1-1,1 1 0,0-1 1,-1 0-1,1 0 1,0 1-1,0-1 1,0-1-1,0 1 1,1 0-1,-1 0 0,1-1 1,3 3-1,7 2-16,-1 0-1,1-1 1,17 4-1,-27-8 21,37 12-3,73 33 0,-76-29 7,2-2 0,-1-2 0,2-1 0,-1-2 0,73 9 0,208-2-37,-273-16 40,725-24 21,-118-1-56,-160 38 49,-382-9-10,-57-2-15,0 1 1,0-3 0,109-12 0,-159 11 6,0-1-1,0-1 1,1 1-1,-1-1 1,0 0 0,0 0-1,0 0 1,-1 0 0,1-1-1,-1 0 1,6-4 0,-8 4 7,1 0 1,-1 0-1,1 0 1,-1 0-1,0 0 1,0-1-1,0 1 1,0-1-1,-1 0 1,0 1-1,1-1 1,-1 0-1,-1 0 1,1 0-1,0-6 1,-1-40 71,-1 1-1,-3-1 1,-12-57-1,9 58-66,-232-1143 56,201 1037-88,7-1 1,6-1-1,-5-250 0,55-97-9,-1 114 39,-7-60 110,-17 436-105,0-1 1,-1 0 0,-1 1 0,0-1-1,-1 1 1,-1 0 0,0-1 0,-1 2-1,0-1 1,-1 0 0,-1 1-1,0 0 1,-1 1 0,0 0 0,-1 0-1,0 1 1,-1 0 0,0 0 0,-1 1-1,-18-14 1,9 10 5,-1 0 0,-1 2-1,0 0 1,-1 2 0,0 0 0,-1 1 0,0 2-1,0 0 1,-41-5 0,-15 4 25,-136 2 0,-868 92 7,211 67-95,852-147-53,-88 17-700,74-22 604,33-1 176,1 0 1,-1 0 0,1 0 0,0-1-1,-1 1 1,1-1 0,0 1-1,-1-1 1,1 1 0,0-1-1,-1 0 1,1 1 0,0-1-1,0 0 1,0 0 0,0 0-1,0 0 1,0 0 0,-1-2 0,0 0-21,1 0 1,1 1 0,-1-1-1,0 0 1,1 0 0,0 0 0,-1 0-1,1-3 1</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24.481"/>
    </inkml:context>
    <inkml:brush xml:id="br0">
      <inkml:brushProperty name="width" value="0.05" units="cm"/>
      <inkml:brushProperty name="height" value="0.05" units="cm"/>
    </inkml:brush>
  </inkml:definitions>
  <inkml:trace contextRef="#ctx0" brushRef="#br0">11 1 15235,'0'0'70,"-1"0"-1,0 0 0,1 1 1,-1-1-1,0 0 0,1 1 1,-1-1-1,1 1 0,-1-1 1,1 1-1,-1-1 0,1 1 0,-1-1 1,1 1-1,0-1 0,-1 1 1,1 0-1,0-1 0,-1 1 1,1-1-1,0 1 0,0 0 1,-1 0-1,1-1 0,0 1 1,0 1-1,14 12 1277,-4-6-1066,407 320 2414,-290-239-2649,195 104 0,-75-74 153,276 90 0,-405-166-96,327 122 297,-20 34-123,-411-192-275,21 12 13,37 28-1,-63-40-11,0 0 1,0 0-1,-1 1 1,0 0 0,0 1-1,-1 0 1,0 0-1,9 18 1,-15-25-2,1 1 1,-1 0 0,0 0-1,0 0 1,0 0-1,0 0 1,-1 0-1,1 1 1,-1-1-1,1 3 1,-2-4 1,1-1 0,0 1-1,-1 0 1,1-1 0,-1 1-1,1-1 1,-1 1 0,0-1 0,1 1-1,-1-1 1,0 0 0,0 1 0,0-1-1,0 0 1,0 0 0,-1 1 0,1-1-1,0 0 1,0 0 0,-1 0-1,-1 0 1,-82 45 57,-9 5-5,-276 216-8,24 30 4,109-91-37,-283 249 43,455-399-47,-398 321 151,427-350-595,30-23-19,23-15 186,-9 5 261,34-26-238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25.812"/>
    </inkml:context>
    <inkml:brush xml:id="br0">
      <inkml:brushProperty name="width" value="0.05" units="cm"/>
      <inkml:brushProperty name="height" value="0.05" units="cm"/>
    </inkml:brush>
  </inkml:definitions>
  <inkml:trace contextRef="#ctx0" brushRef="#br0">52 0 18484,'-8'25'1539,"1"0"1,-3 34-1,-9 75-1217,18-128-314,-5 64 54,6-63-55,0 0 0,0 1 0,1-1 0,0 0 0,0 0 0,1 0 0,3 8 0,-5-13 3,1 0-1,0 0 1,0-1 0,0 1-1,0 0 1,0 0-1,0-1 1,1 1-1,-1-1 1,0 1-1,1-1 1,0 0 0,-1 0-1,1 1 1,-1-1-1,1 0 1,0 0-1,0-1 1,0 1-1,3 1 1,-1-2 7,0 1 0,-1-1 0,1 0 0,0 0 0,-1 0 0,1-1 0,0 1 0,-1-1 0,1 0 0,5-2 0,4-2 59,-1-1 0,0 0 0,0-1 0,20-16 1,-11 6 105,-1-1 0,-1 0 0,-1-2 0,-1 0 0,0-1 0,-2-1 0,23-42 0,-35 63-27,-2 9-80,-2 26-71,1 16-7,0-47 10,0-1 0,0 1 0,1-1 0,-1 0 0,1 1 0,0-1 0,0 0 0,0 0 1,0 0-1,0 1 0,0-1 0,0 0 0,1 0 0,-1-1 0,1 1 0,-1 0 0,1 0 1,0-1-1,0 1 0,0-1 0,0 1 0,0-1 0,0 0 0,0 0 0,0 0 0,0 0 1,1 0-1,-1-1 0,0 1 0,1-1 0,-1 1 0,0-1 0,1 0 0,-1 0 0,0 0 0,4 0 1,9-2 42,0 0 0,-1-1 0,1 0 0,23-9 0,-30 9-30,31-12 66,-26 10-55,-1 0 0,1 0 0,0 1 0,0 1 0,0 0 0,1 0 1,24 0-1,-35 4-30,-1-1 0,1 1 1,0 0-1,-1 0 0,1 0 0,-1 0 1,1 0-1,-1 1 0,0-1 1,0 1-1,1-1 0,-1 1 1,0 0-1,0 0 0,-1 0 0,1 0 1,0 0-1,-1 1 0,1-1 1,-1 0-1,0 1 0,0-1 0,2 5 1,-2-3-11,1-1-1,-1 0 1,1-1 0,-1 1 0,1 0 0,0 0 0,0-1 0,0 1 0,0-1 0,1 0 0,-1 1 0,1-1 0,-1 0-1,6 2 1,-6-3-98,0 0-1,1-1 0,-1 1 1,0-1-1,1 0 0,-1 0 0,0 0 1,1 0-1,-1 0 0,0 0 1,1-1-1,-1 1 0,0-1 0,1 1 1,-1-1-1,0 0 0,3-1 0,40-26-1702,-21 11 1362,6 0-326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26.366"/>
    </inkml:context>
    <inkml:brush xml:id="br0">
      <inkml:brushProperty name="width" value="0.05" units="cm"/>
      <inkml:brushProperty name="height" value="0.05" units="cm"/>
    </inkml:brush>
  </inkml:definitions>
  <inkml:trace contextRef="#ctx0" brushRef="#br0">83 135 17452,'-7'5'572,"0"0"-1,0 1 1,1-1 0,0 2 0,0-1 0,1 0 0,-8 12-1,11-15-514,1 0-1,-1 0 0,1 0 1,0 0-1,0 0 0,0 0 1,0 0-1,0 0 0,1 0 1,0 0-1,-1 0 0,1 1 1,0-1-1,1 0 0,-1 0 1,0 0-1,1 1 0,0-1 1,0 0-1,0 0 0,0 0 1,0 0-1,2 3 0,13 21-42,43 84-28,-50-90-9,-1-1 0,-1 1 0,8 38 0,-12-43 22,-1-1 1,-1 0-1,-1 1 0,0-1 0,-1 1 0,-3 20 0,3-31 31,0 1 0,0-1-1,-1 0 1,1 1 0,-1-1-1,0 0 1,-1 0 0,1 0 0,-1 0-1,0-1 1,0 1 0,-1-1-1,1 1 1,-1-1 0,0-1-1,0 1 1,0 0 0,-1-1-1,1 0 1,-10 5 0,12-7-12,1 0 0,-1-1 1,0 1-1,1-1 1,-1 1-1,0-1 0,1 0 1,-1 1-1,0-1 0,1 0 1,-1 0-1,0 0 0,1 0 1,-1-1-1,0 1 0,1 0 1,-1-1-1,0 1 0,1-1 1,-4-1-1,3 0-3,0 1-1,1-1 1,-1 0 0,0 0 0,1 1-1,-1-1 1,1 0 0,-1 0-1,1-1 1,0 1 0,0 0-1,-1-5 1,-1-3-6,0 0 0,1 0 0,1 0 0,0-1 0,0-15 1,2 10-32,0 0 0,1 0 0,1 0 0,0 1 1,1-1-1,1 1 0,0 0 0,1 0 1,1 0-1,0 1 0,1 0 0,10-13 0,-4 9-4,1 0 0,1 1 0,0 1-1,1 0 1,1 1 0,0 1-1,35-20 1,59-24 48,12-7 151,-106 54-88,1-2-1,-1 0 1,-1 0 0,18-19 0,-29 25-10,-1 1 0,0-1 0,7-10 0,-11 15-53,0 1-1,0-1 1,0 1-1,0-1 1,-1 1-1,1-1 0,-1 1 1,1-1-1,-1 1 1,1-1-1,-1 0 1,0 1-1,0-1 1,0 0-1,0 0 0,0 1 1,0-1-1,0 0 1,0 1-1,-1-1 1,1 0-1,-2-2 0,1 3-6,0 0-1,1 1 0,-1-1 0,0 0 0,0 0 0,0 1 0,0-1 0,0 0 0,-1 1 0,1-1 0,0 1 0,0-1 0,0 1 0,0 0 0,0 0 1,-1-1-1,1 1 0,0 0 0,0 0 0,0 0 0,-1 0 0,1 0 0,0 1 0,0-1 0,0 0 0,-1 0 0,-1 2 0,-32 14 201,23-8-157,0 1 0,0 0 1,1 1-1,0 0 0,1 1 1,-16 20-1,20-23-43,1-1 1,0 1-1,1 0 1,0 0-1,0 1 1,0-1-1,1 1 1,1 0-1,-1 0 1,2 0-1,-1 0 1,0 10-1,2-16-48,0-1 0,0 1 1,0 0-1,1-1 0,-1 1 0,0-1 0,1 1 1,0-1-1,0 1 0,0-1 0,0 1 0,0-1 1,0 0-1,1 1 0,-1-1 0,1 0 0,-1 0 1,1 0-1,0 0 0,0-1 0,0 1 0,0 0 1,0-1-1,0 1 0,0-1 0,1 0 0,-1 1 1,0-1-1,1 0 0,-1-1 0,1 1 0,-1 0 1,1-1-1,-1 1 0,1-1 0,3 0 0,0 0-87,1 0 0,0 0-1,-1-1 1,1 0 0,-1 0-1,1-1 1,-1 1 0,0-1 0,1-1-1,-1 1 1,0-1 0,-1 0-1,10-7 1,-4 0-1,0 0-1,-1-1 0,0 0 1,-1-1-1,0 0 1,12-22-1,16-39-483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26.833"/>
    </inkml:context>
    <inkml:brush xml:id="br0">
      <inkml:brushProperty name="width" value="0.05" units="cm"/>
      <inkml:brushProperty name="height" value="0.05" units="cm"/>
    </inkml:brush>
  </inkml:definitions>
  <inkml:trace contextRef="#ctx0" brushRef="#br0">70 0 17564,'-15'47'962,"1"1"0,3 0-1,2 1 1,2 0 0,-1 77 0,26 248 892,1-53-1575,-27-365-74,-2-78-266,-14-212-679,24 333 729,0 0 1,0 0-1,-1 0 1,1 0-1,0 0 1,0 0-1,0 0 1,0 0-1,1 0 1,-1 0-1,0 0 1,0 0-1,1 0 0,-1 0 1,0 0-1,1 0 1,-1 0-1,1 0 1,-1 0-1,1 0 1,0 0-1,-1 0 1,1 0-1,0 1 0,-1-1 1,1 0-1,0 0 1,0 1-1,2-2 1,-1 2-65,1 0 0,-1 0 0,1 0 0,-1 1 0,1-1 0,-1 0 0,1 1 0,-1 0 0,1 0 0,-1 0 0,5 2 0,5 2-455,0-1-1,1-1 1,0 0 0,-1 0 0,1-1-1,0-1 1,0 0 0,0-1 0,0-1 0,1 0-1,-2 0 1,1-1 0,24-7 0,13-5-620</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27.443"/>
    </inkml:context>
    <inkml:brush xml:id="br0">
      <inkml:brushProperty name="width" value="0.05" units="cm"/>
      <inkml:brushProperty name="height" value="0.05" units="cm"/>
    </inkml:brush>
  </inkml:definitions>
  <inkml:trace contextRef="#ctx0" brushRef="#br0">160 425 16996,'0'0'39,"1"-1"-1,-1 1 1,0 0 0,0-1 0,1 1 0,-1 0 0,0-1 0,0 1 0,1 0 0,-1-1 0,0 1 0,0-1-1,0 1 1,0 0 0,0-1 0,0 1 0,0-1 0,0 1 0,0-1 0,0 1 0,0 0 0,0-1 0,0 1-1,0-1 1,0 1 0,0 0 0,0-1 0,0 1 0,0-1 0,-1 1 0,1 0 0,0-1 0,0 1 0,-1 0-1,1-1 1,0 1 0,0 0 0,-1-1 0,1 1 0,0 0 0,-1-1 0,1 1 0,0 0 0,-1 0 0,1 0-1,-1-1 1,1 1 0,0 0 0,-1 0 0,1 0 0,-1 0 0,1 0 0,0 0 0,-1 0 0,1 0 0,-1 0-1,1 0 1,-1 0 0,1 0 0,0 0 0,-1 0 0,1 0 0,-1 0 0,1 0 0,0 1 0,-1-1 0,1 0-1,-1 0 1,1 1 0,-5 0 202,0 1 0,1 0 1,-1 0-1,1 0 0,-6 4 0,-2 3 191,0 0-1,1 1 1,0 0-1,0 1 1,-10 14 0,17-19-339,0 0 0,0-1 0,0 2 0,1-1 0,0 0 0,0 1 0,1-1 0,-1 1 0,1 0-1,1 0 1,-1 0 0,1 0 0,0 8 0,1-14-81,0 1 0,0-1-1,0 1 1,1-1 0,-1 1 0,0-1-1,1 1 1,-1-1 0,1 1-1,0-1 1,-1 1 0,1-1 0,0 0-1,0 1 1,0-1 0,0 0-1,0 0 1,0 0 0,0 0 0,0 0-1,0 0 1,0 0 0,1 0-1,-1 0 1,0 0 0,1-1-1,-1 1 1,1-1 0,-1 1 0,1-1-1,-1 1 1,1-1 0,-1 0-1,1 0 1,-1 1 0,1-1 0,-1 0-1,1-1 1,1 1 0,4-1 0,-1 1 1,0-1-1,0-1 1,-1 1-1,1-1 1,0 0-1,0-1 1,-1 1-1,7-5 1,-2 0-2,0 0-1,-1-1 1,0 0 0,-1 0-1,0-1 1,0 0 0,10-17 0,2-7-48,16-36 1,-11 18-187,-25 51 220,0 0-1,1 1 1,-1-1-1,0 0 1,0 0-1,0 0 1,0 0-1,0 0 1,0 0-1,0 0 1,0 0-1,0 0 1,0 0-1,0 0 1,0 0-1,0 0 1,0 0-1,0 0 1,0 0-1,0 0 1,0 0-1,0 0 1,0 0-1,0 0 1,1 0-1,-1 0 1,0 0-1,0 0 1,0 0-1,0 0 1,0 0-1,0 0 0,0 0 1,0 0-1,0 0 1,0 0-1,0 0 1,0 0-1,0 0 1,0 0-1,0 0 1,0 0-1,0 0 1,0 0-1,0 0 1,1 0-1,-1 0 1,0 0-1,0 0 1,-1 10-88,-2 16-1,-1 0 10,0-4-56,0 1 1,2 0-1,1 0 1,0 0-1,4 34 1,-3-56 76,0 1 0,1-1 0,-1 1 0,0-1 0,1 1 0,-1-1 0,0 1-1,1-1 1,0 1 0,-1-1 0,1 0 0,0 1 0,0-1 0,0 0 0,0 1 0,0-1 0,0 0 0,0 0 0,0 0 0,0 0 0,0 0 0,1 0 0,-1 0 0,0-1 0,1 1 0,-1 0 0,1-1 0,-1 1-1,1-1 1,-1 1 0,1-1 0,-1 0 0,1 0 0,2 1 0,-1-2-107,1 0 0,-1 0 0,0 0 0,1 0 0,-1 0 0,0 0 0,0-1 0,0 0 0,0 1 0,0-1 0,-1-1 0,1 1 0,0 0 0,-1 0 0,4-6 0,5-5-315,-1-1 1,-1-1-1,-1 0 1,13-30-1,20-72-550,-27 76 611,11-32-405,-6 22 1394,-2 0 1,-3-2 0,10-61-1,-26 100 744,-5 19-476,-11 26 167,3 1 25,1 1 0,2 0 0,-12 52 0,19-61-784,0 0 1,2 1-1,1-1 0,1 1 0,5 47 0,-3-62-217,1 1-1,1-1 0,-1 0 1,2 0-1,-1-1 0,2 1 0,-1-1 1,1 0-1,8 11 0,-11-17-44,0 1 0,1-1 0,-1 0-1,1 0 1,0-1 0,0 1 0,0 0 0,0-1-1,0 0 1,1 0 0,-1 0 0,1 0 0,-1-1-1,1 1 1,0-1 0,-1 0 0,1 0 0,0 0 0,0 0-1,0-1 1,0 0 0,0 1 0,0-1 0,0-1-1,0 1 1,5-2 0,0 0-59,-1-1-1,1-1 0,-1 1 1,1-1-1,-1-1 1,0 0-1,9-7 1,49-48-489,-18 16 206,-48 43 363,1 1 0,-1-1 0,1 0 0,0 1-1,-1-1 1,1 1 0,0-1 0,-1 1 0,1-1 0,0 1 0,0-1 0,-1 1 0,1 0 0,0-1 0,0 1 0,0 0 0,-1 0 0,1 0 0,0-1 0,0 1-1,0 0 1,0 0 0,-1 0 0,1 0 0,0 1 0,0-1 0,0 0 0,0 0 0,-1 0 0,1 1 0,1 0 0,0 0 17,-1 1 0,0 0 0,0-1 0,0 1 0,0 0 0,0 0 0,-1 0 0,1 0 0,0 0 0,-1 0 0,1 0 0,-1 3 0,3 13 81,-2-8-35,1 0-1,0 1 1,0-1-1,1 0 1,5 10 0,-7-17-65,0-1 1,1 1-1,0-1 0,-1 0 1,1 1-1,0-1 1,0 0-1,0 0 0,0 0 1,1 0-1,-1 0 1,0-1-1,1 1 0,-1-1 1,1 1-1,0-1 1,-1 0-1,1 0 1,0 0-1,0-1 0,0 1 1,-1-1-1,5 1 1,9-1-73,0-1 0,0 0 1,0-1-1,0-1 0,0 0 1,17-6-1,-15 3-62,0 2 1,1 0-1,37-2 0,-49 6 20,11-2-971,-16-3 567,-8-6 336,-11-7-216</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27.857"/>
    </inkml:context>
    <inkml:brush xml:id="br0">
      <inkml:brushProperty name="width" value="0.05" units="cm"/>
      <inkml:brushProperty name="height" value="0.05" units="cm"/>
    </inkml:brush>
  </inkml:definitions>
  <inkml:trace contextRef="#ctx0" brushRef="#br0">2 5 16227,'-1'-4'2025,"12"5"-1313,19 3-416,9 6 1488,5 2-1327,1 5-81,-4 0-232</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28.863"/>
    </inkml:context>
    <inkml:brush xml:id="br0">
      <inkml:brushProperty name="width" value="0.05" units="cm"/>
      <inkml:brushProperty name="height" value="0.05" units="cm"/>
    </inkml:brush>
  </inkml:definitions>
  <inkml:trace contextRef="#ctx0" brushRef="#br0">211 418 20308,'0'-2'121,"0"0"0,-1 0 0,1 0 0,-1 0 0,0 0 0,0 0 0,0 0 0,0 0 0,0 0 0,0 0 0,0 1 0,-1-1-1,1 0 1,-1 1 0,1-1 0,-1 1 0,1 0 0,-1 0 0,0-1 0,0 1 0,0 0 0,1 0 0,-1 1 0,0-1 0,0 0 0,0 1-1,0-1 1,-1 1 0,1-1 0,0 1 0,0 0 0,0 0 0,0 0 0,0 0 0,0 0 0,0 1 0,-5 0 0,0 1-38,0 0 0,0 0 0,1 1 0,-1 0 0,0 0 0,1 1 0,0-1 0,0 1 0,0 1 0,-6 5 1,4-3-126,1 2 1,-1-1 0,1 1 0,1 1 0,0-1-1,-6 12 1,10-15-22,-1-1 1,1 1-1,0 0 1,0 0-1,0 1 0,1-1 1,0 0-1,0 0 0,1 1 1,0-1-1,0 0 0,1 9 1,0-13 29,-1 1 0,1-1 0,0 1 0,0-1 0,0 1 0,0-1 0,1 0 0,-1 1 0,1-1 0,-1 0 0,1 0 0,0 0 0,0 0 0,0-1 0,0 1 0,0 0 0,0-1 0,0 1 0,1-1 0,-1 0 0,1 0 0,-1 0 0,0 0 0,1 0 0,3 0 0,8 2-73,0 0 0,1-2 1,24 1-1,6 0 0,-36-1 115,0 1 0,0 0 0,1 1 0,-1-1 0,-1 2 0,1-1 0,0 1 0,-1 0 0,0 1 0,0 0 0,0 0 0,-1 1 0,1 0 0,-1 1 0,-1-1 0,1 1 0,-1 0 0,0 1 0,-1 0 0,0-1 0,0 2 0,-1-1 0,0 0 0,0 1 0,-1 0 0,0 0 0,2 15 0,-1-2 30,-1 0 1,-1 0 0,-1 1-1,-1-1 1,-1 0 0,-6 36-1,-1-21 190,-1 0 0,-1 0 0,-18 37 0,28-73-224,-27 55 437,25-52-387,0 0-1,-1-1 1,1 0-1,-1 1 1,0-1-1,0 0 0,0 0 1,0 0-1,-1-1 1,1 1-1,-8 3 1,10-6-38,0 1 1,0-1 0,0 1 0,0-1 0,0 0 0,0 0 0,-1 1 0,1-1 0,0 0 0,0 0 0,0 0 0,0 0-1,0 0 1,0-1 0,-1 1 0,1 0 0,0 0 0,0-1 0,0 1 0,0-1 0,0 1 0,0-1 0,-1 0 0,0-1 0,0 0 0,0 0 0,1 0 1,-1 0-1,0 0 0,1 0 0,0 0 1,-1 0-1,1-1 0,-1-2 0,-1-5 6,0-1-1,0 0 0,-2-20 1,4 9-54,1 0 1,0 0-1,2 0 1,0 1 0,2-1-1,0 1 1,2-1-1,0 1 1,1 1-1,1-1 1,19-33 0,5 0-109,1 2 0,79-91 0,6 12-42,42-52-5,-135 152 166,-2-2 1,-1-1 0,33-68-1,-51 92 18,0 0-1,-1 0 0,0 0 1,-1 0-1,0-1 1,1-14-1,-3 23 2,1 0 0,-1 0 1,0 0-1,0-1 0,0 1 0,-1 0 0,1 0 0,0-1 1,-1 1-1,0 0 0,1 0 0,-1 0 0,0 0 0,0 0 1,0 0-1,0 0 0,0 0 0,-1 0 0,1 1 0,-1-1 0,1 0 1,-1 1-1,0-1 0,1 1 0,-1 0 0,0 0 0,0-1 1,0 1-1,0 0 0,0 0 0,0 1 0,0-1 0,0 0 1,-4 0-1,-1 1 5,0 0 1,1 0-1,-1 0 0,0 1 1,0 0-1,0 0 0,1 1 1,-1 0-1,1 0 1,-1 1-1,1-1 0,0 1 1,0 1-1,0-1 0,-6 5 1,-5 5 19,1 0-1,0 1 1,-25 28 0,27-25-9,1 0 0,0 1 0,1 0 0,0 1 0,2 1 0,0 0-1,2 0 1,-9 28 0,14-37-9,1-1 0,0 1-1,0-1 1,1 1 0,0-1 0,1 1-1,0 0 1,1 0 0,0-1-1,1 1 1,0-1 0,1 1 0,0-1-1,0 0 1,1 0 0,0 0-1,1-1 1,0 1 0,7 8 0,-4-8-1,0 0 0,0-1 0,1 0 1,1 0-1,-1-1 0,1-1 1,1 1-1,-1-2 0,1 1 0,0-2 1,1 1-1,-1-2 0,20 6 1,-21-7 1,0-1 0,1-1 1,-1 1-1,0-2 1,1 0-1,-1 0 0,1 0 1,-1-2-1,0 1 0,0-1 1,0-1-1,0 0 1,0 0-1,0-1 0,-1 0 1,17-10-1,-12 4 14,-1-1 0,0 0 0,0-1-1,-1-1 1,0 0 0,-1 0 0,-1-1 0,0-1 0,-1 0-1,-1 0 1,0-1 0,-1 0 0,0 0 0,-2 0-1,0-1 1,4-24 0,-9 39-18,1 1-1,-1 0 1,0 0-1,1 0 1,-1 0-1,0-1 1,0 1-1,0 0 1,0 0-1,0 0 1,-1 0 0,1-1-1,0 1 1,-1 0-1,0-2 1,1 3-3,0 0 0,-1 0 0,1 0 0,-1 0 0,1 1 0,-1-1 0,1 0 0,0 0 0,-1 0 0,1 0 0,-1 0 0,1 1 0,0-1 0,-1 0 0,1 0 1,0 1-1,-1-1 0,1 0 0,0 1 0,-1-1 0,1 0 0,0 1 0,0-1 0,-1 0 0,1 1 0,0 0 0,-21 34 14,14-18 0,1 0 0,1 1 0,-5 31 0,8-40-5,1 0 0,1 0-1,-1 1 1,2-1-1,-1 0 1,1 0-1,0 0 1,1-1-1,4 16 1,-5-22-6,0 1 0,1-1 0,-1 0 0,0 0 1,1 1-1,-1-1 0,1 0 0,-1 0 0,1 0 0,0-1 0,0 1 0,0 0 0,0-1 0,0 1 0,0-1 1,1 0-1,-1 1 0,0-1 0,1 0 0,-1-1 0,1 1 0,-1 0 0,1-1 0,-1 1 0,1-1 0,-1 0 1,1 0-1,0 0 0,-1 0 0,1 0 0,-1-1 0,1 1 0,4-2 0,3-1 8,-1 0 0,1-1 0,-1 0 0,1-1 0,-2 1 0,1-2 0,11-8 0,5-7-44,-1-2 0,-1-1 1,-1-1-1,-1-1 1,-1 0-1,28-51 0,-41 69-111,-4 15 62,-5 15 20,2-21 58,-6 45-58,-5 58 146,10-90-62,1 1-1,1 0 1,0-1-1,7 29 0,-8-40-68,1 0 0,0 0 0,0 0 0,1 0-1,-1 0 1,0 0 0,1 0 0,0-1-1,-1 1 1,1-1 0,0 1 0,0-1 0,1 0-1,-1 0 1,0 0 0,1 0 0,3 2 0,-5-4-15,0 1 0,1-1 0,-1 1 0,0-1 0,0 0 0,1 1 0,-1-1-1,0 0 1,1 0 0,-1 0 0,0 0 0,1 0 0,-1-1 0,0 1 0,0 0 0,1-1 0,1 0 0,-1 0-2,0 0 0,0-1 0,1 1 0,-1-1 0,0 1 0,0-1 0,-1 0 0,1 0 0,0 0 0,-1 0 0,3-4 0,17-32-409,1-11-173</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19.572"/>
    </inkml:context>
    <inkml:brush xml:id="br0">
      <inkml:brushProperty name="width" value="0.05" units="cm"/>
      <inkml:brushProperty name="height" value="0.05" units="cm"/>
    </inkml:brush>
  </inkml:definitions>
  <inkml:trace contextRef="#ctx0" brushRef="#br0">37 65 18100,'-18'-20'1928,"8"6"-1232,7 6-319,-1 1 2031,2 3-2592,6 4 256,9 0-128,6-12-192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29.263"/>
    </inkml:context>
    <inkml:brush xml:id="br0">
      <inkml:brushProperty name="width" value="0.05" units="cm"/>
      <inkml:brushProperty name="height" value="0.05" units="cm"/>
    </inkml:brush>
  </inkml:definitions>
  <inkml:trace contextRef="#ctx0" brushRef="#br0">8 0 17388,'-6'10'1472,"5"4"-1216,2 2-392,7 3 424,3 2-192,5 2-120,5 3-112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29.637"/>
    </inkml:context>
    <inkml:brush xml:id="br0">
      <inkml:brushProperty name="width" value="0.05" units="cm"/>
      <inkml:brushProperty name="height" value="0.05" units="cm"/>
    </inkml:brush>
  </inkml:definitions>
  <inkml:trace contextRef="#ctx0" brushRef="#br0">59 545 16820,'-7'10'347,"0"-1"1,0 1 0,0 0 0,1 0 0,1 1 0,-7 18 0,10-25-268,1 0 0,0 0 0,0 0 0,0 0 0,1 0 0,-1 0 0,1 0 0,0 0 0,0 0 0,0 0 0,0 0 0,1 0 0,0 0 0,0 0 0,0 0 0,0 0 0,1 0 0,-1 0 0,1-1 0,0 1 0,0 0 0,5 5 0,-5-6-49,1-1 0,-1 0 0,0 0 0,1 0 0,0 0 0,-1 0 0,1 0 0,0-1-1,0 1 1,0-1 0,0 0 0,0 0 0,0 0 0,1 0 0,-1 0 0,0-1 0,5 1 0,-3-2-1,1 1 0,0-1-1,-1 0 1,1 0 0,-1 0 0,1-1 0,-1 0 0,0 0 0,7-4 0,3-3 35,0-1 1,-1 0-1,0-1 1,-1 0-1,20-22 0,-11 7-24,-2-1 0,-1-1 0,-1 0-1,-1-1 1,-2-1 0,-1-1-1,-1 0 1,-2-1 0,-1 0 0,-1-1-1,-2 0 1,-2 0 0,0-1 0,-1-42-1,-4 60-67,0-1 0,-5-27-1,5 39 15,-1 1 0,0 0 0,0-1 0,-1 1 0,0 0 0,1 0 0,-1 0 0,-1 0 0,1 0 0,0 0 0,-1 1 0,0-1 0,0 1 0,-5-5 0,6 6 9,-1 1 0,1 0 0,0-1 0,0 1 1,0 0-1,-1 0 0,1 1 0,0-1 0,-1 1 0,1-1 0,-1 1 0,1-1 1,-1 1-1,1 0 0,-1 0 0,1 1 0,-1-1 0,1 0 0,-1 1 1,1 0-1,0-1 0,-1 1 0,1 0 0,0 0 0,0 0 0,-1 0 0,1 1 1,0-1-1,0 1 0,-2 2 0,-6 4 7,1 1-1,0 0 1,0 0 0,-12 18-1,5-4 10,1 1 0,-24 48 0,34-62-10,1 1 0,0 0 0,1 0 0,0 0 0,1 0 0,0 0 0,0 1 0,2-1 0,0 22 0,1-28-50,-1 0 0,1 0 0,1 0-1,-1 0 1,1 0 0,0 0 0,0-1 0,0 1-1,1 0 1,-1-1 0,1 0 0,0 0 0,1 0 0,-1 0-1,1 0 1,-1-1 0,1 1 0,0-1 0,5 3-1,8 3-291,0 0-1,0-1 1,36 11-1,-38-14 201,0 0-1,-1 1 0,0 0 1,0 1-1,22 15 0,-30-18 207,-1 1 1,0 1-1,0-1 0,0 1 0,-1 0 0,0 0 1,0 0-1,0 0 0,-1 1 0,0 0 0,0 0 0,0-1 1,1 10-1,-2-4-54,0 1 1,0 0 0,-1 0-1,-1 0 1,-1-1-1,-2 20 1,3-25-77,2-8-49,1-14-129</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30.663"/>
    </inkml:context>
    <inkml:brush xml:id="br0">
      <inkml:brushProperty name="width" value="0.05" units="cm"/>
      <inkml:brushProperty name="height" value="0.05" units="cm"/>
    </inkml:brush>
  </inkml:definitions>
  <inkml:trace contextRef="#ctx0" brushRef="#br0">186 51 21141,'0'-1'89,"0"-1"0,0 0 0,0 0 0,-1 1 0,1-1 0,0 0 1,-1 0-1,0 1 0,1-1 0,-1 0 0,0 1 0,0-1 1,0 1-1,0-1 0,0 1 0,0 0 0,-1-1 0,1 1 1,0 0-1,-1 0 0,1 0 0,-1 0 0,1 0 0,-1 0 1,1 0-1,-1 0 0,0 1 0,1-1 0,-1 1 0,0-1 1,1 1-1,-1 0 0,-3-1 0,1 1 5,-1 0 0,1-1 1,0 1-1,0 1 0,-1-1 0,1 1 0,0 0 1,0 0-1,0 0 0,0 0 0,0 1 0,0-1 1,-6 5-1,3-1-83,1 0 1,-1 1 0,1 0-1,0 0 1,1 1-1,0-1 1,0 1 0,0 0-1,1 1 1,0-1-1,0 1 1,1 0 0,0 0-1,0 0 1,1 0-1,0 0 1,0 1 0,1-1-1,0 15 1,1-21-16,0-1 0,1 1-1,-1-1 1,1 1 0,-1-1 0,1 1 0,-1-1 0,1 1-1,0-1 1,0 1 0,0-1 0,0 0 0,0 0 0,0 1-1,0-1 1,0 0 0,0 0 0,1 0 0,-1 0 0,0 0-1,1-1 1,-1 1 0,1 0 0,-1-1 0,3 2 0,4 0-14,0 0 0,0-1 1,16 1-1,-13-1 6,6 1-8,1 0-1,-1 1 1,0 1-1,0 1 1,-1 0-1,1 1 1,-1 1-1,0 0 0,25 17 1,-32-18 12,-1 0 0,-1 1-1,1-1 1,-1 2 0,0-1 0,-1 1-1,0 0 1,0 0 0,-1 1 0,0 0 0,0 0-1,-1 0 1,0 0 0,0 1 0,-1-1-1,-1 1 1,0 0 0,1 12 0,-2-10 6,0 0 1,-1 0 0,-1 1-1,0-1 1,0 0 0,-2 0-1,1-1 1,-1 1-1,-7 15 1,7-20 28,0 0 0,0 0 0,-1-1 1,0 1-1,-1-1 0,1 1 0,-1-1 0,-1-1 0,1 1 0,-1-1 0,0 0 0,0 0 0,0-1 1,-1 1-1,-10 4 0,15-8-10,0 0 0,-1 0-1,1 0 1,0 0 0,-1 0 0,1-1 0,-1 1 0,1-1-1,-1 0 1,1 0 0,-1 0 0,1 0 0,-1 0 0,1 0 0,-1-1-1,1 1 1,-1-1 0,1 0 0,0 0 0,-1 0 0,1 0 0,-4-2-1,4 1-3,-1 0-1,1 0 0,0-1 0,0 1 0,0-1 1,0 0-1,0 0 0,1 1 0,-1-1 0,1 0 0,0 0 1,0 0-1,0 0 0,0-1 0,0 1 0,1 0 0,-1-4 1,0-9-16,1 1 0,1-1 0,0 1 1,1 0-1,1 0 0,0-1 0,6-15 0,5-9-82,25-51-1,-24 60-3,2 1 0,34-49 0,-43 69 57,0 0 0,1 0-1,0 0 1,0 1 0,1 1-1,0-1 1,1 2 0,-1-1-1,2 2 1,13-8-1,-23 13 21,1 0 0,-1 0 0,1 0 0,-1 1 0,1-1-1,0 0 1,-1 1 0,1 0 0,0 0 0,-1-1 0,1 2 0,-1-1-1,1 0 1,0 0 0,-1 1 0,1 0 0,0-1 0,-1 1-1,1 0 1,-1 0 0,0 0 0,1 1 0,-1-1 0,0 0 0,0 1-1,0 0 1,0-1 0,0 1 0,0 0 0,0 0 0,0 0-1,-1 0 1,1 1 0,1 3 0,2 3-13,-2 0 0,1 0 0,-1 1 0,-1-1 1,1 1-1,-2 0 0,1-1 0,-1 12 0,-3 83 74,0-54 134,5-29 39,-3-21-206,0 0 0,0 1 0,0-1 0,1 1 0,-1-1 0,0 1 0,0-1 0,1 0 0,-1 1 0,0-1 0,1 0 0,-1 1 0,1-1-1,-1 0 1,0 1 0,1-1 0,-1 0 0,1 0 0,-1 0 0,1 1 0,-1-1 0,1 0 0,1 0 14,-1-1 1,1 1-1,-1 0 0,1-1 1,-1 0-1,0 1 1,1-1-1,-1 0 0,0 0 1,1 1-1,-1-1 0,0 0 1,0 0-1,0 0 1,0-1-1,0 1 0,0 0 1,0 0-1,0-1 1,1-1-1,7-12 188,0-1 1,-1 0-1,-1-1 0,0 1 1,-1-2-1,-1 1 0,5-29 1,-5 7 100,-1-1 0,-1-56 1,-4 88-299,2 3-67,-1 0-1,0 1 1,0-1 0,0 0-1,-1 1 1,0-1 0,0 0-1,0 1 1,0-1-1,-1 1 1,-4-8 0,7 41-3368,15 18 1921,-4-24 524</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31.434"/>
    </inkml:context>
    <inkml:brush xml:id="br0">
      <inkml:brushProperty name="width" value="0.05" units="cm"/>
      <inkml:brushProperty name="height" value="0.05" units="cm"/>
    </inkml:brush>
  </inkml:definitions>
  <inkml:trace contextRef="#ctx0" brushRef="#br0">134 397 18436,'-3'0'138,"0"0"0,1 0 0,-1 1 0,0-1 0,1 1 1,-1-1-1,1 1 0,-1 0 0,1 0 0,-1 0 0,1 0 0,-1 1 0,1-1 0,0 1 0,0-1 0,-4 4 1,-1 2 194,-1 1 0,-11 16 0,11-13-43,0 0 0,1 1 1,1 0-1,-10 25 0,14-32-242,1-1-1,-1 1 1,1-1 0,0 1 0,0-1 0,1 1-1,-1 0 1,1-1 0,0 1 0,0 0 0,1-1 0,-1 1-1,1 0 1,0-1 0,0 1 0,1-1 0,3 8-1,-4-10-33,0-1-1,0 1 0,0-1 0,0 1 0,0-1 0,1 0 0,-1 1 0,1-1 0,-1 0 0,1 0 0,-1 0 0,1 0 0,0 0 0,-1 0 0,1-1 0,0 1 0,0 0 0,-1-1 0,5 1 0,-3-1-4,1 0 1,0 0-1,-1 0 0,1-1 0,0 1 0,-1-1 0,1 0 1,-1 0-1,6-3 0,4-3 1,-1 1 0,-1-2 0,1 0 0,12-11 0,54-58-41,-38 35-166,-24 28 48,-16 14 145,0-1 1,0 1 0,1 0-1,-1 0 1,0 0-1,0 0 1,0-1 0,0 1-1,1 0 1,-1 0-1,0 0 1,0 0-1,0 0 1,0 0 0,1 0-1,-1 0 1,0 0-1,0-1 1,1 1 0,-1 0-1,0 0 1,0 0-1,0 0 1,1 0-1,-1 0 1,0 0 0,0 0-1,0 1 1,1-1-1,-1 0 1,0 0 0,0 0-1,0 0 1,1 0-1,-1 0 1,0 0 0,0 0-1,0 0 1,0 1-1,1-1 1,-1 0-1,0 0 1,0 0 0,0 0-1,0 1 1,0-1-1,1 0 1,-1 0 0,0 1-1,0 12-109,-9 27 27,-1-1 0,-20 51 0,-2 4 269,17-46-78,-14 55 127,25-89-166,2 1 1,0-1-1,0 1 0,2 28 0,0-41-63,0 0-1,0-1 1,0 1 0,0 0-1,1-1 1,-1 1 0,1 0-1,-1-1 1,1 1 0,-1 0-1,1-1 1,0 1 0,0-1-1,0 0 1,1 3 0,-1-4-4,-1 0 0,1 1 1,-1-1-1,1 0 0,0 0 1,-1 0-1,1 1 0,-1-1 1,1 0-1,0 0 1,-1 0-1,1 0 0,-1 0 1,1 0-1,-1 0 0,1-1 1,0 1-1,-1 0 0,1 0 1,-1 0-1,1 0 1,-1-1-1,1 1 0,-1 0 1,1-1-1,-1 1 0,1 0 1,0-1-1,3-3-5,0 0 0,0 0 1,0 0-1,-1 0 0,0-1 0,1 1 0,2-8 1,13-27-55,19-63 1,-7 18-76,236-499-998,-265 581 1128,9-20-61,1 1 0,1 0-1,1 1 1,29-31 0,-39 46 60,0 1 0,1 0 1,0 0-1,9-5 1,-14 9 6,1 0 1,-1-1 0,0 1 0,1 0 0,-1 0 0,1 0 0,-1-1 0,0 1 0,1 0 0,-1 0 0,1 0 0,-1 0 0,1 0 0,-1 0 0,0 0 0,1 0 0,-1 0 0,1 0 0,-1 0 0,1 0 0,-1 0 0,0 0 0,1 1 0,-1-1 0,1 0 0,-1 0 0,0 0-1,1 1 1,-1-1 0,0 0 0,1 1 0,-1-1 0,0 0 0,1 0 0,-1 1 0,0-1 0,1 1 0,-1-1 0,0 0 0,0 1 0,0-1 0,0 0 0,1 1 0,-1 0 0,1 21 110,-7 4-18,-1 0 1,-1 0 0,-2-1 0,0 0 0,-21 36 0,-15 38 113,44-94-228,0 0 1,0-1-1,1 2 0,0-1 1,0 0-1,-1 8 1,2-12 3,1 0 0,-1 0 0,0 0 1,0 0-1,0 1 0,1-1 1,-1 0-1,0 0 0,1 0 1,-1 0-1,1 0 0,-1 0 1,1 0-1,0 0 0,-1 0 1,1 0-1,0 0 0,0-1 1,0 1-1,-1 0 0,1 0 1,0-1-1,0 1 0,0 0 1,0-1-1,0 1 0,0-1 1,0 0-1,1 1 0,-1-1 1,0 0-1,2 1 0,12 1-182,0-1-1,0-1 1,21-2-1,-20 1 63,0 1 1,0 0-1,31 4 0,-42-3 134,-1 0 0,0 0 0,0 1 0,0-1 0,0 1 0,0 0 0,-1 0 0,1 0 0,0 0 0,-1 1 1,0-1-1,1 1 0,-1 0 0,0 0 0,-1 0 0,1 1 0,0-1 0,-1 1 0,3 4 0,-3-2 60,0-1 0,0 1 0,-1 0 0,1 0 0,-1-1-1,-1 1 1,1 0 0,-1 0 0,0 0 0,-1 0 0,1 0 0,-1 0 0,0-1 0,-1 1 0,1 0 0,-5 10 0,1-3 174,-1-1 0,-1 1 1,1-1-1,-2-1 0,0 1 1,-10 11-1,12-17-81,0 0-1,0 0 0,0-1 1,0 1-1,-1-1 1,0-1-1,0 0 1,0 0-1,-1 0 0,1-1 1,-10 3-1,13-5-184,0 0 0,1 0-1,-1-1 1,0 1 0,0-1-1,0 0 1,0 0 0,0-1-1,0 1 1,0-1 0,0 0-1,0 0 1,0 0 0,0-1-1,1 1 1,-1-1 0,0 0-1,1 0 1,0 0 0,-1 0-1,1 0 1,0-1 0,0 0-1,-5-5 1,4 3-163,1 0 1,-1 0-1,1-1 0,0 1 0,0-1 0,0 0 1,1 0-1,0 0 0,0 0 0,-1-7 1,0-14-555</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33.943"/>
    </inkml:context>
    <inkml:brush xml:id="br0">
      <inkml:brushProperty name="width" value="0.05" units="cm"/>
      <inkml:brushProperty name="height" value="0.05" units="cm"/>
    </inkml:brush>
  </inkml:definitions>
  <inkml:trace contextRef="#ctx0" brushRef="#br0">7 1059 13147,'-6'14'1258,"7"-11"-419,17-17 168,-7 6-666,692-514 3757,-680 505-4015,2-2 9,1 1 0,0 2 0,1 1 0,30-13 0,-54 27-88,1-1 1,0 1-1,-1 0 1,1 0-1,-1 1 1,1-1-1,0 1 1,0-1 0,-1 1-1,1 0 1,0 1-1,0-1 1,-1 1-1,1-1 1,0 1-1,-1 0 1,1 1-1,-1-1 1,1 0 0,5 5-1,-1 0 2,0 1 1,0 1-1,-1-1 1,0 1-1,-1 0 0,6 10 1,-8-12 30,0-1 0,-1 0 0,2 0 1,-1 0-1,1-1 0,-1 0 1,1 0-1,0 0 0,1 0 0,-1-1 1,0 0-1,1 0 0,0 0 1,0-1-1,0 1 0,0-2 0,0 1 1,0-1-1,1 0 0,-1 0 1,0 0-1,1-1 0,-1 0 0,8-1 1,8-2 92,1-2 0,0 0 0,-1-2 0,0 0 0,0-1 0,-1-1 0,34-21 1,132-97 535,3-29-265,-156 124-353,-1-2 0,-2-1 0,31-44 0,-53 63-227,-9 16 165,0 0 0,0 0-1,0 0 1,0 0 0,0-1-1,0 1 1,0 0 0,0 0-1,0 0 1,0 0 0,0 0-1,0 0 1,0 0 0,0 0 0,0-1-1,0 1 1,-1 0 0,1 0-1,0 0 1,0 0 0,0 0-1,0 0 1,0 0 0,0 0 0,0 0-1,0 0 1,0-1 0,0 1-1,0 0 1,-1 0 0,1 0-1,0 0 1,0 0 0,0 0 0,0 0-1,0 0 1,0 0 0,0 0-1,0 0 1,-1 0 0,1 0-1,0 0 1,0 0 0,0 0 0,0 0-1,0 0 1,0 0 0,0 0-1,-1 0 1,1 0 0,0 0-1,0 0 1,0 0 0,0 0-1,0 1 1,0-1 0,0 0 0,0 0-1,-1 0 1,-22 16-1449,-25 34 511,15-19 315</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34.371"/>
    </inkml:context>
    <inkml:brush xml:id="br0">
      <inkml:brushProperty name="width" value="0.05" units="cm"/>
      <inkml:brushProperty name="height" value="0.05" units="cm"/>
    </inkml:brush>
  </inkml:definitions>
  <inkml:trace contextRef="#ctx0" brushRef="#br0">0 1063 15643,'1'-4'122,"0"1"0,0 0 0,1 0 0,-1-1 0,1 1 0,-1 0 0,1 1 0,0-1 0,0 0-1,0 0 1,1 1 0,-1-1 0,3-1 0,9-11 85,66-72 992,3 3 1,160-125-1,-238 206-1174,180-127 739,-153 110-626,0 2-1,1 1 0,1 2 0,36-11 0,-53 21-97,0 1 0,0 1-1,0 1 1,0 0 0,24 1 0,-7 3-28,58 11 1,-71-10 5,0-1-1,0-1 1,0-1-1,0-1 1,-1-1-1,1-1 1,0 0-1,26-9 1,17-9 84,76-35 1,-119 47-85,21-8-46,-1-2 0,-1-1-1,70-49 1,-105 65-74,0 0-1,0 0 1,-1 0 0,0-1-1,0 0 1,0 0-1,0 0 1,-1 0 0,1 0-1,-1-1 1,-1 0-1,1 1 1,-1-1 0,0 0-1,0 0 1,-1 0-1,0-1 1,0 1 0,0 0-1,-1 0 1,0-1 0,-1-8-1,-4-18-420</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34.838"/>
    </inkml:context>
    <inkml:brush xml:id="br0">
      <inkml:brushProperty name="width" value="0.05" units="cm"/>
      <inkml:brushProperty name="height" value="0.05" units="cm"/>
    </inkml:brush>
  </inkml:definitions>
  <inkml:trace contextRef="#ctx0" brushRef="#br0">0 42 16115,'23'-9'478,"0"2"-1,0 0 0,1 1 1,0 2-1,0 0 0,0 2 1,0 0-1,0 2 0,46 5 0,-66-5-428,1 1 0,-1 0-1,1 0 1,-1 0-1,0 1 1,0 0 0,0-1-1,0 1 1,0 1-1,0-1 1,6 6 0,-8-7-31,-1 1 0,1 0 1,-1 0-1,0 0 0,0-1 1,0 1-1,0 0 0,0 0 1,0 1-1,0-1 0,-1 0 1,1 0-1,-1 0 1,0 0-1,1 1 0,-1-1 1,0 0-1,0 0 0,0 1 1,-1-1-1,1 0 0,-1 0 1,1 0-1,-1 0 0,-1 3 1,-7 17 124,-2 0 0,-1-1 1,-1-1-1,0 0 0,-30 34 1,9-12 131,20-23-143,-5 6 128,-22 34 0,38-52-210,-1-1 0,1 0-1,0 1 1,0 0 0,1-1 0,0 1-1,0 0 1,1 0 0,0 0 0,0 0-1,0 11 1,1-16-39,0 0-1,1 0 1,-1-1-1,0 1 1,1 0-1,0-1 1,-1 1-1,1 0 1,0-1-1,0 1 0,-1-1 1,1 1-1,0-1 1,1 1-1,-1-1 1,0 0-1,0 0 1,1 1-1,-1-1 1,0 0-1,1 0 1,2 1-1,0 0-22,0-1 0,0 1 0,1-1 0,-1 0 0,0 0 0,1-1 0,-1 1 0,9-1 0,6-2-239,1 0 0,-1-1 0,23-7 0,-5-2-76,-1-2 0,-1-1 0,-1-1 0,60-39 0,-68 39 158,73-45-420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35.313"/>
    </inkml:context>
    <inkml:brush xml:id="br0">
      <inkml:brushProperty name="width" value="0.05" units="cm"/>
      <inkml:brushProperty name="height" value="0.05" units="cm"/>
    </inkml:brush>
  </inkml:definitions>
  <inkml:trace contextRef="#ctx0" brushRef="#br0">291 86 19180,'-19'6'368,"-1"0"0,1 2 0,0 0 0,0 1 0,1 1-1,1 1 1,-31 23 0,37-25-258,1 0 0,1 0 0,0 1 0,0 1-1,1-1 1,0 1 0,1 1 0,0-1 0,1 1 0,0 0 0,1 1-1,1-1 1,-4 14 0,7-20-84,0 0-1,0 0 1,0 0 0,1 0-1,0 0 1,0 0 0,0 0-1,1 0 1,0-1 0,0 1-1,0 0 1,1 0-1,0-1 1,0 1 0,1-1-1,-1 1 1,1-1 0,0 0-1,1 0 1,-1 0 0,1-1-1,0 1 1,0-1 0,0 0-1,1 0 1,0 0 0,-1-1-1,10 5 1,-5-2-13,1-2 0,0 1 0,0-1 0,1-1 0,-1 0 0,1-1 0,-1 0 0,1 0 0,0-1 0,0 0 0,0-1 0,-1 0 0,1-1 0,0-1 0,12-2 0,-6-1 1,-1 0 0,0-2-1,0 0 1,0 0 0,-1-2 0,0 0-1,-1-1 1,0 0 0,0-1-1,-1 0 1,-1-1 0,0-1 0,-1 0-1,11-15 1,-15 18-63,0 0 0,-1 0 1,0-1-1,0 0 0,-1-1 0,-1 1 0,0-1 1,0 0-1,-1 0 0,-1 0 0,0 0 0,-1-1 1,0 1-1,-1 0 0,0-1 0,-1 1 1,0 0-1,-1-1 0,-1 1 0,-4-15 0,4 20-113,0-1-1,-1 1 1,0 0-1,-1 0 0,1 0 1,-1 0-1,-1 1 0,1 0 1,-1 0-1,-9-7 1,12 10 56,-1 0 0,0 1 0,0-1 1,0 1-1,0 0 0,0 0 0,0 0 1,-1 0-1,1 1 0,-1 0 0,1 0 1,-1 0-1,1 0 0,-1 1 1,0 0-1,1 0 0,-1 0 0,0 0 1,-6 2-1,-13 8-621</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35.699"/>
    </inkml:context>
    <inkml:brush xml:id="br0">
      <inkml:brushProperty name="width" value="0.05" units="cm"/>
      <inkml:brushProperty name="height" value="0.05" units="cm"/>
    </inkml:brush>
  </inkml:definitions>
  <inkml:trace contextRef="#ctx0" brushRef="#br0">332 1 15347,'0'3'244,"0"0"-1,-1 1 1,1-1 0,-1 0-1,0 0 1,0 0-1,0 0 1,-1 0 0,1 0-1,-1 0 1,0 0 0,1-1-1,-4 5 1,-1 2 287,-65 106 3406,-94 156-1703,141-233-2108,11-18-415,-19 40 1,29-70-3103,5-14 3003,3-15-354,2-23-166</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36.082"/>
    </inkml:context>
    <inkml:brush xml:id="br0">
      <inkml:brushProperty name="width" value="0.05" units="cm"/>
      <inkml:brushProperty name="height" value="0.05" units="cm"/>
    </inkml:brush>
  </inkml:definitions>
  <inkml:trace contextRef="#ctx0" brushRef="#br0">401 2 18028,'-6'-1'160,"1"1"1,-1 0-1,0 0 1,1 0-1,-1 0 1,1 1-1,-1 0 1,1 0-1,-1 1 1,1-1-1,0 1 1,-1 0-1,1 0 1,-6 5-1,-8 4 258,0 1 0,-21 18 0,24-16-172,0 0 1,1 1 0,1 1 0,0 0 0,-13 21 0,21-28-176,1 0 1,-1 1-1,1-1 1,1 1-1,0 0 1,1 1-1,-1-1 1,2 1-1,0-1 1,0 1-1,0 18 1,2-26-65,0 1-1,0-1 1,0 0 0,1 0 0,-1 0-1,1 0 1,0 1 0,0-1 0,0 0-1,0-1 1,1 1 0,-1 0 0,1 0-1,-1 0 1,1-1 0,0 1 0,0-1-1,1 1 1,-1-1 0,0 0 0,1 0 0,-1 0-1,1 0 1,0-1 0,-1 1 0,1-1-1,0 1 1,0-1 0,0 0 0,0 0-1,0 0 1,0-1 0,1 1 0,-1-1-1,0 0 1,0 1 0,0-1 0,1-1-1,-1 1 1,0 0 0,0-1 0,0 0-1,6-1 1,-2-2-4,1 1-1,-1-1 1,1 0 0,-1-1-1,0 0 1,-1 0 0,1 0-1,-1-1 1,0 0 0,-1 0-1,1-1 1,-1 1-1,0-1 1,5-11 0,-2 3-2,0-1-1,-1 1 1,0-2 0,-2 1 0,0-1 0,3-19 0,-6 25-8,0-1 0,-1 0 1,-1 0-1,0 1 1,-1-1-1,0 0 1,-4-16-1,5 25 4,-1 0 0,0 0 0,0 0 1,0 0-1,-1 0 0,1 0 0,-1 0 0,1 0 0,-1 1 0,0-1 0,0 1 0,0-1 0,0 1 1,-1 0-1,1 0 0,0 0 0,-1 0 0,0 0 0,1 0 0,-1 1 0,0-1 0,0 1 0,0 0 1,0 0-1,0 0 0,0 0 0,0 1 0,-1-1 0,1 1 0,0 0 0,0 0 0,-5 0 1,1 1-5,-1-1 0,1 2 0,0-1 0,0 1 1,0 1-1,0-1 0,0 1 0,0 0 1,0 0-1,-7 6 0,4-2-3,0 1 0,0 0 0,1 1 0,0 0 0,-12 16 0,8-6-159,1 0 0,0 1 0,1 0 1,2 1-1,0 0 0,-8 28 0,13-37 60,1 0 0,0 1 0,0-1 0,2 1 0,-1-1 0,1 1 0,1 0 0,1-1 0,-1 1 0,2 0-1,0-1 1,0 1 0,7 18 0,20 25-378</inkml:trace>
  <inkml:trace contextRef="#ctx0" brushRef="#br0" timeOffset="1">1113 512 21125,'-47'39'1576,"-19"-9"-1200,0 0-160,11 6 264,10 0-72,22-2 16,14-3-128,32-9-144,14-6-64,21-6-88,9-5-40,7-10-72,2-8-48,-7-14-280,-10-7-232,-19-14 520,-18-10-120,-28-7-56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48.026"/>
    </inkml:context>
    <inkml:brush xml:id="br0">
      <inkml:brushProperty name="width" value="0.05" units="cm"/>
      <inkml:brushProperty name="height" value="0.05" units="cm"/>
    </inkml:brush>
  </inkml:definitions>
  <inkml:trace contextRef="#ctx0" brushRef="#br0">7 225 12299,'-1'-2'64,"0"0"0,0 1 1,1-1-1,-1 0 0,0 0 0,1 0 1,-1-1-1,1 1 0,0 0 1,0 0-1,0 0 0,0 0 1,0 0-1,0 0 0,0 0 1,1 0-1,-1 0 0,1 0 0,1-4 1,-1 2-25,1 0 1,-1 0 0,1 0-1,1 0 1,-1 0-1,0 0 1,1 0 0,0 1-1,3-4 1,1 2-27,0-1-1,1 1 1,0 1 0,0-1 0,0 1-1,0 1 1,1 0 0,-1 0 0,1 0-1,12-1 1,14-1-19,47-1 0,-51 5 9,625-9-145,-374 10 132,1353 51 190,-126-3-73,-329-58-113,-1-31 46,-210 6 2,-663 25-48,903-16 6,-269 13 494,-494-5-351,-2 0-139,-443 18-6,-1 0 0,1 0 0,-1 0 0,0 0 0,1 0 0,-1 0 0,0 1 0,1-1 0,-1 0 0,1 0 0,-1 0 0,0 0 0,1 1 0,-1-1 0,0 0 0,1 0 0,-1 1 0,0-1 0,0 0 0,1 0 0,-1 1 0,0-1 0,0 0 0,1 1 0,-1-1 0,0 0 0,0 1 0,0-1 0,0 0 0,0 1 0,1-1 0,-1 1 0,0-1 0,0 1 0,-1 17 579,2 2-228,4-9-178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2.604"/>
    </inkml:context>
    <inkml:brush xml:id="br0">
      <inkml:brushProperty name="width" value="0.05" units="cm"/>
      <inkml:brushProperty name="height" value="0.05" units="cm"/>
    </inkml:brush>
  </inkml:definitions>
  <inkml:trace contextRef="#ctx0" brushRef="#br0">2 227 18220,'-2'78'1053,"4"0"-1,3 0 1,24 126-1,-16-147-972,2 0-1,2-2 0,3 0 0,2-1 0,44 76 0,-52-112-42,-13-18-36,-1 0 0,0 0 0,0 0 0,0 0 0,1 0 0,-1 0 0,0 0 1,0 0-1,0 0 0,1 0 0,-1 0 0,0 0 0,0 0 0,0 0 0,1 0 0,-1 0 0,0 0 0,0 0 0,0 0 0,0-1 1,0 1-1,1 0 0,-1 0 0,0 0 0,0 0 0,0-1 0,0 1 0,0 0 0,0 0 0,1 0 0,-1 0 0,0-1 0,0 1 1,0 0-1,0 0 0,0 0 0,0-1 0,0 1 0,0 0 0,0 0 0,0 0 0,0-1 0,0 1 0,0 0 0,0 0 0,0 0 0,0-1 1,0 1-1,-1-6 12,1 0 1,-1 0-1,0-1 1,0 1-1,-2-6 1,-80-221 154,39 114-86,82 132-1197,-26-11 801,-1-1 0,1 0 0,0-1-1,0 0 1,0-1 0,-1 0-1,1-1 1,-1 0 0,1-1 0,15-5-1,-10 1-32,0 0 0,-1 0 0,0-2-1,0 0 1,-1-1 0,16-13-1,-27 20 376,0-1-1,0 1 0,0-1 0,0 0 0,0 0 0,-1 0 0,0 0 0,0-1 0,0 1 0,-1-1 0,1 0 0,-1 0 0,2-6 0,-4 11-7,0-1 0,0 1 0,0 0 0,0-1 0,0 1-1,0 0 1,0 0 0,0-1 0,0 1 0,0 0 0,0 0 0,0-1-1,0 1 1,0 0 0,0-1 0,0 1 0,-1 0 0,1 0 0,0-1-1,0 1 1,0 0 0,0 0 0,0 0 0,-1-1 0,1 1 0,0 0-1,0 0 1,0 0 0,-1-1 0,1 1 0,0 0 0,0 0 0,-1 0-1,1 0 1,0 0 0,0 0 0,-1 0 0,1 0 0,0-1 0,-1 1-1,1 0 1,0 0 0,0 0 0,-1 0 0,1 0 0,0 0 0,0 1-1,-1-1 1,1 0 0,0 0 0,0 0 0,-1 0 0,1 0 0,0 0-1,0 0 1,-1 0 0,1 1 0,0-1 0,0 0 0,-1 0 0,1 0-1,0 1 1,0-1 0,-1 0 0,-15 12 808,10-3-660,0-1 1,1 1-1,-1-1 0,2 1 0,-1 1 0,1-1 0,1 1 0,0 0 0,0-1 0,1 1 0,0 0 1,0 1-1,2-1 0,-1 0 0,1 0 0,0 1 0,1-1 0,0 0 0,1 0 0,4 13 0,-6-21-152,1 0 0,0 0 0,-1 1-1,1-1 1,0 0 0,0 0 0,1 0-1,-1 0 1,0 0 0,1 0-1,-1-1 1,1 1 0,-1 0 0,1-1-1,0 1 1,0-1 0,0 0 0,0 1-1,0-1 1,0 0 0,0 0-1,0 0 1,0-1 0,0 1 0,1 0-1,-1-1 1,0 1 0,1-1 0,-1 0-1,0 0 1,1 0 0,-1 0-1,0 0 1,0-1 0,1 1 0,-1-1-1,0 1 1,5-3 0,-1 1 13,0-2 0,0 1 0,0-1 0,0 0 1,-1 0-1,1 0 0,-1-1 0,0 0 0,-1 0 0,1 0 0,-1-1 1,4-6-1,0-2 36,-1-1 0,-1 1 0,-1-1 0,0-1 0,-1 1 0,0-1 0,-1 0 0,-1 0 1,-1 0-1,0-19 0,3 42-74,1-1 0,0 0 0,0 0 0,1 0 0,-1-1 0,1 1 0,0-1-1,13 7 1,-16-10 15,1 0 0,-1-1-1,1 0 1,0 1-1,-1-1 1,1-1 0,0 1-1,0 0 1,0-1-1,-1 0 1,1 0 0,0 0-1,0 0 1,0-1-1,0 1 1,-1-1 0,1 0-1,0 0 1,-1-1-1,1 1 1,-1-1 0,1 1-1,-1-1 1,0 0-1,0-1 1,1 1 0,-1 0-1,-1-1 1,6-5-1,-1 0 27,0-1-1,-1 0 1,0 0-1,-1 0 1,0-1-1,0 0 1,-1 0-1,0 0 1,4-19-1,-1-11 18,-3-1-1,-1 0 0,-2 1 0,-1-1 1,-3 0-1,-1 0 0,-2 1 1,-13-47-1,17 79-53,0 0-1,-1 1 1,0-1 0,0 1-1,0 0 1,-1 0 0,-7-10-1,11 17 5,0-1 0,0 1 0,0 0 0,-1-1 0,1 1 0,0 0-1,-1 0 1,1-1 0,0 1 0,0 0 0,-1 0 0,1 0 0,0-1 0,-1 1-1,1 0 1,-1 0 0,1 0 0,0 0 0,-1 0 0,1 0 0,0-1 0,-1 1 0,1 0-1,-1 0 1,1 0 0,0 0 0,-1 1 0,1-1 0,-1 0 0,1 0 0,0 0-1,-1 0 1,1 0 0,-7 13-27,2 16 8,5 5 21,2 0 1,1 0-1,1 0 1,2 0 0,16 51-1,-5-36-28,1-1 1,2 0-1,28 44 0,-37-73-18,0-1 0,2 0 1,0 0-1,1-2 0,23 23 0,-191-197-4,101 100 47,-55-64 324,108 121-318,0 1 0,-1 0 0,1 0 0,0 0 0,0 0-1,0-1 1,0 1 0,0 0 0,0 0 0,-1-1 0,1 1 0,0 0 0,0 0 0,0-1 0,0 1 0,0 0 0,0 0 0,0-1 0,0 1 0,0 0 0,0 0 0,0-1 0,0 1 0,0 0 0,0 0 0,0-1 0,0 1 0,0 0 0,1 0 0,-1-1 0,0 1 0,0 0 0,0 0 0,0 0 0,0-1 0,1 1 0,-1 0 0,0 0 0,0 0 0,0-1 0,1 1 0,-1 0 0,0 0 0,0 0 0,0 0 0,1 0 0,-1 0 0,0 0 0,0-1 0,1 1 0,-1 0 0,0 0 0,0 0 0,1 0 0,-1 0 0,0 0-1,0 0 1,1 0 0,-1 0 0,0 0 0,1 1 0,8-1 38,1 0 0,-1 1 0,1 1 0,-1 0 0,12 3 0,10 3-10,-8-3-54,-6-1-236,1-1-1,-1 0 0,0-1 0,1 0 0,-1-2 0,24-2 1,-39 2 227,-1 0 1,1-1-1,-1 1 0,1 0 1,-1-1-1,1 1 1,-1-1-1,1 0 1,-1 0-1,1 1 0,1-3 1,-3 3 16,0-1-1,1 1 1,-1-1 0,1 0-1,-1 1 1,0-1 0,0 0-1,1 1 1,-1-1 0,0 0-1,0 1 1,0-1 0,0 0-1,0 0 1,0 1 0,0-1-1,0 0 1,0 0 0,0 1-1,0-1 1,0 0 0,0 1-1,-1-1 1,1 0 0,0 0 0,-1 0-1,-12-24-466</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37.303"/>
    </inkml:context>
    <inkml:brush xml:id="br0">
      <inkml:brushProperty name="width" value="0.05" units="cm"/>
      <inkml:brushProperty name="height" value="0.05" units="cm"/>
    </inkml:brush>
  </inkml:definitions>
  <inkml:trace contextRef="#ctx0" brushRef="#br0">0 113 15163,'1'-4'128,"0"1"-1,0 0 1,0-1-1,0 1 0,1 0 1,-1 0-1,1 0 1,0 0-1,0 0 1,0 0-1,0 0 1,1 0-1,-1 1 1,1-1-1,-1 1 0,1 0 1,0 0-1,0 0 1,0 0-1,0 0 1,5-1-1,9-5 356,0 2 0,32-9 0,-45 14-360,19-5 240,1 1 0,-1 1 0,35-2 0,-51 6-305,0 0 1,0 0-1,0 0 1,0 1-1,0 0 1,0 1-1,0-1 1,-1 1-1,1 1 1,-1-1-1,1 1 0,-1 0 1,0 1-1,0-1 1,0 1-1,7 7 1,-10-9-50,-1 1 1,0-1-1,0 1 0,0 0 1,0 0-1,-1 0 1,1 0-1,-1 0 0,0 1 1,0-1-1,0 0 1,0 1-1,0-1 0,-1 0 1,1 1-1,-1-1 1,0 1-1,0-1 0,0 1 1,-1-1-1,1 0 1,-1 1-1,0-1 0,0 1 1,0-1-1,0 0 1,-1 0-1,-3 6 1,-2 4-3,-1-1 1,-1 1 0,0-1 0,-1-1 0,-13 13 0,-46 36 153,52-47-65,0 0 0,1 2 0,1 0 0,0 0 0,-16 22 0,30-34-72,-1-1-1,1 1 1,0-1-1,-1 1 0,1-1 1,0 1-1,1 0 1,-1 0-1,0-1 1,1 1-1,-1 0 1,1 3-1,0-4-10,1 0-1,-1-1 1,0 1 0,1 0 0,-1-1-1,1 1 1,0-1 0,-1 1-1,1-1 1,0 1 0,0-1 0,0 1-1,0-1 1,0 0 0,0 0 0,0 1-1,1-1 1,-1 0 0,0 0 0,1 0-1,-1 0 1,3 1 0,4 1-41,1 1 0,-1-1 1,1-1-1,0 0 0,0 0 0,0 0 1,0-1-1,0-1 0,16 0 1,3-2-522,55-10 1,-30-1 230,55-22 0,-22 3-123</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37.751"/>
    </inkml:context>
    <inkml:brush xml:id="br0">
      <inkml:brushProperty name="width" value="0.05" units="cm"/>
      <inkml:brushProperty name="height" value="0.05" units="cm"/>
    </inkml:brush>
  </inkml:definitions>
  <inkml:trace contextRef="#ctx0" brushRef="#br0">249 64 17764,'-7'0'177,"1"2"1,0-1-1,0 1 1,0-1-1,1 2 1,-1-1-1,0 1 1,1 0 0,0 0-1,-1 0 1,-8 8-1,0 2 138,0 0-1,-19 24 1,19-20-146,1 1 0,0 1 0,2 0 0,0 1 1,2 0-1,0 0 0,1 1 0,-6 24 0,11-34-116,1 0 0,1 0 0,0 0 1,0 0-1,1 0 0,1 0 0,3 22 0,-2-26-20,0 1 0,0-1 0,1 0 0,0 1 0,0-1 0,1-1 0,0 1 0,0 0 0,1-1 0,0 0 0,0 0 0,8 7 0,-10-10-8,1 1-1,0-1 0,0 0 1,0 0-1,0-1 0,0 0 1,1 1-1,-1-1 0,1 0 1,0-1-1,-1 1 0,1-1 1,0 0-1,0-1 0,7 1 1,-5-1 5,-1-1 0,0 1 0,0-2 0,0 1 0,-1-1 0,1 1 0,0-2 0,0 1 0,-1-1 0,0 0 1,7-4-1,2-4 66,0 0 1,-1-1 0,0-1 0,-1 0-1,0-1 1,-1 0 0,15-25 0,-8 9 45,-2-1 0,0-1 0,11-37 0,-20 47-70,0-1-1,-2 1 1,-1-1-1,-1 0 1,1-40-1,-4 56-65,0 0-1,-1 1 1,0-1 0,0 1-1,-1-1 1,0 1-1,0-1 1,-1 1-1,1 0 1,-7-10 0,8 14-49,0 0 0,-1 0 0,1 0 0,-1 1 0,0-1 1,0 0-1,1 1 0,-1-1 0,0 1 0,0 0 0,0-1 1,0 1-1,-1 0 0,1 0 0,0 1 0,0-1 0,-1 0 1,1 1-1,0-1 0,-1 1 0,1 0 0,-1 0 0,1 0 1,0 0-1,-1 0 0,1 0 0,0 1 0,-1-1 0,1 1 1,0 0-1,-1-1 0,1 1 0,-3 2 0,-1 0-146,1 1 1,-1 0-1,1 0 0,0 0 0,0 1 1,1-1-1,-1 1 0,1 0 0,0 1 0,0-1 1,1 1-1,0 0 0,0 0 0,0 0 1,0 0-1,1 0 0,0 0 0,1 1 1,-2 9-1,1 16-701</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38.202"/>
    </inkml:context>
    <inkml:brush xml:id="br0">
      <inkml:brushProperty name="width" value="0.05" units="cm"/>
      <inkml:brushProperty name="height" value="0.05" units="cm"/>
    </inkml:brush>
  </inkml:definitions>
  <inkml:trace contextRef="#ctx0" brushRef="#br0">474 26 19172,'17'-19'1584,"-14"13"-1049,-4 5-267,-9 7 135,-68 58 287,3 4 0,3 3-1,-110 139 1,170-193-865,0 1-1,0 0 1,2 0-1,-14 31 1,18-39-1105,9-27 129,-1 6 1117,12-78-1058,-5 24 377</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38.597"/>
    </inkml:context>
    <inkml:brush xml:id="br0">
      <inkml:brushProperty name="width" value="0.05" units="cm"/>
      <inkml:brushProperty name="height" value="0.05" units="cm"/>
    </inkml:brush>
  </inkml:definitions>
  <inkml:trace contextRef="#ctx0" brushRef="#br0">340 137 14619,'0'-4'236,"-1"0"-1,0 0 1,0 0-1,-1 0 1,1 1-1,-1-1 0,-3-5 1,4 7-162,0 1-1,-1-1 1,1 1-1,0 0 1,-1 0-1,0 0 1,1 0 0,-1 0-1,1 0 1,-1 0-1,0 0 1,0 0-1,0 1 1,1-1 0,-1 1-1,0 0 1,0-1-1,0 1 1,-3 0 0,-5 0 239,-1 1 1,1 1 0,-1-1 0,1 2-1,0-1 1,0 1 0,0 1 0,0 0-1,0 0 1,1 1 0,0 0 0,0 1 0,0 0-1,-14 13 1,9-6-149,0 0 1,1 1-1,1 0 0,0 0 1,1 2-1,1-1 0,-14 27 1,21-34-114,0 0 0,0 0 0,0 0 0,1 0 0,0 0 0,0 0 0,1 1 0,1-1 0,-1 1 0,1-1 0,2 17 0,-1-21-32,0 1 0,0-1 0,1 1-1,0-1 1,-1 0 0,1 0 0,1 0-1,-1 0 1,1 0 0,-1 0 0,1-1 0,0 1-1,1-1 1,-1 0 0,0 0 0,1 0-1,0 0 1,-1 0 0,1-1 0,0 0-1,1 0 1,-1 0 0,7 2 0,1-1 4,0 0 1,1-1-1,-1 0 1,1-1-1,-1-1 1,1 0-1,-1 0 1,1-2-1,-1 1 1,1-1-1,-1-1 1,0 0-1,0-1 1,21-10 0,-16 6-2,1-1 1,-2-1 0,1 0-1,-1-1 1,-1-1 0,0-1 0,-1 0-1,25-29 1,-32 34-23,-1-1-1,-1 1 0,1-2 1,-2 1-1,1 0 1,-1-1-1,0 0 0,-1 0 1,0 0-1,-1 0 1,0 0-1,-1-1 0,0 1 1,0-1-1,-2-18 1,0 21-12,-1 1 1,0-1-1,0 0 1,0 1 0,-1-1-1,0 1 1,0 0-1,-1 0 1,0 0-1,0 0 1,-1 1 0,0-1-1,0 1 1,0 0-1,-1 1 1,1-1 0,-2 1-1,1 0 1,0 1-1,-1 0 1,-9-5-1,8 5-65,-1 0 0,0 1-1,1 0 1,-1 0 0,-1 1-1,1 0 1,0 1 0,-1 0-1,1 0 1,0 1 0,-1 0-1,1 1 1,0 0 0,-1 0-1,1 1 1,0 0 0,0 1-1,0 0 1,0 1 0,1-1-1,-1 2 1,1-1 0,0 1-1,0 0 1,1 1 0,-1 0-1,1 0 1,0 0 0,1 1-1,0 0 1,0 1 0,-9 14-1,9-12-91,1 1-1,0 0 0,1 0 1,0 0-1,1 0 1,0 1-1,1-1 1,0 1-1,1 0 0,0-1 1,1 1-1,1 0 1,-1 0-1,2 0 0,0-1 1,4 14-1,11 20-543</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4:39.046"/>
    </inkml:context>
    <inkml:brush xml:id="br0">
      <inkml:brushProperty name="width" value="0.05" units="cm"/>
      <inkml:brushProperty name="height" value="0.05" units="cm"/>
    </inkml:brush>
  </inkml:definitions>
  <inkml:trace contextRef="#ctx0" brushRef="#br0">344 62 18820,'1'-2'108,"-1"0"0,0 0 0,1-1-1,-1 1 1,-1 0 0,1 0 0,0-1 0,0 1 0,-1 0-1,1 0 1,-1 0 0,0 0 0,0 0 0,0-1 0,0 1-1,0 0 1,0 1 0,0-1 0,-1 0 0,1 0 0,0 1-1,-1-1 1,0 0 0,1 1 0,-1 0 0,0-1 0,0 1-1,0 0 1,0 0 0,0 0 0,0 0 0,0 0-1,0 0 1,0 1 0,-1-1 0,1 1 0,0 0 0,0-1-1,-1 1 1,1 0 0,-2 1 0,-5-1 18,0 0 0,1 1 0,-1 0 0,1 1 0,-1 0 0,1 1 0,0-1 0,0 1 0,0 1 0,0 0 0,0 0 0,1 0 0,0 1 0,-13 11 0,4-2-89,0 1 0,1 1 0,1 1 0,-23 32 0,29-36-21,1 0 0,0 0 1,1 0-1,0 1 0,1 0 0,1 1 0,0-1 0,1 1 1,-3 26-1,6-35-10,-1 0 0,1-1 1,0 1-1,1 0 0,-1 0 1,1-1-1,1 1 0,-1 0 1,1-1-1,0 1 0,0-1 1,0 0-1,1 1 0,0-1 1,0 0-1,0-1 0,0 1 1,1 0-1,0-1 0,0 0 1,0 0-1,1 0 0,-1-1 1,1 1-1,0-1 0,0 0 1,0 0-1,6 2 1,-4-3 0,1 1 1,-1-1 0,1-1-1,0 1 1,0-1 0,0-1 0,0 1-1,0-1 1,0-1 0,-1 1-1,1-1 1,0-1 0,0 0 0,-1 0-1,1 0 1,-1-1 0,1 0-1,-1 0 1,0-1 0,10-6 0,-10 5-14,0-1 1,0 0-1,0 0 1,0 0-1,-1 0 1,0-1-1,0 0 1,-1-1 0,0 1-1,-1-1 1,1 0-1,-1 0 1,-1-1-1,0 1 1,0-1-1,0 1 1,1-15 0,-3 15-47,0 0 0,-1 0 0,0 0 1,-1 0-1,1 0 0,-2 0 1,1 0-1,-1 0 0,0 0 1,-5-9-1,6 13-35,-1 1-1,0-1 1,0 1-1,0 0 1,0 0-1,-1-1 1,1 1-1,-1 1 1,0-1-1,0 0 1,0 1-1,0 0 1,-1-1-1,1 1 1,0 0-1,-1 1 1,0-1-1,1 1 1,-1-1-1,0 1 1,0 0-1,-7 0 1,5 0-8,0 1-1,0 1 1,0-1 0,0 1-1,0 0 1,0 0-1,0 1 1,0 0 0,-10 4-1,-17 14-406</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5:04.162"/>
    </inkml:context>
    <inkml:brush xml:id="br0">
      <inkml:brushProperty name="width" value="0.05" units="cm"/>
      <inkml:brushProperty name="height" value="0.05" units="cm"/>
    </inkml:brush>
  </inkml:definitions>
  <inkml:trace contextRef="#ctx0" brushRef="#br0">3244 296 12307,'0'0'36,"0"0"0,0-1 0,0 1 1,0 0-1,0 0 0,-1 0 0,1 0 1,0-1-1,0 1 0,0 0 0,0 0 1,-1 0-1,1 0 0,0 0 0,0-1 1,0 1-1,-1 0 0,1 0 0,0 0 1,0 0-1,0 0 0,-1 0 0,1 0 1,0 0-1,0 0 0,-1 0 1,1 0-1,0 0 0,0 0 0,0 0 1,-1 0-1,1 0 0,0 0 0,0 0 1,0 0-1,-1 0 0,1 0 0,0 1 1,0-1-1,0 0 0,-1 0 0,1 0 1,0 0-1,0 0 0,0 1 0,0-1 1,-1 0-1,1 0 0,0 0 0,0 0 1,0 1-1,0-1 0,0 0 0,0 0 1,0 1-1,-1-1 0,1 0 0,0 0 1,0 0-1,0 1 0,0-1 0,0 0 1,0 0-1,0 1 0,0-1 0,-15-18 1572,13 14-1246,-3-1-196,0 0 1,0 0-1,-1 1 0,1-1 1,-1 1-1,0 0 0,0 1 1,-1-1-1,1 1 0,-1 1 1,1-1-1,-12-2 0,-6 0-176,-1 1 1,-33 0-1,-3-1 151,-299-53 279,123 19-296,-188-19-65,188 27-39,150 20-28,0 4 1,-129 5 0,170 5-2,-1 3-1,1 1 0,0 2 0,0 3 1,1 1-1,-57 26 0,51-14 4,2 2 1,0 2-1,-64 51 0,-121 122 35,154-132-17,-80 78 6,134-122-20,2 1 1,1 2-1,-36 59 1,48-67-3,1 1 0,2 0 0,0 0 0,1 1 1,1 0-1,1 1 0,1-1 0,-1 37 1,4-30 3,1 0-1,2 0 1,1 0 0,1-1 0,2 1 0,12 39 0,-6-40 2,0 0 1,2 0 0,1-1 0,2-1-1,0-1 1,2 0 0,30 32-1,-10-17-3,2-2-1,2-2 0,61 41 0,-37-35-1,116 56 0,82 16 17,-245-106-14,85 33-1,3-4-1,1-5 0,1-4 0,160 19 0,-168-39 22,0-6 1,1-3-1,-1-5 0,0-5 0,131-29 0,-94 6 6,-2-7 0,-2-5 0,163-79-1,-230 90-17,-2-3-1,110-82 1,-94 53 9,107-110 1,-152 138 2,-2-3 1,-2-1 0,49-80 0,-66 93 18,-1-1-1,-1 0 1,-2 0 0,-1-2 0,-1 0-1,-2 0 1,5-40 0,-11 53-3,-1 1-1,0-1 1,-2 1-1,0-1 1,-1 1-1,-1-1 1,-1 1-1,-1 0 1,0 1-1,-1-1 1,-1 1-1,0 0 1,-2 0 0,0 1-1,-1 0 1,-22-28-1,8 19 3,-2 1 0,0 2 0,-1 0 1,-1 2-1,-1 1 0,0 1 0,-38-16 0,5 6-28,-1 4 0,-112-29 0,82 33-177,-1 4 1,0 4-1,-1 4 1,0 5-1,0 3 0,0 5 1,0 4-1,1 4 1,0 4-1,-154 50 0,130-24-142</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5:06.079"/>
    </inkml:context>
    <inkml:brush xml:id="br0">
      <inkml:brushProperty name="width" value="0.05" units="cm"/>
      <inkml:brushProperty name="height" value="0.05" units="cm"/>
    </inkml:brush>
  </inkml:definitions>
  <inkml:trace contextRef="#ctx0" brushRef="#br0">24 326 17188,'-1'0'81,"1"1"0,-1-1 1,0 0-1,0 1 0,1-1 1,-1 0-1,0 0 0,0 0 0,1 0 1,-1 0-1,0 0 0,0 0 1,1 0-1,-1 0 0,0 0 1,0 0-1,0 0 0,1-1 0,-1 1 1,0 0-1,1-1 0,-1 1 1,0 0-1,1-1 0,-1 1 1,0-1-1,1 1 0,-1-1 1,1 1-1,-2-2 0,2 1 2,0 0 0,0-1 0,0 1 0,0-1 0,0 1 1,0-1-1,0 1 0,0 0 0,0-1 0,1 1 0,-1-1 0,1 1 0,-1 0 0,2-3 0,4-8 308,1 0 0,12-17 0,-18 29-359,22-31 260,1 1 0,2 2-1,0 0 1,2 2-1,62-45 1,-83 67-274,-1 0 0,0 0 0,1 1 0,0 0 0,-1 0 0,1 1 0,1 0 0,-1 0 0,12-2 0,-16 4-14,0 0 1,0 1 0,0-1-1,0 0 1,0 1-1,0-1 1,0 1-1,0 0 1,-1 0-1,1 0 1,0 1 0,-1-1-1,1 1 1,-1-1-1,1 1 1,-1 0-1,0 0 1,0 0-1,1 0 1,-2 0-1,1 0 1,0 1 0,0-1-1,-1 1 1,1-1-1,1 5 1,8 17 14,-8-15-5,1 0-1,1 0 1,-1 0-1,2-1 1,10 15-1,-15-21-11,1-1-1,-1 0 0,1 1 1,0-1-1,-1 0 1,1 0-1,0 0 0,0 0 1,0 0-1,-1 0 1,1 0-1,0-1 0,0 1 1,0-1-1,0 0 1,0 1-1,0-1 0,1 0 1,-1 0-1,0 0 1,0 0-1,0-1 0,0 1 1,0 0-1,0-1 1,0 0-1,0 1 0,0-1 1,-1 0-1,1 0 1,0 0-1,0 0 0,2-3 1,4-1-40,-1 0-1,0-1 1,-1 0 0,1 0-1,-1-1 1,-1 0 0,1 0 0,-1 0-1,0-1 1,-1 1 0,1-1-1,-2 0 1,6-16 0,-14 29-1669,-3 6 975,4-4 458,0-1 0,0 0 0,-11 12 1,-4 5-493</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5:06.522"/>
    </inkml:context>
    <inkml:brush xml:id="br0">
      <inkml:brushProperty name="width" value="0.05" units="cm"/>
      <inkml:brushProperty name="height" value="0.05" units="cm"/>
    </inkml:brush>
  </inkml:definitions>
  <inkml:trace contextRef="#ctx0" brushRef="#br0">0 380 17380,'3'0'1640,"16"-12"-912,11-3-256,11-7 737,5-1-225,6-1-248,1 1-112,-3 0-200,-1 2-80,-11 5-312,-8 0-112,-8 0-432,-5-2-192,-4-5-496,-2-3 2192,1-6-1208,-1-2-144,5-2 32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5:07.100"/>
    </inkml:context>
    <inkml:brush xml:id="br0">
      <inkml:brushProperty name="width" value="0.05" units="cm"/>
      <inkml:brushProperty name="height" value="0.05" units="cm"/>
    </inkml:brush>
  </inkml:definitions>
  <inkml:trace contextRef="#ctx0" brushRef="#br0">160 242 17500,'11'-3'2847,"-22"13"-880,-5 6-561,13-12-1369,0 1 1,0 0 0,0 0-1,0 0 1,1 1-1,-4 9 1,6-13-53,0-1 0,0 0 0,0 0 0,0 1 0,0-1 0,0 0 0,0 0 0,0 1 0,1-1 0,-1 0 0,0 0 0,1 0-1,-1 1 1,1-1 0,-1 0 0,1 0 0,0 0 0,-1 0 0,1 0 0,0 0 0,0 0 0,0 0 0,0 0 0,0-1 0,0 1 0,0 0 0,0 0 0,0-1 0,0 1 0,0-1 0,0 1 0,1-1 0,-1 1 0,0-1 0,0 0 0,1 0 0,0 1 0,49 9-307,-30-6 248,0 0-1,23 9 1,-38-11 60,-1 0 0,0 0 0,0 1 0,0 0 0,0 0 0,-1 0 1,1 0-1,-1 1 0,0 0 0,1 0 0,-2 0 0,8 9 0,-9-9 9,0 0-1,-1 0 1,1 0-1,-1 0 1,0 1-1,0-1 1,0 0-1,-1 1 0,1-1 1,-1 1-1,0-1 1,0 1-1,-1-1 1,1 0-1,-1 1 1,0-1-1,0 0 1,-1 0-1,1 1 1,-1-1-1,-3 5 1,-2 5 60,-1-1 1,0-1-1,0 1 1,-22 21-1,17-20 70,-1 0 0,-1-1 0,-26 18 0,35-27-139,-1 0-1,0 0 1,1-1-1,-1 0 0,0 0 1,-1 0-1,1-1 1,0 0-1,-1-1 1,1 0-1,-1 0 1,-10 0-1,15-1-35,-1-1 0,1 1 0,-1-1-1,1 0 1,0 0 0,0 0 0,-1 0 0,1-1 0,0 1 0,0-1 0,0 0-1,0 0 1,1 0 0,-5-3 0,2-1 7,0 1-1,1-1 1,0 0-1,0 0 1,0 0-1,-3-8 1,-11-32-297</inkml:trace>
  <inkml:trace contextRef="#ctx0" brushRef="#br0" timeOffset="1">194 121 19540,'22'0'1817,"-5"2"-1409,5 1-208,6-1 1064,8-2-1200,7 2-384,6-2-608,4-3 800,-2-9-184,5 0-136</inkml:trace>
  <inkml:trace contextRef="#ctx0" brushRef="#br0" timeOffset="2">1291 1 16580,'-19'49'1592,"-15"4"-968,-6 0-240,-2 7 576,1-1-120,3-4-255,2-3-121,12-12-464,3-3-296,6-9-617,4-8 137,11-19 512,-3-2-200,11-15-152</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5:07.563"/>
    </inkml:context>
    <inkml:brush xml:id="br0">
      <inkml:brushProperty name="width" value="0.05" units="cm"/>
      <inkml:brushProperty name="height" value="0.05" units="cm"/>
    </inkml:brush>
  </inkml:definitions>
  <inkml:trace contextRef="#ctx0" brushRef="#br0">276 1 17820,'-13'2'257,"-1"1"1,1 1-1,0 0 0,0 1 1,1 0-1,0 1 1,-1 1-1,2 0 0,-1 0 1,1 1-1,0 0 0,-13 15 1,15-15-142,1 1 1,0 0-1,0 1 1,1 0-1,0 0 1,1 1-1,0-1 1,1 1-1,0 1 1,1-1-1,0 1 0,0 0 1,2-1-1,-3 15 1,5-22-98,0 1 1,0-1-1,0 1 1,0-1-1,1 1 1,0-1-1,0 0 1,0 1-1,0-1 0,1 0 1,-1 1-1,1-1 1,4 6-1,-5-8-10,1 0 1,0 1-1,0-1 0,0 0 0,0 0 0,1 0 0,-1-1 0,0 1 1,1 0-1,0-1 0,-1 0 0,1 0 0,0 1 0,-1-2 0,1 1 1,0 0-1,0 0 0,0-1 0,0 0 0,0 1 0,4-1 0,1-1 15,-1-1-1,1 1 1,-1-1-1,1 0 0,-1-1 1,0 1-1,0-2 1,0 1-1,-1-1 0,1 0 1,-1 0-1,0-1 1,0 1-1,6-7 0,-1 1 36,-1-1 0,0 0 0,-1-1 0,0 0 0,-1-1-1,9-15 1,-14 21-30,-1 0 1,1 1-1,-1-2 0,0 1 0,0 0 0,-1 0 1,0-1-1,0 1 0,-1 0 0,-1-15 0,1 19-26,0 1 0,-1-1 0,1 0 0,-1 1 0,0 0 0,0-1 0,0 1 0,0-1 0,0 1 0,0 0 0,-1 0 0,1-1 0,-1 1 0,1 0 0,-1 0 0,0 1 0,0-1 0,0 0 0,0 0 0,0 1 0,0 0 0,0-1 0,-1 1 0,1 0 0,0 0 0,-1 0 0,1 0 0,-1 1 0,1-1 0,-1 0 0,1 1 0,-1 0 0,-2 0 0,-2 0-68,0 0 0,-1 1 1,1 0-1,0 1 0,0 0 1,1 0-1,-1 0 0,0 1 0,1 0 1,-1 0-1,1 0 0,0 1 0,0 0 1,0 1-1,1-1 0,-1 1 0,1 0 1,-5 6-1,-2 4-295,0 0 1,2 0-1,0 1 1,0 0-1,-13 32 1,6 4-180,8 2-95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3.043"/>
    </inkml:context>
    <inkml:brush xml:id="br0">
      <inkml:brushProperty name="width" value="0.05" units="cm"/>
      <inkml:brushProperty name="height" value="0.05" units="cm"/>
    </inkml:brush>
  </inkml:definitions>
  <inkml:trace contextRef="#ctx0" brushRef="#br0">9 264 18388,'-9'-4'1824,"9"2"-1224,2 1-239,5-3 903,4 1-800,5-5-1144,1 1-136,0-7 568,1 1-241,-1-6-191</inkml:trace>
  <inkml:trace contextRef="#ctx0" brushRef="#br0" timeOffset="1">112 25 17820,'3'0'2080,"1"2"537,-1 0-1745,3 1-192,-1-3-840,5 0-680,9-6 752,1-4-152,4-6-88</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5:07.952"/>
    </inkml:context>
    <inkml:brush xml:id="br0">
      <inkml:brushProperty name="width" value="0.05" units="cm"/>
      <inkml:brushProperty name="height" value="0.05" units="cm"/>
    </inkml:brush>
  </inkml:definitions>
  <inkml:trace contextRef="#ctx0" brushRef="#br0">127 53 17172,'-1'15'596,"0"0"1,0 1-1,-2-1 0,0 0 1,-7 21-1,6-24-333,1 0 0,0 0 0,0 0 0,1 0 0,1 0 0,0 1 0,1-1 0,0 0 0,2 14 0,-2-24-236,1 0-1,-1 0 1,1 0 0,-1 0 0,1 0 0,0 0 0,0 0 0,-1 0 0,1-1 0,1 1-1,-1 0 1,0-1 0,0 1 0,1-1 0,-1 1 0,1-1 0,-1 1 0,1-1-1,-1 0 1,1 0 0,0 0 0,0 0 0,-1 0 0,1 0 0,0-1 0,0 1 0,0 0-1,0-1 1,0 0 0,0 1 0,0-1 0,0 0 0,0 0 0,0 0 0,0 0 0,3-1-1,1 0 20,1-1-1,-1 1 0,0-1 1,1-1-1,-1 1 1,0-1-1,0 0 0,-1-1 1,10-6-1,-5 1 33,0 1 1,-1-1-1,-1-1 1,1 0-1,-2 0 1,1-1-1,-2 0 1,1 0-1,5-15 1,-9 19-46,0 0 0,-1 0 0,1 0 0,-2 0 0,1 0 0,-1 0 0,0 0 1,-1 0-1,1 0 0,-2-1 0,1 1 0,-1 0 0,0 0 0,0 0 0,-1 0 0,0 0 0,-5-13 0,5 16-30,0 1-1,-1-1 1,0 0-1,0 1 1,1-1-1,-2 1 1,1 0-1,0 0 1,-1 0 0,1 1-1,-1-1 1,0 1-1,0 0 1,0 0-1,0 0 1,0 0-1,-1 1 1,1-1-1,0 1 1,-1 1-1,1-1 1,-1 0-1,1 1 1,-1 0-1,-5 1 1,-1-1-106,1 2-1,0-1 1,0 1-1,1 1 1,-1 0-1,0 0 1,1 1-1,0 0 1,0 1-1,-11 7 1,-57 41 352,67-46-413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6:55.093"/>
    </inkml:context>
    <inkml:brush xml:id="br0">
      <inkml:brushProperty name="width" value="0.05" units="cm"/>
      <inkml:brushProperty name="height" value="0.05" units="cm"/>
    </inkml:brush>
  </inkml:definitions>
  <inkml:trace contextRef="#ctx0" brushRef="#br0">1 41 15139,'68'-15'659,"1"4"1,119-4-1,154 22-763,46 48 139,-6 33-4,-164-36-33,-71-21 77,1-6-1,1-7 1,255-2 0,13-43 212,-111 4-62,-244 19-168,1 4 1,90 9 0,-134-6-51,0 0 0,0 1 0,0 1 0,0 1 0,-1 1 0,0 0 1,0 1-1,-1 1 0,0 1 0,-1 0 0,0 2 0,18 15 0,-10-2 1,29 39 0,-40-47-1,0 0 0,1-1 0,0-1 0,1 0 0,1-1 0,29 20 1,-29-25 7,0-1 0,0-1 0,0-1 1,1 0-1,0-1 0,0-1 0,32 4 1,-21-6-59,1-1 1,-1-1 0,1-2 0,29-5-1,-45 6 37,-1-1 0,1-1 0,-1 0-1,0-1 1,0 0 0,-1-1 0,1 0-1,-1-1 1,0 0 0,0-1 0,16-13 0,30-38-37</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6:55.765"/>
    </inkml:context>
    <inkml:brush xml:id="br0">
      <inkml:brushProperty name="width" value="0.05" units="cm"/>
      <inkml:brushProperty name="height" value="0.05" units="cm"/>
    </inkml:brush>
  </inkml:definitions>
  <inkml:trace contextRef="#ctx0" brushRef="#br0">30 920 13067,'-2'-1'57,"-1"-1"1,1 0-1,0 0 0,0 0 1,0 0-1,0 0 0,0 0 1,1 0-1,-1-1 1,1 1-1,-1-1 0,1 1 1,0-1-1,0 1 0,0-1 1,0 0-1,1 0 1,-1 1-1,1-1 0,-1 0 1,1 0-1,0 0 0,0 1 1,0-1-1,1-4 0,2-7 67,0 0 0,0 0 0,10-25 0,-11 34-37,143-371 1812,-142 367-1847,-2 6-15,0-1 0,1 1 0,-1-1 1,1 1-1,-1 0 0,1 0 0,3-4 0,-4 6-30,0 0-1,-1 1 0,1-1 0,0 1 0,0-1 0,0 1 1,0-1-1,-1 1 0,1 0 0,0 0 0,0-1 1,0 1-1,0 0 0,0 0 0,0 0 0,0 0 0,0 0 1,0 0-1,0 0 0,0 0 0,0 0 0,0 0 0,0 1 1,0-1-1,0 0 0,0 1 0,0-1 0,-1 1 0,1-1 1,0 1-1,0-1 0,1 2 0,8 4-6,1-1 0,0 0 0,1-1 0,-1 0-1,1-1 1,-1 0 0,1-1 0,0 0 0,20 0 0,-7-2 60,-1-1 0,0-1 0,45-9 0,-23-1 67,-1-2 0,0-2 0,-1-2 0,52-29 0,156-108 1702,-159 94-1325,-11 10-139</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6:57.447"/>
    </inkml:context>
    <inkml:brush xml:id="br0">
      <inkml:brushProperty name="width" value="0.05" units="cm"/>
      <inkml:brushProperty name="height" value="0.05" units="cm"/>
    </inkml:brush>
  </inkml:definitions>
  <inkml:trace contextRef="#ctx0" brushRef="#br0">0 272 16972,'13'-23'438,"1"0"-1,1 2 1,0 0 0,2 0 0,0 2 0,1 0 0,25-20 0,-37 35-427,0 0-1,-1 0 1,1 0-1,0 1 1,1 0-1,-1 0 1,1 1-1,-1-1 1,1 2-1,0-1 1,0 1-1,-1 0 1,1 0-1,0 1 1,0-1-1,0 2 1,0-1-1,0 1 1,0 0-1,0 0 1,0 1-1,-1 0 1,1 0-1,-1 1 1,10 4-1,-8-2-6,1-1 0,0-1 0,0 1-1,1-2 1,-1 1 0,0-1-1,1-1 1,0 0 0,-1 0-1,1-1 1,0 0 0,-1 0 0,1-1-1,0-1 1,-1 0 0,1 0-1,15-6 1,0-3 34,24-14 0,-29 14-65,0 1 0,30-10 0,-50 19 3,1 1 1,0 0-1,0-1 1,0 1-1,0 0 0,0 0 1,0-1-1,0 1 1,0 0-1,0 0 1,0 0-1,0 0 0,0 0 1,0 0-1,0 1 1,0-1-1,0 0 1,0 0-1,-1 1 1,1-1-1,1 1 0,-1 0 30,-1-1-1,0 1 1,1-1-1,-1 1 0,0 0 1,0-1-1,0 1 0,1 0 1,-1-1-1,0 1 0,0 0 1,0-1-1,0 1 1,0 0-1,0-1 0,0 1 1,0 0-1,-1-1 0,1 1 1,0 0-1,0-1 1,-1 2-1,-1 4 105,-1-1 0,0 1 1,0-1-1,0 1 0,-6 5 1,-11 12-114,-3 1 30</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6:57.925"/>
    </inkml:context>
    <inkml:brush xml:id="br0">
      <inkml:brushProperty name="width" value="0.05" units="cm"/>
      <inkml:brushProperty name="height" value="0.05" units="cm"/>
    </inkml:brush>
  </inkml:definitions>
  <inkml:trace contextRef="#ctx0" brushRef="#br0">0 376 15739,'7'-1'359,"1"0"0,-1 0 0,0-1 0,0 0 0,0 0 0,12-7 0,13-3 294,160-45 1290,-185 55-1903,-1 0-1,1-1 1,0 0-1,-1 0 1,1-1-1,-1 0 0,0 0 1,0-1-1,-1 1 1,10-11-1,-5 2 59,0 0-1,-2-1 1,14-25 0,45-95-2147,-60 118 1665,-2 5-140</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6:58.318"/>
    </inkml:context>
    <inkml:brush xml:id="br0">
      <inkml:brushProperty name="width" value="0.05" units="cm"/>
      <inkml:brushProperty name="height" value="0.05" units="cm"/>
    </inkml:brush>
  </inkml:definitions>
  <inkml:trace contextRef="#ctx0" brushRef="#br0">1 506 16452,'99'-117'3395,"-42"54"-2456,36-50 145,61-68-118,-127 154-844,-27 27-120,0 0 0,0-1 0,0 1 0,0 0 0,1 0 0,-1-1 0,0 1 0,0 0 0,0 0 0,1-1 0,-1 1 0,0 0-1,0 0 1,1 0 0,-1-1 0,0 1 0,1 0 0,-1 0 0,0 0 0,1 0 0,-1 0 0,0 0 0,0 0 0,1 0 0,-1 0 0,0 0 0,1 0 0,-1 0 0,0 0 0,1 0-1,-1 0 1,0 0 0,1 0 0,-1 0 0,0 0 0,1 0 0,-1 0 0,0 1 0,0-1 0,1 0 0,-1 0 0,0 0 0,0 0 0,1 1 0,-1-1 0,0 0 0,0 0 0,1 1-1,-2 17 52,-11 27-2,-19 47 0,-1 0-39,23-62-224,0-1 1,2 1 0,2 1 0,-3 45-1,7-71-9,1 1 0,1-1 0,-1 0 0,1 0 0,0 0 0,0 0 0,3 9 0,-3-13 118,0 1 0,0 0 0,0 0-1,0-1 1,0 1 0,0-1 0,1 1 0,-1-1-1,1 1 1,-1-1 0,1 0 0,-1 0 0,1 0-1,0 0 1,0 0 0,0 0 0,-1 0 0,1 0-1,0-1 1,0 1 0,0-1 0,0 1 0,3-1-1,33-2-757,5-8-305</inkml:trace>
  <inkml:trace contextRef="#ctx0" brushRef="#br0" timeOffset="1">627 347 15803,'-23'44'1465,"2"4"-1161,2-1-128,5-1 560,14-7-904,1-9 1048,18-17-776,5-9-8,9-13-48</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6:58.773"/>
    </inkml:context>
    <inkml:brush xml:id="br0">
      <inkml:brushProperty name="width" value="0.05" units="cm"/>
      <inkml:brushProperty name="height" value="0.05" units="cm"/>
    </inkml:brush>
  </inkml:definitions>
  <inkml:trace contextRef="#ctx0" brushRef="#br0">142 119 16163,'-16'29'1078,"-25"34"-1,-12 18-391,48-71-567,0 0 1,1 0-1,0 0 1,1 1-1,0-1 1,-3 17-1,6-25-105,-1 0 0,1 0 0,0 1-1,0-1 1,0 0 0,0 0 0,0 1-1,0-1 1,1 0 0,-1 0 0,1 1-1,0-1 1,-1 0 0,1 0 0,0 0-1,0 0 1,1 0 0,-1 0 0,0 0-1,3 2 1,-2-2-9,0-1 0,1 1 0,-1-1 0,1 1-1,0-1 1,-1 0 0,1 0 0,0 0 0,0 0 0,0 0 0,-1-1 0,1 1-1,5-1 1,8 0-28,-1-1-1,1-1 0,-1 0 1,25-7-1,-38 8 21,79-24-109,11-4 26,-80 27 78,-1-1 0,1 1 0,0 1 0,0 0 0,18 2 0,-28-1 12,0 0-1,-1 0 1,1 0 0,0 1 0,-1-1 0,1 1 0,-1-1 0,1 1 0,0 0 0,-1-1 0,1 1 0,-1 0 0,0 0 0,1 0 0,-1 0 0,0 0 0,0 0 0,1 1 0,-1-1 0,0 0 0,0 0 0,0 1-1,0-1 1,-1 1 0,1-1 0,0 1 0,-1-1 0,1 1 0,-1 0 0,1-1 0,-1 1 0,0 0 0,0-1 0,1 1 0,-1 0 0,0-1 0,-1 1 0,1 0 0,0-1 0,-1 3 0,-1 5 50,0-1 1,0 0-1,-1 0 1,0 0 0,0 0-1,-7 11 1,3-7 50,-1-1-1,0 1 1,-1-1 0,0-1 0,-1 0 0,-18 15 0,23-21-142,0 0 1,-1 0 0,1-1-1,-1 1 1,0-1 0,0-1-1,0 1 1,-1-1 0,1 0-1,0 0 1,-1-1-1,1 0 1,-1 0 0,1 0-1,-1-1 1,-7-1 0,10 1 16,1-1 0,-1 0 0,1 0 0,0-1 0,-1 1 1,1-1-1,0 1 0,0-1 0,0 0 0,0 0 0,0 0 0,0-1 0,1 1 1,-1-1-1,1 0 0,-1 1 0,1-1 0,-2-4 0,-22-36-272</inkml:trace>
  <inkml:trace contextRef="#ctx0" brushRef="#br0" timeOffset="1">204 36 17116,'17'-7'1688,"2"7"-1040,-1 1-264,10 2 744,5-1-199,4-2-753,4-5-392,2 1 328,0-2-144,-8-14-184</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6:59.291"/>
    </inkml:context>
    <inkml:brush xml:id="br0">
      <inkml:brushProperty name="width" value="0.05" units="cm"/>
      <inkml:brushProperty name="height" value="0.05" units="cm"/>
    </inkml:brush>
  </inkml:definitions>
  <inkml:trace contextRef="#ctx0" brushRef="#br0">195 2 16876,'4'-1'1464,"-7"19"-952,-12 8-200,-8 16 704,-3 5-248,-3 13-367,2 3-73,3-4-112,2-2-48,8-12-224,4-7-120,6-18-304,2-15-249,4-25 577,2-15-136,6-9-112</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6:59.739"/>
    </inkml:context>
    <inkml:brush xml:id="br0">
      <inkml:brushProperty name="width" value="0.05" units="cm"/>
      <inkml:brushProperty name="height" value="0.05" units="cm"/>
    </inkml:brush>
  </inkml:definitions>
  <inkml:trace contextRef="#ctx0" brushRef="#br0">277 72 15851,'-42'24'1057,"-79"52"952,105-65-1750,1 1 0,0 1-1,1 0 1,1 1 0,-15 19 0,26-31-243,1 0 1,0 0-1,-1 0 1,1 0 0,0 0-1,0 0 1,1 0-1,-1 0 1,0 0-1,1 0 1,-1 0-1,1 1 1,0-1 0,-1 0-1,1 0 1,0 0-1,1 3 1,-1-4-15,1 0-1,-1 0 1,1 1-1,-1-1 1,1 0 0,0 0-1,0 0 1,-1 0 0,1 0-1,0-1 1,0 1 0,0 0-1,0 0 1,0-1 0,0 1-1,0 0 1,0-1-1,1 1 1,-1-1 0,0 1-1,0-1 1,0 0 0,0 1-1,1-1 1,-1 0 0,0 0-1,0 0 1,1 0 0,-1 0-1,0 0 1,2-1-1,6 0 4,0 0-1,0-1 0,0 0 0,-1-1 0,1 0 0,0 0 0,-1-1 1,0 0-1,0 0 0,13-10 0,-6 3 31,0-1 0,-1 0 0,0-1 0,15-19-1,-19 19 19,0 0-1,-2 0 0,14-28 1,-19 35-32,0 0 0,-1 0 1,0-1-1,0 1 0,0-1 1,-1 1-1,0-1 0,0 0 1,-1 1-1,0-1 1,-1-11-1,1 16-16,-1 1 1,1-1-1,0 0 1,-1 1-1,1-1 0,-1 1 1,0-1-1,1 1 1,-1-1-1,0 1 0,0-1 1,0 1-1,0 0 1,0-1-1,0 1 0,0 0 1,-1 0-1,1 0 1,0 0-1,-1 0 1,1 0-1,-1 0 0,1 0 1,-1 1-1,1-1 1,-1 1-1,1-1 0,-1 1 1,0-1-1,1 1 1,-1 0-1,0 0 0,1 0 1,-4 0-1,-1 1 5,1 0-1,-1 0 1,0 0 0,1 1-1,0 0 1,-1 0-1,1 0 1,0 1 0,-7 4-1,-1 3-13,0 0-1,1 0 1,0 1-1,1 1 1,0 0-1,1 1 1,-14 20-1,18-24-111,1 0 0,0 0 0,1 0 0,0 1 0,0-1 1,1 1-1,0 0 0,1 0 0,0 0 0,0 0 0,1 0 0,1 0 0,0 11 0,1-17 48,-1 0 0,1 0 0,0 0 0,0-1 0,1 1 0,-1 0-1,1-1 1,0 1 0,0-1 0,0 0 0,0 0 0,0 0 0,1 0 0,0 0-1,-1 0 1,1 0 0,0-1 0,0 0 0,1 1 0,-1-1 0,0 0 0,1-1 0,-1 1-1,7 2 1,30 7-573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7:00.121"/>
    </inkml:context>
    <inkml:brush xml:id="br0">
      <inkml:brushProperty name="width" value="0.05" units="cm"/>
      <inkml:brushProperty name="height" value="0.05" units="cm"/>
    </inkml:brush>
  </inkml:definitions>
  <inkml:trace contextRef="#ctx0" brushRef="#br0">45 227 14715,'-1'19'656,"1"26"-70,0-43-532,0 1 0,0-1 0,0 0 0,1 0 0,-1 0 0,1 0 0,-1 0 0,1 0 0,0 0 0,0 0 0,0 0 0,0 0 0,0 0 0,0 0 0,3 2 0,-3-3-16,0-1 1,0 0-1,0 1 1,0-1-1,0 1 0,0-1 1,0 0-1,0 0 1,0 0-1,0 0 0,0 0 1,0 0-1,0 0 1,1 0-1,-1 0 0,0 0 1,0 0-1,0-1 1,0 1-1,0 0 0,0-1 1,0 1-1,0-1 1,0 1-1,-1-1 0,1 0 1,1 0-1,24-22 549,-26 23-575,10-11 182,0-1 0,-1 0 0,0 0 0,-1-1 0,-1 0 0,0 0 0,-1-1 0,0 0 0,-1 0 0,0 0 0,-2-1 0,1 1 0,-2-1 0,0 0 0,0-17 0,-2 29-169,0 0-1,0 0 0,0 0 1,0 0-1,-1 1 0,1-1 1,-1 0-1,0 0 0,0 0 1,0 1-1,0-1 0,0 0 1,-1 1-1,1-1 0,-1 1 1,0 0-1,0-1 0,1 1 1,-1 0-1,-1 0 0,-3-3 1,3 4-20,1 0 0,-1 0 0,0 0 1,0 0-1,0 1 0,0-1 0,0 1 0,0 0 0,0-1 1,0 1-1,0 1 0,0-1 0,0 0 0,0 1 0,0 0 1,0-1-1,0 1 0,1 0 0,-1 1 0,-5 1 0,-1 3-137,-1 1 0,1 0 0,0 0-1,0 0 1,1 1 0,0 0 0,-13 19-1,3-5 15,7-5-105,11-16 212,0-1 0,0 0-1,1 1 1,-1-1 0,0 1-1,1-1 1,-1 1 0,0-1-1,0 0 1,1 1 0,-1-1-1,1 0 1,-1 1 0,0-1-1,1 0 1,-1 1 0,1-1-1,-1 0 1,1 0 0,-1 0-1,1 1 1,-1-1 0,1 0-1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3.909"/>
    </inkml:context>
    <inkml:brush xml:id="br0">
      <inkml:brushProperty name="width" value="0.05" units="cm"/>
      <inkml:brushProperty name="height" value="0.05" units="cm"/>
    </inkml:brush>
  </inkml:definitions>
  <inkml:trace contextRef="#ctx0" brushRef="#br0">180 11 19388,'-1'-1'72,"0"0"1,-1 0-1,1 0 0,0 0 1,0 1-1,-1-1 0,1 0 1,0 1-1,-1-1 0,1 1 1,-1-1-1,1 1 0,-1-1 0,1 1 1,-1 0-1,1 0 0,-1 0 1,1 0-1,-1 0 0,1 0 1,-3 1-1,1 0 2,0 0 1,0 0-1,0 1 1,0-1-1,0 1 1,1 0-1,-1-1 0,0 1 1,1 1-1,-3 1 1,-5 8 49,0 0 1,1 0 0,-11 20 0,16-26-84,-10 17-16,-16 36 1,27-53-85,1 1-1,-1 0 1,1 0 0,0 1-1,1-1 1,0 0 0,0 1 0,0-1-1,1 0 1,1 10 0,-1-16 25,0 1 0,1-1 0,-1 0 0,1 1 0,-1-1 0,1 0 0,-1 0 0,1 0 1,0 1-1,0-1 0,-1 0 0,1 0 0,0 0 0,0 0 0,0 0 0,0-1 0,0 1 1,0 0-1,1 0 0,-1-1 0,0 1 0,0 0 0,1-1 0,-1 0 0,0 1 0,0-1 0,1 0 1,-1 1-1,0-1 0,1 0 0,-1 0 0,1 0 0,-1 0 0,2-1 0,6 1-155,1-2-1,-1 1 1,16-6-1,-18 5 94,10-3-78,0 0 59,-1 1 0,29-4 0,-41 8 144,0 0 0,-1-1-1,1 1 1,-1 1 0,1-1-1,0 0 1,-1 1 0,1 0-1,-1 0 1,1 0-1,-1 0 1,0 0 0,1 1-1,-1-1 1,0 1 0,0 0-1,0 0 1,4 4 0,-5-4 19,-1-1 0,0 1 0,0 0 1,0-1-1,0 1 0,0 0 0,0-1 1,0 1-1,0 0 0,-1 0 1,1 0-1,-1 0 0,1 0 0,-1 0 1,0 0-1,0 0 0,0 4 0,0-2 40,-1 0-1,0-1 0,0 1 0,0 0 0,-1 0 1,1 0-1,-1-1 0,-3 6 0,0-1 67,0-1 0,-1 1 0,0-1 0,0-1 0,-1 1-1,0-1 1,-10 7 0,11-9-144,0 0 0,-1-1-1,1 0 1,-1 0 0,0-1 0,0 0 0,0 0-1,0-1 1,0 1 0,-14-1 0,19-1-64,-1 0 1,1 0-1,-1 0 1,1 0-1,-1-1 1,1 1-1,-1-1 0,1 0 1,0 0-1,-1 0 1,1 0-1,0 0 1,0 0-1,0-1 1,0 1-1,0-1 1,0 1-1,0-1 1,0 0-1,1 0 1,-1 1-1,0-1 1,1-1-1,0 1 1,-1 0-1,1 0 1,0 0-1,0-1 1,1 1-1,-1 0 1,0-1-1,1 1 0,-1-1 1,1-4-1,0-37-376,10-13-144</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7:00.693"/>
    </inkml:context>
    <inkml:brush xml:id="br0">
      <inkml:brushProperty name="width" value="0.05" units="cm"/>
      <inkml:brushProperty name="height" value="0.05" units="cm"/>
    </inkml:brush>
  </inkml:definitions>
  <inkml:trace contextRef="#ctx0" brushRef="#br0">202 348 16892,'-1'-3'243,"0"-7"196,-2 0 0,1 0 0,-1 1 0,-7-15 0,9 22-371,0 0 0,0 1 1,0-1-1,0 0 0,0 1 0,0-1 0,0 1 0,0 0 1,-1-1-1,1 1 0,-1 0 0,1 0 0,-1 0 0,1 0 0,-1 0 1,0 0-1,1 0 0,-1 0 0,0 1 0,0-1 0,1 1 1,-1-1-1,0 1 0,0 0 0,0 0 0,0 0 0,1 0 1,-1 0-1,0 0 0,0 0 0,0 0 0,-2 2 0,-1 0 6,0 0-1,1 0 0,-1 1 1,1 0-1,0 0 1,0 0-1,0 1 0,0-1 1,0 1-1,1 0 1,-1 0-1,-4 9 0,-3 3-36,2 2 0,-9 19 0,10-21-44,2 1 1,-8 31-1,12-44 5,1 0-1,1 1 1,-1-1 0,1 0-1,-1 0 1,1 0 0,0 0-1,1 1 1,-1-1 0,1 0-1,0 0 1,0 0 0,0 0-1,0 0 1,1 0 0,-1 0-1,1-1 1,3 5-1,-4-7 3,1 1 0,-1-1 0,1 1-1,0-1 1,0 0 0,0 0-1,0 0 1,0 0 0,0 0-1,0 0 1,0 0 0,0-1-1,0 1 1,0-1 0,1 0 0,-1 1-1,0-1 1,0 0 0,0 0-1,1-1 1,-1 1 0,0 0-1,4-2 1,3 0 9,-1-1 1,1 0-1,0 0 0,10-7 0,7-5 65,0-2 0,-1-1 0,-1-1 0,-1 0 0,0-2 0,30-38 0,-19 18 183,-3-2 0,51-91 1,-75 122-197,-1 1-1,-1-1 1,0 0 0,0 0 0,-1-1 0,0 1 0,1-16 0,-5 26-48,1 0 0,-1 0 1,0 0-1,0 0 1,-1 0-1,1 0 1,0 0-1,-1 0 1,1 0-1,-2-3 0,2 5-8,0-1 0,-1 1 0,1-1 0,0 1 0,-1-1 0,1 1 0,-1-1 0,1 1 0,-1-1 0,1 1 0,-1-1 0,1 1 0,-1 0 0,1-1 0,-1 1 0,0 0 0,1 0 0,-1-1 0,1 1 0,-1 0 0,0 0 0,0 0 0,-2 0 2,0 0 0,1 1 0,-1 0 0,0-1-1,1 1 1,-1 0 0,1 0 0,-1 1 0,1-1 0,-1 0-1,1 1 1,0 0 0,0-1 0,0 1 0,-2 3 0,-10 8 1,2 1 1,0 1 0,1 0 0,0 0 0,-9 19 0,5-5 1,1 1 0,-12 34 1,21-49-20,0 1 0,1 1 0,1-1 0,1 1 1,0-1-1,0 23 0,2-34 6,0-1 1,0 1-1,1-1 0,0 1 0,0-1 1,0 1-1,0-1 0,0 1 1,1-1-1,0 0 0,0 0 1,0 1-1,1-2 0,-1 1 0,1 0 1,0 0-1,0-1 0,0 1 1,0-1-1,1 0 0,-1 0 0,1-1 1,0 1-1,0-1 0,0 1 1,0-1-1,6 2 0,-2-2-1,1 0 0,-1-1 0,1 0 0,-1 0 0,1-1 1,-1 0-1,1-1 0,-1 0 0,1 0 0,-1 0 0,1-1 0,-1-1 0,0 1 0,0-1 0,0-1 0,0 0 0,-1 0 0,1 0 0,6-6 0,3-2 7,-1 0-1,-1-1 0,0-1 1,-1-1-1,0 0 0,-1 0 1,11-19-1,-14 19-1,-1 0-1,-1-1 0,0 0 1,-1 0-1,0 0 0,-2-1 1,0 0-1,-1-1 1,-1 1-1,3-32 0,-6 46-2,0 1-1,0 0 0,0 0 1,0-1-1,-1 1 0,1 0 1,-1 0-1,1 0 0,-1 0 1,0 0-1,0-1 0,0 1 1,-1-2-1,1 3 2,1 1 0,-1-1 0,1 1 0,-1 0 0,1-1 0,-1 1 0,0 0 0,1-1 0,-1 1 0,1 0 0,-1 0 0,0-1 0,1 1 0,-1 0 0,1 0 0,-1 0 0,0 0 0,1 0 0,-2 0 0,0 0 1,0 1-1,0-1 0,0 1 1,0-1-1,1 1 1,-1 0-1,0 0 1,0 0-1,-2 1 1,-8 9-9,0 0 1,0 0 0,1 1 0,1 0 0,0 1 0,0 0 0,2 1 0,-1 0 0,2 0 0,0 1 0,0 0 0,2 0-1,0 0 1,-4 21 0,8-29-20,0 0 0,0 0 0,1 1 0,0-1-1,0 0 1,1 1 0,0-1 0,0 0 0,3 9 0,-3-13-36,0 0 1,0 0 0,1 0-1,-1-1 1,1 1 0,0 0-1,0-1 1,-1 1 0,2-1-1,-1 0 1,0 0 0,0 0 0,1 0-1,-1 0 1,1 0 0,-1-1-1,1 1 1,0-1 0,0 1-1,0-1 1,0 0 0,0 0-1,0-1 1,3 1 0,0 0-81,1 0 0,0-1 0,0 0 0,-1 0 1,1-1-1,0 0 0,-1 0 0,1 0 0,9-4 1,-3 0 9,-1-1 1,-1 0-1,1 0 1,11-9-1,34-28-565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7:01.122"/>
    </inkml:context>
    <inkml:brush xml:id="br0">
      <inkml:brushProperty name="width" value="0.05" units="cm"/>
      <inkml:brushProperty name="height" value="0.05" units="cm"/>
    </inkml:brush>
  </inkml:definitions>
  <inkml:trace contextRef="#ctx0" brushRef="#br0">268 4 16339,'-1'-1'77,"0"1"-1,0-1 0,0 1 0,-1 0 0,1-1 0,0 1 0,0 0 0,0-1 0,-1 1 0,1 0 0,0 0 0,0 0 0,0 0 0,-1 0 0,1 0 0,0 1 0,0-1 0,0 0 0,-1 1 0,1-1 0,0 1 0,0-1 0,0 1 0,0-1 0,0 1 0,0 0 0,-2 1 0,-3 1 160,-15 8 193,1 1-1,0 0 1,1 1-1,0 1 1,1 1 0,1 1-1,1 1 1,0 0 0,-25 34-1,39-47-395,-1 0 1,1 0-1,0 0 0,0 0 0,0 0 0,0 0 1,1 1-1,0-1 0,0 0 0,0 1 0,0-1 1,1 1-1,0 7 0,0-10-27,1 0 0,-1 0-1,1 0 1,0 0 0,0-1 0,0 1 0,0 0 0,0 0-1,0 0 1,0-1 0,1 1 0,-1-1 0,0 1 0,1-1-1,0 1 1,-1-1 0,1 0 0,0 0 0,-1 0 0,1 0-1,0 0 1,0 0 0,0 0 0,0-1 0,0 1 0,0-1-1,0 1 1,0-1 0,0 0 0,4 0 0,9 1-33,0-1 0,-1 0 0,1-1 0,-1-1 0,1 0 0,23-7 0,89-36-322,-78 27 172,-22 7 59,-17 6 49,0 1-1,0 0 1,0 1-1,0 0 1,0 0-1,1 1 1,-1 1 0,18-1-1,-27 2 65,0 0 0,0 0 1,-1 0-1,1 1 0,0-1 0,0 0 0,0 1 1,0-1-1,0 1 0,-1-1 0,1 1 0,0-1 1,-1 1-1,1-1 0,0 1 0,-1 0 0,1-1 1,0 1-1,-1 0 0,1 0 0,-1-1 0,1 1 1,-1 0-1,0 0 0,1 0 0,-1-1 0,0 1 1,0 0-1,1 0 0,-1 0 0,0 0 0,0 0 1,0 0-1,0 0 0,0 0 0,0-1 0,0 1 1,-1 0-1,1 0 0,0 0 0,-1 1 0,0 4 23,-1 0 0,0-1 0,0 1 0,-5 8 0,-4 4 88,0 0 0,-2-1 1,0 0-1,-1-1 0,0-1 0,-2 0 0,1-1 1,-2 0-1,0-1 0,-37 20 0,50-31-164,0 0 0,0 0 0,0 0 1,-1-1-1,1 1 0,-1-1 0,1 0 0,-1 0 0,0-1 0,1 0 0,-1 1 0,0-2 0,-8 0 0,11 0 34,-1 1 0,1-1-1,0 0 1,-1-1 0,1 1 0,0 0-1,0-1 1,0 1 0,0-1 0,0 0-1,0 0 1,0 1 0,1-1 0,-1 0-1,0-1 1,1 1 0,0 0 0,-1 0-1,1-1 1,0 1 0,0 0 0,1-1-1,-1 1 1,0-1 0,0-4 0,-1-39-348</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7:01.537"/>
    </inkml:context>
    <inkml:brush xml:id="br0">
      <inkml:brushProperty name="width" value="0.05" units="cm"/>
      <inkml:brushProperty name="height" value="0.05" units="cm"/>
    </inkml:brush>
  </inkml:definitions>
  <inkml:trace contextRef="#ctx0" brushRef="#br0">0 0 14179,'7'45'1408,"-7"12"-800,-1 8-199,1 14 519,0 5-120,1 3-152,5-1-200,7-8-648,1-8-272,4-14 408,-3-12-136,-5-31-112</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7:02.001"/>
    </inkml:context>
    <inkml:brush xml:id="br0">
      <inkml:brushProperty name="width" value="0.05" units="cm"/>
      <inkml:brushProperty name="height" value="0.05" units="cm"/>
    </inkml:brush>
  </inkml:definitions>
  <inkml:trace contextRef="#ctx0" brushRef="#br0">19 216 16027,'-1'0'77,"0"0"-1,0 0 0,0 0 0,1 0 0,-1 0 0,0-1 0,0 1 1,0 0-1,0 0 0,1 0 0,-1-1 0,0 1 0,0-1 0,1 1 0,-1 0 1,0-1-1,1 1 0,-1-1 0,0 1 0,1-1 0,-1 0 0,1 1 1,-2-2-1,2 1-28,0 0 0,0 1 0,0-1 0,0 0 1,0 0-1,0 0 0,1 1 0,-1-1 0,0 0 0,0 0 1,1 1-1,-1-1 0,0 0 0,1 0 0,-1 1 0,1-1 1,-1 0-1,1 1 0,0-2 0,5-4 224,1 0-1,0 0 1,10-7-1,19-12 17,2 2 0,0 2 0,1 2 0,1 1-1,66-20 1,-92 34-270,0 1 0,0 0-1,0 1 1,0 0 0,1 1 0,-1 1-1,1 0 1,27 5 0,-37-4-24,0 0 1,1 1-1,-1 0 0,0 0 1,1 0-1,-1 1 0,0-1 1,-1 1-1,1 0 1,0 1-1,-1-1 0,0 1 1,0 0-1,0 0 0,0 0 1,-1 1-1,1-1 1,-1 1-1,0 0 0,-1 0 1,1 0-1,-1 0 0,0 0 1,0 1-1,1 8 1,-1-4-9,0 0 1,-1 0 0,0 1-1,-1-1 1,0 0 0,-1 1 0,0-1-1,0 0 1,-4 11 0,-3 7-12,-23 49 0,18-46-61,-11 35 0,23-64 66,1 0 1,-1-1-1,1 1 0,0 0 1,0 0-1,-1-1 1,1 1-1,0 0 0,0 0 1,0-1-1,1 1 0,-1 0 1,0 0-1,1-1 1,-1 1-1,1 0 0,0-1 1,-1 1-1,1-1 0,0 1 1,0-1-1,1 2 1,1 1-59,1-1 1,-1-1-1,1 1 1,0 0-1,0-1 1,7 4 0,20 12-164,-23-11 243,0 1 0,0 0 0,-1 0-1,0 1 1,-1 0 0,0 0 0,0 1 0,-1 0-1,0 0 1,6 19 0,-6-15 98,-2-1-1,1 1 1,-2-1 0,0 1 0,0 0 0,-1 0-1,-1 0 1,-2 17 0,1-25-32,0 0 0,0-1 0,-1 1 0,0-1 0,0 1 0,-1-1 1,1 0-1,-1 0 0,0 0 0,0-1 0,-1 1 0,1-1 0,-1 1 0,0-1 0,0 0 0,-1-1 1,1 1-1,-1-1 0,0 0 0,0 0 0,-6 3 0,-11 3 126,1-1-1,-1 0 1,-43 7-1,49-11-155,-39 8-222,0-3 0,-60 3 1,115-12 198,0 0-1,-1 0 1,1 0 0,0 1-1,-1-1 1,1 0 0,0 0 0,-1 0-1,1 0 1,-1 0 0,1 0 0,0 0-1,-1 0 1,1 0 0,0 0-1,-1 0 1,1-1 0,0 1 0,-1 0-1,1 0 1,0 0 0,-1 0 0,1-1-1,0 1 1,-1 0 0,1 0-1,0 0 1,-1-1 0,1 1 0,0 0-1,0-1 1,0 1 0,-1 0 0,1 0-1,0-1 1,0 1 0,0 0-1,0-1 1,-1 1 0,1 0 0,0-1-1,0 1 1,0-1 0,0 1 0,0 0-1,0-1 1,0 1 0,0 0-1,0-1 1,0 1 0,0 0 0,0-1-1,0 1 1,1-1 0,-1 1 0,0 0-1,0-1 1,0 1 0,15-22-149,-12 20 183,27-31-73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7:02.474"/>
    </inkml:context>
    <inkml:brush xml:id="br0">
      <inkml:brushProperty name="width" value="0.05" units="cm"/>
      <inkml:brushProperty name="height" value="0.05" units="cm"/>
    </inkml:brush>
  </inkml:definitions>
  <inkml:trace contextRef="#ctx0" brushRef="#br0">117 44 16355,'-6'28'1697,"-8"8"-1169,-6 10-216,0 7 1376,1 10-1248,2 4-175,5 6-265,5-1-144,6-13-521,4-5 41,14-22 416,4-11-168,8-16-136</inkml:trace>
  <inkml:trace contextRef="#ctx0" brushRef="#br0" timeOffset="1">352 1 16684,'7'18'1216,"0"11"-960,-1 5-80,3 12 408,1 7-168,0 9-200,0 2-24,0 7-104,-2-4-160,2-6-304,0-6-200,-1-11-192,0-5-56,-4-16 504,-5-10-233,-5-16-135</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7:02.912"/>
    </inkml:context>
    <inkml:brush xml:id="br0">
      <inkml:brushProperty name="width" value="0.05" units="cm"/>
      <inkml:brushProperty name="height" value="0.05" units="cm"/>
    </inkml:brush>
  </inkml:definitions>
  <inkml:trace contextRef="#ctx0" brushRef="#br0">35 331 14083,'-1'-1'16,"-6"-20"450,0-1 0,1 0 0,-5-39 0,10 56-364,0 0 0,1 0 0,0 0 0,0 0-1,0 0 1,1-1 0,0 1 0,0 0 0,0 0 0,0 1 0,1-1 0,0 0-1,0 0 1,0 1 0,0-1 0,1 1 0,0 0 0,0-1 0,0 1-1,0 1 1,1-1 0,0 0 0,5-3 0,5-2 149,1 1 0,0 1-1,0 0 1,1 2 0,-1-1 0,18-2 0,102-15 704,-130 22-923,54-7 174,0 3 0,1 3 0,-1 2 0,93 12 0,-142-11-219,-6 0 2,1-1-1,-1 1 1,1 0-1,-1 0 1,1 0 0,-1 1-1,0-1 1,0 1 0,0 0-1,1 0 1,3 4-1,-7-5 8,0-1 0,-1 1-1,1 0 1,-1-1 0,1 1-1,-1-1 1,1 1 0,-1 0-1,0-1 1,1 1-1,-1 0 1,0 0 0,0-1-1,1 1 1,-1 0 0,0 0-1,0 0 1,0-1 0,0 1-1,0 0 1,0 0-1,0-1 1,0 1 0,0 0-1,0 0 1,-1 0 0,1-1-1,0 1 1,-1 0 0,1-1-1,0 1 1,-1 0 0,1-1-1,-1 1 1,1 0-1,-1-1 1,1 1 0,-1-1-1,1 1 1,-1-1 0,0 2-1,-4 2-15,-1 0 0,1 0 0,-1-1 0,-6 4-1,-239 101-60,152-70 62,-8 4-849,89-36 477,24-11 156,34-14-31,22-4-89</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7:03.344"/>
    </inkml:context>
    <inkml:brush xml:id="br0">
      <inkml:brushProperty name="width" value="0.05" units="cm"/>
      <inkml:brushProperty name="height" value="0.05" units="cm"/>
    </inkml:brush>
  </inkml:definitions>
  <inkml:trace contextRef="#ctx0" brushRef="#br0">60 14 12859,'-1'-1'48,"1"0"0,0 1 0,0-1 0,0 0 0,-1 1 0,1-1 0,-1 0 1,1 1-1,0-1 0,-1 1 0,1-1 0,-1 1 0,1-1 0,-1 1 0,1-1 0,-1 1 1,1-1-1,-1 1 0,0 0 0,1-1 0,-1 1 0,0 0 0,1 0 0,-1-1 0,0 1 0,1 0 1,-1 0-1,0 0 0,0 0 0,-1 1-3,1 0 1,0 0-1,0 0 1,0 0-1,0 0 1,0 1-1,0-1 1,0 0-1,0 1 1,0-1-1,0 0 1,1 1-1,-1-1 1,1 1-1,-1 0 1,0 2-1,-5 20 426,0 1 0,2 0 0,-2 31 0,1 84 221,4-97-498,29 661 901,-6-337-1526,-19-115-1225,-3-242 1560,0-6 41,0 0 1,0 1-1,0-1 1,-1 0-1,1 0 1,-1 1 0,0-1-1,0 0 1,-1 0-1,1 0 1,-4 6-1,-5-3-405</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7:03.790"/>
    </inkml:context>
    <inkml:brush xml:id="br0">
      <inkml:brushProperty name="width" value="0.05" units="cm"/>
      <inkml:brushProperty name="height" value="0.05" units="cm"/>
    </inkml:brush>
  </inkml:definitions>
  <inkml:trace contextRef="#ctx0" brushRef="#br0">10 1074 12003,'-5'-38'516,"2"-1"1,1 0-1,6-58 1,-3 83-316,1 0 1,1 0-1,1 1 1,0-1-1,0 1 1,2 0-1,-1 0 1,2 0 0,0 1-1,0 0 1,1 0-1,0 1 1,15-15-1,-2 7 93,0 1 0,2 1 1,0 1-1,1 0 0,1 2 0,0 1 0,38-14 0,-2 5 144,2 3 1,73-12-1,251-22 24,-236 37-886,190-44 0,-223 27 90,113-50-1,104-62-52,-251 107 412,-68 31 10,30-9 0,-45 15-31,1 0 0,-1 1 0,0 0 1,1-1-1,-1 1 0,0 0 0,1 0 0,-1 0 1,1 0-1,-1 0 0,0 0 0,1 0 0,-1 0 1,1 0-1,-1 1 0,0-1 0,1 1 0,-1-1 1,0 1-1,1-1 0,-1 1 0,0 0 0,0-1 1,0 1-1,0 0 0,0 0 0,0 0 0,0 0 1,0 0-1,0 0 0,0 0 0,0 0 0,-1 1 1,1-1-1,0 0 0,-1 0 0,1 1 0,-1-1 1,1 0-1,-1 1 0,0-1 0,1 2 0,-1 4 12,1 1 0,-1-1 0,-1 0 0,1 0 0,-1 0 0,-3 9 0,-37 126 197,9-39-98,8-10-29,5 1 0,4 0 0,-3 110-1,15-121-186,5-1-1,3 1 1,31 161-1,-7-132-276,-25-99 224,1 0 0,1-1-1,0 1 1,0-1 0,1 0 0,11 13 0,0-7-388,-18-18 527,0 0 1,1 1 0,-1-1 0,1 1-1,-1-1 1,0 0 0,1 0 0,-1 1 0,1-1-1,-1 0 1,1 0 0,-1 1 0,1-1-1,-1 0 1,1 0 0,-1 0 0,1 0-1,-1 0 1,1 0 0,-1 0 0,1 0-1,-1 0 1,1 0 0,-1 0 0,1 0 0,-1 0-1,1 0 1,-1 0 0,1-1 0,-1 1-1,1 0 1,-1 0 0,1 0 0,-1-1-1,1 1 1,-1 0 0,0-1 0,1 1-1,-1 0 1,0-1 0,1 1 0,-1-1 0,1 0-1,0-8-299</inkml:trace>
  <inkml:trace contextRef="#ctx0" brushRef="#br0" timeOffset="1">466 2238 14475,'76'-14'1248,"45"-26"-728,20-9-135,35-11 463,19-3-32,7-3-144,-7 4-384,-11 9-24,-14 10 40,-29 4-152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7:58.517"/>
    </inkml:context>
    <inkml:brush xml:id="br0">
      <inkml:brushProperty name="width" value="0.05" units="cm"/>
      <inkml:brushProperty name="height" value="0.05" units="cm"/>
    </inkml:brush>
  </inkml:definitions>
  <inkml:trace contextRef="#ctx0" brushRef="#br0">17484 39 9858,'-708'93'2919,"184"-26"-2350,-507 61-525,-357 51 229,414-23 120,12-3-65,260-51-424,-351 55-124,953-141 188,-962 149-407,-4-27 168,-697 2 874,-3-127-168,1137-41-383,-589-13 147,660 62 7,412-5-132,-257 63 0,249-35-39,-233 103 0,-124 118-32,453-231-51,-107 84 0,150-106 30,1 1 0,0 0 0,1 1 0,1 1 0,0 0 0,1 0 0,0 1 0,1 1 0,1 0 0,1 0 0,-12 36 0,18-43 8,0 1 0,1 0 1,0 0-1,0-1 1,1 1-1,1 0 0,0 0 1,1 0-1,0-1 0,0 1 1,1-1-1,0 0 0,1 1 1,0-2-1,1 1 0,0 0 1,1-1-1,-1 0 0,10 11 1,3 1-7,1 0 1,1-1-1,1-1 1,1-1-1,0-1 1,34 19-1,8 1-10,102 42 0,78 14 1,-230-88 24,172 57 11,271 54 0,205-22 19,9-60-5,0-36-20,821-72 10,0-56 8,-764 63-18,173-15 9,1480-123 47,-1128 103-39,-6-45 18,528-144 34,-1523 247-28,2589-623 386,-2310 483-513,-366 114 32,174-103-1,-301 151 57,-1-1 0,-1-2-1,-1-1 1,39-38 0,-63 53 16,-1-1-1,0 0 1,-1 0 0,0-1-1,-1-1 1,10-22 0,-14 27 2,-1-1-1,0 0 1,0 1 0,-1-2 0,-1 1 0,0 0 0,0 0 0,-1 0 0,0 0 0,0-1 0,-3-10 0,-1 5 14,0 0-1,-1 0 1,-1 0-1,0 0 1,-2 1-1,1 0 1,-2 0-1,0 1 1,-18-22 0,3 8 21,-2 1 0,-1 1 1,-40-30-1,14 18-45,-2 3-1,-1 2 0,-2 2 1,-1 3-1,-1 2 0,-68-18 1,14 13-169,0 4 0,-178-18 1,73 28-126,-391 21 1,279 21 92</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5.194"/>
    </inkml:context>
    <inkml:brush xml:id="br0">
      <inkml:brushProperty name="width" value="0.05" units="cm"/>
      <inkml:brushProperty name="height" value="0.05" units="cm"/>
    </inkml:brush>
  </inkml:definitions>
  <inkml:trace contextRef="#ctx0" brushRef="#br0">33 53 19276,'2'-4'188,"1"1"1,-1 0-1,1-1 0,0 1 0,0 0 1,0 1-1,0-1 0,0 0 0,0 1 1,1 0-1,-1-1 0,1 1 0,0 1 1,0-1-1,0 1 0,4-2 0,0 1 56,1 0 0,0 0 0,-1 1-1,1 0 1,0 0 0,15 2 0,-23-1-232,1 0 1,-1 0 0,1 0 0,-1 0 0,1 0 0,-1 0 0,1 1 0,-1-1 0,0 1 0,1-1 0,-1 1 0,1 0 0,-1-1 0,0 1 0,0 0 0,1 0 0,-1 0 0,0 0 0,0 0 0,0 0 0,0 0 0,0 0 0,0 1 0,0-1 0,0 0 0,-1 1 0,1-1 0,-1 0 0,1 1 0,-1-1 0,1 1 0,-1-1 0,1 1-1,-1-1 1,0 1 0,0-1 0,0 1 0,0-1 0,0 1 0,0-1 0,-1 1 0,1-1 0,0 1 0,-1-1 0,1 0 0,-1 1 0,1-1 0,-1 1 0,0-1 0,-1 2 0,-9 13 42,-1 0 0,-1-2 0,0 1 1,-27 21-1,-6 8 165,37-35-152,1 1-1,0-1 0,0 1 1,1 0-1,-8 18 1,14-26-72,0-1-1,0 1 1,0 0 0,0 0 0,1 0-1,-1 0 1,1 0 0,-1 0 0,1 0 0,0 0-1,0 0 1,0 0 0,0 0 0,0 0-1,0 0 1,0-1 0,1 1 0,-1 0-1,1 0 1,-1 0 0,1 0 0,0 0 0,0 0-1,0-1 1,0 1 0,0 0 0,0-1-1,0 1 1,1-1 0,-1 1 0,1-1 0,-1 1-1,1-1 1,-1 0 0,1 0 0,0 0-1,0 0 1,-1 0 0,1 0 0,0-1-1,0 1 1,0 0 0,3 0 0,4 1-212,-1 0 0,1-1 0,0 0 0,-1 0 0,1-1 0,0 0 0,16-2 0,-7-1-56,0-1 0,33-11 1,1-6-308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4.421"/>
    </inkml:context>
    <inkml:brush xml:id="br0">
      <inkml:brushProperty name="width" value="0.05" units="cm"/>
      <inkml:brushProperty name="height" value="0.05" units="cm"/>
    </inkml:brush>
  </inkml:definitions>
  <inkml:trace contextRef="#ctx0" brushRef="#br0">16 0 17484,'0'2'163,"0"0"0,1-1 1,-1 1-1,0-1 0,0 1 0,0 0 1,0-1-1,-1 1 0,1 0 0,0-1 1,-1 1-1,0 1 0,1-1 21,-6 30 271,2 1 0,2-1 0,1 1 0,1 0 0,2-1 0,1 1 0,1-1 0,2 0 0,15 47 0,-2-27-366,1-1-1,3-1 1,2 0-1,56 82 1,-78-128-79,16 21 133,-18-25-133,-1 1 0,1-1-1,-1 1 1,0-1 0,1 0 0,-1 1 0,1-1 0,0 1 0,-1-1 0,1 0 0,-1 0 0,1 1 0,-1-1 0,1 0 0,0 0 0,-1 0 0,1 1 0,-1-1 0,1 0 0,0 0 0,-1 0 0,1 0 0,0 0 0,-1 0 0,1 0 0,-1-1 0,1 1 0,0 0 0,-1 0 0,1 0 0,-1-1 0,1 1 0,0 0 0,-1 0 0,1-1 0,-1 1 0,1-1 0,-1 1 0,1 0 0,-1-1 0,0 1 0,1-1 0,0 0 0,4-9 80,-1-1-1,0 1 1,0-1 0,-1 0 0,0 0 0,-1 0-1,1-18 1,0 5 23,16-102 311,2-196 1,-21 316-446,1-9-170,-2 0 0,-2-19 1,16 216-8652,-15-50 3792,-1-83 5961,5 64-1,-1-105-391,0 0 0,1 0 0,0 0-1,0 0 1,1 0 0,4 10 0,-6-17-427,-1 1 0,1-1 0,0 0 0,-1 1 0,1-1 0,0 0 0,0 0 0,0 1 0,0-1 0,0 0 0,0 0 0,0 0 0,0 0 0,0-1 0,0 1 0,1 0 0,-1 0 0,0-1 0,0 1 0,1-1 0,-1 1 0,1-1-1,-1 1 1,0-1 0,1 0 0,-1 0 0,1 0 0,-1 0 0,1 0 0,-1 0 0,1 0 0,-1 0 0,1 0 0,-1-1 0,0 1 0,1-1 0,-1 1 0,0-1 0,1 1 0,-1-1 0,0 0 0,1 0 0,1-1 0,9-9-727,0-1-1,0 0 1,-1-1-1,0 0 1,13-23 0,-23 36 620,9-15-848</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5.620"/>
    </inkml:context>
    <inkml:brush xml:id="br0">
      <inkml:brushProperty name="width" value="0.05" units="cm"/>
      <inkml:brushProperty name="height" value="0.05" units="cm"/>
    </inkml:brush>
  </inkml:definitions>
  <inkml:trace contextRef="#ctx0" brushRef="#br0">111 25 17028,'-8'4'174,"1"2"1,-1-1 0,1 1 0,0-1 0,1 2 0,-1-1 0,1 1-1,0 0 1,1 0 0,0 1 0,0 0 0,1 0 0,0 0-1,0 0 1,-3 11 0,4-10-103,0 0-1,0 1 1,1-1 0,1 1-1,-1-1 1,1 1 0,1 0-1,0 0 1,1-1 0,-1 1-1,2 0 1,-1-1 0,7 19-1,-7-24-49,1-1 1,-1 1-1,1-1 0,0 0 0,0 1 0,1-1 0,-1 0 0,1 0 0,-1 0 0,1-1 0,0 1 0,0-1 0,0 0 0,0 1 0,1-1 0,-1 0 0,0-1 0,1 1 0,0-1 0,-1 0 0,1 1 0,0-2 0,-1 1 0,1 0 0,0-1 0,0 1 0,0-1 0,0 0 0,-1-1 0,8 0 0,0-1 77,0-1 0,0 1 0,-1-2 0,1 0 0,-1 0 0,0-1 0,0 0 0,0 0 0,14-12 0,-10 6 93,0-1 0,-1-1 0,-1 0 0,0 0 1,14-21-1,-20 24-104,0 1 0,-1-1 1,0 0-1,0-1 0,-1 1 1,-1-1-1,0 1 1,0-1-1,2-19 0,-5 27-120,1 0 1,-1 0-1,0 0 0,0 0 0,0 0 0,0 0 1,-1 0-1,1 0 0,-1 0 0,0 0 0,0 0 1,0 0-1,0 0 0,0 1 0,0-1 0,-1 0 1,0 1-1,1-1 0,-1 1 0,0 0 0,0 0 0,0-1 1,0 1-1,-1 1 0,1-1 0,0 0 0,-1 0 1,0 1-1,1-1 0,-1 1 0,0 0 0,0 0 1,1 0-1,-1 0 0,-5 0 0,1 0-188,0 1 1,1-1-1,-1 2 0,0-1 1,1 1-1,-1 0 0,0 0 0,1 1 1,-1 0-1,1 0 0,0 0 0,0 1 1,0 0-1,-12 7 0,0 5-480</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6.085"/>
    </inkml:context>
    <inkml:brush xml:id="br0">
      <inkml:brushProperty name="width" value="0.05" units="cm"/>
      <inkml:brushProperty name="height" value="0.05" units="cm"/>
    </inkml:brush>
  </inkml:definitions>
  <inkml:trace contextRef="#ctx0" brushRef="#br0">330 1 16476,'-8'6'1984,"-2"6"-1240,-13 6-312,-7 5 1377,-8 8-929,1 6-256,-4 5-256,3-1-88,5-2-184,3-4-144,10-7-288,6-6-168,12-21-520,-3 1-89,6-24 769,3-5-264,1-10-144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6.521"/>
    </inkml:context>
    <inkml:brush xml:id="br0">
      <inkml:brushProperty name="width" value="0.05" units="cm"/>
      <inkml:brushProperty name="height" value="0.05" units="cm"/>
    </inkml:brush>
  </inkml:definitions>
  <inkml:trace contextRef="#ctx0" brushRef="#br0">130 1 13827,'-15'12'1085,"1"0"0,0 0 0,1 2 0,-21 26 0,29-33-898,0 0-1,1 0 1,0 1 0,0-1-1,1 1 1,0 0 0,0 0 0,1 0-1,0 0 1,1 1 0,-1-1 0,1 17-1,1-23-170,0 0-1,0-1 1,0 1-1,0 0 1,0 0 0,1 0-1,-1 0 1,1 0-1,-1-1 1,1 1-1,0 0 1,0 0-1,-1-1 1,1 1-1,0-1 1,1 1 0,-1-1-1,0 1 1,0-1-1,1 0 1,-1 1-1,1-1 1,-1 0-1,1 0 1,-1 0-1,1 0 1,0 0 0,-1 0-1,1-1 1,0 1-1,0-1 1,-1 1-1,1-1 1,0 0-1,0 1 1,0-1-1,0 0 1,0 0 0,0 0-1,-1-1 1,1 1-1,3-1 1,1 0 53,1 0 1,-1-1 0,0 0-1,1 0 1,-1-1 0,0 1 0,0-1-1,0-1 1,-1 1 0,10-8-1,-11 7 5,-1 0 0,1 0 0,-1 0 0,0 0-1,0 0 1,-1-1 0,1 1 0,-1-1 0,0 0 0,0 0-1,-1 0 1,0 0 0,1 0 0,-2 0 0,2-8 0,-2 11-56,0 0 0,0 0 1,-1-1-1,1 1 1,-1 0-1,1 0 1,-1 0-1,1 0 1,-1-1-1,0 1 1,0 0-1,0 1 1,0-1-1,-1 0 1,1 0-1,0 0 0,-1 1 1,1-1-1,-1 0 1,0 1-1,0 0 1,1-1-1,-1 1 1,0 0-1,0 0 1,0 0-1,0 0 1,0 0-1,0 1 1,0-1-1,-1 0 0,1 1 1,0 0-1,0-1 1,0 1-1,-1 0 1,-3 1-1,2-1-87,0 0-1,1 0 1,-1 1-1,0 0 1,0-1-1,1 1 1,-1 1-1,1-1 1,-1 0-1,1 1 0,-1 0 1,1 0-1,0 0 1,0 0-1,0 0 1,0 1-1,0-1 1,0 1-1,-3 5 1,2-3-78,0 0 0,1 1 0,0 0 0,0-1 0,0 1 0,1 0 0,0 0 0,0 0 0,0 1 0,1-1 0,-1 7 0,1 18-451</inkml:trace>
  <inkml:trace contextRef="#ctx0" brushRef="#br0" timeOffset="0.49">487 527 15267,'-2'7'488,"-4"9"482,-6 31 0,12-43-844,-1 0 0,1-1 0,-1 1 0,1 0 0,0-1 0,1 1 0,-1 0 0,0-1 1,1 1-1,0-1 0,0 1 0,0-1 0,0 1 0,1-1 0,1 4 0,-2-6-77,0 0 0,0 1-1,0-1 1,0 0 0,0 0 0,0 0-1,0 0 1,0-1 0,0 1 0,0 0-1,0 0 1,1-1 0,-1 1-1,0-1 1,0 1 0,1-1 0,-1 1-1,1-1 1,-1 0 0,0 0 0,1 1-1,1-1 1,0-1 31,0 1 1,0-1-1,0 0 1,-1 0-1,1 0 0,0 0 1,-1 0-1,1 0 1,-1-1-1,5-2 0,-1-1 107,0-1 0,0 1 0,0-1 0,0 0 0,-1-1 0,0 1 0,4-9 0,-5 8-22,0-1 0,-1 0 0,0 0 0,-1 0 0,0 0 0,0 0 0,-1-1 0,0 1 0,0-1 0,-1 1 0,0-1 0,-1-9 0,0 15-209,1-1 0,-1 1 0,0-1 0,0 1 0,0-1 0,0 1 0,-1 0 0,1 0 0,-1-1-1,0 1 1,0 0 0,0 1 0,0-1 0,-1 0 0,1 1 0,-1-1 0,0 1 0,0 0 0,1 0 0,-1 0 0,-1 0 0,1 0-1,0 1 1,0-1 0,-1 1 0,1 0 0,0 0 0,-1 0 0,1 0 0,-7 0 0,-4 1-418,0 0 0,1 1 0,-1 1-1,1 0 1,-20 5 0,22-4 223,-40 9-697</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6.951"/>
    </inkml:context>
    <inkml:brush xml:id="br0">
      <inkml:brushProperty name="width" value="0.05" units="cm"/>
      <inkml:brushProperty name="height" value="0.05" units="cm"/>
    </inkml:brush>
  </inkml:definitions>
  <inkml:trace contextRef="#ctx0" brushRef="#br0">21 37 16267,'5'-4'465,"0"1"0,0-1 0,0 1 0,1 0 0,0 0 0,-1 0 0,1 1 0,0 0 0,0 0 0,11-2 0,-12 3-251,1 0 0,-1 0 0,1 1-1,-1-1 1,1 1 0,0 1 0,-1-1-1,1 1 1,-1 0 0,0 0 0,1 0-1,6 4 1,-10-5-210,-1 1 0,1 0 0,-1 0 1,0 0-1,1 0 0,-1 0 0,0 0 0,0 0 0,0 1 0,0-1 0,0 0 0,0 0 0,0 1 0,0-1 0,-1 1 1,1-1-1,0 1 0,-1-1 0,1 1 0,-1-1 0,0 1 0,1-1 0,-1 1 0,0 0 0,0-1 0,0 1 0,0-1 1,0 1-1,-1 0 0,1-1 0,0 1 0,-1-1 0,1 1 0,-1-1 0,0 1 0,1-1 0,-1 1 0,-1 1 1,-4 7 10,0 0 1,-1-1-1,0 0 1,-10 10 0,13-14 16,-33 33 151,19-20-29,1 1 0,1 0 1,-23 35-1,37-51-136,1 0 1,-1 0-1,1 0 1,0 0 0,0 0-1,0 0 1,0 0-1,1 1 1,-1-1-1,1 0 1,0 7 0,0-9-31,0 0 1,0 1 0,1-1-1,-1 1 1,1-1 0,-1 0-1,1 0 1,0 1 0,-1-1-1,1 0 1,0 0 0,0 1-1,0-1 1,0 0 0,0 0-1,0 0 1,0 0 0,0-1 0,0 1-1,0 0 1,0 0 0,1-1-1,-1 1 1,0 0 0,1-1-1,-1 1 1,0-1 0,3 1-1,4 0-228,0 0-1,0 0 0,0-1 0,0 0 0,0 0 1,1-1-1,-1 0 0,0 0 0,13-4 0,-6 0-32,0-1 1,-1 0-1,0-1 0,14-9 0,10-9-484</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7.393"/>
    </inkml:context>
    <inkml:brush xml:id="br0">
      <inkml:brushProperty name="width" value="0.05" units="cm"/>
      <inkml:brushProperty name="height" value="0.05" units="cm"/>
    </inkml:brush>
  </inkml:definitions>
  <inkml:trace contextRef="#ctx0" brushRef="#br0">110 0 12907,'-3'1'224,"1"0"1,-1 0 0,0 0-1,1 1 1,-1-1 0,1 1 0,-1-1-1,1 1 1,0 0 0,0 0-1,-3 3 1,-20 27 1171,22-28-1035,-4 6 5,1 0 1,0 1-1,1-1 1,0 1-1,1 1 1,0-1-1,-5 23 1,8-27-239,0 0 1,0 0-1,0 0 1,1 0-1,0 0 0,1 1 1,-1-1-1,1 0 1,1 0-1,-1 0 0,1 0 1,1 0-1,-1-1 1,5 10-1,-5-14-63,0 1 0,0 0 1,0-1-1,0 1 0,1-1 0,-1 1 0,0-1 1,1 0-1,0 0 0,0 0 0,0 0 0,-1-1 1,1 1-1,1-1 0,-1 0 0,0 0 0,0 0 1,0 0-1,1 0 0,-1-1 0,0 0 0,1 1 0,-1-1 1,0 0-1,1-1 0,-1 1 0,0-1 0,1 1 1,4-3-1,0 1 47,-1-1 1,0 0 0,0 0-1,0 0 1,0-1-1,-1 0 1,1-1 0,-1 1-1,0-1 1,0-1-1,-1 1 1,6-7-1,-4 2-8,0-1-1,-1 0 0,0 0 0,-1-1 1,0 1-1,-1-1 0,0 0 0,3-18 1,-6 22-166,0 1 1,0-1 0,-1 0-1,0 0 1,0 1 0,-3-14-1,2 17-65,0 0 0,0 0 0,-1 0 0,1 0 0,-1 0 0,0 0 0,0 1 0,0-1 1,-1 1-1,1-1 0,-1 1 0,-5-6 0,6 8 9,1 0 1,0 0 0,-1 0-1,1 0 1,-1 0-1,1 0 1,-1 0 0,0 1-1,1-1 1,-1 0 0,0 1-1,1-1 1,-1 1 0,0 0-1,1 0 1,-1-1-1,0 1 1,0 0 0,0 1-1,1-1 1,-1 0 0,0 0-1,0 1 1,1-1 0,-1 1-1,0-1 1,1 1 0,-1 0-1,1 0 1,-1 0-1,1 0 1,-1 0 0,1 0-1,0 0 1,-2 2 0,-4 9-693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7.768"/>
    </inkml:context>
    <inkml:brush xml:id="br0">
      <inkml:brushProperty name="width" value="0.05" units="cm"/>
      <inkml:brushProperty name="height" value="0.05" units="cm"/>
    </inkml:brush>
  </inkml:definitions>
  <inkml:trace contextRef="#ctx0" brushRef="#br0">201 1 17964,'16'1'1736,"-13"11"-1312,-20 6-176,-5 8 809,-2 4-689,-5 5-8,2 2-88,-2 2-120,6-6-360,3-5-232,6-8-545,4-5-1471,8-15 2024,-1-5-376,6-13-257</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8.231"/>
    </inkml:context>
    <inkml:brush xml:id="br0">
      <inkml:brushProperty name="width" value="0.05" units="cm"/>
      <inkml:brushProperty name="height" value="0.05" units="cm"/>
    </inkml:brush>
  </inkml:definitions>
  <inkml:trace contextRef="#ctx0" brushRef="#br0">163 59 16323,'-3'-1'129,"0"0"-1,-1 1 1,1-1-1,0 1 0,-1 0 1,1 0-1,0 0 0,-1 0 1,1 1-1,0-1 0,0 1 1,-1 0-1,1 0 0,0 0 1,0 0-1,0 1 0,0-1 1,0 1-1,1 0 0,-1 0 1,0 0-1,1 0 1,-1 0-1,1 0 0,-3 4 1,-5 5 268,1 1 0,0 0 1,0 0-1,-7 17 0,-7 21 270,22-48-641,0 1-1,0-1 1,0 0 0,1 1 0,-1-1 0,1 1 0,-1-1-1,1 1 1,0-1 0,0 1 0,0-1 0,0 0-1,1 1 1,-1-1 0,1 1 0,-1-1 0,1 0 0,0 1-1,2 3 1,-2-5-19,1 0 1,0 0-1,-1 0 0,1 0 0,0 0 1,0 0-1,0 0 0,-1 0 0,1-1 1,0 1-1,0-1 0,0 1 0,0-1 0,0 0 1,0 0-1,0 0 0,0 0 0,0 0 1,0 0-1,0-1 0,0 1 0,0-1 1,0 1-1,3-3 0,5 0-17,-1-1 1,1 0-1,13-9 1,-14 8-31,-1-1 1,1-1-1,-1 1 1,0-1 0,-1-1-1,1 1 1,-2-1-1,1-1 1,-1 1-1,0-1 1,-1 0-1,0-1 1,0 1-1,-1-1 1,-1 0-1,1 0 1,-2 0-1,1 0 1,0-12-1,-2 19 18,-1 1 0,0-1 0,0 1 0,0 0 0,0-1 0,0 1 0,0 0 0,-1-1 0,1 1 0,-1 0 0,0-1 0,1 1 0,-1 0 0,0 0-1,-1 0 1,1 0 0,0 0 0,0 0 0,-1 0 0,1 0 0,-1 0 0,0 1 0,0-1 0,1 0 0,-1 1 0,0 0 0,0-1 0,-4-1 0,2 2 0,1 1 1,-1-1-1,1 0 1,-1 1-1,0 0 1,1 0-1,-1 0 1,0 0-1,1 1 1,-1-1-1,1 1 1,-1 0-1,1 0 1,-1 1-1,1-1 1,0 0-1,0 1 1,-5 3-1,-2 2-80,0 1 0,1 0 0,0 0 0,1 1 0,0 0 0,0 1 0,1 0 0,0 0 0,1 0 0,0 1 0,0 0 0,1 0 0,1 0 0,-6 21 1,9-5-98,5-4-68</inkml:trace>
  <inkml:trace contextRef="#ctx0" brushRef="#br0" timeOffset="1">467 513 16820,'-5'16'431,"1"1"1,0-1-1,-2 32 1,6-42-351,0-1 0,0 1 0,0-1-1,0 1 1,1 0 0,0-1 0,0 1 0,1-1 0,0 0 0,0 1 0,0-1 0,0 0 0,1 0-1,0 0 1,4 5 0,-5-8-37,0 0-1,-1-1 1,1 1-1,0-1 1,0 1-1,0-1 1,0 1-1,1-1 1,-1 0-1,0 0 1,1 0-1,-1-1 1,0 1-1,1-1 1,-1 1-1,1-1 1,-1 0-1,1 1 1,-1-1-1,1-1 1,-1 1-1,0 0 1,1 0-1,-1-1 1,1 0-1,-1 1 1,0-1-1,5-2 1,-2 0 62,0 1 0,0-1 0,0 0 0,-1 0 0,1-1 0,-1 1 0,0-1 0,0 0 0,0 0 0,-1-1 0,6-7 0,-4 2 75,0 0-1,-1 0 1,0-1-1,-1 1 1,0-1-1,-1 0 1,0 0-1,0 0 1,-1-13-1,0 16-131,-1 1 0,-1-1-1,1 1 1,-1 0 0,-1-1 0,1 1 0,-1 0-1,0 0 1,-1 0 0,0 0 0,0 0-1,0 1 1,-1-1 0,-8-10 0,10 15-117,0 0 0,0-1 0,-1 1 0,0 0 0,1 1 0,-1-1 0,0 0 0,0 1 0,1-1 0,-1 1 0,0 0 0,-1 0 0,1 0 0,0 1 0,0-1 1,-6 0-1,0 1-75,0 1 0,1 0 0,-1 0 0,1 0 0,-11 4 0,-19 6-366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8.723"/>
    </inkml:context>
    <inkml:brush xml:id="br0">
      <inkml:brushProperty name="width" value="0.05" units="cm"/>
      <inkml:brushProperty name="height" value="0.05" units="cm"/>
    </inkml:brush>
  </inkml:definitions>
  <inkml:trace contextRef="#ctx0" brushRef="#br0">106 1 21253,'-2'2'225,"0"0"1,1 0-1,-1 0 0,1 0 1,0 0-1,0 1 1,0-1-1,0 0 1,0 1-1,0-1 1,0 5-1,0-5 114,-1 2-287,1 0 0,0 0-1,0 0 1,0 0 0,1 0 0,-1 0 0,1 0-1,0 0 1,0 0 0,1 0 0,0 6-1,0-8-53,0 0 0,0 0 0,0 0 0,0 0 0,1 0-1,-1 0 1,0 0 0,1 0 0,0 0 0,-1 0 0,1-1 0,0 1-1,0-1 1,0 1 0,0-1 0,0 0 0,0 0 0,0 0 0,1 0-1,2 1 1,10 3-28,-1 0 0,0 2 0,0 0 0,-1 0 0,22 17 0,-30-20 27,0 0 1,-1 1-1,0-1 0,0 1 1,0 0-1,0 0 0,-1 0 1,0 1-1,0-1 0,-1 1 1,1 0-1,-1 0 1,0 0-1,-1 0 0,1 0 1,-1 0-1,0 6 0,-1-3 44,0-1-1,-1 0 0,0 1 1,-1-1-1,0 0 0,0 0 1,0 0-1,-1 0 0,0 0 1,-1-1-1,0 1 0,0-1 1,0 0-1,-1 0 0,-7 7 1,9-10 4,-1-1 0,1 1 1,-1-1-1,0 0 0,0 0 1,0 0-1,-1 0 0,1-1 1,-1 0-1,1 0 0,-9 3 1,10-5-34,-1 1 1,0 0 0,0-1 0,1 0-1,-1 0 1,0 0 0,0-1-1,1 1 1,-1-1 0,0 0-1,1 0 1,-1 0 0,1 0-1,-1-1 1,1 1 0,0-1-1,-4-2 1,0-2-177,0 1 0,0-1 0,1-1 0,-1 1 0,2-1 0,-1-1 0,1 1 0,0-1 0,0 1 0,1-1 0,0-1 0,1 1 0,-4-11 0,0-5-218,1 1 0,1-1 0,-3-43 0,6-2-524</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9.183"/>
    </inkml:context>
    <inkml:brush xml:id="br0">
      <inkml:brushProperty name="width" value="0.05" units="cm"/>
      <inkml:brushProperty name="height" value="0.05" units="cm"/>
    </inkml:brush>
  </inkml:definitions>
  <inkml:trace contextRef="#ctx0" brushRef="#br0">1 0 16828,'15'15'1928,"4"-2"-1128,5 2-344,8 0 969,7-2-233,9-6-536,4 1-408,5-3-1024,1-1 0,2-1 576,0 0-168,-3-2-153</inkml:trace>
  <inkml:trace contextRef="#ctx0" brushRef="#br0" timeOffset="1">1033 69 15643,'-9'20'2073,"-8"6"-1209,-10 7-344,2 4 1240,-6 3-743,-1 2-153,2-2-392,4-3-280,6-5-648,4-6-360,4-12 80,0-8 488,4-13-201,0-9-215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9.536"/>
    </inkml:context>
    <inkml:brush xml:id="br0">
      <inkml:brushProperty name="width" value="0.05" units="cm"/>
      <inkml:brushProperty name="height" value="0.05" units="cm"/>
    </inkml:brush>
  </inkml:definitions>
  <inkml:trace contextRef="#ctx0" brushRef="#br0">299 86 12307,'-2'-7'249,"-1"-1"1,0 1-1,-1 0 1,1 0 0,-1 1-1,-1-1 1,-6-8-1,9 13-149,0 0-1,0 0 0,0 0 0,-1 1 0,1-1 0,0 1 0,-1-1 0,0 1 0,1 0 1,-1 0-1,1 0 0,-1 0 0,0 0 0,0 1 0,0-1 0,1 1 0,-1 0 1,0 0-1,0 0 0,0 0 0,0 0 0,1 1 0,-6 0 0,0 2 178,0 0-1,1 1 0,-1-1 1,1 2-1,0-1 1,0 1-1,0 0 0,0 0 1,1 1-1,0 0 1,0 0-1,-6 8 0,-3 6 476,0 0 0,-21 41 0,31-52-600,0-1-1,1 1 0,0 0 0,0 1 0,1-1 0,1 0 0,-1 1 0,1 0 0,1-1 0,-1 12 0,2-19-135,0 0 0,1-1 1,-1 1-1,0 0 0,1 0 0,-1 0 0,1 0 0,-1-1 1,1 1-1,0 0 0,0-1 0,0 1 0,0-1 0,0 1 1,0-1-1,0 1 0,1-1 0,-1 1 0,0-1 0,1 0 0,-1 0 1,1 0-1,-1 0 0,1 0 0,0 0 0,-1 0 0,1-1 1,0 1-1,0-1 0,-1 1 0,1-1 0,0 1 0,0-1 0,0 0 1,3 0-1,2 0-11,0 0 0,0-1-1,0 0 1,0 0 0,0 0 0,0-1 0,0 0 0,10-4 0,-7 0-17,0 0-1,0 0 1,-1-1 0,1 0 0,-2 0 0,1-1 0,-1-1 0,0 1 0,0-1 0,9-17 0,-13 21-5,-1-1 1,0 0 0,0-1-1,0 1 1,-1 0-1,0-1 1,-1 1 0,2-13-1,-3 15 5,1-1-1,-2 1 0,1-1 0,0 1 0,-1 0 1,0-1-1,0 1 0,0 0 0,-1 0 0,1 0 1,-1 0-1,0 0 0,0 0 0,-4-5 1,4 7 3,1 0 1,-1-1 0,1 1-1,-1 0 1,0 0 0,0 1-1,0-1 1,0 0 0,0 1-1,0-1 1,0 1 0,-1 0-1,1 0 1,0-1 0,-1 2-1,1-1 1,-1 0 0,0 0-1,1 1 1,-1-1 0,1 1-1,-1 0 1,0 0 0,1 0-1,-1 0 1,1 1 0,-1-1-1,0 0 1,1 1 0,-1 0-1,1 0 1,-1 0 0,-2 1-1,0 1-49,0 0 0,0 1 0,0-1-1,1 1 1,-1 0 0,1 0 0,0 0 0,0 1-1,1-1 1,-1 1 0,1 0 0,0 0 0,0 1-1,-2 5 1,1-3 67,1 1-1,1-1 0,-1 1 1,1 0-1,1 0 0,0 0 1,0 0-1,0 0 0,1 0 1,1 0-1,-1 0 1,2 0-1,-1 0 0,6 17 1,9 8-144</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4.910"/>
    </inkml:context>
    <inkml:brush xml:id="br0">
      <inkml:brushProperty name="width" value="0.05" units="cm"/>
      <inkml:brushProperty name="height" value="0.05" units="cm"/>
    </inkml:brush>
  </inkml:definitions>
  <inkml:trace contextRef="#ctx0" brushRef="#br0">80 42 12987,'-1'-1'124,"1"0"1,-1 0-1,1-1 0,-1 1 1,1 0-1,-1 0 1,1 0-1,-1 0 0,0 0 1,0 0-1,0 0 1,0 0-1,1 0 0,-1 1 1,0-1-1,0 0 1,-1 1-1,1-1 0,-1 0 1,1 1-12,0 0 1,1 0 0,-1 0-1,0 0 1,0 0-1,1 0 1,-1 0 0,0 1-1,1-1 1,-1 0-1,0 0 1,0 1 0,1-1-1,-1 1 1,0-1 0,1 0-1,-1 1 1,1-1-1,-1 1 1,1-1 0,-1 1-1,0 1 1,-2 1 219,0 2 0,1-1 0,0 0-1,-1 0 1,2 1 0,-1-1 0,-2 10 0,2-2 40,0 0 1,1-1-1,1 1 0,0 0 1,0 0-1,5 21 0,-4-28-289,0 0 0,0-1 0,1 1 0,0 0 0,0-1-1,0 0 1,0 1 0,5 5 0,-5-8-58,0 0-1,-1 0 1,1-1-1,0 1 1,0-1-1,0 1 1,0-1-1,0 0 1,0 1-1,0-1 1,0 0-1,1-1 1,-1 1-1,0 0 1,0-1-1,1 1 1,-1-1-1,4 0 1,-4 1-21,1-1-1,-1-1 1,1 1 0,-1 0-1,1-1 1,-1 1 0,0-1-1,1 0 1,-1 1 0,0-1-1,1 0 1,-1-1 0,0 1-1,0 0 1,0-1 0,0 1-1,0-1 1,0 1 0,0-1-1,-1 0 1,1 0 0,-1 0 0,1 0-1,-1 0 1,0 0 0,1-1-1,-1 1 1,0 0 0,-1 0-1,1-1 1,0 1 0,-1-1-1,1 1 1,-1-1 0,0 1-1,0-3 1,1-3 3,-1 1 0,0 0-1,0-1 1,-1 1 0,0 0 0,0 0 0,-1 0-1,0 0 1,0 0 0,-1 0 0,-5-9 0,2 5 8,-1 0 0,-1 1 0,0 0 0,-12-11 0,17 18-22,1 0 1,-1 1-1,0-1 0,0 1 1,-1 0-1,1 0 0,0 0 0,-1 0 1,0 0-1,1 1 0,-1 0 1,0-1-1,1 1 0,-1 1 0,0-1 1,0 1-1,0-1 0,-4 1 1,7 0-31,1 0 0,-1 0 0,1 0 0,-1 0 0,1 1 0,-1-1 1,1 0-1,-1 0 0,1 0 0,0 1 0,-1-1 0,1 0 0,-1 1 1,1-1-1,-1 0 0,1 1 0,0-1 0,-1 0 0,1 1 0,0-1 1,-1 1-1,1-1 0,0 0 0,0 1 0,-1-1 0,1 1 0,0-1 1,0 1-1,0-1 0,0 1 0,0-1 0,0 1 0,-1-1 0,1 1 1,0-1-1,0 1 0,1-1 0,-1 1 0,0-1 0,0 1 0,0 0 1,0-1-1,0 0 0,1 1 0,-1-1 0,0 1 0,1 0 0,-1 1-90,1-1 0,0 1-1,0-1 1,0 1-1,0-1 1,0 1-1,0-1 1,0 0-1,0 0 1,1 1 0,-1-1-1,0 0 1,3 1-1,14 3-468,4-3-173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9.924"/>
    </inkml:context>
    <inkml:brush xml:id="br0">
      <inkml:brushProperty name="width" value="0.05" units="cm"/>
      <inkml:brushProperty name="height" value="0.05" units="cm"/>
    </inkml:brush>
  </inkml:definitions>
  <inkml:trace contextRef="#ctx0" brushRef="#br0">76 24 17172,'-10'24'800,"1"0"0,0 1 0,2 0 0,1 0 0,-3 29 0,8-44-641,0 0 1,1 0 0,1 0-1,0-1 1,0 1 0,1 0-1,3 11 1,-3-15-142,0 0 0,1 0 0,0-1 1,0 1-1,0-1 0,0 0 0,1 0 0,0 0 0,0 0 1,0-1-1,1 0 0,7 6 0,-9-7-9,1 0 0,0-1 0,0 0 0,-1 0-1,1 0 1,1 0 0,-1 0 0,0-1 0,0 0 0,0 0 0,1 0 0,-1 0-1,1-1 1,-1 0 0,1 0 0,-1 0 0,0 0 0,1-1 0,-1 1 0,1-1 0,-1 0-1,0-1 1,0 1 0,0-1 0,0 1 0,0-1 0,0-1 0,0 1 0,0 0-1,4-5 1,0 0 35,-1 0 0,0 0 0,-1-1 0,1 1 0,-2-2 0,1 1-1,-1 0 1,0-1 0,-1 0 0,0 0 0,0 0 0,3-17 0,-4 14-26,-1-1 1,-1 0 0,0 0 0,0 0 0,-1 0 0,-1-1-1,0 1 1,-1 0 0,-1 1 0,-5-21 0,6 29-73,1 0 1,-1-1-1,0 1 1,0 0-1,0 0 1,-1 0-1,1 1 1,-1-1-1,0 0 1,0 1 0,0 0-1,-1 0 1,1 0-1,-1 0 1,0 0-1,1 1 1,-1-1-1,0 1 1,-1 0-1,1 1 1,0-1-1,-1 1 1,1-1-1,0 1 1,-1 1-1,1-1 1,-1 1-1,0-1 1,1 1-1,-1 1 1,1-1-1,-1 0 1,-5 2 0,-5 2-541,-1 1 0,1 0 1,-22 11-1,-1 1 49,0-3-147</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1.835"/>
    </inkml:context>
    <inkml:brush xml:id="br0">
      <inkml:brushProperty name="width" value="0.05" units="cm"/>
      <inkml:brushProperty name="height" value="0.05" units="cm"/>
    </inkml:brush>
  </inkml:definitions>
  <inkml:trace contextRef="#ctx0" brushRef="#br0">1 320 11899,'42'-6'440,"1"-2"0,-1-1 0,72-27 0,2-1-27,113-18 352,321-36-1,241 31-98,271 43-298,0 39-271,1872 182 16,-1843-102-98,3-44 6,4-40-46,426 13 9,-250 31 64,-137-5-20,1471 17 153,-1419-78-1363,-1082 0 966</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3.046"/>
    </inkml:context>
    <inkml:brush xml:id="br0">
      <inkml:brushProperty name="width" value="0.05" units="cm"/>
      <inkml:brushProperty name="height" value="0.05" units="cm"/>
    </inkml:brush>
  </inkml:definitions>
  <inkml:trace contextRef="#ctx0" brushRef="#br0">169 2 16059,'0'0'40,"0"0"-1,0 0 1,0 0-1,-1 0 1,1 0-1,0 0 1,0 0-1,0-1 1,0 1-1,0 0 0,0 0 1,0 0-1,0 0 1,0 0-1,0 0 1,-1 0-1,1 0 1,0 0-1,0 0 1,0 0-1,0 0 0,0 0 1,0 0-1,0 0 1,-1 0-1,1 0 1,0 0-1,0 0 1,0 0-1,0 0 1,0 0-1,0 0 1,0 0-1,-1 0 0,1 0 1,0 0-1,0 0 1,0 0-1,0 0 1,0 0-1,0 0 1,0 1-1,0-1 1,0 0-1,-1 0 0,1 0 1,0 0-1,0 0 1,0 0-1,0 0 1,0 0-1,0 0 1,0 1-1,0-1 1,-11 10 997,-10 13 139,16-16-1059,0 0 0,1 0 0,-1 0 0,2 1 0,-1-1 1,1 1-1,1 0 0,-3 9 0,5-15-118,-1 0 0,1 0-1,0 0 1,0 0 0,0 0 0,0 0 0,0 0 0,1 0 0,-1 0-1,0 0 1,1 0 0,0 0 0,-1 0 0,1 0 0,0 0 0,0-1 0,0 1-1,0 0 1,0 0 0,0-1 0,1 1 0,-1-1 0,1 1 0,-1-1-1,1 0 1,-1 0 0,1 1 0,0-1 0,-1 0 0,1 0 0,0-1 0,0 1-1,0 0 1,0-1 0,0 1 0,0-1 0,0 1 0,2-1 0,32 5-44,-27-5 36,1 2-1,0-1 1,16 6-1,-23-6 13,0 0 0,0 1-1,0-1 1,0 1 0,0 0 0,-1 0 0,1 0 0,0 0 0,-1 0-1,0 1 1,1-1 0,-1 1 0,0 0 0,3 5 0,-1 1 12,0-1 1,-1 1 0,0 0-1,-1 0 1,0 0 0,0 0-1,-1 0 1,0 0-1,-1 1 1,0-1 0,-2 16-1,1-11 44,-2-1 0,1 1 0,-2 0-1,0-1 1,-1 0 0,0 0-1,-7 13 1,8-19 18,0-1 0,0 0 0,-1-1 0,0 1 0,0-1 0,0 0 0,0 0-1,-1-1 1,0 1 0,0-1 0,0 0 0,0-1 0,-1 0 0,0 0 0,1 0 0,-1-1 0,0 0 0,-12 2 0,14-3-132,0-1 1,1 1 0,-1-1 0,0-1-1,1 1 1,-1-1 0,0 1-1,1-1 1,-1-1 0,1 1-1,-1 0 1,1-1 0,0 0 0,0 0-1,0-1 1,0 1 0,0-1-1,0 0 1,1 0 0,-1 0 0,1 0-1,0 0 1,0-1 0,0 0-1,0 0 1,0 1 0,1-2 0,0 1-1,0 0 1,-2-5 0,0-3-77,1 0 1,0 0 0,0-1-1,2 1 1,-1 0 0,1-20-1,6-28-545</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3.445"/>
    </inkml:context>
    <inkml:brush xml:id="br0">
      <inkml:brushProperty name="width" value="0.05" units="cm"/>
      <inkml:brushProperty name="height" value="0.05" units="cm"/>
    </inkml:brush>
  </inkml:definitions>
  <inkml:trace contextRef="#ctx0" brushRef="#br0">1 0 15971,'17'0'1225,"5"5"-1001,3 0-112,11 1 168,2 1-344,5-1-336,-2 0 336,5-5-144,-2-1-112</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3.862"/>
    </inkml:context>
    <inkml:brush xml:id="br0">
      <inkml:brushProperty name="width" value="0.05" units="cm"/>
      <inkml:brushProperty name="height" value="0.05" units="cm"/>
    </inkml:brush>
  </inkml:definitions>
  <inkml:trace contextRef="#ctx0" brushRef="#br0">144 135 15139,'-5'9'580,"0"0"-1,0 0 0,-11 11 1,12-15-483,0-1-1,0 1 1,1 0 0,0 0 0,-1 1-1,2-1 1,-1 1 0,1-1 0,0 1-1,0 0 1,0 0 0,-1 7 0,3-11-108,0-1 0,0 0 1,1 0-1,-1 1 1,0-1-1,0 0 1,1 0-1,-1 0 0,0 1 1,1-1-1,-1 0 1,1 0-1,0 0 0,-1 0 1,1 0-1,0 0 1,0 0-1,-1 0 0,1 0 1,0 0-1,0-1 1,0 1-1,0 0 1,0-1-1,0 1 0,2 0 1,3 2-117,1-1 1,-1 0 0,14 3 0,12 4-237,-30-7 363,1-1 0,-1 1 1,0-1-1,1 1 0,-1 0 0,0 0 0,0 0 0,0 0 0,-1 0 1,1 0-1,0 1 0,-1-1 0,1 0 0,-1 1 0,0-1 0,0 1 1,1 3-1,-1-1 51,0 1 0,0-1 1,-1 1-1,1-1 0,-1 1 1,-1-1-1,1 1 0,-2 7 1,-1 0 166,-1 1 1,0-1-1,-1 0 0,0 0 1,-1 0-1,-9 14 1,9-18 49,0 0 0,-1 0 0,-1 0 0,-13 12 0,19-18-237,-1-1 1,1 0-1,-1 0 0,0 0 1,0 0-1,0 0 0,0-1 1,-1 1-1,1-1 1,0 0-1,0 0 0,-1 0 1,1 0-1,-1-1 0,1 1 1,-1-1-1,1 0 0,-1 0 1,-3-1-1,5 1-48,0-1-1,1 1 1,-1-1 0,0 0-1,0 0 1,1 0 0,-1 0 0,0 0-1,1 0 1,-1 0 0,1-1-1,0 1 1,-1 0 0,1-1 0,0 0-1,0 1 1,0-1 0,0 1-1,0-1 1,0 0 0,0 0 0,0-3-1,-2-2 6,2 0 0,-1 0 0,1 0 0,0 0 0,1-8 1,1-37-222</inkml:trace>
  <inkml:trace contextRef="#ctx0" brushRef="#br0" timeOffset="1">181 1 16275,'5'10'1369,"-1"1"-1137,7-1-272,5 6 304,7-2-168,9 1-72,3 2-96</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4.339"/>
    </inkml:context>
    <inkml:brush xml:id="br0">
      <inkml:brushProperty name="width" value="0.05" units="cm"/>
      <inkml:brushProperty name="height" value="0.05" units="cm"/>
    </inkml:brush>
  </inkml:definitions>
  <inkml:trace contextRef="#ctx0" brushRef="#br0">484 308 13403,'-95'169'2644,"70"-118"-1769,-2-1 0,-3-2 0,-42 55 0,55-84-674,-31 30-1,40-44-580,5-9 154,5-15 4,-1 14 158,5-29-308</inkml:trace>
  <inkml:trace contextRef="#ctx0" brushRef="#br0" timeOffset="1">204 1 14771,'-13'0'442,"0"2"0,0-1 0,0 2-1,0-1 1,1 2 0,-1 0 0,1 0 0,-20 11 0,27-13-335,0 1 0,1 0 1,-1 0-1,1 1 0,0-1 0,0 1 1,0 0-1,0 0 0,1 0 1,-1 0-1,1 1 0,0 0 1,1-1-1,-1 1 0,1 0 1,0 0-1,0 0 0,0 1 1,1-1-1,0 0 0,0 1 1,0-1-1,1 7 0,0-8-100,0-1 0,1 1-1,-1-1 1,1 0 0,0 1-1,0-1 1,0 0 0,1 0-1,-1 0 1,1 0 0,-1 0-1,1 0 1,0 0 0,0 0-1,1-1 1,-1 1 0,0-1-1,1 0 1,0 1 0,-1-1-1,1 0 1,0-1 0,0 1-1,0 0 1,0-1 0,0 0-1,5 2 1,4 1-9,1-1 0,-1 0 0,1 0 0,0-2 0,24 2 0,-21-4 19,-1 0 0,1 0 0,0-1 0,-1-1 0,1-1 0,15-6 0,-25 9 3,-1-1 0,1 0 0,-1-1-1,0 1 1,0-1 0,0 0 0,0-1-1,0 1 1,0-1 0,-1 0 0,0 0 0,0 0-1,0 0 1,0-1 0,-1 0 0,0 0-1,0 0 1,0 0 0,3-7 0,-6 10-9,1 0 0,0 0 0,-1-1 0,1 1 0,-1 0 0,0 0 0,0-1 0,0 1 0,0 0 1,0 0-1,0-1 0,-1 1 0,1 0 0,-1 0 0,1-1 0,-1 1 0,0 0 0,0 0 0,0 0 0,0 0 1,0 0-1,0 0 0,-1 1 0,1-1 0,-1 0 0,1 1 0,-1-1 0,0 1 0,1-1 0,-1 1 0,0 0 0,0-1 1,0 1-1,0 0 0,0 0 0,0 1 0,-1-1 0,1 0 0,-4 0 0,-3-1 3,1 1 0,-1 0 1,0 0-1,0 1 0,0 0 0,0 0 0,0 1 0,-17 4 0,13-2-123,0 1 0,0 1 0,1 1 0,0 0-1,0 0 1,0 1 0,-11 9 0,17-12-12,0 1 1,0 1-1,0-1 1,1 1-1,0 0 1,0 0-1,0 0 1,1 1-1,-1 0 1,2 0-1,-1 0 1,1 0-1,-3 11 1,2 10-355</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34.722"/>
    </inkml:context>
    <inkml:brush xml:id="br0">
      <inkml:brushProperty name="width" value="0.05" units="cm"/>
      <inkml:brushProperty name="height" value="0.05" units="cm"/>
    </inkml:brush>
  </inkml:definitions>
  <inkml:trace contextRef="#ctx0" brushRef="#br0">27 0 12107,'-9'35'1063,"-6"26"-56,14-56-794,0 0-1,1 0 1,0 0-1,0 0 1,0 1-1,0-1 1,1 0 0,2 10-1,-2-13-157,-1-1 0,1 1 0,0 0 0,0-1 0,0 1 0,0 0 1,0-1-1,0 0 0,0 1 0,0-1 0,1 1 0,-1-1 0,0 0 0,1 0 0,-1 0 0,1 0 0,-1 0 0,1 0 0,0 0 0,2 0 0,0 0 55,0 0-1,-1-1 1,1 1-1,-1-1 1,1 0-1,0 0 0,-1-1 1,1 1-1,-1-1 1,5-1-1,-1 0 136,1 0 1,-1-1-1,0 0 0,0 0 1,0-1-1,0 0 0,-1 0 1,0 0-1,10-9 0,-13 10-151,-1-1-1,1 1 1,0-1 0,-1 1-1,0-1 1,0 0 0,0 0-1,0 0 1,-1 0 0,0 0-1,1-1 1,-1 1 0,-1 0-1,1-1 1,-1 1 0,0 0-1,0-1 1,0-5 0,-1 7-60,1 1-1,-1 0 1,0-1 0,0 1 0,0-1 0,0 1-1,0 0 1,0 0 0,-1 0 0,1 0 0,-1 0-1,1 0 1,-1 0 0,0 0 0,0 1 0,0-1 0,0 1-1,0-1 1,0 1 0,0 0 0,0-1 0,-1 1-1,1 0 1,0 1 0,-1-1 0,1 0 0,-1 1-1,1-1 1,0 1 0,-1 0 0,1 0 0,-6 0-1,5 0-16,0 1-1,-1-1 0,1 0 0,0 1 0,0 0 0,0 0 0,-1 0 0,1 0 0,0 1 0,0-1 0,1 1 0,-1 0 1,0-1-1,0 1 0,-2 3 0,-19 16 53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28:50.408"/>
    </inkml:context>
    <inkml:brush xml:id="br0">
      <inkml:brushProperty name="width" value="0.05" units="cm"/>
      <inkml:brushProperty name="height" value="0.05" units="cm"/>
    </inkml:brush>
  </inkml:definitions>
  <inkml:trace contextRef="#ctx0" brushRef="#br0">239 4 12835,'-6'0'158,"-1"0"1,1 1-1,-1 0 0,1 0 1,0 0-1,0 1 1,0 0-1,0 0 0,0 1 1,0 0-1,0 0 1,-9 7-1,6-3-45,2 0-1,-1 0 1,1 1-1,0 0 1,1 0 0,0 0-1,-7 13 1,0 6-36,0 1 0,2 1 0,1 0 0,-9 42-1,12-39-55,1 0 0,2 0-1,1 0 1,3 56-1,1-69-12,1 1 0,1-1 0,1-1 0,0 1 0,1 0-1,2-1 1,-1 0 0,2-1 0,13 23 0,-18-35-8,1 1 1,0-1-1,0 0 0,0 0 1,1-1-1,0 1 1,0-1-1,0 0 0,0 0 1,6 3-1,-7-6 1,-1 1 0,1 0 0,0-1 0,0 0 0,-1 0 0,1 0 0,0 0 0,0-1 0,0 0 0,0 0 0,0 0 0,0 0-1,0 0 1,0-1 0,0 1 0,0-1 0,5-2 0,1-1 13,0-1 0,0-1 0,0 1 0,-1-1-1,0-1 1,-1 0 0,1 0 0,11-14 0,3-5 166,28-42 1,-29 36 46,-2-1 0,-1-1 0,18-46 1,-30 63-92,0-1 0,-2 0 0,0 0 0,-2 0 0,0-1 0,0 1 0,-2-1 0,-2-35 0,0 44-78,-1-1 0,-1 1 0,0 0 0,0-1 0,-1 1-1,-1 1 1,1-1 0,-1 1 0,-1-1 0,-12-15 0,0 5-138,-1 0 1,0 1-1,-23-17 1,41 35 3,-1-1 0,1 1 0,-1 0 1,0 0-1,1 0 0,-1 0 0,0 0 0,0 0 0,0 0 0,0 1 0,-2-1 0,3 1 54,0 0-1,0 0 0,0 0 1,0 0-1,0 1 0,1-1 1,-1 0-1,0 0 0,0 1 1,1-1-1,-1 1 0,0-1 1,0 1-1,1-1 0,-1 1 1,1-1-1,-1 1 0,0 0 1,1-1-1,-1 1 0,1 0 1,-1-1-1,1 1 0,0 0 0,-1 0 1,1 0-1,0-1 0,-1 2 1,-5 18-358</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1:32.584"/>
    </inkml:context>
    <inkml:brush xml:id="br0">
      <inkml:brushProperty name="width" value="0.05" units="cm"/>
      <inkml:brushProperty name="height" value="0.05" units="cm"/>
    </inkml:brush>
  </inkml:definitions>
  <inkml:trace contextRef="#ctx0" brushRef="#br0">23 1 21869,'-5'64'16,"0"16"16,1-7-8,1-7-8,2-10 16,-2-6-160,2-5-200,2-22-481,-1-20 2170,1-3-1385,1-25 16,-1-16 8</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1:33.173"/>
    </inkml:context>
    <inkml:brush xml:id="br0">
      <inkml:brushProperty name="width" value="0.05" units="cm"/>
      <inkml:brushProperty name="height" value="0.05" units="cm"/>
    </inkml:brush>
  </inkml:definitions>
  <inkml:trace contextRef="#ctx0" brushRef="#br0">0 6 16812,'9'-6'1544,"4"8"-1008,0-1-232,14 5 648,2 0-192,9-2-327,3 2-89,3-1-176,-2-2-128,-2 2-200,-6-4-160,-8-4-393,-3 0-183,-15-5 648,0 2-136,-13 0-184</inkml:trace>
  <inkml:trace contextRef="#ctx0" brushRef="#br0" timeOffset="1">45 255 15611,'20'12'1929,"6"-2"-1225,7-6-304,1-1 960,8-4-608,-2-2-207,0-2-665,-4 1-449,-12 1 465,-7 2-160,-12 2-128</inkml:trace>
  <inkml:trace contextRef="#ctx0" brushRef="#br0" timeOffset="2">23 617 16123,'8'14'1473,"7"-10"-1017,5-2-216,12-2 360,7 2-248,8-2-536,2 0-248,4-4 296,4-4-160,-1-18-160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5.303"/>
    </inkml:context>
    <inkml:brush xml:id="br0">
      <inkml:brushProperty name="width" value="0.05" units="cm"/>
      <inkml:brushProperty name="height" value="0.05" units="cm"/>
    </inkml:brush>
  </inkml:definitions>
  <inkml:trace contextRef="#ctx0" brushRef="#br0">166 11 19004,'-3'-1'114,"1"-1"1,0 1-1,-1 0 1,0 0-1,1 0 1,-1 0-1,0 1 0,1-1 1,-1 1-1,0-1 1,0 1-1,1 0 0,-1 0 1,0 0-1,0 0 1,0 1-1,1-1 0,-1 1 1,0 0-1,1 0 1,-1 0-1,-2 1 0,-3 1 105,0 1 0,1 0 0,0 1-1,0-1 1,-13 12 0,15-12-172,1 1 0,-1-1 1,1 1-1,0 0 0,1 0 1,-1 0-1,1 1 0,0-1 1,-4 12-1,6-15-75,1 0 0,-1 0 0,1 0 0,0 1 0,-1-1 0,1 0 0,0 0 0,0 0 0,1 1 0,-1-1 0,0 0 0,1 0 0,-1 0 0,1 0 0,0 0 0,-1 1 0,1-1 0,0-1 0,0 1 0,1 0 0,-1 0 0,0 0 0,1 0 0,-1-1 0,1 1 0,-1-1 0,1 1 0,0-1 0,0 0 0,-1 0 0,3 2 0,10 3-266,-1 0 0,1-1 0,0 0 0,1-1 0,-1-1 0,1 0 0,-1-1 0,26 1 0,-24-3 132,0 2 1,0 0 0,0 0-1,0 2 1,0 0 0,24 10-1,-39-14 190,0 1 0,0-1 0,0 1 0,0-1 0,0 1 0,-1-1 0,1 1 0,0 0 0,0-1 0,0 1 0,-1 0 0,1 0 0,0-1 0,-1 1 0,1 0 0,0 0 0,-1 0 0,1 0 0,-1 0 0,0 0 0,1 0 0,-1 0 0,0 0 0,1 1 0,-1 0 27,-1-1-1,1 0 1,0 1 0,-1-1-1,1 0 1,-1 1 0,0-1-1,1 0 1,-1 0 0,0 1-1,0-1 1,0 0 0,1 0 0,-1 0-1,-2 1 1,-5 5 329,0-1 0,-1 0 0,-16 8 0,22-12-294,2-2-77,-19 11 850,-38 14 0,53-23-833,0-1 0,0 1 0,0-1 0,0 0 0,0 0 0,0 0 0,0-1 0,-1 0 0,1 0 0,0 0 0,0-1 0,0 0 0,0 0-1,-7-2 1,10 2-97,0 0-1,0 0 0,0 0 1,1-1-1,-1 1 0,0-1 1,1 1-1,-1-1 0,1 1 1,-1-1-1,1 0 0,0 0 1,0 0-1,0 0 0,0 0 1,0 0-1,0 0 0,0 0 1,0-3-1,-1-4-76,1 0 0,0 0 0,0-12 0,0 17 152,1-60-444,1-17-164</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1:33.590"/>
    </inkml:context>
    <inkml:brush xml:id="br0">
      <inkml:brushProperty name="width" value="0.05" units="cm"/>
      <inkml:brushProperty name="height" value="0.05" units="cm"/>
    </inkml:brush>
  </inkml:definitions>
  <inkml:trace contextRef="#ctx0" brushRef="#br0">277 1 15067,'-46'51'1833,"3"5"-1049,3 0-360,9-4 1528,4-5-1232,8-10-456,3-5-239,5-13-698,-1-4 1698,2-9-1129,-1-2-24,1-15 40</inkml:trace>
  <inkml:trace contextRef="#ctx0" brushRef="#br0" timeOffset="1">14 15 15139,'11'32'1537,"6"4"-897,2-2-272,10 0 680,4-2-248,7-3-432,1-5-304,5-5 56,0-4-96,1-5-152</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1:34.039"/>
    </inkml:context>
    <inkml:brush xml:id="br0">
      <inkml:brushProperty name="width" value="0.05" units="cm"/>
      <inkml:brushProperty name="height" value="0.05" units="cm"/>
    </inkml:brush>
  </inkml:definitions>
  <inkml:trace contextRef="#ctx0" brushRef="#br0">0 309 18628,'14'10'1728,"6"-7"-1368,9-5-208,4-1 537,9-1-849,2-3-409,3-7 457,-1-6-160,4-2-152</inkml:trace>
  <inkml:trace contextRef="#ctx0" brushRef="#br0" timeOffset="1">794 1 18516,'2'17'1528,"-2"7"-1280,-5 8-248,-1 2 448,6 8-944,0 1-232,2 0 584,-1-2-152,-1-1-160</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1:34.472"/>
    </inkml:context>
    <inkml:brush xml:id="br0">
      <inkml:brushProperty name="width" value="0.05" units="cm"/>
      <inkml:brushProperty name="height" value="0.05" units="cm"/>
    </inkml:brush>
  </inkml:definitions>
  <inkml:trace contextRef="#ctx0" brushRef="#br0">59 719 16820,'19'1'1528,"16"-4"-1040,8-1-232,11-6 544,6 0-208,0-7-528,-1-2-384,-8-2 304,-3-2-128,-13-8-136</inkml:trace>
  <inkml:trace contextRef="#ctx0" brushRef="#br0" timeOffset="1">0 82 18684,'6'-4'1672,"17"-2"-1080,10-2-263,13-2 567,10-2-144,5-1-376,4 2-368,-1 4-880,-5-1 752,-4 6-88,-8 2-120,-11 0-152</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1:35.318"/>
    </inkml:context>
    <inkml:brush xml:id="br0">
      <inkml:brushProperty name="width" value="0.05" units="cm"/>
      <inkml:brushProperty name="height" value="0.05" units="cm"/>
    </inkml:brush>
  </inkml:definitions>
  <inkml:trace contextRef="#ctx0" brushRef="#br0">43 4 16524,'-19'136'2681,"-4"53"-313,24-175-2239,-1-14-127,0 1-1,0-1 1,0 0 0,0 0 0,0 0-1,0 0 1,0 0 0,1 0 0,-1 0-1,0 0 1,0 0 0,0 0-1,0 0 1,0 0 0,0 0 0,0 0-1,0 0 1,0 0 0,1 0 0,-1 0-1,0 0 1,0 0 0,0 0-1,0 0 1,0 0 0,0 0 0,0 0-1,0 0 1,0 0 0,1 0 0,-1 0-1,0 0 1,0 0 0,0 0-1,0 0 1,0 0 0,0 0 0,0 0-1,0 0 1,0 0 0,0-1 0,0 1-1,0 0 1,1 0 0,-1 0 0,0 0-1,0 0 1,0 0 0,0 0-1,0 0 1,0 0 0,0 0 0,0-1-1,0 1 1,0 0 0,9-24 89,3-63 71,3-116 1,-14 176-113,-5 103 246,-3 68 137,20-181 1621,-9 26-2026,1 0 1,0 0-1,0 0 1,1 1-1,1 0 1,13-16-1,51-51-195,-67 74 171,-5 3-4,1 0 0,0 0 0,0 0-1,0 0 1,0 1 0,0-1 0,0 0 0,0 0 0,0 0-1,0 1 1,0-1 0,0 0 0,0 0 0,0 0 0,1 0-1,-1 1 1,0-1 0,0 0 0,0 0 0,0 0 0,0 0-1,0 0 1,0 1 0,0-1 0,0 0 0,1 0 0,-1 0-1,0 0 1,0 0 0,0 0 0,0 0 0,0 1 0,1-1 0,-1 0-1,0 0 1,0 0 0,0 0 0,0 0 0,1 0 0,-1 0-1,0 0 1,0 0 0,0 0 0,0 0 0,1 0 0,-1 0-1,0 0 1,0 0 0,0 0 0,1 0 0,-1 0 0,0 0-1,0 0 1,0 0 0,0-1 0,0 1 0,1 0 0,-1 0-1,0 0 1,0 0 0,0 0 0,0 0 0,0-1 0,-1 15-18,-1-8 15,0 5 1,-1 0 0,2 0-1,-1 0 1,1 0 0,1 13 0,0-23 1,0 1 1,1 0 0,-1-1-1,0 1 1,1 0 0,-1-1 0,1 1-1,-1 0 1,1-1 0,0 1 0,0-1-1,-1 1 1,1-1 0,0 1-1,0-1 1,1 0 0,-1 0 0,0 1-1,0-1 1,1 0 0,-1 0-1,0 0 1,1 0 0,-1 0 0,1-1-1,-1 1 1,1 0 0,0-1 0,-1 1-1,1-1 1,0 0 0,-1 1-1,1-1 1,0 0 0,-1 0 0,1 0-1,0 0 1,0 0 0,-1-1 0,1 1-1,2-1 1,3 0 2,1-1-1,-1 0 1,1 0-1,-1-1 1,0 0-1,0-1 1,0 1-1,0-1 1,6-5-1,8-8 29,25-25-1,11-7 12,-57 48-39,1 0 0,-1 1 0,1-1 0,-1 1 0,1-1 0,-1 1 0,1-1 0,-1 1 0,1 0 0,0-1 0,-1 1 0,1 0 0,0-1 0,-1 1 0,1 0 0,0 0 0,-1 0 0,1-1 0,0 1 0,0 0 0,-1 0 0,1 0 0,0 0 0,-1 0 0,1 0-1,0 1 1,0-1 0,-1 0 0,1 0 0,0 0 0,-1 1 0,1-1 0,0 0 0,-1 1 0,1-1 0,-1 1 0,1-1 0,0 1 0,-1-1 0,1 1 0,-1-1 0,1 1 0,-1-1 0,0 1 0,1-1 0,-1 1 0,0 0 0,1-1 0,-1 1 0,0 0 0,0-1 0,1 1 0,-1 0 0,0 0 0,0-1 0,0 1 0,0 0 0,0 0 0,1 10 27,0-1-1,-1 0 1,-1 15-1,1-11 1,-3 47 74,1-41-64,1 1-1,1-1 0,1 0 0,1 1 0,0-1 0,7 26 1,-8-43-77,0-1 1,0 1-1,0 0 1,0 0-1,1-1 1,-1 1-1,1-1 1,-1 1-1,1-1 1,0 0-1,0 0 1,0 0-1,0 0 1,0 0-1,1 0 1,-1 0 0,1-1-1,-1 1 1,1-1-1,-1 0 1,1 1-1,0-1 1,0-1-1,-1 1 1,1 0-1,0-1 1,0 1-1,0-1 1,0 0-1,0 0 1,0 0-1,0 0 1,0-1 0,0 1-1,-1-1 1,1 0-1,0 1 1,0-1-1,0-1 1,-1 1-1,1 0 1,-1-1-1,1 1 1,-1-1-1,1 0 1,-1 0-1,0 1 1,0-2 0,0 1-1,0 0 1,3-5-1,1-1-119,-1-1-1,0 1 1,-1-1 0,7-18-1,-3-3-379</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3:40.446"/>
    </inkml:context>
    <inkml:brush xml:id="br0">
      <inkml:brushProperty name="width" value="0.05" units="cm"/>
      <inkml:brushProperty name="height" value="0.05" units="cm"/>
    </inkml:brush>
  </inkml:definitions>
  <inkml:trace contextRef="#ctx0" brushRef="#br0">212 24 13707,'-1'-2'123,"0"1"0,0-1 0,0 1 0,0-1 0,-1 1 0,1 0 0,0 0-1,-1-1 1,1 1 0,0 0 0,-1 0 0,1 0 0,-1 0 0,0 1 0,1-1 0,-1 0 0,0 1 0,1-1 0,-1 1 0,0 0 0,0-1 0,1 1 0,-1 0 0,-3 0 0,-5-1 227,-1 1 1,1-1 0,-11 3 0,15-2-305,0 1 1,0 0-1,1 1 1,-1-1-1,0 1 1,1 0-1,-1 0 0,1 1 1,0 0-1,0 0 1,0 0-1,0 1 1,0-1-1,1 1 1,0 0-1,0 0 0,0 1 1,0-1-1,-4 8 1,5-7-49,1 0-1,0 0 1,0-1 0,0 1 0,1 1 0,0-1 0,0 0 0,0 0-1,1 0 1,0 1 0,-1-1 0,2 0 0,-1 0 0,1 1-1,0-1 1,0 0 0,0 0 0,1 0 0,-1 0 0,1 0 0,5 8-1,-5-9 6,0-1 0,0 0-1,0 1 1,1-1 0,-1 0-1,1 0 1,-1-1 0,1 1-1,0 0 1,0-1 0,0 0-1,1 0 1,-1 0 0,0 0-1,1 0 1,-1-1 0,1 1-1,0-1 1,3 1 0,-2-1 27,0-1 0,-1 0 1,1 0-1,0 0 0,-1-1 0,1 1 1,0-1-1,-1 0 0,1 0 0,-1-1 1,0 1-1,1-1 0,-1 0 0,0 0 1,6-5-1,3-2 110,0 0 0,-1-1 0,13-14 0,-21 20-92,0 0 0,0 0 1,-1 0-1,0-1 0,0 1 0,0-1 0,0 0 1,-1 0-1,0 0 0,0 0 0,0 0 1,1-10-1,-3 14-40,1-1 0,-1 1 0,-1 0 0,1 0 0,0-1 0,0 1 0,0 0 0,-1 0-1,1-1 1,0 1 0,-1 0 0,1 0 0,-1 0 0,0-1 0,1 1 0,-1 0 0,0 0 0,0 0 0,0 0 0,0 1 0,1-1 0,-1 0 0,-2-1 0,0 0-31,0 1 0,0-1 0,-1 0 0,1 1 1,-1 0-1,1 0 0,-1 0 0,-4-1 0,-3 1-207,0 0-1,1 1 1,-1 0-1,-22 3 1,16 2 12,4 2-71</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3:55.750"/>
    </inkml:context>
    <inkml:brush xml:id="br0">
      <inkml:brushProperty name="width" value="0.05" units="cm"/>
      <inkml:brushProperty name="height" value="0.05" units="cm"/>
    </inkml:brush>
  </inkml:definitions>
  <inkml:trace contextRef="#ctx0" brushRef="#br0">3913 289 8890,'-23'-14'1161,"-1"2"0,0 0 0,-1 1 0,-34-9 0,-227-36 88,-5 21-1006,59 8-133,-440-32-41,398 40-58,-276-4-25,450 25 14,0 5 0,0 4 0,-145 35 1,95-5-12,2 7 1,2 7 0,-226 119 0,368-172 9,-7 3-1,1 1-1,0 0 1,0 1-1,0 0 1,-9 10 0,18-16-2,-1 1 1,0 0 0,1 0-1,0 0 1,-1-1 0,1 1-1,0 0 1,0 1 0,0-1-1,0 0 1,0 0 0,1 0-1,-1 1 1,0-1 0,1 0 0,0 1-1,0-1 1,0 0 0,0 1-1,0-1 1,0 0 0,0 1-1,1-1 1,-1 0 0,1 0-1,0 1 1,0-1 0,-1 0-1,1 0 1,1 0 0,-1 0-1,2 3 1,5 5-8,1 0 0,-1-1 0,1 0-1,1 0 1,0-1 0,0 0 0,0-1 0,15 7-1,95 42-21,-118-55 32,76 28 24,104 25-1,88 2-7,-93-31 23,273 5-1,182-39 40,-612 9-77,956-53-187,-485 22 85,217-28-38,-705 59 140,163-27-48,-141 21 64,0 0 0,0-2 0,-1 0 0,33-18 0,-53 24-5,-1 1 0,0-1 1,0 0-1,-1 0 0,1 0 0,0 0 0,0 0 0,-1-1 0,0 0 1,1 1-1,-1-1 0,0 0 0,0 0 0,-1 0 0,1 0 0,-1 0 1,1 0-1,-1-1 0,0 1 0,0 0 0,1-7 0,-2 6 0,-1 0 0,1 0 0,-1 0 0,0 0 0,0 0 0,0 0 0,0 0-1,-1 0 1,0 1 0,0-1 0,0 1 0,0-1 0,0 1 0,-1 0 0,1 0-1,-1 0 1,0 0 0,-5-4 0,-11-8-49,0 1-1,0 1 0,-1 0 1,-29-11-1,-93-35-357,109 47 382,-73-29-91,-10-6-26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4:18.660"/>
    </inkml:context>
    <inkml:brush xml:id="br0">
      <inkml:brushProperty name="width" value="0.05" units="cm"/>
      <inkml:brushProperty name="height" value="0.05" units="cm"/>
    </inkml:brush>
  </inkml:definitions>
  <inkml:trace contextRef="#ctx0" brushRef="#br0">75 16 11578,'-1'-16'1708,"-3"21"-346,-4 28-327,-17 123-391,-4 161 0,22 161-365,7-456-273,0-3-1,0 1 1,1-1 0,5 21-1,-6-40-3,0 0-1,0 1 0,0-1 0,0 0 0,0 0 1,-1 0-1,1 0 0,0 0 0,0 1 1,0-1-1,0 0 0,0 0 0,0 0 1,0 0-1,0 1 0,0-1 0,0 0 0,0 0 1,0 0-1,1 0 0,-1 0 0,0 1 1,0-1-1,0 0 0,0 0 0,0 0 0,0 0 1,0 0-1,0 1 0,0-1 0,0 0 1,1 0-1,-1 0 0,0 0 0,0 0 1,0 0-1,0 0 0,0 0 0,0 0 0,1 1 1,-1-1-1,0 0 0,0 0 0,0 0 1,0 0-1,1 0 0,-1 0 0,0 0 0,0 0 1,0 0-1,0 0 0,0 0 0,1 0 1,-1 0-1,0 0 0,0 0 0,0 0 1,0-1-1,1 1 0,-1 0 0,0 0 0,0 0 1,5-11 58,44-206 310,-30 117-279,-1 13-48,32-165-168,-39 178-67,3-105-1,-14 171 166,-1-31-84,1 37 100,0 0-1,-1 0 1,1 0 0,-1 0-1,1 0 1,-1 0 0,0 1-1,0-1 1,0 0-1,0 0 1,0 0 0,0 1-1,0-1 1,0 1 0,-3-3-1,4 4 9,0 0-1,-1-1 1,0 1-1,1-1 1,-1 1-1,1 0 1,-1-1-1,1 1 1,-1 0-1,0 0 1,1 0-1,-1-1 1,0 1-1,1 0 1,-1 0-1,1 0 1,-1 0-1,0 0 1,1 0-1,-1 0 1,0 0-1,1 0 1,-1 1 0,0-1-1,1 0 1,-2 1-1,1-1 0,0 1-1,0 0 1,0 0-1,0 0 1,0 0 0,0 0-1,0 1 1,0-1-1,0 0 1,0 0 0,0 2-1,-13 37-42,14-40 47,-10 44-8,2 1 0,-1 49 0,3 94 21,4-100-38,-29 424 1405,28-478-1244,-2 26 116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7:59.139"/>
    </inkml:context>
    <inkml:brush xml:id="br0">
      <inkml:brushProperty name="width" value="0.05" units="cm"/>
      <inkml:brushProperty name="height" value="0.05" units="cm"/>
    </inkml:brush>
  </inkml:definitions>
  <inkml:trace contextRef="#ctx0" brushRef="#br0">40 2 8026,'0'0'87,"0"0"1,0 1 0,0-1-1,0 0 1,0 0-1,0 0 1,0 0 0,-1 0-1,1 0 1,0 0-1,0 0 1,0 0 0,0 1-1,0-1 1,0 0 0,-1 0-1,1 0 1,0 0-1,0 0 1,0 0 0,0 0-1,0 0 1,-1 0-1,1 0 1,0 0 0,0 0-1,0 0 1,0 0-1,0 0 1,-1 0 0,1 0-1,0 0 1,0-1 0,0 1-1,0 0 1,0 0-1,0 0 1,-1 0 0,1 0-1,0 0 1,0 0-1,0 0 1,0 0 0,0-1-1,0 1 1,0 0 0,0 0-1,0 0 1,0 0-1,-1 0 1,1 0 0,0-1-1,0 1 1,0 0-1,0 0 1,0 0 0,0 0-1,0-1 1,-7 13 491,1 9-503,0 0 1,1 0-1,1 1 1,1-1-1,1 1 1,1 0-1,3 33 1,36 437-27,-20-205-11,-20 244 225,-5-112-128,0 350-125,1-537 28,19 534 262,4-167-194,-14-360-58,1 58 219,-8-303-787,-7-2 423</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6:17.089"/>
    </inkml:context>
    <inkml:brush xml:id="br0">
      <inkml:brushProperty name="width" value="0.05" units="cm"/>
      <inkml:brushProperty name="height" value="0.05" units="cm"/>
    </inkml:brush>
  </inkml:definitions>
  <inkml:trace contextRef="#ctx0" brushRef="#br0">14006 159 13027,'-319'17'1537,"242"-17"-1328,0-4 0,-89-16 0,-21-14-315,-267-39-1063,-154 34-254,-2 34 905,594 5 512,-1229 19-1819,620-6-203,-1205 35 3556,307-5-1097,808-28-2223,-3097 88 3026,2354-50-3479,1174-43 1798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6:18.780"/>
    </inkml:context>
    <inkml:brush xml:id="br0">
      <inkml:brushProperty name="width" value="0.05" units="cm"/>
      <inkml:brushProperty name="height" value="0.05" units="cm"/>
    </inkml:brush>
  </inkml:definitions>
  <inkml:trace contextRef="#ctx0" brushRef="#br0">521 198 8986,'-37'27'655,"2"2"-1,-50 49 1,67-57-322,1-1 0,0 2-1,2 0 1,0 1 0,-18 41 0,6 0 152,-27 106 1,-4 72-128,46-186-287,-67 358 303,68-329-333,3 0-1,8 165 1,6-196-39,3 0-1,26 92 1,49 101 0,-13-44-1,-1 79 21,-16-56-5,-43-187-5,2 0 0,2-1 0,2 0 0,1-2 0,2 0 0,2-1 0,32 42 0,-31-50 16,0-1 0,2-1 0,1-1 1,1-2-1,1 0 0,1-2 0,1-1 0,57 28 0,-35-26-10,0-3-1,1-2 0,1-2 1,1-2-1,62 5 1,280 2-87,-381-18 64,658-1-399,251 7-431,-331 19 429,355 11 80,629-37 354,-2-44 131,1335-24-127,-2701 67-12,1579-11 168,1-51 32,753-88-64,-652 43 556,-334-84-667,-1450 171-30,169-54 0,-231 59-11,-1-2 0,-1-3 0,-1 0 0,-1-3 0,-1-2 1,48-38-1,-45 25 8,-2-1 0,-1-2 1,-3-1-1,-1-2 0,-2-2 0,-2-1 0,-3-2 1,-1-1-1,-3-1 0,-2-1 0,23-80 1,-25 54-5,-3 0 0,13-161 0,-25 106-7,-13-138-1,-25-166 1,-29 3 1,48 367-91,-4 1 0,-2 1 1,-4 0-1,-2 2 0,-36-67 0,54 117 59,-2-1-1,0 1 0,-1 0 1,0 1-1,-17-16 0,-16-5-110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5.749"/>
    </inkml:context>
    <inkml:brush xml:id="br0">
      <inkml:brushProperty name="width" value="0.05" units="cm"/>
      <inkml:brushProperty name="height" value="0.05" units="cm"/>
    </inkml:brush>
  </inkml:definitions>
  <inkml:trace contextRef="#ctx0" brushRef="#br0">1 0 16139,'1'1'109,"1"0"0,0-1 0,-1 1 0,1 0 0,-1 0 0,1 0-1,-1 0 1,0 0 0,1 0 0,-1 1 0,0-1 0,0 0 0,0 1 0,0-1-1,0 1 1,0-1 0,0 1 0,0-1 0,0 1 0,-1 0 0,1-1-1,-1 1 1,1 0 0,-1 2 0,11 55 855,-9-43-298,47 225 2256,-26-156-2883,4-1 1,44 93 0,-66-166-97,-4-7 28,0 0 0,1-1 0,-1 1 0,1-1 0,0 1 0,0-1 0,0 0 0,0 1 0,1-1 0,0 0 0,-1-1 0,7 6 0,-8-8 27,-1 0 0,0 0 0,1 0 0,-1 0 0,0 0 0,1 0 0,-1-1 0,0 1 1,0 0-1,1 0 0,-1 0 0,0 0 0,1-1 0,-1 1 0,0 0 0,0 0 0,1-1 0,-1 1 0,0 0 0,0 0 0,0-1 0,0 1 0,1 0 0,-1-1 0,0 1 0,0 0 0,0 0 0,0-1 0,0 1 0,0 0 0,0-1 0,0 1 0,0 0 0,0-1 0,0 1 0,0-1 0,0 1 0,0 0 0,0 0 0,0-1 0,0 1 0,0 0 0,0-1 0,0 1 1,-1 0-1,1-1 0,-3-21-31,-54-160 99,35 117-45,22 65-19,0 0 0,-1-1 0,1 1 0,0-1 0,0 1 0,0 0 0,0-1 1,-1 1-1,1-1 0,0 1 0,0-1 0,0 1 0,0 0 0,0-1 0,0 1 0,0-1 1,0 1-1,0-1 0,1 1 0,-1 0 0,0-1 0,0 1 0,0-1 0,0 1 0,1-1 1,9 4 40,24 23 24,-16-11-28,-6-7-23,1-1 0,0 0 0,0-1 0,0 0 0,1-1 0,0-1 0,0 0 0,0-1 0,1 0-1,24 1 1,-33-4-8,1-1 0,-1 1 0,0-1-1,1 0 1,-1 0 0,0-1 0,0 1-1,0-1 1,0-1 0,0 1-1,9-7 1,-11 6-4,0 0 0,0 0 0,0-1 0,0 0 0,-1 0 0,0 0-1,0 0 1,0 0 0,0-1 0,-1 1 0,1-1 0,-1 0 0,0 0 0,-1 0 0,1 0-1,0-5 1,-1 2 0,0 0 0,0 1 0,-1-1 0,0 0 0,0 0-1,-2-8 1,2 13 0,-1 1 0,0-1 0,1 1-1,-1-1 1,0 1 0,0-1 0,-1 1-1,1 0 1,-3-5 0,3 7 1,0-1-1,0 0 1,0 0 0,0 0 0,0 1-1,0-1 1,0 0 0,0 1 0,0-1 0,0 1-1,0-1 1,0 1 0,0 0 0,-1-1-1,1 1 1,0 0 0,0 0 0,0 0-1,-1 0 1,1 0 0,-2 0 0,1 1 5,0-1 1,0 1 0,0 0 0,0 0-1,0 0 1,0 0 0,1 0 0,-1 0-1,1 0 1,-1 1 0,0-1-1,1 1 1,0-1 0,-1 1 0,1-1-1,0 1 1,0 0 0,0-1 0,0 1-1,0 0 1,0 0 0,1 0-1,-1 0 1,1 0 0,-1 0 0,1 0-1,-1 4 1,0 0 26,1 0 0,-1 1 0,1-1 0,1 1 0,-1-1 0,1 0 0,2 12 0,-2-15-27,0 0-1,0-1 1,0 1 0,0-1 0,1 1-1,-1-1 1,1 0 0,-1 1 0,1-1-1,0 0 1,0 0 0,0 0 0,0 0-1,0-1 1,0 1 0,0 0 0,1-1-1,-1 0 1,3 2 0,-1-2-6,1 0-1,-1 1 1,1-2 0,-1 1-1,1-1 1,0 1 0,-1-1 0,1 0-1,0-1 1,6-1 0,5-1-20,-1-2 0,1 0 0,-1 0 0,-1-2 0,22-12 0,3-4 44,-1-3-1,-1-1 1,-1-2 0,-2-1 0,45-50 0,-79 80-20,0-1 1,0 1 0,1 0-1,-1-1 1,0 1 0,0 0 0,0 0-1,1-1 1,-1 1 0,0 0-1,0 0 1,1-1 0,-1 1-1,0 0 1,1 0 0,-1 0 0,0-1-1,1 1 1,-1 0 0,0 0-1,1 0 1,-1 0 0,0 0-1,1 0 1,-1 0 0,1 0 0,-1 0-1,0 0 1,1 0 0,-1 0-1,0 0 1,1 0 0,-1 0 0,1 0-1,-1 0 1,0 0 0,1 1-1,-1-1 1,0 0 0,0 0-1,1 0 1,-1 1 0,0-1 0,1 0-1,-1 0 1,0 1 0,0-1-1,1 0 1,-1 1 0,0-1-1,0 0 1,0 1 0,0-1 0,1 0-1,-1 1 1,0-1 0,0 0-1,0 1 1,0-1 0,0 1-1,0 0-22,1-1 0,-1 1 0,0 0 0,1-1 0,-1 1 0,0-1 0,1 1 0,-1 0 0,1-1 0,-1 1-1,1-1 1,-1 1 0,1-1 0,-1 0 0,1 1 0,-1-1 0,1 1 0,0-1 0,-1 0 0,1 0 0,0 1 0,-1-1-1,1 0 1,1 0 0,8-2-83,2-3-34</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6:20.375"/>
    </inkml:context>
    <inkml:brush xml:id="br0">
      <inkml:brushProperty name="width" value="0.05" units="cm"/>
      <inkml:brushProperty name="height" value="0.05" units="cm"/>
    </inkml:brush>
  </inkml:definitions>
  <inkml:trace contextRef="#ctx0" brushRef="#br0">7061 1 8642,'-390'50'3788,"279"-43"-3054,-171-11 0,124-5-798,-1 6 0,-194 23 0,-115 40 11,26-4 107,167-26 14,-788 95 427,-1583 186 81,2608-308-559,-542 43 294,565-45-339,9 0 23,0 0-1,1 0 0,-1-1 1,0 0-1,1 0 1,-1-1-1,1 1 1,-1-1-1,0 0 0,1-1 1,-8-2-1,7-5-30</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6:24.644"/>
    </inkml:context>
    <inkml:brush xml:id="br0">
      <inkml:brushProperty name="width" value="0.05" units="cm"/>
      <inkml:brushProperty name="height" value="0.05" units="cm"/>
    </inkml:brush>
  </inkml:definitions>
  <inkml:trace contextRef="#ctx0" brushRef="#br0">456 190 15147,'7'10'186,"-1"0"1,0 0-1,0 1 0,-1 0 0,0 0 0,4 18 1,14 72-373,-19-75 239,53 340-221,-34-209 216,-17-117-5,2 0 0,2-1 0,1 0 0,21 48 0,-21-63-20,2 0 1,0 0 0,2-1 0,0-1-1,2-1 1,0 0 0,29 26-1,-10-14-17,2-2 0,1-1 0,1-3 0,56 30 0,-71-44-17,1-2-1,0 0 1,1-2-1,0-1 1,1-1-1,0-1 1,0-2-1,51 2 1,-12-8 34,117-19-1,66-30 170,-67 12-53,89-7-132,372-15 1,872 42-1113,-1167 29 1385,632 100 1,-465-11-346,526 87-261,-761-159 554,-211-25-178,0-3-1,71-10 0,-105 6-39,0-2 1,0-1-1,0-2 0,-1-2 1,-1-1-1,39-19 1,-54 21 66,0 0 0,-1-2 1,0 1-1,-1-2 1,0-1-1,-1 0 0,-1-1 1,0 0-1,-2-1 1,1-1-1,15-30 0,2-7 37,49-104-867,-73 141 599,0 0-1,-2-1 1,0 0-1,-1 0 1,-1 0-1,0 0 1,-1-23-1,-4 12 191,-1 0-1,-2 0 1,0 0-1,-2 1 1,-2 0-1,0 0 1,-2 1-1,-1 0 1,-1 1-1,-33-49 0,-12-5 528,-133-143-1,153 183-726,19 21 96,0 0 0,-2 2 0,-28-21 0,34 29 34,1 2 0,-1-1 0,-1 2 0,1 0 0,-1 1 0,-27-7-1,6 6 8,0 2 0,0 1 1,-54 2-1,-113 14 11,176-9 26,-1375 71 697,-214-85-554,747-46-249,5-60 52,8 1 102,-6 77 56,716 44 217,0 6 0,1 7 0,1 6-1,-241 73 1,344-80-55</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6:26.076"/>
    </inkml:context>
    <inkml:brush xml:id="br0">
      <inkml:brushProperty name="width" value="0.05" units="cm"/>
      <inkml:brushProperty name="height" value="0.05" units="cm"/>
    </inkml:brush>
  </inkml:definitions>
  <inkml:trace contextRef="#ctx0" brushRef="#br0">6150 497 12483,'-351'-79'636,"-518"-109"-150,-10 49-236,-808 49-259,1189 97 81,-1 39 100,358-22-73,-204 60-1,243-50-49,2 3 0,-157 84 0,213-96-62,2 1-1,0 3 1,2 1 0,-54 50 0,78-63-35,0 0 0,1 0 1,1 1-1,0 1 0,2 1 0,0 0 1,1 0-1,1 1 0,1 0 0,1 1 1,-10 43-1,16-47-7,0-1 0,1 1 0,1-1 0,1 1 0,1-1 1,0 0-1,1 1 0,1-1 0,0 0 0,2-1 0,0 1 0,0-1 0,16 26 0,-5-13-4,2 0 0,1-2 0,1 0 0,2-1-1,0-1 1,30 24 0,-10-15 76,1-2 0,2-2 0,1-1-1,80 34 1,212 59 330,-173-78-129,2-7 1,225 20 0,344-11 47,-691-44-263,1770 27 99,-556-85 16,-874 13 124,470-113-1,-14-92 753,-782 226-900,-2-3 1,80-47-1,-120 61-71,0 0-1,0-2 1,-1 0 0,-1-1-1,0-1 1,-1 0-1,-1-1 1,0-1 0,-1 0-1,21-38 1,-30 47-17,-1-1 1,1 0 0,-2 0-1,1 0 1,-1 0-1,0 0 1,-1 0 0,0-1-1,0 1 1,-1 0-1,-1-1 1,1 1 0,-2 0-1,1 0 1,-1-1-1,0 1 1,-5-11 0,1 7-55,-1 0 0,0 0 1,-1 1-1,0 0 0,-1 0 1,0 1-1,-1 0 0,0 0 1,-1 1-1,-20-15 0,-3 2-261,-2 2 0,0 0 0,-1 3 0,-58-21 1,-167-41-114,261 79 417,-237-62-500</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8:04.718"/>
    </inkml:context>
    <inkml:brush xml:id="br0">
      <inkml:brushProperty name="width" value="0.05" units="cm"/>
      <inkml:brushProperty name="height" value="0.05" units="cm"/>
    </inkml:brush>
  </inkml:definitions>
  <inkml:trace contextRef="#ctx0" brushRef="#br0">19241 375 12147,'-720'-56'3814,"-81"-4"-7223,-127 37-1677,260 0 6890,-721-11 1897,1014 33-3611,-620-5 58,0-20-1,224-14-71,-246-11 6,-1185 20 321,689 18-86,1490 13-314,-1295-11 81,6 83-142,857-13-7,2 19-1,-512 158 1,715-154 10,3 10 1,5 11-1,-281 164 0,123-21 146,27 34 149,331-244-186,1 3 1,-43 52-1,69-72-40,0 1-1,2 0 0,0 1 0,1 0 1,2 1-1,0 1 0,-11 36 0,12-17-10,1 0 0,2 0 0,2 1 0,2 0 0,2 0 1,1-1-1,13 76 0,-2-57-24,2 0 0,4-1 0,1 0 0,47 95 0,-27-83-24,2-2-1,3-1 0,3-3 1,87 94-1,-48-71-8,4-5 1,134 97-1,126 57-19,-245-178 50,171 72 0,-99-64 21,4-8 0,1-9-1,312 48 1,147-34 23,5-26 61,-166-12-30,873 81 128,0 26-51,-359-34-78,950 40-75,6-59-8,235-65-122,0-149 4,-965-32 188,-21-116-52,-985 211-6,257-120 1,-313 112 9,-3-6 1,166-120 0,55-85 31,-299 222-3,-3-3 1,105-131-1,-121 125 2,71-124 1,-104 153-17,-1-1 0,-3 0 1,-2-2-1,16-67 0,-23 61-6,-2-1 0,-3 0 0,-3 0 0,-2 0 0,-2 0 0,-4 0 0,-1 0 0,-3 0 0,-3 1 0,-1 0 0,-4 1 0,-1 0 0,-4 2 0,-1 0 0,-42-71 0,12 40 26,-4 2 0,-3 3 0,-4 3-1,-3 2 1,-3 3 0,-83-65 0,48 54-76,-5 4 0,-2 5 1,-239-115-1,269 152-38,-2 3 0,-2 4 0,0 4 1,-2 4-1,0 3 0,-1 4 0,-106-2 0,-18 15-56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8:20.200"/>
    </inkml:context>
    <inkml:brush xml:id="br0">
      <inkml:brushProperty name="width" value="0.05" units="cm"/>
      <inkml:brushProperty name="height" value="0.05" units="cm"/>
    </inkml:brush>
  </inkml:definitions>
  <inkml:trace contextRef="#ctx0" brushRef="#br0">0 369 15387,'5'1'178,"0"1"0,0-1-1,1-1 1,-1 1 0,0-1 0,0 0-1,0 0 1,1 0 0,-1-1-1,0 0 1,0 0 0,0 0 0,5-2-1,9-2 220,368-76 1269,492-39-1,-189 37-1609,-662 77-393,35-10-1,-63 15 293,1 1-1,0-1 1,0 0-1,-1 1 1,1-1-1,-1 0 1,1 1-1,-1-1 1,1 0-1,-1 0 1,1 0-1,-1 1 1,1-1-1,-1 0 1,0 0-1,0 0 1,0 0-1,1 0 1,-1 0-1,0 0 1,0 0-1,0 0 1,0 1-1,0-1 1,-1 0-1,1 0 1,0 0-1,0 0 1,0 0-1,-1-1 1,0-4-129,-1-16-254</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8:20.942"/>
    </inkml:context>
    <inkml:brush xml:id="br0">
      <inkml:brushProperty name="width" value="0.05" units="cm"/>
      <inkml:brushProperty name="height" value="0.05" units="cm"/>
    </inkml:brush>
  </inkml:definitions>
  <inkml:trace contextRef="#ctx0" brushRef="#br0">26 308 12235,'-20'1'1076,"14"-1"-617,14-1 33,150-3 1049,-70 5-1278,368-19 301,-349 8-577,0-4 0,130-36 1,-201 40-165,0-2 1,42-20 0,-63 24 7,0 0 0,0 0 0,-1-2 0,0 1 0,-1-2 0,0 0 0,14-16 0,-23 23 118,-1-1 1,0 1-1,0-1 0,0 0 1,2-6-1,6-22-353</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8:23.528"/>
    </inkml:context>
    <inkml:brush xml:id="br0">
      <inkml:brushProperty name="width" value="0.05" units="cm"/>
      <inkml:brushProperty name="height" value="0.05" units="cm"/>
    </inkml:brush>
  </inkml:definitions>
  <inkml:trace contextRef="#ctx0" brushRef="#br0">0 471 17388,'6'-20'207,"1"1"0,1 0 0,0 0 0,2 1 0,0 0 0,17-22 0,82-92 10,-88 109-55,-6 6-129,0-2-5,1 1 0,1 0-1,1 2 1,0 0 0,1 0-1,29-16 1,-46 31-21,-1-1 0,1 1-1,-1 0 1,1 1 0,0-1 0,-1 0 0,1 0 0,0 1 0,0-1 0,0 1 0,-1-1-1,1 1 1,0 0 0,0 0 0,0 0 0,0 0 0,0 0 0,-1 0 0,1 1 0,0-1-1,0 0 1,0 1 0,2 1 0,-3 0 8,1 0-1,-1 0 1,1 0 0,-1 0 0,0 0-1,0 1 1,0-1 0,0 0-1,0 1 1,-1-1 0,1 1-1,-1-1 1,0 1 0,1-1-1,-1 1 1,0-1 0,-1 1-1,1 3 1,-18 161 502,1-14-31,15-128-367,2 0 0,1 0 0,1 0 0,5 24 0,-6-42-75,1 0 0,0 0 1,0 0-1,0 0 1,1 0-1,0-1 0,1 1 1,0-1-1,-1 0 1,2 0-1,-1 0 0,1-1 1,0 0-1,6 6 0,-5-7 2,1 1 0,-1-2 0,1 1 0,0-1-1,0 0 1,0 0 0,0-1 0,1 1 0,-1-2-1,1 1 1,-1-1 0,1 0 0,9-1 0,4-1 50,0 0 0,0-1 1,0-2-1,0 0 0,0-1 1,-1-1-1,0-1 0,33-16 1,-20 6 60,-1-2 1,-1-1-1,0-1 1,30-29 0,-47 38-59,-2-1 1,1 0-1,-2 0 1,0-2 0,0 1-1,16-31 1,-19 10-2123,16-8 1191,-9 15 284</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8:24.206"/>
    </inkml:context>
    <inkml:brush xml:id="br0">
      <inkml:brushProperty name="width" value="0.05" units="cm"/>
      <inkml:brushProperty name="height" value="0.05" units="cm"/>
    </inkml:brush>
  </inkml:definitions>
  <inkml:trace contextRef="#ctx0" brushRef="#br0">19 219 15995,'-18'-5'2127,"18"5"-2088,0 0 0,0 0 1,0-1-1,0 1 0,0 0 0,0-1 1,0 1-1,0 0 0,0 0 1,0 0-1,0-1 0,0 1 0,1 0 1,-1 0-1,0-1 0,0 1 0,0 0 1,0 0-1,1 0 0,-1-1 0,0 1 1,0 0-1,0 0 0,1 0 0,-1 0 1,0 0-1,0 0 0,0-1 1,1 1-1,-1 0 0,0 0 0,0 0 1,1 0-1,-1 0 0,1 0 0,38-12 1323,-34 11-1255,245-72 1815,182-41-1340,-430 114-581,11-3 8,0 1 0,0 0 1,25 1-1,-35 2-7,-1-1-1,1 0 1,0 0-1,0 1 1,0 0-1,0-1 1,-1 1 0,1 0-1,0 0 1,-1 1-1,1-1 1,-1 1-1,1-1 1,-1 1 0,0 0-1,0 0 1,1 0-1,-1 0 1,-1 0-1,1 0 1,0 0 0,0 1-1,1 4 1,-1-2 2,0 1 0,0 0 1,-1 0-1,0 0 0,0 0 1,-1 0-1,0 0 0,0 0 1,0 1-1,-1-1 0,1 0 1,-3 7-1,-4 12 21,-14 38 0,15-46-15,-81 205 110,-25 72 102,91-229-40,-17 91-1,32-121-589,1 0-1,2 0 0,2 1 1,4 47-1,-21-107-424,1-9 377,-5-7-69</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8:24.653"/>
    </inkml:context>
    <inkml:brush xml:id="br0">
      <inkml:brushProperty name="width" value="0.05" units="cm"/>
      <inkml:brushProperty name="height" value="0.05" units="cm"/>
    </inkml:brush>
  </inkml:definitions>
  <inkml:trace contextRef="#ctx0" brushRef="#br0">0 206 16396,'0'-2'1744,"3"4"-1128,17 5-128,9-3 712,17-1-335,5-3-137,20-8-160,10-4-216,15-11-560,3-3-376,3-10 992,-2-1-504,-5-1-128,-3-1-72</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8:25.128"/>
    </inkml:context>
    <inkml:brush xml:id="br0">
      <inkml:brushProperty name="width" value="0.05" units="cm"/>
      <inkml:brushProperty name="height" value="0.05" units="cm"/>
    </inkml:brush>
  </inkml:definitions>
  <inkml:trace contextRef="#ctx0" brushRef="#br0">488 53 15035,'1'-1'66,"-1"-1"-1,0 1 0,1 0 1,-1 0-1,0-1 0,0 1 1,0 0-1,0 0 0,0-1 1,-1 1-1,1 0 1,0 0-1,-1-1 0,1 0 1,-1 1-42,1 1 1,-1-1-1,1 1 1,0-1-1,-1 1 1,1 0-1,-1-1 1,1 1-1,-1-1 1,1 1-1,-1 0 1,1 0-1,-1-1 0,0 1 1,1 0-1,-1 0 1,1-1-1,-1 1 1,0 0-1,1 0 1,-2 0-1,-3 0 47,0 1-1,1 0 0,-1 0 0,0 0 0,0 0 0,1 1 0,-9 3 1,-10 7 253,-1 0 0,2 2 0,0 0 1,0 2-1,2 0 0,0 1 0,1 1 1,-27 32-1,19-15 49,1 0 0,2 1 0,2 2 0,-26 56 0,36-65-110,0 0-1,2 1 0,2 0 0,-9 48 1,16-67-212,-1 0 0,1 0-1,1 0 1,0 0 0,1 1 0,0-1 0,0 0 0,1 0 0,1 0 0,0-1-1,0 1 1,1-1 0,1 1 0,-1-1 0,2-1 0,6 11 0,-8-15-33,0 0-1,1 0 1,0-1 0,0 1-1,0-1 1,0-1 0,0 1 0,1-1-1,0 1 1,0-2 0,0 1-1,7 2 1,-3-2 15,0-1 1,0 0-1,0-1 0,0 0 0,1-1 0,-1 0 1,13-2-1,-4 0 37,1-2 0,-1-1 0,0 0 0,-1-1 0,0-1 0,0-1 0,31-18 0,-21 7 37,-1 0 1,-1-2-1,-1-1 0,-1-1 0,0-1 0,-2-1 1,-1-1-1,-1-1 0,19-34 0,-27 39-56,0 0-1,-2-1 0,0 0 1,-2 0-1,0-1 1,-2 0-1,-1-1 0,0 1 1,-2-1-1,-1 0 0,-1 0 1,-4-48-1,1 63-89,1 0 0,-1 0 0,-1 1 0,0-1 0,-1 1 0,1-1 0,-2 1 0,1 1 0,-1-1 0,-1 0 0,1 1 0,-1 0-1,-1 1 1,0-1 0,0 1 0,0 1 0,-1-1 0,0 1 0,0 0 0,0 1 0,-1 0 0,0 0 0,0 1 0,-15-5 0,14 6-183,-1 1 1,0 0-1,1 1 1,-1 0 0,0 0-1,0 1 1,0 1-1,0-1 1,0 2-1,-20 5 1,24-6 50,0 1-1,1 1 1,-1-1 0,1 1 0,-1 0 0,1 1 0,0 0-1,0 0 1,0 0 0,1 0 0,-1 1 0,1 0 0,0 0-1,1 1 1,-1-1 0,1 1 0,-5 9 0,-3 16-647</inkml:trace>
  <inkml:trace contextRef="#ctx0" brushRef="#br0" timeOffset="1">2055 44 17044,'3'17'1192,"-20"18"-832,-16 6-56,-17 27 424,-9 13-32,-10 18-16,-3 4 9,2-1-57,3-3-32,14-11-168,8-7-88,20-22-304,7-16-224,17-26-312,5-11-304,5-23 640,4-13-168,-2-41-96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6.213"/>
    </inkml:context>
    <inkml:brush xml:id="br0">
      <inkml:brushProperty name="width" value="0.05" units="cm"/>
      <inkml:brushProperty name="height" value="0.05" units="cm"/>
    </inkml:brush>
  </inkml:definitions>
  <inkml:trace contextRef="#ctx0" brushRef="#br0">16 182 20036,'-15'-3'1633,"16"1"-1273,6-4-160,15-4 664,5-4-488,7-4-960,4-3-2129,5-6 2361,-3-9-352,-4-9-224</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8:25.579"/>
    </inkml:context>
    <inkml:brush xml:id="br0">
      <inkml:brushProperty name="width" value="0.05" units="cm"/>
      <inkml:brushProperty name="height" value="0.05" units="cm"/>
    </inkml:brush>
  </inkml:definitions>
  <inkml:trace contextRef="#ctx0" brushRef="#br0">439 50 18724,'-39'-6'681,"-1"1"0,-1 2 0,-74 4-1,103 0-571,0 1-1,0 1 1,0 0-1,0 0 1,1 1 0,-1 1-1,-13 7 1,18-8-25,0 1 0,0 0 0,0 0 0,1 1 1,0 0-1,0 0 0,0 0 0,1 1 1,0 0-1,0 0 0,-6 13 0,8-14-55,0 1-1,1 0 0,0-1 0,0 1 1,0 0-1,1 0 0,0 0 1,0 0-1,1 0 0,-1 0 1,2 0-1,-1 0 0,1 0 0,0 0 1,1 0-1,-1 0 0,1 0 1,1-1-1,-1 1 0,1-1 0,0 0 1,1 1-1,0-1 0,0-1 1,7 9-1,-5-7-23,0 0-1,1-1 1,0 0 0,1 0-1,-1 0 1,1-1 0,0-1-1,0 1 1,1-1 0,-1 0 0,1-1-1,0 0 1,0-1 0,0 1-1,0-2 1,1 1 0,-1-1-1,0-1 1,11 0 0,-6-2 8,0 0 0,0-1 0,0-1 0,-1 0 0,1-1 0,-1 0 0,0-1 0,0 0 0,-1-1 0,1-1 0,-2 0 0,1-1 0,-1 0 0,15-15 0,-19 15 10,1 1 0,-1-1-1,-1 0 1,0-1 0,0 1-1,-1-1 1,0 0-1,5-16 1,-8 18-8,0 0 0,0 0 1,-1 0-1,0 0 0,-1-1 0,1 1 0,-2 0 0,1 0 0,-1-1 1,0 1-1,-1 0 0,-3-9 0,4 11-9,-1 1 0,0 0 0,-1 0 1,1 0-1,-1 0 0,0 0 0,-1 1 0,1-1 0,-1 1 1,0 0-1,0 0 0,0 0 0,0 0 0,0 1 0,-1 0 1,0 0-1,0 0 0,0 0 0,0 1 0,0 0 0,0 0 0,-1 0 1,1 1-1,-1 0 0,1 0 0,-1 0 0,-9 0 0,3 1-15,0 1 0,0 0-1,1 0 1,-1 1-1,0 1 1,1 0-1,-1 1 1,1 0-1,0 0 1,0 1-1,1 1 1,-15 9-1,9-3-134,1 0-1,0 2 0,1-1 1,0 2-1,1-1 0,-16 27 1,22-31 62,0 0 0,1 1 0,1 0 1,0 1-1,0-1 0,2 1 0,-1 0 1,1 0-1,1 0 0,0 1 0,0 16 1,2-16-40,2-1 0,3 19 0</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8:25.975"/>
    </inkml:context>
    <inkml:brush xml:id="br0">
      <inkml:brushProperty name="width" value="0.05" units="cm"/>
      <inkml:brushProperty name="height" value="0.05" units="cm"/>
    </inkml:brush>
  </inkml:definitions>
  <inkml:trace contextRef="#ctx0" brushRef="#br0">624 72 16492,'-61'21'1189,"-78"39"1,119-50-909,1 1 1,0 1-1,0 1 0,1 0 1,1 2-1,0 0 0,-21 24 1,33-32-161,0-1-1,1 1 1,0 0 0,0 0 0,0 0 0,1 1-1,0-1 1,0 1 0,1 0 0,-3 14-1,4-17-64,1 0 0,0 0 0,0 0 0,0 0-1,1-1 1,0 1 0,-1 0 0,2 0 0,-1-1-1,0 1 1,1-1 0,0 1 0,0-1 0,1 0-1,-1 1 1,1-1 0,0-1 0,0 1 0,4 5-1,-1-4-36,0 0 0,0 0 0,0 0 1,1-1-1,0 0 0,0 0 0,0-1 0,0 1 0,0-2 0,1 1 0,-1-1 0,9 2 0,-4-3-14,1 1 0,0-2 0,-1 0 0,1 0 0,0-1 0,23-5 0,-10-1 2,0-1-1,0-1 1,-1-1 0,-1-2-1,0 0 1,33-23 0,-40 24 28,-1-2 0,-1 0-1,0 0 1,0-1 0,-2-1 0,13-17 0,-20 23-9,1-1-1,-2 1 1,1-1-1,-1-1 1,-1 1 0,0-1-1,0 0 1,-1 0 0,0 0-1,-1 0 1,-1 0 0,1-13-1,-2 19-10,0-1-1,0 0 1,-1 0 0,0 1-1,0-1 1,0 1-1,-1-1 1,0 1-1,0-1 1,0 1 0,-1 0-1,0 0 1,0 0-1,-4-5 1,2 4-1,0 1 0,0 0 0,-1 0 0,0 0 0,0 1 0,0 0 0,-1 0 0,1 1 1,-1-1-1,-14-3 0,-2 0-96,-1 2-1,0 0 1,0 2 0,0 0 0,-1 2 0,1 1 0,0 0 0,-35 7 0,-6 4-580,-120 37 1,70-11 307,6 1-80</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38:26.422"/>
    </inkml:context>
    <inkml:brush xml:id="br0">
      <inkml:brushProperty name="width" value="0.05" units="cm"/>
      <inkml:brushProperty name="height" value="0.05" units="cm"/>
    </inkml:brush>
  </inkml:definitions>
  <inkml:trace contextRef="#ctx0" brushRef="#br0">1 525 16460,'13'5'225,"1"0"1,1-2 0,-1 0 0,0 0-1,1-1 1,-1-1 0,1-1 0,0 0 0,27-4-1,362-45 1645,-212 22-1291,2203-238 829,-1069 155-596,-4 35 1898,-1288 74-2702,362-7-2103,-367 10 1542,-22-3-46,-16-7-157</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0:03.771"/>
    </inkml:context>
    <inkml:brush xml:id="br0">
      <inkml:brushProperty name="width" value="0.05" units="cm"/>
      <inkml:brushProperty name="height" value="0.05" units="cm"/>
    </inkml:brush>
  </inkml:definitions>
  <inkml:trace contextRef="#ctx0" brushRef="#br0">4961 458 11250,'-476'41'1812,"342"-39"-1475,-209-25-1,29-27-291,2 2-31,-280-19 15,-3 33 318,454 32-163,0 7 0,0 7 0,0 5 0,-178 46 0,-85 59-54,277-75-109,-133 72 0,182-78-1,-90 64-1,131-78-30,1 1 0,2 2-1,1 2 1,-37 44 0,63-68-6,0 1 1,1 0-1,0 0 1,0 0 0,1 1-1,0 0 1,1 0 0,0 0-1,1 0 1,0 1 0,0 0-1,1-1 1,1 1-1,0 0 1,0 0 0,1 0-1,0 0 1,1 0 0,0-1-1,1 1 1,3 11 0,4 4-32,0 0 1,2-1-1,1 0 1,1-1 0,27 40-1,-12-27-1,2 0 1,54 50-1,-53-60 36,1-1 1,1-1-1,1-2 1,37 18-1,-18-14 0,2-2-1,66 19 1,16-6-16,212 31 1,945 69 62,-276-103-206,2-48-116,-349 7 237,106-2 53,-2-36 49,235-108 53,-829 108-99,-2-7 0,-2-8 1,246-118-1,-366 147-5,82-56 0,-107 63 5,-1-1 1,-2-2 0,45-49 0,-66 65 0,0 0 1,0-1 0,-2 1-1,1-1 1,-1-1 0,-1 1 0,0-1-1,0 0 1,5-25 0,-9 27 13,0 0 0,0 0 0,-1 0 0,0 0 1,0 0-1,-1 0 0,-1-1 0,0 1 0,0 1 0,-1-1 1,0 0-1,-1 1 0,-5-12 0,-3 0 62,-1 0-1,-2 1 0,0 1 1,0 0-1,-2 1 1,-34-30-1,0 7 236,-77-46-1,44 37 31,-123-52 0,-100-22 42,-549-142-219,607 211-619,-389-34 0,273 69-723,-665 49 1,714 2 808</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0:23.729"/>
    </inkml:context>
    <inkml:brush xml:id="br0">
      <inkml:brushProperty name="width" value="0.05" units="cm"/>
      <inkml:brushProperty name="height" value="0.05" units="cm"/>
    </inkml:brush>
  </inkml:definitions>
  <inkml:trace contextRef="#ctx0" brushRef="#br0">5837 756 10650,'-38'-3'193,"0"-2"-1,0-1 0,1-2 0,0-1 0,0-3 1,-70-30-1,-6-4 47,-3 6 0,-144-31 1,-249-25 763,296 58-1086,-406-51 319,-3 26 69,120 37-104,380 27-104,0 6 1,-135 26-1,-133 56 122,306-64-172,2 4-1,-125 63 1,150-60-48,1 3 0,-63 52-1,-93 96-88,175-151 71,-481 408-100,479-409 176,-69 73-1,93-88-41,1 2-1,1 0 0,1 0 1,1 1-1,0 1 1,2 0-1,-8 21 0,7-8-27,2 0-1,1 0 0,1 0 0,2 1 1,2-1-1,1 1 0,5 55 1,2-40-44,2 1 0,2-1 0,2-1 0,28 72-1,-15-62-5,57 96 0,49 47 35,-26-43 12,-62-92-4,2-2 0,3-2 0,3-2 1,2-2-1,3-3 0,2-2 0,3-3 0,1-3 1,3-2-1,2-3 0,136 62 0,-102-64 17,1-6 0,2-3-1,178 27 1,329 6-38,-475-53 26,685 44-84,2-55-78,644-140-52,-39-130 226,-187-71-1,-879 214 23,-253 81-30,123-71 0,-63 8 0,-142 88 27,-1-1-1,-1-1 0,40-48 1,-50 51 23,-2 0 0,0-2 1,-2 1-1,0-1 0,-2-1 0,13-42 0,-7 5 58,11-91 0,-20 104-64,-3 0-1,-1-1 1,-2 0-1,-14-90 1,9 108 10,-2 0 1,-1 1-1,-1 0 0,-2 0 0,-1 1 0,-1 1 1,-2 0-1,-32-47 0,17 38 36,-1 0-1,-2 2 0,-2 2 1,-1 1-1,-1 1 0,-81-47 1,-266-112 209,308 155-269,-534-215 119,-22 56-101,19 63-142,-10 21-230,185 33 62,120 17 113,-401-64-249,535 101 271,-358 4 0,309 36 65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0:35.226"/>
    </inkml:context>
    <inkml:brush xml:id="br0">
      <inkml:brushProperty name="width" value="0.05" units="cm"/>
      <inkml:brushProperty name="height" value="0.05" units="cm"/>
    </inkml:brush>
  </inkml:definitions>
  <inkml:trace contextRef="#ctx0" brushRef="#br0">5281 401 11178,'-115'-14'360,"2"-5"0,-131-40-1,-87-13-371,-3 27-159,152 23 62,-248-47 30,28 3-3,-4 32 51,-676 86 457,711-3-202,275-29-198,-170 56 0,126-28-311,50-18-12,-153 72 1,208-82 280,2 1-1,1 2 1,0 1-1,2 1 1,1 2-1,1 1 1,1 1-1,2 1 1,1 2-1,1 0 1,2 1-1,1 2 1,-17 41-1,29-53 37,0 0 0,2 0-1,0 1 1,1 0 0,-1 36-1,5 125 104,3-71-132,-3-33 22,12 94-1,-8-146 39,2 0-1,2-1 1,0 0-1,2 0 1,1 0 0,25 48-1,-16-45 9,1-1 0,1-1-1,2-1 1,1-1 0,1-1-1,1-1 1,1-1 0,1-1-1,1-2 1,57 32 0,-25-23-75,2-1 1,0-4 0,2-2 0,120 25 0,607 64-762,9-72 521,537-28 764,-892-11-282,895-35-1,-1074 19-230,709-59 152,-800 50-75,-1-8 1,-1-8-1,-2-7 1,-2-7-1,-3-8 1,-3-7-1,243-140 1,-382 194-25,-1-2 0,0 0 0,38-36 0,-50 40-21,0 0-1,-1-1 1,0-1-1,-1 1 1,-1-2-1,0 1 0,10-27 1,-10 18-8,-1-1 0,-1 1 0,-2-2 0,0 1-1,-2-1 1,0 1 0,-2-1 0,-1 0 0,-4-29 0,1 34-14,0 1 0,-2 0-1,0 0 1,-1 0 0,-1 1 0,-1 0 0,-1 0 0,0 1 0,-1 0-1,-1 1 1,-1 0 0,-15-16 0,-2 3-7,-2 0 1,-2 3-1,0 0 1,-45-25 0,-157-76-43,115 77 63,-1 5-1,-3 5 0,-1 5 1,-176-25-1,-523-23 149,-660 40-316,2 127-1940,1188-49 1678</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1:03.111"/>
    </inkml:context>
    <inkml:brush xml:id="br0">
      <inkml:brushProperty name="width" value="0.05" units="cm"/>
      <inkml:brushProperty name="height" value="0.05" units="cm"/>
    </inkml:brush>
  </inkml:definitions>
  <inkml:trace contextRef="#ctx0" brushRef="#br0">2165 245 11650,'-423'41'1676,"132"-14"-1454,217-19-277,1 3 0,1 3 0,0 4 0,1 3 0,1 2 0,1 4 0,1 3 0,2 2 0,-90 61-1,66-30 93,-114 103-1,150-115-24,2 3-1,2 1 1,-42 64-1,75-96-19,2 2 0,1-1 1,1 2-1,2 0 0,0 0 0,1 1 0,-5 29 1,11-37-5,1 0 1,0 1 0,2-1 0,0 1 0,2-1 0,0 1 0,1-1 0,0 0-1,2 0 1,1 0 0,7 21 0,2-6-10,1-1 1,2 0-1,1-1 0,2-1 1,23 29-1,-6-15 2,2-2 0,64 56 0,-40-48 2,3-3 0,2-3 0,122 62 0,237 80 91,-334-149-23,91 32 42,330 80 0,209-29 8,-273-74-83,896 109 36,-785-75-49,133 18-1,539 15 32,-931-102 25,487-44 0,-305-23-19,556-139 1,-989 182-26,264-69 138,-5-23 18,231-145-141,-394 173-100,97-53-134,-13-16 42,-217 134 224,-1 1 0,0-2 0,-1 0 0,0 0 0,-1-1 1,-1 0-1,0-1 0,0-1 0,-2 1 0,1-1 1,-2-1-1,0 1 0,-1-1 0,6-25 0,2-9 41,-2-1-1,9-88 0,-19 111-72,-1 0-1,-2 0 1,0 1 0,-2-1 0,-1 0-1,-14-48 1,7 44-28,-2 0 0,0 1 0,-2 1 0,-2 0-1,0 1 1,-30-36 0,17 30 8,-1 1 0,-2 1 0,-1 2 0,-41-29 0,13 16 19,-120-62 0,-76-11 0,-238-49 60,-16 46-62,-370-34-242,-7 33-9,-502-38 181,-6 67 62,797 83 134,-967 111-1,528 58-188,417-59-649,204-55-589,299-43 947</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1:15.500"/>
    </inkml:context>
    <inkml:brush xml:id="br0">
      <inkml:brushProperty name="width" value="0.05" units="cm"/>
      <inkml:brushProperty name="height" value="0.05" units="cm"/>
    </inkml:brush>
  </inkml:definitions>
  <inkml:trace contextRef="#ctx0" brushRef="#br0">7727 486 10890,'-267'-87'938,"15"3"-618,75 39-142,-246-28 0,-189 30-631,-1562 102 1273,1454 36-432,544-56-359,3 7 1,-174 72 0,-76 63-23,20 37-31,63 4-8,240-155 17,-292 229-37,24 26 8,325-283 40,3 2 0,1 2 0,2 1 1,2 2-1,-43 76 0,61-92-3,2 1 1,1 0-1,1 1 1,2 0-1,1 1 1,2 0-1,1 1 1,1 0-1,2 0 1,1 53-1,5-64 1,0 1-1,2-1 1,0 0-1,2-1 0,0 1 1,2-1-1,0-1 0,18 33 1,-9-25-3,1-1 0,2-1 1,0 0-1,2-2 0,33 31 0,-11-17-4,2-2-1,64 39 1,103 44-12,202 55-4,12-37 24,-205-69-1,583 162 13,17-70 51,710 9 125,-1358-154-188,839 58-237,0-92-127,-174-96 223,-647 72 241,-3-8 0,239-97 0,-277 84 134,-3-6 0,-3-7 1,-3-7-1,159-121 1,82-126 214,-335 280-452,-1-2-1,-3-2 1,-2-2 0,-2-2 0,-4-2 0,37-78-1,-58 106-4,-1-1 0,-2-1 0,-1 0-1,-1-1 1,-2 0 0,-2 0 0,-1 0-1,-2-1 1,-1 0 0,-2 0 0,-1 0 0,-7-38-1,-1 29 39,-2 0 0,-2 2 0,-2-1 0,-23-48 0,-100-156 177,85 168-51,-4 3 1,-109-115-1,-163-114 257,232 226-332,-3 5 0,-3 4 1,-129-66-1,38 42-386,-5 8-1,-3 9 1,-4 9 0,-2 9 0,-245-38-1,-136 13-522,283 52 325</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1:57.073"/>
    </inkml:context>
    <inkml:brush xml:id="br0">
      <inkml:brushProperty name="width" value="0.05" units="cm"/>
      <inkml:brushProperty name="height" value="0.05" units="cm"/>
    </inkml:brush>
  </inkml:definitions>
  <inkml:trace contextRef="#ctx0" brushRef="#br0">0 427 21333,'62'-37'16,"-12"10"-16,9-5 0,-7 7 0,5 0-40,40-16 0,-6 2-104,-3-4-81,-20 8-295,-11 4-168,-22 4 1272,-17 1-728,-28 4-16,-17 5-56</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1:57.502"/>
    </inkml:context>
    <inkml:brush xml:id="br0">
      <inkml:brushProperty name="width" value="0.05" units="cm"/>
      <inkml:brushProperty name="height" value="0.05" units="cm"/>
    </inkml:brush>
  </inkml:definitions>
  <inkml:trace contextRef="#ctx0" brushRef="#br0">482 1 12139,'-29'10'356,"0"2"1,1 1-1,0 1 1,2 1 0,-1 2-1,2 1 1,0 0-1,1 2 1,2 1 0,0 1-1,1 0 1,1 2 0,1 0-1,-22 37 1,22-28-232,1 0 0,-16 42 0,29-62-117,0 1-1,1-1 1,1 1 0,0 0-1,1 0 1,0 0 0,2 0-1,-1 1 1,3 14 0,-2-25 1,1 0 0,0 0 0,0 0 0,0 0 0,1 0 1,-1 0-1,1-1 0,0 1 0,0-1 0,0 1 0,1-1 0,-1 0 0,1 0 1,-1 0-1,1 0 0,0 0 0,1-1 0,-1 1 0,0-1 0,1 0 1,-1 0-1,1 0 0,-1 0 0,1-1 0,0 1 0,0-1 0,0 0 0,5 1 1,12 1 179,-1-1 1,0-1 0,1-1 0,27-2 0,-29 0-51,196-14 1333,145-5-1850,-323 21 115</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16.748"/>
    </inkml:context>
    <inkml:brush xml:id="br0">
      <inkml:brushProperty name="width" value="0.05" units="cm"/>
      <inkml:brushProperty name="height" value="0.05" units="cm"/>
    </inkml:brush>
  </inkml:definitions>
  <inkml:trace contextRef="#ctx0" brushRef="#br0">420 198 15931,'1'-2'65,"5"-9"268,0 0 1,-1-1-1,-1 0 1,6-20-1,-10 28-277,1 1 1,-1-1-1,0 0 1,0 1-1,0-1 1,0 0-1,-1 1 0,1-1 1,-1 1-1,0-1 1,0 1-1,0-1 1,-1 1-1,1 0 0,-1-1 1,0 1-1,0 0 1,0 0-1,0 0 1,-5-5-1,2 4 6,1 0 1,-1 0-1,0 1 0,0-1 1,-1 1-1,1 0 0,-1 0 0,1 1 1,-1 0-1,0 0 0,0 0 1,0 0-1,0 1 0,0 0 1,0 1-1,0-1 0,0 1 1,-1 0-1,1 1 0,0-1 0,0 1 1,0 1-1,-7 1 0,1 1-49,1 0 0,0 0 0,0 1-1,0 1 1,1 0 0,0 0 0,0 1-1,1 0 1,-1 0 0,2 1 0,-10 11-1,1 2-15,0 2-1,2 0 1,1 0 0,1 2-1,1-1 1,1 2-1,-12 40 1,15-36-11,1 0 1,1 1-1,1 0 0,2 0 1,2 0-1,2 45 1,0-66 3,0 1-1,1 0 1,0 0 0,1-1 0,8 20 0,-10-26 6,1 0 1,1 0-1,-1 0 1,0 0-1,1-1 1,0 0-1,0 1 1,0-1-1,0 0 1,0 0-1,0-1 1,1 1-1,0-1 1,-1 1-1,1-1 1,0 0-1,8 2 1,-5-2 4,0 0 1,0-1 0,0 0-1,0 0 1,0-1-1,1 0 1,-1 0 0,0-1-1,0 0 1,12-2 0,-8-1 24,0 1 0,1-2 0,-2 0 0,1 0 0,19-13 0,-11 4 46,-1 0 0,-1-1 1,-1-1-1,0-1 0,-1 0 1,16-23-1,-18 21 20,-1-1-1,-1 0 1,-1-1 0,-1 0 0,0 0 0,-2-1-1,6-23 1,-11 33-60,0 0 0,0-1 0,-1 1 0,0-1-1,-2 1 1,1-1 0,-1 1 0,-1 0 0,0-1 0,-1 1 0,0 0-1,-1 0 1,0 1 0,-9-17 0,10 23-76,0 0 0,0 1 1,0-1-1,-1 1 0,1-1 0,-1 1 1,0 0-1,0 0 0,-1 1 0,1-1 0,-1 1 1,0 0-1,0 0 0,0 1 0,0 0 0,0-1 1,-1 2-1,-8-3 0,10 3 22,0 1 0,-1 0 1,1 0-1,0 0 0,0 0 0,-1 1 0,1 0 0,0 0 1,0 0-1,0 0 0,0 0 0,0 1 0,0 0 1,0 0-1,1 0 0,-1 0 0,1 1 0,-1-1 0,1 1 1,0 0-1,0 0 0,0 0 0,0 1 0,-4 5 0,4-4-32,0-1 0,1 1-1,-1 0 1,1-1-1,-3 9 1,1 26-292</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1:58.217"/>
    </inkml:context>
    <inkml:brush xml:id="br0">
      <inkml:brushProperty name="width" value="0.05" units="cm"/>
      <inkml:brushProperty name="height" value="0.05" units="cm"/>
    </inkml:brush>
  </inkml:definitions>
  <inkml:trace contextRef="#ctx0" brushRef="#br0">6 0 17388,'0'30'1856,"1"6"-1280,-1 16-280,-4 2 1513,3 12-1393,-1 19-192,4 1-208,2-2-184,2-19-464,-1-6-169,1-18-255,1-8 2265,-7-31-1514,5-2-71,-7-29 160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1:58.737"/>
    </inkml:context>
    <inkml:brush xml:id="br0">
      <inkml:brushProperty name="width" value="0.05" units="cm"/>
      <inkml:brushProperty name="height" value="0.05" units="cm"/>
    </inkml:brush>
  </inkml:definitions>
  <inkml:trace contextRef="#ctx0" brushRef="#br0">5 7 18308,'1'-7'1584,"-1"12"-1168,-5 3-176,5 7 465,1 5-433,8 1-921,1 2-1111,11 4 1440,6 1-304,5-4-232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1:59.183"/>
    </inkml:context>
    <inkml:brush xml:id="br0">
      <inkml:brushProperty name="width" value="0.05" units="cm"/>
      <inkml:brushProperty name="height" value="0.05" units="cm"/>
    </inkml:brush>
  </inkml:definitions>
  <inkml:trace contextRef="#ctx0" brushRef="#br0">167 464 17500,'-9'11'509,"-2"0"-1,1-1 1,-1 0 0,-1-1 0,0 0 0,-13 7 0,9-6 44,0 1 1,-23 22-1,38-32-565,1-1-1,-1 1 1,1 0-1,-1 0 0,1-1 1,-1 1-1,1 0 1,0 0-1,-1 0 1,1 0-1,0 0 1,0-1-1,0 1 0,0 0 1,-1 0-1,1 0 1,0 0-1,1 0 1,-1 0-1,0 0 1,0 0-1,0-1 0,0 1 1,1 0-1,-1 0 1,0 0-1,1 0 1,-1-1-1,1 1 0,-1 0 1,1 0-1,-1-1 1,1 1-1,0 0 1,-1-1-1,1 1 1,0 0-1,-1-1 0,2 1 1,6 5-95,-1 0-1,1-1 1,9 5 0,-7-4 50,51 31-208,-11-7 52,0 2 1,72 62-1,-117-90 201,-1 0 1,0 0-1,-1 1 0,1-1 1,-1 1-1,0 0 0,0 0 1,3 5-1,-6-8 20,1 0 1,0 0 0,-1-1-1,1 1 1,-1 0-1,0 0 1,0 0-1,0 0 1,0 0 0,0 0-1,0 0 1,0 0-1,-1-1 1,1 1-1,-1 0 1,1 0 0,-1 0-1,0 0 1,1-1-1,-1 1 1,0 0-1,0-1 1,0 1 0,-1-1-1,1 1 1,0-1-1,-2 2 1,-3 2 66,0 0 0,-1-1-1,0 0 1,1 0 0,-1 0 0,0-1 0,-1 0 0,1 0 0,-10 2-1,6-3-16,0 0-1,0 0 1,-1-1-1,1 0 1,0-1-1,-12-1 1,21 1-58,0 0 0,-1 0 0,1-1 1,0 1-1,-1-1 0,1 1 0,0-1 0,-1 0 1,1 0-1,0 0 0,0 0 0,0 0 0,0-1 1,0 1-1,0-1 0,0 1 0,0-1 1,1 0-1,-1 1 0,1-1 0,-1 0 0,1 0 1,0 0-1,0 0 0,0-1 0,0 1 0,0 0 1,0 0-1,0-1 0,1 1 0,-1 0 1,1-1-1,0 1 0,-1 0 0,1-3 0,1-7 36,0 1 0,1 0-1,0 0 1,0 0 0,1 0-1,7-16 1,22-45-165</inkml:trace>
  <inkml:trace contextRef="#ctx0" brushRef="#br0" timeOffset="1">571 1 15387,'-9'53'634,"2"0"-1,2 0 0,3 1 1,2-1-1,2 1 0,3-1 1,2 0-1,27 103 0,-8-76-1234,50 107 1,-135-296-2845,-59-81 3885,85 138-100,-62-90 2035,85 120-1619,10 22-723,0-1-1,0 1 0,0-1 1,-1 1-1,1-1 1,0 1-1,0 0 1,0-1-1,0 1 0,0-1 1,0 1-1,0-1 1,0 1-1,1 0 0,-1-1 1,0 1-1,0-1 1,0 1-1,0 0 1,1-1-1,-1 1 0,0-1 1,0 1-1,1 0 1,-1-1-1,3 0 42,-1 0 0,1 1-1,0-1 1,0 1 0,-1-1-1,1 1 1,0 0 0,0 0 0,-1 0-1,6 1 1,299 17-1480,-220-14 1098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2:00.114"/>
    </inkml:context>
    <inkml:brush xml:id="br0">
      <inkml:brushProperty name="width" value="0.05" units="cm"/>
      <inkml:brushProperty name="height" value="0.05" units="cm"/>
    </inkml:brush>
  </inkml:definitions>
  <inkml:trace contextRef="#ctx0" brushRef="#br0">199 156 20196,'-6'-1'160,"-1"0"-1,0 1 0,0 0 0,0 0 1,0 0-1,0 1 0,0 0 1,0 0-1,1 1 0,-1 0 1,0 0-1,1 0 0,-1 1 0,1 0 1,0 0-1,0 1 0,-8 6 1,8-6-104,0 0 0,1 1 0,0 0 1,0 0-1,0 0 0,0 0 0,1 1 1,0 0-1,0 0 0,0 0 0,1 1 1,0-1-1,0 1 0,0 0 0,1-1 1,-2 13-1,3-15-48,1 0 1,0 1-1,0-1 1,1 1 0,-1-1-1,1 0 1,0 0-1,0 1 1,0-1-1,1 0 1,-1 0-1,1 0 1,0 0-1,0-1 1,1 1 0,-1 0-1,1-1 1,-1 1-1,1-1 1,0 0-1,5 3 1,-5-4-10,0 0 0,0 0 0,0 0 0,0-1 1,0 1-1,0-1 0,1 0 0,-1 0 0,0 0 0,1 0 0,-1-1 1,1 1-1,-1-1 0,1 0 0,-1 0 0,1 0 0,-1-1 0,1 1 1,-1-1-1,1 0 0,-1 0 0,0 0 0,0 0 0,1-1 0,-1 1 1,0-1-1,4-2 0,0-2 10,0 1-1,0-1 1,-1 0 0,0-1 0,0 0-1,0 0 1,-1 0 0,0-1 0,0 1-1,3-10 1,0 1 21,-1-1 0,-1 0 0,-1 0-1,4-19 1,-7 14 16,-1 22-45,-1-1 1,0 1-1,0-1 1,0 1-1,0 0 1,0-1-1,0 1 1,0-1-1,0 1 1,0-1-1,0 1 1,0-1-1,0 1 1,0-1-1,0 1 0,0 0 1,0-1-1,0 1 1,0-1-1,-1 1 1,1-1-1,0 1 1,0 0-1,-1-1 1,1 1-1,0 0 1,-1-1-1,1 1 1,0 0-1,-1-1 1,1 1-1,0 0 0,-1 0 1,1-1-1,-1 1 1,0 1 0,1-1 0,-1 1 0,0 0 0,1 0 0,-1-1 0,1 1 0,-1 0 0,1 0 0,0 0 0,-1 0 0,1-1 0,0 1 0,0 0 0,-1 0 0,1 0 0,0 0 0,0 0 0,0 2 0,-1 19 7,1-17-9,1 0 1,-1-1 0,1 1 0,0 0 0,0 0 0,0-1 0,1 1 0,-1-1-1,1 1 1,0-1 0,1 0 0,-1 0 0,1 0 0,0 0 0,0 0 0,0 0 0,0-1-1,1 1 1,-1-1 0,1 0 0,0 0 0,0-1 0,0 1 0,0-1 0,0 0-1,1 0 1,-1 0 0,1 0 0,-1-1 0,1 0 0,0 0 0,0 0 0,-1-1-1,1 1 1,0-1 0,0 0 0,0 0 0,-1-1 0,1 0 0,0 0 0,0 0-1,-1 0 1,7-3 0,-2 0-3,0-1 1,0 0-1,0 0 0,0-1 0,-1 0 0,0-1 0,0 0 0,-1 0 1,0 0-1,0-1 0,-1 0 0,11-18 0,-18 30-8,-1 0-1,1 0 1,0 0-1,0 1 1,1-1 0,-1 0-1,1 1 1,0-1-1,0 0 1,0 0-1,1 1 1,-1-1-1,3 8 1,-2-9 13,0 0 1,0 0 0,0 0-1,0 1 1,0-1-1,1-1 1,0 1 0,-1 0-1,1 0 1,0 0-1,0-1 1,0 1 0,1-1-1,-1 0 1,1 0-1,-1 0 1,1 0 0,0 0-1,0 0 1,0-1-1,0 1 1,0-1 0,4 1-1,0 0 7,0-1 0,1-1-1,-1 1 1,1-1-1,-1 0 1,1-1 0,-1 0-1,0 0 1,1-1 0,-1 0-1,0 0 1,0 0 0,0-1-1,0 0 1,10-7 0,-9 5 4,-1 0 1,1 0 0,-1-1 0,0 0 0,0 0 0,-1-1 0,0 0 0,0 0 0,-1-1 0,0 1 0,0-1-1,5-11 1,-5-6 40,-6 12-22,1 13-32,0-1 0,-1 1 0,1 0 1,0 0-1,0-1 0,0 1 1,0 0-1,-1 0 0,1 0 1,0 0-1,0-1 0,0 1 1,-1 0-1,1 0 0,0 0 1,0 0-1,-1 0 0,1 0 1,0-1-1,0 1 0,-1 0 1,1 0-1,0 0 0,0 0 0,-1 0 1,1 0-1,0 0 0,0 0 1,-1 0-1,1 0 0,0 0 1,0 0-1,-1 0 0,1 1 1,-1-1-1,0 1 1,0-1-1,0 1 1,0 0-1,0 0 1,0 0-1,0 0 1,0 0 0,1 0-1,-1 0 1,0 0-1,0 0 1,1 0-1,-1 0 1,1 1-1,-1-1 1,1 0 0,-1 0-1,1 1 1,0-1-1,0 0 1,-1 0-1,1 1 1,0-1 0,0 0-1,1 3 1,-1 0-19,0 0 1,0 1-1,1-1 1,0 0 0,0 0-1,0 0 1,2 5-1,-1-6-116,0 1 0,1-1-1,-1 0 1,1 0 0,-1 0-1,1-1 1,0 1-1,0-1 1,0 1 0,1-1-1,-1 0 1,0 0 0,1-1-1,-1 1 1,1 0 0,0-1-1,0 0 1,-1 0 0,1 0-1,0-1 1,0 1 0,0-1-1,0 0 1,7-1-1,-1 1-370,0-1 0,-1-1 0,1 0 0,0 0 0,-1-1 0,0 0 0,0 0-1,0-1 1,10-6 0,-8 2-107,1 0-1,-1-1 0,0-1 1,-1 0-1,0 0 0,0-1 1,-1 0-1,11-18 0,-9 10 1121,-1 0 0,13-32 0,-14 22 1586,-8 28-1891,-1-1 0,0 0 0,1 1 0,-1-1 0,0 1 0,0-1 0,0 0 1,0 1-1,0-1 0,-1 1 0,1-1 0,0 0 0,-1 1 0,1-1 0,-2-1 0,2 3-127,-1-1 1,1 1 0,0 0-1,-1-1 1,1 1-1,0 0 1,-1 0-1,1-1 1,-1 1 0,1 0-1,-1 0 1,1 0-1,0 0 1,-1-1 0,1 1-1,-1 0 1,1 0-1,-1 0 1,1 0-1,-1 0 1,1 0 0,-1 0-1,1 0 1,-1 1-1,1-1 1,0 0-1,-1 0 1,1 0 0,-1 0-1,1 1 1,-1-1-1,1 0 1,0 0 0,-1 1-1,1-1 1,0 0-1,-1 0 1,1 1-1,0-1 1,-1 1 0,1-1-1,0 0 1,-1 1-1,-15 20 924,15-19-842,-2 2-106,1-1-1,0 1 1,0-1 0,0 1 0,0 0 0,1 0 0,-1 0-1,1 0 1,0 0 0,0 0 0,1 0 0,-1 0-1,1 1 1,0 4 0,0-6-82,1 1 0,0-1 0,0 0 0,0 0-1,0 0 1,1 0 0,-1 0 0,1 0 0,0 0 0,0-1 0,0 1-1,0-1 1,0 1 0,0-1 0,1 0 0,-1 0 0,1 0 0,5 4 0,8 2-307,0 0 0,0-1 0,1 0 0,0-1 0,22 4-1,-13-4-63,30 14 0,-55-20 421,0 0 0,0 0 1,-1 0-1,1 1 0,0-1 1,0 0-1,0 1 0,-1-1 0,1 0 1,0 1-1,-1-1 0,1 1 0,0-1 1,-1 1-1,1 0 0,-1-1 1,1 1-1,-1-1 0,1 1 0,-1 0 1,1 0-1,-1-1 0,0 1 0,1 1 1,-1-1 22,-1 0 1,1-1 0,-1 1-1,1 0 1,-1-1-1,1 1 1,-1 0 0,0-1-1,1 1 1,-1-1-1,0 1 1,1-1 0,-1 0-1,0 1 1,0-1-1,1 0 1,-1 1 0,0-1-1,-1 0 1,-48 10 1391,47-9-1402,-15 1-82,0 0-1,-1-1 1,-21-2 0,30-2-272,10 0 104,5 1-99,10-1-149</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2:00.862"/>
    </inkml:context>
    <inkml:brush xml:id="br0">
      <inkml:brushProperty name="width" value="0.05" units="cm"/>
      <inkml:brushProperty name="height" value="0.05" units="cm"/>
    </inkml:brush>
  </inkml:definitions>
  <inkml:trace contextRef="#ctx0" brushRef="#br0">170 292 15683,'-6'-1'209,"0"1"0,0-1 0,0 1 0,0 0 0,0 1 0,0 0 0,0-1 0,0 2 0,0-1 0,0 1 0,0 0 0,1 0 0,-1 1 0,1-1 0,-1 1 0,1 0 0,0 1 0,0 0 0,0-1 0,1 1 0,-1 1 0,1-1 0,0 1 0,-4 6 0,4-5-30,0 0 0,1 0 0,0 0 0,0 0 0,0 1-1,1 0 1,0-1 0,0 1 0,1 0 0,-1 0-1,2 0 1,-1 8 0,1-12-133,0 0 1,0 0-1,1 0 0,-1 0 1,1 0-1,0 1 0,0-1 1,0 0-1,0-1 1,1 1-1,-1 0 0,1 0 1,-1 0-1,1-1 0,0 1 1,0-1-1,0 0 0,1 1 1,-1-1-1,0 0 0,1 0 1,0-1-1,-1 1 0,1 0 1,0-1-1,0 0 1,0 1-1,4 0 0,1 0-18,0 0-1,-1 0 1,1-1-1,0-1 0,0 1 1,0-1-1,0 0 1,0-1-1,-1 0 1,15-3-1,-10 1-17,-1-1 0,1-1 0,-1 0 1,0 0-1,0-1 0,13-10 0,-5 1-34,-1 0-1,0-1 1,-1-1 0,-1-1-1,0 0 1,20-33 0,-19 25-57,-2-2 0,0 0 1,-2-1-1,-1 0 0,-1-1 0,8-38 1,-18 62 61,0 0 1,-1-1 0,0 1 0,0 0 0,0 0-1,-2-8 1,2 14 17,0-1-1,0 1 1,0-1-1,0 0 1,0 1-1,-1-1 1,1 1-1,0-1 1,0 1-1,-1-1 1,1 1-1,0-1 0,-1 1 1,1-1-1,0 1 1,-1-1-1,1 1 1,-1-1-1,1 1 1,-1 0-1,1-1 1,-1 1-1,1 0 1,-1-1-1,0 1 1,-1 0 1,1 0 0,0 1 0,0-1 1,0 1-1,0-1 0,0 1 0,-1-1 1,1 1-1,0 0 0,0-1 0,0 1 0,1 0 1,-1 0-1,0 0 0,0 0 0,0-1 0,0 1 1,0 2-1,-7 9 43,0 0 0,1 0 0,0 0 0,1 1 0,1 0 0,0 0 0,1 0 0,-5 24 0,7-26-18,0 1 0,1 0-1,0-1 1,1 1 0,0 0-1,1 0 1,0-1 0,1 1-1,0-1 1,7 20 0,-7-25-43,1-1 0,0 0 1,0 1-1,0-1 1,0 0-1,1-1 0,-1 1 1,1-1-1,0 0 1,1 0-1,-1 0 1,1 0-1,0-1 0,0 1 1,0-1-1,0-1 1,0 1-1,1-1 0,-1 0 1,1 0-1,-1 0 1,1-1-1,0 0 0,0 0 1,0 0-1,0-1 1,-1 0-1,1 0 0,0-1 1,0 1-1,0-1 1,0-1-1,-1 1 1,1-1-1,0 0 0,-1 0 1,1 0-1,-1-1 1,0 0-1,0 0 0,5-4 1,0-1 23,-1 0-1,0 0 1,0-1 0,0 0 0,-1-1-1,-1 1 1,0-2 0,0 1 0,-1-1 0,0 0-1,-1 0 1,0 0 0,-1-1 0,4-15-1,-8 25 11,1 0-1,-1 0 0,1 0 0,-1 0 0,0 0 0,0-1 0,0 1 0,-1 0 0,1 0 0,0 0 0,-1 0 0,1 0 0,-1 0 0,0-1 0,0 1 0,-1-2 0,1 3-5,0 0 0,0 1 1,0-1-1,0 0 0,0 1 0,0-1 0,0 1 1,0-1-1,0 1 0,0 0 0,0-1 0,0 1 1,0 0-1,0 0 0,0 0 0,0 0 0,-1 0 1,1 0-1,0 0 0,0 0 0,0 0 0,0 0 1,0 1-1,0-1 0,0 0 0,0 1 0,0-1 1,0 1-1,0-1 0,0 1 0,0 0 0,-2 1 1,-3 2 23,-1 1 0,1 0 0,0 0 0,0 1 0,0 0 0,1 0 0,0 0 0,0 0 1,1 1-1,-5 10 0,6-13-29,1 0 1,-1 1 0,1 0-1,1-1 1,-1 1-1,1 0 1,-1 0 0,2 0-1,-1 0 1,0 0-1,1 0 1,0 1 0,0-1-1,1 0 1,-1 0-1,1 0 1,2 6 0,-2-8-28,1 0 0,0 1 0,0-1 1,1-1-1,-1 1 0,1 0 0,-1-1 1,1 1-1,0-1 0,0 0 0,0 1 0,0-2 1,0 1-1,0 0 0,1-1 0,-1 1 1,1-1-1,5 2 0,7 0-174,0 1-1,29 1 1,-45-5 193,37 2-139,0-2-1,1-1 1,-1-1-1,0-3 1,0-1-1,42-12 1,-75 17 218,0 0 0,-1 0 1,1 0-1,0 0 1,-1-1-1,0 0 1,1 0-1,-1 0 0,0 0 1,0 0-1,0 0 1,0-1-1,0 0 0,0 1 1,-1-1-1,1 0 1,-1 0-1,0-1 1,0 1-1,0 0 0,0-1 1,-1 1-1,0-1 1,1 1-1,-1-1 1,0 0-1,-1 0 0,1 1 1,-1-1-1,1 0 1,-1 0-1,-1-6 0,-1-9 138,-1 0 0,0 0 0,-1 0 0,-12-29 0,9 27-231,1 0 0,-7-43 0,12 62-6,1 1 1,0 0-1,0-1 0,0 1 0,0-1 0,0 1 0,0 0 0,0-1 0,0 1 1,1-1-1,-1 1 0,0 0 0,1-1 0,-1 1 0,1 0 0,0 0 0,-1-1 1,1 1-1,0 0 0,0 0 0,0 0 0,0 0 0,0 0 0,0 0 0,0 0 1,0 0-1,0 0 0,0 0 0,0 1 0,1-1 0,-1 0 0,2 0 0,3 0-220,1 0-1,-1 0 1,0 0 0,1 1-1,12 0 1,-6 0-124,90 2-561,-36-1 411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2:01.942"/>
    </inkml:context>
    <inkml:brush xml:id="br0">
      <inkml:brushProperty name="width" value="0.05" units="cm"/>
      <inkml:brushProperty name="height" value="0.05" units="cm"/>
    </inkml:brush>
  </inkml:definitions>
  <inkml:trace contextRef="#ctx0" brushRef="#br0">16 30 17780,'-8'143'2893,"1"22"-1875,7-153-976,6 86 122,-4-86-235,-1-1 0,2 1 0,0-1 0,0 0-1,1 0 1,6 13 0,-10-23 50,1 0-1,-1 0 0,1 0 1,-1 0-1,1 0 0,0 0 1,-1 0-1,1 0 1,0 0-1,0 0 0,0 0 1,0-1-1,0 1 0,-1 0 1,1 0-1,0-1 1,1 1-1,-1-1 0,0 1 1,0-1-1,0 0 1,2 1-1,-2-1-9,0 0 1,0-1 0,0 1-1,0 0 1,0-1-1,0 1 1,0-1 0,0 1-1,0-1 1,0 1-1,0-1 1,0 0 0,0 0-1,-1 1 1,1-1-1,0 0 1,0 0 0,0-2-1,3-4-112,0 0-1,0 0 1,-1 0 0,0-1-1,3-10 1,13-72-721,-3 0 0,-4-1 0,-1-117-1,-10 196 959,-1 18 50,0 30 229,0-9-75,10 190 2042,-6-183-1930,2 0-1,2 0 1,1 0 0,17 42 0,-25-72-367,16 30 275,-16-32-301,0 0 1,0-1-1,0 1 0,0-1 0,0 1 1,0-1-1,0 1 0,1-1 0,-1 0 1,1 0-1,-1 1 0,1-1 0,-1 0 1,1 0-1,-1-1 0,4 2 0,-5-2-15,1 0-1,-1 0 1,0 0-1,0 0 1,1 0-1,-1 0 1,0 0-1,1 0 1,-1 0-1,0 0 1,0-1-1,1 1 0,-1 0 1,0 0-1,0 0 1,0 0-1,1-1 1,-1 1-1,0 0 1,0 0-1,0-1 1,1 1-1,-1 0 1,0 0-1,0-1 1,0 1-1,0 0 0,0 0 1,0-1-1,0 1 1,1 0-1,-1-1 1,0 1-1,0 0 1,0 0-1,0-1 1,0 1-1,0 0 1,-1-1-1,0-15 16,-9-12 6,0 0 0,-2 1 0,-15-27 0,6 13-33,12 22-6,-1-3-38,-2 0 0,0 1 0,-26-35 0,37 60-57,5 8 62,5 2 32,0 0 0,1-1 0,1-1 0,0 0 0,0 0 0,1-1 0,1-1 0,0 0 0,0 0 0,1-1 0,17 7 0,-23-12 24,0 0 0,1-1 0,0 0 0,0 0 0,0-1 0,0 0 0,0-1 0,0 0 0,14-1 0,-17 0 13,0-1 1,0 0-1,0 0 1,0-1-1,0 1 1,-1-1 0,1-1-1,-1 1 1,1-1-1,-1 0 1,0 0-1,0 0 1,0-1-1,-1 0 1,8-7-1,-6 4 33,-1-1 0,1 0-1,-2 0 1,1 0 0,-1 0-1,0-1 1,-1 0 0,0 0-1,0 0 1,-1 0 0,0 0-1,0 0 1,-1-1 0,-1 1 0,0-10-1,-3 5 37,-2 21-38,-3 25-29,4-8 26,2 0 0,0 43 0,3-57-30,-1 1 1,2-1 0,-1 0-1,2 0 1,-1 0 0,1 0-1,1-1 1,-1 1 0,7 9-1,-9-16-45,1-1 0,-1 0-1,1 1 1,0-1 0,0 0-1,0 0 1,0 0 0,0 0 0,1 0-1,-1-1 1,0 1 0,1-1-1,-1 1 1,1-1 0,0 0-1,-1 0 1,1 0 0,0 0-1,3 0 1,-4-1 4,0 0 0,1 0 0,-1-1 0,0 1-1,0 0 1,0-1 0,0 1 0,0-1 0,0 0 0,0 0 0,0 0-1,0 0 1,0 0 0,0 0 0,0-1 0,-1 1 0,1 0 0,0-1 0,-1 1-1,1-1 1,-1 0 0,0 0 0,0 1 0,1-1 0,-1 0 0,1-3-1,14-37-214</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2:02.421"/>
    </inkml:context>
    <inkml:brush xml:id="br0">
      <inkml:brushProperty name="width" value="0.05" units="cm"/>
      <inkml:brushProperty name="height" value="0.05" units="cm"/>
    </inkml:brush>
  </inkml:definitions>
  <inkml:trace contextRef="#ctx0" brushRef="#br0">6 0 18420,'-6'10'1536,"6"7"-1160,3 1-184,12-3 409,5 1-457,13-4-753,5-2-239,5-3 624,3-3-240,-3-3-160</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2:02.872"/>
    </inkml:context>
    <inkml:brush xml:id="br0">
      <inkml:brushProperty name="width" value="0.05" units="cm"/>
      <inkml:brushProperty name="height" value="0.05" units="cm"/>
    </inkml:brush>
  </inkml:definitions>
  <inkml:trace contextRef="#ctx0" brushRef="#br0">132 0 15987,'-130'104'5611,"130"-104"-5617,0 0 1,0 0-1,0 0 0,-1 0 1,1 0-1,0 1 0,0-1 1,0 0-1,0 0 0,0 0 1,0 0-1,0 0 0,0 0 0,-1 1 1,1-1-1,0 0 0,0 0 1,0 0-1,0 0 0,0 1 1,0-1-1,0 0 0,0 0 1,0 0-1,0 0 0,0 0 1,0 1-1,0-1 0,0 0 1,0 0-1,0 0 0,0 0 1,0 1-1,0-1 0,1 0 1,-1 0-1,0 0 0,0 0 1,0 0-1,0 1 0,0-1 1,0 0-1,0 0 0,0 0 1,1 0-1,-1 0 0,0 0 1,0 0-1,0 0 0,0 0 0,0 1 1,1-1-1,-1 0 0,0 0 1,0 0-1,0 0 0,0 0 1,1 0-1,-1 0 0,0 0 1,0 0-1,0 0 0,1 0 1,11 1-438,-9-1 360,30 0-984,1 1 1,58 9 0,-83-8 983,0 0 0,0 1 0,0 0 0,0 0-1,0 1 1,0 0 0,-1 0 0,0 1-1,0 0 1,0 1 0,-1-1 0,1 2 0,-1-1-1,10 13 1,-15-16 114,0 0 1,0 0-1,0 0 0,0 0 0,-1 0 1,1 0-1,-1 0 0,0 0 0,0 1 1,0-1-1,0 1 0,-1-1 0,1 0 1,-1 1-1,0-1 0,0 1 0,0-1 1,-2 7-1,1-5 91,-1 0 0,0 0 1,0-1-1,0 1 0,-1 0 1,0-1-1,0 0 0,0 0 0,0 0 1,-1 0-1,-5 5 0,0-1 181,0-1-1,-1 0 0,0 0 1,0-1-1,0 0 0,-1-1 0,0-1 1,0 1-1,0-2 0,-17 4 1,24-6-268,-1 0-1,1-1 1,-1 1 0,1-1 0,-1 0 0,1 0 0,0-1 0,-1 1 0,1-1 0,-1 0 0,1 0 0,0-1 0,0 1 0,-1-1-1,-5-4 1,7 4-154,1 0 0,0-1-1,-1 1 1,1-1-1,0 0 1,0 0-1,1 1 1,-1-1 0,0 0-1,1-1 1,0 1-1,0 0 1,0 0 0,0-1-1,0 1 1,1 0-1,-1-1 1,1 1-1,0 0 1,0-1 0,1-4-1,1-11-184,1 1-1,0 0 0,1 0 1,8-20-1,14-29-716</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2:03.586"/>
    </inkml:context>
    <inkml:brush xml:id="br0">
      <inkml:brushProperty name="width" value="0.05" units="cm"/>
      <inkml:brushProperty name="height" value="0.05" units="cm"/>
    </inkml:brush>
  </inkml:definitions>
  <inkml:trace contextRef="#ctx0" brushRef="#br0">59 0 17492,'5'38'1465,"1"56"0,-1-1-360,71 287 939,-56-294-1934,-72-218-453,38 99 274,-30-68-103,37 88 189,0 0 0,-1 0 0,-1 1 0,0 0 0,-11-12 1,28 31-114,0-1 0,0 0 0,0-1 1,1 0-1,0 0 0,0-1 0,0 0 1,1 0-1,14 3 0,4-1-954,0 0-1,31 1 1,-37-5-200,1-1-1,0-1 1,24-3 0,-39 2 1074,0 0 0,0-1 0,0 0 0,0 0 0,-1-1 0,1 0 0,-1 0-1,0-1 1,1 1 0,-2-2 0,1 1 0,7-7 0,-13 11 313,0-1 0,-1 0 0,1 0 0,0 1 0,0-1-1,0 0 1,-1 0 0,1 0 0,-1 0 0,1 1 0,0-1 0,-1 0-1,1 0 1,-1 0 0,1-2 0,-1 3-26,-1-1 0,1 1 0,0 0 0,0 0 0,-1-1 0,1 1 0,0 0 0,-1 0 0,1 0 0,0-1 0,0 1 0,-1 0 0,1 0 0,0 0 0,-1 0 0,1 0 0,0 0 0,-1 0 0,1 0 0,0 0 0,-1 0 0,1 0 0,0 0 0,-1 0 0,1 0 0,0 0 0,-1 0 0,1 0 0,-1 0 0,-4 1 451,0 0-1,1 1 1,-1-1 0,1 1-1,-8 4 1,3 0-135,1 0 0,0 0-1,0 1 1,-9 10 0,14-13-337,-1 0 1,1 0-1,0 0 0,0 1 0,0 0 1,1-1-1,0 1 0,0 0 1,0 0-1,-1 6 0,2-10-77,1 0-1,0 0 0,0 1 0,0-1 0,0 0 0,0 1 0,0-1 1,0 0-1,0 1 0,1-1 0,-1 0 0,0 1 0,1-1 0,-1 0 1,1 0-1,-1 0 0,1 1 0,0-1 0,0 0 0,-1 0 0,2 1 1,0 0-6,0-1 0,0 1 0,0-1 1,1 0-1,-1 1 0,0-1 1,0 0-1,1 0 0,-1-1 1,4 2-1,6 0-25,1-1 1,-1 0-1,20-1 0,-24 0 12,103-11-193,8 0 133,-119 11 76,1 0 1,-1 0-1,0 0 1,1 0 0,-1 0-1,0 0 1,0 0-1,1 0 1,-1-1-1,0 1 1,1 0 0,-1 0-1,0 0 1,0 0-1,0-1 1,1 1-1,-1 0 1,0 0-1,0-1 1,0 1 0,0 0-1,1 0 1,-1-1-1,0 1 1,0 0-1,0 0 1,0-1 0,0 1-1,0 0 1,0-1-1,0 1 1,0 0-1,0-1 1,0 1-1,0 0 1,0 0 0,0-1-1,0 1 1,0 0-1,0-1 1,0 1-1,0 0 1,0 0 0,0-1-1,-1 1 1,-5-17 241,4 14-183,-9-28-22,0-1 0,2 0 0,-5-35 0,14 67-52,0-1 0,0 1 0,-1-1 0,1 1 0,0-1-1,0 0 1,0 1 0,0-1 0,0 1 0,0-1 0,0 1 0,0-1 0,0 1 0,0-1 0,1 1 0,-1-1 0,0 1 0,0-1 0,0 1 0,1-1 0,-1 1 0,0-1 0,0 1 0,1-1 0,-1 1 0,0 0 0,1-1 0,-1 1 0,1-1 0,-1 1 0,0 0 0,1 0 0,-1-1 0,1 1 0,-1 0 0,1 0 0,-1-1 0,1 1 0,-1 0 0,1 0 0,-1 0-1,1 0 1,0 0 0,-1 0 0,1 0 0,-1 0 0,1 0 0,-1 0 0,1 0 0,-1 0 0,1 0 0,-1 0 0,1 0 0,-1 1 0,1-1 0,-1 0 0,1 0 0,0 1 0,40 20-59,-27-13 34,-1-2 28,0 0 1,0-1-1,0-1 0,1 0 1,-1-1-1,17 1 1,-25-3 9,0-1 1,0 0 0,0 0 0,0 0 0,0-1-1,0 1 1,-1-1 0,1 0 0,0-1 0,0 1-1,-1-1 1,1 0 0,-1 0 0,1 0-1,-1-1 1,0 0 0,0 0 0,0 0 0,0 0-1,5-7 1,-4 4 7,0 0 0,-1-1 0,1 1 0,-1-1 0,-1 0 0,1-1 0,-1 1 0,-1 0 0,1-1 0,-1 0 0,2-13 0,-4 20-16,0 1 0,0 0 0,0 0 1,0 0-1,0 0 0,0-1 0,0 1 0,0 0 0,0 0 0,0 0 0,0 0 0,0-1 0,0 1 0,0 0 0,0 0 0,0 0 0,0-1 0,0 1 1,0 0-1,0 0 0,0 0 0,0 0 0,0-1 0,0 1 0,0 0 0,0 0 0,0 0 0,-1 0 0,1 0 0,0-1 0,0 1 0,0 0 0,0 0 0,0 0 1,-1 0-1,1 0 0,0 0 0,0 0 0,0 0 0,0-1 0,0 1 0,-1 0 0,1 0 0,0 0 0,0 0 0,-8 8-10,-4 15 11,9-15 2,0-1 0,0 1 0,1 0 1,1 0-1,-1 0 0,1 0 0,1 1 1,-1-1-1,1 0 0,2 13 0,-1-18-1,-1 1 0,1-1-1,0 0 1,1 0 0,-1 0 0,0 0-1,1 0 1,0 0 0,-1 0 0,1 0-1,0 0 1,1-1 0,-1 1-1,0-1 1,1 0 0,0 1 0,-1-1-1,1 0 1,0-1 0,0 1 0,0 0-1,0-1 1,0 0 0,0 0-1,0 0 1,1 0 0,6 1 0,-2-1-7,1 0 0,-1-1 0,1 0 0,-1-1 0,1 1 0,-1-2 0,1 1 0,-1-1 1,0 0-1,1-1 0,-1 0 0,-1 0 0,1-1 0,0 0 0,-1-1 0,0 1 0,0-1 0,0 0 0,-1-1 1,12-11-1,-4 0-48,0 0 0,-1 0 1,0-1-1,-2-1 0,0 0 1,-1 0-1,7-22 1,-8 1-7,-10 29 82,0 11-15,0 1-1,0 0 1,1-1-1,-1 1 1,0 0-1,0 0 1,1-1-1,-1 1 1,0 0 0,1 0-1,-1 0 1,1 0-1,-1 0 1,1 0-1,-1 1 1,-3 7 25,0 1 0,0-1 0,1 0 0,1 1 0,-1 0 0,2 0 0,-1 0 0,1 0 0,1 0 0,0 0 0,0 0 0,1 0 0,1-1 0,-1 1 0,1 0 0,1 0 0,0-1 0,8 18 0,-8-20-33,0-1 0,0 0-1,1 1 1,0-1 0,0-1 0,1 1 0,-1-1-1,1 1 1,1-2 0,-1 1 0,0 0 0,1-1-1,0 0 1,0 0 0,1-1 0,-1 0 0,0 0-1,1 0 1,0-1 0,0 0 0,0 0 0,0-1-1,0 0 1,0 0 0,0 0 0,0-1 0,9-1-1,-13 1-78,-1 0-1,1-1 0,0 1 0,0-1 0,0 0 1,0 0-1,0 0 0,-1 0 0,1 0 0,-1-1 1,1 1-1,-1-1 0,1 1 0,-1-1 0,0 0 1,1 0-1,-1 0 0,0 0 0,-1-1 0,1 1 1,0 0-1,-1-1 0,1 1 0,1-5 0,-1 0-44,0 0-1,0 0 1,-1 0 0,0 0-1,0 0 1,-1 0-1,0 0 1,0 0-1,-2-11 1,-9-41-549</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2:04.028"/>
    </inkml:context>
    <inkml:brush xml:id="br0">
      <inkml:brushProperty name="width" value="0.05" units="cm"/>
      <inkml:brushProperty name="height" value="0.05" units="cm"/>
    </inkml:brush>
  </inkml:definitions>
  <inkml:trace contextRef="#ctx0" brushRef="#br0">1 0 19636,'1'0'1905,"6"7"-1465,5-2-192,4 0 848,2-2-544,4 3-280,-1 0-120,-1-2-64</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17.197"/>
    </inkml:context>
    <inkml:brush xml:id="br0">
      <inkml:brushProperty name="width" value="0.05" units="cm"/>
      <inkml:brushProperty name="height" value="0.05" units="cm"/>
    </inkml:brush>
  </inkml:definitions>
  <inkml:trace contextRef="#ctx0" brushRef="#br0">52 134 18276,'-11'31'525,"1"1"0,1 0 0,2 0 0,2 0 1,-4 65-1,9-69-462,2-1 0,0 0 0,2 1 1,1-2-1,1 1 0,1 0 0,17 39 1,-2-16-56,-3-8 16,-1 1 0,15 64 0,-52-219-58,5-1 0,5 0 0,8-174 0,2 274 27,6-95-62,-5 93 49,1 0 0,1 0 0,0 0 0,11-26 0,-14 39 17,0-1 0,0 1 0,1-1 0,-1 1 0,0 0 1,1 0-1,0 0 0,-1 0 0,1 0 0,0 0 0,0 0 1,0 0-1,0 1 0,0-1 0,1 1 0,-1-1 0,0 1 1,1 0-1,-1 0 0,1 0 0,-1 0 0,4 0 0,-1 1 3,1 0 0,-1 0 0,0 0-1,0 1 1,0 0 0,1 0 0,-1 0-1,0 1 1,0 0 0,6 3 0,-9-4 1,10 4-26,-1 0 0,-1 0 0,1 1 1,14 11-1,-23-16 15,0 1 0,0 0 0,0 0 0,0-1-1,0 1 1,-1 1 0,1-1 0,-1 0 0,1 0 0,-1 0 0,0 1 0,0-1 0,0 1 0,0-1 0,0 1 0,-1-1 0,1 1 0,-1 0-1,1-1 1,-1 1 0,0-1 0,0 1 0,0 0 0,-1-1 0,1 1 0,-2 4 0,-1 1-12,0 0 0,-1 0 0,0-1 0,0 0 0,-1 0 0,0 0 0,0 0 0,-8 6 0,-53 49-117,51-49 116,-79 60-169,47-38-571,38-31 506,9-9 150,9-13-136</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2:04.619"/>
    </inkml:context>
    <inkml:brush xml:id="br0">
      <inkml:brushProperty name="width" value="0.05" units="cm"/>
      <inkml:brushProperty name="height" value="0.05" units="cm"/>
    </inkml:brush>
  </inkml:definitions>
  <inkml:trace contextRef="#ctx0" brushRef="#br0">5 70 17236,'0'0'36,"0"0"1,-1 0 0,1 0-1,0 0 1,0 0-1,0 0 1,0 0 0,0 0-1,-1 0 1,1 0 0,0 0-1,0 0 1,0 0-1,0 0 1,0 0 0,-1 0-1,1 0 1,0 0 0,0 0-1,0 0 1,0 0-1,0 0 1,0-1 0,-1 1-1,1 0 1,0 0 0,0 0-1,0 0 1,0 0 0,0 0-1,0 0 1,0-1-1,0 1 1,0 0 0,0 0-1,0 0 1,0 0 0,-1 0-1,1-1 1,0 1-1,0 0 1,0 0 0,0 0-1,0 0 1,0 0 0,0-1-1,0 1 1,0 0-1,1 0 1,-1 0 0,0 0-1,0 0 1,0-1 0,0 1-1,0 0 1,0 0-1,0 0 1,0 0 0,0 0-1,0 0 1,0 0 0,1-1-1,12-9 968,21-8 666,-15 10-1129,0 1-1,1 1 1,23-4 0,-33 8-453,0 1 0,0 0 0,1 0 0,-1 1 0,0 0 0,0 1 0,0 0 0,12 4 0,-19-5-75,0 1-1,0 0 1,0 0-1,0 1 1,0-1-1,-1 1 1,1-1-1,-1 1 1,1 0-1,-1 0 1,0 0 0,1 0-1,-1 1 1,0-1-1,0 0 1,-1 1-1,4 4 1,-3-2-6,-1-1 0,1 1 1,-1 0-1,0 0 0,0-1 1,0 1-1,-1 0 0,0 0 1,0 0-1,-1 6 0,-1 7 1,-2 0-1,0 1 1,-1-2 0,-13 29-1,-5 6 40,14-33-37,0 1 1,2-1 0,-9 32-1,16-50-12,0 0 0,-1 0 0,1 0-1,0 1 1,0-1 0,0 0 0,0 0 0,0 1-1,0-1 1,0 0 0,0 0 0,0 1-1,1-1 1,-1 0 0,0 0 0,1 0-1,-1 1 1,1-1 0,-1 0 0,1 0-1,0 0 1,-1 0 0,1 0 0,0 0-1,0 0 1,0 0 0,0 0 0,0-1-1,0 1 1,0 0 0,0 0 0,0-1 0,0 1-1,0-1 1,0 1 0,1-1 0,-1 0-1,0 1 1,0-1 0,0 0 0,1 0-1,-1 0 1,0 0 0,0 0 0,1 0-1,1 0 1,5-1-14,0 1-1,1-2 1,-1 1-1,0-1 1,14-5-1,-1-3-1,0 0 0,0-1-1,-1-2 1,0 0 0,-1 0-1,27-27 1,-15 10 20,-1-2 1,42-59-1,-38 38 25,-37 64-7,-1 0 1,-2 22 0,5-24-14,-3 13 31,-3 45 1,7-62-30,0 0 1,0 0 0,0 0-1,1 1 1,0-1 0,0 0-1,0 0 1,0-1-1,1 1 1,0 0 0,0 0-1,0-1 1,1 1 0,-1-1-1,5 5 1,-5-7-1,0 0 0,0 0 0,0 0 1,0-1-1,0 1 0,1-1 0,-1 0 1,1 1-1,-1-1 0,1 0 0,-1 0 0,1-1 1,0 1-1,-1 0 0,1-1 0,0 0 0,5 1 1,-3-2 3,0 0 0,0 1 0,0-2 0,0 1 0,0-1 1,0 1-1,0-1 0,8-5 0,1-2 20,0-1 0,-1 0-1,0-1 1,21-23 0,-12 9-25,-1-2-1,-2-1 1,0-1 0,-2 0 0,18-40 0,-28 48-68,-15 51 9,5-8-19,1 1 0,0 0 0,5 45 0,0-42-747,1 0-1,2 0 1,0-1-1,2 0 0,20 46 1,-15-46-137</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2:05.572"/>
    </inkml:context>
    <inkml:brush xml:id="br0">
      <inkml:brushProperty name="width" value="0.05" units="cm"/>
      <inkml:brushProperty name="height" value="0.05" units="cm"/>
    </inkml:brush>
  </inkml:definitions>
  <inkml:trace contextRef="#ctx0" brushRef="#br0">1 179 16524,'26'121'3198,"-20"-85"-2465,1 0 0,2-1 0,23 58 0,-30-90-679,-1 0-1,1 0 1,0 0-1,-1 0 1,1 0-1,0-1 1,1 1 0,-1-1-1,0 1 1,1-1-1,0 0 1,4 4-1,-5-6-30,0 1-1,-1 0 0,1-1 0,0 0 0,-1 1 0,1-1 1,0 0-1,-1 0 0,1 1 0,0-2 0,0 1 0,-1 0 1,1 0-1,0 0 0,-1-1 0,1 1 0,0-1 1,-1 1-1,1-1 0,-1 0 0,1 0 0,-1 1 0,1-1 1,-1 0-1,1 0 0,0-2 0,4-2 26,-1 0 1,0-1-1,-1 0 0,1 0 0,-1 0 0,0 0 1,-1-1-1,1 1 0,-1-1 0,3-11 0,2-9 127,6-37 1,-13 63-171,6-48 54,-2-1 0,-2-64 0,-3 124-78,1-1 0,1 1 0,0 0 0,0-1 1,1 0-1,0 0 0,0 0 0,1 0 0,6 9 0,-4-6 11,2-1 0,-1 0-1,1 0 1,1-1 0,0 0 0,11 10-1,-15-16 17,-1-1 0,0 1-1,1-1 1,0 0 0,0-1-1,0 1 1,0-1 0,0 0-1,0 0 1,1 0 0,-1-1-1,0 0 1,1 0 0,-1 0-1,1-1 1,0 0 0,-1 0-1,1 0 1,-1-1 0,1 0 0,-1 0-1,1 0 1,-1-1 0,0 1-1,1-1 1,-1-1 0,0 1-1,0-1 1,-1 0 0,1 0-1,-1 0 1,1-1 0,-1 1-1,0-1 1,0 0 0,0 0-1,-1-1 1,0 1 0,0-1-1,4-5 1,-1-3 12,-1 1-1,0-1 1,-1 1-1,0-1 1,3-21-1,-6 25-31,0 0-1,0 0 0,-1 0 0,0-1 1,0 1-1,-1 0 0,-1 0 0,-3-16 1,4 23 3,1 1 0,0 0 0,-1-1 0,1 1 0,-1-1 1,1 1-1,-1 0 0,0-1 0,0 1 0,1 0 0,-1 0 1,0-1-1,0 1 0,0 0 0,0 0 0,-1 0 0,1 0 1,0 0-1,0 0 0,-1 1 0,1-1 0,0 0 0,-1 1 0,1-1 1,-2 0-1,1 2-1,0-1 0,0 0 1,0 1-1,0-1 1,1 1-1,-1-1 0,0 1 1,0 0-1,0 0 0,1 0 1,-1 0-1,1 0 1,-1 0-1,1 0 0,-1 1 1,-1 1-1,-5 6-8,0 1 0,1-1 0,0 1-1,1 1 1,-5 10 0,7-12 15,0-1 0,1 1 0,0 0 0,0 0 1,1 0-1,1 0 0,-2 16 0,3-22 1,0 1 0,0-1 0,0 0 0,1 0 0,0 1 0,-1-1 0,1 0-1,0 0 1,0 0 0,1 0 0,-1 0 0,1 0 0,-1 0 0,1 0 0,0 0 0,0-1 0,0 1 0,0-1 0,1 1 0,-1-1 0,1 0-1,-1 0 1,1 0 0,4 2 0,4 1-44,0 0 0,1-2 0,-1 1 0,1-1 0,0-1 0,-1 0 0,15 1 0,89-3-444,-76-1 284,58 2 119,-96-1 112,-1 0 0,1 0-1,-1 0 1,1 0 0,-1 0-1,1 0 1,-1-1 0,1 1-1,-1 0 1,1 0 0,-1 0-1,0 0 1,1-1 0,-1 1-1,1 0 1,-1 0 0,0-1-1,1 1 1,-1 0 0,1-1-1,-1 1 1,0 0 0,0-1-1,1 1 1,-1-1 0,0 1-1,1 0 1,-1-1 0,0 1-1,0-1 1,0 1 0,0-1-1,0 1 1,1-1 0,-1 1-1,0-1 1,0 1 0,0 0-1,0-1 1,0 1 0,0-1-1,-1 1 1,1-1 0,0 0-1,-7-27 780,5 23-697,-14-47 571,-1 1-692,-18-90 1,35 138-105,-1 1 1,1-1-1,0 1 1,0 0 0,0-1-1,0 1 1,0-1 0,0 1-1,1-1 1,-1 1-1,1 0 1,-1-1 0,1 1-1,1-3 1,-1 4 25,1-1 1,-1 1 0,0 0-1,1 0 1,-1 0-1,0-1 1,1 2-1,-1-1 1,1 0 0,0 0-1,-1 0 1,1 1-1,0-1 1,-1 1-1,1-1 1,0 1 0,0 0-1,0 0 1,-1-1-1,4 2 1,24-2-599,8 2-129</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2:06.073"/>
    </inkml:context>
    <inkml:brush xml:id="br0">
      <inkml:brushProperty name="width" value="0.05" units="cm"/>
      <inkml:brushProperty name="height" value="0.05" units="cm"/>
    </inkml:brush>
  </inkml:definitions>
  <inkml:trace contextRef="#ctx0" brushRef="#br0">127 5 16732,'-8'-2'391,"1"1"0,-1 0 1,0 0-1,0 1 0,0 0 0,-10 2 1,16-2-349,0 0 0,0 0 0,0 1 0,-1-1-1,1 1 1,0-1 0,0 1 0,0 0 0,0 0 0,0 0 0,0 0 0,0 0 0,0 1 0,1-1 0,-1 0 0,0 1-1,1-1 1,-1 1 0,1 0 0,-1 0 0,1-1 0,0 1 0,0 0 0,0 0 0,0 0 0,-1 4 0,2-4-70,0 0 0,0 0 0,0-1 0,0 1 0,1 0 0,-1 0 0,0 0 0,1 0 1,0 0-1,-1 0 0,1-1 0,0 1 0,0 0 0,0 0 0,0-1 0,0 1 0,0-1 0,1 1 0,-1-1 1,0 1-1,3 0 0,35 28-768,-33-26 657,38 23-809,-17-10 64,30 22-1,-50-33 721,0 0-1,-1 0 0,0 1 0,0-1 1,0 1-1,-1 1 0,0-1 1,8 15-1,-13-20 166,1 0 0,0 0 0,0 0 0,-1 0 1,1 0-1,-1 0 0,1 0 0,-1 1 0,0-1 0,0 0 0,0 0 0,0 0 1,0 0-1,-1 0 0,1 0 0,-1 0 0,1 0 0,-1 0 0,-1 3 1,0-2 62,0 0 1,0-1-1,0 1 1,0 0 0,-1-1-1,1 0 1,-1 0 0,1 1-1,-1-1 1,0-1 0,-3 3-1,-7 2 345,1-1 0,-1 0 0,0-1 0,-25 4 0,30-6-230,-1 0 0,1-1 0,-1-1 0,0 0-1,1 0 1,-1 0 0,0-1 0,-10-2-1,16 2-100,0 0-1,0 0 0,0 0 0,0-1 1,1 1-1,-1-1 0,0 1 1,0-1-1,1 0 0,-1 0 0,1 0 1,0 0-1,0 0 0,-1-1 0,1 1 1,1-1-1,-1 0 0,0 1 0,1-1 1,-1 0-1,1 0 0,0 0 0,0 0 1,0 0-1,-1-5 0,2 2-43,-1 1 0,1-1 1,0 0-1,0 1 0,2-9 0,9-32 124</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2:06.656"/>
    </inkml:context>
    <inkml:brush xml:id="br0">
      <inkml:brushProperty name="width" value="0.05" units="cm"/>
      <inkml:brushProperty name="height" value="0.05" units="cm"/>
    </inkml:brush>
  </inkml:definitions>
  <inkml:trace contextRef="#ctx0" brushRef="#br0">2 293 15483,'-1'93'2018,"7"168"2676,-2-227-4370,1 0 1,1-1 0,2 0-1,1 0 1,24 53 0,-23-65-302,-10-21-23,1 0-1,-1 1 0,0-1 1,0 0-1,0 1 0,0-1 0,0 0 1,0 0-1,1 1 0,-1-1 1,0 0-1,0 0 0,0 0 0,0 1 1,1-1-1,-1 0 0,0 0 0,0 0 1,1 0-1,-1 1 0,0-1 1,0 0-1,1 0 0,-1 0 0,0 0 1,1 0-1,-1 0 0,0 0 1,0 0-1,1 0 0,-1 0 0,3-8-31,-2-13-46,-11-59-720,-19-79-1,18 105 298,11 55 495,0-1-1,0 0 0,0 0 1,0 0-1,1 0 0,-1 0 1,0 0-1,0 0 1,0 0-1,0 0 0,1 0 1,-1 0-1,0 0 0,0 0 1,0 0-1,1 0 0,-1 0 1,0 0-1,0 0 0,0 0 1,0 0-1,1 0 0,-1 0 1,0 0-1,0 0 1,0 0-1,0 0 0,1 0 1,-1 0-1,0 0 0,0-1 1,0 1-1,0 0 0,0 0 1,1 0-1,-1 0 0,0 0 1,0-1-1,0 1 0,0 0 1,0 0-1,0 0 1,0 0-1,0-1 0,0 1 1,0 0-1,0 0 0,0 0 1,0 0-1,0-1 0,0 1 1,17 19 130,-13-14-125,7 7 54,0-1 1,1-1 0,0 0-1,1 0 1,0-2 0,0 1-1,1-2 1,0 0 0,15 6-1,-18-9 12,1 0 0,-1-1 1,1 0-1,0-1 0,0 0 0,0-1 0,0 0 0,0-1 0,1 0 0,-1-1 0,0 0 1,14-4-1,-23 4-38,1-1 1,-1 1-1,1-1 1,-1 1 0,0-1-1,0 0 1,0 0-1,0 0 1,0 0-1,0-1 1,-1 1 0,1-1-1,-1 0 1,0 0-1,1 0 1,-1 0 0,-1 0-1,1 0 1,0-1-1,-1 1 1,1 0-1,-1-1 1,1-5 0,-2 6-22,1 1 0,-1-1 0,0 0 0,0 0 0,0 0 0,0 0 0,0 0-1,-1 0 1,1 1 0,-1-1 0,0 0 0,0 0 0,0 1 0,0-1 0,0 0 0,-1 1 0,1-1 0,-1 1 0,1 0 0,-1-1 0,0 1 0,0 0 0,0 0 0,0 0 0,-1 0 0,1 1 0,0-1 0,-1 1 0,-4-3 0,5 3-8,-1 0-1,0 0 1,0 0-1,0 0 1,0 0-1,0 1 1,0-1-1,-1 1 1,1 0-1,0 0 1,0 0-1,0 0 1,0 1-1,0-1 1,0 1 0,0 0-1,0 0 1,0 0-1,0 0 1,0 0-1,0 1 1,1-1-1,-1 1 1,0 0-1,1-1 1,0 1-1,-1 1 1,1-1-1,-3 4 1,2-2 4,0 0 0,0 0 0,0 0 0,1 0 0,0 1 0,0-1-1,0 1 1,0-1 0,1 1 0,0 0 0,0-1 0,0 1 0,1 0 0,-1 0 0,1 0 0,0 0 0,1 0 0,0 7 0,0-8 2,1 1-1,-1-1 1,1 0 0,0 0 0,0 1 0,0-1-1,0 0 1,1-1 0,0 1 0,0 0 0,0-1 0,0 0-1,0 0 1,1 0 0,-1 0 0,1 0 0,0 0-1,0-1 1,0 0 0,0 0 0,0 0 0,1 0 0,-1-1-1,0 0 1,1 0 0,-1 0 0,1 0 0,-1-1-1,7 1 1,1-1 5,0 0 0,0-1-1,1 0 1,-1-1-1,-1 0 1,1-1 0,0-1-1,-1 0 1,1 0 0,11-7-1,-5 0-3,-1 0-1,0-2 0,-2 0 1,1 0-1,-1-2 1,-1 1-1,-1-2 1,0 0-1,-1-1 1,-1 0-1,0-1 0,11-26 1,-7 11-71,-2 0 0,-1-2-1,-2 0 1,-1 0 0,-2 0 0,3-44 0,-8 50-55,-2-52-1,-1 70 86,0 1 0,-1-1 0,-1 1 0,1-1 0,-1 1 0,-1 0 0,-9-19 0,11 26 27,1 0 1,-1 0-1,0 1 0,0-1 1,-1 0-1,1 1 0,-1-1 1,1 1-1,-1 0 0,0 0 1,1 0-1,-1 0 0,0 0 1,0 1-1,-1-1 1,1 1-1,0 0 0,0 0 1,-1 0-1,1 0 0,-7 0 1,5 1 18,0 0 1,0 1 0,0-1 0,0 1-1,0 1 1,0-1 0,0 1-1,0-1 1,1 1 0,-1 1 0,1-1-1,-1 1 1,1-1 0,-5 5 0,-1 2 24,0 1 0,0 0 1,1 1-1,1 0 1,0 0-1,0 1 0,1 0 1,1 0-1,0 0 1,0 1-1,2 0 1,-1 0-1,2 1 0,0-1 1,0 1-1,1 0 1,1-1-1,0 1 0,3 28 1,-1-35-53,0-1 0,1 1 1,0-1-1,0 1 0,0-1 1,1 0-1,0 1 0,0-1 1,1-1-1,0 1 0,0 0 1,0-1-1,7 6 0,4 3-152,1-1 0,0-1 0,19 11 0,-21-15 83,0 1 0,-1 0 0,0 1 0,-1 1 1,0 0-1,13 16 0,-19-18 136,0 1 1,0-1-1,-1 1 1,-1 0-1,0 0 1,0 0-1,-1 1 1,0-1-1,-1 1 1,0 0-1,-1 0 1,0 0-1,0 0 1,-1 0-1,-3 16 1,3-26-83,0-1 1,0 1-1,0 0 1,0-1-1,0 1 0,0 0 1,0-1-1,-1 1 1,1-1-1,0 1 1,0-1-1,-1 1 0,1-1 1,0 1-1,-1 0 1,1-1-1,0 0 1,-1 1-1,1-1 0,-1 1 1,1-1-1,-1 1 1,1-1-1,-1 0 1,1 0-1,-1 1 0,0-1 1,0 0 8,1 0 1,-1 0 0,0 0-1,1-1 1,-1 1 0,1 0-1,-1-1 1,1 1-1,-1 0 1,1-1 0,-1 1-1,1-1 1,-1 1 0,1-1-1,-1 1 1,1-1-1,0 1 1,-1-1 0,1 1-1,0-1 1,-1 1 0,1-1-1,0 0 1,0 1-1,0-1 1,-1 0 0,-3-19-314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2:07.358"/>
    </inkml:context>
    <inkml:brush xml:id="br0">
      <inkml:brushProperty name="width" value="0.05" units="cm"/>
      <inkml:brushProperty name="height" value="0.05" units="cm"/>
    </inkml:brush>
  </inkml:definitions>
  <inkml:trace contextRef="#ctx0" brushRef="#br0">118 204 17468,'1'1'131,"1"0"0,-1 0 1,1 0-1,0 0 0,0 0 1,-1-1-1,1 1 0,0-1 1,0 1-1,0-1 0,0 0 1,0 0-1,0 0 1,0 0-1,0 0 0,-1 0 1,1 0-1,0-1 0,0 1 1,0-1-1,0 1 0,-1-1 1,1 0-1,0 0 0,0 0 1,-1 0-1,1 0 0,-1 0 1,1 0-1,-1 0 0,1-1 1,-1 1-1,2-2 0,0-2 70,0 1 0,0 0 0,0-1 0,-1 0 0,0 1 0,0-1-1,0 0 1,0 0 0,-1 0 0,0 0 0,1-7 0,-2 5-122,0 0-1,0 0 1,-1 0 0,0 1 0,0-1-1,0 0 1,-1 1 0,0-1-1,-1 1 1,1 0 0,-1 0 0,0 0-1,-6-8 1,8 12-76,-1 0-1,0-1 1,1 1-1,-1 0 1,0 0 0,0 0-1,0 0 1,0 0-1,-1 1 1,1-1-1,0 1 1,-1 0 0,1-1-1,-1 1 1,1 0-1,-1 0 1,0 0-1,1 1 1,-1-1 0,0 1-1,0 0 1,1-1-1,-1 1 1,0 0-1,0 1 1,0-1 0,1 0-1,-1 1 1,0-1-1,1 1 1,-1 0-1,0 0 1,1 0 0,-5 3-1,1 0-11,-1 1 0,1 0 0,0 1 0,1-1 0,-1 1 0,1 0 0,0 0 0,1 1-1,-1 0 1,1 0 0,0 0 0,1 0 0,0 0 0,0 1 0,-3 14 0,4-14 5,0 1 1,0-1 0,1 1-1,0 0 1,0 0-1,1-1 1,1 1-1,-1 0 1,1 0-1,1-1 1,0 1-1,0 0 1,0-1-1,5 10 1,-5-14 2,0-1-1,0 1 1,0-1 0,1 0 0,-1 0 0,1 0 0,0 0 0,0 0-1,0-1 1,0 1 0,0-1 0,1 0 0,-1 0 0,1 0 0,-1 0-1,6 1 1,-3-1-6,0-1-1,1 0 1,-1 0-1,0-1 1,0 1-1,0-1 1,1-1-1,-1 1 1,10-3 0,2-2-22,1-1 0,-2-1 0,1 0 1,-1-1-1,30-19 0,50-43-83,9-7 111,-105 77 16,0-1 0,0 0 1,0 1-1,0-1 0,0 1 1,0-1-1,0 1 0,1 0 1,-1-1-1,0 1 0,0 0 1,0 0-1,0 0 0,1-1 1,0 2-1,-1-1-5,-1 0-1,0 0 1,1 0-1,-1 1 1,1-1 0,-1 0-1,0 0 1,1 1-1,-1-1 1,0 0 0,0 1-1,1-1 1,-1 0-1,0 1 1,0-1 0,1 1-1,-1-1 1,0 0-1,0 1 1,0-1-1,0 1 1,0-1 0,1 1-1,-1-1 1,0 0-1,0 2 1,-1 4 88,1 0 0,-1 0 0,0 0 0,-3 10 0,1 0 99,1-8-87,1 0 1,1 0-1,0 0 1,0-1 0,2 14-1,-2-19-93,1 0 0,-1 0 0,1-1 0,-1 1 1,1 0-1,0 0 0,0 0 0,0-1 0,0 1 0,0-1 0,0 1 0,1-1 0,-1 1 0,0-1 0,1 1 0,-1-1 1,1 0-1,0 0 0,-1 0 0,1 0 0,0 0 0,0 0 0,-1 0 0,1-1 0,0 1 0,0-1 0,0 1 0,2-1 1,3 1-34,0-1 1,0 0 0,0 0 0,-1-1 0,1 0 0,0 0 0,0-1 0,-1 0 0,1 0 0,-1 0 0,0-1 0,1 0 0,-1 0 0,8-6 0,7-6-226,0-1 0,25-26 0,-41 38 185,28-30-369,-25 24 279,1 0 0,0 1 0,1 1 0,14-11 0,-24 19 148,1 0 0,-1-1 0,0 1-1,0 0 1,1 0 0,-1 0 0,0 0 0,1 0-1,-1 0 1,0 0 0,1-1 0,-1 1-1,0 0 1,1 0 0,-1 0 0,0 0-1,1 0 1,-1 1 0,0-1 0,0 0 0,1 0-1,-1 0 1,0 0 0,1 0 0,-1 0-1,0 0 1,1 1 0,-1-1 0,0 0 0,0 0-1,1 0 1,-1 1 0,0-1 0,0 0-1,0 0 1,1 1 0,-1-1 0,0 0-1,0 0 1,0 1 0,0-1 0,0 0 0,1 1-1,-1-1 1,0 0 0,0 1 0,0-1-1,0 0 1,0 0 0,0 1 0,0-1-1,0 0 1,0 1 0,0-1 0,0 1 0,-1 19 242,1-19-232,-4 26 328,-3 40 561,7-61-869,0 1 0,0-1-1,1 0 1,0 0 0,0 0-1,0 0 1,1 0-1,3 8 1,-4-12-61,-1-1 0,1 1-1,0-1 1,0 0 0,0 1 0,-1-1-1,1 0 1,0 0 0,1 1 0,-1-1-1,0 0 1,0 0 0,0 0 0,1 0 0,-1-1-1,0 1 1,1 0 0,-1 0 0,1-1-1,-1 1 1,1-1 0,-1 1 0,1-1-1,-1 0 1,4 1 0,9-8-204</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2:08.484"/>
    </inkml:context>
    <inkml:brush xml:id="br0">
      <inkml:brushProperty name="width" value="0.05" units="cm"/>
      <inkml:brushProperty name="height" value="0.05" units="cm"/>
    </inkml:brush>
  </inkml:definitions>
  <inkml:trace contextRef="#ctx0" brushRef="#br0">80 309 15067,'0'-1'40,"0"1"-1,0 0 0,0-1 1,0 1-1,0-1 1,-1 1-1,1 0 1,0-1-1,0 1 0,0-1 1,0 1-1,0 0 1,0-1-1,0 1 1,0-1-1,0 1 0,0 0 1,1-1-1,-1 1 1,0 0-1,0-1 0,0 1 1,0-1-1,0 1 1,1 0-1,-1-1 1,0 1-1,0 0 0,1 0 1,-1-1-1,1 1 1,7 9 475,9 23 39,16 59 343,-21-55-577,1 0 0,36 66 0,-47-98-256,1 0 1,-1 0 0,1 0 0,0 0-1,0 0 1,0-1 0,1 0-1,-1 1 1,1-1 0,-1-1-1,1 1 1,0 0 0,0-1-1,1 0 1,-1 0 0,0 0-1,1 0 1,-1-1 0,1 0-1,-1 0 1,1 0 0,0 0-1,-1-1 1,1 0 0,0 0-1,0 0 1,-1 0 0,1-1-1,0 0 1,-1 0 0,1 0 0,-1-1-1,1 1 1,-1-1 0,0 0-1,1 0 1,3-3 0,7-5-8,-1 0-1,-1 0 1,0-1 0,0-1 0,-1 0 0,-1-1 0,0 0 0,0-1 0,-2 0-1,1 0 1,-2-1 0,0-1 0,-1 1 0,0-1 0,-2 0 0,0-1 0,0 1-1,-2-1 1,3-20 0,-6 35-185,0 0-1,0 0 0,0 0 0,0 0 1,0 0-1,0 0 0,0 0 1,-1 0-1,1 0 0,-1 0 1,0 0-1,1 0 0,-1 0 1,-2-3-1,2 4-102,0 0 1,0 0 0,-1 0-1,1 0 1,0 0-1,-1 1 1,1-1-1,-1 0 1,1 1 0,-1-1-1,1 1 1,-1 0-1,1-1 1,-1 1 0,0 0-1,1 0 1,-1 0-1,1 0 1,-3 0-1,-19 1-1509,0-2-1,0-1 0,-29-6 0,24 2 1010,0-2-1,-34-14 1,29 8 1476,-1-3 1,2 0 0,0-3 0,-46-36-1,69 49-94,0 0-1,0-1 0,1 0 1,0 0-1,1-1 0,0 0 0,-6-10 1,13 18-600,-1 1 1,1 0-1,0-1 1,0 1-1,-1-1 0,1 1 1,0 0-1,0-1 1,0 1-1,0-1 1,0 1-1,0 0 1,0-1-1,0 1 1,0-1-1,0 1 0,0-1 1,0 1-1,0 0 1,0-1-1,0 1 1,0-1-1,0 1 1,0-1-1,1 1 1,-1 0-1,0-1 0,0 1 1,1-1-1,12-4 927,27 4-55,-29 2-721,112 0 750,-37 2-1300,0-4 0,131-18 0,-208 17 224,-7 2 83,1 0 0,-1 0 1,0-1-1,1 1 1,-1-1-1,1 0 0,-1 0 1,0 0-1,1 0 0,-1 0 1,0 0-1,0 0 1,0-1-1,2-1 0,1-6-500</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2:08.947"/>
    </inkml:context>
    <inkml:brush xml:id="br0">
      <inkml:brushProperty name="width" value="0.05" units="cm"/>
      <inkml:brushProperty name="height" value="0.05" units="cm"/>
    </inkml:brush>
  </inkml:definitions>
  <inkml:trace contextRef="#ctx0" brushRef="#br0">405 232 19412,'0'0'37,"0"-1"1,0 1-1,0 0 0,1 0 1,-1 0-1,0 0 0,0 0 1,0 0-1,0-1 0,0 1 1,0 0-1,0 0 0,0 0 1,0 0-1,0 0 0,0-1 0,0 1 1,0 0-1,0 0 0,0 0 1,0 0-1,0 0 0,0-1 1,0 1-1,-1 0 0,1 0 1,0 0-1,0 0 0,0 0 1,0 0-1,0-1 0,0 1 0,0 0 1,0 0-1,0 0 0,-1 0 1,1 0-1,0 0 0,0 0 1,0 0-1,0 0 0,0 0 1,0-1-1,-1 1 0,1 0 1,-12-5 426,-16-1-192,5 3 65,0 0 0,-1 2 0,1 1 0,0 0 0,-35 6 1,45-3-311,0-1 0,0 2 1,0-1-1,1 2 0,0 0 1,0 0-1,0 1 0,0 1 1,1 0-1,0 0 0,-12 11 1,20-15-22,1 0 0,-1 0-1,0 0 1,1 0 0,-1 0 0,1 0 0,0 1 0,0-1 0,0 1-1,1 0 1,-1-1 0,1 1 0,0 0 0,0 0 0,0 0 0,1 0 0,-1 0-1,1 0 1,0 5 0,1-6-3,-1-1 0,1 1-1,0 0 1,0 0 0,0 0 0,0-1 0,1 1-1,-1 0 1,1-1 0,0 0 0,-1 1-1,1-1 1,0 0 0,0 0 0,1 0-1,-1 0 1,0 0 0,1 0 0,-1-1 0,1 1-1,-1-1 1,1 0 0,0 1 0,0-1-1,-1-1 1,6 2 0,3 0 3,0 0 0,0-1 1,0 0-1,0-1 0,0 0 0,0-1 1,0 0-1,0-1 0,0 0 1,0-1-1,-1 0 0,1-1 0,12-6 1,-7 3 2,0-2 0,-1 1 0,0-2 0,-1 0 1,0-1-1,0 0 0,20-23 0,-27 25-80,0-1-1,0 1 0,-1-2 0,0 1 1,0-1-1,-2 1 0,1-1 0,-1-1 1,-1 1-1,3-15 0,-5 20-9,0-1 0,0 0 0,-1 0 0,1 0 0,-2 0 0,1 0 0,-1 0-1,0 0 1,0 0 0,-1 0 0,0 1 0,0-1 0,-1 1 0,0-1 0,0 1 0,0 0 0,-1 0 0,-8-10-1,-23-15-384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2:19.401"/>
    </inkml:context>
    <inkml:brush xml:id="br0">
      <inkml:brushProperty name="width" value="0.05" units="cm"/>
      <inkml:brushProperty name="height" value="0.05" units="cm"/>
    </inkml:brush>
  </inkml:definitions>
  <inkml:trace contextRef="#ctx0" brushRef="#br0">0 10 13699,'10'-3'140,"1"1"0,0 0 0,-1 1 1,1 0-1,0 0 0,0 1 0,19 3 0,4-2-17,570 56-13,-4 48 169,-582-101-266,475 79 223,713 30 1,257-159-28,-589-46-85,-391 39-454,-483 53 325,0 0 0,0 0 1,0 0-1,0 0 0,0 0 1,0 0-1,0 0 0,0 0 1,0 0-1,0 0 0,0 0 1,0 0-1,0 0 0,0 0 1,-1 0-1,1 0 0,0 0 1,0 0-1,0 0 0,0 0 1,0 0-1,0 0 0,0 0 1,0 0-1,0 0 0,0 0 1,0 0-1,0-1 0,0 1 1,0 0-1,0 0 0,0 0 1,0 0-1,0 0 0,0 0 1,0 0-1,0 0 0,0 0 1,0 0-1,0 0 0,0 0 1,0 0-1,0 0 0,0 0 1,1 0-1,-1 0 0,0 0 1,0 0-1,0 0 0,0 0 1,0 0-1,0-1 0,0 1 1,-9-3-71,-14-4 16,-19-1-69</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3:21.671"/>
    </inkml:context>
    <inkml:brush xml:id="br0">
      <inkml:brushProperty name="width" value="0.05" units="cm"/>
      <inkml:brushProperty name="height" value="0.05" units="cm"/>
    </inkml:brush>
  </inkml:definitions>
  <inkml:trace contextRef="#ctx0" brushRef="#br0">17 133 12339,'-15'4'3742,"13"0"-2048,11 1-1248,21 2-350,1-1 0,0-1 0,0-2-1,0-2 1,35-1 0,-44 0-15,109-6 171,142-24 0,23-4-84,-109 14-105,-90 10-41,0 5 0,1 4 1,-1 4-1,135 23 0,16 5-10,412-1 0,-342-38 6,0 0-3,-32 10-12,605-20 16,3-36 5,-623 40 19,377-14-74,-256 19 41,539-6 12,-447 30-25,0 0 11,-105-12-121,-378-3 80,-1-1 1,0 1 0,1 0 0,-1-1 0,0 1 0,0-1 0,1 1 0,-1-1-1,0 1 1,0 0 0,0-1 0,0 1 0,0-1 0,0 1 0,1-1-1,-1 1 1,0-1 0,0 1 0,0-1 0,0 1 0,-1-1 0,1 1 0,0-1-1,0 1 1,0-1 0,0 1 0,0 0 0,-1-1 0,1 1 0,0-1-1,-1 0 1,-5-5-177</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5:47.518"/>
    </inkml:context>
    <inkml:brush xml:id="br0">
      <inkml:brushProperty name="width" value="0.05" units="cm"/>
      <inkml:brushProperty name="height" value="0.05" units="cm"/>
    </inkml:brush>
  </inkml:definitions>
  <inkml:trace contextRef="#ctx0" brushRef="#br0">1693 281 11418,'-68'-28'470,"-1"3"0,-1 3 0,-1 3 0,0 3-1,-114-10 1,136 23-227,-1 1 0,0 3 1,1 2-1,0 1 0,0 4 0,0 1 0,1 2 1,0 2-1,-52 23 0,56-16-167,2 3 0,0 1 0,2 1 0,0 3 0,2 1 0,1 2 0,-53 58 0,61-57-72,2 2 0,2 0-1,1 2 1,1 1 0,2 1 0,2 0 0,2 2 0,-22 70 0,33-88-14,1 1 0,2 0-1,0-1 1,1 1 0,1 0 0,1 0 0,1 0 0,1 0 0,10 41 0,-8-48-2,1-1 1,0 0 0,1 0-1,1 0 1,1-1-1,0 0 1,0 0 0,2-1-1,0 0 1,0-1-1,1 0 1,0 0-1,1-1 1,23 16 0,-4-9 8,1 0 0,0-2 0,1-2 0,0-1 0,1-1 1,0-2-1,1-2 0,66 8 0,-13-9 94,0-3 0,127-11-1,162-43 297,-6-26-15,-351 72-355,237-58 133,-209 47-107,-1-1-1,-1-3 0,54-30 0,-76 34 41,0-1 0,-1-1 0,-1-1 0,-1-1 0,0-1 0,-2-1 0,0-1 0,-2 0 0,0-2 0,-1 1 0,-2-2 0,0 0 0,18-50 0,-25 53 23,0-1 1,-1 0-1,-1 0 0,-2 0 1,0-1-1,-1 1 0,-3-36 1,0 40-36,-2 0 1,0 1 0,-1-1 0,-1 1 0,-1 0 0,0 0 0,-1 0 0,-1 1 0,-20-31 0,12 25-13,-2 0 1,-1 2-1,-1 0 1,-1 1-1,0 1 1,-1 1-1,-27-16 1,0 4 10,-1 2 1,-83-34 0,48 31-291,-1 3 0,-1 4 1,-2 4-1,0 4 0,0 4 1,-123-1-1,141 12-103</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23.938"/>
    </inkml:context>
    <inkml:brush xml:id="br0">
      <inkml:brushProperty name="width" value="0.05" units="cm"/>
      <inkml:brushProperty name="height" value="0.05" units="cm"/>
    </inkml:brush>
  </inkml:definitions>
  <inkml:trace contextRef="#ctx0" brushRef="#br0">5376 443 11739,'-486'-127'1866,"-9"47"-1644,37 32-3,130 15-89,-1443-121 8,1130 159-146,515 7 9,1 5-1,0 5 1,-127 42-1,210-51 3,2 2-1,0 2 0,1 2 0,-72 45 0,85-45-2,1 0-1,1 2 1,0 1-1,2 1 1,0 0-1,2 2 1,-24 37-1,31-40-10,1 1 0,1 0 0,1 1 0,1 0-1,1 0 1,1 1 0,1 0 0,-3 34 0,6-18-6,1-1 0,3 1 0,1 0 0,11 61 0,-10-86 8,0 0 1,1-1 0,1 0 0,1 0-1,11 22 1,-12-28 6,0 0-1,0-1 1,1 0-1,1-1 1,-1 1 0,1-1-1,1 0 1,-1-1-1,1 0 1,11 7 0,7 1 5,1-1 0,1-1 1,0-1-1,48 10 1,121 17 79,-9-14-3,225 1 0,192-32 9,2109-116 36,-2613 117-117,457-37 3,-399 23 116,229-58-1,-220 25 61,-146 45-124,0-1-1,-1-2 1,0 0 0,-1-1 0,25-20-1,-40 28-36,0-1 0,0 0 0,0 0 0,-1 0 0,0 0 0,0-1 0,0 0 0,0 0 0,-1 0 0,0 0 0,0 0 0,1-7 0,-3 9-11,0 0 0,0 0 0,-1-1 0,1 1 0,-1 0 0,0 0 0,-1 0 1,1 0-1,-1-1 0,0 1 0,0 0 0,0 0 0,0 0 0,-1 0 0,0 1 0,1-1 1,-1 0-1,-1 1 0,1-1 0,-5-4 0,-3-3 17,0 1 0,-1 0-1,0 1 1,-1 0 0,0 1 0,-1 1-1,1 0 1,-28-11 0,-116-32 73,154 50-104,-169-39-209,-185-16 0,76 15-433,173 23 462,3 4-64</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17.718"/>
    </inkml:context>
    <inkml:brush xml:id="br0">
      <inkml:brushProperty name="width" value="0.05" units="cm"/>
      <inkml:brushProperty name="height" value="0.05" units="cm"/>
    </inkml:brush>
  </inkml:definitions>
  <inkml:trace contextRef="#ctx0" brushRef="#br0">16 95 16067,'-8'60'640,"3"-1"0,3 1-1,2 0 1,3 0-1,2 0 1,25 108-1,-27-154-600,0 0 0,1-1-1,1 0 1,0 1 0,8 13-1,-4-19 116,-3-12-12,0-17 29,16-150 296,2-12-256,-22 173-209,28-136-5,-24 122-13,1 1 0,2 0-1,20-42 1,-26 60 5,0 0 1,0 1-1,1-1 0,-1 1 0,1 0 0,0 0 0,0 0 0,5-3 1,-7 6-6,0-1 1,0 1 0,0 0-1,1-1 1,-1 1 0,0 0-1,1 1 1,-1-1 0,1 0-1,-1 1 1,1-1 0,-1 1-1,1 0 1,0 0 0,-1 0 0,1 0-1,2 1 1,-4-1 8,-1 0 0,1 0-1,0 0 1,-1 0 0,1 0 0,-1 1 0,1-1-1,-1 0 1,1 0 0,-1 1 0,1-1 0,-1 0 0,1 1-1,-1-1 1,0 0 0,1 1 0,-1-1 0,1 1-1,-1-1 1,0 1 0,1-1 0,-1 1 0,0-1 0,0 1-1,1-1 1,-1 1 0,0-1 0,0 2 0,0-1-5,0 1 0,0-1 0,0 1 0,0-1 0,-1 1 0,1-1 0,0 0 1,-1 1-1,1-1 0,-2 3 0,-22 30-136,-9 2 29,-1-2 0,-2 0 0,-46 31 0,71-58 284,8-8-42,12-13-102,9-4-69</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7:59.506"/>
    </inkml:context>
    <inkml:brush xml:id="br0">
      <inkml:brushProperty name="width" value="0.05" units="cm"/>
      <inkml:brushProperty name="height" value="0.05" units="cm"/>
    </inkml:brush>
  </inkml:definitions>
  <inkml:trace contextRef="#ctx0" brushRef="#br0">0 232 10370,'1'1'147,"1"0"-1,-1-1 0,0 1 1,1 0-1,-1-1 0,1 1 1,-1-1-1,1 0 0,-1 1 0,1-1 1,0 0-1,-1 0 0,1 0 1,2 0-1,27-4 157,-22 3-336,349-21 951,-44 5 43,-14-21-891,49-5-78,407-22-18,-607 50 65,264-17-17,-361 32-36,207 5-27,-251-5 39,1 1-5,-1-1 0,0 1 0,0 1 1,0-1-1,0 1 0,-1 1 0,14 5 0,-75 8 38,-28 2-349,-87 8 0,-859 66-483,790-73 195,127-9 378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9:02.196"/>
    </inkml:context>
    <inkml:brush xml:id="br0">
      <inkml:brushProperty name="width" value="0.05" units="cm"/>
      <inkml:brushProperty name="height" value="0.05" units="cm"/>
    </inkml:brush>
  </inkml:definitions>
  <inkml:trace contextRef="#ctx0" brushRef="#br0">7 139 11074,'-1'0'84,"1"0"0,0-1 0,-1 1-1,1 0 1,0 0 0,-1-1 0,1 1-1,0 0 1,-1-1 0,1 1 0,0 0-1,0-1 1,-1 1 0,1 0 0,0-1-1,0 1 1,0 0 0,-1-1 0,1 1-1,0-1 1,0 1 0,0 0 0,0-1-1,0 1 1,0-1 0,0 1 0,0-1-1,0 1 1,0 0 0,0-1 0,0 1-1,0-1 1,0 1 0,1 0 0,-1-1-1,0 1 1,0-1 0,17-11 361,26-2-992,38 0 455,0 4 0,98 1 0,-60 4 163,9-2 13,290-14 101,1 22-22,231-2 22,-553-2-109,267 2 328,183-8-145,-457 2-245,133-5 26,-183 12-3,0 2 1,0 1-1,60 14 1,-79-11 6,-1 2-1,0 0 1,0 1 0,35 22-1,-1-1 23,-51-28-112,0 0 0,0 0 0,0-1 0,0 1-1,1-1 1,-1 0 0,1 0 0,-1 0 0,1-1 0,-1 1 0,1-1 0,-1 0-1,1 0 1,-1 0 0,1 0 0,0-1 0,-1 1 0,1-1 0,-1 0 0,0 0 0,1 0-1,-1-1 1,6-2 0,-10 4-150,-8 2-52</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8:53.957"/>
    </inkml:context>
    <inkml:brush xml:id="br0">
      <inkml:brushProperty name="width" value="0.05" units="cm"/>
      <inkml:brushProperty name="height" value="0.05" units="cm"/>
    </inkml:brush>
  </inkml:definitions>
  <inkml:trace contextRef="#ctx0" brushRef="#br0">64 1395 11747,'-63'4'3039,"101"-3"-2178,17-9-843,95-26-1,-61 12-5,-16 6 22,529-133 385,128-99-289,-249 77-117,-212 78 80,430-215 0,-30-2 100,-668 309-198,20-6-74,-1-2 0,19-11-1,-35 17-127,-5 2 66,-10 3-10,0 2 11</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8:54.992"/>
    </inkml:context>
    <inkml:brush xml:id="br0">
      <inkml:brushProperty name="width" value="0.05" units="cm"/>
      <inkml:brushProperty name="height" value="0.05" units="cm"/>
    </inkml:brush>
  </inkml:definitions>
  <inkml:trace contextRef="#ctx0" brushRef="#br0">1 2804 10834,'0'0'45,"-1"13"1703,16-16-1039,-11 2-713,10-4 163,0-2-1,0 1 1,-1-2-1,23-15 1,48-45 150,-54 41-213,-24 22-83,486-384 423,-190 168-279,32-22 22,98-74-19,-23 24-91,-96 73-43,326-239 142,-197 166 216,-235 164-217,-196 122-172,43-31 44,-50 35-43,0-1 0,0 1 0,0-1 0,-1 0 0,1 0 0,-1 0-1,0 0 1,0 0 0,3-8 0,-6 12-5,0-1 0,1 1 0,-1 0 0,0 0 0,0 0 0,0-1 0,0 1 0,0 0 0,0 0 0,0-1 0,0 1 0,0 0 0,0 0 0,0-1 0,0 1 0,0 0 0,0 0 0,0 0 0,0-1 0,0 1 0,0 0 0,-1 0 0,1-1 0,0 1 0,0 0 0,0 0 0,0 0 0,0 0 0,0-1 0,-1 1 0,1 0 0,0 0 0,0 0 0,0 0 0,-1-1 0,1 1 0,0 0 0,0 0 1,0 0-1,-1 0 0,1 0 0,0 0 0,0 0 0,0 0 0,-1 0 0,1 0 0,0 0 0,0 0 0,-1 0 0,1 0 0,0 0 0,0 0 0,-1 0 0,1 0 0,0 0 0,0 0 0,-18 4-46,14-3-15,-10 2-68</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9:06.999"/>
    </inkml:context>
    <inkml:brush xml:id="br0">
      <inkml:brushProperty name="width" value="0.05" units="cm"/>
      <inkml:brushProperty name="height" value="0.05" units="cm"/>
    </inkml:brush>
  </inkml:definitions>
  <inkml:trace contextRef="#ctx0" brushRef="#br0">1 17 7874,'15'-1'144,"254"-15"2570,-221 17-2225,0 1-1,-1 3 0,79 18 0,-17 4-71,27 9-169,174 22 0,221-29 51,2-36 106,-442 5-343,329-13 279,380-1 176,-580 33-348,-44-2 27,-172-15-175,8 1-21,-1 0 0,1-1 0,-1-1 1,1 0-1,12-3 0,-22 3-39,1 1 0,-1-1 0,0 0 0,1 0 0,-1 0 1,0 0-1,0 0 0,0-1 0,0 1 0,0-1 0,0 1 0,0-1 0,0 0 0,0 1 0,-1-1 0,1 0 0,-1 0 0,0 0 0,1-1 0,-1 1 0,0 0 0,0 0 0,0-1 0,-1 1 0,1 0 1,0-1-1,-1 1 0,0-1 0,1 1 0,-1-4 0,-4-22-200</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9:09.740"/>
    </inkml:context>
    <inkml:brush xml:id="br0">
      <inkml:brushProperty name="width" value="0.05" units="cm"/>
      <inkml:brushProperty name="height" value="0.05" units="cm"/>
    </inkml:brush>
  </inkml:definitions>
  <inkml:trace contextRef="#ctx0" brushRef="#br0">18 166 18508,'-2'-2'216,"0"-1"0,0 0 0,0 0 0,1-1 0,-1 1-1,1 0 1,0 0 0,0-1 0,0 1 0,0-1 0,1 1 0,-1-1 0,1 1 0,0-1 0,0 1 0,0-1 0,1 1 0,-1-1-1,1 1 1,0 0 0,0-1 0,0 1 0,2-5 0,0 2-66,0-1-1,0 0 1,1 1-1,0 0 1,0 0-1,0 0 1,1 0-1,0 1 1,0-1-1,8-5 1,-11 10-144,-1 0-1,1 0 1,-1 0 0,1 0 0,0 0 0,-1 0 0,1 1-1,0-1 1,0 1 0,0-1 0,-1 1 0,1 0 0,0-1-1,0 1 1,0 0 0,0 0 0,-1 0 0,1 1 0,0-1-1,0 0 1,0 1 0,0-1 0,-1 1 0,1 0 0,0-1-1,-1 1 1,1 0 0,0 0 0,-1 0 0,1 0 0,-1 0-1,0 1 1,2 1 0,5 4 7,-1 2 0,-1-1 0,1 1 0,7 15 0,-5-10 17,1 3-6,1 0-1,0-1 1,1-1-1,20 20 1,-28-32-14,0 1-1,0-1 1,0 0-1,0 0 1,1-1 0,-1 1-1,1-1 1,-1 0-1,1 0 1,0 0 0,0-1-1,0 0 1,0 0-1,0 0 1,0-1 0,0 1-1,0-1 1,0 0-1,0-1 1,1 1 0,-1-1-1,6-2 1,-4 1 27,0-1 1,-1 0-1,1 0 1,-1 0-1,0-1 1,0 0-1,0-1 0,0 1 1,-1-1-1,0 0 1,0 0-1,0-1 1,0 0-1,-1 0 0,0 0 1,0 0-1,-1 0 1,0-1-1,0 1 1,0-1-1,-1 0 0,0 0 1,0 0-1,-1 0 1,0-1-1,0 1 1,-1-14-1,0 20-35,0 0 0,0 0-1,0-1 1,0 1 0,0 0 0,-1 0 0,1 0-1,0 0 1,-1 0 0,1 0 0,-1 0-1,1 0 1,-1 0 0,0 0 0,1 0-1,-1 0 1,0 1 0,-1-3 0,1 3-61,1 0 0,-1-1 0,1 1 0,-1 0 0,0 0 0,1 0 0,-1 0 0,1-1 0,-1 1 0,0 0 0,1 0 0,-1 0 0,0 0 0,1 0 0,-1 0 0,0 1-1,1-1 1,-1 0 0,0 0 0,1 0 0,-1 1 0,1-1 0,-2 1 0,1-1-67,0 1-1,0 0 0,0 0 1,0-1-1,1 1 0,-1 0 0,0 0 1,0 0-1,1 0 0,-1 0 1,0 0-1,1 0 0,-1 1 1,1-1-1,-1 0 0,1 0 0,0 0 1,-1 1-1,1-1 0,0 0 1,0 0-1,0 0 0,0 1 1,0-1-1,0 0 0,0 0 0,0 1 1,1-1-1,-1 0 0,0 0 1,1 0-1,0 2 0,7 8-645,0-2-151</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9:10.250"/>
    </inkml:context>
    <inkml:brush xml:id="br0">
      <inkml:brushProperty name="width" value="0.05" units="cm"/>
      <inkml:brushProperty name="height" value="0.05" units="cm"/>
    </inkml:brush>
  </inkml:definitions>
  <inkml:trace contextRef="#ctx0" brushRef="#br0">317 12 18700,'-3'-1'181,"0"-1"0,0 0 1,-1 1-1,1 0 0,0 0 0,-1 0 0,1 0 1,-1 1-1,1-1 0,-1 1 0,1 0 1,-1 0-1,-5 0 0,0 1 19,0 1 0,0 0 1,0 0-1,-9 4 0,5-1-70,0 2 0,0-1 0,0 2 0,1-1 0,1 2 0,-1 0 0,1 0 0,1 1 0,0 0 0,0 1 0,1 0 0,-14 22 0,16-22-122,1 0 0,0 1 0,0-1 1,2 2-1,-1-1 0,1 0 0,1 1 0,0-1 0,1 1 1,1 0-1,-1 0 0,2 0 0,0 0 0,2 17 0,-1-26-4,0 0-1,-1 0 1,1 0-1,1 0 1,-1 1-1,1-2 0,-1 1 1,1 0-1,0 0 1,1 0-1,-1-1 1,1 1-1,-1-1 0,1 0 1,0 0-1,0 0 1,1 0-1,-1 0 1,0-1-1,1 0 0,0 1 1,-1-1-1,1 0 1,0-1-1,0 1 1,0-1-1,7 2 0,-3-2 22,0 0-1,1-1 1,-1 0-1,0 0 0,0-1 1,0 0-1,0 0 1,0-1-1,0 0 0,0 0 1,0-1-1,0 0 1,11-7-1,-6 3 91,0-1-1,-1-1 1,0 0 0,0 0-1,-1-2 1,17-18-1,-23 23-36,0 0 0,-1 0-1,0 0 1,0-1-1,-1 1 1,0-1-1,0 0 1,0 0-1,-1 0 1,0 0-1,0-1 1,-1 1-1,0 0 1,0-1-1,-1-11 1,0 18-65,0 0 1,0-1-1,0 1 1,0 0-1,-1-1 1,1 1-1,0 0 1,-1-1-1,1 1 1,-1 0-1,1-1 1,-1 1-1,0 0 1,1 0-1,-1 0 1,0 0-1,0 0 1,0 0-1,0 0 0,0 0 1,0 0-1,0 0 1,0 0-1,0 0 1,-1 1-1,1-1 1,-2 0-1,1 1-69,1 0 1,-1 0-1,0 0 0,1 0 0,-1 0 1,0 0-1,1 1 0,-1-1 0,0 0 0,1 1 1,-1 0-1,1-1 0,-1 1 0,1 0 1,-1 0-1,1 0 0,0 0 0,-1 0 0,1 0 1,0 0-1,0 0 0,0 1 0,-2 1 0,1 0-63,1-1 0,-1 0 0,0 1 0,1-1 0,0 1 0,-1 0 0,1-1 0,0 1-1,0 0 1,1 0 0,-1 0 0,1-1 0,-1 1 0,1 0 0,0 0 0,0 0 0,0 0-1,1 4 1,5 11-606</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9:10.694"/>
    </inkml:context>
    <inkml:brush xml:id="br0">
      <inkml:brushProperty name="width" value="0.05" units="cm"/>
      <inkml:brushProperty name="height" value="0.05" units="cm"/>
    </inkml:brush>
  </inkml:definitions>
  <inkml:trace contextRef="#ctx0" brushRef="#br0">4 1 14739,'-3'38'1769,"3"-2"-1153,0-3-304,0-6 1408,4-8-1312,5-6-392,1-13-472,3-9-160,2-11 424,4-7-184,0-15-136</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9:11.129"/>
    </inkml:context>
    <inkml:brush xml:id="br0">
      <inkml:brushProperty name="width" value="0.05" units="cm"/>
      <inkml:brushProperty name="height" value="0.05" units="cm"/>
    </inkml:brush>
  </inkml:definitions>
  <inkml:trace contextRef="#ctx0" brushRef="#br0">36 124 14411,'0'3'324,"0"-1"1,0 1-1,-1-1 1,1 1-1,-1-1 0,1 1 1,-1-1-1,-2 5 0,-5 12 828,3-7-432,1 0-1,0 1 1,-4 20 0,8-33-710,0 1 1,0-1-1,0 1 1,0-1-1,0 1 1,0-1-1,0 1 1,0-1 0,0 1-1,0-1 1,0 1-1,1-1 1,-1 1-1,0-1 1,0 1 0,1-1-1,-1 0 1,0 1-1,1-1 1,-1 1-1,0-1 1,1 0-1,-1 1 1,0-1 0,1 0-1,-1 1 1,1-1-1,-1 0 1,1 0-1,-1 0 1,1 1-1,-1-1 1,1 0 0,-1 0-1,1 0 1,-1 0-1,1 0 1,-1 0-1,1 0 1,28-1-195,-15 0 82,-4 1 0,0 0 1,1 1 0,-1 1 0,0 0 0,0 0-1,0 1 1,0 0 0,0 1 0,-1 0-1,10 6 1,-16-9 118,1 1-1,-1 1 0,0-1 1,0 0-1,0 1 0,0 0 1,-1 0-1,1-1 0,-1 1 1,1 1-1,-1-1 0,0 0 1,0 1-1,-1-1 1,1 1-1,-1-1 0,0 1 1,1 0-1,-2 0 0,1-1 1,0 1-1,-1 0 0,0 0 1,0 0-1,0 0 0,0 0 1,0-1-1,-1 1 0,-1 6 1,0-4 169,0 0-1,-1 0 1,1 0 0,-1-1 0,0 1 0,0-1-1,-1 0 1,0 0 0,0 0 0,0 0 0,0 0 0,-1-1-1,-8 6 1,11-8-194,0-1-1,0 0 1,-1 1-1,1-1 0,0 0 1,0 0-1,-1-1 1,1 1-1,0 0 1,-1-1-1,1 1 1,-1-1-1,1 0 0,-1 0 1,1 0-1,-1 0 1,1 0-1,0-1 1,-1 1-1,1-1 1,-1 1-1,1-1 1,0 0-1,-1 0 0,1 0 1,0 0-1,0 0 1,0-1-1,0 1 1,0-1-1,0 1 1,0-1-1,0 0 0,1 0 1,-1 0-1,1 0 1,-2-2-1,-3-5-104,1 0 0,0 0 1,1 0-1,0-1 0,-6-20 0,-5-23-411</inkml:trace>
  <inkml:trace contextRef="#ctx0" brushRef="#br0" timeOffset="1">26 1 19076,'4'3'1752,"2"2"-1207,0 1-233,7 0 848,2-2-344,10 3-656,2-1-368,10-3-720,5 1-240,2-2 872,5-2-249,1-5-207</inkml:trace>
  <inkml:trace contextRef="#ctx0" brushRef="#br0" timeOffset="2">717 143 16251,'-12'34'1561,"-1"3"-1017,-1-2-248,3 0 696,-2-2-272,4-7-776,1-4-416,0-14 424,7-6-136,-5-8-160</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9:11.549"/>
    </inkml:context>
    <inkml:brush xml:id="br0">
      <inkml:brushProperty name="width" value="0.05" units="cm"/>
      <inkml:brushProperty name="height" value="0.05" units="cm"/>
    </inkml:brush>
  </inkml:definitions>
  <inkml:trace contextRef="#ctx0" brushRef="#br0">120 0 16956,'-13'5'808,"1"0"0,0 1 1,0 1-1,-20 14 1,29-19-721,0 0 0,0 0 0,0 1 0,1 0 1,-1-1-1,1 1 0,-1 0 0,1 0 0,0 0 1,0 0-1,0 1 0,1-1 0,-1 1 0,1-1 1,0 1-1,0-1 0,0 1 0,0 0 0,1-1 1,-1 1-1,1 0 0,0 5 0,1-8-72,-1 1 0,0-1 0,0 0 0,1 0 0,-1 1 0,0-1 0,1 0 0,-1 0 1,1 1-1,0-1 0,-1 0 0,1 0 0,0 0 0,0 0 0,0 0 0,0 0 0,0 0 0,0 0 0,0 0 0,0-1 0,0 1 0,0 0 0,0-1 0,0 1 0,1 0 0,-1-1 0,0 0 0,0 1 0,1-1 0,-1 0 0,0 1 0,1-1 0,-1 0 0,0 0 0,1 0 0,-1 0 0,0-1 0,1 1 0,-1 0 0,0 0 0,0-1 0,2 0 0,4-1 30,0 0 0,-1 0-1,0-1 1,1 0-1,-1-1 1,11-7-1,-9 5-14,0-1 0,0 0 0,-1 0 0,7-10 0,-11 14-14,-1 0 1,0 0-1,0-1 0,0 1 0,0 0 0,-1-1 0,1 1 1,-1 0-1,0-1 0,0 0 0,0 1 0,-1-1 0,1 0 0,-1-7 1,0 11-11,0-1 0,0 1 0,0-1 0,0 0 0,0 1 0,0-1 0,0 0 0,-1 1 0,1-1 0,0 1 1,0-1-1,-1 1 0,1-1 0,0 0 0,-1 1 0,1-1 0,0 1 0,-1-1 0,1 1 0,-1 0 1,1-1-1,-1 1 0,1-1 0,-1 1 0,1 0 0,-1-1 0,1 1 0,-2 0 0,1-1 3,0 1-1,0 0 1,0 0-1,-1 1 0,1-1 1,0 0-1,0 0 1,0 1-1,-1-1 1,1 0-1,0 1 0,0-1 1,-2 2-1,-1 1 14,-1 0 0,1 0 0,-1 1 1,1-1-1,-5 7 0,6-6-145,-1 1 0,1-1 0,0 1 0,0 0 0,1 1 1,0-1-1,0 0 0,0 1 0,0-1 0,1 1 0,0-1 0,0 1 1,1 6-1,-1-9-18,2 1 0,-1 0 0,0-1 1,1 1-1,0-1 0,0 1 0,0 0 0,0-1 1,0 0-1,1 1 0,-1-1 0,1 0 1,0 0-1,0 0 0,0 0 0,1 0 1,-1 0-1,1 0 0,-1-1 0,1 1 0,4 2 1,18 8-767</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18.165"/>
    </inkml:context>
    <inkml:brush xml:id="br0">
      <inkml:brushProperty name="width" value="0.05" units="cm"/>
      <inkml:brushProperty name="height" value="0.05" units="cm"/>
    </inkml:brush>
  </inkml:definitions>
  <inkml:trace contextRef="#ctx0" brushRef="#br0">68 376 15747,'0'-1'82,"1"0"-1,-1 1 0,0-1 0,0 0 1,0 0-1,0 1 0,0-1 1,0 0-1,0 0 0,0 0 0,0 1 1,0-1-1,0 0 0,0 0 0,0 1 1,-1-1-1,1 0 0,0 0 1,-1 1-1,1-1 0,0 0 0,-1 1 1,1-1-1,-1 0 0,1 1 0,-1-1 1,0 1-1,1-1 0,-1 1 0,1-1 1,-1 1-1,0-1 0,1 1 1,-1 0-1,0-1 0,0 1 0,1 0 1,-1 0-1,0-1 0,0 1 0,1 0 1,-1 0-1,0 0 0,0 0 1,-1 0-1,0 0-7,1 0 1,-1 0-1,0 1 1,0-1-1,1 0 0,-1 1 1,0-1-1,1 1 1,-1 0-1,0-1 0,1 1 1,-1 0-1,1 0 1,-1 0-1,1 0 1,-1 0-1,1 0 0,0 1 1,0-1-1,-1 0 1,0 3-1,0-1-75,0 0 1,1 1-1,-1-1 0,1 1 1,0-1-1,0 1 0,0 0 1,0-1-1,0 1 0,1 0 1,0 0-1,0-1 0,0 1 1,0 0-1,0 0 0,1-1 1,0 1-1,0 0 0,0-1 1,0 1-1,0-1 0,1 1 1,0-1-1,0 1 0,-1-1 0,2 0 1,2 3-1,-3-3-9,1-1 1,0 1-1,0-1 1,-1 0-1,2 0 0,-1 0 1,0-1-1,0 1 0,0-1 1,1 1-1,-1-1 0,1 0 1,-1-1-1,1 1 0,-1 0 1,1-1-1,0 0 1,-1 0-1,1 0 0,-1 0 1,1-1-1,0 1 0,-1-1 1,1 0-1,-1 0 0,0 0 1,1-1-1,3-2 0,-3 3 23,-1-1-1,1 0 0,-1 0 1,0 0-1,0 0 0,0-1 1,0 1-1,0-1 0,-1 0 1,1 1-1,-1-1 0,0-1 1,1 1-1,-2 0 0,1 0 1,0-1-1,-1 1 0,1-1 1,-1 0-1,0 1 0,0-1 1,0 0-1,-1 1 0,1-1 1,-1 0-1,0 0 0,0 0 1,0 0-1,-1 1 0,0-6 1,-1 2 56,0 0 0,-1-1 0,1 1-1,-1 0 1,-1 0 0,1 1 0,-1-1 0,0 1 0,-1 0 0,1 0 0,-1 0 0,-1 0 0,1 1 0,-9-7 0,13 11-55,-2-1 37,0-1-1,0 1 0,-1 0 1,1 0-1,-1 0 0,1 0 1,-1 0-1,0 1 0,0-1 1,-6 0-1,17 1-126,1 0-1,0 0 1,-1-1 0,1 0 0,-1 0-1,0-1 1,0 1 0,0-2 0,0 1-1,0-1 1,0 0 0,-1 0 0,0-1-1,6-5 1,2-3-228,-1 0-1,-1-1 1,0 0-1,18-28 1,0-12-120,-5-8-147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9:11.935"/>
    </inkml:context>
    <inkml:brush xml:id="br0">
      <inkml:brushProperty name="width" value="0.05" units="cm"/>
      <inkml:brushProperty name="height" value="0.05" units="cm"/>
    </inkml:brush>
  </inkml:definitions>
  <inkml:trace contextRef="#ctx0" brushRef="#br0">151 109 13283,'0'5'364,"-1"0"0,0-1 0,0 1 0,0-1 0,-1 1 0,0-1 0,0 0-1,-3 6 1,3-6-3,0-1-1,0 1 1,0 0-1,1 0 1,-1 0-1,1 0 0,0 0 1,0 0-1,1 0 1,-1 7-1,1-10-323,1 0-1,-1 0 1,1 0 0,-1 0-1,1 0 1,-1 0 0,1-1-1,-1 1 1,1 0 0,0 0-1,0-1 1,-1 1 0,1 0 0,0-1-1,0 1 1,0-1 0,0 1-1,0-1 1,-1 1 0,1-1-1,0 0 1,0 1 0,0-1-1,0 0 1,0 0 0,0 0-1,0 1 1,2-2 0,29 2 262,-28-2-238,0 1 0,0-1-1,-1 0 1,1 0 0,-1 0 0,1 0 0,-1-1-1,1 1 1,-1-1 0,0 0 0,0 0 0,0 0-1,0-1 1,0 1 0,0-1 0,-1 1-1,4-5 1,-5 5-18,1-1 1,-1 1-1,0 0 0,0-1 0,0 1 0,0-1 0,-1 0 0,1 1 0,-1-1 1,1 0-1,-1 1 0,0-1 0,0 0 0,0 1 0,-1-1 0,1 0 0,0 1 1,-1-1-1,0 0 0,0 1 0,0-1 0,0 1 0,0-1 0,-3-3 0,0-1-57,-1 1 0,0 0 0,0 0 0,0 0 0,-1 1 0,0-1 0,0 1 0,0 1 0,-1-1 0,0 1 0,1 1 0,-10-5 0,-11-3-781,-55-13-1,72 21 749,-24-8-410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9:12.347"/>
    </inkml:context>
    <inkml:brush xml:id="br0">
      <inkml:brushProperty name="width" value="0.05" units="cm"/>
      <inkml:brushProperty name="height" value="0.05" units="cm"/>
    </inkml:brush>
  </inkml:definitions>
  <inkml:trace contextRef="#ctx0" brushRef="#br0">1 378 16219,'1'0'249,"1"-1"-1,0 1 0,-1-1 0,1 1 0,0-1 0,-1 0 0,1 1 0,-1-1 0,1 0 0,-1 0 0,1 0 0,-1 0 0,2-2 0,10-11 533,-1-1 0,-1 0 0,0-1 1,15-32-1,-14 27-406,16-33 98,-3-1 0,21-65 0,-41 112-456,-3 18-27,-2 21-29,-10 102-23,-2 29-503,12-159 414,0-1 0,0 1 0,0 0 0,0 0 0,1 0 0,-1 0 0,1 0 0,0 0 0,0-1 0,1 5 0,-1-7 99,-1 0 0,0 1 0,0-1 0,1 0 0,-1 1 0,0-1 1,0 0-1,1 1 0,-1-1 0,0 0 0,1 0 0,-1 0 0,0 1 0,1-1 0,-1 0 0,1 0 1,-1 0-1,0 0 0,1 0 0,-1 0 0,1 0 0,-1 0 0,0 0 0,1 0 0,-1 0 1,1 0-1,0 0 0,0 0-14,1-1 0,-1 0 0,1 0 0,-1 0 0,1 1 0,-1-1 0,0-1 0,0 1 0,0 0 0,1 0 0,0-2 0,11-16-749</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9:12.823"/>
    </inkml:context>
    <inkml:brush xml:id="br0">
      <inkml:brushProperty name="width" value="0.05" units="cm"/>
      <inkml:brushProperty name="height" value="0.05" units="cm"/>
    </inkml:brush>
  </inkml:definitions>
  <inkml:trace contextRef="#ctx0" brushRef="#br0">83 0 11963,'0'1'162,"1"-1"0,0 1-1,-1-1 1,1 1 0,-1 0 0,1-1 0,-1 1 0,1 0 0,-1 0 0,0-1 0,1 1 0,-1 0 0,0 0 0,0-1 0,0 1 0,1 0 0,-1 0 0,0 0 0,0 0 0,0-1 0,0 1 0,0 0 0,0 0 0,-1 1 0,-7 23 1628,5-16-1336,-74 246 4312,91-294-6773,-2 4 1492</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9:13.255"/>
    </inkml:context>
    <inkml:brush xml:id="br0">
      <inkml:brushProperty name="width" value="0.05" units="cm"/>
      <inkml:brushProperty name="height" value="0.05" units="cm"/>
    </inkml:brush>
  </inkml:definitions>
  <inkml:trace contextRef="#ctx0" brushRef="#br0">83 0 14531,'-3'0'167,"-1"1"0,1-1 0,-1 0 0,1 1 0,-1 0 0,1 0 0,0 0 0,-1 0 0,1 0 0,0 1 0,0 0 0,0-1 0,0 1 0,0 0 0,0 0 0,1 1 0,-1-1 0,1 1 0,-1-1 0,1 1 0,0 0 0,0 0 0,0 0 0,0 0 1,1 0-1,-1 0 0,1 0 0,0 1 0,0-1 0,0 0 0,-1 7 0,2-6-89,-1 1 0,1-1 0,0 0 0,0 1 0,0-1 0,0 1 0,1-1 0,0 0 0,-1 0 1,2 1-1,-1-1 0,0 0 0,1 0 0,0 0 0,0 0 0,0-1 0,1 1 0,-1 0 0,1-1 0,0 0 1,-1 1-1,2-1 0,-1 0 0,0-1 0,6 5 0,-4-5-65,1 1 0,0-1 0,0 0 0,0-1 0,0 1-1,1-1 1,-1 0 0,0-1 0,1 1 0,-1-1 0,0-1 0,0 1 0,1-1 0,-1 0 0,0 0 0,8-4-1,-8 4 11,-1-1 0,0 0-1,0 0 1,0-1-1,0 1 1,0-1-1,0 0 1,-1 0 0,1-1-1,-1 1 1,0-1-1,0 0 1,0 0-1,-1-1 1,0 1-1,0-1 1,0 0 0,5-9-1,-8 12-2,1 0 1,0 0-1,0 0 0,-1 0 0,1 0 0,-1 0 0,0 0 1,0 0-1,1-1 0,-2 1 0,1 0 0,0 0 0,0 0 1,0 0-1,-1 0 0,0-1 0,1 1 0,-1 0 1,0 0-1,0 0 0,0 0 0,0 1 0,0-1 0,0 0 1,-1 0-1,1 1 0,0-1 0,-1 1 0,-3-4 1,2 4-2,0-1 0,0 1 0,0 0 1,0 0-1,0 0 0,0 0 0,0 0 1,-1 0-1,1 1 0,0 0 1,0 0-1,-1 0 0,1 0 0,0 0 1,-1 1-1,1-1 0,0 1 0,0 0 1,-5 1-1,1 1-45,0 1 0,1-1 1,-1 1-1,1 0 0,0 1 0,0-1 1,0 1-1,0 0 0,1 1 0,-7 7 0,9-8-145,0-1 0,-1 1 0,2 0 0,-1-1 1,0 1-1,1 0 0,0 1 0,0-1 0,1 0 0,-1 1 0,1-1 0,0 0 0,1 1 0,0 0 0,-1 5 0,2-9 122,-1-1 0,0 1-1,0 0 1,1 0 0,-1 0 0,1 0 0,0 0 0,-1-1 0,1 1 0,0 0-1,0-1 1,0 1 0,0 0 0,1-1 0,-1 1 0,0-1 0,0 0 0,1 1 0,-1-1-1,1 0 1,0 0 0,2 2 0,29 5-719</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9:13.654"/>
    </inkml:context>
    <inkml:brush xml:id="br0">
      <inkml:brushProperty name="width" value="0.05" units="cm"/>
      <inkml:brushProperty name="height" value="0.05" units="cm"/>
    </inkml:brush>
  </inkml:definitions>
  <inkml:trace contextRef="#ctx0" brushRef="#br0">150 106 13379,'5'26'1017,"-3"-14"-670,1 0 0,0 0 1,0-1-1,8 17 0,-10-26-260,0 0 0,0 0 0,0 0 0,0-1-1,0 1 1,0 0 0,1-1 0,-1 1 0,0-1 0,1 1 0,0-1 0,-1 0-1,1 1 1,0-1 0,-1 0 0,1 0 0,0 0 0,0-1 0,0 1 0,0 0-1,0-1 1,0 1 0,0-1 0,0 0 0,0 1 0,0-1 0,0 0 0,1 0-1,-1-1 1,0 1 0,3-1 0,0-1 54,0 1-1,0-1 0,0 0 1,0-1-1,0 1 1,-1-1-1,1 0 1,-1 0-1,0 0 1,0-1-1,0 0 1,0 0-1,0 0 1,-1 0-1,0 0 1,0 0-1,0-1 1,0 0-1,2-7 1,-3 8-61,-1 0 0,1 0 0,-1 0 0,0 0 0,-1 0 0,1 0 0,-1 0 1,1 0-1,-1 0 0,0 0 0,-1-1 0,1 1 0,-1 0 0,0 0 1,0 0-1,0 0 0,0 0 0,-1 0 0,0 0 0,0 1 0,0-1 1,0 1-1,0-1 0,-1 1 0,-3-4 0,-1 1-18,0 0-1,0 0 1,-1 1 0,0 0-1,0 1 1,0 0 0,-1 0-1,1 1 1,-1 0-1,0 0 1,0 1 0,0 0-1,0 1 1,0 0 0,-1 0-1,1 1 1,0 0 0,0 1-1,-12 1 1,15 0-109,-1-1 0,1 1 0,0 0 0,-1 0 0,1 0 0,0 1 0,0 0 0,1 1 0,-1-1 0,0 1 0,1 0 0,-5 5 0,7-5-60,-1 0 0,1 0 0,0 0 0,0 1 0,0-1 0,1 1 0,-1 0 0,1-1 0,1 1 0,-1 1 0,1-1 0,-1 0 0,1 0 0,1 0 0,-1 1 0,1 6-1,0 10-406</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49:47.961"/>
    </inkml:context>
    <inkml:brush xml:id="br0">
      <inkml:brushProperty name="width" value="0.05" units="cm"/>
      <inkml:brushProperty name="height" value="0.05" units="cm"/>
    </inkml:brush>
  </inkml:definitions>
  <inkml:trace contextRef="#ctx0" brushRef="#br0">3670 514 10042,'-23'-41'988,"14"24"-661,-18-27 0,23 38-251,-1 0 1,0 1-1,0 0 1,-1 0-1,1 0 1,-1 0-1,-12-6 1,-12-3 66,0 1 0,-1 2 0,0 1-1,-60-10 1,-19-6 19,-130-59 325,-22-5-311,154 62-135,-1 5 1,-1 5-1,-197-7 0,-188 29 4,2 44 133,364-27 16,-166 48 0,249-54-177,1 1 1,1 2-1,1 2 0,0 2 1,2 2-1,1 2 0,-39 32 1,43-28 30,2 2 1,2 1-1,-55 73 0,72-84-12,0 1 0,1 0 0,2 1 0,0 0 0,2 1 0,0 0 0,2 1 0,-6 32 0,12-41-23,0 0-1,1 0 1,1 0-1,1 0 1,0-1 0,1 1-1,1 0 1,8 26-1,-4-21-10,1-1 0,1 0-1,1-1 1,1 0 0,27 36 0,-18-30 0,2-2 1,0-1 0,1 0 0,2-2-1,0-1 1,1-1 0,1-1-1,1-1 1,36 16 0,-16-14 19,1-1-1,0-3 1,89 15 0,158 4 27,139-7-72,546-34-1,-845 0 39,260-17-57,-3-22-83,-295 29 97,121-37-1,-172 38 78,-1-1 1,0-2-1,-1-3 0,65-41 1,-93 52-5,-1-2 1,0 1-1,-1-2 1,0 0 0,-1-1-1,-1 0 1,0-1-1,13-23 1,-21 30-21,0 0 0,0-1-1,-1 1 1,-1-1 0,1 0 0,-2 0 0,1 0 0,-1 0 0,-1-1 0,0 1-1,-1 0 1,1-1 0,-2 1 0,0 0 0,0-1 0,-1 1 0,0 0 0,-4-11 0,-2 0-9,-2 0 0,0 1 0,-1 0 0,-1 1 0,-1 0 0,-26-28 0,-101-93 13,102 108-53,0 1 0,-2 3 1,-1 1-1,-2 1 0,0 3 0,-2 2 0,-87-30 1,35 23-182,-1 5-1,-189-20 1,99 23 71,-13-11-36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0:03.743"/>
    </inkml:context>
    <inkml:brush xml:id="br0">
      <inkml:brushProperty name="width" value="0.05" units="cm"/>
      <inkml:brushProperty name="height" value="0.05" units="cm"/>
    </inkml:brush>
  </inkml:definitions>
  <inkml:trace contextRef="#ctx0" brushRef="#br0">2953 336 10786,'-3'-8'149,"0"1"0,-1 0 0,0-1 0,0 1 0,0 0 0,-1 1 0,1-1 0,-2 1 0,1 0 0,-1 0 0,0 1 0,-11-9-1,-4-1 61,-1 1 0,-39-19-1,5 8-177,-2 1 0,-105-26 0,-128-5 174,154 39 102,0 6 1,-231 14-1,-271 79-175,577-71-130,1 3-1,0 2 0,2 4 1,0 1-1,1 4 0,2 2 0,-85 56 1,106-60 1,2 3 0,1 1 1,1 1-1,1 1 0,-26 36 1,35-38-6,2 0 0,1 1 0,2 1 0,1 1 0,1 0-1,-18 61 1,26-70-5,1 0 0,2 1-1,0-1 1,1 1 0,1-1 0,2 1-1,0 0 1,1-1 0,1 1-1,1-1 1,1 0 0,15 40-1,-10-40 2,1 1 0,0-1 0,2-1 0,0 0 0,2-1 0,0 0 1,1-2-1,1 1 0,1-2 0,0-1 0,34 24 0,-1-7 11,1-3 1,1-2-1,1-3 1,2-2-1,86 24 1,-51-24 43,1-5 0,168 13 0,-125-26 4,-1-7 1,0-5-1,233-44 1,-146 2 24,303-108 1,-142-2 133,-308 120-35,-1-3 0,127-96-1,-175 118-55,0-2 0,-2-1 0,38-46 0,-52 55-50,1 1 0,-2-2 0,0 1 0,0-1 0,-2 0 0,0-1 0,0 0 0,-2 0 0,4-19 0,-6 18-12,0 0 0,-1 0 0,-1 0 0,-1 0 0,0 0 0,-1 1-1,-1-1 1,0 0 0,-2 1 0,0-1 0,0 1 0,-2 1 0,0-1 0,0 1 0,-20-28 0,7 19-59,0 2-1,-2 0 1,0 1 0,-2 1-1,0 1 1,-1 2 0,-1 0-1,-37-18 1,9 10-181,-1 1-1,-1 4 1,-79-19 0,52 20-126,-123-10 1,-93 17-43,59 14 30</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0:26.971"/>
    </inkml:context>
    <inkml:brush xml:id="br0">
      <inkml:brushProperty name="width" value="0.05" units="cm"/>
      <inkml:brushProperty name="height" value="0.05" units="cm"/>
    </inkml:brush>
  </inkml:definitions>
  <inkml:trace contextRef="#ctx0" brushRef="#br0">0 230 12931,'4'7'107,"0"0"1,0-1 0,1 1 0,0-1-1,0 0 1,0 0 0,1 0-1,0-1 1,0 0 0,0 0-1,8 4 1,-4-3-35,0-1 0,1 0 0,0-1 0,0 0 0,0-1 0,21 4 0,0-4-22,0-1 1,0-2-1,0-1 1,52-8-1,274-63 13,-35 6-146,259 10-3,-337 39 103,1246-29 193,-762 85-55,-176-6-112,709-14 41,886-5-24,-1258-2 12,-1-61-6,-623 19-3,499-44 327,-616 65-244,732-22 189,-837 31-167,0 3 0,-1 1 0,1 3 0,-1 1 0,0 2 0,63 24 0,-103-34-132,-9-5-67,-16-20-29,0-12-17</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0:49.670"/>
    </inkml:context>
    <inkml:brush xml:id="br0">
      <inkml:brushProperty name="width" value="0.05" units="cm"/>
      <inkml:brushProperty name="height" value="0.05" units="cm"/>
    </inkml:brush>
  </inkml:definitions>
  <inkml:trace contextRef="#ctx0" brushRef="#br0">12 97 11138,'-1'1'161,"0"0"-1,0 0 0,0 0 0,0 0 0,0 0 0,0 0 0,1 0 0,-1 1 1,0-1-1,1 0 0,-1 1 0,0 1 0,1-2-80,0 0 0,0-1 0,0 1 0,0-1 0,0 1 0,0-1 0,0 1-1,0-1 1,1 1 0,-1-1 0,0 1 0,0-1 0,0 1 0,1-1 0,-1 0 0,0 1 0,1-1 0,-1 1 0,0-1-1,1 0 1,-1 1 0,1-1 0,0 1 0,3 1 82,1 0 0,-1 0 0,1-1 1,-1 1-1,1-1 0,7 1 0,42 5 105,1-1 0,89-4 0,112-20-109,-157 9 0,518-39 306,-328 21-380,200-17-42,-345 38-32,1 5 1,0 7-1,150 26 0,-41 9 51,467 53 113,-223-82-140,5 1 680,-245 14 114,105 4-322,-370-32-683,1 0 0,-1-1 0,1 0 0,0 0 0,0 0 1,0-1-1,-7-3 0,-16-7-35,-19-1-70,-10-1-111</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11.576"/>
    </inkml:context>
    <inkml:brush xml:id="br0">
      <inkml:brushProperty name="width" value="0.05" units="cm"/>
      <inkml:brushProperty name="height" value="0.05" units="cm"/>
    </inkml:brush>
  </inkml:definitions>
  <inkml:trace contextRef="#ctx0" brushRef="#br0">10 1 15291,'3'31'1097,"-4"17"-825,-5 9-64,2 15 152,2 14 24,2 0 8,3-5-48,3-7-40,3-6-88,-1-10-264,-1-5-224,-2-17-296,-4-14 480,-8-29-376</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19.096"/>
    </inkml:context>
    <inkml:brush xml:id="br0">
      <inkml:brushProperty name="width" value="0.05" units="cm"/>
      <inkml:brushProperty name="height" value="0.05" units="cm"/>
    </inkml:brush>
  </inkml:definitions>
  <inkml:trace contextRef="#ctx0" brushRef="#br0">28 1 14939,'-1'0'83,"0"1"-1,0 0 0,-1-1 1,1 1-1,0 0 1,0-1-1,0 1 0,0 0 1,0 0-1,1 0 1,-1 0-1,0 0 1,0 0-1,1 0 0,-1 0 1,0 1-1,1-1 1,-1 0-1,1 0 0,0 0 1,-1 1-1,1-1 1,0 2-1,-6 35 238,5-35-188,-1 24 264,2 1-1,1-1 1,1 0 0,1 0-1,11 47 1,50 132-208,-24-89-105,-37-108-83,13 34 41,-16-43-38,0 0 0,0 0 0,0 1 0,0-1-1,0 0 1,0 0 0,0 0 0,0 0 0,0 1 0,0-1 0,0 0 0,1 0 0,-1 0 0,0 0 0,0 0-1,0 0 1,0 1 0,0-1 0,0 0 0,1 0 0,-1 0 0,0 0 0,0 0 0,0 0 0,0 0-1,1 0 1,-1 0 0,0 0 0,0 0 0,0 0 0,0 0 0,1 0 0,-1 0 0,0 0 0,0 0 0,0 0-1,0 0 1,1 0 0,-1 0 0,0 0 0,0 0 0,0 0 0,0 0 0,1 0 0,-1 0 0,0 0-1,0-1 1,0 1 0,0 0 0,0 0 0,0 0 0,1 0 0,-1 0 0,0 0 0,0-1 0,4-10 110,1-15 22,-2-1 0,-1 0 0,-1 0-1,-1 0 1,-2 0 0,0 0 0,-8-30 0,9 51-88,0 0 1,-1 0-1,0 0 1,0 0-1,0 1 1,-5-9-1,-1 8 164,5 13-67,4 12 10,2-7-134,1 0-1,1-1 0,0 0 0,0 0 0,1 0 0,1-1 0,0 0 0,0 0 0,1-1 1,0 0-1,1 0 0,-1 0 0,2-2 0,-1 1 0,1-1 0,0 0 0,1-1 0,0 0 1,0-1-1,21 8 0,-28-12-16,0 0 0,0 0 0,-1-1 0,1 1 0,0-1 0,0 0 0,0 1 0,0-2 0,0 1 0,0 0 0,0-1 0,-1 0 0,1 0 0,0 0 0,0 0 0,-1-1 0,1 1 0,-1-1 0,1 0 0,-1 0 0,0 0 0,6-5 1,-5 2 1,-1 0 1,1 1-1,-1-1 1,0-1-1,0 1 1,0 0 0,-1-1-1,0 1 1,0-1-1,0 0 1,-1 0-1,0 0 1,0 0 0,0-6-1,0-43 20,-1 50-25,-1 0 0,1 1-1,-1-1 1,0 0-1,0 1 1,-1-1 0,1 1-1,-1-1 1,-2-4 0,4 9 0,0-1 0,-1 1 0,1 0 0,0-1 0,0 1 0,0-1 0,-1 1 0,1 0 0,0-1 0,-1 1 0,1-1 0,0 1 0,-1 0 0,1 0 0,0-1 0,-1 1 0,1 0 0,-1-1 0,1 1 0,0 0 0,-1 0 0,1 0 0,-1 0 0,1-1 0,-1 1 0,1 0 0,-1 0 0,1 0 0,-1 0 0,1 0 0,0 0 0,-2 0 0,1 1 3,1 0 1,-1-1-1,0 1 0,1 0 1,-1 0-1,1 0 0,-1 0 1,1-1-1,-1 1 0,1 0 0,-1 0 1,1 0-1,0 0 0,-1 1 1,-4 35 148,5-34-136,0 0 0,0 0 0,0 0 0,1 0 0,-1 0 0,1 0-1,-1 0 1,1 0 0,0 0 0,0 0 0,1 0 0,-1 0 0,0-1 0,1 1-1,0-1 1,-1 1 0,4 2 0,-3-4-10,0 1-1,0-1 1,0 0 0,0 0 0,0 0-1,0 0 1,1-1 0,-1 1-1,0-1 1,1 1 0,-1-1 0,0 0-1,1 1 1,-1-1 0,1-1-1,-1 1 1,0 0 0,1-1-1,-1 1 1,0-1 0,1 1 0,-1-1-1,2-1 1,12-6-59,-1 0-1,0 0 1,0-1-1,-1-1 1,0-1-1,-1 0 1,23-25-1,33-26-335,-69 62 390,1-1 0,-1 1 0,0 0 0,0 0 0,0-1 0,1 1 0,-1 0 1,0 0-1,0 0 0,1-1 0,-1 1 0,0 0 0,1 0 0,-1 0 0,0 0 1,1 0-1,-1 0 0,0 0 0,1-1 0,-1 1 0,0 0 0,1 0 0,-1 0 1,0 0-1,1 0 0,-1 1 0,0-1 0,1 0 0,-1 0 0,0 0 1,1 0-1,-1 0 0,0 0 0,0 0 0,1 1 0,-1-1 0,0 0 0,1 0 1,-1 0-1,0 1 0,0-1 0,1 0 0,-1 0 0,0 1 0,5 18 232,-5-16-209,0-1 0,1 1 0,-1-1 0,1 1 0,0-1 0,-1 0 0,1 1 0,0-1 1,2 3-1,-1-4-20,0 1 0,0-1 1,0 1-1,0-1 1,1 1-1,-1-1 1,0 0-1,1 0 0,-1-1 1,1 1-1,0 0 1,-1-1-1,1 1 0,-1-1 1,1 0-1,0 0 1,-1 0-1,1 0 1,-1-1-1,1 1 0,0-1 1,-1 1-1,1-1 1,-1 0-1,3-1 0,10-3-78,-1-1-1,25-15 1,-36 20 68,19-14-80,-16 11 53,0 0 1,-1 0-1,2 1 1,-1 0-1,8-3 1,-13 6 33,-1 0 0,0 0 1,1 0-1,-1 0 1,1 0-1,-1 0 1,0 0-1,1 1 1,-1-1-1,0 0 0,1 0 1,-1 1-1,0-1 1,1 0-1,-1 0 1,0 1-1,0-1 1,1 0-1,-1 1 0,0-1 1,0 0-1,1 1 1,-1-1-1,0 0 1,0 1-1,0-1 1,0 1-1,0-1 0,0 0 1,0 1-1,0-1 1,0 1-1,0-1 1,0 0-1,0 1 1,2 23 97,-1-12-41,-1-12-57,0 1-1,0-1 1,0 1 0,1-1 0,-1 1 0,0-1-1,0 1 1,0-1 0,0 1 0,1-1-1,-1 1 1,0-1 0,1 1 0,-1-1-1,0 1 1,1-1 0,-1 0 0,0 1-1,1-1 1,-1 0 0,1 1 0,-1-1 0,1 0-1,-1 1 1,1-1 0,-1 0 0,1 0-1,-1 0 1,1 1 0,-1-1 0,1 0-1,-1 0 1,1 0 0,-1 0 0,1 0 0,-1 0-1,1 0 1,0 0 0,-1 0 0,1 0-1,-1-1 1,1 1 0,-1 0 0,1 0-1,-1 0 1,1-1 0,-1 1 0,1 0 0,0-1-1,1 0-46,0-1 0,0 1 0,1-1-1,-1 0 1,0 1 0,0-1 0,-1 0-1,1 0 1,2-4 0,2-7-393,1 0 1,-2-1-1,0 0 1,0 0-1,-2-1 1,0 1-1,3-27 0,-3-7-1072,-3-49-1,-2 80 1412,0 15 613,-1 27 906,4-3-735,1 1-1,1 0 1,0-1-1,2 0 1,8 24 0,-8-34-822,0 1 0,1-1 0,0 0 0,1 0 1,0 0-1,1-1 0,0 0 0,1-1 0,19 18 0,-27-27 5,0 0 19,0 0-1,0 0 0,-1 0 1,1-1-1,0 1 1,1-1-1,-1 1 0,0 0 1,0-1-1,0 0 0,0 1 1,0-1-1,0 0 1,3 1-1,4 0-537</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12.010"/>
    </inkml:context>
    <inkml:brush xml:id="br0">
      <inkml:brushProperty name="width" value="0.05" units="cm"/>
      <inkml:brushProperty name="height" value="0.05" units="cm"/>
    </inkml:brush>
  </inkml:definitions>
  <inkml:trace contextRef="#ctx0" brushRef="#br0">2 294 13883,'-1'-4'131,"1"-1"0,-1 1 1,1-1-1,0 1 0,0-1 0,1 1 1,0 0-1,-1-1 0,2 1 0,-1-1 1,0 1-1,1 0 0,3-7 0,-1 5-34,0 1 0,0 0-1,0 1 1,1-1 0,0 1 0,-1-1-1,2 1 1,-1 1 0,8-5 0,25-13 361,1 2 1,1 1 0,57-15 0,130-21 245,-142 41-448,132-5 0,-171 18-235,-1 1 0,0 3 0,1 1 0,72 19 0,-106-21-38,-1 1 0,0 0-1,0 0 1,18 11 0,-27-14 22,-1 0 0,1 0 0,0 0 0,-1 0 0,1 0 0,-1 0 0,1 1 0,-1-1 0,0 1 0,0-1 0,1 1 0,-1-1 0,0 1 0,0 0 0,0-1 0,-1 1 0,1 0 0,0 0 0,-1 0 0,1 0 0,-1 0 0,0 0 0,1 0 0,-1-1 0,0 1 1,0 0-1,0 0 0,0 0 0,-1 0 0,1 0 0,-1 0 0,1 0 0,-1 0 0,1 0 0,-3 3 0,-1 2 59,0-1 1,-1 1-1,0-1 0,0 0 0,-1 0 1,1-1-1,-1 1 0,-7 4 1,-58 35 552,60-38-517,-180 96 1564,150-84-1290,0-2 0,-79 20 0,91-32-622,29-5 245,-1 0 0,1 0 1,-1 0-1,1 0 0,-1 0 0,1 0 0,-1 0 1,1 0-1,0 0 0,-1-1 0,1 1 0,-1 0 1,1 0-1,-1 0 0,1-1 0,0 1 0,-1 0 0,1-1 1,-1 1-1,1 0 0,0-1 0,-1 1 0,1 0 1,0-1-1,0 1 0,-1-1 0,1 1 0,0-1 1,0 1-1,0-1 0,-1 1 0,1-1 0,0 1 1,0 0-1,0-1 0,0 1 0,0-1 0,0 1 0,0-1 1,0 1-1,0-1 0,0 1 0,0-1 0,1 1 1,-1-1-1,0 1 0,0-1 0,0 1 0,1-1 1,-1 0-1,12-26-117,-10 24 95,18-33-175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12.847"/>
    </inkml:context>
    <inkml:brush xml:id="br0">
      <inkml:brushProperty name="width" value="0.05" units="cm"/>
      <inkml:brushProperty name="height" value="0.05" units="cm"/>
    </inkml:brush>
  </inkml:definitions>
  <inkml:trace contextRef="#ctx0" brushRef="#br0">1 3767 16099,'7'-4'930,"46"-38"-563,-28 21-301,498-409 611,475-382-524,-666 543-128,1208-931 493,-217 336 814,-1196 801-1369,-37 19-610,-89 44 620,-1 0 1,1 0-1,0-1 0,0 1 1,-1 0-1,1-1 0,0 1 1,-1-1-1,1 1 0,-1-1 1,1 1-1,0-1 0,-1 1 1,1-1-1,-1 1 0,0-1 1,1 0-1,-1 1 0,1-1 1,-1-1-1,0 2 15,0-1 1,-1 1-1,1-1 0,0 1 1,-1 0-1,1-1 0,0 1 1,-1 0-1,1-1 0,-1 1 1,1 0-1,-1 0 0,1 0 1,-1-1-1,1 1 0,-1 0 1,1 0-1,-1 0 0,1 0 1,-1 0-1,1 0 0,-1 0 1,-42-1-283,-18 3-111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13.305"/>
    </inkml:context>
    <inkml:brush xml:id="br0">
      <inkml:brushProperty name="width" value="0.05" units="cm"/>
      <inkml:brushProperty name="height" value="0.05" units="cm"/>
    </inkml:brush>
  </inkml:definitions>
  <inkml:trace contextRef="#ctx0" brushRef="#br0">253 16 12995,'-49'-6'744,"21"2"-333,-1 1-1,1 1 0,-52 3 1,78-1-363,0 0 0,1 0 0,-1 0 0,1 1 1,-1-1-1,1 0 0,-1 1 0,1-1 0,-1 1 1,1-1-1,-1 1 0,1 0 0,0-1 0,-1 1 0,1 0 1,0 0-1,0 0 0,0 0 0,-1 0 0,1 0 1,0 1-1,0-1 0,1 0 0,-1 0 0,0 1 1,0-1-1,0 0 0,1 1 0,-1-1 0,1 1 0,-1-1 1,1 1-1,0-1 0,-1 4 0,2 1 5,0 0 0,0 0 0,1 0 0,-1 0 1,1 0-1,5 11 0,-5-13-35,24 52 132,48 75 0,-27-53-131,-40-64-19,247 401 50,-3-62-14,373 404-1,-260-365-8,-222-241-14,7-8 1,308 230-1,-276-255-17,6-21-16</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18.179"/>
    </inkml:context>
    <inkml:brush xml:id="br0">
      <inkml:brushProperty name="width" value="0.05" units="cm"/>
      <inkml:brushProperty name="height" value="0.05" units="cm"/>
    </inkml:brush>
  </inkml:definitions>
  <inkml:trace contextRef="#ctx0" brushRef="#br0">7206 734 13675,'-179'-85'942,"-303"-98"0,46 59-1145,-5 18 0,-4 20 0,-3 19-1,-760-15 1,997 86 199,2 10 0,0 8-1,1 10 1,-264 75 0,328-63-1,-144 64-1,-127 84-97,275-121-18,4 5-1,4 7 1,3 5-1,4 5 1,4 6-1,-168 179 1,250-233 81,1 1 0,3 2 0,1 1 1,3 1-1,2 2 0,-22 57 0,34-66 14,2 1 0,2 1 0,1 0 0,3 1 0,2 0 0,2 0 0,1 0 0,4 58 0,5-54-1,2 1 0,2-2 0,2 1 0,2-2 0,3 1 0,1-2 0,3 0 0,1-1 0,3-2 0,56 80-1,-37-66 31,3-2-1,2-3 0,3-1 0,2-3 0,2-2 0,2-3 0,70 42 0,3-12 81,3-6 0,3-5 0,3-7-1,167 45 1,596 101 242,-236-89-222,703 27 0,-342-135-76,-6-110 31,-195-65 6,-572 100 9,293-122 0,-329 99 86,372-217 0,-490 246-52,-3-4-1,-3-4 1,-3-4 0,-3-4-1,121-143 1,-175 181-27,-2-1 0,-2-2 0,-3-1 1,-1 0-1,-2-2 0,-2-1 0,16-54 0,-30 74-20,-1-1 0,-1 0-1,-1 0 1,-2 0-1,-1-1 1,-1 1 0,-2-1-1,-1 1 1,-1-1 0,-2 1-1,-1 0 1,-1 0 0,-19-47-1,8 37 5,-2 1-1,-2 1 0,-1 1 1,-2 1-1,-2 1 0,-1 2 1,-1 0-1,-65-54 0,16 25 11,-3 4-1,-161-88 1,88 69-187,-3 7 0,-3 6-1,-265-66 1,-525-41-685,527 128 574,-36 18-55</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23.750"/>
    </inkml:context>
    <inkml:brush xml:id="br0">
      <inkml:brushProperty name="width" value="0.05" units="cm"/>
      <inkml:brushProperty name="height" value="0.05" units="cm"/>
    </inkml:brush>
  </inkml:definitions>
  <inkml:trace contextRef="#ctx0" brushRef="#br0">1 1183 14683,'2'0'97,"-1"0"0,1 0-1,-1 0 1,1 1 0,0-2-1,0 1 1,-1 0 0,1 0 0,-1 0-1,1-1 1,0 1 0,-1-1 0,1 1-1,-1-1 1,1 0 0,-1 0-1,1 1 1,-1-1 0,2-2 0,27-24-14,-23 20 130,246-228 1697,-77 74-1311,307-253-8,-246 217-782,-119 101-775,-115 93 922,17-15-107,-20 18 145,0 0 1,1 0-1,-1 0 1,0-1-1,1 1 1,-1 0-1,0 0 1,0-1-1,1 1 0,-1 0 1,0 0-1,0-1 1,1 1-1,-1 0 1,0-1-1,0 1 0,0 0 1,0-1-1,0 1 1,1 0-1,-1-1 1,0 1-1,0 0 1,0-1-1,0 1 0,0 0 1,0-1-1,0 1 1,0-1-1,0 1 1,0 0-1,-1-1 0,1 1 1,0 0-1,0-1 1,0 1-1,0 0 1,0-1-1,-1 1 1,1 0-1,0 0 0,0-1 1,-1 1-1,1 0 1,0-1-1,0 1 1,-1 0-1,1 0 0,-1-1 1,-26 0-327</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24.206"/>
    </inkml:context>
    <inkml:brush xml:id="br0">
      <inkml:brushProperty name="width" value="0.05" units="cm"/>
      <inkml:brushProperty name="height" value="0.05" units="cm"/>
    </inkml:brush>
  </inkml:definitions>
  <inkml:trace contextRef="#ctx0" brushRef="#br0">532 0 15243,'-65'63'673,"2"2"0,3 4-1,4 1 1,-74 120 0,27-2 250,93-165-814,1 0 1,1 0 0,1 1 0,0 0-1,2 0 1,-3 41 0,8-59-99,-1-1 0,1 1 0,1 0 0,-1-1 0,1 1 0,0-1 1,0 1-1,0-1 0,1 0 0,0 1 0,0-1 0,3 6 0,-2-9-9,-1 1 0,0 0 0,1-1 0,-1 1 0,1-1 0,0 0 0,0 0 0,0 0 0,0 0 0,0-1 0,0 1 0,0-1 0,1 0 0,-1 0 0,0 0 0,1 0 0,-1 0 0,1-1 0,-1 0 0,7 1 0,11-2-2,0 0-1,0-1 0,0-2 0,0 0 0,33-11 1,103-45 33,-121 45-18,730-319-1052,-694 299 806</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24.899"/>
    </inkml:context>
    <inkml:brush xml:id="br0">
      <inkml:brushProperty name="width" value="0.05" units="cm"/>
      <inkml:brushProperty name="height" value="0.05" units="cm"/>
    </inkml:brush>
  </inkml:definitions>
  <inkml:trace contextRef="#ctx0" brushRef="#br0">50 276 16684,'19'50'496,"2"-1"1,1-1-1,3-1 1,2-2-1,2 0 1,2-2-1,1-1 1,51 49 0,-126-136 720,-38-53 1,-46-75-958,111 151-253,-1-2 0,1 0 0,-20-39 0,33 49-17,4 14 10,-1 0-1,0 0 1,0-1 0,0 1-1,0 0 1,1 0-1,-1 0 1,0 0-1,0-1 1,0 1 0,1 0-1,-1 0 1,0 0-1,0 0 1,0 0 0,1 0-1,-1 0 1,0 0-1,0 0 1,1 0-1,-1 0 1,0 0 0,0 0-1,1 0 1,-1 0-1,0 0 1,0 0 0,0 0-1,1 0 1,-1 0-1,0 0 1,24 11-20,-20-8 20,23 11-8,1 0 0,0-2 0,0-1 0,1-1 0,1-2 0,-1-1 0,1-1 0,38 3 0,-49-9-6,0 1-1,0-2 1,0-1 0,0 0 0,0-1-1,-1-1 1,1-1 0,-1-1-1,0 0 1,0-1 0,-1-1-1,0-1 1,0 0 0,21-17-1,-25 16-64,0-2 0,-1 0-1,0 0 1,-1-1-1,0 0 1,14-23 0,-20 28-29,0-1 0,-1 1 1,0-1-1,0 0 0,-1 0 1,0-1-1,-1 1 0,0-1 1,0 1-1,-1-1 1,0 0-1,-1-16 0,0 24 48,-1 0 1,1 0-1,-1 0 0,1 0 0,-1 0 0,0 0 0,0 0 0,0 0 0,0 0 1,0 0-1,0 1 0,0-1 0,0 0 0,-1 1 0,1-1 0,-1 1 1,1 0-1,-1-1 0,0 1 0,1 0 0,-1 0 0,0 0 0,0 0 1,-3-1-1,2 1-28,1 0 1,-1 1 0,0-1-1,0 1 1,0-1-1,0 1 1,0 0 0,0 0-1,0 1 1,0-1 0,1 0-1,-1 1 1,0 0-1,0 0 1,0 0 0,-4 2-1,-4 5-245</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25.666"/>
    </inkml:context>
    <inkml:brush xml:id="br0">
      <inkml:brushProperty name="width" value="0.05" units="cm"/>
      <inkml:brushProperty name="height" value="0.05" units="cm"/>
    </inkml:brush>
  </inkml:definitions>
  <inkml:trace contextRef="#ctx0" brushRef="#br0">174 184 15707,'-13'-2'3905,"9"10"-1402,-2 6-2313,5-13-185,0 1-1,0-1 1,0 0 0,0 0 0,0 0 0,0 0-1,0 0 1,0 0 0,0 0 0,-1 0 0,1 0 0,0-1-1,-1 1 1,1 0 0,0-1 0,-1 1 0,1-1-1,-1 1 1,-1-1 0,-1 0 11,1 1 0,-1-2 0,1 1 0,0 0-1,-1-1 1,1 1 0,0-1 0,-5-2 0,-5-2 140,0-1 0,1 0 0,-15-10 0,23 13-55,-16-6 453,19 9-281,13 4-304,-1-1 28,0-2 1,1 1-1,-1-1 0,0-1 1,0 0-1,14-2 0,11 0-23,-22 2 24,0-1 0,-1 0 0,1-2-1,-1 1 1,1-2 0,21-7 0,-31 9 17,-1 1-1,1-1 0,-1 0 1,1 0-1,-1-1 0,0 1 1,0-1-1,0 1 1,0-1-1,-1 0 0,1 0 1,2-4-1,-4 4 10,1 1 0,-2-1 0,1 1 0,0-1 0,0 1-1,-1-1 1,0 1 0,1-1 0,-1 0 0,0 1 0,0-1 0,0 1-1,-1-1 1,1 0 0,-1 1 0,1-1 0,-1 1 0,0-1 0,0 1-1,-2-4 1,1 2-1,0 0 0,0 0 0,0 0-1,0 0 1,-1 1 0,0-1 0,0 1 0,0 0 0,0 0-1,0 0 1,0 0 0,-1 0 0,0 1 0,1 0-1,-1 0 1,0 0 0,0 0 0,0 0 0,0 1-1,-1-1 1,1 1 0,0 0 0,-1 1 0,1-1-1,0 1 1,-1 0 0,1 0 0,0 0 0,-1 1-1,1-1 1,-1 1 0,1 0 0,0 0 0,0 1-1,0-1 1,0 1 0,0 0 0,0 0 0,-7 5-1,1 1-12,1 1 0,-1 0-1,2 0 1,-1 1-1,1 0 1,1 0-1,0 1 1,0 0-1,1 0 1,0 1-1,1 0 1,1 0-1,-5 19 1,3-5 16,1 1 1,1 0-1,1 0 1,2 0-1,2 37 1,-1-51-17,2 0 0,0 0 0,0-1 0,1 1 0,0-1 0,1 0 1,1 0-1,0 0 0,10 17 0,-12-24-7,1 1 0,0-1 1,0 0-1,1 0 0,0 0 0,0-1 0,0 0 1,0 0-1,0 0 0,1 0 0,0-1 0,0 0 1,0 0-1,0-1 0,0 1 0,0-1 0,1-1 1,-1 1-1,13 0 0,-7-1-2,1-1-1,-1-1 1,0 0 0,0-1 0,0 0-1,0 0 1,18-8 0,-23 8-145,0-1 0,0 0 0,0 0 0,-1-1 0,0 0 1,1 0-1,-1 0 0,-1-1 0,1 0 0,-1 0 0,0 0 0,0-1 0,7-9 0,-10 11-16,0-1 0,-1 0 0,1 0 0,-1 1-1,0-1 1,0 0 0,0 0 0,-1 0 0,0 0-1,0 0 1,0 0 0,0 0 0,-1 0 0,-2-8-1,-6-18-654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26.071"/>
    </inkml:context>
    <inkml:brush xml:id="br0">
      <inkml:brushProperty name="width" value="0.05" units="cm"/>
      <inkml:brushProperty name="height" value="0.05" units="cm"/>
    </inkml:brush>
  </inkml:definitions>
  <inkml:trace contextRef="#ctx0" brushRef="#br0">104 28 18716,'-1'-2'195,"1"-1"0,-1 1 0,1-1 0,-1 1 0,0-1 1,0 1-1,0-1 0,-2-2 0,3 5-179,0 0 1,0-1 0,-1 1-1,1 0 1,0 0-1,0 0 1,-1-1 0,1 1-1,0 0 1,-1 0 0,1 0-1,0 0 1,-1 0-1,1 0 1,0-1 0,0 1-1,-1 0 1,1 0-1,0 0 1,-1 0 0,1 0-1,0 0 1,-1 0-1,1 0 1,-1 1 0,-12 8 182,8-1-52,-1 0 0,1 0 1,1 0-1,-1 0 0,1 1 0,1 0 0,0 0 0,-3 12 0,-13 78 264,19-95-399,-6 39 102,-1 59 0,6-91-90,1 0 0,1 0 0,0 0 0,1 0 0,0 0 0,1 0-1,0 0 1,0 0 0,1-1 0,10 19 0,-13-27-13,0 0 0,0 0-1,0-1 1,0 1 0,0 0 0,1-1-1,-1 1 1,1-1 0,-1 1 0,1-1 0,-1 0-1,1 0 1,0 0 0,0 1 0,-1-2 0,1 1-1,0 0 1,0 0 0,0-1 0,0 1 0,0-1-1,0 1 1,0-1 0,0 0 0,0 0-1,0 0 1,0 0 0,0 0 0,0 0 0,0-1-1,0 1 1,0-1 0,0 1 0,0-1 0,0 0-1,0 1 1,0-1 0,0 0 0,2-3-1,3-1 31,0 0-1,-1-1 1,0-1-1,0 1 0,-1-1 1,1 0-1,-1 0 0,4-8 1,2-6 43,-2 0 0,0-1-1,-1 0 1,-1 0 0,-1-1 0,-1 1 0,-1-1 0,-1-1 0,0-43 0,-3 60-63,-1 1 1,0-1-1,0 1 0,-1-1 1,-3-8-1,5 14-17,0 0-1,-1 0 1,1 0-1,-1 0 1,1 0-1,-1 0 0,0 0 1,1 0-1,-1 0 1,0 0-1,0 1 1,0-1-1,0 0 0,0 0 1,-1 0-1,1 1-1,0-1-1,1 1 1,-1 0 0,0 0-1,0 0 1,0 0-1,1 1 1,-1-1-1,0 0 1,0 0-1,1 0 1,-1 1-1,0-1 1,1 0 0,-1 1-1,0-1 1,1 0-1,-1 1 1,0-1-1,1 1 1,-1-1-1,1 1 1,-1 0-1,1-1 1,-1 1 0,0 1-1,-2 2 4,1 0 0,-1 1 0,1-1-1,0 1 1,0 0 0,0-1 0,1 1 0,0 0 0,0 0 0,0 0-1,0 0 1,1 6 0,0 4 15,0 0-1,5 30 0,-3-36-15,0 0 0,1 0 0,0-1 0,0 1 0,1-1 0,0 1 0,1-1 0,0-1 0,0 1 0,1-1 0,-1 1 0,2-2 0,-1 1 0,1-1 0,0 0 0,12 8 0,-11-8-89,1-1 0,0 0 0,0-1 0,0 0 1,0-1-1,1 0 0,-1 0 0,1-1 0,0 0 1,0 0-1,-1-1 0,1-1 0,0 0 0,0 0 1,15-3-1,-18 2-3,0-1 0,0 0-1,-1 0 1,1-1 0,0 0 0,-1 0 0,0-1 0,0 1-1,0-1 1,0-1 0,0 1 0,-1-1 0,0 0 0,0 0 0,0-1-1,-1 1 1,0-1 0,0 0 0,4-7 0,0-5-196,9-30 0</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26.520"/>
    </inkml:context>
    <inkml:brush xml:id="br0">
      <inkml:brushProperty name="width" value="0.05" units="cm"/>
      <inkml:brushProperty name="height" value="0.05" units="cm"/>
    </inkml:brush>
  </inkml:definitions>
  <inkml:trace contextRef="#ctx0" brushRef="#br0">14 1 17004,'0'0'62,"-1"0"0,0 0 1,1 1-1,-1-1 1,0 0-1,1 0 0,-1 1 1,0-1-1,1 1 0,-1-1 1,1 0-1,-1 1 1,0-1-1,1 1 0,-1 0 1,1-1-1,0 1 0,-1-1 1,1 1-1,-1 0 1,1-1-1,0 1 0,0 0 1,-1-1-1,1 1 1,0 0-1,0-1 0,0 1 1,0 0-1,0 0 0,0-1 1,0 1-1,0 0 1,0 1-1,3 32 491,4 2 11,2 0 0,2-1 0,1 0 0,25 49 0,80 127-205,-108-196-300,11 20-50,12 19-107,61 82 1,-74-117-202,-10-15-278,-9-4 537,0 0-1,0 0 1,1 0-1,-1 0 1,0-1-1,0 1 1,0 0-1,0 0 1,0 0-1,0 0 1,1-1-1,-1 1 1,0 0-1,0 0 1,0 0-1,0 0 1,0-1-1,0 1 1,0 0-1,0 0 1,0 0-1,0-1 1,0 1 0,0 0-1,0 0 1,0 0-1,0-1 1,0 1-1,0 0 1,0 0-1,0 0 1,0-1-1,0 1 1,0 0-1,0 0 1,0 0-1,-1-1 1,1 1-1,0 0 1,0 0-1,-18-49-975,4 9 372</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6.753"/>
    </inkml:context>
    <inkml:brush xml:id="br0">
      <inkml:brushProperty name="width" value="0.05" units="cm"/>
      <inkml:brushProperty name="height" value="0.05" units="cm"/>
    </inkml:brush>
  </inkml:definitions>
  <inkml:trace contextRef="#ctx0" brushRef="#br0">1 89 17676,'1'0'46,"0"0"1,-1 0-1,1 0 1,0 0-1,0 0 1,0 0-1,0 1 1,-1-1-1,1 0 0,0 0 1,0 1-1,-1-1 1,1 0-1,0 1 1,0-1-1,-1 1 1,1-1-1,0 1 1,-1-1-1,1 1 1,0 0-1,-1-1 0,1 1 1,-1 0-1,1-1 1,-1 1-1,0 0 1,1 0-1,-1-1 1,1 3-1,16 31-25,-16-31 67,257 546 2822,-289-613-2419,-30-90-1,51 123-493,1-1 0,2 0 0,1 0 0,1-1 0,0-40 0,5 60-11,1-1 0,0 1-1,1 0 1,1 0 0,0-1-1,0 2 1,2-1 0,-1 0 0,13-22-1,-13 29 8,0 0 0,0 0 0,0 0 0,0 1 0,1-1 0,0 1 0,0 1 0,1-1 0,-1 1 0,1-1 0,0 2 0,0-1 0,1 1 0,-1 0 0,1 0 0,-1 1 0,1-1 0,0 2 0,0-1 0,9-1 0,-12 3 3,-1 0 0,0 0 1,1 0-1,-1 0 1,1 1-1,-1-1 0,0 1 1,1 0-1,-1-1 0,0 2 1,0-1-1,0 0 1,0 1-1,0-1 0,0 1 1,0 0-1,0 0 1,0 0-1,-1 0 0,1 1 1,-1-1-1,0 1 1,0-1-1,0 1 0,0 0 1,0 0-1,0 0 1,-1 0-1,0 0 0,1 0 1,-1 1-1,0-1 1,-1 0-1,1 0 0,0 1 1,-1-1-1,0 1 1,0-1-1,0 0 0,0 1 1,0-1-1,-1 1 1,0-1-1,1 0 0,-1 0 1,-2 5-1,-2 3 21,0 0-1,-1 0 0,0 0 1,0-1-1,-1 0 0,-1 0 1,0-1-1,0 0 0,-1 0 1,-13 10-1,4-5 25,0 0 1,-1-2-1,0 0 1,-36 15-1,48-24-148,1-1 0,-1 1 0,0-1 0,0-1 0,-11 2 0,17-3 67,-1 0-1,1 0 1,0 0-1,0 0 0,0 0 1,0 0-1,0-1 1,0 1-1,0 0 0,0-1 1,0 1-1,0 0 1,0-1-1,0 1 0,0-1 1,0 1-1,0-1 1,0-1-1,0 1 11,1 0 1,-1 0 0,1 0-1,-1 0 1,1 0-1,0 0 1,-1 0-1,1 0 1,0 0 0,0-1-1,0 1 1,0 0-1,0 0 1,0 0-1,0 0 1,1 0 0,-1 0-1,0-1 1,0 1-1,1 0 1,0-1-1,16-31-354,12-8-160</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27.006"/>
    </inkml:context>
    <inkml:brush xml:id="br0">
      <inkml:brushProperty name="width" value="0.05" units="cm"/>
      <inkml:brushProperty name="height" value="0.05" units="cm"/>
    </inkml:brush>
  </inkml:definitions>
  <inkml:trace contextRef="#ctx0" brushRef="#br0">1 1042 17732,'20'-2'501,"0"-2"1,1 0-1,-1-2 0,-1 0 1,1-1-1,-1-1 1,-1 0-1,1-2 0,29-20 1,-35 21-262,0-1 0,-1-1 0,0 0 0,-1 0 1,0-1-1,-1-1 0,0 0 0,-1 0 0,-1-1 1,0 0-1,0 0 0,9-29 0,-15 37-165,0 0 0,-1-1 0,0 1 0,0 0 0,0-1 0,-1 1 0,0-1 0,0 1 0,0-1 0,-1 1 0,-2-9 0,2 12-55,0 0 0,0 1 0,0-1 0,0 1 0,-1-1 0,1 1 0,-1 0 0,0 0 0,1-1 0,-1 1 0,0 0 0,0 0 0,-1 1 0,1-1 0,0 0 0,0 1 0,-1 0 0,1-1 0,-1 1 0,1 0-1,-1 0 1,0 0 0,0 1 0,1-1 0,-1 0 0,0 1 0,0 0 0,-2 0 0,-4 0-11,0 1 0,1-1 0,-1 2 0,1-1 0,-1 1 0,1 1 0,0 0 0,0 0 0,0 0 0,0 1 0,1 0-1,-1 1 1,1-1 0,0 1 0,0 1 0,1 0 0,-9 8 0,5-3-10,0 0-1,1 1 1,1 0-1,-1 0 1,2 1 0,0 0-1,0 0 1,1 1-1,-5 20 1,8-24-19,1-1 1,0 1-1,0 0 0,1-1 1,1 1-1,0 0 1,0 0-1,1-1 0,0 1 1,0 0-1,1-1 1,1 1-1,0-1 0,0 1 1,0-1-1,1 0 1,1-1-1,0 1 0,0-1 1,0 0-1,1 0 0,0 0 1,1-1-1,0 0 1,0 0-1,0-1 0,1 1 1,0-2-1,0 1 1,1-1-1,-1-1 0,1 1 1,0-2-1,0 1 1,0-1-1,14 3 0,-4-3-228,0 0-1,1-1 0,0-1 0,-1-1 0,1-1 1,0-1-1,-1 0 0,31-8 0,-23 2 47,-1-1-1,0-2 0,-1 0 0,0-2 1,35-23-1,18-18-481</inkml:trace>
  <inkml:trace contextRef="#ctx0" brushRef="#br0" timeOffset="1">1120 15 17620,'0'-15'1536,"0"27"-1008,2 16-208,3 25 889,5 12-353,6 9-448,6 7-104,9 0-48,5 0-72,7-10-208,4-6-256,-1-16-448,-3-12-240,-7-14 743,-7-6-199,-24-14-176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27.474"/>
    </inkml:context>
    <inkml:brush xml:id="br0">
      <inkml:brushProperty name="width" value="0.05" units="cm"/>
      <inkml:brushProperty name="height" value="0.05" units="cm"/>
    </inkml:brush>
  </inkml:definitions>
  <inkml:trace contextRef="#ctx0" brushRef="#br0">1 175 19652,'0'-3'121,"0"0"-1,0 0 1,1 0-1,-1 0 0,1 0 1,0 0-1,0 1 1,0-1-1,0 0 1,0 0-1,1 1 1,-1-1-1,1 1 0,0-1 1,-1 1-1,1 0 1,0 0-1,1-1 1,1-1-1,7-4 217,-1 0 1,24-13-1,-6 7-116,-1 2-1,2 0 1,-1 2 0,1 1 0,1 2 0,0 1-1,0 1 1,0 1 0,0 2 0,1 1-1,-1 1 1,43 6 0,-61-4-196,0 0 1,0 1-1,0 0 1,0 0-1,0 2 1,-1-1-1,21 13 1,-29-15-25,1 1 0,-1-1 0,0 1 0,0-1 0,0 1 0,0 0 0,-1 0 0,1 1-1,-1-1 1,0 0 0,0 1 0,0-1 0,0 1 0,-1 0 0,1-1 0,-1 1 0,0 0 0,0 0 0,-1 0 0,1 0 0,-1 0 0,1 0 0,-1 0 0,-1 0 0,1 0 0,0 0 0,-1 0 0,-1 4 0,-1 2 3,0 0-1,-1 0 1,-1 0 0,1 0-1,-12 16 1,-35 42-37,33-45-49,16-21 33,0 1 1,0-1 0,0 0 0,1 1 0,-1 0 0,1-1-1,0 1 1,0 0 0,-2 5 0,3-7 12,0 0-1,0 0 1,1 0 0,-1 1-1,0-1 1,0 0-1,1 0 1,-1 0 0,0 0-1,1 0 1,-1 0 0,1 0-1,-1 0 1,1 0-1,0 0 1,0 0 0,-1 0-1,1-1 1,0 1 0,0 0-1,0 0 1,0-1-1,0 1 1,-1 0 0,1-1-1,1 1 1,-1-1 0,1 1-1,86 40-1827,-59-29 1593,-1 1-1,-1 0 0,0 3 1,-1 0-1,26 22 0,-40-28 285,-1 1-1,-1 0 1,1 0 0,-2 1-1,0 0 1,15 26-1,-21-31 73,0-1 1,-1 1-1,1-1 0,-1 1 0,-1 0 0,1 0 0,-1 0 0,-1 0 0,1 0 1,-1 0-1,0 0 0,-1 0 0,1 0 0,-1 0 0,-1 0 0,0-1 0,-3 10 1,1-6 128,-2 1 1,0-1 0,0 0 0,-1-1 0,0 0 0,0 0-1,-1 0 1,0-1 0,-1 0 0,0 0 0,0-1 0,-1-1 0,-14 9-1,16-11-105,0-1-1,1 1 0,-1-1 0,0-1 0,0 1 0,-1-2 0,1 1 0,-14 0 1,16-2-130,1 0 1,0 0-1,0-1 1,-1 0 0,1 0-1,0 0 1,0-1 0,0 1-1,0-1 1,0 0-1,0-1 1,1 1 0,-1-1-1,-5-5 1,7 5-59,0 1 0,1-1 1,-1 0-1,1 0 0,0 0 0,0 0 0,0 0 1,0-1-1,0 1 0,1-1 0,0 1 1,-1-1-1,1 1 0,1-1 0,-1 0 0,0 1 1,1-1-1,0 0 0,0 0 0,0 0 0,0 1 1,1-1-1,1-7 0,2-6-23,2 0 1,-1 0-1,15-28 0,-17 40-10,31-64-372</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27.908"/>
    </inkml:context>
    <inkml:brush xml:id="br0">
      <inkml:brushProperty name="width" value="0.05" units="cm"/>
      <inkml:brushProperty name="height" value="0.05" units="cm"/>
    </inkml:brush>
  </inkml:definitions>
  <inkml:trace contextRef="#ctx0" brushRef="#br0">1 370 18708,'16'23'1800,"-5"11"-1328,-1 11-191,2 11 727,8 18-552,-5 4-40,10 3-144,-1-2-160,3-7-456,1-6-224,0-15-504,1-11 840,-6-19-177,0-11-167</inkml:trace>
  <inkml:trace contextRef="#ctx0" brushRef="#br0" timeOffset="1">333 0 18044,'8'9'1512,"5"22"-1024,-1 10-192,8 20 561,8 8-225,5 11-232,3 8-56,4 8-168,0 1-192,3-7-456,-2-9-208,-6-17-297,-5-5-47,-9-15-224,-5-11 384,-14-30 208,2 4-177,-23-32 217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28.354"/>
    </inkml:context>
    <inkml:brush xml:id="br0">
      <inkml:brushProperty name="width" value="0.05" units="cm"/>
      <inkml:brushProperty name="height" value="0.05" units="cm"/>
    </inkml:brush>
  </inkml:definitions>
  <inkml:trace contextRef="#ctx0" brushRef="#br0">168 488 13723,'-6'-11'242,"-99"-168"2082,95 159-1913,1 1 0,1-1 1,1-1-1,1 1 0,1-1 0,0 0 1,-1-32-1,5 50-313,1-1 1,1 1 0,-1-1-1,0 1 1,1 0-1,0-1 1,0 1-1,0 0 1,0-1 0,0 1-1,1 0 1,-1 0-1,1 0 1,0 0 0,0 1-1,0-1 1,0 0-1,1 1 1,-1-1-1,1 1 1,-1 0 0,1 0-1,0 0 1,0 0-1,0 0 1,0 1-1,0-1 1,0 1 0,5-1-1,8-3 102,0 1 1,1 1-1,-1 1 0,29-1 0,-29 2-97,99-4 236,-1 6 1,0 5-1,196 35 0,-308-41-338,11 2 0,0 0 0,0 1 0,-1 1 0,1 0 0,16 8 0,-28-11-1,0 0-1,0-1 1,0 1-1,0-1 1,0 1-1,0 0 1,0 0-1,-1 0 1,1-1-1,0 1 1,0 0-1,-1 0 1,1 0 0,-1 0-1,1 0 1,-1 0-1,1 0 1,-1 0-1,0 1 1,1-1-1,-1 0 1,0 0-1,0 0 1,0 0-1,0 0 1,0 1 0,0-1-1,0 0 1,0 0-1,0 0 1,0 0-1,-1 0 1,1 0-1,0 1 1,-2 1-1,-1 1 2,0 1 0,0-1 0,0 1-1,0-1 1,-9 7 0,-40 35 34,-115 77-1,66-52-238,24-15-779,-76 73 1,127-99 567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28.818"/>
    </inkml:context>
    <inkml:brush xml:id="br0">
      <inkml:brushProperty name="width" value="0.05" units="cm"/>
      <inkml:brushProperty name="height" value="0.05" units="cm"/>
    </inkml:brush>
  </inkml:definitions>
  <inkml:trace contextRef="#ctx0" brushRef="#br0">0 2678 15059,'820'-452'3466,"360"-135"-533,16 34-1669,-1118 517-1206,845-370 294,9 48 325,-518 234 63,-272 85-285,-133 36-422,-2 2-23,0 0 1,-1-1 0,1 0-1,-1-1 1,1 1-1,-1-1 1,0 0 0,0-1-1,8-5 1,-14 8-29,0 1 1,0-1-1,0 1 1,1-1 0,-1 1-1,0 0 1,0-1-1,0 1 1,0-1 0,0 1-1,0-1 1,0 1-1,0-1 1,0 1 0,0 0-1,-1-1 1,1 1-1,0-1 1,0 1 0,0-1-1,0 1 1,-1 0-1,1-1 1,0 1 0,0-1-1,-1 1 1,1 0-1,0-1 1,-1 1 0,1 0-1,0 0 1,-1-1-1,1 1 1,-1 0 0,1 0-1,0-1 1,-1 1-1,1 0 1,-1 0 0,-22-10-585,22 9 562,-20-6-166,2 1-19,-30-15 0,3-9-231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29.488"/>
    </inkml:context>
    <inkml:brush xml:id="br0">
      <inkml:brushProperty name="width" value="0.05" units="cm"/>
      <inkml:brushProperty name="height" value="0.05" units="cm"/>
    </inkml:brush>
  </inkml:definitions>
  <inkml:trace contextRef="#ctx0" brushRef="#br0">6097 535 16163,'-15'-31'254,"-2"0"0,-2 1-1,0 0 1,-40-44-1,39 54-211,0 0 0,-1 2 0,-1 0-1,0 2 1,-2 0 0,-37-19 0,-2 7-21,-1 2 0,-1 3 0,-99-21 0,-209-15-19,178 43-78,-377 19-1,-189 96-147,128 57 29,16 54 78,411-129 98,3 8 0,4 10 0,5 8 0,5 8 1,-230 184-1,112-25 14,240-203 12,4 2-1,-64 94 0,79-94 14,-75 155 1,98-171-9,3 1 1,2 1-1,-17 91 1,28-96-11,2 0 0,3 1 0,3-1 0,1 1 0,3-1 0,3 0 0,2 0 0,2 0 0,20 63 0,-9-57-72,2 0-1,3-2 1,3 0 0,2-2-1,2-2 1,3-1 0,64 74-1,-43-65-121,2-3 0,3-3 0,3-3 0,2-2 0,110 63 0,-122-83 58,2-4 0,1-1 1,1-3-1,1-3 0,1-2 0,0-3 0,1-3 1,85 6-1,-55-13 130,0-4 1,0-3-1,-1-5 1,0-4 0,0-4-1,122-35 1,-55-2 472,-2-6 1,154-82 0,275-190 1372,-140 40 293,745-637 0,-811 570-1765,-41-31-241,-277 307-117,79-138-1,-115 172-18,-2-1 0,-2-1-1,-2-1 1,20-83 0,-34 109-35,-1 0 0,-1-1 0,-1 1 0,-1-1 0,-1 1 0,-2-1 0,0 1 1,-1-1-1,-2 1 0,-13-43 0,10 47-67,-1 0 1,0 1-1,-1 0 1,-2 1-1,1 0 0,-2 1 1,-1 0-1,0 1 1,-1 1-1,0 0 1,-1 1-1,-29-20 0,8 12-229,0 1-1,-2 1 1,0 3-1,-1 1 1,0 1 0,-2 3-1,-67-12 1,7 10-195,-1 4 1,-110 4-1,-33 13-419</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0:53.505"/>
    </inkml:context>
    <inkml:brush xml:id="br0">
      <inkml:brushProperty name="width" value="0.05" units="cm"/>
      <inkml:brushProperty name="height" value="0.05" units="cm"/>
    </inkml:brush>
  </inkml:definitions>
  <inkml:trace contextRef="#ctx0" brushRef="#br0">69 1 17140,'-1'0'110,"0"1"1,0 0-1,0-1 1,0 1-1,0 0 1,0 0 0,1 0-1,-1 0 1,0-1-1,0 1 1,1 0-1,-1 0 1,1 1 0,-1-1-1,1 0 1,-2 2-1,-6 23 92,8-23-90,-11 50 395,2 0-1,3 1 1,1 70-1,15 101-349,-6-175-198,-4-50 27,0 0 0,0 0 1,1 1-1,-1-1 0,0 0 0,0 0 0,0 0 0,0 1 0,0-1 0,0 0 1,0 0-1,0 0 0,0 1 0,0-1 0,0 0 0,0 0 0,0 0 0,0 1 0,0-1 1,0 0-1,0 0 0,0 0 0,0 1 0,0-1 0,0 0 0,0 0 0,0 0 1,0 1-1,0-1 0,-1 0 0,1 0 0,0 0 0,0 0 0,0 1 0,0-1 0,0 0 1,-1 0-1,1 0 0,0 0 0,0 0 0,0 0 0,-1 0 0,1 1 0,0-1 1,0 0-1,0 0 0,0 0 0,-1 0 0,1 0 0,0 0 0,0 0 0,-1 0 0,1 0 1,0 0-1,0 0 0,0 0 0,-1 0 0,1 0 0,0 0 0,0 0 0,0 0 1,-1-1-1,1 1 0,-12-10-376,11 9 388,-10-10-245</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0:53.923"/>
    </inkml:context>
    <inkml:brush xml:id="br0">
      <inkml:brushProperty name="width" value="0.05" units="cm"/>
      <inkml:brushProperty name="height" value="0.05" units="cm"/>
    </inkml:brush>
  </inkml:definitions>
  <inkml:trace contextRef="#ctx0" brushRef="#br0">1 250 16075,'1'-7'185,"0"0"-1,1 0 0,-1 0 0,2 0 0,-1 0 1,1 1-1,0-1 0,0 1 0,1-1 0,-1 1 1,2 0-1,-1 1 0,1-1 0,-1 1 0,1 0 1,1 0-1,-1 0 0,9-5 0,5-3 70,1 1 0,0 1 0,0 1 0,34-12-1,-14 8-76,0 2-1,0 2 0,1 2 0,1 1 0,52-1 0,-64 7-136,-1 1-1,0 2 0,0 1 0,1 2 0,-2 0 1,1 2-1,-1 1 0,36 15 0,-55-19-12,-1 0 0,1 1 0,-1 0 0,0 0 0,0 1 0,-1 0 0,1 0-1,-1 1 1,9 11 0,-14-15 0,0 0-1,1 0 1,-2 1-1,1-1 0,0 1 1,-1-1-1,0 1 1,1 0-1,-2 0 1,1-1-1,0 1 0,-1 0 1,1 0-1,-1 0 1,0 0-1,-1 0 1,1-1-1,-1 1 0,1 0 1,-1 0-1,0 0 1,0-1-1,-1 1 0,1-1 1,-4 7-1,-4 3 62,0 0-1,0 0 0,-1-1 0,-1 0 0,0-1 1,-13 11-1,-81 55 287,88-65-571,0-1 0,-1-1 0,0-1 0,-1-1 0,1 0 1,-31 7-1,47-14 129,1-1 0,0 0 0,-1 1-1,1-1 1,-1 0 0,1 0 0,-1 0 0,1-1 0,-1 1 0,1 0 0,-1 0 0,1-1-1,-1 1 1,-1-2 0,2 2 47,1-1-1,-1 1 1,1-1-1,-1 0 1,1 1 0,0-1-1,-1 0 1,1 1-1,0-1 1,-1 1-1,1-1 1,0 0-1,0 0 1,0 1 0,0-1-1,0 0 1,0 1-1,0-1 1,0 0-1,0 0 1,0 1-1,0-1 1,0 0 0,0 1-1,1-1 1,-1 0-1,0 1 1,0-1-1,1 0 1,-1 1-1,0-1 1,1 1 0,-1-1-1,1 0 1,0 0-1,15-19-629</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0:54.583"/>
    </inkml:context>
    <inkml:brush xml:id="br0">
      <inkml:brushProperty name="width" value="0.05" units="cm"/>
      <inkml:brushProperty name="height" value="0.05" units="cm"/>
    </inkml:brush>
  </inkml:definitions>
  <inkml:trace contextRef="#ctx0" brushRef="#br0">57 69 16371,'-4'46'1580,"-1"-1"-1,-15 53 0,10-51-311,-7 74 0,16-120-1257,1 1 0,0-1 1,0 1-1,0-1 0,0 1 0,0-1 0,1 1 0,-1-1 1,0 1-1,1-1 0,-1 1 0,1-1 0,-1 0 1,1 1-1,0-1 0,0 0 0,-1 0 0,3 2 1,-3-2-9,0-1 1,0 0-1,1 0 1,-1 0-1,0 0 1,0 0-1,1 0 1,-1 0-1,0 0 1,1 1-1,-1-1 1,0 0 0,0 0-1,1 0 1,-1 0-1,0 0 1,0-1-1,1 1 1,-1 0-1,0 0 1,0 0-1,1 0 1,-1 0-1,0 0 1,0 0 0,1 0-1,-1-1 1,0 1-1,0 0 1,1 0-1,-1-1 1,8-14 86,-4-2-32,-1 0 0,0 0 0,-1 0-1,-1-23 1,-6-70 161,4 104-195,1 1-13,0 1 0,0 0 1,0 0-1,-1 0 0,0 0 1,0 0-1,0-1 0,0 1 1,-1 1-1,1-1 0,-1 0 1,-3-5-1,5 13 4,0-1 0,1 1 1,-1-1-1,1 1 0,0-1 0,2 6 1,-1-5-19,-1 0 1,1 0-1,0 0 1,1 0-1,-1-1 1,1 1-1,0-1 1,-1 1 0,2-1-1,-1 0 1,0 0-1,0 0 1,1-1-1,0 1 1,-1-1-1,1 0 1,0 0-1,0 0 1,1-1 0,-1 1-1,0-1 1,0 0-1,1 0 1,-1 0-1,0-1 1,1 0-1,-1 0 1,1 0-1,-1 0 1,0 0-1,7-3 1,-1 1-6,-1 0 1,1-1-1,-1-1 1,0 1-1,0-1 1,-1-1-1,1 0 1,-1 0-1,0-1 1,0 0-1,-1 0 1,0-1-1,9-10 1,-6 4 7,0-1 1,-1 0-1,11-22 1,-17 29 7,1-1 0,-1 0-1,-1 0 1,1 0 0,-1 0 0,-1-1 0,1 1 0,-1-14 0,-3 11 37,-4 13 13,-6 18 27,6-4-29,0 0 0,1 1 0,0 0 0,-3 27 0,7-36-38,0 0-1,1-1 1,0 1-1,0 0 0,0 0 1,1 0-1,0 0 1,1-1-1,0 1 1,0-1-1,1 1 0,5 11 1,-6-16-11,1 0 1,-1 1-1,1-1 1,0 0-1,0 0 1,0-1-1,1 1 1,-1-1-1,1 1 1,-1-1-1,1 0 0,0 0 1,0-1-1,0 1 1,0-1-1,0 0 1,0 0-1,0 0 1,0-1-1,1 1 1,-1-1-1,0 0 1,0 0-1,0-1 1,1 1-1,6-2 1,0-1 7,0 1 0,-1-2 0,1 1 0,0-2 0,-1 1 0,0-1 0,0-1 0,16-12 0,-14 9 4,-1 0 0,-1-1-1,0 0 1,0-1 0,-1 0-1,0-1 1,-1 0 0,0 0-1,10-25 1,-14 14-21,-7 18-20,-5 12-3,-1 7 27,0 0 1,1 1 0,1 0 0,0 1 0,1-1-1,1 1 1,1 0 0,0 1 0,-3 25 0,7-37 5,-1 1 1,1-1-1,0 1 0,0 0 1,1-1-1,0 1 1,0 0-1,0-1 1,0 1-1,1-1 1,0 0-1,0 0 1,4 7-1,-3-8-2,0 0 0,0 0 0,1-1-1,-1 1 1,1-1 0,-1 0 0,1 0-1,0 0 1,0-1 0,1 1 0,-1-1-1,0 0 1,1 0 0,-1 0 0,9 1-1,-3-1-15,-1 0 0,1-1 0,0 0 0,0-1-1,-1 0 1,1-1 0,0 0 0,15-3 0,-21 3-31,0 0-1,-1-1 1,1 1 0,0-1 0,-1 1 0,0-1 0,1 0 0,-1 0-1,0-1 1,5-4 0,-6 5-22,0 0 0,-1 0-1,0 0 1,1 0 0,-1 0 0,0 0-1,0-1 1,0 1 0,0 0 0,-1-1-1,1 1 1,-1-1 0,1 1 0,-1-1 0,0 1-1,0-1 1,0 1 0,-1-4 0,-1-6 157,0 1 0,-2-1 0,-8-20 0,-1-6-288,0-6-38</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0:55.065"/>
    </inkml:context>
    <inkml:brush xml:id="br0">
      <inkml:brushProperty name="width" value="0.05" units="cm"/>
      <inkml:brushProperty name="height" value="0.05" units="cm"/>
    </inkml:brush>
  </inkml:definitions>
  <inkml:trace contextRef="#ctx0" brushRef="#br0">29 9 18860,'-13'-5'2273,"2"2"-1489,6 3 1872,11 0-2032,4 1-440,7 2-1104,3-2-320,8 5 960,2 1-280,7 3-208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7.232"/>
    </inkml:context>
    <inkml:brush xml:id="br0">
      <inkml:brushProperty name="width" value="0.05" units="cm"/>
      <inkml:brushProperty name="height" value="0.05" units="cm"/>
    </inkml:brush>
  </inkml:definitions>
  <inkml:trace contextRef="#ctx0" brushRef="#br0">5 140 14331,'-2'21'560,"0"0"0,2 0 0,0 0-1,2 0 1,0 0 0,2-1 0,0 1 0,7 22-1,-10-40-478,0 0-1,0 0 0,1-1 1,-1 1-1,0 0 0,1-1 0,0 1 1,-1-1-1,1 1 0,0-1 0,0 0 1,1 0-1,-1 0 0,0 0 0,1 0 1,-1-1-1,1 1 0,-1-1 0,1 1 1,0-1-1,2 1 0,-3-2-42,-1 0-1,1 1 1,-1-1-1,1 0 1,-1-1-1,1 1 1,-1 0-1,1 0 1,-1-1-1,1 1 1,-1-1-1,0 1 1,1-1-1,-1 1 1,1-1-1,1-2 1,0 1-16,-1 0 0,0 0 0,0 0 0,0-1-1,0 1 1,0-1 0,0 1 0,-1-1 0,1 0 0,1-4 0,1-5 40,-1 0-1,0-1 0,-1 1 1,0 0-1,-1-1 1,0-24-1,-12-76 48,10 109-113,0-8-26,-1 0 0,0 0 0,-1 0 0,-7-16 0,9 43-116,3-5 144,0-1 0,1 0 0,0 0 0,0 0 0,1 0 0,0 0 1,1-1-1,0 1 0,0-1 0,1 0 0,7 8 0,-10-13 8,1 0 0,-1 0-1,1 0 1,-1 0 0,1-1-1,0 1 1,0-1 0,0 0-1,0 0 1,1-1 0,-1 1-1,0-1 1,1 0 0,-1 0 0,1 0-1,-1-1 1,1 1 0,0-1-1,-1 0 1,1-1 0,-1 1-1,1-1 1,-1 0 0,1 0-1,6-3 1,8-5 3,0 0 0,0-2 1,-1 0-1,0-2 0,-1 0 0,27-27 0,-17 17-27,34-25-1,-59 46 45,1 1 0,0-1 0,1 1 0,-1 0 1,0 0-1,0 0 0,1 0 0,-1 1 0,5-1 0,-7 1-144,0-1-1,0 1 0,0 0 0,1 0 0,-1 0 1,0 0-1,0 1 0,0-1 0,0 0 0,0 0 1,0 1-1,0-1 0,0 0 0,0 1 0,-1-1 0,1 1 1,0-1-1,0 1 0,0 0 0,0-1 0,-1 1 1,1 0-1,0 0 0,0-1 0,-1 1 0,1 0 0,-1 0 1,1 0-1,-1 0 0,1 0 0,-1 0 0,0 0 1,1 0-1,-1 1 0,-7-23-1480,-4 2 589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0:55.488"/>
    </inkml:context>
    <inkml:brush xml:id="br0">
      <inkml:brushProperty name="width" value="0.05" units="cm"/>
      <inkml:brushProperty name="height" value="0.05" units="cm"/>
    </inkml:brush>
  </inkml:definitions>
  <inkml:trace contextRef="#ctx0" brushRef="#br0">197 1 16355,'-17'4'3045,"-33"6"0,-14 2 330,58-11-3254,1 1 0,0 0 1,0 0-1,-1 1 0,2-1 0,-1 1 1,0 0-1,-8 7 0,12-9-135,1 0-1,-1 0 1,0-1-1,1 1 1,-1 0-1,0 0 1,1 0-1,-1 0 1,1 0-1,0 0 1,-1 0-1,1 0 1,0 0-1,-1 0 1,1 0-1,0 0 1,0 0-1,0 0 1,0 0-1,0 0 1,0 0-1,0 0 1,0 0-1,0 0 1,1 0 0,-1 0-1,0 0 1,1 0-1,-1 0 1,1 0-1,-1 0 1,1 0-1,-1 0 1,1 0-1,0 0 1,-1-1-1,1 1 1,0 0-1,0 0 1,1 0-1,4 4-146,0 0 0,1 0 0,-1-1 0,9 4 1,-14-8 142,74 37-1156,23 11 89,-86-41 978,-1 0 1,0 1-1,0 0 0,-1 1 0,17 18 0,-25-25 125,1 1-1,-1-1 0,0 1 0,-1 0 0,1 0 1,0 0-1,-1 0 0,1 0 0,-1 0 0,0 0 0,0 0 1,-1 1-1,1-1 0,0 0 0,-1 0 0,0 1 1,0-1-1,0 0 0,0 1 0,-1-1 0,0 4 0,0-2 61,-1-1 0,0 0 0,-1 1 0,1-1-1,-1 0 1,1 0 0,-1 0 0,-1 0 0,1-1-1,0 1 1,-1-1 0,0 0 0,-6 5-1,-3 0 159,1 0 0,-2-1 0,1-1 0,-1 0-1,0-1 1,-16 5 0,20-8-245,0 1 1,0-2 0,-1 1-1,1-1 1,-1-1-1,1 0 1,-1 0-1,1-1 1,-16-4-1,23 5-56,0-1 0,0 0 0,0 0 0,1 0 0,-1-1 0,0 1 0,1-1 0,0 0 0,-1 1 0,1-1 0,0 0 0,-1 0 0,1 0 0,1-1 0,-1 1 0,0 0 0,0-1 0,1 1 0,-1-1 0,1 0 0,0 1 0,0-1 0,0 0 0,0 0 0,1 0 0,-2-4 0,0-30-531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0:55.931"/>
    </inkml:context>
    <inkml:brush xml:id="br0">
      <inkml:brushProperty name="width" value="0.05" units="cm"/>
      <inkml:brushProperty name="height" value="0.05" units="cm"/>
    </inkml:brush>
  </inkml:definitions>
  <inkml:trace contextRef="#ctx0" brushRef="#br0">366 5 18324,'19'-4'1920,"-8"4"-1152,-6 9-303,-10 12 1431,-8 9-816,-11 13-512,-5 4-128,-8 9-176,-3 0-79,-5-1-65,4-5-40,2-10-32,6-9-160,6-10-513,6-10-511,3-11 952,3-11-144,2-22-160</inkml:trace>
  <inkml:trace contextRef="#ctx0" brushRef="#br0" timeOffset="1">38 48 19308,'27'3'2513,"0"1"-1537,6 5-384,6 1 1688,7 7-1247,1 5-153,-1 8-368,0 0-264,-9 6-512,-1 2-496,-12 1-800,-4-2 1263,-4-4-239,-1-4-232</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0:56.731"/>
    </inkml:context>
    <inkml:brush xml:id="br0">
      <inkml:brushProperty name="width" value="0.05" units="cm"/>
      <inkml:brushProperty name="height" value="0.05" units="cm"/>
    </inkml:brush>
  </inkml:definitions>
  <inkml:trace contextRef="#ctx0" brushRef="#br0">1 238 16756,'1'-3'334,"8"-23"1754,-9 26-2071,0 0 0,0 0 1,0 0-1,0-1 0,0 1 0,0 0 1,0 0-1,0 0 0,0 0 0,0 0 1,0 0-1,0 0 0,0 0 0,0 0 1,1-1-1,-1 1 0,0 0 0,0 0 1,0 0-1,0 0 0,0 0 0,0 0 1,0 0-1,0 0 0,0 0 0,0 0 1,0 0-1,1 0 0,-1 0 0,0 0 1,0 0-1,0-1 0,0 1 0,0 0 1,0 0-1,0 0 0,0 0 0,1 0 1,-1 0-1,0 0 0,0 0 0,0 0 1,0 1-1,0-1 0,0 0 0,0 0 1,0 0-1,0 0 0,1 0 0,-1 0 1,0 0-1,0 0 0,0 0 0,0 0 1,0 0-1,0 0 0,0 0 0,0 0 1,3 17 1172,-2 56 104,28 371 72,-23-412-1109,-6-32-237,0 1 0,0-1 0,0 1 0,0-1 0,0 1 0,0-1 1,0 1-1,0-1 0,0 1 0,1-1 0,-1 1 0,0-1 1,0 1-1,1-1 0,-1 0 0,0 1 0,1-1 0,-1 1 1,0-1-1,1 0 0,-1 1 0,1-1 0,-1 0 0,1 1 1,5-9 343,2-20 58,1-33 131,-3-1 0,-3-82 0,-23-122-398,16 239-182,4 14-9,-2 1 0,1-1 0,-2 1 0,0-1 0,0 1 0,-1 0 0,0 1 0,-7-13 0,11 24 32,0 0-1,0-1 1,0 1-1,-1 0 1,1-1-1,0 1 1,0 0-1,0-1 1,0 1-1,0 0 1,-1 0 0,1-1-1,0 1 1,0 0-1,-1 0 1,1 0-1,0-1 1,0 1-1,-1 0 1,1 0-1,0 0 1,0 0-1,-1-1 1,1 1-1,0 0 1,-1 0-1,1 0 1,0 0-1,-1 0 1,1 0-1,0 0 1,-1 0-1,1 0 1,0 0-1,0 0 1,-1 0-1,-3 12-76,3 23 3,2-21 56,1 0-1,1 1 1,0-1 0,0 0-1,2 0 1,0-1 0,0 0-1,1 1 1,11 16 0,-14-24 23,1-2 1,-1 1-1,1 0 1,0-1-1,0 0 1,1 0-1,-1 0 1,1 0-1,0-1 1,-1 0-1,2 0 1,-1 0-1,0 0 1,1-1-1,-1 0 1,1 0-1,-1-1 1,1 1-1,0-1 1,0 0-1,0-1 1,0 1-1,0-1 1,0-1-1,9 0 1,-3-2 27,0-1 0,0 0 1,0 0-1,-1-1 0,0 0 0,0-1 1,0 0-1,-1-1 0,0 0 0,0-1 1,0 0-1,-1-1 0,-1 0 0,10-11 0,-4 2 63,-1 0-1,0-1 0,-1-1 1,-2 0-1,0 0 0,14-40 1,-17 25 37,-7 23-68,-1 12-60,1 0 0,0 0 0,0 0 0,0 0 0,-1 0 0,1 0-1,0 0 1,0 0 0,0 0 0,0 0 0,-1 0 0,1 0-1,0 0 1,0 0 0,0 0 0,-1 0 0,1 1 0,0-1-1,0 0 1,0 0 0,0 0 0,-1 0 0,1 0 0,0 0-1,0 1 1,0-1 0,0 0 0,0 0 0,0 0 0,0 0-1,-1 1 1,1-1 0,0 0 0,0 0 0,0 0 0,0 0-1,0 1 1,0-1 0,0 0 0,0 0 0,0 0 0,0 1-1,0-1 1,0 0 0,0 0 0,-10 25-10,2 0 0,0 0 0,2 1 0,1-1 0,-3 28 0,5-33 6,-3 21 6,2 1 0,3 81 0,2-103-39,1 0 0,1 0-1,1 0 1,1 0 0,1-1-1,0 0 1,1 0 0,12 20-1,-16-32-131,1-1 0,0 1-1,1-1 1,-1 0 0,1-1 0,0 1-1,10 7 1,-13-11 91,0-1-1,1 1 1,-1-1 0,0 0-1,0 0 1,1 0 0,-1 0-1,1 0 1,-1-1 0,0 1-1,1-1 1,-1 1 0,1-1-1,0 0 1,-1 0 0,1 0-1,-1-1 1,1 1 0,-1 0-1,1-1 1,-1 0 0,0 1-1,1-1 1,-1 0 0,5-3-1,22-18-524,-1-9-193</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0:57.299"/>
    </inkml:context>
    <inkml:brush xml:id="br0">
      <inkml:brushProperty name="width" value="0.05" units="cm"/>
      <inkml:brushProperty name="height" value="0.05" units="cm"/>
    </inkml:brush>
  </inkml:definitions>
  <inkml:trace contextRef="#ctx0" brushRef="#br0">1 108 16820,'0'2'127,"0"-1"0,0 1 0,0-1 1,0 1-1,0 0 0,0-1 1,0 1-1,0-1 0,1 1 1,-1-1-1,1 1 0,-1-1 1,1 1-1,0-1 0,-1 1 0,1-1 1,0 1-1,0-1 0,0 0 1,2 2-1,-1-1 37,0 0 1,1-1 0,-1 1-1,1-1 1,-1 0-1,1 1 1,0-1-1,-1 0 1,1-1 0,5 2-1,0-1 69,0 0 0,0-1 0,0 0 0,0 0 0,0-1-1,-1 0 1,14-4 0,-15 3-167,-1 0-1,1 0 1,-1-1 0,0 0-1,0 0 1,0-1-1,0 1 1,-1-1 0,1 0-1,-1 0 1,0 0-1,5-8 1,-7 10-51,-1 0 0,1 0 1,-1-1-1,0 1 0,0-1 1,1 1-1,-1-1 0,-1 1 1,1-1-1,0 0 0,-1 1 0,1-1 1,-1 0-1,0 0 0,0 1 1,0-1-1,0 0 0,-1 0 1,1 1-1,-1-1 0,1 0 0,-1 1 1,0-1-1,0 0 0,0 1 1,-1 0-1,1-1 0,-3-2 1,3 3-15,-1 0 1,1 0 0,-1 0 0,0 0 0,0 1 0,0-1-1,0 1 1,0 0 0,0-1 0,-1 1 0,1 0-1,0 0 1,-1 0 0,1 1 0,0-1 0,-1 1 0,1-1-1,-1 1 1,1 0 0,-1 0 0,1 0 0,-1 0-1,1 0 1,-1 0 0,1 1 0,0-1 0,-1 1 0,1 0-1,-1 0 1,1 0 0,-3 1 0,0 0-7,0 1-1,0 0 1,1 0 0,-1 0-1,0 1 1,1 0 0,0 0-1,0 0 1,0 0 0,0 0 0,1 1-1,-5 7 1,5-7 3,1-1 0,0 1 0,1 0 1,-1 0-1,1-1 0,-1 1 0,2 0 1,-1 0-1,0 0 0,1 0 0,0 0 0,0 0 1,1 0-1,-1 0 0,1 0 0,2 9 0,-1-10 3,0 0 1,0-1-1,0 1 0,0-1 0,0 0 0,1 0 0,-1 1 0,1-2 0,0 1 0,0 0 0,0 0 0,0-1 0,0 0 1,1 0-1,-1 0 0,1 0 0,0 0 0,-1 0 0,1-1 0,0 0 0,7 1 0,7 2-2,1-2 0,-1 0-1,1-1 1,-1-1 0,1-1-1,-1-1 1,24-4 0,124-40 52,-96 24 35,-66 20-61,0 1 0,0 0-1,0 0 1,1 0 0,-1 1 0,0 0 0,0-1 0,0 2-1,1-1 1,3 1 0,-6 0 13,1-1 0,-1 1 0,0 1 0,0-1 0,1 0 0,-1 0 0,0 1 0,0-1 0,0 1 0,-1 0 0,1 0-1,0-1 1,-1 1 0,1 0 0,-1 0 0,1 1 0,0 2 0,2 1 70,-1 0 1,1 0-1,0 0 0,0 0 0,1-1 1,0 0-1,0 0 0,7 6 0,-7-8-67,-1-1 0,0 0-1,0 0 1,1 0 0,-1 0 0,1-1-1,0 0 1,-1 0 0,1 0 0,0 0-1,0-1 1,0 0 0,6 0-1,9-3-55,0 0-1,0-1 0,-1-2 1,1 1-1,-1-2 0,-1-1 0,19-10 1,44-16-448,-81 34 463,0 0-1,0 0 1,0 0-1,1 0 0,-1 0 1,0 0-1,0 0 1,1 0-1,-1 0 1,0 0-1,0 0 0,0 0 1,1 0-1,-1 0 1,0 0-1,0 0 1,1 0-1,-1 0 0,0 0 1,0 0-1,0 0 1,1 1-1,-1-1 1,0 0-1,0 0 0,0 0 1,0 0-1,1 0 1,-1 1-1,0-1 1,0 0-1,0 0 0,0 0 1,0 1-1,0-1 1,1 0-1,-1 0 1,0 0-1,0 1 0,0-1 1,0 0-1,0 0 1,0 0-1,0 1 0,0-1 1,0 0-1,0 0 1,0 1-1,0-1 1,0 0-1,0 0 0,0 1 1,0-1-1,0 0 1,-1 0-1,1 0 1,0 1-1,0-1 0,0 0 1,0 0-1,-1 1 1,-6 21 166,2-9-10,5-12-171,0-1 0,-1 1 0,1 0 0,0 0 0,0-1 0,0 1 0,0 0 0,0 0 0,0-1 0,0 1 0,0 0 0,0 0 0,1-1 0,-1 1 0,0 0-1,0 0 1,1-1 0,-1 1 0,0 0 0,1-1 0,-1 1 0,1 0 0,-1-1 0,1 1 0,-1-1 0,1 1 0,-1-1 0,1 1 0,-1-1 0,1 1 0,0-1 0,-1 1 0,1-1 0,0 0 0,-1 1 0,1-1 0,0 0 0,0 0 0,-1 0 0,1 1 0,0-1 0,0 0-1,-1 0 1,1 0 0,0 0 0,0 0 0,0-1 0,-1 1 0,1 0 0,1 0 0,6-2-368,0 0 0,0 0-1,14-5 1,-17 5 463,29-11-490,7-1-158</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0:57.885"/>
    </inkml:context>
    <inkml:brush xml:id="br0">
      <inkml:brushProperty name="width" value="0.05" units="cm"/>
      <inkml:brushProperty name="height" value="0.05" units="cm"/>
    </inkml:brush>
  </inkml:definitions>
  <inkml:trace contextRef="#ctx0" brushRef="#br0">130 166 19652,'0'0'39,"-18"3"1261,1 2 0,-21 6-1,34-9-1159,1-1 0,-1 1 0,0 0 1,0 0-1,1 0 0,-1 0 0,1 1 0,0-1 0,0 1 0,0 0 1,0 0-1,0 0 0,0 0 0,1 1 0,-3 4 0,4-6-142,1-1-1,-1 1 0,1 0 1,-1-1-1,1 1 0,0-1 1,0 1-1,0 0 1,0-1-1,0 1 0,0-1 1,1 1-1,-1-1 1,0 1-1,1 0 0,-1-1 1,1 1-1,0-1 0,-1 0 1,1 1-1,0-1 1,0 0-1,0 1 0,0-1 1,0 0-1,0 0 1,0 0-1,0 0 0,1 0 1,-1 0-1,0 0 0,1 0 1,2 1-1,5 3-143,1 0 1,0-1-1,18 6 0,-22-8 106,17 5-195,1 0-52,-1 1 1,41 21-1,-57-25 274,0 0-1,0 1 0,-1 0 1,1 1-1,-1-1 0,0 1 1,0 0-1,-1 1 0,0-1 1,0 1-1,0 0 0,4 11 1,-5-9 66,0 1-1,0 0 1,-1 1 0,0-1 0,-1 1-1,-1-1 1,1 1 0,-2-1 0,1 1-1,-1 0 1,-1 0 0,0-1 0,-1 1-1,0-1 1,0 1 0,-1-1 0,-5 12-1,3-11 73,0 0-1,-1 0 1,0-1-1,-1 0 1,0 0-1,0-1 1,-1 0 0,0 0-1,-1 0 1,0-1-1,0-1 1,-1 0-1,0 0 1,0-1-1,-13 6 1,19-10-67,-1 0 0,0 0-1,0 0 1,-1-1 0,1 0 0,0 0 0,0 0 0,-1-1 0,1 0 0,0 0 0,-7-1-1,10 1-54,1 0-1,-1-1 0,0 1 0,0-1 0,0 1 0,0-1 0,0 0 0,1 0 0,-1 0 0,0 0 0,1 0 0,-1 0 0,1 0 0,-1-1 0,1 1 0,-1-1 1,1 1-1,0-1 0,0 1 0,0-1 0,0 0 0,0 1 0,0-1 0,0 0 0,1 0 0,-1 0 0,1 0 0,-1 0 0,1 0 0,-1 1 0,1-1 0,0-3 1,1-3-40,-1 0 0,1 0 1,1 0-1,-1 0 0,2 0 1,-1 0-1,1 1 1,0-1-1,0 1 0,1-1 1,0 1-1,0 0 1,1 1-1,10-12 0,4-3-77,1 1 0,44-35-1,21-4 64,127-67 0,-126 79 295,141-105 0,-217 146-212,-1-1 0,-1-1 0,1 0 0,-1 0 1,-1 0-1,1-1 0,-2 0 0,9-14 0,-14 21-24,0 1 0,0-1 0,-1 0 0,1 0 0,0 1 0,-1-1 0,1 0 0,-1 0 0,0 0 0,0 0 0,1 0 0,-1 0 0,-1 1 0,1-1 0,0 0 0,0 0 0,-1 0 0,1 0 0,-1 0 0,-1-3 0,1 4-3,0-1 1,-1 1-1,1-1 0,-1 1 0,1 0 0,-1-1 0,0 1 0,1 0 1,-1 0-1,0 0 0,0 0 0,0 1 0,0-1 0,1 0 0,-1 1 1,0 0-1,0-1 0,0 1 0,0 0 0,-3 0 0,-5 0-4,0 1 0,0 0 0,1 1 0,-1 0 0,0 0-1,1 1 1,0 0 0,0 1 0,0 0 0,0 0 0,-10 7 0,3-1-13,2 0 0,-1 1 0,2 1 1,-1 0-1,-16 20 0,23-24 9,1 1 0,0-1 0,1 1 0,-1 1 0,2-1-1,-8 19 1,11-25-25,0 0 0,0 0 1,1 0-1,-1 1 0,1-1 0,-1 0 0,1 0 0,0 0 0,0 0 0,0 1 0,1-1 0,-1 0 0,1 0 0,0 0 0,0 0 0,0 0 0,0 0 0,0 0 1,1 0-1,-1-1 0,1 1 0,0 0 0,-1-1 0,1 1 0,1-1 0,-1 0 0,4 4 0,1-2-127,1 0 1,0 0-1,-1 0 1,2-1-1,-1 0 1,0-1-1,0 0 0,1 0 1,0-1-1,16 1 1,20 0-304</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02.476"/>
    </inkml:context>
    <inkml:brush xml:id="br0">
      <inkml:brushProperty name="width" value="0.05" units="cm"/>
      <inkml:brushProperty name="height" value="0.05" units="cm"/>
    </inkml:brush>
  </inkml:definitions>
  <inkml:trace contextRef="#ctx0" brushRef="#br0">26 0 18252,'5'29'530,"-1"0"0,-1 0 1,-2 1-1,-2 34 0,0 0-218,39 495 376,-20-375-700,-16-161-153,-1 34 0,-4-45-263,-3-16-134,-8-20-350,12 19 843,-40-83-785,14 35 290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02.924"/>
    </inkml:context>
    <inkml:brush xml:id="br0">
      <inkml:brushProperty name="width" value="0.05" units="cm"/>
      <inkml:brushProperty name="height" value="0.05" units="cm"/>
    </inkml:brush>
  </inkml:definitions>
  <inkml:trace contextRef="#ctx0" brushRef="#br0">17 674 12835,'-2'-2'138,"1"0"0,-1 0 0,1 0 0,-1 0 0,1 0 1,0 0-1,0 0 0,0 0 0,0-1 0,0 1 0,1 0 1,-1-1-1,1 1 0,-1 0 0,1-1 0,0 1 0,0-1 0,0 1 1,0-1-1,0 1 0,1 0 0,-1-1 0,1 1 0,0 0 0,-1-1 1,1 1-1,0 0 0,0 0 0,0 0 0,1-1 0,-1 1 0,1 1 1,1-4-1,42-42 1762,-12 12-1272,-1 0 0,33-50 1,-31 27-264,-4-2 0,39-101 0,-42 92-121,-26 66-229,14-28 78,-14 31-90,-1-1 0,0 0 0,1 1 0,-1-1 0,0 0 0,1 1 0,-1-1 0,1 1 0,-1-1 0,1 1 0,-1-1 0,1 1 0,-1-1 0,1 1 0,0-1 0,-1 1 0,1 0 0,0-1 0,-1 1 0,1 0 0,0 0 0,-1-1 0,1 1 0,0 0 0,0 0 0,-1 0 0,1 0 0,0 0 0,0 0 0,-1 0 0,1 0 0,0 0 0,0 0 0,-1 1 0,1-1 0,0 0 0,-1 0 0,1 1 0,1 0 0,3 5 7,0 0 1,0 0 0,-1 0 0,1 1 0,-2 0-1,1 0 1,-1 0 0,3 8 0,6 12 9,169 297 71,-114-208-293,-62-108 103,-3-3 62,0-1 1,1 1 0,-1 0 0,1-1 0,1 1 0,-1-1 0,0 0 0,1 0-1,0-1 1,0 1 0,0-1 0,1 0 0,5 4 0,7-5-116</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03.518"/>
    </inkml:context>
    <inkml:brush xml:id="br0">
      <inkml:brushProperty name="width" value="0.05" units="cm"/>
      <inkml:brushProperty name="height" value="0.05" units="cm"/>
    </inkml:brush>
  </inkml:definitions>
  <inkml:trace contextRef="#ctx0" brushRef="#br0">1 1 17596,'9'34'1648,"-8"11"-1248,-7 18-128,2 8 977,5 14-929,5 5-48,1 8-32,2-2-8,4-7-96,3-5-40,-2-14-264,-1-7-96,-2-14-520,-4-10-177,-7-26 737,-5-16-176,-15-24-176</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04.014"/>
    </inkml:context>
    <inkml:brush xml:id="br0">
      <inkml:brushProperty name="width" value="0.05" units="cm"/>
      <inkml:brushProperty name="height" value="0.05" units="cm"/>
    </inkml:brush>
  </inkml:definitions>
  <inkml:trace contextRef="#ctx0" brushRef="#br0">32 761 17692,'0'1'115,"-21"-1"1120,12-2-483,8 2-728,1 0 1,0 0-1,0 0 1,0 0-1,0 0 0,0 0 1,0 0-1,0 0 0,0 0 1,0 0-1,0-1 1,0 1-1,0 0 0,0 0 1,-1 0-1,1 0 1,0 0-1,0 0 0,0 0 1,0 0-1,0 0 0,0-1 1,0 1-1,0 0 1,0 0-1,0 0 0,0 0 1,0 0-1,0 0 0,0 0 1,0 0-1,0-1 1,1 1-1,-1 0 0,0 0 1,0 0-1,0 0 1,0 0-1,0 0 0,0 0 1,0 0-1,0 0 0,0 0 1,0-1-1,0 1 1,0 0-1,0 0 0,1 0 1,-1 0-1,0 0 0,0 0 1,0 0-1,0 0 1,0 0-1,0 0 0,0 0 1,0 0-1,1 0 1,40-28 873,-1-2 1,67-66 0,-48 30-647,-2-3 0,-4-2 0,-3-2-1,-3-3 1,57-123 0,-89 162-91,-10 26-46,-3 14-28,-2 23 28,-1-7-62,2-2-30,1 0 0,1 0 0,0 0 0,2 0 0,-1-1 0,2 0 0,0 0 0,1 0 0,1-1 0,18 27 0,-9-19-77,0 0 0,2-2 1,1 0-1,0-2 0,42 32 1,-33-30-540,46 44 1,-65-54 427,0 0 0,0 1-1,-2 0 1,1 0 0,-2 1 0,1 0 0,5 16 0,-6-11-65,8 33 0,-4 23-349</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1:06.420"/>
    </inkml:context>
    <inkml:brush xml:id="br0">
      <inkml:brushProperty name="width" value="0.05" units="cm"/>
      <inkml:brushProperty name="height" value="0.05" units="cm"/>
    </inkml:brush>
  </inkml:definitions>
  <inkml:trace contextRef="#ctx0" brushRef="#br0">4487 495 10938,'-102'-63'626,"-4"5"-1,-128-51 1,87 53-740,-2 7 0,-2 6 0,-2 7 0,-213-23 0,179 44 155,-1 9-1,1 7 1,-1 9 0,2 8-1,0 8 1,-303 83-1,30 30 86,317-88-99,-158 81 0,241-102-15,2 2-1,0 4 0,3 1 0,-52 47 1,84-65-4,1 2 0,1 0 0,0 1 0,2 1 0,1 1 0,1 1 0,1 0 0,1 1-1,1 0 1,1 1 0,-12 44 0,17-37-1,1-1 0,2 1 0,1-1-1,2 1 1,1 0 0,2 0 0,1 0-1,15 64 1,-2-39 1,3-1 0,2 0 1,2-2-1,34 58 0,-20-52-16,2-3 1,2-1-1,4-1 1,1-3 0,3-2-1,102 84 1,-94-94 15,1-1 1,3-3-1,0-3 1,3-3 0,87 32-1,-24-20 32,254 51-1,-197-64-12,270 11 1,191-55-43,-217-33-5,421-101-1,-177-22 207,-526 121 5,-1-6 0,198-105 0,-296 133-62,0-2-1,-2-1 1,-1-3-1,64-61 1,-91 76-69,0-2-1,-2 0 1,0 0 0,-2-2-1,14-25 1,-20 31-22,0-1 1,-1 0-1,0 0 0,-1-1 0,-1 0 1,-1 0-1,-1 0 0,1-20 1,-3 21-25,-2 0 0,1 0-1,-2 1 1,0-1 0,-1 1 0,-1 0 0,0 0 0,-1 0 0,0 0 0,-2 1 0,1 0 0,-2 1 0,0 0 0,-21-24 0,-4 0-47,-2 2 1,-2 2-1,-61-43 0,6 14-80,-3 3 1,-3 5-1,-2 4 0,-123-41 0,-444-109-412,-109 37 295,339 99 121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7.679"/>
    </inkml:context>
    <inkml:brush xml:id="br0">
      <inkml:brushProperty name="width" value="0.05" units="cm"/>
      <inkml:brushProperty name="height" value="0.05" units="cm"/>
    </inkml:brush>
  </inkml:definitions>
  <inkml:trace contextRef="#ctx0" brushRef="#br0">0 0 16460,'13'10'1080,"12"0"-1240,2 3 152,14-1 176,1-4-128</inkml:trace>
  <inkml:trace contextRef="#ctx0" brushRef="#br0" timeOffset="1">585 3 16980,'2'3'276,"-1"0"0,0 1 0,0-1 0,0 0 0,0 1 1,0-1-1,-1 1 0,1-1 0,-1 1 0,0-1 0,0 0 0,0 1 1,-1-1-1,1 1 0,-3 6 0,-1 4 380,-2-1 1,-10 22-1,-3 7-163,16-34-435,0 1 0,1-1 1,0 1-1,0 0 1,-1 17-1,3-23-52,0-1 1,0 0-1,0 0 1,1 1-1,-1-1 1,1 0-1,-1 0 1,1 1-1,0-1 1,0 0-1,0 0 0,0 0 1,0 0-1,0 0 1,1 0-1,-1-1 1,1 1-1,-1 0 1,1-1-1,0 1 1,-1-1-1,1 1 0,0-1 1,0 0-1,0 0 1,0 0-1,0 0 1,4 1-1,5 1 18,0 0 0,0-1 0,0-1 0,1 0 1,-1 0-1,0-1 0,1 0 0,11-3 0,0 0-148,-1-1-1,-1-1 1,25-9 0,-40 11 73,0 1 1,1-1-1,-1 0 0,10-8 1,-15 11 67,0-1 0,-1 1 0,1-1 0,0 0 1,-1 1-1,1-1 0,-1 0 0,1 1 0,-1-1 1,1 0-1,-1 1 0,0-1 0,1 0 0,-1 0 1,0 0-1,1 0 0,-1 1 0,0-1 0,0-1 0,0 1-20,0 0-1,-1 0 0,1 0 0,-1 0 0,1 1 1,-1-1-1,1 0 0,-1 0 0,1 1 0,-1-1 1,0 0-1,1 1 0,-1-1 0,0 1 0,0-1 0,1 0 1,-1 1-1,0 0 0,0-1 0,0 1 0,0 0 1,-1-1-1,-29-8-135</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2:32.212"/>
    </inkml:context>
    <inkml:brush xml:id="br0">
      <inkml:brushProperty name="width" value="0.05" units="cm"/>
      <inkml:brushProperty name="height" value="0.05" units="cm"/>
    </inkml:brush>
  </inkml:definitions>
  <inkml:trace contextRef="#ctx0" brushRef="#br0">1968 5 20628,'28'-2'-71,"-27"1"44,-8 0 5,-66 6-46,-7 9 2,-82 26-1,-83 39-28,159-46 68,2 3 0,1 4 1,-114 75-1,99-47-38,2 4 1,-103 102 0,130-104-8,3 3 0,3 2 0,3 4-1,4 2 1,-60 115 0,89-143 21,1 1 0,4 1 1,1 2-1,-20 89 0,34-110 35,2 0 0,1 0 0,1 1 0,2-1 0,2 1 0,1 0 0,2-1 0,14 59 0,-7-58 1,2 1-1,1-2 0,2 0 1,1-1-1,2 0 0,2-1 0,0-2 1,3 0-1,0-1 0,2-2 1,1 0-1,2-2 0,52 39 0,-35-36-37,2-3-1,0-1 1,2-3-1,0-2 1,1-2-1,106 23 1,-63-24-84,1-5 0,1-3 1,111-4-1,-61-12-96,0-6 0,276-58 0,-243 24 87,329-131 0,-389 125 225,-2-4 0,-3-6 0,-3-4 0,-2-6 1,114-98-1,-177 129 27,-1-1 1,-2-3 0,-2-2-1,-2-1 1,-2-2-1,46-83 1,-67 102-22,0-2 1,-2 0-1,-2-1 1,-1 0-1,-2-1 1,-1 0-1,-2 0 1,-1-1-1,-2 0 1,-1 0-1,-2 0 1,-7-57-1,3 66-23,-2 1-1,-1-1 1,-1 1-1,-1 0 1,-1 1-1,-2 0 1,-25-42-1,17 38-9,-1 1-1,-1 1 0,-2 1 1,0 0-1,-41-30 1,21 22-9,-3 2 1,-89-47 0,56 41-65,-86-28 1,42 28-178,-1 4-1,-1 6 0,-193-17 0,82 29-282,-242 15 0,139 22 194,2 10-69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19.879"/>
    </inkml:context>
    <inkml:brush xml:id="br0">
      <inkml:brushProperty name="width" value="0.05" units="cm"/>
      <inkml:brushProperty name="height" value="0.05" units="cm"/>
    </inkml:brush>
  </inkml:definitions>
  <inkml:trace contextRef="#ctx0" brushRef="#br0">178 1 16179,'0'5'266,"-2"1"0,1-1-1,0 0 1,-1 1-1,0-1 1,0 0 0,-1 0-1,0 0 1,-3 4-1,-6 14 381,-5 17 106,-75 192 2167,84-205-2612,0 0-1,2 0 1,1 1-1,1 0 1,2 0-1,1 47 0,1-69-238,1-1 0,-1 1 0,1 0 0,1-1 0,-1 1-1,1-1 1,0 1 0,0-1 0,0 0 0,1 0 0,0 0 0,0 0-1,0 0 1,1-1 0,-1 1 0,6 4 0,-5-6-12,1 0 0,0 0 0,-1 0 0,1-1 0,0 1 0,0-1 0,1-1 1,-1 1-1,0 0 0,1-1 0,-1 0 0,1-1 0,-1 1 0,1-1 0,-1 0 0,8-1 1,-2 0-70,0-1 0,-1 0 0,1-1 0,-1 0 0,0 0 1,0-1-1,0 0 0,0-1 0,-1 0 0,1-1 0,-2 0 1,1 0-1,13-13 0,-17 14-204,0 0 0,0 0-1,-1-1 1,0 1 0,0-1 0,-1 0-1,1 0 1,-1 0 0,-1 0 0,1-1-1,-1 1 1,0-1 0,0 0 0,-1 0 0,0 0-1,0 1 1,-1-1 0,0 0 0,0 0-1,0 0 1,-1 0 0,-2-10 0,-1 6-68,0-1 0,0 1 1,-1 0-1,0 1 1,-1-1-1,-12-16 0,-21-18-875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20.359"/>
    </inkml:context>
    <inkml:brush xml:id="br0">
      <inkml:brushProperty name="width" value="0.05" units="cm"/>
      <inkml:brushProperty name="height" value="0.05" units="cm"/>
    </inkml:brush>
  </inkml:definitions>
  <inkml:trace contextRef="#ctx0" brushRef="#br0">1 0 15299,'10'16'1809,"13"0"-769,7-1-272,14 0 920,4-1-151,6-4-265,2-3-152,-2-1-496,-3-2-392,-10-4-1056,-5 0-104,-12-8 672,-2-1-232,-8-2-184</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20.807"/>
    </inkml:context>
    <inkml:brush xml:id="br0">
      <inkml:brushProperty name="width" value="0.05" units="cm"/>
      <inkml:brushProperty name="height" value="0.05" units="cm"/>
    </inkml:brush>
  </inkml:definitions>
  <inkml:trace contextRef="#ctx0" brushRef="#br0">172 1 20068,'0'0'54,"0"0"0,1 0 0,-1 0 1,0 0-1,0 0 0,0 0 0,1 0 0,-1-1 0,0 2 0,0-1 0,1 0 0,-1 0 0,0 0 0,0 0 0,0 0 0,1 0 0,-1 0 0,0 0 0,0 0 0,0 0 0,0 0 0,1 0 1,-1 1-1,0-1 0,0 0 0,0 0 0,0 0 0,1 0 0,-1 0 0,0 1 0,0-1 0,0 0 0,0 0 0,0 0 0,0 0 0,0 1 0,0-1 0,0 0 0,0 0 0,1 0 1,-1 1-1,0-1 0,0 0 0,0 0 0,0 0 0,0 1 0,0-1 0,0 0 0,-1 0 0,1 0 0,0 1 0,0-1 0,0 0 0,0 0 0,0 0 0,0 1 0,-1 19 549,0-15-58,-4 292 299,4-108-3263,2-187 2246,-1 0 0,0 0 0,-1 0 0,1 0 0,0 0 0,-1 0 0,1 0 0,-1 0 0,1 0 0,-1 0 0,-2 3 0,3-5 141,0 0 1,0 0-1,0 0 1,0 0-1,-1 1 1,1-1-1,0 0 1,0 0-1,0 0 1,-1 0-1,1 0 1,0 0-1,0 0 1,0 0-1,-1 0 1,1 0-1,0 0 1,0 0-1,-1 0 1,1 0 0,0 0-1,0 0 1,0 0-1,-1 0 1,1 0-1,0 0 1,0 0-1,0 0 1,-1 0-1,1-1 1,0 1-1,0 0 1,0 0-1,-1 0 1,-9-14-564,-2-11-198</inkml:trace>
  <inkml:trace contextRef="#ctx0" brushRef="#br0" timeOffset="1">6 230 17148,'-6'-7'1768,"8"7"-960,6 1-232,12 7 913,5-1-257,10 3-360,8 0-288,10 0-680,5-3-456,1-4 552,2-3-184,2-10-208</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21.205"/>
    </inkml:context>
    <inkml:brush xml:id="br0">
      <inkml:brushProperty name="width" value="0.05" units="cm"/>
      <inkml:brushProperty name="height" value="0.05" units="cm"/>
    </inkml:brush>
  </inkml:definitions>
  <inkml:trace contextRef="#ctx0" brushRef="#br0">1 333 17132,'-1'3'241,"1"-1"0,0 1-1,0 0 1,0 0 0,1 0 0,-1 0 0,1 0 0,1 4 0,-1-6-187,-1 0-1,1 0 0,0 0 1,-1 0-1,1 0 0,0 0 1,0-1-1,-1 1 1,1 0-1,0-1 0,0 1 1,0-1-1,0 1 1,0-1-1,0 1 0,0-1 1,0 1-1,0-1 1,0 0-1,0 0 0,0 1 1,0-1-1,0 0 0,0 0 1,0 0-1,0 0 1,0 0-1,0 0 0,2-1 1,10-2 424,-1 0 0,1-1 1,-1 0-1,0-1 0,0 0 1,15-9-1,67-47 930,-94 61-1407,78-55 656,-2-3 0,91-91 0,-150 134-553,-25 27-60,-8 15-51,1 1-140,2 1-1,1 1 1,2 1 0,1-1-1,1 1 1,1 1-1,2-1 1,1 1-1,2 0 1,3 62 0,7-55-1119,-8-37 1218,1 0 0,-1-1 0,1 1 0,-1 0 0,1-1 0,0 1 0,0-1 1,0 1-1,0-1 0,0 1 0,0-1 0,0 0 0,0 1 0,1-1 0,-1 0 0,0 0 0,1 0 0,-1 0 0,3 1 0,-4-2 8,1 0 0,0 0 0,-1 0 0,1 0 0,-1 0 0,1 0 0,0 0 0,-1-1 0,1 1 0,0 0 0,-1 0 0,1 0 0,-1-1 0,1 1 0,0 0 0,-1-1 0,1 0 0</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21.669"/>
    </inkml:context>
    <inkml:brush xml:id="br0">
      <inkml:brushProperty name="width" value="0.05" units="cm"/>
      <inkml:brushProperty name="height" value="0.05" units="cm"/>
    </inkml:brush>
  </inkml:definitions>
  <inkml:trace contextRef="#ctx0" brushRef="#br0">1 31 18812,'15'1'2136,"14"-1"-1159,8-1-377,12-4 1288,6 1-559,3 1-641,2-1-248,-1-1-584,-3 3-408,-13-1-905,-10 1-735,-13 1 1648,-7-1-433,-16 2-207</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22.086"/>
    </inkml:context>
    <inkml:brush xml:id="br0">
      <inkml:brushProperty name="width" value="0.05" units="cm"/>
      <inkml:brushProperty name="height" value="0.05" units="cm"/>
    </inkml:brush>
  </inkml:definitions>
  <inkml:trace contextRef="#ctx0" brushRef="#br0">1 45 15259,'4'22'2009,"13"-8"-1137,22-11-208,9-3 1024,10-5-479,2 1-145,0-4-536,-1-1-432,-7-1-848,-11-2 784,-15-5-288,-7-1-200</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22.470"/>
    </inkml:context>
    <inkml:brush xml:id="br0">
      <inkml:brushProperty name="width" value="0.05" units="cm"/>
      <inkml:brushProperty name="height" value="0.05" units="cm"/>
    </inkml:brush>
  </inkml:definitions>
  <inkml:trace contextRef="#ctx0" brushRef="#br0">0 371 18940,'23'-11'3531,"24"-14"-2073,-1-2 0,51-39 0,-52 29-1360,-1-1 0,-1-2 0,66-81-1,-109 120-98,0 1 0,0 0 0,0-1-1,0 1 1,1 0 0,-1 0-1,0-1 1,0 1 0,0 0 0,0 0-1,1-1 1,-1 1 0,0 0-1,0 0 1,1-1 0,-1 1 0,0 0-1,0 0 1,1 0 0,-1 0-1,0 0 1,1-1 0,-1 1-1,0 0 1,0 0 0,1 0 0,-1 0-1,0 0 1,1 0 0,-1 0-1,0 0 1,1 0 0,-1 0 0,0 0-1,0 0 1,1 0 0,-1 0-1,0 0 1,1 1 0,-1-1-1,0 0 1,0 0 0,1 0 0,4 18-41,-4 39-37,-2-43 42,1 29 9,2 79-1395,-1-111 1269,0-1 1,1 1-1,1 0 0,-1 0 1,2-1-1,-1 0 0,1 0 1,8 14-1,7-3-357</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22.980"/>
    </inkml:context>
    <inkml:brush xml:id="br0">
      <inkml:brushProperty name="width" value="0.05" units="cm"/>
      <inkml:brushProperty name="height" value="0.05" units="cm"/>
    </inkml:brush>
  </inkml:definitions>
  <inkml:trace contextRef="#ctx0" brushRef="#br0">21 0 17180,'-3'1'2026,"1"8"-996,3 17-212,0-16-149,-14 454 3327,12-445-3907,-1-11-35,1-1-1,1 0 1,0 1-1,0-1 1,0 0-1,1 1 1,0-1-1,0 0 0,1 1 1,4 11-1,-5-18-34,0 0-1,0 0 0,0 1 1,0-2-1,0 1 0,0 0 1,0 0-1,0 0 0,0 0 1,1-1-1,-1 1 0,0-1 1,0 1-1,1-1 0,-1 1 1,0-1-1,1 0 0,-1 1 1,0-1-1,1 0 0,-1 0 1,1 0-1,-1 0 0,0 0 1,1 0-1,-1-1 0,1 1 1,-1 0-1,0-1 0,1 1 1,-1-1-1,0 0 0,0 1 1,0-1-1,2-1 0,7-3 65,-2-1-1,1 0 0,11-10 1,-18 14-62,54-52 339,-42 38-260,1 1 0,1 1-1,32-24 1,-47 38-99,-1-1 0,1 1 1,-1 0-1,1-1 0,-1 1 0,1 0 1,0-1-1,-1 1 0,1 0 0,-1-1 1,1 1-1,0 0 0,-1 0 0,1 0 1,0 0-1,-1 0 0,1 0 0,-1 0 1,1 0-1,0 0 0,-1 0 0,1 0 1,0 0-1,-1 0 0,1 0 0,0 0 0,-1 1 1,1-1-1,-1 0 0,1 0 0,0 1 1,-1-1-1,1 1 0,-1-1 0,1 0 1,-1 1-1,1-1 0,-1 1 0,0-1 1,1 1-1,-1-1 0,0 1 0,1 0 1,-1-1-1,0 1 0,1-1 0,-1 1 1,0 0-1,0-1 0,0 1 0,0 1 1,1 4-4,0 1 1,0-1 0,-1 1 0,-1 8 0,1-10-3,-9 90-35,5-64-160,1 1 1,2 0-1,2 38 0,0-67 99,-1-1 0,1 1 0,-1 0 0,1-1 0,0 1 0,0-1 0,0 0 0,0 1 0,2 2 0,-2-4 34,-1-1-1,1 1 1,-1-1 0,1 1-1,-1 0 1,1-1-1,0 1 1,-1-1 0,1 1-1,0-1 1,0 0-1,-1 1 1,1-1 0,0 0-1,0 0 1,-1 1 0,1-1-1,0 0 1,0 0-1,0 0 1,0 0 0,-1 0-1,1 0 1,0 0-1,0 0 1,0 0 0,-1-1-1,1 1 1,0 0-1,0 0 1,0-1 0,-1 1-1,1 0 1,0-1-1,0 0 1,5-3-102,-1-1 0,0 0 0,0 0 0,-1 0 0,1 0 0,-1-1-1,4-6 1,-4 5-14,24-33-787</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23.503"/>
    </inkml:context>
    <inkml:brush xml:id="br0">
      <inkml:brushProperty name="width" value="0.05" units="cm"/>
      <inkml:brushProperty name="height" value="0.05" units="cm"/>
    </inkml:brush>
  </inkml:definitions>
  <inkml:trace contextRef="#ctx0" brushRef="#br0">0 163 15211,'4'4'274,"-1"-2"0,1 1 0,0 0 0,0-1 0,0 0-1,1 1 1,-1-2 0,0 1 0,1 0 0,-1-1 0,1 0 0,0 0-1,-1 0 1,1-1 0,0 0 0,-1 0 0,1 0 0,0 0-1,5-2 1,6 0 355,-1 0-1,0-2 1,-1 1-1,24-11 0,-27 10-392,-1-1 0,-1-1 0,1 1-1,-1-2 1,0 1 0,10-10-1,-16 14-189,-1-1 0,1 1 0,-1-1 0,0 1 0,1-1 0,-1 0 0,-1 0-1,1 0 1,0 0 0,-1 0 0,1 0 0,-1 0 0,0-1 0,0 1 0,0 0 0,-1-1-1,1 1 1,-1-1 0,0 1 0,0-1 0,0 1 0,0-1 0,-2-4 0,2 6-34,-1 0 0,0 1 0,0-1 0,0 0 0,0 1 0,0-1 1,0 1-1,0 0 0,0-1 0,-1 1 0,1 0 0,-1 0 0,1 0 0,-1 0 1,1 0-1,-1 0 0,1 0 0,-1 0 0,0 1 0,0-1 0,1 0 0,-1 1 1,0 0-1,0-1 0,0 1 0,-2 0 0,-2 0-6,0 0 1,0 0-1,0 0 1,0 1-1,0 0 1,0 1-1,-7 1 0,3 2-5,-1-1 0,1 2-1,0 0 1,0 0 0,1 0-1,0 2 1,0-1-1,0 1 1,1 0 0,0 1-1,1-1 1,0 2-1,-11 18 1,14-22-1,1 0 0,-1 1 0,1-1 0,1 1-1,-1 0 1,1-1 0,0 1 0,1 1 0,0-1 0,0 0 0,0 0-1,1 0 1,0 0 0,0 1 0,1-1 0,0 0 0,0 0 0,1 0-1,0 0 1,0 0 0,0 0 0,1-1 0,5 10 0,-5-12 5,0 0 0,0 1 0,1-1 0,-1 0 0,1-1 1,0 1-1,0-1 0,0 0 0,0 0 0,0 0 0,1 0 1,0-1-1,-1 1 0,1-1 0,0-1 0,0 1 0,0-1 0,0 1 1,1-1-1,-1-1 0,0 1 0,0-1 0,1 0 0,-1 0 0,0-1 1,0 1-1,0-1 0,1 0 0,5-3 0,2 0 16,1-1-1,-1-1 0,0 0 1,0-1-1,-1 0 1,0-1-1,-1-1 1,1 1-1,15-18 1,-9 8 27,0-1 0,-2-1 0,0-1 0,-1 0 0,22-44 0,-36 63-88,-4 4 31,-3 9 4,2-1-5,0 0 0,1 0 0,1 0 0,-1 1 0,2-1-1,-1 1 1,2-1 0,-1 1 0,3 20 0,-2-27 10,1 0 0,0 0 0,0 0 0,0 0 0,1 0 0,-1 0 1,1 0-1,0 0 0,0-1 0,0 1 0,0-1 0,1 1 0,0-1 0,-1 0 0,1 0 0,0 0 0,1-1 1,-1 1-1,0-1 0,1 1 0,-1-1 0,1 0 0,0 0 0,0-1 0,0 1 0,0-1 0,7 2 1,-4-2 2,1-1 1,0 1 0,-1-1 0,1-1 0,0 1 0,-1-1 0,1-1 0,-1 1 0,0-1 0,1-1 0,-1 1 0,0-1 0,0 0-1,0-1 1,-1 0 0,1 0 0,-1 0 0,0-1 0,9-8 0,-4 2-30,-1 0 0,0 0 0,0 0 0,-1-2 0,-1 1 0,0-1 0,0 0 0,10-28-1,-23 52-236,-3 14 197,7-11 61,-1-1 0,2 1 0,0-1 0,0 1 0,1-1 0,1 1 0,1-1 1,4 17-1,-6-25-25,1-1 0,-1 1 0,1-1 0,0 0 0,0 0 0,0 0 0,0 0 0,1 0 0,0-1 0,0 1 0,0-1 1,0 1-1,0-1 0,1 0 0,-1 0 0,1-1 0,0 1 0,0-1 0,0 0 0,0 0 0,0 0 0,1 0 0,-1-1 1,0 0-1,1 1 0,-1-2 0,1 1 0,4 0 0,-2-2-140,0 0 0,0 0 0,0-1 0,0 1 0,0-1 0,-1-1 0,1 0 0,-1 0 0,0 0 0,0 0 0,0-1 0,0 0 0,0 0 0,-1-1 0,0 0 0,7-7 1,5-7-756,-1 0 1,-1-1-1,16-28 1,-14 17 199,0 0 0,19-56 0,-7 0-525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8.109"/>
    </inkml:context>
    <inkml:brush xml:id="br0">
      <inkml:brushProperty name="width" value="0.05" units="cm"/>
      <inkml:brushProperty name="height" value="0.05" units="cm"/>
    </inkml:brush>
  </inkml:definitions>
  <inkml:trace contextRef="#ctx0" brushRef="#br0">1 321 14891,'27'-1'1448,"13"-2"-951,7-1-329,6-5 2392,2-2-1944,1-5 72,-2-4 65</inkml:trace>
  <inkml:trace contextRef="#ctx0" brushRef="#br0" timeOffset="1">570 0 15355,'3'42'1545,"2"1"-1145,4 0-248,2-3 304,8-1-480,-2-5 312,3-7-216,-1-1-152</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23.998"/>
    </inkml:context>
    <inkml:brush xml:id="br0">
      <inkml:brushProperty name="width" value="0.05" units="cm"/>
      <inkml:brushProperty name="height" value="0.05" units="cm"/>
    </inkml:brush>
  </inkml:definitions>
  <inkml:trace contextRef="#ctx0" brushRef="#br0">79 0 15939,'-3'3'198,"0"0"-1,0-1 0,1 1 0,-1 0 0,1 0 0,-1 1 0,1-1 1,0 1-1,0-1 0,1 1 0,-1-1 0,1 1 0,0 0 0,0 0 0,-1 5 1,-1 1 165,-9 36 588,2 1-1,2 0 0,2 1 0,0 55 0,6-10-588,16 108 0,-15-187-383,-1-9-26,0 0 0,1 0-1,-1 0 1,1 0 0,0 0 0,0 0-1,0 0 1,1-1 0,0 1-1,0-1 1,4 7 0,-6-10 30,0-1 1,0 0-1,1 0 1,-1 0-1,0 0 1,0 0-1,1 0 1,-1 0 0,0 0-1,0-1 1,1 1-1,-1 0 1,0 0-1,0 0 1,0 0-1,1 0 1,-1 0-1,0 0 1,0 0-1,1-1 1,-1 1-1,0 0 1,0 0-1,0 0 1,0-1-1,1 1 1,-1 0-1,0 0 1,0 0-1,0-1 1,0 1-1,0 0 1,0 0-1,0 0 1,0-1-1,1 1 1,-1 0-1,0 0 1,0-1 0,0 1-1,4-14-454,2-18-458,-2 0 0,-1 0 0,-2-37 0,0 25 251,-2 42 674,1 0 0,0 0 0,1 0 0,-1 0 0,0 0 0,0 0 0,1 0 0,-1 1 0,1-1 0,0 0 0,-1 0 0,1 0 0,0 1 0,1-3 0,-1 4 36,0-1 0,0 1 0,0-1 0,0 1 0,0 0 0,0-1 0,0 1 0,0 0 0,0 0 0,0 0 0,0 0 0,0 0 0,0 0 0,0 0 0,0 0 0,0 1 0,0-1 0,0 0 0,0 1 0,0-1 0,0 0 0,0 1 0,0-1 0,0 1 0,0 0 0,0-1 0,1 2 0,30 16 812,1-1-1,1-2 1,44 14 0,-60-24-596,0 0-1,1-2 1,0 0 0,-1-1-1,1-1 1,0-1-1,0 0 1,26-5 0,-28 2-63,-1 0 0,0-2 0,1 0 0,-2-1 0,18-8 0,-26 10-101,0 0 0,0 0 0,0 0 0,-1-1 0,1 0 0,-1 0 0,-1-1 0,1 0 0,-1 0 0,0 0 0,0-1 0,7-11 0,-11 15-74,0 1 1,0 0-1,0-1 1,0 1 0,0-1-1,-1 1 1,1-1-1,-1 1 1,0-1 0,1 1-1,-1-1 1,0 1-1,-1-1 1,1 0 0,0 1-1,-1-1 1,1 1-1,-1-1 1,0 1 0,0 0-1,0-1 1,0 1-1,0 0 1,-1-1 0,1 1-1,-1 0 1,1 0 0,-1 0-1,0 0 1,0 1-1,1-1 1,-1 0 0,-1 1-1,1-1 1,0 1-1,0 0 1,0 0 0,-1 0-1,1 0 1,-1 0-1,1 0 1,-5 0 0,-3-1-16,0 1 1,-1 0 0,1 0-1,0 1 1,0 1 0,-1-1 0,1 2-1,0 0 1,0 0 0,0 0-1,0 1 1,1 1 0,-1 0 0,1 0-1,-14 9 1,17-9 0,1-1-1,0 1 1,0 1-1,0-1 1,0 1-1,1-1 1,-1 1 0,1 1-1,1-1 1,-1 1-1,-3 7 1,5-9-9,0 1 0,1 0 0,-1 0 1,1 0-1,1 0 0,-1 0 0,0 0 0,1 0 1,0 0-1,1 0 0,-1 0 0,1 0 0,0 0 1,0 0-1,3 10 0,-1-9-61,-1-1 1,1 1 0,0 0-1,1-1 1,-1 0-1,1 1 1,0-2-1,1 1 1,-1 0-1,1-1 1,0 0-1,0 0 1,0 0-1,0-1 1,1 1-1,0-1 1,-1-1 0,1 1-1,0-1 1,0 0-1,1 0 1,7 1-1,25-3-301</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34.777"/>
    </inkml:context>
    <inkml:brush xml:id="br0">
      <inkml:brushProperty name="width" value="0.05" units="cm"/>
      <inkml:brushProperty name="height" value="0.05" units="cm"/>
    </inkml:brush>
  </inkml:definitions>
  <inkml:trace contextRef="#ctx0" brushRef="#br0">1 132 11178,'16'2'442,"0"-1"-1,0-1 1,0-1-1,0 0 1,19-4-1,4 1 156,820-41 2969,-434 31-3268,407-11 735,-762 28-1093,-112 1-194,-249-28 139,36 2 328,-243 28 54,1 44-83,392-36-68,-382 28 799,859-52-3808,-123-10 2379,-114 9 234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44.305"/>
    </inkml:context>
    <inkml:brush xml:id="br0">
      <inkml:brushProperty name="width" value="0.05" units="cm"/>
      <inkml:brushProperty name="height" value="0.05" units="cm"/>
    </inkml:brush>
  </inkml:definitions>
  <inkml:trace contextRef="#ctx0" brushRef="#br0">99 25 12555,'-6'-3'391,"0"-1"0,0 1 0,-1 0 0,1 1 0,-1-1 0,0 1 0,-8-1 0,14 3-320,0 0 0,0-1-1,-1 1 1,1 0 0,0 0-1,-1 0 1,1 0 0,-1 0-1,1 0 1,0 1 0,0-1-1,-1 0 1,1 1 0,0-1 0,-1 1-1,1-1 1,0 1 0,0-1-1,0 1 1,0 0 0,0 0-1,0 0 1,0 0 0,0 0-1,0-1 1,0 2 0,0-1-1,0 0 1,1 0 0,-1 0-1,0 0 1,1 0 0,-1 1 0,1-1-1,-1 0 1,1 1 0,0-1-1,-1 0 1,1 0 0,0 1-1,0-1 1,0 1 0,0-1-1,1 2 1,-1-1-43,0 0-1,0 0 1,1 0 0,-1 0 0,1 0-1,0 0 1,0-1 0,-1 1-1,1 0 1,0 0 0,1-1-1,-1 1 1,0 0 0,0-1 0,1 1-1,-1-1 1,1 0 0,-1 1-1,1-1 1,-1 0 0,1 0 0,0 0-1,0 0 1,0 0 0,-1-1-1,1 1 1,0 0 0,3 0-1,6 2-2,-1-1-1,1 0 0,20 0 0,66-2 48,0-4 0,97-17 1,41-4-39,462 12-20,-300 12 15,591-3 7,-734 1-34,96 3 20,-335 0 7,-9 0 36,0 0 0,0 0 0,0 0 0,0 1 0,0 0 0,11 2 0,-38 0-669,12-3 394</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09.435"/>
    </inkml:context>
    <inkml:brush xml:id="br0">
      <inkml:brushProperty name="width" value="0.05" units="cm"/>
      <inkml:brushProperty name="height" value="0.05" units="cm"/>
    </inkml:brush>
  </inkml:definitions>
  <inkml:trace contextRef="#ctx0" brushRef="#br0">3329 546 12051,'-7'1'71,"0"0"1,0-1 0,0 0 0,0-1 0,1 0 0,-1 0 0,0 0-1,0-1 1,1 0 0,-1 0 0,1 0 0,-1-1 0,1 0-1,0-1 1,0 1 0,1-1 0,-1 0 0,1-1 0,-1 1 0,1-1-1,1 0 1,-1 0 0,-5-9 0,-16-21-82,-47-48 0,57 67 30,-1 1 0,-1 0-1,0 2 1,-37-21 0,-52-18 170,-145-48 0,166 72-189,-2 4 0,0 4 1,-1 4-1,0 3 0,-1 5 1,-103 3-1,63 10 21,-1 6 1,2 5-1,-208 55 0,240-43 43,2 5-1,1 3 0,2 5 0,2 4 0,1 3 0,3 5 1,3 3-1,-98 84 0,160-121-54,1 0 1,0 1-1,2 1 1,0 1-1,1 0 1,2 1-1,0 1 1,2 0-1,0 1 1,2 1-1,0 0 1,2 0-1,1 1 1,-5 34-1,6-18-28,2 0 0,2 1-1,2-1 1,2 1 0,2-1 0,2 1-1,2-1 1,1 0 0,16 44 0,-13-54 7,1 0 0,2-1 1,2 0-1,1-2 0,1 1 1,1-2-1,2-1 0,1 0 1,1-2-1,1 0 0,48 38 0,-35-37 6,2-2-1,1-1 0,1-3 0,80 32 0,183 40 5,-233-73 10,181 45 15,56 16 24,-152-36 12,291 42-1,-367-78-61,-1-4 1,1-3-1,0-3 1,-1-4-1,135-26 1,-100 1-13,-1-6 0,-1-4 0,169-87 0,-195 83 19,-2-4 0,-2-3 1,-3-4-1,-2-3 0,-2-4 1,77-83-1,-8-20-39,-124 138 50,-1-1-1,-1-1 1,-2 0-1,19-46 1,-28 55 18,-2 1-1,0-1 1,-1-1 0,-2 1-1,1 0 1,-2-1 0,-1 1-1,-1-1 1,0 1 0,-7-32-1,0 18 18,-1 0 0,-1 1 0,-2 0-1,-1 1 1,-24-43 0,17 43-23,-2 1-1,0 1 1,-2 1 0,-2 1 0,0 1 0,-2 1 0,0 1 0,-34-21-1,-23-10 67,-160-77-1,131 79 232,-3 5-1,-2 5 1,-1 6 0,-2 5-1,-2 5 1,-208-20 0,195 38 72</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18.698"/>
    </inkml:context>
    <inkml:brush xml:id="br0">
      <inkml:brushProperty name="width" value="0.05" units="cm"/>
      <inkml:brushProperty name="height" value="0.05" units="cm"/>
    </inkml:brush>
  </inkml:definitions>
  <inkml:trace contextRef="#ctx0" brushRef="#br0">555 352 11178,'-47'9'741,"14"-3"-226,-60 19 0,82-21-499,0 0 1,1 1-1,-1 1 1,1-1-1,0 2 1,1-1-1,0 1 1,0 1-1,-11 10 0,-13 23-35,1 0 0,2 2 0,2 1 0,2 1 0,-24 58 0,37-70 21,2 1 0,1-1 0,1 2 0,2-1 0,-3 40 0,0 179 25,9-205-28,1-46 2,-1 89 101,15 147 0,-9-209-72,0 0 0,2 0 0,1-1 0,1 0-1,2 0 1,0-1 0,2-1 0,1 0-1,19 27 1,-7-21-7,0-1 0,2-2 0,1 0 1,2-2-1,0-2 0,67 42 0,224 99 121,-173-101-61,211 62-1,-238-94-18,2-5 0,163 15 0,-90-29-34,0-9 1,0-8-1,-1-9 1,384-74-1,-532 76-33,-1-2 0,0-2 0,0-2-1,-1-2 1,-2-2 0,0-2 0,70-47 0,-49 21 50,-2-1 0,-2-4 0,-3-2 1,-2-3-1,-2-2 0,56-85 0,-65 81 53,-5 5 11,51-95 0,-85 141-81,0-1 1,-1 0-1,-1 0 1,0 0-1,3-26 1,-5 15 154,-1-1 0,-4-37 1,2 24 77,8-74 1,-4 84-228,0 0 0,-2 0 0,-1 0 0,-2 1 1,-5-30-1,1 32 68,-1 1 1,-2 0-1,0 1 0,-20-36 1,-62-87 214,29 49-355,43 66 27,-2 0 0,-1 1 0,-1 1 0,-1 1 0,-2 1-1,-1 1 1,-38-29 0,-11 3-33,-3 4 1,-2 4-1,-1 3 1,-128-45-1,123 57 17,-2 5-1,0 4 1,-105-12 0,76 21-14,0 6 0,-119 8 1,-403 44 55,7 51 46,545-77-61,1 4 0,2 4 0,-150 71 0,213-88-83,1 1 0,0 1 0,1 1 1,-30 27-1,40-32 33,1 1 0,0 1 1,0-1-1,1 1 0,0 1 0,1-1 0,0 1 1,1 1-1,-8 20 0,11-21-119</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20.173"/>
    </inkml:context>
    <inkml:brush xml:id="br0">
      <inkml:brushProperty name="width" value="0.05" units="cm"/>
      <inkml:brushProperty name="height" value="0.05" units="cm"/>
    </inkml:brush>
  </inkml:definitions>
  <inkml:trace contextRef="#ctx0" brushRef="#br0">0 742 12347,'9'-11'124,"0"0"0,1 1 0,0 0 0,1 0 0,0 1 0,0 1 0,24-14 0,95-38 315,-100 48-206,739-285 1415,-127 97-1450,-544 176-173,0 3-1,1 5 1,171-5 0,-219 21 45,0 2 0,0 3-1,-1 2 1,1 2 0,-1 2-1,-1 2 1,0 2 0,-1 3-1,53 27 1,-64-26 150,0 2 1,-1 2-1,-1 1 0,36 34 1,-56-45-89,-2 1 0,0 1-1,0 0 1,-1 1 0,-1 0 0,-1 1 0,0 0 0,-2 0 0,1 1 0,-2 0 0,7 25-1,-13-36-123,2 3-80,0-1 0,-1 1 0,0 0 1,0 0-1,-2 0 0,1 1 0,-2 17 1,1-27 64,0-1 1,0 0-1,0 1 1,0-1-1,0 0 1,0 0-1,0 1 1,-1-1-1,1 0 1,0 1-1,0-1 1,0 0-1,0 0 1,0 1-1,-1-1 1,1 0-1,0 0 1,0 1-1,0-1 1,-1 0-1,1 0 1,0 0-1,0 1 1,-1-1-1,1 0 1,0 0-1,-1 0 1,1 0-1,0 0 1,0 1-1,-1-1 1,1 0-1,0 0 1,-1 0-1,1 0 1,0 0-1,-1 0 1,1 0-1,0 0 1,-1 0-1,1 0 1,0-1-1,-1 1 1,1 0-1,0 0 1,0 0-1,-1 0 1,-7-10-185</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20.709"/>
    </inkml:context>
    <inkml:brush xml:id="br0">
      <inkml:brushProperty name="width" value="0.05" units="cm"/>
      <inkml:brushProperty name="height" value="0.05" units="cm"/>
    </inkml:brush>
  </inkml:definitions>
  <inkml:trace contextRef="#ctx0" brushRef="#br0">1 518 15843,'21'13'152,"0"1"-1,-1 1 0,-1 1 1,0 1-1,26 30 0,-14-15-9,43 47 90,14 16 302,-72-80-378,2 0 0,0 0 0,29 17 0,-35-25-63,1 0 1,23 8-1,-31-14-52,0 1 0,0-1-1,1 0 1,-1 0 0,0 0-1,1-1 1,-1 0 0,0 0-1,0 0 1,9-2 0,-12 1-6,0 0 1,0 0 0,0 0-1,0 0 1,0 0 0,0-1-1,0 1 1,0-1 0,-1 0-1,1 1 1,0-1 0,-1 0-1,0 0 1,1 0 0,1-4 0,17-40 191,-11 24-140,25-41 25,2 2 0,46-58 0,-52 77-98,243-328 60,-228 311-36,-33 44-16,-5 7 4,0-1-1,-1 0 0,0 0 1,0 0-1,0-1 0,-2 0 1,1 0-1,-1 0 0,4-16 1,-9 10-32,-6 11-143,4 5 93,0 0 1,0 1 0,1-1 0,-1 1 0,0 0-1,1-1 1,-5 3 0,5-2 40,0 0 0,-1 0 0,1 0-1,0 0 1,0-1 0,0 1 0,0-1 0,-1 0 0,-1 0 0,-1-5-195</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59.092"/>
    </inkml:context>
    <inkml:brush xml:id="br0">
      <inkml:brushProperty name="width" value="0.05" units="cm"/>
      <inkml:brushProperty name="height" value="0.05" units="cm"/>
    </inkml:brush>
  </inkml:definitions>
  <inkml:trace contextRef="#ctx0" brushRef="#br0">76 39 11915,'-3'-1'79,"0"1"1,-1 0-1,1-1 0,0 1 1,0-1-1,-1 0 1,1 0-1,0 0 1,0-1-1,0 1 1,0-1-1,0 0 1,1 1-1,-1-1 1,0-1-1,1 1 1,-1 0-1,1 0 1,-3-5-1,2 4 71,3 3-130,-1-1 0,1 1 1,0 0-1,0 0 0,0-1 1,-1 1-1,1 0 0,0 0 1,0 0-1,-1-1 0,1 1 1,0 0-1,0 0 0,-1 0 1,1 0-1,0-1 0,0 1 1,-1 0-1,1 0 0,0 0 1,-1 0-1,1 0 0,0 0 1,-1 0-1,1 0 0,0 0 1,-1 0-1,1 0 0,0 0 1,0 0-1,-1 0 0,1 0 1,0 1-1,-1-1 0,1 0 1,-1 0-1,1 1-6,0-1 1,0 0 0,0 1-1,0-1 1,0 1-1,0-1 1,0 1-1,0-1 1,0 1-1,0-1 1,0 1-1,0-1 1,0 0-1,0 1 1,0-1-1,1 1 1,-1-1-1,0 1 1,0-1-1,0 0 1,1 1-1,-1-1 1,0 0-1,0 1 1,1-1-1,-1 0 1,1 1-1,4 4-2,1 0-1,-1 0 0,1-1 0,0 0 0,0 0 0,1 0 0,-1-1 0,1 0 0,0 0 1,0-1-1,13 4 0,9-1 81,47 5 0,-44-7-15,531 22 1306,-219-17-1275,670 6 551,-706-15 4,-308 0-689,0 0 0,0 0 1,0 0-1,0 1 0,0-1 0,0 0 0,0 0 1,0 1-1,0-1 0,0 0 0,0 0 1,0 0-1,-1 1 0,1-1 0,0 0 1,0 1-1,-1-1 0,0-1 0,0 0 10,-7-21-73,-6-15-20</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01.129"/>
    </inkml:context>
    <inkml:brush xml:id="br0">
      <inkml:brushProperty name="width" value="0.05" units="cm"/>
      <inkml:brushProperty name="height" value="0.05" units="cm"/>
    </inkml:brush>
  </inkml:definitions>
  <inkml:trace contextRef="#ctx0" brushRef="#br0">28 72 11570,'-4'-4'272,"1"1"0,-1-1 0,1 0 0,0-1 0,0 1 0,-2-5-1,4 8-249,1 1-1,0-1 0,-1 0 0,1 0 0,0 0 1,0 0-1,0 0 0,0 1 0,0-1 0,0 0 0,0 0 1,0 0-1,0 0 0,0 0 0,0 0 0,0 0 1,0 1-1,1-1 0,-1 0 0,0 0 0,1 0 1,-1 1-1,1-1 0,-1 0 0,1 0 0,-1 1 1,1-1-1,0 0 0,-1 1 0,1-1 0,0 1 1,-1-1-1,1 1 0,0-1 0,0 1 0,-1-1 1,1 1-1,0 0 0,0-1 0,0 1 0,0 0 1,-1 0-1,1 0 0,1-1 0,8 0-16,1-1 0,-1 1 1,1 0-1,-1 1 0,1 1 0,-1-1 0,20 5 0,7 0 2,407 8-104,0-30-56,-237 6 122,444 25 617,-171 3 71,-43-24-396,101 1 662,-491 6-526,1 3 0,-1 1 0,55 14 0,-91-14-391,-27-10-188,-6-7 140,-5-8-25</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24.772"/>
    </inkml:context>
    <inkml:brush xml:id="br0">
      <inkml:brushProperty name="width" value="0.05" units="cm"/>
      <inkml:brushProperty name="height" value="0.05" units="cm"/>
    </inkml:brush>
  </inkml:definitions>
  <inkml:trace contextRef="#ctx0" brushRef="#br0">86 15 20980,'5'-3'461,"15"-8"1716,-14 15-1215,-5 10-161,-4 26-171,-3-1 0,-1 0-1,-17 49 1,10-38-459,13-44-157,-21 79 180,-17 125 0,38-204-187,0 0 1,1-1-1,0 1 1,1 0-1,-1 0 1,1 0 0,0 0-1,3 10 1,-2-13 1,-1 0 1,0-1 0,1 1 0,0-1 0,-1 1 0,1-1-1,0 0 1,0 1 0,0-1 0,1 0 0,-1 0 0,0 0-1,1-1 1,0 1 0,-1-1 0,1 1 0,0-1 0,4 2-1,4 0 38,1-1-1,-1 0 0,0 0 0,1-1 0,-1-1 0,1 0 0,-1 0 0,0-1 0,22-5 0,-10 1-121,-1-1 0,1-2 0,37-17 0,-53 22-125,-1-1 0,0 1 0,-1-1 1,1 0-1,-1 0 0,1-1 1,-1 1-1,0-1 0,-1 0 1,1-1-1,3-6 0,-6 9 88,0 0 0,-1 0 0,0-1 0,1 1 1,-1 0-1,-1-1 0,1 1 0,0-1 0,-1 1 0,0-1 0,1 1 0,-2-1 0,1 1 0,0-1 0,-1 1 0,1-1 1,-1 1-1,0-1 0,0 1 0,0 0 0,-1 0 0,1-1 0,-5-4 0,-22-29-912</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8.555"/>
    </inkml:context>
    <inkml:brush xml:id="br0">
      <inkml:brushProperty name="width" value="0.05" units="cm"/>
      <inkml:brushProperty name="height" value="0.05" units="cm"/>
    </inkml:brush>
  </inkml:definitions>
  <inkml:trace contextRef="#ctx0" brushRef="#br0">1 76 10730,'8'-5'3587,"-8"6"-3411,0 0-1,-1 0 1,1 0-1,0 0 1,0 0 0,0 0-1,0 0 1,0 1 0,0-1-1,0 0 1,0 0 0,1 0-1,-1 0 1,0 0-1,1 0 1,-1 0 0,1 1-1,114 306 3845,-16-43-2846,-85-231-1100,-4-12-54,-1 1 0,-1 0 1,-1 0-1,-1 1 0,4 31 1,-10-54-21,0-1 0,1 1 0,-1-1 0,0 1 0,0-1 0,0 0 0,0 1 0,0-1 0,0 1 0,0-1 0,0 1 0,0-1 0,0 0 0,0 1 0,0-1 0,0 1 0,0-1 1,-1 1-1,1-1 0,0 0 0,0 1 0,0-1 0,-1 1 0,1-1 0,0 0 0,0 1 0,-1-1 0,1 0 0,0 1 0,-1-1 0,1 0 0,0 0 0,-1 1 0,1-1 0,0 0 1,-1 0-1,1 0 0,-1 1 0,0-2 0,0 1 1,1 0-1,-1-1 1,0 1-1,0-1 1,1 0 0,-1 1-1,0-1 1,1 1-1,-1-1 1,1 0-1,-1 1 1,0-1-1,1 0 1,0 0-1,-1 0 1,0-1 0,-14-35-101,1-2 1,2 0 0,2 0 0,1-1 0,2 0-1,2-1 1,0-63 0,5 49-308,13-97 0,-10 131 306,1 1 0,0 0 0,2 0 0,1 1 0,0 0 0,1 0 0,21-34 0,-23 45 106,0 1-1,1-1 0,-1 1 1,2 1-1,-1-1 1,1 1-1,0 1 0,0-1 1,1 1-1,-1 1 0,1 0 1,16-6-1,-19 8 23,1 0 1,0 0-1,-1 1 0,1 0 1,0 0-1,0 0 0,0 1 1,0 0-1,0 1 0,0-1 1,0 1-1,-1 1 0,1-1 1,0 1-1,-1 0 0,1 1 1,-1-1-1,9 6 0,-11-5 9,0 0-1,0 1 1,-1 0-1,1 0 0,-1 0 1,0 0-1,0 0 1,0 0-1,-1 1 0,1-1 1,-1 1-1,0 0 1,0 0-1,-1 0 0,0 0 1,0 0-1,0 0 0,0 0 1,-1 0-1,0 7 1,0 4 92,-1 0 1,0 0 0,-2 0-1,0-1 1,-6 22-1,2-16 42,-1 1-1,-1-1 1,-17 31-1,22-45-217,0-1 0,0 0 0,0 0 0,-1 0-1,0-1 1,0 0 0,0 1 0,0-2 0,-1 1 0,0-1 0,0 0 0,0 0 0,-1 0 0,1-1 0,-8 3-1,10-5 26,-1-1 0,1 1-1,-1-1 1,0 0 0,1 0-1,-1 0 1,0-1 0,1 1-1,-1-1 1,1 0 0,-1-1-1,1 1 1,0-1 0,0 0-1,-1 0 1,1 0 0,-5-4-1,-40-31-286</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25.226"/>
    </inkml:context>
    <inkml:brush xml:id="br0">
      <inkml:brushProperty name="width" value="0.05" units="cm"/>
      <inkml:brushProperty name="height" value="0.05" units="cm"/>
    </inkml:brush>
  </inkml:definitions>
  <inkml:trace contextRef="#ctx0" brushRef="#br0">6 21 14939,'-6'12'2033,"12"-1"-1129,20-6-120,13-2 1144,16-3-575,10 2-185,11-7-392,3 1-432,4-5-1088,-4 2 904,-8-3-376,-2-8-160</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25.691"/>
    </inkml:context>
    <inkml:brush xml:id="br0">
      <inkml:brushProperty name="width" value="0.05" units="cm"/>
      <inkml:brushProperty name="height" value="0.05" units="cm"/>
    </inkml:brush>
  </inkml:definitions>
  <inkml:trace contextRef="#ctx0" brushRef="#br0">91 54 21165,'5'9'2048,"14"-8"-1368,2-7-328,10-4 1465,6 0-1153,6-1-744,6 2-240,-1 5-873,-2-2-335,-7 3 1088,-6 2-304,-19-2-128</inkml:trace>
  <inkml:trace contextRef="#ctx0" brushRef="#br0" timeOffset="1">0 375 17284,'46'0'1720,"6"-7"-1160,5-5-384,-2-2 256,-2-3-456,-13-5 272,-6-2-160,-11-10-384</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26.085"/>
    </inkml:context>
    <inkml:brush xml:id="br0">
      <inkml:brushProperty name="width" value="0.05" units="cm"/>
      <inkml:brushProperty name="height" value="0.05" units="cm"/>
    </inkml:brush>
  </inkml:definitions>
  <inkml:trace contextRef="#ctx0" brushRef="#br0">1 306 22589,'29'-9'325,"1"-3"0,-2 0 0,0-1 0,0-2 0,-1-1 0,-1-1 0,-1-1 0,0-2 0,-1 0 0,-2-1 0,0-2 0,-1 0 0,33-49 0,-43 59-331,-11 13 5,0-1 1,0 1 0,0 0-1,0 0 1,0 0 0,0 0-1,0 0 1,0 0 0,1 0-1,-1 0 1,0 0 0,0 0-1,0-1 1,0 1 0,0 0-1,0 0 1,0 0 0,1 0-1,-1 0 1,0 0 0,0 0-1,0 0 1,0 0 0,0 0-1,0 0 1,1 0 0,-1 0-1,0 0 1,0 0 0,0 0 0,0 0-1,0 0 1,0 1 0,0-1-1,1 0 1,-1 0 0,0 0-1,0 0 1,0 0 0,0 0-1,0 0 1,0 0 0,0 0-1,0 0 1,0 1 0,0-1-1,1 0 1,-1 25-33,0-16 28,-3 48-33,-1-19-139,3-1 1,1 1-1,1-1 0,9 46 1,-9-76 138,1-1 1,0 0 0,0 0-1,1 0 1,-1 0 0,1 0-1,1 0 1,-1-1 0,5 6-1,11 6-197</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26.611"/>
    </inkml:context>
    <inkml:brush xml:id="br0">
      <inkml:brushProperty name="width" value="0.05" units="cm"/>
      <inkml:brushProperty name="height" value="0.05" units="cm"/>
    </inkml:brush>
  </inkml:definitions>
  <inkml:trace contextRef="#ctx0" brushRef="#br0">225 4 18292,'-1'0'92,"0"-1"0,0 1 0,-1-1 0,1 1 0,0-1 0,0 1 0,-1 0 0,1 0 1,0-1-1,-1 1 0,1 0 0,0 0 0,-1 0 0,1 1 0,0-1 0,-1 0 0,1 0 0,0 1 0,-1-1 0,1 1 0,0-1 0,0 1 1,0 0-1,-1-1 0,1 1 0,0 0 0,0 0 0,0 0 0,0 0 0,-1 1 0,-29 31 1300,19-17-1229,0 0 1,2 1-1,0 0 0,1 0 0,0 1 1,2 0-1,0 1 0,1 0 0,1 0 1,1 0-1,-3 28 0,6-44-157,1 0 1,0 0-1,0 0 0,1 0 0,-1 0 0,1 0 1,-1 0-1,1 0 0,0 0 0,0 0 0,3 5 1,-3-7-5,0 0 1,0 1 0,0-1 0,0 0 0,0 0 0,0 0 0,0 0 0,1-1 0,-1 1 0,0 0-1,1 0 1,-1-1 0,1 1 0,-1-1 0,1 1 0,-1-1 0,1 0 0,-1 0 0,1 1-1,-1-1 1,1 0 0,-1 0 0,1-1 0,2 1 0,38-10 45,-35 8-42,0 0 0,1 0 0,-1 1 0,1 0 1,-1 0-1,10 0 0,-14 2-8,-1-1 0,0 1 1,1-1-1,-1 1 0,0 0 1,1 0-1,-1 0 0,0 0 0,0 0 1,0 0-1,0 1 0,0-1 1,0 1-1,0-1 0,0 1 0,-1 0 1,1 0-1,-1 0 0,1 0 1,-1 0-1,0 0 0,0 0 0,0 0 1,1 3-1,3 8-10,-1 1 1,-1-1-1,0 0 0,0 1 1,-2 0-1,0-1 0,-1 22 1,-12 95-19,4-78 255,-26 90-1,25-115 21,-1 0 0,-2 0-1,0-1 1,-30 44 0,37-63-130,0 0 1,-1 0 0,0-1-1,0 0 1,-1 0 0,-14 10-1,20-15-98,-1 0 0,1 0 0,-1 0 0,1 0 0,-1 0 0,1-1 0,-1 1 0,0 0 0,1-1 0,-1 0 0,0 1 0,0-1 0,0 0 0,1 0 0,-1 1 0,0-2 0,0 1 0,1 0 0,-1 0 0,0 0 0,0-1 0,1 1 0,-1-1 0,0 1 0,1-1 0,-1 0 0,0 0 0,1 0 0,-1 0 0,1 0 0,0 0 0,-1 0 0,1 0 0,0-1 0,0 1 0,-1 0 0,1-1 0,0 1 0,0-1 0,1 1 0,-2-2 0,0-3-16,0 0 1,0 1 0,0-1 0,1 0 0,0 1 0,0-1 0,1 0-1,0 0 1,0 0 0,0 0 0,1 0 0,2-11 0,0 2-22,1 0 0,1 0 0,11-27 0,-3 20 0,0 0 1,1 1-1,0 0 1,2 1 0,1 1-1,0 0 1,28-22-1,152-104-152,-149 113 162,4-3 23,97-72 109,-133 94-105,-1-1 0,0-1-1,-1 0 1,-1-1 0,0 0 0,17-30-1,-27 40-5,0-1-1,0 1 1,0-1 0,-1 0-1,0 0 1,-1 0-1,1 0 1,0-8 0,-2 14-10,0-1 1,0 0 0,0 1 0,0-1-1,0 0 1,-1 1 0,1-1 0,0 0-1,-1 1 1,1-1 0,-1 1 0,0-1 0,1 1-1,-1-1 1,0 1 0,0-1 0,0 1-1,0 0 1,0-1 0,0 1 0,-1 0-1,1 0 1,0 0 0,0 0 0,-1 0-1,1 0 1,-1 0 0,1 0 0,-1 1-1,1-1 1,-1 1 0,0-1 0,1 1-1,-1-1 1,1 1 0,-1 0 0,0 0-1,-1 0 1,-5 0-2,1 1 0,0 0 1,0 0-1,0 0 0,0 1 0,1 0 0,-1 1 0,0-1 0,1 1 0,0 1 0,-1-1 1,-8 8-1,-6 5-4,-39 36 1,43-35-116,0 2 0,-22 29 0,33-39 33,0 0 1,1 0 0,0 1 0,1-1 0,-1 1 0,2 0 0,0 1 0,-3 13 0,5-21-20,1-1 0,0 1 0,-1 0 0,1 0 0,0 0 0,1-1 1,-1 1-1,0 0 0,1 0 0,0-1 0,-1 1 0,1 0 0,0-1 0,0 1 0,1-1 0,-1 1 0,1-1 0,-1 0 0,1 0 1,-1 1-1,1-1 0,0 0 0,0 0 0,0-1 0,1 1 0,-1 0 0,0-1 0,1 1 0,-1-1 0,0 0 0,4 1 0,1 1-91,0-1-1,1 0 1,-1-1-1,0 1 1,1-2-1,0 1 0,-1-1 1,1 0-1,-1 0 1,13-3-1,33-13-898</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27.066"/>
    </inkml:context>
    <inkml:brush xml:id="br0">
      <inkml:brushProperty name="width" value="0.05" units="cm"/>
      <inkml:brushProperty name="height" value="0.05" units="cm"/>
    </inkml:brush>
  </inkml:definitions>
  <inkml:trace contextRef="#ctx0" brushRef="#br0">191 19 16796,'0'0'91,"0"-1"0,0 0 1,0 1-1,0-1 0,0 0 1,0 1-1,0-1 0,-1 0 1,1 0-1,0 1 0,0-1 1,-1 0-1,1 1 0,0-1 1,0 1-1,-1-1 0,1 0 1,-1 1-1,1-1 0,-1 1 1,1-1-1,-1 1 0,1-1 1,-1 1-1,1-1 0,-1 1 1,0 0-1,1-1 0,-2 1 1,0-1 54,0 1 0,1 0 1,-1 0-1,0 0 0,0 0 1,0 0-1,0 0 0,0 1 1,0-1-1,1 0 1,-3 2-1,-8 2 596,2 1 1,-20 11 0,29-15-611,-11 6 78,1 0 1,0 1 0,1 0-1,0 1 1,0 0 0,-8 10 0,15-16-189,1 0 1,0 0 0,0 1-1,0-1 1,1 0 0,-1 1-1,1-1 1,-1 1 0,1 0-1,0-1 1,0 6 0,1-6-24,0 0 1,0-1 0,0 1-1,1-1 1,-1 1 0,1-1-1,-1 1 1,1-1 0,0 1-1,0-1 1,1 1 0,-1-1-1,0 0 1,1 0-1,-1 1 1,1-1 0,0 0-1,2 2 1,3 2-86,0 0 1,0-1-1,1 0 0,-1 0 1,17 7-1,47 16-485,-44-19 345,20 7-194,40 17-541,-76-28 814,0 0 0,-1 1 0,0 0 0,0 1 0,13 10 0,-22-16 152,0-1 0,-1 0-1,1 1 1,-1-1 0,1 1 0,0-1-1,-1 1 1,1-1 0,-1 1 0,1 0 0,-1-1-1,1 1 1,-1 0 0,0-1 0,1 1 0,-1 0-1,0-1 1,1 1 0,-1 0 0,0 0 0,0-1-1,0 1 1,0 0 0,0 0 0,0-1-1,0 1 1,0 0 0,0 0 0,0 0 0,0-1-1,0 1 1,0 0 0,-1 0 0,1-1 0,0 1-1,-1 0 1,1-1 0,0 1 0,-1 0-1,1-1 1,-1 1 0,1 0 0,-1-1 0,1 1-1,-1-1 1,0 1 0,1-1 0,-1 1 0,1-1-1,-1 0 1,0 1 0,0-1 0,-6 4 133,-1-1-1,1-1 1,0 1 0,-11 1 0,13-3-59,-24 6 334,1-2 1,-1-1-1,0-1 1,0-2 0,-41-2-1,68 1-500,-1 0-1,1 0 1,0-1-1,0 1 0,-1 0 1,1-1-1,0 0 0,0 1 1,0-1-1,0 0 1,0 0-1,0 0 0,0 0 1,0-1-1,0 1 0,1 0 1,-1-1-1,0 0 1,1 1-1,-2-3 0,2 1-64,0 1 1,0-1-1,1 1 0,-1-1 1,1 0-1,0 1 0,0-1 0,0 0 1,0 1-1,0-1 0,1 0 0,-1 1 1,1-1-1,0 1 0,-1-1 0,1 1 1,3-5-1,20-41-699,9-6-300</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6:27.777"/>
    </inkml:context>
    <inkml:brush xml:id="br0">
      <inkml:brushProperty name="width" value="0.05" units="cm"/>
      <inkml:brushProperty name="height" value="0.05" units="cm"/>
    </inkml:brush>
  </inkml:definitions>
  <inkml:trace contextRef="#ctx0" brushRef="#br0">82 0 18132,'-1'11'821,"0"0"-1,-1 0 1,0 0 0,-1 0 0,-7 16-1,-4 16 222,-2 30-534,2 1-1,4 0 0,3 0 0,5 128 0,3-190-488,-1-3 2,0-1 0,0 1 0,1 0 0,1 0 0,-1-1 0,1 1 0,1-1 0,0 1 0,4 7 0,-7-15-15,0-1 1,0 0-1,0 1 1,0-1-1,0 0 0,0 1 1,1-1-1,-1 0 1,0 0-1,0 1 0,0-1 1,1 0-1,-1 0 0,0 1 1,1-1-1,-1 0 1,0 0-1,0 1 0,1-1 1,-1 0-1,0 0 1,1 0-1,-1 0 0,0 0 1,1 0-1,-1 0 0,0 1 1,1-1-1,-1 0 1,1 0-1,-1 0 0,0 0 1,1 0-1,-1-1 0,0 1 1,1 0-1,-1 0 1,0 0-1,1 0 0,0 0 1,9-16 167,2-25 26,-12 41-197,6-33 24,-1 0 0,-2-1 0,-1 1 0,-2-1 0,-1 0 0,-2 1 0,-7-37 0,9 65-44,1 1-1,-1 1 1,1 0 0,-1 0-1,0 0 1,0 0 0,0 0-1,-1 0 1,1 0 0,-1 0-1,-3-5 1,5 8 14,0 0 1,0 0-1,0-1 1,-1 1-1,1 0 1,0 0 0,0 0-1,0 0 1,0 0-1,0 0 1,0 0-1,0 0 1,0 0-1,-1 0 1,1 0-1,0 0 1,0 0-1,0 0 1,0 0-1,0 0 1,0 0-1,-1 0 1,1 0-1,0 0 1,0 0-1,0 0 1,0 0 0,0 0-1,0 0 1,0 0-1,-1 0 1,1 0-1,0 0 1,0 0-1,0 0 1,0 0-1,0 0 1,0 0-1,0 0 1,-1 0-1,1 0 1,0 1-1,0-1 1,0 0-1,0 0 1,0 0-1,0 0 1,0 0 0,0 0-1,0 0 1,0 0-1,0 1 1,0-1-1,0 0 1,-3 12-59,3 12 0,1-17 55,0-1 0,1 0 0,0 0 0,0 0-1,0 0 1,0 0 0,1 0 0,0-1-1,1 1 1,-1-1 0,1 0 0,0 0-1,0 0 1,0 0 0,1-1 0,0 0-1,0 0 1,0 0 0,0-1 0,1 1-1,-1-1 1,1 0 0,6 2 0,-3-2 8,0-1 0,1 0 0,-1 0 0,0-1 0,1 0 0,-1-1 0,1 0 0,-1 0 0,1-1 0,-1 0 0,0-1 0,1 0 0,-1 0 0,0-1 0,10-4 0,-3-2 21,1 0-1,-1 0 1,-1-2 0,0 0-1,0-1 1,-1 0 0,-1-1 0,0-1-1,0 0 1,-2-1 0,0 0-1,0 0 1,12-28 0,-20 38-15,-1-1 1,0 0-1,0 0 0,0 0 1,-1 0-1,1 0 1,-1 0-1,-1-7 1,1 11-8,-1 1 1,0 0-1,-1-1 0,1 1 1,0 0-1,0-1 0,0 1 1,-1 0-1,1-1 1,-1 1-1,1 0 0,-1 0 1,0-1-1,1 1 0,-1 0 1,0 0-1,0 0 0,0 0 1,1 0-1,-1 0 0,-1 0 1,1 0-1,0 0 1,0 1-1,0-1 0,0 0 1,0 1-1,-1-1 0,1 1 1,0-1-1,-1 1 0,1-1 1,0 1-1,-1 0 0,1 0 1,0 0-1,-1 0 1,1 0-1,0 0 0,-3 0 1,-3 1 12,1 1 1,-1-1 0,0 2 0,1-1 0,-1 0 0,1 1-1,0 0 1,-1 1 0,2 0 0,-1-1 0,0 2 0,1-1 0,-7 8-1,2-2 31,0 0 0,1 0 0,0 1 0,1 1 0,-12 21 0,18-28-23,-1 0 0,1 1 0,0-1 0,1 1 0,-1-1-1,1 1 1,0 0 0,1-1 0,-1 1 0,1 0 0,1 9 0,-1-12-11,1 1 0,0-1 0,0 1 0,0-1 0,0 0-1,1 1 1,0-1 0,-1 0 0,1 0 0,0 0 0,0 0 0,1-1 0,-1 1 0,0-1 0,1 1 0,0-1 0,0 0 0,-1 0-1,7 4 1,0-2-11,0 0-1,1-1 1,-1 0-1,1 0 1,0-1-1,-1 0 1,1-1-1,0 0 1,0-1-1,0 0 0,19-2 1,0-2-29,1-2 1,47-15-1,-11-3-38,-44 14 18,0 2 0,44-10 0,-65 17 50,0 1 0,1 0 0,-1 0 1,0-1-1,1 1 0,-1 0 0,0 0 1,1 1-1,-1-1 0,0 0 0,1 0 1,-1 0-1,0 1 0,0-1 0,1 1 0,-1-1 1,0 1-1,0 0 0,0-1 0,1 1 1,-1 0-1,0 0 0,1 1 0,-1 0 9,0 0 0,0 0 0,0-1 0,0 1 0,-1 0 0,1 0 0,-1 0 0,1 0-1,-1 0 1,0 0 0,0 0 0,0 0 0,0 0 0,0 0 0,-1 3 0,-5 22 157,4-22-114,1 0 0,0 0 0,0 0-1,0 0 1,0 0 0,1 0 0,0 1 0,1 6 0,-1-11-39,0 0 1,1 0-1,-1 0 1,1 0-1,0 0 1,-1 0-1,1-1 1,0 1 0,-1 0-1,1 0 1,0 0-1,0-1 1,0 1-1,0 0 1,0-1-1,0 1 1,0-1-1,0 1 1,0-1 0,0 1-1,0-1 1,0 0-1,0 1 1,0-1-1,0 0 1,0 0-1,0 0 1,1 0 0,-1 0-1,1 0 1,40-5 130,-37 4-135,33-8 9,43-16-1,-50 14-111,1 1 0,44-7 0,-71 17 67,0-1 0,0 1 1,0 0-1,1 0 0,8 1 1,-13-1 24,0 1 0,0-1 0,0 0 0,0 0 0,0 1-1,0-1 1,0 1 0,0-1 0,0 1 0,0 0 0,0-1 0,0 1 0,0 0 0,0-1 0,0 1 0,-1 0 0,1 0 0,0 0 0,-1 0-1,1 0 1,-1 0 0,1 0 0,-1 0 0,1 0 0,-1 0 0,0 0 0,1 0 0,-1 0 0,0 0 0,0 1 0,0 0 0,0 19 59,0-15-25,0 0 0,0 0 0,0 0 1,1 0-1,1 8 0,-2-13-24,1 1 1,-1-1-1,1 1 0,0-1 0,0 1 0,-1-1 0,1 0 1,0 1-1,0-1 0,0 0 0,0 0 0,1 0 0,-1 1 1,0-1-1,0 0 0,1-1 0,-1 1 0,0 0 0,1 0 1,-1-1-1,1 1 0,-1 0 0,1-1 0,2 1 0,5 0-64,0 0 1,-1 0-1,1-1 0,0 0 0,0 0 0,0-1 0,0 0 0,11-4 0,9-3-1695,30-13 0,-42 15 186,-13 6-62,-10 5 589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36.197"/>
    </inkml:context>
    <inkml:brush xml:id="br0">
      <inkml:brushProperty name="width" value="0.05" units="cm"/>
      <inkml:brushProperty name="height" value="0.05" units="cm"/>
    </inkml:brush>
  </inkml:definitions>
  <inkml:trace contextRef="#ctx0" brushRef="#br0">1 336 14859,'3'1'116,"0"0"0,1 0 0,-1 0 1,1 0-1,0-1 0,-1 1 0,1-1 0,-1 0 0,1 0 0,0 0 0,-1-1 0,1 1 1,-1-1-1,1 0 0,-1 0 0,1 0 0,-1-1 0,0 1 0,1-1 0,-1 1 0,0-1 1,3-3-1,4-2 63,0-1 1,0 0-1,-1 0 1,0-1-1,8-10 1,-10 9-35,1 0-1,-1 0 1,-1-1 0,0 1 0,0-2 0,-1 1 0,-1 0 0,0-1 0,0 0 0,-1 0 0,-1 0 0,0 0 0,0-1 0,-1 1-1,-1 0 1,0-1 0,-4-20 0,4 31-111,0 0 0,-1-1 0,0 1 0,0 0 0,0 0 0,0 0 0,0 0-1,0-1 1,0 2 0,0-1 0,-1 0 0,-2-3 0,3 4-16,0 0 0,0 1 1,0-1-1,0 0 0,-1 1 0,1-1 1,0 1-1,0-1 0,0 1 0,-1 0 0,1 0 1,0-1-1,0 1 0,-1 0 0,1 0 0,0 0 1,-3 0-1,1 1-3,0 0 1,0 0 0,-1 1-1,1-1 1,0 1-1,0-1 1,0 1-1,0 0 1,1 0-1,-1 0 1,0 1 0,1-1-1,0 1 1,-1-1-1,-1 4 1,-7 10 7,1 0 1,0 0-1,1 1 0,-12 34 1,17-40-20,1 1 0,0 0 0,0 0 0,1 0 0,1 0 0,0 0 0,1 0 0,2 22 0,-2-31-9,1 0 0,-1 1 1,1-1-1,0 0 0,0 0 0,1 0 0,-1 0 1,0 0-1,1 0 0,0 0 0,0 0 0,0-1 0,0 1 1,0-1-1,1 1 0,-1-1 0,1 0 0,-1 0 0,1 0 1,0 0-1,0 0 0,0-1 0,0 1 0,0-1 1,0 0-1,0 0 0,0 0 0,1 0 0,-1-1 0,0 1 1,1-1-1,-1 0 0,0 0 0,1 0 0,-1 0 1,0-1-1,1 1 0,4-2 0,-2 0-2,0 0 0,0 0 0,0 0 0,0 0 0,0-1 0,-1 0 0,1 0-1,8-8 1,0-1 79,21-23 0,4-5 228,-38 39-289,-1 1 1,1-1-1,-1 1 0,0-1 0,1 1 1,0 0-1,-1-1 0,1 1 0,-1-1 1,1 1-1,-1 0 0,1-1 0,0 1 1,-1 0-1,1 0 0,0 0 0,-1-1 1,1 1-1,0 0 0,-1 0 0,1 0 1,0 0-1,0 0 0,-1 0 0,1 0 1,0 1-1,-1-1 0,1 0 1,0 0-1,-1 0 0,1 1 0,-1-1 1,1 0-1,0 1 0,-1-1 0,1 0 1,-1 1-1,1-1 0,0 1 0,1 3 22,1-1 0,-1 1 0,0 0 0,0 0 0,2 7 0,-2-7-23,-1-1 1,1 1-1,-1-1 0,1 1 1,0-1-1,4 5 0,-2-4-8,0-2 0,0 1-1,0 0 1,0-1 0,1 1 0,-1-1-1,1-1 1,0 1 0,-1-1-1,1 1 1,0-1 0,0-1 0,0 1-1,0-1 1,0 1 0,9-2-1,7-1-8,0-1-1,33-10 0,-35 8 1,32-10 3,-36 9 7,1 2 0,-1-1 0,1 2 0,0 0 0,0 1 0,29-1 0,-43 3 1,-1 1 0,1-1 1,0 0-1,-1 0 0,1 1 0,0-1 0,-1 1 0,1 0 0,-1-1 0,1 1 0,-1 0 0,0 0 0,1 0 0,-1 0 0,0 0 1,1 0-1,-1 0 0,0 0 0,0 0 0,1 2 0,0 1 18,0 0-1,-1 0 1,1 0 0,-1 0-1,0 0 1,1 4 0,-2-5-2,0 0 0,1 0 0,0 0 0,0 0-1,0 0 1,0 0 0,0 0 0,0 0 0,1-1 0,-1 1 0,1-1 0,0 1 0,0-1 0,2 3-1,-2-4-9,0 0 0,0 0 0,0 0 0,0 0-1,0 0 1,0-1 0,0 1 0,0-1 0,0 0-1,0 1 1,0-1 0,0 0 0,1 0-1,-1 0 1,0 0 0,0-1 0,3 0 0,38-12 34,-31 8-31,3 0-9,29-9-44,-41 13 29,0 0 0,1 0-1,-1 1 1,0 0 0,1-1 0,-1 1 0,0 1 0,1-1-1,-1 0 1,5 2 0,-7-2-32,0 1 0,0 0 0,0-1-1,0 1 1,-1-1 0,1 1 0,0 0 0,-1 0 0,1-1-1,0 1 1,-1 0 0,1 0 0,-1 0 0,0 0-1,1-1 1,-1 1 0,1 0 0,-1 0 0,0 0 0,0 0-1,0 0 1,1 0 0,-1 0 0,0 0 0,0 0-1,0 0 1,-1 0 0,1 0 0,0 0 0,0 0 0,0 0-1,-1 0 1,1 0 0,-1 0 0,1 0 0,0-1 0,-1 1-1,0 0 1,1 0 0,-1 0 0,1-1 0,-1 1-1,0 0 1,0 0 0,1-1 0,-1 1 0,0-1 0,0 1-1,0-1 1,0 1 0,1-1 0,-1 0 0,0 1-1,0-1 1,0 0 0,0 0 0,0 1 0,0-1 0,0 0-1,-1 0 1,-10-3-372</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36.621"/>
    </inkml:context>
    <inkml:brush xml:id="br0">
      <inkml:brushProperty name="width" value="0.05" units="cm"/>
      <inkml:brushProperty name="height" value="0.05" units="cm"/>
    </inkml:brush>
  </inkml:definitions>
  <inkml:trace contextRef="#ctx0" brushRef="#br0">6 5 18220,'-2'-4'1872,"0"4"-1408,0 1-304,2 4 833,6 2-1321,1-3 552,3-5-360,2-5-120</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36.982"/>
    </inkml:context>
    <inkml:brush xml:id="br0">
      <inkml:brushProperty name="width" value="0.05" units="cm"/>
      <inkml:brushProperty name="height" value="0.05" units="cm"/>
    </inkml:brush>
  </inkml:definitions>
  <inkml:trace contextRef="#ctx0" brushRef="#br0">63 162 15347,'3'2'245,"0"0"0,0 0 0,1 0 0,-1-1 0,1 1-1,0-1 1,-1 0 0,1 0 0,0 0 0,0 0 0,0-1 0,0 0 0,-1 1-1,1-1 1,0-1 0,0 1 0,0-1 0,0 1 0,0-1 0,-1 0 0,6-2-1,6-3 267,0 1 0,-1-2-1,26-15 1,-30 16-358,-1-1 0,0 0 0,0 0 1,12-13-1,-19 18-124,0 0 0,0-1 0,-1 1 0,1 0-1,-1-1 1,0 1 0,1-1 0,-1 0 0,0 1 0,1-6 0,-2 7-16,0-1 1,0 1-1,0-1 0,0 1 0,0-1 1,-1 1-1,1-1 0,0 1 1,-1-1-1,1 1 0,-1 0 0,1-1 1,-1 1-1,0 0 0,1-1 1,-1 1-1,0 0 0,0 0 0,0 0 1,0 0-1,-2-2 0,-1 0 0,1 1-1,-1 0 1,0-1 0,0 1-1,0 1 1,0-1-1,-1 1 1,1-1-1,0 1 1,-1 0 0,1 1-1,-1-1 1,1 1-1,0 0 1,-7 0 0,1 1-3,1 0 1,0 1 0,-1-1 0,1 2 0,0-1 0,-11 6 0,8-2 18,0 0 1,1 1 0,-1 0 0,2 1 0,-1 0 0,1 1 0,1 0 0,-14 15-1,20-19-9,-1-1 0,1 1-1,-1-1 1,1 1 0,0 0-1,1 0 1,-1 1 0,1-1-1,0 0 1,1 1 0,-1 0-1,1-1 1,0 1 0,0 0-1,1-1 1,0 1 0,0 0-1,0-1 1,1 1 0,0 0-1,2 10 1,-1-12-32,0 0 0,0-1 0,0 1 0,1-1 0,-1 0 0,1 1 0,0-1 0,0 0 0,0-1 0,0 1 0,1 0 0,-1-1 0,1 0 0,-1 0 0,1 0 0,0 0 0,0 0 0,0-1 0,5 1 0,3 2-54,0-2-1,1 1 1,-1-2-1,1 0 1,14 0-1,10-4-93</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37.595"/>
    </inkml:context>
    <inkml:brush xml:id="br0">
      <inkml:brushProperty name="width" value="0.05" units="cm"/>
      <inkml:brushProperty name="height" value="0.05" units="cm"/>
    </inkml:brush>
  </inkml:definitions>
  <inkml:trace contextRef="#ctx0" brushRef="#br0">275 45 17036,'15'-11'1299,"-9"7"-574,1-1 0,-1-1 0,1 1 0,6-9-1,-63 89 603,-77 157-1,103-185-1149,-102 223-534,124-262-405,9-15 266,10-14-161,94-149-2487,132-184 753,-213 319 2625,-29 34-202,0 0 0,0 0 0,0 0 0,0 0 0,0 0 0,0 0 0,0 1 0,0-1 0,0 0 0,1 1 0,-1-1 0,2 0 0,-3 1-17,0 0 1,0 0-1,1 0 0,-1 0 0,0 0 0,1 1 0,-1-1 0,0 0 1,0 0-1,1 0 0,-1 0 0,0 0 0,0 0 0,1 0 0,-1 1 0,0-1 1,0 0-1,0 0 0,1 0 0,-1 1 0,0-1 0,0 0 0,0 0 0,0 0 1,0 1-1,1-1 0,-1 0 0,0 0 0,0 1 0,0-1 0,0 0 1,0 1-1,0-1 0,0 4 83,1-1 0,-1 1-1,0-1 1,-1 0 0,1 1 0,-1 4 0,-35 135 1500,-4 24-335,39-160-1225,-7 36 367,-2 60 0,9-91-388,1 0 0,1-1 0,0 1 0,1 0 1,0-1-1,0 1 0,1-1 0,1 0 0,0 0 0,7 14 0,-77-91-2316,-110-121 2995,176 187-675,-1 0 1,1 0-1,0 0 1,0 0-1,0 0 1,0 0-1,0 0 1,0-1-1,0 1 1,0 0-1,0 0 0,-1 0 1,1 0-1,0 0 1,0 0-1,0 0 1,0 0-1,0 0 1,0 0-1,0-1 1,0 1-1,0 0 1,0 0-1,0 0 1,0 0-1,0 0 1,0 0-1,0 0 0,0 0 1,0-1-1,0 1 1,0 0-1,0 0 1,0 0-1,0 0 1,0 0-1,0 0 1,0 0-1,0 0 1,0-1-1,0 1 1,0 0-1,0 0 1,1 0-1,-1 0 0,0 0 1,0 0-1,0 0 1,0 0-1,0 0 1,0 0-1,0 0 1,0-1-1,10 1 450,16 5-294,-21-4-32,-2-1-108,151 23-233,-137-22 97,-1-1-1,0 0 1,0-1-1,0-1 1,0 0-1,0-1 1,26-9-1,9-13-154</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6:28.970"/>
    </inkml:context>
    <inkml:brush xml:id="br0">
      <inkml:brushProperty name="width" value="0.05" units="cm"/>
      <inkml:brushProperty name="height" value="0.05" units="cm"/>
    </inkml:brush>
  </inkml:definitions>
  <inkml:trace contextRef="#ctx0" brushRef="#br0">0 0 18364,'13'13'816,"-8"3"-808,-1 0 0,0-3 208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38.820"/>
    </inkml:context>
    <inkml:brush xml:id="br0">
      <inkml:brushProperty name="width" value="0.05" units="cm"/>
      <inkml:brushProperty name="height" value="0.05" units="cm"/>
    </inkml:brush>
  </inkml:definitions>
  <inkml:trace contextRef="#ctx0" brushRef="#br0">39 65 15131,'1'-5'416,"16"-54"2896,-18 102-964,-3-6-2145,-46 482 3022,50-511-3160,-1-1-1,1 1 0,0-1 0,1 13 0,-1-20-57,0 1 0,0 0 0,1-1 0,-1 1 0,0 0 0,0-1 0,1 1 0,-1 0 0,0-1 0,0 1 0,1-1 0,-1 1 0,1-1 0,-1 1 0,1 0 0,-1-1 0,1 0 0,-1 1 0,2 0-1,-2-1 2,1 0-1,0 0 0,0 0 1,-1 0-1,1 0 0,0 0 1,0 0-1,-1 0 0,1 0 0,0-1 1,0 1-1,-1 0 0,1 0 1,0-1-1,-1 1 0,1 0 1,0-1-1,-1 1 0,1-1 0,-1 1 1,2-2-1,13-12 41,-1-1-1,-1 0 1,0-1-1,14-24 1,-3 6 10,-1 1 5,22-30 32,-40 57-90,1-1-1,0 1 0,1 0 0,0 0 0,-1 0 0,10-4 0,-15 9-6,0 0 0,0 0 1,1 0-1,-1 1 0,1-1 1,-1 1-1,0-1 0,1 1 0,-1-1 1,1 1-1,-1 0 0,1-1 0,-1 1 1,1 0-1,-1 0 0,1 0 1,-1 0-1,1 1 0,-1-1 0,1 0 1,-1 1-1,1-1 0,-1 1 1,2 0-1,-1 1-1,0-1 0,-1 1-1,1-1 1,-1 1 0,1 0 0,-1 0 0,0 0 0,0 0-1,0 0 1,0 0 0,0 0 0,0 0 0,-1 0 0,2 4-1,0 6-12,0 1-1,-1 0 0,-1 0 0,-1 18 0,1-22 46,-1 1 0,-1-1-1,0 0 1,0 0 0,-1 0-1,0 0 1,0 0 0,-1-1-1,0 0 1,-1 1 0,0-1 0,0-1-1,-1 1 1,0-1 0,-7 7-1,8-9-14,0-1 0,0 0 0,0 0 0,-1-1 0,0 1-1,0-1 1,0 0 0,0-1 0,0 1 0,0-1 0,-1 0 0,1-1 0,-1 0-1,1 0 1,-1 0 0,0-1 0,1 0 0,-1 0 0,1 0 0,-1-1-1,-12-3 1,12 2-252,1 0 0,-1 0-1,0 0 1,1-1-1,0 0 1,0 0 0,-7-5-1,13 8 224,0 0 0,0 0 0,-1 0 0,1 0 0,0 0 0,0 0 0,0-1 0,0 1 0,-1 0 0,1 0 0,0 0 0,0 0 0,0-1 0,0 1 0,0 0 0,0 0 0,-1 0 0,1 0 0,0-1 0,0 1 0,0 0 0,0 0 0,0 0 0,0-1 0,0 1 0,0 0 0,0 0 0,0 0 0,0-1 0,0 1 0,0 0 0,0 0 0,0-1 0,0 1 0,0 0 0,0 0 0,1 0 0,-1-1 0,6 0-408</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39.293"/>
    </inkml:context>
    <inkml:brush xml:id="br0">
      <inkml:brushProperty name="width" value="0.05" units="cm"/>
      <inkml:brushProperty name="height" value="0.05" units="cm"/>
    </inkml:brush>
  </inkml:definitions>
  <inkml:trace contextRef="#ctx0" brushRef="#br0">63 2 18204,'0'0'43,"0"-1"1,-1 1-1,1 0 0,0 0 1,0 0-1,-1 0 0,1 0 0,0 0 1,-1 0-1,1 0 0,0 0 1,0 0-1,-1 0 0,1 0 1,0 0-1,-1 0 0,1 0 1,0 0-1,0 0 0,-1 0 1,1 0-1,0 0 0,-1 1 1,1-1-1,0 0 0,0 0 1,0 0-1,-1 0 0,1 1 1,0-1-1,0 0 0,0 0 1,-1 0-1,1 1 0,0-1 1,0 0-1,0 0 0,0 1 0,-1-1 1,1 0-1,0 1 0,0-1 1,0 0-1,0 0 0,0 1 1,0-1-1,0 1 0,-7 19 221,6-17-81,-11 39 349,2 1 1,2-1-1,1 1 1,3 1-1,1-1 0,3 1 1,6 64-1,-5-103-509,0 0-1,0 0 0,0 0 0,1 0 0,-1-1 1,1 1-1,0 0 0,1-1 0,-1 1 0,1-1 1,5 7-1,-6-10-18,-1 1 1,1-1 0,0 0-1,0 1 1,-1-1 0,1 0-1,0 0 1,0 0 0,0 0-1,0-1 1,0 1 0,1 0-1,-1-1 1,0 1 0,0-1-1,0 0 1,0 0 0,1 0-1,-1 0 1,0 0 0,0 0-1,0-1 1,1 1-1,-1-1 1,0 0 0,0 1-1,0-1 1,3-2 0,4-2 20,-1 0-1,0 0 1,0-1 0,0 0 0,-1-1 0,0 0 0,11-13 0,-8 10 55,-1-1 0,18-13 0,-27 24-77,1 0 1,-1-1-1,1 1 1,-1 0-1,1 0 1,-1-1 0,0 1-1,1 0 1,-1 0-1,1 0 1,-1-1 0,1 1-1,-1 0 1,1 0-1,-1 0 1,1 0 0,-1 0-1,1 0 1,-1 0-1,1 0 1,0 0 0,-1 0-1,1 0 1,-1 1-1,0-1 1,1 0 0,-1 0-1,1 0 1,-1 1-1,1-1 1,-1 0-1,1 0 1,-1 1 0,0-1-1,1 0 1,-1 1-1,1-1 1,-1 1 0,0-1-1,0 1 1,1-1-1,-1 0 1,0 1 0,0-1-1,1 1 1,-1-1-1,0 1 1,0-1 0,0 1-1,0-1 1,0 1-1,0-1 1,0 1-1,0-1 1,0 2 0,3 37 87,-3-33-74,0 20 13,-1-17-34,1-1 0,0 1 0,1 0 0,0-1 0,0 1-1,4 15 1,-5-24-23,1 0-1,-1 0 0,0 1 1,0-1-1,0 0 0,0 0 1,0 0-1,0 1 0,1-1 1,-1 0-1,0 0 0,0 0 1,0 0-1,0 0 0,1 1 1,-1-1-1,0 0 0,0 0 1,1 0-1,-1 0 0,0 0 1,0 0-1,0 0 0,1 0 1,-1 0-1,0 0 0,0 1 1,1-1-1,-1 0 0,0 0 1,0-1-1,1 1 0,-1 0 1,0 0-1,0 0 1,1 0-1,-1 0 0,0 0 1,12-9-1118,10-16-314,-20 22 1434,15-18-603,4-2-205</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0.020"/>
    </inkml:context>
    <inkml:brush xml:id="br0">
      <inkml:brushProperty name="width" value="0.05" units="cm"/>
      <inkml:brushProperty name="height" value="0.05" units="cm"/>
    </inkml:brush>
  </inkml:definitions>
  <inkml:trace contextRef="#ctx0" brushRef="#br0">126 79 16844,'-5'1'390,"1"0"1,-1 0-1,0 0 1,0 1 0,1-1-1,-1 1 1,0 0-1,1 1 1,0-1-1,0 1 1,0 0 0,0 0-1,-6 5 1,4-2-226,-1 0 1,1 1-1,0 0 1,1 0-1,-1 0 1,-7 15-1,12-19-147,-1 0 0,1 0 0,0 0 0,0 0 0,0 0 0,1 0 0,-1 0 0,1 0 0,-1 0 0,1 0 0,0 0 0,0 0 0,0 1 0,1-1 0,0 4 0,0-5-10,0-1-1,0 1 1,0-1-1,0 1 1,0 0 0,0-1-1,1 0 1,-1 1-1,0-1 1,1 0-1,-1 0 1,1 1 0,-1-1-1,1 0 1,0-1-1,0 1 1,-1 0-1,1 0 1,0-1-1,0 1 1,0-1 0,-1 1-1,1-1 1,0 0-1,0 0 1,3 0-1,4 0 10,0 0-1,0-1 1,0 0-1,0-1 0,0 1 1,-1-2-1,1 1 1,-1-1-1,16-8 0,1-3 40,41-30 0,4-3-74,-69 47 14,-1-1 1,1 1-1,0-1 1,-1 1 0,1-1-1,0 1 1,-1 0-1,1-1 1,0 1-1,0 0 1,-1 0-1,1-1 1,0 1-1,0 0 1,0 0 0,-1 0-1,1 0 1,0 0-1,0 0 1,0 0-1,-1 0 1,1 0-1,0 0 1,0 1-1,0-1 1,-1 0-1,1 1 1,0-1 0,0 0-1,-1 1 1,1-1-1,0 1 1,-1-1-1,1 1 1,-1-1-1,1 1 1,-1-1-1,1 1 1,-1 0 0,1-1-1,0 2 1,1 3-13,-1 0 0,1 0 0,-1 0 0,0 0 0,0 10 0,1 6 6,-1-18 11,0 1 0,0 0 0,1-1 0,-1 1 0,1 0 0,-1-1 0,1 0 1,0 1-1,1-1 0,-1 0 0,0 0 0,4 3 0,-4-5-4,0 1 1,0-1-1,0 0 1,1 0-1,-1 0 1,0 0-1,1 0 1,-1 0-1,1 0 1,-1-1-1,1 0 1,-1 1 0,1-1-1,-1 0 1,1 0-1,-1 0 1,1-1-1,-1 1 1,3-1-1,17-4-365,-1-2-1,0 0 1,36-18 0,-37 16-23,-19 8 343,1 0 0,-1 1 0,1-1 0,-1 0 1,1 1-1,-1-1 0,1 1 0,0 0 0,-1-1 0,1 1 1,-1 0-1,1 0 0,0 0 0,-1 0 0,1 0 0,0 1 1,-1-1-1,1 0 0,2 2 0,-3-2 23,0 1 0,0 0 0,0 0 0,-1 0-1,1 0 1,0 0 0,0 0 0,-1 0 0,1 0 0,-1 0 0,1 0 0,0 0 0,-1 0-1,0 0 1,1 1 0,-1-1 0,0 0 0,0 0 0,0 3 0,1 5 86,-2 1 0,0-1 1,0 1-1,-1-1 0,-2 11 1,-48 210 2050,52-227-2119,-1-1-1,1 0 0,-1 0 0,0 0 0,0 0 1,0 0-1,0 0 0,0 0 0,0 0 1,0 0-1,-3 2 0,4-4 7,0 1 0,0-1-1,-1 0 1,1 0 0,0 0 0,0 0-1,0 0 1,-1 0 0,1 0 0,0 0-1,0 0 1,-1 1 0,1-1 0,0 0-1,0 0 1,-1 0 0,1 0 0,0 0-1,0 0 1,0 0 0,-1-1 0,1 1-1,0 0 1,0 0 0,-1 0 0,1 0-1,0 0 1,0 0 0,0 0 0,-1 0-1,1-1 1,0 1 0,0 0 0,0 0-1,-1 0 1,-5-17-14,4 5 10,0-1 0,1 1 1,1-1-1,0 0 0,1 0 0,0 1 0,1-1 1,0 1-1,1-1 0,1 1 0,-1 0 0,2 0 1,6-12-1,-3 8-2,1 1 0,0 0 0,1 0 0,1 1 0,0 1-1,1 0 1,0 0 0,26-19 0,-30 26 48,0 0-1,1 1 0,-1 0 1,1 0-1,0 1 0,0 1 1,0-1-1,1 1 0,-1 1 1,1 0-1,0 0 0,-1 1 1,1 0-1,0 1 0,16 1 1,-24 0 19,0 1 1,0-1 0,-1 1 0,1-1 0,-1 1-1,1 0 1,-1 0 0,1 0 0,-1 0-1,0 0 1,0 0 0,0 0 0,0 0 0,1 4-1,1 1 45,5 8 39,-4-5-115,1-1-1,0 0 0,0 0 1,1 0-1,0-1 1,1 0-1,-1 0 1,13 10-1,-18-17-35,-1-1 0,0 1 0,1-1 1,-1 0-1,0 0 0,1 1 0,-1-1 0,1 0 0,-1 0 1,0 1-1,1-1 0,-1 0 0,1 0 0,-1 0 0,1 0 1,-1 0-1,0 0 0,1 0 0,-1 0 0,1 0 0,-1 0 1,1 0-1,-1 0 0,1 0 0,-1 0 0,1 0 0,-1 0 1,0 0-1,1 0 0,-1-1 0,1 1 0,-1 0 0,0 0 1,1-1-1,0 0-34,0 0 0,0-1 0,-1 1 0,1 0 0,0-1 0,-1 1 0,1-1 0,-1 1 0,0 0 0,0-1 1,1-1-1,-2-45-685,-6 8 946,-22-70 0,27 104-234,-16-55-75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0.458"/>
    </inkml:context>
    <inkml:brush xml:id="br0">
      <inkml:brushProperty name="width" value="0.05" units="cm"/>
      <inkml:brushProperty name="height" value="0.05" units="cm"/>
    </inkml:brush>
  </inkml:definitions>
  <inkml:trace contextRef="#ctx0" brushRef="#br0">5 1 15299,'-3'15'1569,"1"-3"-937,2 1-272,3-2 568,3-1-128,-2-3-488,2-1-424,1-3 184,3-3-120,6 1-176</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0.871"/>
    </inkml:context>
    <inkml:brush xml:id="br0">
      <inkml:brushProperty name="width" value="0.05" units="cm"/>
      <inkml:brushProperty name="height" value="0.05" units="cm"/>
    </inkml:brush>
  </inkml:definitions>
  <inkml:trace contextRef="#ctx0" brushRef="#br0">80 0 14691,'2'5'521,"-1"1"0,1-1 1,-1 1-1,0 0 0,-1-1 0,1 1 0,-1-1 0,-1 12 1,1 11 863,5 16-858,1 0 1,2-1-1,2 0 0,30 80 1,-34-107-509,2 5 26,0 1 1,8 38 0,-15-55-31,0-1 0,0 1 0,-1 0 0,0 0 0,0 0 0,0 0 0,0-1 0,-1 1 0,1 0 0,-1 0 0,-1-1 0,1 1 0,-1 0 0,0-1 0,0 1 0,0-1 0,0 0 0,-6 8 0,7-11 3,-1 1 1,1-1-1,-1 1 1,1-1-1,-1 0 0,0 0 1,0 1-1,1-1 0,-1 0 1,0-1-1,0 1 1,0 0-1,0 0 0,0-1 1,0 1-1,0-1 1,0 0-1,0 0 0,-4 0 1,2 0 7,0-1 0,1 0 0,-1 0 0,1 0 0,0 0 0,-1-1 0,1 1 0,0-1 0,0 0 0,-5-4 0,-1-1 32,1 0 0,0-1 0,0-1 0,1 1 0,0-1 0,-8-14 0,11 16-35,0-1 0,0 1 0,1-1 0,0 0 0,0 0 0,1 0 0,0 0 0,-2-17 0,4 21-20,0 0 0,0 0 0,0-1 0,1 1 0,0 0 0,0 0 0,0 0 0,0 0 0,1 0 0,-1 1 0,1-1 0,0 0 0,0 1 0,1-1 0,-1 1 0,0 0 0,1-1 0,0 1 0,0 1 0,4-4 0,9-6-116,1 0-1,28-13 1,-33 19-33,-1 0-1,1 0 1,-1-1-1,0-1 1,-1 0-1,0-1 1,0 0-1,16-19 1,-2-13-139,-7-5-110</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1.314"/>
    </inkml:context>
    <inkml:brush xml:id="br0">
      <inkml:brushProperty name="width" value="0.05" units="cm"/>
      <inkml:brushProperty name="height" value="0.05" units="cm"/>
    </inkml:brush>
  </inkml:definitions>
  <inkml:trace contextRef="#ctx0" brushRef="#br0">85 31 14483,'-1'-3'337,"0"1"0,-1-1 0,0 0 0,1 1 0,-1-1-1,0 1 1,0 0 0,-1-1 0,-3-2 0,6 5-255,-1 0 1,1-1-1,-1 1 0,1 0 0,-1 0 1,1-1-1,-1 1 0,1 0 1,-1 0-1,0 0 0,1 0 0,-1 0 1,1 0-1,-1 0 0,1 0 1,-1 0-1,1 0 0,-1 0 0,0 0 1,1 0-1,-2 1 0,1 0 20,0 0-1,0-1 1,0 1-1,1 0 1,-1 0-1,0 0 1,0 0-1,0 0 1,1 0-1,-1 0 1,1 0-1,-1 0 1,1 0-1,-1 2 1,-7 23 347,2 0 0,1 0 0,1 0 0,1 1 0,1 32 1,0-22-173,-1 17 55,-1 3 129,2 0-1,7 70 1,-4-126-452,-1 4 26,1 0 0,0 0 0,0 0 0,0 0 0,3 5 1,-4-9-29,1 0 0,-1 0 0,0 0 1,1-1-1,-1 1 0,1 0 1,-1 0-1,1-1 0,0 1 1,-1 0-1,1-1 0,0 1 1,0 0-1,-1-1 0,1 1 0,0-1 1,0 0-1,0 1 0,-1-1 1,1 1-1,0-1 0,0 0 1,0 0-1,0 0 0,0 0 1,0 1-1,0-1 0,0 0 1,-1 0-1,1-1 0,0 1 0,0 0 1,0 0-1,0 0 0,0-1 1,0 1-1,1-1 0,2-1 15,0 0 0,0-1 0,0 1 0,0-1 0,0 0 0,-1 0 0,1 0 0,-1-1 0,6-7 0,23-39 107,-22 34-90,43-73-209,-4-3 0,54-141 0,-103 233 127,0 0 0,0 0 0,-1 0 0,1 0 0,0 0 0,0 0 0,0 0 0,0 0 0,0 0 0,0 0 0,0 0 0,-1 0 0,1 0 0,0 0 0,0 0 0,0 0 0,0 0 0,0 0 0,0 0 0,0 0 0,-1 0 0,1 0 0,0 0 0,0 0 0,0 0 0,0 0 0,0 0 0,0 0 0,0 0 0,0 0 0,-1 0 0,1 0 0,0 0 0,0 0 0,0-1 0,0 1 0,0 0 0,0 0 0,0 0 0,0 0 0,0 0 0,0 0 0,0 0 0,0 0 0,0-1 0,0 1 0,0 0 0,0 0 0,0 0 0,0 0 0,0 0 0,0 0 0,0 0 0,0-1 0,-9 8-554,-19 30-616,12-13 475</inkml:trace>
  <inkml:trace contextRef="#ctx0" brushRef="#br0" timeOffset="1">190 643 14819,'10'33'1657,"0"-6"-1169,4-14-368,4-6 704,2-12-784,1-10 736,-1-11-712,-1-6-120,-5-14-144</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2.103"/>
    </inkml:context>
    <inkml:brush xml:id="br0">
      <inkml:brushProperty name="width" value="0.05" units="cm"/>
      <inkml:brushProperty name="height" value="0.05" units="cm"/>
    </inkml:brush>
  </inkml:definitions>
  <inkml:trace contextRef="#ctx0" brushRef="#br0">1 475 13075,'2'2'158,"0"0"0,0 0 0,1 0-1,-1 0 1,1 0 0,-1 0 0,1-1 0,0 1 0,0-1 0,0 0 0,0 0 0,0 0 0,0 0 0,0 0 0,0-1-1,0 1 1,0-1 0,0 0 0,4 0 0,-2 0 86,0-1 1,0 0-1,0 0 0,0-1 1,0 1-1,-1-1 0,1 0 1,0-1-1,-1 1 0,1-1 1,4-3-1,-4 1 30,1 1 0,-1-1-1,0 0 1,0 0 0,-1 0 0,0-1 0,0 0-1,4-7 1,-6 9-148,0 0-1,0 0 0,0 0 1,-1 0-1,0 0 1,0 0-1,0 0 1,0 0-1,-1-1 0,0 1 1,0 0-1,0-1 1,-1-5-1,1 9-98,0-1 0,-1 0 1,1 0-1,0 0 0,-1 0 0,0 0 1,1 0-1,-1 0 0,0 1 0,0-1 0,0 0 1,0 1-1,0-1 0,0 1 0,-1-1 1,1 1-1,-1-1 0,1 1 0,-1 0 1,1 0-1,-1 0 0,0 0 0,1 0 0,-1 0 1,0 0-1,0 0 0,0 1 0,1-1 1,-1 1-1,0-1 0,0 1 0,0 0 1,0 0-1,0 0 0,0 0 0,0 0 0,0 0 1,0 0-1,0 1 0,-2 0 0,-2 1-14,0 0 0,0 0 0,0 0-1,1 1 1,-1 0 0,1 0 0,0 1-1,0 0 1,0-1 0,0 1 0,-7 10 0,6-7-14,1 0 0,0 1 1,1 0-1,-1 0 0,2 1 1,-1-1-1,1 1 0,0 0 0,1-1 1,0 1-1,0 0 0,0 17 1,2-21-5,0-1 1,0 0 0,0 1-1,1-1 1,0 0-1,0 0 1,0 0 0,0 1-1,1-1 1,-1 0 0,1 0-1,0-1 1,0 1-1,0 0 1,1-1 0,-1 1-1,1-1 1,0 0-1,0 0 1,0 0 0,1 0-1,-1 0 1,0-1-1,1 0 1,0 1 0,0-1-1,0-1 1,8 4 0,-3-3-4,1 0 1,-1 0 0,1-1 0,0 0 0,-1-1 0,1 0 0,0-1 0,-1 0 0,1 0 0,0-1 0,-1-1 0,0 1-1,1-1 1,-1-1 0,0 0 0,-1 0 0,1-1 0,13-9 0,-7 4-73,-1-1 0,-1 0 1,0-1-1,-1-1 0,0 1 0,-1-2 1,0 0-1,-1 0 0,12-24 0,-28 51-151,1 0 1,-6 21-1,10-29 262,-1 0 1,1 1 0,0-1 0,1 0 0,-1 0 0,1 1-1,0-1 1,0 0 0,1 0 0,0 1 0,1 4 0,-2-9-20,1 0 0,0 0 0,-1 0 0,1 0 0,0 0 0,0 0 0,-1 0 0,1 0 0,0-1-1,0 1 1,0 0 0,0-1 0,0 1 0,0 0 0,0-1 0,0 1 0,0-1 0,1 0 0,-1 1 0,0-1 0,0 0 0,0 0 0,0 0 0,1 0 0,-1 0 0,0 0 0,0 0 0,0 0 0,0 0 0,1 0 0,-1-1 0,0 1 0,0 0 0,0-1 0,0 1 0,0-1 0,1 0 0,6-3 43,0 0-1,0 0 1,13-10-1,8-10 25,0 0 0,-2-2 0,-1-1-1,35-46 1,-28 27-132,-2-2 0,33-68 0,-58 105 24,18-44-94,-22 51 108,-1 1 1,0-1-1,0 0 0,0 1 1,-1-1-1,1 0 1,-1 0-1,0 0 1,0 0-1,0 1 1,-1-1-1,0-5 0,0 8 11,1 0 0,0 1 0,0-1-1,-1 0 1,1 1 0,0-1-1,-1 0 1,1 1 0,-1-1 0,1 1-1,-1-1 1,1 0 0,-1 1 0,1-1-1,-1 1 1,1 0 0,-1-1-1,0 1 1,1-1 0,-1 1 0,0 0-1,1 0 1,-1-1 0,0 1-1,0 0 1,1 0 0,-1 0 0,0 0-1,0 0 1,1 0 0,-1 0-1,0 0 1,1 0 0,-1 0 0,0 0-1,0 0 1,1 1 0,-1-1 0,0 0-1,1 0 1,-1 1 0,0-1-1,1 0 1,-1 1 0,0-1 0,1 1-1,-1-1 1,0 1 0,-3 3 4,0-1 1,-1 0 0,1 1-1,-6 7 1,1 2 44,0 1 0,1 0-1,0 0 1,1 0 0,1 1 0,0 0 0,1 0 0,1 1 0,0-1 0,2 1 0,-1 0 0,1 25-1,1-20 14,2 1-1,1-1 0,1 1 0,0-1 1,2 0-1,0 0 0,1-1 0,17 37 1,-10-31-35,17 25 1,-25-43-71,1 1 0,1-2 0,-1 1-1,1 0 1,1-1 0,11 8 0,-19-15 44,0 0 1,0 1-1,0-1 0,0 0 1,0 0-1,0 0 1,0 0-1,0 0 0,0 0 1,0 0-1,0 0 0,0 0 1,1 0-1,-1 0 1,0 0-1,0 0 0,0 0 1,0 0-1,0 0 1,0 0-1,0 0 0,0 0 1,0 0-1,1 0 0,-1 0 1,0 0-1,0 0 1,0 0-1,0 0 0,0 0 1,0 0-1,0 0 1,0 0-1,0 0 0,1 0 1,-1 0-1,0 0 0,0 0 1,0 0-1,0 0 1,0 0-1,0 0 0,0 0 1,0 0-1,0-1 1,0 1-1,0 0 0,0 0 1,0 0-1,0 0 0,1 0 1,-1 0-1,0 0 1,0 0-1,0 0 0,0 0 1,0-1-1,0 1 0,0 0 1,0 0-1,0 0 1,0 0-1,0 0 0,0 0 1,0 0-1,0-1 1,-2-6-100,-17-27-149,-1 0 0,-32-38 0,1-1 18,20 29 176,-26-46 393,50 72-121,7 17-203,0 1 0,0 0 0,0-1 0,0 1 0,0-1 0,0 1 0,1-1 0,-1 1 0,0 0 0,0-1 0,0 1 0,0-1 0,1 1 0,-1 0 0,0-1 0,0 1 0,1 0 0,-1-1 0,0 1 0,0 0 0,1-1-1,-1 1 1,0 0 0,1 0 0,2-2 34,0 2 0,1-1 0,-1 0 0,0 1 0,0-1 0,0 1 0,1 0 0,3 1 0,-6-1-45,79 3-120,28 0-434,-104-3 577,16-2-31,-19 2-1,-1 0 0,1 0 0,0 0 1,-1 0-1,1-1 0,-1 1 0,1 0 0,0-1 0,-1 1 0,1 0 0,-1-1 0,1 1 1,-1 0-1,1-1 0,-1 1 0,1-1 0,-1 1 0,1-1 0,-1 1 0,0-1 1,1 0-1,-1 1 0,0-1 0,1 0 0,-3-11-212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2.473"/>
    </inkml:context>
    <inkml:brush xml:id="br0">
      <inkml:brushProperty name="width" value="0.05" units="cm"/>
      <inkml:brushProperty name="height" value="0.05" units="cm"/>
    </inkml:brush>
  </inkml:definitions>
  <inkml:trace contextRef="#ctx0" brushRef="#br0">31 38 19404,'-17'-16'1801,"8"12"-1369,5-1-416,5 4 296,8-1 288,2 0-408,2-6-232</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3.077"/>
    </inkml:context>
    <inkml:brush xml:id="br0">
      <inkml:brushProperty name="width" value="0.05" units="cm"/>
      <inkml:brushProperty name="height" value="0.05" units="cm"/>
    </inkml:brush>
  </inkml:definitions>
  <inkml:trace contextRef="#ctx0" brushRef="#br0">82 181 18444,'-11'11'3474,"-8"20"-2496,17-27-732,-9 18 98,-14 35 0,22-49-345,0 0 0,1 1 0,0-1 0,1 1-1,0-1 1,0 1 0,1 16 0,0-24 0,0 0 0,0 1 0,0-1 0,0 0 1,0 0-1,1 1 0,-1-1 0,0 0 0,1 0 0,-1 1 0,1-1 0,0 0 0,-1 0 0,1 0 0,0 0 0,0 0 0,0 0 1,-1 0-1,1 0 0,0 0 0,0 0 0,0 0 0,0-1 0,1 1 0,-1 0 0,0-1 0,0 1 0,0-1 0,1 1 1,-1-1-1,0 1 0,0-1 0,1 0 0,-1 0 0,0 0 0,1 0 0,-1 0 0,3 0 0,1-1 3,1 0-1,-1 0 0,0-1 1,1 0-1,-1 0 0,0 0 0,0-1 1,6-4-1,10-7 53,-2-1 1,0-1-1,0-1 1,-2-1-1,27-34 1,-14 11 223,44-81 0,-66 108-217,-3 5-17,0 1 1,-1 0-1,0-1 1,0 0 0,-1 0-1,0 0 1,3-17-1,-6 25-43,0 1 1,0 0-1,0 0 0,0 0 0,0 0 0,0 0 0,0 0 0,0 0 0,0 0 1,0 0-1,0 0 0,0-1 0,0 1 0,0 0 0,0 0 0,0 0 0,0 0 1,0 0-1,0 0 0,0 0 0,0 0 0,0-1 0,0 1 0,0 0 0,0 0 1,0 0-1,0 0 0,0 0 0,0 0 0,0 0 0,-1 0 0,1 0 0,0 0 0,0 0 1,0 0-1,0-1 0,0 1 0,0 0 0,0 0 0,0 0 0,0 0 0,0 0 1,-1 0-1,1 0 0,0 0 0,0 0 0,0 0 0,0 0 0,0 0 0,0 0 1,0 0-1,0 0 0,0 0 0,-1 0 0,1 0 0,0 0 0,0 0 0,0 0 1,0 0-1,0 0 0,0 0 0,0 0 0,0 1 0,0-1 0,0 0 0,-1 0 0,1 0 1,-9 9 16,-8 16-21,-1 9-1,3 0 1,-15 43-1,25-60 5,0 1 1,0 1 0,2-1-1,0 1 1,1-1 0,1 28-1,2-42 0,-1-1 0,0 1-1,1-1 1,0 1 0,0-1-1,0 1 1,0-1 0,0 1-1,1-1 1,-1 0 0,1 0-1,0 1 1,0-1 0,5 5-1,-5-7 1,-1 1-1,1-1 1,0 0 0,0 0-1,0 0 1,0 0-1,0 0 1,0-1 0,0 1-1,0 0 1,0-1-1,1 1 1,-1-1 0,0 0-1,0 0 1,0 0-1,1 0 1,-1 0 0,0-1-1,0 1 1,0-1-1,0 1 1,0-1 0,0 0-1,4-1 1,4-3 6,1-1 0,-1 0 0,-1-1 0,1 0 0,-1-1 1,0 0-1,-1 0 0,0-1 0,0 0 0,8-12 0,3-8 30,0-1 0,16-37 0,-31 59-28,0 0-1,-1-1 1,0 1-1,3-13 1,-6 21-8,0 0-1,0 0 1,0 0 0,0-1 0,0 1 0,0 0 0,0 0-1,0 0 1,1-1 0,-1 1 0,0 0 0,0 0 0,0-1 0,0 1-1,0 0 1,0 0 0,0 0 0,-1-1 0,1 1 0,0 0-1,0 0 1,0-1 0,0 1 0,0 0 0,0 0 0,0 0-1,0-1 1,0 1 0,-1 0 0,1 0 0,0 0 0,0 0-1,0-1 1,0 1 0,-1 0 0,1 0 0,0 0 0,-1 0 0,-7 5 10,-6 14 3,0 4 69,1 1 0,-17 43 0,26-56-44,0 1 0,1-1 0,0 1 0,0 0 0,2 0-1,-1 0 1,2 0 0,0 18 0,1-27-44,-1 0-1,1 0 1,0 1-1,0-1 1,0 0-1,1 0 1,-1 0-1,1 0 1,-1-1-1,1 1 1,0 0-1,0-1 1,0 1-1,1-1 1,-1 0-1,1 0 1,-1 0 0,1 0-1,-1 0 1,1 0-1,0-1 1,0 1-1,0-1 1,0 0-1,0 0 1,0 0-1,1 0 1,3 0-1,7 1-274,0 0 0,0-1 0,0-1 0,0 0 0,19-3 0,-13 0 107,0-1 0,-1-1 0,1-1 0,21-9 0,21-15-366</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3.506"/>
    </inkml:context>
    <inkml:brush xml:id="br0">
      <inkml:brushProperty name="width" value="0.05" units="cm"/>
      <inkml:brushProperty name="height" value="0.05" units="cm"/>
    </inkml:brush>
  </inkml:definitions>
  <inkml:trace contextRef="#ctx0" brushRef="#br0">153 1 18812,'-7'1'285,"1"0"0,0 1 0,-1 0-1,1 0 1,0 1 0,0-1 0,0 1 0,1 1 0,-1-1-1,1 1 1,0 0 0,-7 6 0,8-6-171,1-1 1,-1 1-1,1 0 0,0 0 1,0 1-1,0-1 0,1 1 1,-1-1-1,1 1 0,1 0 1,-1-1-1,0 1 0,1 0 1,0 0-1,0 0 0,0 7 1,1-9-120,1 0 1,-1 0 0,0-1 0,1 1-1,0 0 1,0-1 0,0 1 0,0-1-1,0 1 1,0-1 0,0 1 0,1-1-1,-1 0 1,1 0 0,0 0 0,0 0-1,0 0 1,0 0 0,0 0 0,0-1-1,0 1 1,1-1 0,-1 1 0,0-1-1,4 2 1,7 2-219,0-1 0,0 0 1,25 4-1,-19-4-54,-13-3 176,1 1 1,-1-1-1,0 2 0,0-1 1,0 0-1,0 1 1,-1 0-1,1 1 1,7 5-1,-12-7 102,1-1 0,-1 0-1,1 1 1,-1 0 0,0-1 0,0 1-1,0 0 1,0-1 0,0 1-1,-1 0 1,1 0 0,0 0 0,-1 0-1,1 0 1,-1 0 0,0 0-1,0 0 1,1 0 0,-1 0 0,-1 0-1,1 0 1,0 0 0,0 0-1,-1-1 1,1 1 0,-1 0 0,0 0-1,1 0 1,-1 0 0,0 0 0,0-1-1,0 1 1,0 0 0,-3 2-1,-3 5 2,-1 0 0,0 0 0,-1 0 0,0-1 0,0-1 0,0 0 0,-1 0-1,-1 0 1,1-1 0,-1-1 0,0 0 0,0 0 0,0-1 0,-1-1 0,1 0 0,-22 3-1,-14-7-155</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4.605"/>
    </inkml:context>
    <inkml:brush xml:id="br0">
      <inkml:brushProperty name="width" value="0.05" units="cm"/>
      <inkml:brushProperty name="height" value="0.05" units="cm"/>
    </inkml:brush>
  </inkml:definitions>
  <inkml:trace contextRef="#ctx0" brushRef="#br0">49 361 16059,'-7'7'1001,"4"-3"-609,-1 0 1,1-1-1,-1 1 1,1-1-1,-6 4 1,8-7-353,1 0 1,0 0 0,-1 0 0,1 1-1,0-1 1,-1 0 0,1 0 0,0 0-1,-1 0 1,1 0 0,0 0 0,-1 0-1,1 0 1,0 0 0,-1 0 0,1 0 0,-1 0-1,1 0 1,0 0 0,-1 0 0,1 0-1,0 0 1,-1-1 0,1 1 0,0 0-1,-1 0 1,1 0 0,0 0 0,0-1 0,-1 1-1,0-1 73,1 0 0,-1-1 0,1 1 0,-1 0 0,1 0 0,-1-1 0,1 1 0,0 0 0,0-1 0,0 1 0,0 0 0,0-1-1,0-1 1,1-5 162,0-1-1,0 0 1,1 1-1,1-1 1,-1 1-1,1 0 1,1 0-1,-1 0 1,10-13-1,-1 1 8,2 1-1,22-25 0,-28 35-251,0 0-1,1 1 1,0 1 0,1-1-1,-1 1 1,1 1-1,16-7 1,-21 10-34,1 1 1,0 0-1,-1 0 0,1 0 1,0 1-1,0 0 0,1 0 1,-1 1-1,0 0 0,0 0 1,0 0-1,0 1 0,0-1 1,0 2-1,0-1 1,6 3-1,6 4-28,0 0-1,29 21 1,-32-19 14,0-1 0,0-1 0,1 0 0,20 7 0,-31-14 16,0 1 1,1-1-1,-1 0 0,0-1 0,0 1 1,1-1-1,-1 0 0,1 0 0,-1-1 1,0 0-1,0 0 0,1 0 0,-1 0 1,0-1-1,0 0 0,0 0 0,0 0 1,5-4-1,-3 1-69,0-1 1,0 1 0,0-1-1,0-1 1,-1 1 0,0-1-1,-1 0 1,0-1 0,0 1-1,5-10 1,-7 11-66,-1 1-1,1-1 1,-1 1-1,0-1 1,0 0-1,-1 0 1,0 0-1,0 0 1,0 0-1,-1 0 1,0 0-1,0 0 1,0 0-1,-1 0 1,0 0-1,-1-6 1,-6-2-424</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4.032"/>
    </inkml:context>
    <inkml:brush xml:id="br0">
      <inkml:brushProperty name="width" value="0.05" units="cm"/>
      <inkml:brushProperty name="height" value="0.05" units="cm"/>
    </inkml:brush>
  </inkml:definitions>
  <inkml:trace contextRef="#ctx0" brushRef="#br0">44 23 13891,'-2'-12'996,"1"2"-32,1 15 1436,-4 77 1845,-9 45-2417,0 5-1241,10-87-405,-1-7-38,1 0 0,3 0 0,1-1 0,7 46 1,-8-79-135,1 0 0,0 0 1,0-1-1,1 1 0,-1 0 1,1 0-1,-1-1 1,1 1-1,1-1 0,-1 1 1,0-1-1,1 0 1,-1 0-1,5 4 0,-5-6-6,0 0-1,0 0 1,0 0-1,0-1 1,0 1-1,0 0 1,0-1-1,0 1 0,1-1 1,-1 0-1,0 0 1,0 0-1,0 0 1,0 0-1,0 0 1,1-1-1,-1 1 1,0-1-1,0 1 0,0-1 1,0 0-1,0 0 1,0 0-1,0 0 1,-1 0-1,1 0 1,0 0-1,1-2 1,11-8 9,-1 0 1,0 0 0,0-1 0,10-15 0,43-59 75,-18 21-57,-47 63-33,1 0-1,-1 0 1,1 1-1,-1-1 1,1 0-1,0 1 0,-1 0 1,1-1-1,4-1 1,-6 3 0,0 0 0,1 0 0,-1 0 0,0 0 0,0 0 0,1 0 1,-1 0-1,0 0 0,0 0 0,1 0 0,-1 0 0,0 0 0,0 0 0,1 0 0,-1 0 1,0 0-1,0 1 0,1-1 0,-1 0 0,0 0 0,0 0 0,1 0 0,-1 1 0,0-1 1,0 0-1,0 0 0,0 0 0,1 1 0,-1-1 0,0 0 0,0 0 0,0 1 0,0-1 1,0 0-1,0 0 0,0 1 0,0-1 0,0 0 0,0 0 0,0 1 0,1-1 0,-2 1 1,2 4-12,-1 1 0,-1 0 0,1 0 0,-1 0 0,-2 9 0,-6 17-65,5-20-144,1 0 0,0 0 0,0 0 0,1 0 1,1 1-1,0 19 0,1-32 154,0 1 1,0-1-1,1 1 1,-1-1-1,0 1 1,0-1-1,0 1 1,1-1-1,-1 0 1,0 1 0,1-1-1,-1 1 1,0-1-1,1 0 1,-1 1-1,1-1 1,-1 0-1,0 0 1,1 1-1,-1-1 1,1 0-1,-1 0 1,1 0-1,-1 1 1,1-1-1,-1 0 1,1 0-1,-1 0 1,1 0-1,-1 0 1,1 0-1,-1 0 1,1 0-1,-1 0 1,1 0-1,-1 0 1,1 0-1,-1-1 1,1 1-1,-1 0 1,0 0-1,1 0 1,-1-1-1,1 1 1,-1 0-1,1-1 1,23-14-847,-23 15 887,31-25-888,7-8-256</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5.058"/>
    </inkml:context>
    <inkml:brush xml:id="br0">
      <inkml:brushProperty name="width" value="0.05" units="cm"/>
      <inkml:brushProperty name="height" value="0.05" units="cm"/>
    </inkml:brush>
  </inkml:definitions>
  <inkml:trace contextRef="#ctx0" brushRef="#br0">103 220 17436,'1'3'396,"0"1"1,0 0-1,0 0 1,0 0-1,0-1 0,-1 8 1,4 18 1131,-4-28-1437,1 0-1,-1 0 0,0 0 1,1 0-1,-1 0 0,1 0 1,-1 0-1,1 0 0,-1 0 1,1 0-1,0 0 1,0 0-1,-1 0 0,1-1 1,0 1-1,0 0 0,0 0 1,0-1-1,1 1 0,-1 0-66,0-1 0,0 0 0,0 0 0,0 0 1,-1 0-1,1 0 0,0 0 0,0 0 0,0 0 0,0 0 0,0-1 0,0 1 0,-1 0 0,1 0 0,0-1 0,0 1 0,0-1 0,-1 1 0,1-1 0,0 1 0,-1-1 0,1 1 0,0-1 0,-1 0 0,1 1 0,-1-1 0,1 0 0,-1 1 0,1-1 0,-1 0 0,1 0 0,-1 0 0,0 1 0,1-1 0,-1 0 0,0 0 0,0 0 0,0-1 1,1 0 29,0-1 1,0 1 0,-1-1 0,1 1 0,-1-1 0,0 0 0,0 1 0,0-1 0,0 0 0,0 1 0,-2-6 0,2 7-38,0 0 1,-1-1 0,0 1 0,1 0-1,-1 0 1,0 0 0,1 0 0,-1 0-1,0 0 1,0 0 0,0 0-1,0 1 1,0-1 0,0 0 0,0 0-1,0 1 1,0-1 0,0 0 0,0 1-1,-1 0 1,1-1 0,-2 0-1,1 1-8,0 0 0,0 0-1,-1 1 1,1-1-1,0 0 1,0 1 0,0-1-1,0 1 1,1 0-1,-1 0 1,0 0 0,-3 2-1,-1 1-20,0 0 0,0 1 0,0 0 1,1 0-1,0 1 0,-8 10 0,4-2-26,1 1 1,0-1-1,-9 30 0,14-36 28,0 0 0,1 0-1,0 0 1,1 0 0,0 1 0,0-1-1,1 1 1,0-1 0,1 12-1,0-18 9,-1 0 0,0 0 0,0 0-1,1 0 1,-1 0 0,1 0 0,0 0-1,0 0 1,-1-1 0,1 1-1,0 0 1,0-1 0,1 1 0,-1 0-1,0-1 1,0 0 0,1 1 0,-1-1-1,1 0 1,-1 1 0,1-1-1,0 0 1,0 0 0,-1 0 0,1-1-1,0 1 1,0 0 0,0-1 0,0 1-1,0-1 1,0 1 0,-1-1-1,1 0 1,0 0 0,0 0 0,0 0-1,0 0 1,0-1 0,0 1 0,0 0-1,0-1 1,3-1 0,3-1-1,1 0 0,-1-1 0,0 0 1,0 0-1,-1-1 0,1 0 0,-1-1 0,8-7 1,-2 0 7,-1-1 1,0 0 0,-1-1 0,-1-1-1,-1 1 1,0-1 0,-1-1 0,0 0-1,9-31 1,-20 58-48,-19 80-124,20-76 174,1-1 1,0 0-1,0 0 0,1 0 0,3 18 0,-3-29 0,0-1 1,0 1-1,1 0 0,-1 0 0,1 0 0,-1 0 0,1 0 0,0-1 0,0 1 1,0 0-1,0 0 0,0-1 0,0 1 0,0-1 0,0 1 0,1-1 0,-1 0 0,1 1 1,-1-1-1,1 0 0,-1 0 0,1 0 0,0 0 0,-1 0 0,1 0 0,2 0 1,-1 0 4,0-1 0,0 0 0,0 0 0,0 0 0,0 0 0,-1 0 0,1-1 0,0 0 0,0 1 0,0-1 1,-1 0-1,1 0 0,0 0 0,-1 0 0,1-1 0,-1 1 0,5-4 0,3-4 28,1 0 1,-2-1-1,1 0 0,-1 0 1,9-15-1,32-59-166,-54 103 19,1 0 1,0 0-1,2 0 0,0 26 1,1-43 105,0 0 0,0 1 0,1-1 0,-1 0 0,1 0 0,-1 1 0,1-1-1,-1 0 1,1 0 0,0 0 0,0 0 0,0 0 0,1 0 0,-1 0 0,0 0 0,1-1 0,-1 1 0,1 0 0,-1-1 0,1 1 0,0-1 0,0 1 0,0-1 0,0 0 0,0 0 0,0 0 0,0 0 0,0 0 0,0 0 0,0-1 0,0 1 0,1-1 0,-1 0 0,0 1 0,0-1 0,1 0 0,-1 0 0,0 0 0,1-1 0,-1 1 0,0 0 0,0-1 0,0 0 0,1 1-1,-1-1 1,0 0 0,0 0 0,0 0 0,3-3 0,10-6-2,0 0-1,-1-2 0,0 1 0,0-2 1,-1 0-1,-1-1 0,0 0 1,-1-1-1,13-24 0,5-11-251,35-91 1,-56 123 153,0 0 1,-2-1 0,0 0-1,-1-1 1,3-24-1,-11 29-48,3 14 143,0 1 1,0 0-1,0 0 1,0-1 0,-1 1-1,1 0 1,0 0 0,0 0-1,-1 0 1,1 0 0,0-1-1,0 1 1,-1 0-1,1 0 1,0 0 0,-1 0-1,1 0 1,0 0 0,0 0-1,-1 0 1,1 0-1,0 0 1,0 0 0,-1 0-1,1 0 1,0 0 0,-1 0-1,1 0 1,-2 1 0,0 0-1,1 0 1,-1 0 0,0 0-1,1 0 1,-1 0 0,1 1 0,-1-1-1,1 0 1,-2 3 0,-5 8 69,-1 0 0,2 1 0,0 0 0,0 1 0,2 0 0,-8 25 0,4-6 155,-8 63 1,14-75-159,1 0 0,1 0 0,1 0 0,1 1 0,1-1 0,0 0 0,2-1 1,0 1-1,2-1 0,7 21 0,-13-40-58,1 1-1,-1-1 1,1 0 0,-1 1 0,1-1 0,0 0 0,-1 0-1,1 0 1,0 1 0,0-1 0,0 0 0,0 0 0,0 0-1,0 0 1,0-1 0,0 1 0,0 0 0,0 0 0,0-1-1,1 1 1,-1 0 0,0-1 0,0 0 0,3 1 0,-3-1 0,1-1 1,-1 1-1,0-1 1,0 0 0,0 1-1,1-1 1,-1 0-1,0 0 1,0 0 0,0 0-1,0 0 1,0 0-1,0 0 1,0 0 0,-1 0-1,1-1 1,0 1-1,-1 0 1,1-1-1,-1 1 1,1 0 0,-1-1-1,0 1 1,1-2-1,7-29 64,-2-1 0,-1 0 0,0-63 0,-4 86-62,-2-22-22,2 22-83,4 31 24,-4-10 65,2-1-1,-1 0 1,2 0-1,-1-1 0,1 1 1,1-1-1,0 0 1,11 16-1,-14-22 11,1 0-1,0 1 1,0-1 0,0-1 0,1 1-1,-1 0 1,1-1 0,0 0 0,-1 0 0,1 0-1,0 0 1,0-1 0,0 1 0,0-1-1,1 0 1,-1 0 0,0-1 0,0 1-1,1-1 1,-1 0 0,0 0 0,0 0-1,9-2 1,-1-1 4,1-1 0,-1 0 0,0-1-1,-1 0 1,1 0 0,-1-2 0,0 1 0,14-11 0,-2-2 15,-1 0 1,29-32-1,-58 65-11,0 1 0,0 0 0,2 1-1,-8 31 1,10-34 7,0 1 1,0 18-1,2-28-75,1 1 1,0 0-1,0-1 0,1 1 0,0 0 0,0-1 0,0 1 1,0-1-1,0 1 0,4 6 0,-4-10-5,-1 0 1,0 0-1,1-1 0,-1 1 1,1 0-1,-1 0 0,1 0 0,0-1 1,-1 1-1,1 0 0,0-1 1,-1 1-1,1-1 0,0 1 1,0-1-1,0 1 0,-1-1 1,1 1-1,0-1 0,0 0 1,0 1-1,0-1 0,0 0 0,0 0 1,0 0-1,0 0 0,1 0 1,0 0-25,-1-1 0,1 1 0,0-1 0,-1 0 1,1 0-1,-1 0 0,1 0 0,-1 0 0,1 0 0,-1 0 1,0 0-1,1-1 0,1-1 0,2-4-123,0-1 1,0 1-1,-1-1 0,0 0 1,4-9-1,6-28-683</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5.492"/>
    </inkml:context>
    <inkml:brush xml:id="br0">
      <inkml:brushProperty name="width" value="0.05" units="cm"/>
      <inkml:brushProperty name="height" value="0.05" units="cm"/>
    </inkml:brush>
  </inkml:definitions>
  <inkml:trace contextRef="#ctx0" brushRef="#br0">9 2 17236,'-6'-2'1288,"5"11"-1048,-1 2-112,4 8 344,6 1-488,5 3-624,5 1 2248,3-4-1600,-2-1 32,1-5 16</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5.847"/>
    </inkml:context>
    <inkml:brush xml:id="br0">
      <inkml:brushProperty name="width" value="0.05" units="cm"/>
      <inkml:brushProperty name="height" value="0.05" units="cm"/>
    </inkml:brush>
  </inkml:definitions>
  <inkml:trace contextRef="#ctx0" brushRef="#br0">85 160 16163,'-13'45'1866,"-11"77"0,22-102-1568,0 1 1,2-1-1,0 0 0,2 1 0,0-1 0,6 27 0,-2-23-135,1 0 29,5 41 0,-12-59-165,1 1 0,-1-1 0,0 1 0,-1-1 1,1 1-1,-1-1 0,0 0 0,-1 1 0,0-1 0,0 0 0,-4 9 0,5-14-16,1 1-1,-1 0 0,0-1 1,0 1-1,0-1 1,0 0-1,0 1 0,-1-1 1,1 0-1,0 1 1,-1-1-1,1 0 0,-1 0 1,1 0-1,-3 1 1,3-2-4,0 0 0,0 0 1,0 0-1,0 0 0,0 0 1,0 0-1,1 0 1,-1 0-1,0 0 0,0 0 1,0 0-1,0-1 1,0 1-1,0 0 0,1-1 1,-1 1-1,0 0 1,0-1-1,0 1 0,1-1 1,-2-1-1,-1 0-6,1-1 0,-1 0 0,1 0 0,0 0 0,0-1 1,1 1-1,-1 0 0,1-1 0,-1 1 0,1-1 0,0 0 0,-1-6 0,1-9-103,0 0 1,2 0-1,0 0 0,1 0 1,1 0-1,0 1 1,2-1-1,10-27 0,3 1-121,1 2-1,31-52 0,52-49 70,-18 26 500,-77 103-159,-7 14-183,0 1 0,0 0 0,0 0 0,0 0 0,0 0 0,0 0 0,0 0 1,0 0-1,0-1 0,0 1 0,0 0 0,0 0 0,0 0 0,0 0 1,-1 0-1,1 0 0,0 0 0,0 0 0,0-1 0,0 1 0,0 0 1,0 0-1,0 0 0,-1 0 0,1 0 0,0 0 0,0 0 0,0 0 1,0 0-1,0 0 0,0 0 0,-1 0 0,1 0 0,0 0 0,0 0 1,0 0-1,0 0 0,0 0 0,0 0 0,-1 0 0,1 0 0,0 0 0,0 0 1,0 0-1,0 0 0,0 1 0,0-1 0,-1 0 0,1 0 0,0 0 1,-3 2 39,0-1 1,1 1-1,-1 0 1,0 0 0,1 0-1,-5 5 1,-6 8 125,2 1 1,-1-1 0,2 2-1,-11 21 1,17-28-111,0-1 1,0 1 0,1-1 0,0 1-1,1 0 1,0 0 0,0 0 0,1 0-1,1 19 1,0-26-42,0 0 0,1 0 0,-1 0-1,1 0 1,-1 0 0,1-1 0,0 1 0,0 0 0,1 0-1,-1-1 1,0 1 0,1-1 0,-1 0 0,1 1 0,0-1-1,0 0 1,0 0 0,4 3 0,-3-3-7,1 0 0,-1 0 0,1 0 1,-1-1-1,1 0 0,0 0 0,0 0 0,0 0 1,-1 0-1,1-1 0,0 0 0,5 0 0,7-1 1,1-1 0,-1-1-1,0 0 1,0-1 0,19-8-1,56-26 48,-63 24-54,1 2 0,48-14 0,-76 26-1,0-1 0,0 1 1,1 0-1,-1-1 0,0 1 0,1 0 1,-1 0-1,0 0 0,1 0 1,-1 0-1,0 0 0,1 0 1,-1 0-1,0 0 0,0 1 1,1-1-1,-1 1 0,0-1 0,0 1 1,1-1-1,-1 1 0,0 0 1,0-1-1,0 1 0,0 0 1,0 0-1,0 0 0,0 0 1,1 1-1,-1 1 41,1 1 0,-1-1 1,0 1-1,-1 0 0,1-1 0,0 1 0,-1 0 1,0-1-1,0 7 0,-1 8 377,-6 32 1,0 4 424,7-53-858,-1-1 0,1 0 0,0 0 0,0 1 1,0-1-1,0 0 0,0 1 0,0-1 0,0 0 0,0 0 0,0 1 0,0-1 0,0 0 0,0 1 0,0-1 1,0 0-1,0 1 0,0-1 0,0 0 0,0 1 0,0-1 0,0 0 0,0 0 0,0 1 0,0-1 0,1 0 1,-1 0-1,0 1 0,0-1 0,0 0 0,1 0 0,-1 1 0,0-1 0,0 0 0,1 0 0,-1 0 0,0 0 1,0 1-1,1-1 0,-1 0 0,0 0 0,0 0 0,1 0 0,-1 0 0,0 0 0,1 0 0,-1 0 0,0 0 1,1 0-1,-1 0 0,0 0 0,1 0 0,-1 0 0,0 0 0,0 0 0,1 0 0,-1 0 0,0 0 0,1 0 1,-1 0-1,0-1 0,0 1 0,1 0 0,18-16-889,-17 15 964,20-22-369,3-5-134</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6.536"/>
    </inkml:context>
    <inkml:brush xml:id="br0">
      <inkml:brushProperty name="width" value="0.05" units="cm"/>
      <inkml:brushProperty name="height" value="0.05" units="cm"/>
    </inkml:brush>
  </inkml:definitions>
  <inkml:trace contextRef="#ctx0" brushRef="#br0">31 35 15347,'-2'-15'3240,"-3"27"-1081,-3 25-416,1 1-1357,3 1 0,1-1-1,2 1 1,2 0 0,6 44 0,-7-77-346,1-1 1,1 1-1,-1-1 1,1 1-1,0-1 1,0 0-1,1 0 0,0 1 1,5 7-1,-6-11-20,-1-1 1,1 1-1,0 0 0,-1-1 0,1 1 0,0-1 1,0 0-1,0 0 0,0 0 0,1 0 0,-1 0 1,0 0-1,0 0 0,1 0 0,-1-1 1,0 0-1,1 1 0,-1-1 0,0 0 0,1 0 1,-1 0-1,0 0 0,1-1 0,-1 1 0,4-2 0,4-1 41,0 0-1,0-2 0,0 1 0,-1-1 1,0-1-1,0 1 0,0-1 0,13-13 1,5-6 129,26-33 0,-13 13-60,-2-3-1,39-65 0,-75 107-166,-6 8 2,-1 5 14,1 1-1,0-1 0,0 1 0,1-1 0,-5 16 0,-10 49-53,15-59 65,-2 8 4,2 0-1,0-1 0,-1 28 1,4-43 13,0 0 0,0 0 0,0 0 0,1-1 1,-1 1-1,1 0 0,1-1 0,-1 1 0,0-1 1,1 1-1,0-1 0,0 1 0,0-1 0,1 0 0,-1 0 1,1 0-1,0-1 0,0 1 0,1 0 0,5 4 0,-7-7 9,1 1-1,0-1 0,0 0 0,0 0 0,0 0 0,0-1 0,1 1 0,-1-1 0,0 1 0,0-1 1,0 0-1,0 0 0,1 0 0,-1-1 0,0 1 0,0-1 0,0 0 0,0 0 0,0 0 1,0 0-1,0 0 0,0-1 0,3-2 0,5-3 49,0 0 1,0-1-1,0 0 0,10-12 1,-3 1-43,-1 0 1,0-2-1,-2 0 1,-1 0-1,0-2 1,-1 0 0,-2 0-1,0-1 1,-2 0-1,-1-1 1,0 0-1,5-40 1,-14 35-797,-4 21-445,4 9 1129,1 0-1,-1 0 1,1 0 0,-1 0 0,1 0-1,-1 1 1,1-1 0,-1 0 0,1 0 0,-1 0-1,1 1 1,-1-1 0,1 0 0,-1 0 0,1 1-1,-1-1 1,1 1 0,0-1 0,-1 0 0,1 1-1,-1-1 1,1 1 0,0 0 0,-4 3-157,1 0 0,0 1 1,0-1-1,1 1 0,-4 7 0,0 14-647</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7.397"/>
    </inkml:context>
    <inkml:brush xml:id="br0">
      <inkml:brushProperty name="width" value="0.05" units="cm"/>
      <inkml:brushProperty name="height" value="0.05" units="cm"/>
    </inkml:brush>
  </inkml:definitions>
  <inkml:trace contextRef="#ctx0" brushRef="#br0">141 440 15019,'4'-3'288,"-2"1"0,1-1 0,0 0-1,0 1 1,-1-1 0,1 0 0,-1-1 0,0 1-1,0 0 1,0-1 0,-1 1 0,1-1 0,-1 1-1,0-1 1,0 0 0,0 1 0,0-1 0,-1 0-1,1-5 1,-1 1 195,1 0-1,-1 0 0,0 0 0,-1 1 1,0-1-1,0 0 0,-1 0 1,-4-13-1,6 20-438,-1-1-1,1 1 1,-1 0 0,0-1-1,1 1 1,-1-1 0,0 1 0,0 0-1,0 0 1,0 0 0,0-1-1,0 1 1,0 0 0,-1 0-1,1 0 1,0 1 0,0-1-1,-1 0 1,1 0 0,-1 1-1,1-1 1,-1 1 0,1-1 0,-3 0-1,2 2-19,-1-1 0,1 0 0,-1 1-1,1-1 1,-1 1 0,1 0 0,-1-1 0,1 1-1,0 0 1,-1 1 0,1-1 0,0 0 0,-3 3-1,-4 4-31,1-1-1,0 1 0,0 1 0,1-1 0,-12 19 0,10-11-43,-14 31 0,20-43 33,2 1 0,-1 0 0,1 0 1,-1-1-1,1 1 0,1 0 1,-1 0-1,1 0 0,0 0 0,0 0 1,0 0-1,1 6 0,0-10 4,0 0 0,-1 1 0,1-1 0,0 1 0,-1-1 0,1 0 0,0 0-1,0 1 1,0-1 0,0 0 0,0 0 0,0 0 0,1 0 0,-1 0 0,0 0 0,1 0-1,-1-1 1,0 1 0,1 0 0,-1-1 0,1 1 0,-1-1 0,1 0 0,-1 1 0,1-1 0,-1 0-1,1 0 1,-1 0 0,1 0 0,-1 0 0,1 0 0,-1 0 0,3-1 0,6-1-125,0 0 0,0 0 0,17-7-1,-25 8 122,39-17-741,61-34 1,-14 6-422,-83 44 1093,-1-1 0,1 2 0,0-1 0,-1 0 0,1 1 0,0 0 0,8-1 1,-12 2 72,1 0 1,-1 1 0,0-1-1,0 0 1,0 0 0,0 0 0,0 1-1,1-1 1,-1 1 0,0-1 0,0 1-1,0-1 1,0 1 0,0 0 0,0-1-1,0 1 1,-1 0 0,1 0 0,0-1-1,0 1 1,-1 0 0,1 0 0,0 0-1,-1 0 1,1 0 0,-1 0 0,1 0-1,-1 1 1,1-1 0,-1 0 0,0 0-1,0 0 1,1 0 0,-1 3 0,0-3 24,0 1 1,0 0 0,0-1 0,1 1 0,-1 0-1,0-1 1,1 1 0,-1 0 0,1-1 0,0 1-1,0-1 1,0 1 0,-1-1 0,1 1 0,0-1-1,1 0 1,-1 0 0,0 1 0,0-1-1,1 0 1,1 1 0,-1-1 6,0-1 0,0 0 0,0 0 0,-1 0 0,1 0 0,0 0 0,0 0 0,0 0 0,-1-1 0,1 1 0,0-1-1,0 1 1,-1-1 0,1 0 0,-1 0 0,1 1 0,0-1 0,-1 0 0,1 0 0,1-3 0,22-16 106,-1 0 0,-1-2 1,-2-1-1,32-40 0,60-113-140,-106 163-2,1-1 0,6-20-1,-13 22-4,-7 10 14,-10 13 23,7-2 53,1 1-1,0 0 1,1 1 0,0-1-1,1 1 1,-10 22 0,6-7 174,-15 54 0,21-59-120,0 0 0,1 0 0,0 28 0,3-40-77,0 0 1,1 0 0,0 0-1,0 0 1,1 0-1,0 0 1,1 0-1,0-1 1,0 1 0,6 9-1,-8-17-33,-1 1 0,1 0 0,0 0-1,1-1 1,-1 1 0,0-1 0,0 1 0,1-1 0,-1 0-1,1 1 1,-1-1 0,1 0 0,0 0 0,-1 0-1,1 0 1,0 0 0,0 0 0,0-1 0,-1 1 0,1-1-1,2 1 1,-1-1 2,-1 0 0,0-1-1,0 1 1,1-1 0,-1 1 0,0-1 0,0 0-1,0 0 1,1 0 0,-1 0 0,0 0-1,-1 0 1,1-1 0,0 1 0,2-2-1,5-6 40,-1 0 0,0-1-1,-1 1 1,0-1 0,8-16-1,1-8 67,-1 0 0,16-57 0,-24 81-119,0 10-12,8 18-22,-6-6 28,-3-6 9,1-1 1,-1 1-1,1-2 1,1 1-1,-1 0 0,1-1 1,0-1-1,0 1 0,0-1 1,0-1-1,0 0 1,1 0-1,-1 0 0,1-1 1,13 0-1,-14 0 30,1-2-1,0 1 1,0-1-1,0 0 1,0-1-1,-1 0 1,1 0-1,-1-1 1,0 0-1,1-1 1,-1 0 0,-1 0-1,1 0 1,13-11-1,-19 13-4,0 0-1,-1 0 1,1 0-1,0 0 1,-1 0 0,0 0-1,0-1 1,1 1-1,-1 0 1,1-5-1,-2 7-17,0-1 0,0 0 0,0 1-1,1-1 1,-1 1 0,0-1 0,0 0-1,0 1 1,0-1 0,0 0 0,0 1-1,-1-1 1,1 0 0,0 1 0,0-1-1,0 1 1,-1-1 0,1 1 0,0-1-1,-1 0 1,1 1 0,0-1 0,-1 1-1,1-1 1,0 1 0,-1-1 0,1 1-1,-1 0 1,1-1 0,-1 1 0,0 0-1,1-1 1,-1 1 0,1 0 0,-1-1-1,1 1 1,-1 0 0,0 0 0,1 0-1,-1 0 1,0 0 0,1 0 0,-1 0-1,1 0 1,-1 0 0,-1 0 0,-4 0 12,0 1-1,0 0 1,0 0 0,0 1 0,0 0 0,0 0 0,0 0 0,0 1 0,1-1-1,-1 1 1,1 1 0,0-1 0,0 1 0,0 0 0,0 0 0,1 0 0,-6 7 0,2-2-41,1 0 1,-1 0-1,2 1 1,-1 0 0,1 1-1,1 0 1,0-1 0,-5 15-1,9-22-36,0 1 0,1-1 0,-1 0 0,1 0 0,-1 1 0,1-1 0,0 0 0,0 1 0,0-1 0,1 0 0,-1 1-1,1-1 1,0 0 0,0 0 0,0 1 0,0-1 0,0 0 0,1 0 0,0 0 0,2 3 0,-2-3-118,0-1-1,1 0 1,-1 0 0,1 0 0,-1 0 0,1-1-1,0 1 1,0-1 0,0 1 0,0-1 0,0 0 0,0 0-1,0-1 1,0 1 0,0 0 0,0-1 0,1 0-1,-1 0 1,0 0 0,0 0 0,0 0 0,5-2 0,4-1-160,1 0 1,0-1-1,-1-1 0,0 0 1,17-11-1,27-15-842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7.813"/>
    </inkml:context>
    <inkml:brush xml:id="br0">
      <inkml:brushProperty name="width" value="0.05" units="cm"/>
      <inkml:brushProperty name="height" value="0.05" units="cm"/>
    </inkml:brush>
  </inkml:definitions>
  <inkml:trace contextRef="#ctx0" brushRef="#br0">315 0 18476,'-7'1'360,"1"0"0,-1 0 0,0 1 1,0-1-1,1 1 0,-1 1 0,1-1 0,0 1 0,-1 1 1,2-1-1,-1 1 0,0 0 0,-6 5 0,6-3-112,-1 0-1,0 0 0,1 0 1,1 1-1,-1 0 1,1 1-1,0-1 0,0 1 1,-5 13-1,9-17-214,-1-1-1,1 1 1,0-1 0,0 1-1,1 0 1,-1-1-1,1 1 1,0 0-1,0-1 1,0 1 0,1 0-1,-1-1 1,1 1-1,0 0 1,-1-1-1,2 1 1,-1-1 0,0 1-1,1-1 1,0 0-1,2 4 1,3 1-112,0 1 0,1-1 1,0 0-1,1-1 0,12 9 0,14 13-496,-33-28 540,0 1-1,0 0 0,0 0 0,0 0 1,-1 1-1,1-1 0,-1 0 0,1 1 1,-1-1-1,0 0 0,0 1 0,0 0 0,0-1 1,-1 1-1,1 0 0,-1-1 0,1 1 1,-1 0-1,0-1 0,0 1 0,0 0 1,-1 0-1,1-1 0,0 1 0,-1 0 0,0-1 1,0 1-1,0-1 0,0 1 0,0-1 1,0 1-1,-1-1 0,1 0 0,-4 4 1,-2 4-7,-2 0 0,1-1 0,-1 0 0,-1-1 1,1 0-1,-14 8 0,8-5-97,0-2-1,0 0 1,-1-1 0,0 0-1,-1-2 1,1 0 0,-31 7-1,11-9-65</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8.848"/>
    </inkml:context>
    <inkml:brush xml:id="br0">
      <inkml:brushProperty name="width" value="0.05" units="cm"/>
      <inkml:brushProperty name="height" value="0.05" units="cm"/>
    </inkml:brush>
  </inkml:definitions>
  <inkml:trace contextRef="#ctx0" brushRef="#br0">2 162 16347,'0'-2'173,"-1"-1"-1,1 0 1,-1 1-1,1-1 1,0 0-1,0 0 1,0 0-1,1 1 1,-1-1-1,1 0 1,-1 0-1,1 1 1,0-1-1,0 1 0,0-1 1,0 0-1,0 1 1,1 0-1,-1-1 1,1 1-1,0 0 1,0 0-1,-1 0 1,1 0-1,1 0 1,1-2-1,7-4 527,1-1 0,0 1-1,22-10 1,-32 16-593,7-2 120,0 0 0,0 0 0,0 1 0,0 0 0,0 1 0,13-2 0,-20 4-195,1-1 0,-1 1-1,1 0 1,-1 0 0,1 0-1,-1 0 1,1 0 0,-1 0-1,0 1 1,1-1 0,-1 1-1,1 0 1,-1 0 0,0 0-1,0 0 1,0 0 0,1 0-1,-1 1 1,0-1-1,0 1 1,0-1 0,-1 1-1,1 0 1,0-1 0,-1 1-1,1 0 1,-1 0 0,0 0-1,2 4 1,0 3-13,-1-1 1,0 1 0,0 0-1,-1 0 1,0 0-1,-1-1 1,0 15-1,-11 65 1,9-73-13,-8 35 4,6-31-10,0 1 0,1-1-1,2 0 1,-1 1 0,3 23-1,-1-41 0,0 0 0,0 0 0,1-1 0,-1 1-1,1 0 1,-1 0 0,1-1 0,-1 1-1,1 0 1,0-1 0,0 1 0,-1-1 0,1 1-1,1-1 1,-1 1 0,0-1 0,0 0 0,0 0-1,1 1 1,-1-1 0,2 1 0,-1-1 3,0-1 0,0 1 0,0-1 0,-1 0 0,1 0 0,0 0 0,0 1 0,0-2 0,0 1 0,0 0-1,0 0 1,0-1 0,-1 1 0,1 0 0,0-1 0,2-1 0,6-3 28,1 0-1,-2-1 0,1-1 0,17-14 1,0-2 64,-1-2 1,-1-1-1,24-32 1,-38 43-40,0-1 0,0-1 1,-2 0-1,0 0 0,-1 0 0,-1-1 1,8-28-1,-14 40-42,1-1 1,-1 0-1,-1 0 1,1 0-1,-1 0 1,0 0-1,-1 0 1,0 0-1,0 1 1,-2-8-1,2 11-12,0 1 0,0-1 0,0 1-1,0-1 1,0 1 0,-1 0 0,1 0 0,-1 0-1,1 0 1,-1 0 0,0 0 0,0 0 0,0 0-1,0 1 1,0-1 0,0 1 0,-1-1-1,1 1 1,0 0 0,-1 0 0,1 0 0,-1 0-1,1 1 1,-1-1 0,0 1 0,1-1 0,-1 1-1,1 0 1,-4 0 0,1 0-32,1 1 0,0-1 0,-1 1 0,1 0 0,0 0 1,0 1-1,0-1 0,-1 1 0,1 0 0,1 0 0,-1 0 0,0 1 0,1-1 0,-1 1 0,1 0 1,0 0-1,-1 0 0,2 0 0,-1 1 0,-4 5 0,6-7-69,-1 1 1,1-1-1,0 0 1,0 1-1,0-1 1,0 1-1,0-1 0,1 1 1,-1 0-1,1-1 1,0 1-1,0-1 0,-1 1 1,2 0-1,-1-1 1,0 1-1,0 0 1,1-1-1,0 1 0,-1-1 1,1 1-1,0-1 1,0 1-1,0-1 1,1 0-1,-1 1 0,1-1 1,-1 0-1,1 0 1,0 0-1,-1 0 0,1 0 1,0-1-1,4 3 1,2 2-200,1-1 1,0-1-1,0 0 0,0 0 1,0-1-1,1 0 1,-1 0-1,1-1 1,-1 0-1,1-1 0,0 0 1,13-1-1,1-1-978,0-1 0,-1 0 0,1-2-1,22-7 1,-18 2-113,38-17 0,-60 24 2657,0-1 0,0 0 0,0-1 0,7-4-1,-23 20 20,0 0 0,1 1-1,-9 18 1,15-25-1032,0 0-1,0 1 1,0-1-1,1 1 1,0-1 0,0 1-1,1 0 1,0 0 0,0 13-1,1-19-215,0 1 0,0-1 0,0 1 0,0-1 0,1 0 0,-1 1 0,0-1-1,1 0 1,-1 0 0,1 1 0,-1-1 0,1 0 0,0 0 0,0 0 0,-1 0 0,1 0 0,0 0-1,0 0 1,0 0 0,0 0 0,2 1 0,-1-1-6,0 0 1,0 0-1,1 0 0,-1-1 1,0 1-1,0-1 1,1 0-1,-1 1 0,0-1 1,0 0-1,5-1 0,5-1 21,0-1-1,-1 0 0,22-8 1,-26 8-15,50-21 49,21-8-66,-68 28-38,0 1 0,1 1 0,-1 0 0,1 0-1,15 0 1,-24 2 9,0 0-1,1 0 1,-1 0 0,0 0-1,1 0 1,-1 0 0,0 1-1,0-1 1,1 1 0,-1 0-1,0 0 1,0 0 0,0 0-1,0 0 1,0 0-1,0 0 1,0 1 0,0-1-1,0 1 1,-1-1 0,1 1-1,-1 0 1,1 0 0,-1 0-1,0 0 1,1 0-1,-1 0 1,1 3 0,0 3-7,0 0-1,0 1 1,-1 0 0,0-1 0,-1 1 0,0 11 0,-1-12 51,1 0 0,0 1 0,1-1 0,0 0 0,3 10 0,-4-17-25,1-1-1,-1 1 0,0 0 1,1 0-1,-1-1 0,1 1 1,0 0-1,-1-1 0,1 1 1,0-1-1,-1 1 0,1-1 1,0 1-1,0-1 0,-1 1 1,1-1-1,0 0 0,0 1 1,0-1-1,0 0 0,-1 0 1,1 1-1,0-1 0,0 0 1,0 0-1,0 0 0,0 0 1,0 0-1,-1 0 0,1-1 1,0 1-1,0 0 0,0 0 1,0-1-1,-1 1 0,1 0 1,1-1-1,35-18 178,-33 16-155,55-33 148,-34 19-295,1 1-1,0 1 1,1 1-1,44-15 1,-68 28 84,0 0 0,0 0-1,1 0 1,-1 1 0,0-1 0,1 1 0,-1 0-1,0 0 1,0 0 0,1 0 0,-1 1 0,0-1 0,1 1-1,-1 0 1,0 0 0,4 2 0,-5-1 21,0-1 0,0 1 0,0 0 0,0 0 0,0 0 0,0 0 0,-1 0 0,1 0 0,-1 0 0,0 1 0,1-1 0,-1 0 0,0 1 0,-1-1 0,1 1 0,0-1 0,-1 1 0,1 0 0,-1-1 0,0 5 0,1 0-119,2 31 784,-3-37-686,0-1-1,0 1 1,0-1-1,0 1 0,0-1 1,1 1-1,-1-1 1,0 1-1,0-1 0,0 1 1,1-1-1,-1 1 1,0-1-1,0 1 0,1-1 1,-1 0-1,0 1 1,1-1-1,-1 1 0,1-1 1,-1 0-1,0 1 1,1-1-1,-1 0 0,1 0 1,-1 1-1,1-1 1,-1 0-1,1 0 0,-1 0 1,1 0-1,-1 1 1,1-1-1,-1 0 0,1 0 1,-1 0-1,1 0 1,0 0-1,-1 0 0,1-1 1,-1 1-1,1 0 1,-1 0-1,1 0 0,-1 0 1,1 0-1,-1-1 1,1 1-1,-1 0 0,0-1 1,1 1-1,-1 0 1,1-1-1,-1 1 0,0 0 1,1-1-1,0 0 1,3-4-279,0-3-96</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9.492"/>
    </inkml:context>
    <inkml:brush xml:id="br0">
      <inkml:brushProperty name="width" value="0.05" units="cm"/>
      <inkml:brushProperty name="height" value="0.05" units="cm"/>
    </inkml:brush>
  </inkml:definitions>
  <inkml:trace contextRef="#ctx0" brushRef="#br0">0 0 16235,'6'12'528,"-1"1"0,0-1-1,-1 1 1,-1 0 0,0 0-1,-1 1 1,1 18-1,1-3 515,10 96 869,-9-58-1266,4 1-1,21 79 1,-28-139-600,1 0 0,0 0 0,1 0 0,-1 0 0,1-1 0,1 1 0,5 7 0,-8-13-18,0 1 1,0-1-1,0 0 0,0 0 0,0 0 0,1-1 1,-1 1-1,1-1 0,-1 1 0,1-1 0,-1 0 1,1 0-1,0 0 0,0 0 0,-1 0 0,1 0 0,0-1 1,0 0-1,0 1 0,0-1 0,0 0 0,0-1 1,0 1-1,3-1 0,2-2 37,1 1 0,-1-2 0,0 1 0,0-1 0,-1-1 0,1 0 0,-1 0 0,0 0 0,0 0 0,0-1 0,6-8 0,9-10 236,32-46-1,-15 8-54,-3-1 1,-3-2-1,36-100 0,-63 152-381,-1-1-1,-1 1 1,0-1-1,-1 0 0,0 0 1,0-15-1,-5 25-1398,-4 10 870,-3 9 310,-12 37-630,9-18 323</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49.971"/>
    </inkml:context>
    <inkml:brush xml:id="br0">
      <inkml:brushProperty name="width" value="0.05" units="cm"/>
      <inkml:brushProperty name="height" value="0.05" units="cm"/>
    </inkml:brush>
  </inkml:definitions>
  <inkml:trace contextRef="#ctx0" brushRef="#br0">177 138 19940,'3'-4'299,"1"0"1,-1 0-1,0 0 0,0-1 0,0 1 0,-1-1 0,0 0 1,0 0-1,0 0 0,0 0 0,0-6 0,-1 9-242,-1 1 0,0-1-1,0 1 1,0-1 0,0 1-1,0 0 1,0-1 0,0 1-1,0-1 1,-1 1 0,1-1 0,0 1-1,-1 0 1,1-1 0,-1 1-1,0 0 1,1-1 0,-1 1-1,0 0 1,0 0 0,0 0 0,0 0-1,0 0 1,0 0 0,0 0-1,0 0 1,-1 0 0,1 0-1,0 0 1,0 1 0,-1-1 0,1 1-1,0-1 1,-1 1 0,1-1-1,-1 1 1,1 0 0,0 0-1,-1-1 1,1 1 0,-1 0 0,1 0-1,-1 1 1,-2-1 0,-2 1-21,-1 0 0,0 0 1,1 0-1,-1 1 1,1 0-1,-1 1 0,1-1 1,0 1-1,0 0 1,0 1-1,1-1 0,-11 9 1,7-4-33,0 0 1,0 0 0,1 1-1,0 0 1,1 1-1,-9 13 1,15-21-7,-1 0 1,1 0-1,0 0 0,0 1 1,0-1-1,0 0 1,1 1-1,-1-1 0,0 1 1,1-1-1,0 1 0,-1-1 1,1 0-1,0 1 0,1-1 1,-1 1-1,1 3 1,0-4 0,0-1 0,0 1 0,0-1 0,0 1 1,0-1-1,0 0 0,0 1 0,1-1 1,-1 0-1,1 0 0,-1 0 0,1 0 1,-1 0-1,1 0 0,-1 0 0,1-1 1,0 1-1,0 0 0,-1-1 0,1 0 0,0 1 1,0-1-1,-1 0 0,1 0 0,2 0 1,14 1 0,-1-1 1,1-1 0,0-1 0,30-6-1,72-26 8,-58 16 13,31-8 597,-97 24-515,1 1 0,-1-1-1,1 0 1,0-1 0,0 1-1,0 0 1,0-1 0,0 0-1,1 0 1,-1 1 0,1-2-1,0 1 1,-3-5-1,-23-49 519,24 47-543,0-8-96,4 18 9,0 0 0,0 0 0,0-1 0,0 1 0,0 0 0,0 0 0,0-1 1,0 1-1,0 0 0,0 0 0,0 0 0,0-1 0,1 1 0,-1 0 0,0 0 0,0 0 1,0 0-1,0-1 0,0 1 0,1 0 0,-1 0 0,0 0 0,0 0 0,0 0 0,1 0 1,-1 0-1,0-1 0,0 1 0,0 0 0,1 0 0,-1 0 0,0 0 0,0 0 0,1 0 1,-1 0-1,3 1-132,1 0 0,-1-1 0,0 2 0,0-1 0,0 0 0,5 3 0,5 2-219,13 4-1898,48 13 0,-61-20 1587,0-1 1,0 0 0,0-1-1,0 0 1,26-3-1,-7-5-569</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24.678"/>
    </inkml:context>
    <inkml:brush xml:id="br0">
      <inkml:brushProperty name="width" value="0.05" units="cm"/>
      <inkml:brushProperty name="height" value="0.05" units="cm"/>
    </inkml:brush>
  </inkml:definitions>
  <inkml:trace contextRef="#ctx0" brushRef="#br0">2414 0 11907,'94'282'1204,"53"195"-769,-135-419-433,-2 0 1,-2 1 0,-3 0-1,-3 1 1,-2-1 0,-11 83-1,4-101 17,-1 1-1,-2-1 0,-2-1 1,-1 0-1,-3 0 0,-1-1 1,-33 55-1,6-27 63,-4-3 0,-1-2 0,-4-2 0,-2-2 0,-3-3 0,-2-2 0,-2-3 0,-102 62 0,-255 127 315,300-174-311,-727 359 380,563-288-344,227-108-198,-1-2-1,-101 30 0,146-55 36,12-1 41,0 0-1,0 1 0,0-1 0,0 0 1,0 0-1,-1 0 0,1 0 0,0 0 1,0 0-1,0 0 0,0 0 1,0 0-1,0 0 0,-1 0 0,1 0 1,0 0-1,0 0 0,0 0 0,0 0 1,0 0-1,0 0 0,-1 0 0,1 0 1,0 0-1,0 0 0,0 0 0,0 0 1,0 0-1,0 0 0,0 0 1,-1 0-1,1 0 0,0 0 0,0 0 1,0-1-1,0 1 0,0 0 0,0 0 1,0 0-1,0 0 0,0 0 0,0 0 1,-1 0-1,1 0 0,0-1 0,0 1 1,0 0-1,0 0 0,0 0 1,0 0-1,0 0 0,0 0 0,0-1 1,0 1-1,0 0 0,0 0 0,0 0 1,0 0-1,13-17-77</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5.169"/>
    </inkml:context>
    <inkml:brush xml:id="br0">
      <inkml:brushProperty name="width" value="0.05" units="cm"/>
      <inkml:brushProperty name="height" value="0.05" units="cm"/>
    </inkml:brush>
  </inkml:definitions>
  <inkml:trace contextRef="#ctx0" brushRef="#br0">0 104 15019,'15'213'5801,"22"-5"-3347,-36-204-2418,4 21 253,16 44 1,-19-64-265,1 1 1,-1-1-1,1 0 1,0 1 0,0-1-1,0 0 1,1-1-1,0 1 1,0-1-1,0 1 1,0-1-1,1 0 1,8 5 0,-10-8-6,0 0 0,-1 0 1,1 0-1,0 0 0,-1-1 1,1 1-1,0-1 1,0 0-1,-1 0 0,1 0 1,0 0-1,0 0 0,0-1 1,-1 1-1,1-1 1,0 0-1,-1 0 0,1 0 1,-1 0-1,1 0 1,-1-1-1,1 1 0,-1-1 1,0 1-1,0-1 0,1 0 1,2-3-1,5-5 81,0-1 0,-1 0 0,16-25 0,12-26 367,40-90-1,18-74 219,-76 180-613,-9 21-58,-4 13-142,-1-1-1,0 0 0,0 0 1,-2 0-1,4-18 0,-7 31 133,0 0 0,-1-1 0,1 1 0,0 0 0,0 0-1,0 0 1,0-1 0,0 1 0,0 0 0,0 0 0,0 0 0,0-1 0,-1 1-1,1 0 1,0 0 0,0 0 0,0-1 0,0 1 0,-1 0 0,1 0 0,0 0-1,0 0 1,0 0 0,-1 0 0,1 0 0,0-1 0,0 1 0,0 0-1,-1 0 1,1 0 0,0 0 0,0 0 0,-1 0 0,1 0 0,0 0 0,0 0-1,0 0 1,-1 0 0,1 0 0,0 0 0,0 0 0,-1 1 0,1-1-1,-11 2-56,11-2 52,-21 11-151,-2 3-66</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50.614"/>
    </inkml:context>
    <inkml:brush xml:id="br0">
      <inkml:brushProperty name="width" value="0.05" units="cm"/>
      <inkml:brushProperty name="height" value="0.05" units="cm"/>
    </inkml:brush>
  </inkml:definitions>
  <inkml:trace contextRef="#ctx0" brushRef="#br0">195 1 15379,'-2'1'167,"0"0"0,0 0-1,0 0 1,0 0 0,0 1-1,0-1 1,0 1 0,1-1-1,-1 1 1,0 0 0,1-1-1,-1 1 1,1 0-1,0 0 1,0 0 0,0 0-1,0 0 1,0 0 0,0 1-1,0-1 1,0 3 0,-2 4 304,1 1 1,0-1 0,-1 19-1,3-24-367,0 0-1,1-1 0,-1 1 0,1 0 0,-1-1 0,1 1 1,0 0-1,1-1 0,-1 1 0,1-1 0,-1 1 0,1-1 0,0 0 1,0 0-1,0 0 0,1 0 0,3 3 0,4 4 78,1-1 0,1 0 0,17 9-1,-21-13-156,-1-1-1,1 1 1,-1 0-1,0 0 1,0 1-1,-1 0 1,0 0-1,0 0 0,0 1 1,9 14-1,-13-15 78,0 0 0,-1 0 0,1 0 0,-1 0 0,0 0 0,-1 0 0,1 0 0,-1 0 0,-1 1 0,1-1 0,-1 0 0,0 0 0,0 0 0,-1 0 0,0 0 0,0 0 0,0 0 0,-1-1 0,1 1 0,-5 5 0,-10 17 568,0 1-1,-13 36 1,3-9-300,-9 19 2,10-19-203,-3-1 1,-38 56-1,65-108-156,-1 0 0,1 0 0,-1 0 0,1 0 0,-1-1 0,0 1 0,-6 3 0,8-5-10,0-1-1,1 0 1,-1 1 0,0-1-1,1 0 1,-1 0-1,0 0 1,0 0-1,1 1 1,-1-1-1,0 0 1,0 0 0,1-1-1,-1 1 1,0 0-1,0 0 1,1 0-1,-1 0 1,0 0 0,0-1-1,1 1 1,-1 0-1,0-1 1,1 1-1,-1-1 1,1 1-1,-1-1 1,0 1 0,1-1-1,-1 1 1,1-1-1,-1 1 1,1-1-1,-1 0 1,1 1 0,0-1-1,-1 0 1,1 1-1,0-1 1,0 0-1,-1 1 1,1-1 0,0 0-1,0 0 1,0-1-1,-2-7-9,0-1 1,0 1-1,1-1 0,1 0 0,0 0 0,0 0 1,1 1-1,0-1 0,1 0 0,0 1 0,4-12 1,2-4-28,1 1 0,1 1 0,14-25 0,2 5-138,2 1 0,1 2-1,39-41 1,112-100-1953,-70 75-2262,-99 99 3693,-8 6 308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51.416"/>
    </inkml:context>
    <inkml:brush xml:id="br0">
      <inkml:brushProperty name="width" value="0.05" units="cm"/>
      <inkml:brushProperty name="height" value="0.05" units="cm"/>
    </inkml:brush>
  </inkml:definitions>
  <inkml:trace contextRef="#ctx0" brushRef="#br0">132 299 17164,'-1'-1'136,"-1"0"1,0 1-1,1-1 1,-1 1-1,0 0 1,1-1-1,-1 1 1,0 0-1,1 0 1,-1 0-1,0 0 1,0 0-1,1 0 1,-1 1-1,0-1 1,1 1-1,-1-1 1,0 1-1,1-1 1,-1 1-1,1 0 1,-1 0-1,1 0 1,-1 0-1,1 0 1,-2 1-1,-3 3 368,-1 1-1,1 0 0,-11 12 0,10-8-109,-1 0-1,1 0 1,-8 18 0,13-24-305,0 1 0,0 0 0,1 0 1,-1-1-1,1 1 0,0 0 1,0 0-1,0 0 0,1 0 1,0 1-1,0 6 0,1-11-71,-1 0 1,0 0-1,0 0 1,1 0-1,-1 0 0,1 0 1,-1 0-1,1 0 0,-1 0 1,1 0-1,0 0 0,-1 0 1,1 0-1,0-1 1,0 1-1,0 0 0,0 0 1,0-1-1,-1 1 0,1-1 1,0 1-1,0-1 0,0 1 1,1-1-1,-1 0 0,0 1 1,0-1-1,0 0 1,0 0-1,0 0 0,0 1 1,0-1-1,1-1 0,-1 1 1,0 0-1,0 0 0,0 0 1,0 0-1,0-1 0,0 1 1,2-2-1,5 0 53,0-1 0,0 0 0,-1-1 0,11-6 0,6-8-61,-1 0 1,-1-1 0,-1-1-1,28-35 1,-35 39-187,-47 75-847,27-49 999,1 1 1,1 0 0,-1 0-1,2 0 1,0 0-1,-3 17 1,6-27 12,0 0 0,0 0-1,0 0 1,0-1 0,0 1 0,0 0-1,0 0 1,1 0 0,-1 0-1,0 0 1,0 0 0,1-1 0,-1 1-1,1 0 1,-1 0 0,1-1 0,-1 1-1,1 0 1,-1 0 0,1-1 0,0 1-1,-1-1 1,1 1 0,0 0 0,0-1-1,-1 0 1,1 1 0,0-1 0,0 1-1,0-1 1,-1 0 0,1 0-1,0 1 1,0-1 0,0 0 0,0 0-1,0 0 1,0 0 0,0 0 0,-1 0-1,1 0 1,0 0 0,2-1 0,4 0-100,-1 0 1,1-1 0,0 0-1,9-4 1,-1-1-48,-1-1-1,0 0 0,0-1 1,-1-1-1,-1 0 1,1-1-1,-2 0 0,1-1 1,-2 0-1,1 0 1,9-18-1,-3 5-67,-2-1 1,-1-1-1,-2 0 1,0-1-1,9-34 0,-17 47 153,-1 0 0,3-20-1,-6 29 81,1 0 0,-1 0-1,-1 0 1,1 0-1,-1 0 1,0 1-1,0-1 1,-4-11-1,5 16 2,-1 0 1,1 1-1,0-1 0,-1 0 0,1 1 0,0-1 1,-1 1-1,1-1 0,-1 0 0,1 1 1,-1-1-1,1 1 0,-1-1 0,0 1 0,1-1 1,-1 1-1,0 0 0,1-1 0,-1 1 1,0 0-1,1-1 0,-1 1 0,0 0 0,0 0 1,1 0-1,-1 0 0,0 0 0,0 0 1,1 0-1,-1 0 0,0 0 0,0 0 0,1 0 1,-1 0-1,0 0 0,1 1 0,-1-1 0,0 0 1,0 1-1,1-1 0,-1 0 0,0 1 1,1-1-1,-1 1 0,1-1 0,-1 1 0,1-1 1,-1 1-1,0 1 0,-6 3 122,1 2 0,0-1 0,-6 10-1,12-16-128,-18 26 353,2 0 0,0 0 0,2 2 0,2 0 0,0 0 0,2 1 1,-10 42-1,18-64-278,1 1 1,-1 0 0,2-1 0,-1 1 0,1 0 0,0-1 0,2 10 0,-2-14-63,1-1 0,-1 1 0,1-1 0,0 1 0,0-1 0,0 0 0,0 1 0,0-1 0,1 0 0,-1 0 0,1 0 0,-1 0 0,1 0 0,0 0 0,0 0 0,0 0 0,0-1 0,0 1 0,0-1 0,0 0 0,1 1 0,-1-1 0,0 0 0,5 1 0,4 0-79,1 0-1,0-1 0,-1 0 1,1-1-1,0 0 0,0-1 1,0 0-1,-1-1 0,1 0 1,17-6-1,-10 3-172,0 1-1,29-2 1,-47 6 229,0 0 1,0 0 0,0 0 0,0 0-1,1 0 1,-1 0 0,0 0 0,0 0-1,0 0 1,0 1 0,0-1 0,0 0 0,0 1-1,0-1 1,0 1 0,0-1 0,0 1-1,0-1 1,0 1 0,0 0 0,0 0 0,0-1-1,0 1 1,-1 0 0,1 0 0,0 0-1,-1 0 1,2 1 0,-2 2 18,1-1 0,0 0 0,-1 1 0,1-1 0,-1 1 0,0-1-1,-1 6 1,1-6 5,0 0 0,0 1 0,0-1 0,0 0 0,0 0 0,1 1 0,1 5-1,-2-9-12,0 0 0,0 0 0,0 1-1,0-1 1,0 0 0,1 0 0,-1 0-1,0 1 1,0-1 0,0 0 0,0 0-1,1 0 1,-1 1 0,0-1 0,0 0-1,0 0 1,1 0 0,-1 0-1,0 0 1,0 0 0,1 1 0,-1-1-1,0 0 1,0 0 0,1 0 0,-1 0-1,0 0 1,0 0 0,1 0 0,-1 0-1,0 0 1,0 0 0,1 0 0,-1 0-1,0 0 1,1-1 0,10-6-33,5-13-192,-11 13 54,26-39-793,-28 42 707,-1 0 0,0 0 0,0-1 0,0 1 0,-1 0 0,0-1-1,0 1 1,0-1 0,1-5 0,-3 12-39,1-1 287,0-1 0,0 0 0,0 0 1,-1 1-1,1-1 0,0 0 0,0 0 1,0 0-1,0 1 0,0-1 0,0 0 0,0 0 1,0 1-1,0-1 0,0 0 0,0 0 1,0 1-1,0-1 0,0 0 0,0 0 1,0 1-1,0-1 0,0 0 0,0 0 0,0 1 1,0-1-1,1 0 0,-1 0 0,0 1 1,0-1-1,0 0 0,0 0 0,0 0 1,1 1-1,-1-1 0,0 0 0,0 0 0,0 0 1,1 0-1,-1 0 0,0 1 0,0-1 1,1 0-1,-1 0 0,0 0 0,0 0 1,1 0-1,-1 0 0,0 0 0,0 0 0,1 0 1,-1 0-1,0 0 0,0 0 0,1 0 1,-1 0-1,0 0 0,0 0 0,1 0 1,-1 0-1,0 0 0,0-1 0,1 1 0,-1 0 1,0 0-1,0 0 0,0 0 0,1 0 1,-1-1-1,3 0-56,0 0 1,-1 0-1,1 0 1,0-1-1,-1 1 0,1-1 1,-1 0-1,1 0 1,-1 0-1,0 0 1,3-2-1,7-14-205</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52.439"/>
    </inkml:context>
    <inkml:brush xml:id="br0">
      <inkml:brushProperty name="width" value="0.05" units="cm"/>
      <inkml:brushProperty name="height" value="0.05" units="cm"/>
    </inkml:brush>
  </inkml:definitions>
  <inkml:trace contextRef="#ctx0" brushRef="#br0">48 2 18628,'5'-2'1736,"-3"15"-1096,-2 10-223,-6 19 991,0 8-368,-4 10-360,2 8-136,0 10-136,-2 6-15,6-1-113,1-3-48,3-7-96,5-3-128,-1-7-320,2-2-329,-1-14 537,5-1-112,2-12-64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52.886"/>
    </inkml:context>
    <inkml:brush xml:id="br0">
      <inkml:brushProperty name="width" value="0.05" units="cm"/>
      <inkml:brushProperty name="height" value="0.05" units="cm"/>
    </inkml:brush>
  </inkml:definitions>
  <inkml:trace contextRef="#ctx0" brushRef="#br0">21 33 23325,'-13'22'1992,"7"-8"-1487,5-7-217,5-8 640,3-7-616,3-7-1168,2-2 904,5-1-312,0 1-176</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53.872"/>
    </inkml:context>
    <inkml:brush xml:id="br0">
      <inkml:brushProperty name="width" value="0.05" units="cm"/>
      <inkml:brushProperty name="height" value="0.05" units="cm"/>
    </inkml:brush>
  </inkml:definitions>
  <inkml:trace contextRef="#ctx0" brushRef="#br0">6 15 15235,'-6'0'1665,"9"-1"-1145,33 1-136,17-3 1480,20 0-1184,10-1-120,16 2-143,7 1-25,3 1-312,-4 0-208,-19 3-601,-13-1-759,-26 6 1200,-21-1-272,-27-2-264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54.315"/>
    </inkml:context>
    <inkml:brush xml:id="br0">
      <inkml:brushProperty name="width" value="0.05" units="cm"/>
      <inkml:brushProperty name="height" value="0.05" units="cm"/>
    </inkml:brush>
  </inkml:definitions>
  <inkml:trace contextRef="#ctx0" brushRef="#br0">8 12 17076,'-8'16'1480,"23"-3"-928,11-4-176,24-5 648,10-4-175,14-2-313,12-2-200,13-2-440,7-2-304,-5-2 392,-2-2-128,-12 1-120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54.707"/>
    </inkml:context>
    <inkml:brush xml:id="br0">
      <inkml:brushProperty name="width" value="0.05" units="cm"/>
      <inkml:brushProperty name="height" value="0.05" units="cm"/>
    </inkml:brush>
  </inkml:definitions>
  <inkml:trace contextRef="#ctx0" brushRef="#br0">277 1 15483,'13'15'564,"1"0"0,0-2-1,1 1 1,1-2-1,0 0 1,20 11-1,-15-10-82,-1 1 0,-1 1-1,31 30 1,-45-40-401,0 1-1,-1 0 1,0 0-1,0 0 1,0 0-1,-1 1 0,0-1 1,0 1-1,0 0 1,-1 0-1,0 0 1,-1 0-1,0 1 1,0-1-1,0 0 1,-1 13-1,-2-8-2,0 0 1,0 0-1,-1-1 0,0 1 1,-1-1-1,-1 0 0,0 0 0,0 0 1,-1-1-1,0 0 0,-11 13 0,-6 5 114,-1 0 0,-39 34-1,-77 53 227,110-94-514,-1-1 0,-62 30 0,85-47 87,1 0 0,-1 0 1,0-1-1,-12 2 1,-22-4-113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55.196"/>
    </inkml:context>
    <inkml:brush xml:id="br0">
      <inkml:brushProperty name="width" value="0.05" units="cm"/>
      <inkml:brushProperty name="height" value="0.05" units="cm"/>
    </inkml:brush>
  </inkml:definitions>
  <inkml:trace contextRef="#ctx0" brushRef="#br0">1 22 15683,'2'-3'312,"15"-15"1710,-17 18-1998,0 0 0,1 0-1,-1 0 1,0 0 0,0 0 0,0 0 0,1 0 0,-1 0 0,0 0 0,0 0 0,0 0 0,1 0-1,-1 0 1,0 0 0,0 0 0,1 0 0,-1 0 0,0 0 0,0 0 0,0 0 0,1 0 0,-1 0-1,0 0 1,0 0 0,0 0 0,1 1 0,-1-1 0,0 0 0,0 0 0,0 0 0,0 0 0,1 0-1,-1 1 1,4 14 679,0 91 2759,-6 58-2956,1-93-270,-3 32-123,3 104 297,1-201-372,1 0 0,-1-1 0,1 1 1,0 0-1,1-1 0,-1 0 1,1 1-1,1-1 0,2 6 0,-5-10-19,1 0-1,0 0 0,0 0 0,-1-1 0,1 1 1,0 0-1,0 0 0,0-1 0,0 1 0,0 0 1,0-1-1,0 1 0,0-1 0,0 1 0,0-1 1,1 0-1,-1 0 0,2 1 0,-1-1 12,1 0 1,-1-1-1,1 1 0,-1 0 1,1-1-1,-1 0 0,1 0 1,-1 1-1,0-1 0,1-1 0,3-1 1,10-8 99,-1-1 0,0 0 0,0 0 0,-1-2 0,17-20 0,58-84 381,46-93 28,-106 158-862,-3-1-1,24-67 1,-48 114-28,1 0 0,-1 0 1,0 0-1,0-1 0,-1 1 0,1-13 1,-2 19 317,-1 0 1,1 1-1,0-1 1,0 1-1,-1-1 1,1 1-1,0-1 1,0 1-1,-1-1 1,1 1-1,-1-1 1,1 1-1,0-1 1,-1 1-1,1 0 1,-1-1 0,1 1-1,-1 0 1,1-1-1,-1 1 1,1 0-1,-1 0 1,0-1-1,1 1 1,-1 0-1,1 0 1,-1 0-1,0 0 1,1 0-1,-1 0 1,1 0-1,-1 0 1,0 0-1,1 0 1,-1 0-1,1 0 1,-1 0-1,0 0 1,1 1-1,-1-1 1,0 1-1,-19 6-849</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55.651"/>
    </inkml:context>
    <inkml:brush xml:id="br0">
      <inkml:brushProperty name="width" value="0.05" units="cm"/>
      <inkml:brushProperty name="height" value="0.05" units="cm"/>
    </inkml:brush>
  </inkml:definitions>
  <inkml:trace contextRef="#ctx0" brushRef="#br0">0 1 12059,'6'40'1880,"7"-5"-728,0 3-440,4-2 1841,2 1-1369,4 2-280,1-1-312,-1-3-816,1-4-424,-1-11 512,-3-11-168,-1-11-144</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56.113"/>
    </inkml:context>
    <inkml:brush xml:id="br0">
      <inkml:brushProperty name="width" value="0.05" units="cm"/>
      <inkml:brushProperty name="height" value="0.05" units="cm"/>
    </inkml:brush>
  </inkml:definitions>
  <inkml:trace contextRef="#ctx0" brushRef="#br0">1 162 10530,'1'5'383,"0"-1"0,0 1 0,0-1-1,1 0 1,0 0 0,0 0 0,0 0 0,0 0-1,1 0 1,-1-1 0,1 1 0,0-1 0,0 0-1,1 0 1,-1 0 0,0 0 0,9 5 0,-7-6-176,0 0 0,0 0 0,1 0 0,-1-1 0,1 1 1,-1-2-1,1 1 0,0 0 0,-1-1 0,1 0 0,0 0 1,9-2-1,-4 0-94,0-1 1,-1 0-1,0 0 0,1-1 1,-1 0-1,0-1 1,-1 0-1,1-1 1,-1 0-1,0 0 1,-1-1-1,1 0 0,-1-1 1,9-11-1,-13 14-48,0-1 0,-1 0 0,0 0 0,0-1 0,-1 1 0,1 0 0,-1-1 0,-1 0 0,1 1 0,-1-1 0,0 0 0,-1-9 0,0 13-48,0 1 0,0-1 0,0 0 0,0 1 0,-1-1 0,1 0 0,-1 1 0,0-1 0,0 1-1,0-1 1,0 1 0,0 0 0,-1-1 0,1 1 0,0 0 0,-1 0 0,0 0 0,0 0-1,0 0 1,0 0 0,0 0 0,0 1 0,0-1 0,0 1 0,0 0 0,-1-1 0,1 1-1,-1 0 1,1 0 0,-1 1 0,1-1 0,-1 0 0,0 1 0,-2-1 0,-1 1-6,0 0 0,-1 1 1,1 0-1,0 0 0,0 0 1,0 0-1,0 1 1,0 0-1,0 0 0,0 1 1,0 0-1,1 0 0,-1 0 1,1 1-1,0-1 1,-8 9-1,0 1 15,0 0 0,0 0 0,2 1-1,-16 24 1,16-19 18,0-1 0,1 2 0,2-1 0,-9 25 0,14-35-27,1 0 0,0 0 0,0 0 0,1 0 1,0 0-1,0 0 0,1 0 0,1 1 0,-1-1 1,1 0-1,1 0 0,3 11 0,-4-15-63,1-1 0,0 0 0,0 0-1,1-1 1,-1 1 0,1 0 0,-1-1 0,1 0-1,0 1 1,1-1 0,-1 0 0,0-1 0,1 1-1,0-1 1,-1 1 0,1-1 0,0 0 0,0 0-1,0-1 1,1 1 0,-1-1 0,0 0 0,0 0 0,1 0-1,-1-1 1,5 0 0,3 1-120,0-1 1,-1-1-1,1 0 1,-1-1 0,1 0-1,-1-1 1,0 0-1,19-8 1,10-10-360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5.629"/>
    </inkml:context>
    <inkml:brush xml:id="br0">
      <inkml:brushProperty name="width" value="0.05" units="cm"/>
      <inkml:brushProperty name="height" value="0.05" units="cm"/>
    </inkml:brush>
  </inkml:definitions>
  <inkml:trace contextRef="#ctx0" brushRef="#br0">1 1 16155,'18'44'1617,"1"-10"-1041,-3-5-248,10-3 1120,1-3-872,9-3-792,-1-7-288,6-12 208,-3-5 136,0-13-176,0-6-160</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57.042"/>
    </inkml:context>
    <inkml:brush xml:id="br0">
      <inkml:brushProperty name="width" value="0.05" units="cm"/>
      <inkml:brushProperty name="height" value="0.05" units="cm"/>
    </inkml:brush>
  </inkml:definitions>
  <inkml:trace contextRef="#ctx0" brushRef="#br0">93 12 15747,'5'58'1128,"-3"-1"1,-7 70-1,1-45-129,2-16-398,2 368 1959,2-409-3178,-11-75-126,-26-79 1,20 79 672,-16-86 1,31 135 81,0 0-1,-1-1 1,1 1 0,0-1-1,0 1 1,0 0 0,0-1-1,0 1 1,1-1 0,-1 1 0,0 0-1,1-1 1,-1 1 0,1 0-1,-1-1 1,1 1 0,1-2 0,-1 2-1,0 0 1,-1 1 0,1-1 0,0 1 0,0-1 0,0 1-1,0-1 1,0 1 0,0 0 0,0-1 0,0 1 0,0 0 0,0 0-1,0 0 1,0 0 0,0 0 0,0 0 0,2 0 0,6 2 57,0 0 0,-1 0 1,1 1-1,14 7 1,2 0 14,-17-8-92,0 0 0,0 0 0,0-1 0,1 0-1,-1 0 1,0-1 0,0 0 0,1-1 0,-1 0 0,0 0 0,0-1 0,0 0 0,0 0 0,10-5-1,-9 3-23,0-2-1,0 1 0,0-1 1,0 0-1,-1-1 0,0 0 1,-1-1-1,1 1 1,-1-1-1,10-16 0,-3 0 106,0 0-1,-2 0 1,0-1-1,-2 0 1,-1-1-1,-1-1 0,-1 1 1,-1-1-1,-2 0 1,0-1-1,-1-31 1,-3 52-6,0 4-32,1 0-1,-1 1 1,0-1 0,0 0-1,-1 1 1,1-1-1,0 0 1,-1 1 0,0-1-1,1 1 1,-1-1-1,0 1 1,0-1 0,-1 1-1,-1-4 1,3 6-27,-1-1 1,1 1-1,0 0 0,-1-1 1,1 1-1,0 0 0,-1 0 1,1-1-1,0 1 0,-1 0 1,1 0-1,0 0 0,-1 0 1,1 0-1,0-1 0,-1 1 1,1 0-1,-1 0 0,1 0 1,0 0-1,-1 0 0,1 0 1,-1 0-1,1 0 0,0 1 1,-1-1-1,1 0 0,0 0 1,-1 0-1,1 0 0,-1 0 1,1 1-1,0-1 0,-1 0 1,1 0-1,0 0 0,-1 1 1,1-1-1,0 0 0,-1 1 1,-9 16 87,10-17-91,-9 19 47,2 0-1,0 0 1,-6 34-1,-6 65 129,17-104-143,-7 51 188,3 0 0,3 0 1,9 115-1,-6-179-222,2 14 68,1 1 0,4 15 0,-6-29-62,-1 1 1,1 0-1,0-1 1,0 1-1,0-1 1,1 1-1,-1-1 1,0 1-1,1-1 1,0 0-1,-1 0 1,1 0-1,0 0 1,0 0-1,0 0 1,0 0-1,1-1 0,3 3 1,-5-4-7,0 1-1,0-1 1,0 0-1,-1 0 1,1 0-1,0 0 1,0 0-1,0 0 1,0 0 0,-1 0-1,1-1 1,0 1-1,0 0 1,0 0-1,-1-1 1,1 1-1,0 0 1,0-1-1,-1 1 1,1-1 0,0 1-1,-1-1 1,1 1-1,0-1 1,-1 0-1,1 1 1,-1-1-1,1 0 1,-1 1 0,1-1-1,-1 0 1,0 0-1,1 1 1,-1-1-1,0 0 1,0 0-1,1 0 1,-1 1-1,0-3 1,5-35 57,-5 38-57,-1-21 10,0 1 1,-2 0 0,0 0-1,-1 1 1,-1-1 0,-1 1-1,-13-28 1,-9-35-162,31 87 98,-1-1 1,2 1-1,-1-1 1,0 1-1,1-1 1,0 0-1,0-1 1,0 1-1,0-1 1,9 6-1,-4-3-6,0 0 0,1-1 0,-1 0 0,1-1 0,19 7 0,-18-10 32,0 1 0,0-1 0,0-1 0,0 0 0,-1-1 0,1 0 0,0 0 0,0-1 0,0 0 0,-1-1 0,0-1 0,13-5 0,-18 7 27,0-1 1,0 0-1,0 0 1,-1 0-1,1 0 1,-1-1-1,0 0 1,0 0 0,0 0-1,0 0 1,3-6-1,-5 6 7,0 0 0,0 1 0,-1-1 0,1 0 0,-1 0 0,0 0 0,-1 0 0,1 0 0,0 0 0,-1-1 0,0 1 0,0 0 0,0 0 0,-1 0 0,1 0-1,-3-8 1,2 10-3,1-1-1,-1 0 0,0 1 0,0-1 0,0 0 1,0 1-1,-1-1 0,1 1 0,0 0 0,-1-1 1,0 1-1,0 0 0,0 0 0,0 0 0,0 0 1,0 0-1,0 1 0,0-1 0,-1 1 0,1-1 1,-1 1-1,1 0 0,-1 0 0,1 0 0,-1 0 1,0 0-1,1 1 0,-1-1 0,0 1 0,0 0 1,0 0-1,1 0 0,-1 0 0,0 0 0,0 1 1,1-1-1,-1 1 0,0-1 0,-2 2 0,-3 3-2,1-1 0,0 1 0,0 1 0,0-1 0,1 1-1,0 0 1,0 1 0,0-1 0,1 1 0,0 0 0,0 1-1,1-1 1,-7 16 0,6-10 7,-1-1 0,2 1 0,0 1 1,1-1-1,0 1 0,1-1 0,0 1 0,1 14 0,1-24-6,1 0 0,-1 0 1,1 0-1,-1-1 0,1 1 0,0 0 0,1 0 0,-1-1 0,1 1 0,-1-1 0,1 1 1,0-1-1,0 0 0,1 0 0,-1 0 0,1 0 0,-1 0 0,1 0 0,0-1 1,0 1-1,0-1 0,0 0 0,1 0 0,-1 0 0,1 0 0,-1-1 0,1 1 0,0-1 1,-1 0-1,1 0 0,7 1 0,3 0 5,0-1 1,0 0-1,1-1 0,-1-1 1,0 0-1,1-1 1,19-5-1,-7 0-3,-1-2 0,0-1 0,0-1 0,-1-1 0,-1-1 0,0-1 0,27-21 0,-49 33-5,1 0-5,1-1 1,-1 1 0,0-1-1,1 1 1,0 0-1,7-2 1,-11 4 3,1-1 0,-1 1 0,0 0 0,1 0 0,-1 0 0,0 0 0,1 0 0,-1 0 0,1 0 0,-1 1 0,0-1 0,1 0 0,-1 0 0,1 0 0,-1 0 0,0 0 0,1 1 0,-1-1 0,0 0 0,1 0 0,-1 1 0,0-1-1,1 0 1,-1 0 0,0 1 0,0-1 0,1 1 0,0 0 4,-1 1-1,1 0 0,-1-1 1,1 1-1,-1 0 0,0-1 1,0 1-1,0 0 1,0 0-1,0 2 0,-2 16 69,1-13-16,0 0 0,1 0 1,0 1-1,0-1 0,2 11 1,-2-16-44,0-1 0,0 0 1,1 0-1,-1 0 0,1 1 1,-1-1-1,1 0 0,-1 0 1,1 0-1,0 0 0,0 0 1,-1 0-1,1 0 0,0 0 1,0-1-1,0 1 0,0 0 1,0 0-1,0-1 0,0 1 1,0 0-1,1-1 0,-1 0 1,0 1-1,0-1 0,0 1 1,0-1-1,1 0 0,-1 0 1,0 0-1,0 0 0,1 0 1,-1 0-1,0 0 0,0 0 1,1 0-1,-1-1 0,1 1 1,13-4 45,-1 0-1,0-1 1,26-12 0,-30 11-115,-1 2 0,1-1 0,0 2 0,1-1 0,-1 1 0,1 1 0,-1 0-1,21-2 1,-30 4 40,1 1-1,-1-1 1,0 0-1,0 0 1,1 0-1,-1 1 0,0-1 1,1 0-1,-1 1 1,0-1-1,0 1 1,0 0-1,0-1 0,1 1 1,-1 0-1,0 0 1,0 0-1,0 0 1,-1 0-1,1 0 0,2 2 1,-2-1-12,0 0 0,-1 0 0,1 0 0,0 1 0,-1-1 0,1 0 0,-1 1 0,1-1 0,-1 0 0,0 1 0,-1 3 0,1-1-6,-1-1 0,1 1 0,-1 0 0,-1-1 0,1 1 0,-1-1 0,0 0 0,0 1 0,0-1 0,0 0 0,-1 0 0,-3 5-1,-4-2-38</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57.861"/>
    </inkml:context>
    <inkml:brush xml:id="br0">
      <inkml:brushProperty name="width" value="0.05" units="cm"/>
      <inkml:brushProperty name="height" value="0.05" units="cm"/>
    </inkml:brush>
  </inkml:definitions>
  <inkml:trace contextRef="#ctx0" brushRef="#br0">15 1 16988,'-6'38'1018,"1"1"1,2-1 0,2 1-1,2 0 1,5 43 0,-5-78-924,0 1 0,0 0 0,0-1 1,1 1-1,-1-1 0,1 1 0,0-1 0,0 0 1,1 1-1,-1-1 0,1 0 0,0-1 1,4 5-1,-4-6-45,-1 0 0,1 0 1,0 0-1,-1-1 0,1 1 0,0-1 1,0 0-1,0 0 0,0 0 0,0 0 1,0-1-1,0 1 0,0-1 0,1 1 1,-1-1-1,0 0 0,0-1 0,0 1 1,0 0-1,6-2 0,4-2 78,1-1 0,-1 0 0,0 0 0,0-1 0,-1-1 0,23-15 0,64-59 402,-76 60-420,-12 11-71,-5 5-17,-1 0 1,1 0-1,0 0 1,0 1 0,0 0-1,1 0 1,12-5-1,-18 8-21,-1 1-1,1 0 0,-1 0 1,1 0-1,-1 0 1,0 0-1,1 0 0,-1 0 1,1 0-1,-1 0 1,1 0-1,-1 0 0,1 1 1,-1-1-1,0 0 1,1 0-1,-1 0 0,1 0 1,-1 1-1,0-1 1,1 0-1,-1 0 0,0 1 1,1-1-1,-1 0 1,0 1-1,1-1 0,-1 0 1,0 1-1,0-1 1,1 1-1,-1-1 0,0 0 1,0 1-1,0-1 0,0 1 1,0-1-1,1 1 1,-1-1-1,0 0 0,0 1 1,0 0-1,-1 21 2,1-20-2,-3 23 6,1-17-3,1 0 1,0 1 0,0-1 0,1 1 0,0-1 0,2 10-1,-2-17 2,0 1-1,1 0 0,-1-1 0,1 1 1,0 0-1,0-1 0,-1 1 0,1-1 1,0 1-1,0-1 0,1 0 0,-1 1 1,0-1-1,0 0 0,1 0 0,-1 0 1,0 0-1,1 0 0,-1 0 0,1 0 1,-1 0-1,1-1 0,0 1 0,-1 0 1,1-1-1,0 1 0,0-1 0,-1 0 1,1 0-1,0 0 0,-1 0 0,1 0 1,0 0-1,3-1 0,5 0 10,-1 0-1,0-1 0,1 0 1,-1-1-1,0 0 1,0 0-1,12-7 1,58-38-8,-24 13-214,-53 34 183,0 0 1,0 0-1,0 0 1,0 0-1,0 0 1,0 0 0,0 1-1,1-1 1,2 0-1,-4 2 16,-1-1-1,1 0 0,-1 0 1,1 0-1,0 0 0,-1 1 1,1-1-1,-1 0 1,1 0-1,-1 1 0,0-1 1,1 0-1,-1 1 0,1-1 1,-1 0-1,1 1 0,-1-1 1,0 1-1,1-1 0,-1 1 1,0-1-1,0 1 0,1-1 1,-1 1-1,0-1 1,0 1-1,0-1 0,0 1 1,1 0-1,-1-1 0,0 1 1,0-1-1,0 1 0,0-1 1,0 1-1,0-1 0,-1 2 1,1 4-96,-1-1 0,1 1 0,-1 0 0,-1-1 0,1 1 0,-1-1 0,0 0 0,0 1 0,0-1 0,-1 0 0,0 0 0,0-1 0,-6 8 0,9-11 99,-1-1 0,1 0 0,0 1 1,0-1-1,0 0 0,-1 1 0,1-1 0,0 0 0,-1 0 0,1 1 1,0-1-1,-1 0 0,1 0 0,0 0 0,-1 1 0,1-1 0,0 0 0,-1 0 1,1 0-1,-1 0 0,1 0 0,0 0 0,-1 0 0,1 0 0,-1 0 1,1 0-1,0 0 0,-1 0 0,1 0 0,-1 0 0,1 0 0,0 0 0,-1 0 1,0-1-1,-1-8-244</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58.366"/>
    </inkml:context>
    <inkml:brush xml:id="br0">
      <inkml:brushProperty name="width" value="0.05" units="cm"/>
      <inkml:brushProperty name="height" value="0.05" units="cm"/>
    </inkml:brush>
  </inkml:definitions>
  <inkml:trace contextRef="#ctx0" brushRef="#br0">14 9 20292,'-10'-9'1681,"7"9"-1281,3 2-232,1 1 576,3 2-776,5 3 64,3-1-192,3 3-136</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58.812"/>
    </inkml:context>
    <inkml:brush xml:id="br0">
      <inkml:brushProperty name="width" value="0.05" units="cm"/>
      <inkml:brushProperty name="height" value="0.05" units="cm"/>
    </inkml:brush>
  </inkml:definitions>
  <inkml:trace contextRef="#ctx0" brushRef="#br0">349 465 18708,'1'-8'315,"0"0"1,-1-1-1,1 1 1,-2 0-1,1 0 1,-1 0-1,0 0 0,-1 0 1,0 0-1,0 1 1,-1-1-1,0 1 0,-7-14 1,8 18-223,-1-1 0,1 0 0,-1 1 0,0 0 0,0 0 0,0 0 0,-1 0-1,1 0 1,-1 0 0,1 1 0,-1 0 0,0 0 0,0 0 0,0 0 0,0 0 0,0 1 0,0 0 0,-1 0 0,1 0 0,0 0 0,-1 1 0,1 0 0,-1-1 0,1 2 0,0-1 0,-9 2-1,2 1-69,1 0-1,-1 0 1,1 1-1,0 0 0,1 1 1,-1 0-1,1 1 1,0 0-1,0 0 0,1 1 1,-1 0-1,-10 13 1,9-10-29,1 1 1,0 1-1,1 0 1,0 0-1,1 1 0,0-1 1,1 2-1,-8 25 1,13-34 0,0-1 0,0 1 0,0 0 0,0 0 0,1 0 0,0 0 0,0 0 0,0 0 0,1-1 0,-1 1 0,1 0 0,3 7 0,-3-9 2,0-1-1,0 1 1,1-1 0,-1 0 0,1 1-1,0-1 1,0 0 0,0 0-1,0 0 1,0-1 0,0 1-1,0 0 1,0-1 0,1 1 0,-1-1-1,1 0 1,-1 0 0,1 0-1,-1 0 1,1 0 0,0-1-1,-1 1 1,6 0 0,2-1 2,1 0 1,-1 0-1,1-1 0,0 0 1,-1-1-1,0 0 1,1-1-1,-1 0 0,0-1 1,0 0-1,-1 0 1,1-1-1,8-6 0,6-5 42,0 0-1,-2-2 1,34-33-1,-25 19 60,-2-2-1,-1-2 0,-1 0 1,-3-2-1,0 0 1,-3-2-1,-1 0 1,26-78-1,-43 109-71,4-19 33,-7 27-57,1 0 0,-1 0 0,0 0-1,0-1 1,0 1 0,0 0 0,0 0 0,0 0-1,-1-1 1,1 1 0,0 0 0,0 0 0,-1 0-1,1 0 1,-1 0 0,1 0 0,-1 0 0,-1-2-1,2 3-1,-1-1-1,1 1 0,0 0 0,-1 0 0,1-1 0,-1 1 0,1 0 0,-1 0 0,1-1 0,-1 1 0,1 0 0,-1 0 1,1 0-1,-1 0 0,1 0 0,-1 0 0,1 0 0,-1 0 0,1 0 0,-1 0 0,1 0 0,-1 0 0,1 0 0,-1 1 1,1-1-1,-1 0 0,1 0 0,-1 0 0,1 1 0,-1-1 0,1 0 0,-1 1 0,1-1 0,0 0 0,-1 1 0,0 0 1,-14 17-2,13-16 1,-10 16 1,0 1 1,1 1-1,1 0 1,0 0-1,-9 34 1,9-21 20,2 0 1,-8 67-1,15-83-14,0-1 1,1 0-1,1 0 1,0 0-1,1 0 0,1 0 1,5 17-1,-7-27-2,1 0-1,1 0 1,-1 0-1,1-1 1,0 1 0,1-1-1,-1 0 1,1 0-1,0 0 1,0 0 0,0-1-1,1 0 1,0 0-1,0 0 1,0 0 0,0-1-1,0 1 1,1-1-1,0-1 1,11 5-1,-8-5 3,1 1 0,-1-2 0,1 1 0,-1-1-1,1-1 1,0 0 0,-1 0 0,1-1-1,-1 0 1,19-5 0,-15 2 7,0 0-1,0-2 1,0 1 0,-1-2 0,0 0-1,22-16 1,-16 8 9,0-1 1,-2 0-1,0-2 0,-1 1 0,-1-2 0,0 0 1,-1 0-1,17-39 0,-23 42-8,0 0 0,-1 0-1,-1 0 1,-1-1 0,0 0 0,-2 0 0,2-23 0,-4 37-15,1 1 1,-1 0-1,-1 0 0,1 0 1,0 0-1,0-1 1,-1 1-1,1 0 1,-1 0-1,0 0 1,0 0-1,0 0 1,0 0-1,0 0 1,0 0-1,0 1 0,0-1 1,-1 0-1,1 1 1,-1-1-1,-3-2 1,3 3-2,1 1 0,-1-1 0,0 1 0,0-1 0,1 1 0,-1 0-1,0-1 1,0 1 0,0 0 0,0 1 0,1-1 0,-1 0 0,0 0 0,0 1 0,0-1 0,1 1 0,-1-1 0,0 1 0,1 0 0,-1 0 0,0 0 0,1 0 0,-1 0 0,1 0 0,0 0 0,-2 2 0,-6 5 2,0 1 0,1 0 0,0 1 0,1-1 0,0 1 0,0 1 0,1-1 0,0 1 0,-5 17 0,6-16-2,1 1 1,0 0-1,1 0 1,0 1-1,1-1 1,1 0 0,0 1-1,1 18 1,1-25-78,0-1 0,0 0 1,0-1-1,1 1 0,0 0 1,0 0-1,1-1 0,-1 1 1,1-1-1,0 0 0,1 0 1,-1 0-1,1 0 0,0 0 1,0-1-1,1 0 0,-1 0 0,1 0 1,0 0-1,0-1 0,0 0 1,1 0-1,-1 0 0,1-1 1,-1 0-1,1 0 0,0 0 1,0 0-1,0-1 0,0 0 1,0-1-1,0 1 0,0-1 1,0 0-1,0-1 0,0 1 1,0-1-1,0 0 0,0-1 1,0 0-1,0 0 0,-1 0 1,1 0-1,-1-1 0,1 0 1,8-6-1,10-13-487,-3-7-37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59.292"/>
    </inkml:context>
    <inkml:brush xml:id="br0">
      <inkml:brushProperty name="width" value="0.05" units="cm"/>
      <inkml:brushProperty name="height" value="0.05" units="cm"/>
    </inkml:brush>
  </inkml:definitions>
  <inkml:trace contextRef="#ctx0" brushRef="#br0">469 0 18156,'-5'17'2056,"-8"10"-1368,-13 16-255,-9 6 1527,-9 11-1112,-6 3-176,-3 2-176,3-3-80,1-8-215,3-8-145,13-16-369,4-11-343,14-15-672,5-7 2112,4-18-1064,2-11-144,4-20-24</inkml:trace>
  <inkml:trace contextRef="#ctx0" brushRef="#br0" timeOffset="1">34 72 15523,'17'-5'2553,"4"10"-1321,8 15-440,7 6 2633,5 8-1953,5 5-343,4 1-465,1 3-168,-4-3-472,-4-3-336,-7-4 296,-6 2-96,-6-11-88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7:59.973"/>
    </inkml:context>
    <inkml:brush xml:id="br0">
      <inkml:brushProperty name="width" value="0.05" units="cm"/>
      <inkml:brushProperty name="height" value="0.05" units="cm"/>
    </inkml:brush>
  </inkml:definitions>
  <inkml:trace contextRef="#ctx0" brushRef="#br0">19 512 14955,'-16'17'1258,"15"-17"-1228,1 1-1,0-1 1,-1 1 0,1-1-1,0 1 1,0-1-1,0 1 1,0-1 0,-1 1-1,1-1 1,0 1 0,0-1-1,0 1 1,0 0-1,0-1 1,0 1 0,1-1-1,-1 1 1,0-1 0,0 1-1,0-1 1,1 2-1,1 0 53,0-1-1,0 1 1,0 0-1,0-1 1,0 1-1,1-1 0,-1 0 1,1 0-1,-1 0 1,1 0-1,-1 0 1,1 0-1,-1-1 0,6 1 1,40 6 240,1-2 0,90-3 0,-115-3-265,798-58 1208,852-153 1048,-636 73-1308,-131 42-572,9 52-880,-757 42-727,-123 1 398,-28 0 473,-9-1 120,-12-2-139,-22-1-216</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31.209"/>
    </inkml:context>
    <inkml:brush xml:id="br0">
      <inkml:brushProperty name="width" value="0.05" units="cm"/>
      <inkml:brushProperty name="height" value="0.05" units="cm"/>
    </inkml:brush>
  </inkml:definitions>
  <inkml:trace contextRef="#ctx0" brushRef="#br0">16 150 13979,'-5'-26'1135,"1"10"-243,1 0-1,1-1 0,1 1 1,1-33-1,3 39 194,1 10-18,3 15-33,4 42-227,6 90-1,-11-87-717,1 17-33,19 141-84,-26-214 8,1 0-50,0 1 1,0-1-1,0 0 0,0 1 0,1-1 1,-1 0-1,5 6 0,-6-10 47,0 0 0,0 1 1,0-1-1,0 0 0,0 0 0,0 0 0,0 1 0,0-1 0,0 0 1,1 0-1,-1 0 0,0 0 0,0 0 0,0 0 0,0 1 0,1-1 1,-1 0-1,0 0 0,0 0 0,0 0 0,0 0 0,1 0 1,-1 0-1,0 0 0,0 0 0,0 0 0,1 0 0,-1 0 0,0 0 1,0 0-1,0 0 0,0 0 0,1 0 0,-1 0 0,0 0 0,1 0 1,3-7-757,0-16-389,-4 3 547,-4-38 0,-5 1-146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31.710"/>
    </inkml:context>
    <inkml:brush xml:id="br0">
      <inkml:brushProperty name="width" value="0.05" units="cm"/>
      <inkml:brushProperty name="height" value="0.05" units="cm"/>
    </inkml:brush>
  </inkml:definitions>
  <inkml:trace contextRef="#ctx0" brushRef="#br0">28 237 15459,'-8'-14'930,"5"9"-592,0 0 0,0 0 0,0 0 0,1 0 0,-3-10-1,5 14-230,0 0 0,-1 0 0,1 0 0,0-1 0,0 1-1,0 0 1,0 0 0,0 0 0,1 0 0,-1 0 0,0-1-1,1 1 1,-1 0 0,0 0 0,1 0 0,-1 0 0,1 0-1,-1 0 1,1 0 0,0 0 0,0 0 0,-1 0-1,1 1 1,0-1 0,0 0 0,0 0 0,0 1 0,0-1-1,0 0 1,0 1 0,0-1 0,0 1 0,0-1 0,1 1-1,62-22 1274,66-14 0,-45 13-1211,151-41-2305,-222 58 2424,-27 7-554,-11 7-35</inkml:trace>
  <inkml:trace contextRef="#ctx0" brushRef="#br0" timeOffset="1">190 313 15467,'-7'37'1889,"14"-14"-857,6-9-312,14-14 1401,6-7-665,14-10-360,5-6-160,8-3-376,-3-1-272,-5 3-768,-6 5-376,-15 12-456,-13 4 960,-27 11-264,-13 11-264</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32.187"/>
    </inkml:context>
    <inkml:brush xml:id="br0">
      <inkml:brushProperty name="width" value="0.05" units="cm"/>
      <inkml:brushProperty name="height" value="0.05" units="cm"/>
    </inkml:brush>
  </inkml:definitions>
  <inkml:trace contextRef="#ctx0" brushRef="#br0">0 34 16860,'7'11'2208,"6"-3"-1280,9-8-312,5-2 985,6-2-425,4-5-144,5 2-432,-1-2-288,2 2-960,0 2-504,-2 2 936,-7 1-232,-3-2-152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32.598"/>
    </inkml:context>
    <inkml:brush xml:id="br0">
      <inkml:brushProperty name="width" value="0.05" units="cm"/>
      <inkml:brushProperty name="height" value="0.05" units="cm"/>
    </inkml:brush>
  </inkml:definitions>
  <inkml:trace contextRef="#ctx0" brushRef="#br0">6 451 18772,'-1'3'349,"0"1"-1,0 0 1,0 0 0,0 1-1,1-1 1,-1 0-1,1 0 1,0 0 0,0 0-1,1 0 1,-1 0 0,3 7-1,-3-8 57,4 22 115,2-1 1,8 29-1,-11-46-486,0 1-1,0-1 1,0 1 0,1-1 0,0 0 0,0-1-1,1 1 1,0-1 0,0 1 0,11 9-1,-14-14-33,1-1 0,0 1 0,0 0 0,-1-1-1,1 1 1,0-1 0,0 0 0,0 0 0,0 0-1,0 0 1,1-1 0,-1 1 0,0-1 0,0 0-1,0 0 1,1 0 0,4-1 0,-3 0-7,0-1 1,0 1 0,0-1-1,0-1 1,0 1-1,0-1 1,-1 1 0,1-1-1,6-6 1,2-3-18,-1 0 1,0-1-1,0-1 0,-2 0 1,12-19-1,4-17-18,-18 34 50,17-27 1,-25 43-8,0 0 1,0 0 0,0 0-1,0 1 1,0-1-1,0 0 1,0 0 0,0 0-1,0 0 1,0 0 0,0 0-1,0 0 1,0 0-1,0 0 1,0 0 0,0 0-1,0 0 1,0 1 0,1-1-1,-1 0 1,0 0-1,0 0 1,0 0 0,0 0-1,0 0 1,0 0 0,0 0-1,0 0 1,0 0-1,0 0 1,0 0 0,1 0-1,-1 0 1,0 0 0,0 0-1,0 0 1,0 0-1,0 0 1,0 0 0,0 0-1,0 0 1,0 0 0,0 0-1,1 0 1,-1 0-1,0 0 1,0 0 0,0 0-1,0 0 1,0 0 0,0 0-1,0 0 1,0 0-1,0-1 1,0 1 0,0 0-1,0 0 1,0 0 0,0 0-1,1 0 1,-1 0-1,0 0 1,0 0 0,0 0-1,0-1 1,0 14 84,-2 15 64,0-18-83,-3 30 152,5-38-200,0 1 0,0-1 1,1 0-1,-1 1 0,0-1 0,1 0 0,0 1 0,-1-1 0,1 0 0,0 0 0,0 0 0,0 1 0,2 2 0,-2-4-10,0-1-1,0 1 1,0 0-1,0-1 1,0 1-1,0-1 1,0 1-1,0-1 1,0 1 0,0-1-1,1 0 1,-1 1-1,0-1 1,0 0-1,0 0 1,0 0-1,1 0 1,-1 0 0,0 0-1,0 0 1,0-1-1,0 1 1,0 0-1,1-1 1,-1 1-1,1-1 1,31-16 85,-33 17-94,33-22 18,-1-2 0,37-35 0,-37 30-136,53-36 0,-82 63 104,1-1 0,-1 1 0,1 1 0,-1-1 1,1 0-1,0 1 0,0 0 0,-1 0 0,1 0 1,0 0-1,5 0 0,-8 1 14,1 0-1,-1 1 1,1-1 0,-1 0-1,1 1 1,-1-1 0,1 1-1,-1-1 1,0 1 0,1 0-1,-1 0 1,0 0 0,0-1-1,1 1 1,-1 0 0,0 0-1,0 1 1,0-1 0,0 0-1,0 0 1,0 0 0,-1 1-1,1-1 1,0 0 0,-1 1-1,1-1 1,-1 1 0,1-1-1,-1 1 1,1 1 0,2 16 140,-1-1 0,0 1 0,-1 0 0,-3 30 1,2 15 362,2-52-666,1-14-486,4-20 449,-3-54-139,-3 27-10</inkml:trace>
  <inkml:trace contextRef="#ctx0" brushRef="#br0" timeOffset="1">438 3 22053,'-6'-1'2384,"0"1"-1688,3 0-336,0 1 1337,6 1-1345,4-2-752,-5 1 480,-12-7-544</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6.100"/>
    </inkml:context>
    <inkml:brush xml:id="br0">
      <inkml:brushProperty name="width" value="0.05" units="cm"/>
      <inkml:brushProperty name="height" value="0.05" units="cm"/>
    </inkml:brush>
  </inkml:definitions>
  <inkml:trace contextRef="#ctx0" brushRef="#br0">81 174 16388,'-2'0'150,"1"0"1,0 0 0,-1 0 0,1 0 0,-1 0-1,1 1 1,0-1 0,-1 0 0,1 1 0,0-1 0,-1 1-1,1-1 1,0 1 0,0 0 0,-1-1 0,1 1-1,0 0 1,0 0 0,0 0 0,0 0 0,0 0 0,0 0-1,0 0 1,-1 2 0,-19 30 1272,16-23-1137,1 0 1,0 0 0,0 0-1,-3 16 1,6-20-217,0-1-1,0 0 1,1 1-1,0-1 1,-1 0 0,2 1-1,-1-1 1,1 1-1,0-1 1,2 9 0,-2-13-59,-1 0 1,0 0-1,1 0 0,-1 0 1,1 0-1,-1 0 1,1 0-1,0 0 0,-1 0 1,1 0-1,0-1 1,0 1-1,-1 0 1,1 0-1,0-1 0,0 1 1,0-1-1,0 1 1,0-1-1,0 1 0,0-1 1,0 0-1,0 1 1,0-1-1,0 0 1,0 0-1,0 0 0,0 0 1,0 1-1,0-2 1,0 1-1,1 0 0,-1 0 1,0 0-1,0 0 1,0-1-1,0 1 0,2-1 1,1-1 19,0-1 1,0 1-1,1-1 0,-1 1 1,-1-1-1,1 0 1,6-7-1,6-10 51,-1 0 1,0-1-1,-2-1 1,-1 0-1,0-1 1,-2 0-1,-1-1 1,0 0-1,-2 0 1,-1 0-1,-1-1 1,2-26-1,-6 50-80,-1 0-1,0 0 1,0 0 0,0 1-1,1-1 1,-1 0-1,0 0 1,0 0 0,0 1-1,0-1 1,-1 0-1,1 0 1,0 0 0,0 1-1,0-1 1,-1 0-1,1 0 1,0 1 0,-1-1-1,1 0 1,0 0-1,-1 1 1,1-1 0,-1 1-1,0-2 1,0 3-2,0-1 1,0 1 0,0 0 0,0-1-1,0 1 1,0 0 0,1 0-1,-1 0 1,0 0 0,1 0 0,-1 0-1,1 0 1,-1 0 0,1 0 0,-1 0-1,1 0 1,0 0 0,-1 0-1,1 2 1,-5 15 1,1 0-1,1 0 1,0 0 0,1 0-1,2 34 1,0-41-49,1 0 0,0 0 0,1 0 0,0-1 0,1 1 0,0-1 0,1 1 0,0-1 0,0 0 1,1 0-1,7 10 0,-10-17-37,1 0 1,-1-1 0,0 1 0,1-1 0,0 1-1,-1-1 1,1 0 0,0 0 0,0 0 0,0 0-1,0 0 1,1-1 0,-1 0 0,0 1 0,1-1 0,-1-1-1,1 1 1,-1 0 0,1-1 0,-1 0 0,1 1-1,0-1 1,5-1 0,-1-1-3,0 0-1,0 0 1,-1-1-1,1 0 1,0 0 0,-1-1-1,0 1 1,0-2-1,10-7 1,37-34-547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35.434"/>
    </inkml:context>
    <inkml:brush xml:id="br0">
      <inkml:brushProperty name="width" value="0.05" units="cm"/>
      <inkml:brushProperty name="height" value="0.05" units="cm"/>
    </inkml:brush>
  </inkml:definitions>
  <inkml:trace contextRef="#ctx0" brushRef="#br0">226 16 20444,'0'-1'64,"0"1"-1,0-1 1,-1 0-1,1 0 0,0 1 1,0-1-1,-1 0 1,1 1-1,0-1 0,-1 0 1,1 1-1,-1-1 0,1 1 1,-1-1-1,1 1 1,-1-1-1,1 1 0,-1-1 1,1 1-1,-1-1 1,0 1-1,1 0 0,-1-1 1,0 1-1,1 0 1,-1 0-1,0-1 0,1 1 1,-1 0-1,0 0 1,0 0-1,1 0 0,-1 0 1,0 0-1,0 0 1,0 0-1,-30 4 668,20 0-597,0 1 0,0-1 0,0 2-1,1-1 1,0 2 0,0-1 0,0 1 0,-15 16 0,18-17-136,0 1 0,1 0 0,0 0 0,0 1 0,1 0 0,0 0 0,1 0 0,-1 0 0,1 1 0,1 0 1,-4 14-1,6-22-1,1 1 0,0 0 0,0-1-1,0 1 1,0-1 0,1 1 0,-1-1 0,0 1 0,0-1 0,1 1 0,-1-1 0,1 1 0,0-1 0,-1 1 0,1-1 0,0 0 0,0 0 0,0 1 0,0-1 0,0 0 0,0 0 0,0 0 0,0 0 0,0 0 0,1 0 0,-1 0 0,0 0 0,1 0 0,-1-1 0,1 1 0,-1-1 0,1 1 0,1 0 0,8 2-18,0 0 0,-1-1 1,20 1-1,-15-1-12,3 1 15,0 0 0,0 1 1,0 0-1,-1 2 0,1 0 1,16 10-1,-29-14 28,-1 0-1,0 1 1,0-1-1,0 1 1,0 0 0,0 0-1,0 1 1,-1-1 0,0 1-1,1 0 1,-1 0-1,-1 0 1,1 0 0,-1 0-1,1 1 1,-1-1-1,0 1 1,-1-1 0,1 1-1,-1 0 1,0 0 0,0 0-1,-1 0 1,1-1-1,-1 1 1,0 0 0,-1 7-1,-1-5 66,0 1-1,0-1 0,0 0 1,-1 0-1,0 0 0,0-1 1,-1 1-1,0-1 0,0 0 1,-1 0-1,1 0 1,-7 6-1,4-6 52,1 0 0,-1 0 0,0 0 0,0-1 0,-1 0 0,1 0 0,-1-1 0,0 0 0,-15 5 0,21-8-121,-1 0-1,0-1 1,0 1-1,1-1 0,-1 1 1,0-1-1,0 0 1,0 0-1,0 0 0,1 0 1,-1-1-1,0 1 0,0-1 1,0 0-1,1 1 1,-1-1-1,0 0 0,1-1 1,-4-1-1,4 1-125,0 0 0,-1 0-1,1-1 1,0 1 0,0-1 0,0 0 0,0 1-1,1-1 1,-1 0 0,1 0 0,0 0-1,0 0 1,0 0 0,-1-4 0,0-6-234,0 0 0,1 0 1,1 0-1,0 0 1,1 0-1,0 0 0,4-14 1,6-23-674</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36.066"/>
    </inkml:context>
    <inkml:brush xml:id="br0">
      <inkml:brushProperty name="width" value="0.05" units="cm"/>
      <inkml:brushProperty name="height" value="0.05" units="cm"/>
    </inkml:brush>
  </inkml:definitions>
  <inkml:trace contextRef="#ctx0" brushRef="#br0">0 246 14859,'5'-2'269,"0"0"0,0 0 0,0-1-1,0 0 1,-1 0 0,1 0 0,-1 0 0,4-5 0,33-35 786,-26 25-625,-11 14-529,-1 0 0,0-1 0,0 1 1,-1 0-1,1-1 0,-1 0 0,0 0 0,0 0 0,0 0 0,-1 0 1,0 0-1,0 0 0,0 0 0,-1-1 0,0 1 0,0 0 1,0 0-1,0-1 0,-2-7 0,0 5 523,0 1 1,0-1-1,-1 1 1,-4-10-1,7 17-381,0 0-1,0 0 1,0 0-1,0-1 1,0 1-1,0 0 0,-1 0 1,1 0-1,0 0 1,0 0-1,0 0 1,0 0-1,0 0 0,0-1 1,0 1-1,0 0 1,0 0-1,0 0 1,-1 0-1,1 0 0,0 0 1,0 0-1,0 0 1,0 0-1,0 0 1,0 0-1,0 0 1,-1 0-1,1 0 0,0 0 1,0 0-1,0-1 1,0 1-1,0 1 1,0-1-1,-1 0 0,1 0 1,0 0-1,0 0 1,0 0-1,0 0 1,0 0-1,0 0 0,-1 0 1,1 0-1,0 0 1,0 0-1,0 0 1,0 0-1,-5 9 1056,-1 10 46,0 26-370,2-1-1,2 1 1,5 48-1,-2-43-501,9 134 240,-3 121-93,-5-342-318,21-256-1,-15 234-214,2 1 0,3 0 0,24-66 0,-34 115 81,1 0-1,0 1 0,0-1 1,1 0-1,0 1 0,1 0 1,11-12-1,-14 17 8,0 0 0,0 0 0,1 0-1,-1 1 1,1-1 0,0 1 0,0 0 0,0 0-1,0 0 1,0 1 0,0-1 0,0 1 0,1 0-1,-1 0 1,0 1 0,1-1 0,-1 1 0,9 0-1,-11 1 14,0-1 0,0 0-1,0 0 1,-1 1-1,1-1 1,0 1 0,0-1-1,-1 1 1,1 0 0,0 0-1,-1 0 1,1 0 0,0 0-1,-1 0 1,0 0-1,1 0 1,-1 0 0,0 1-1,1-1 1,0 3 0,0-1 2,-1-1 1,0 1 0,0 0 0,0 0 0,-1 0 0,1-1 0,-1 1 0,1 0 0,-1 0 0,0 0-1,-1 6 1,0 1 24,-1 0 1,0 1-1,-1-1 0,-1 0 0,1 0 0,-6 10 1,-2 0 87,0 0 1,-22 28 0,28-41-117,0-1-1,0 0 1,0-1-1,-1 1 1,0-1-1,0 0 1,0-1-1,-1 0 1,1 0-1,-1 0 1,-9 3-1,15-6-46,-1 0-1,1-1 1,0 0 0,0 1-1,-1-1 1,1 0-1,0 1 1,-1-1 0,1 0-1,0 0 1,-1 0-1,1 0 1,0 0-1,-1 0 1,1-1 0,0 1-1,-1 0 1,1-1-1,0 1 1,0-1 0,-1 1-1,1-1 1,0 0-1,0 1 1,0-1-1,0 0 1,0 0 0,0 0-1,0 0 1,0 0-1,0 0 1,0 0 0,1 0-1,-1 0 1,0 0-1,1 0 1,-1-1-1,1 1 1,-1 0 0,1-1-1,-1 1 1,1 0-1,0 0 1,0-3-1,-1-3-147,1 0 0,0 0 0,0 0-1,0 1 1,1-1 0,0 0-1,4-10 1,8-19-713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36.542"/>
    </inkml:context>
    <inkml:brush xml:id="br0">
      <inkml:brushProperty name="width" value="0.05" units="cm"/>
      <inkml:brushProperty name="height" value="0.05" units="cm"/>
    </inkml:brush>
  </inkml:definitions>
  <inkml:trace contextRef="#ctx0" brushRef="#br0">0 121 14643,'7'1'385,"13"5"961,0-1 0,0-2-1,1 0 1,29 0 0,-45-3-1087,0-1 1,1 1-1,-1-1 1,0 0-1,0 0 1,0-1 0,0 0-1,0 0 1,9-4-1,-11 3-182,0 1 0,0 0 0,-1-1 0,1 1 0,0-1 0,-1 0 0,0 0 0,1 0 0,-1 0 0,0 0 0,-1 0 0,1-1 0,0 1 0,-1-1 0,1-5 0,-1 7-55,0 0 0,-1 0 1,1 0-1,-1 0 0,1 0 0,-1-1 0,0 1 0,0 0 0,0 0 0,0 0 1,-1-1-1,1 1 0,0 0 0,-1 0 0,0 0 0,1 0 0,-1 0 0,0 0 0,0 0 1,0 0-1,0 0 0,0 0 0,-1 1 0,1-1 0,-1 0 0,1 1 0,-1-1 1,1 1-1,-1-1 0,0 1 0,0 0 0,0 0 0,0 0 0,0 0 0,0 0 1,0 0-1,0 1 0,-2-1 0,-3-1 2,1 1 0,-1 0-1,0 0 1,1 0 0,-1 1 0,0 0-1,1 1 1,-1-1 0,0 1 0,1 1 0,-11 2-1,11-1-16,0-1 0,1 1 0,-1 0-1,1 0 1,0 1 0,0-1 0,0 1 0,0 0-1,1 1 1,0-1 0,0 1 0,0 0-1,0 0 1,1 0 0,-1 0 0,2 1 0,-1-1-1,0 1 1,1 0 0,0 0 0,0-1-1,-1 12 1,2-12-95,1 1 0,-1-1 0,1 0 0,1 0-1,-1 0 1,1 0 0,-1 0 0,2 0 0,-1 0 0,0 0 0,1 0-1,0 0 1,0-1 0,0 1 0,1-1 0,0 1 0,0-1-1,0 0 1,0 0 0,0 0 0,1 0 0,0-1 0,0 0-1,0 1 1,0-1 0,0-1 0,9 5 0,-5-3-45,0-1 0,1 0-1,-1-1 1,0 0 0,1 0 0,12 0 0,17-1-502</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37.008"/>
    </inkml:context>
    <inkml:brush xml:id="br0">
      <inkml:brushProperty name="width" value="0.05" units="cm"/>
      <inkml:brushProperty name="height" value="0.05" units="cm"/>
    </inkml:brush>
  </inkml:definitions>
  <inkml:trace contextRef="#ctx0" brushRef="#br0">0 107 18356,'1'-7'305,"0"1"-1,0 0 1,1 0 0,0 0-1,0 0 1,1 0 0,-1 0-1,1 1 1,0-1 0,1 1 0,5-7-1,-7 9-165,1 0-1,0 1 0,0-1 1,1 1-1,-1 0 0,0 0 1,1 0-1,-1 0 1,1 1-1,0-1 0,-1 1 1,1 0-1,0 0 0,0 0 1,0 0-1,0 1 1,0 0-1,7 0 0,-4 0-88,-1 1 0,0 0-1,0 0 1,0 0-1,0 1 1,0-1 0,-1 2-1,1-1 1,0 0 0,-1 1-1,0 0 1,1 1 0,-1-1-1,-1 1 1,1 0 0,4 5-1,-5-6-45,-1 1 0,-1 0 0,1 0 0,-1 1 0,1-1 0,-1 0 0,0 1 0,-1-1 0,1 1 0,-1 0 0,0 0 0,0-1 0,0 1-1,-1 0 1,0 0 0,0 0 0,0 0 0,0 0 0,-1-1 0,-2 10 0,-1 0 41,0 0 1,-2 0-1,1-1 0,-2 0 1,-8 14-1,-46 60 339,3-5 59,58-81-438,-1 0 1,0-1-1,1 1 0,-1 0 0,1 0 1,0-1-1,-1 1 0,1 0 1,-1 0-1,1 0 0,0-1 0,0 1 1,0 0-1,-1 0 0,1 0 0,0 0 1,0 0-1,0 0 0,1 1 1,-1-2-7,1 1 1,-1-1 0,1 0 0,-1 0 0,1 0 0,-1 1 0,1-1 0,-1 0 0,1 0 0,-1 0 0,1 0 0,-1 0 0,1 0-1,-1 0 1,1 0 0,-1 0 0,1 0 0,-1-1 0,1 1 0,0 0 0,-1 0 0,0 0 0,2-1 0,40-21-165,-35 18 118,35-18-271,-18 10-298,0-1 1,-1-1-1,-1 0 0,0-2 0,29-27 0,-39 26-69</inkml:trace>
  <inkml:trace contextRef="#ctx0" brushRef="#br0" timeOffset="1">103 223 18380,'0'0'2040,"5"-2"-1343,13-5-273,5 0 1032,10-3-600,2 0-336,2-2-1056,2 1-1408,-9 4 1752,-5 2-336,0-2-265</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37.440"/>
    </inkml:context>
    <inkml:brush xml:id="br0">
      <inkml:brushProperty name="width" value="0.05" units="cm"/>
      <inkml:brushProperty name="height" value="0.05" units="cm"/>
    </inkml:brush>
  </inkml:definitions>
  <inkml:trace contextRef="#ctx0" brushRef="#br0">1 0 19724,'15'12'1761,"-5"15"-1241,-4 2-240,0 9 1008,0 4-552,5 1-848,3 0-360,2-10-688,-3-9 984,7-12-224,2-8-168</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38.152"/>
    </inkml:context>
    <inkml:brush xml:id="br0">
      <inkml:brushProperty name="width" value="0.05" units="cm"/>
      <inkml:brushProperty name="height" value="0.05" units="cm"/>
    </inkml:brush>
  </inkml:definitions>
  <inkml:trace contextRef="#ctx0" brushRef="#br0">68 159 16187,'-2'-17'481,"2"1"-158,-1 0-1,-1 1 1,-1-1-1,0 1 0,-1 0 1,-8-21-1,11 35-271,1 1-1,0-1 0,-1 0 0,1 0 0,0 1 0,-1-1 0,1 0 0,-1 0 1,0 1-1,1-1 0,-1 1 0,1-1 0,-1 0 0,0 1 0,1 0 0,-1-1 1,0 1-1,0-1 0,-1 0 0,2 2-20,-1-1 1,1 0-1,-1 0 0,1 0 1,-1 0-1,1 0 1,0 1-1,-1-1 0,1 0 1,-1 0-1,1 1 0,-1-1 1,1 0-1,0 1 1,-1-1-1,1 0 0,0 1 1,-1-1-1,1 0 0,0 1 1,0-1-1,-1 1 1,1 0-1,-10 30 600,5 13-277,2 1 0,3 82 0,26 89 322,-20-172-433,2 0 0,3 0 0,1 0 0,18 41 0,-29-83-226,19 34 288,-19-35-291,-1 0 1,1 0-1,-1 0 1,1 0-1,0 0 0,-1 0 1,1-1-1,0 1 1,-1 0-1,1-1 1,0 1-1,0 0 0,0-1 1,-1 1-1,1-1 1,0 1-1,0-1 1,0 0-1,0 1 0,0-1 1,0 0-1,0 0 1,0 1-1,0-1 1,0 0-1,0 0 1,0 0-1,0 0 0,0-1 1,0 1-1,0 0 1,0 0-1,0 0 1,0-1-1,0 1 0,0-1 1,1 0-1,0-1 15,0 0 0,0 0 0,0-1 0,0 1 0,-1-1 0,1 1 0,-1-1 0,1 0 0,-1 0-1,0 0 1,0 1 0,0-1 0,-1 0 0,2-6 0,1-47 220,-3 49-216,-1-27 25,0-1 0,-2 0-1,-2 1 1,-1-1 0,-2 1-1,-1 1 1,-24-57 0,23 72-155,10 18 96,0 1 0,0-1-1,0 0 1,0 0-1,0 0 1,0 0 0,0 0-1,0 0 1,0 0 0,0 0-1,0 0 1,0 0 0,0 0-1,0 0 1,0 0-1,0 0 1,-1 0 0,1 0-1,0 1 1,0-1 0,0 0-1,0 0 1,0 0 0,0 0-1,0 0 1,0 0 0,0 0-1,0 0 1,0 0-1,0 0 1,0 0 0,0 0-1,0 0 1,0 0 0,0 0-1,-1 0 1,1 0 0,0 0-1,0 0 1,0 0 0,0 0-1,0 0 1,0 0-1,0 0 1,0 0 0,0 0-1,0 0 1,0 0 0,0 0-1,0 0 1,0 0 0,0 0-1,0 0 1,-1 0-1,1 0 1,0 0 0,0-1-1,0 1 1,0 0 0,0 0-1,0 0 1,0 0 0,0 0-1,1 10-67,3 10 2,-1-13 68,0 0 0,1 0 0,0-1 0,0 1 0,0-1 0,1 1 0,0-2 0,0 1 0,1 0 0,-1-1 0,1 0 0,0 0 0,1-1 0,-1 0 0,1 0 0,0 0 0,0-1 0,0 0 0,0 0 1,1-1-1,-1 0 0,1 0 0,-1-1 0,1 0 0,0 0 0,-1-1 0,1 0 0,0 0 0,0-1 0,-1 0 0,1 0 0,-1-1 0,1 0 0,-1 0 0,1-1 0,-1 0 0,0 0 0,0 0 0,-1-1 0,11-7 0,-8 3 31,-1 0 0,1 0 0,-1 0 0,-1-1 0,12-18 0,-14 21-6,-1-1 0,0-1 0,0 1 0,-1 0 1,0-1-1,0 0 0,-1 0 0,2-10 0,-6 45-9,-5 83 140,7-99-120,0 1-1,1-1 1,1 0-1,0 0 1,0 0-1,1 0 1,7 16-1,-9-25-44,1 1 0,-1 0-1,1-1 1,0 1-1,0-1 1,0 1 0,0-1-1,1 0 1,-1 0-1,5 3 1,-6-4-40,0-1 0,0 1 0,0-1 0,0 1 0,-1-1 0,1 0 0,0 0 0,0 1 0,0-1 0,0 0 0,0 0 0,0 0 0,0 0 0,0 0 0,0 0 0,0 0 0,-1 0 0,1-1 0,0 1 0,0 0 0,0 0 0,0-1 0,0 1 0,0-1 1,-1 1-1,1-1 0,0 1 0,0-1 0,-1 1 0,1-1 0,0 0 0,-1 1 0,1-1 0,0 0 0,-1 0 0,1 1 0,-1-1 0,0 0 0,1 0 0,-1 0 0,1-1 0,1-3-68,0 0 0,-1-1-1,1 1 1,-1-1 0,0 1 0,-1-1 0,1-6-1,0-32-475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38.598"/>
    </inkml:context>
    <inkml:brush xml:id="br0">
      <inkml:brushProperty name="width" value="0.05" units="cm"/>
      <inkml:brushProperty name="height" value="0.05" units="cm"/>
    </inkml:brush>
  </inkml:definitions>
  <inkml:trace contextRef="#ctx0" brushRef="#br0">11 1 17444,'-9'4'1816,"8"10"-1120,3 1-304,3 2 1065,-1 0-545,6-1-1080,0-2-504,4-7 624,5-4-200,0-4-176</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39.027"/>
    </inkml:context>
    <inkml:brush xml:id="br0">
      <inkml:brushProperty name="width" value="0.05" units="cm"/>
      <inkml:brushProperty name="height" value="0.05" units="cm"/>
    </inkml:brush>
  </inkml:definitions>
  <inkml:trace contextRef="#ctx0" brushRef="#br0">212 0 18980,'-12'6'932,"-1"-1"-1,1 0 1,-1 0 0,-20 3 0,-29 10 1299,57-16-2147,-1 1 0,1-1 0,0 1 0,0 1 0,0-1 0,0 0 0,1 1 0,-8 9 0,10-12-86,1 0 0,0 1 0,-1 0 1,1-1-1,0 1 0,0 0 0,0-1 1,0 1-1,1 0 0,-1 0 0,0 0 0,1 0 1,-1 0-1,1 0 0,0 3 0,0-4-13,0 0-1,0 1 0,0-1 0,1 0 0,-1 0 0,1 0 0,-1 0 0,1 0 1,-1 0-1,1 0 0,0 0 0,-1 0 0,1 0 0,0 0 0,0 0 0,0 0 1,0 0-1,0-1 0,1 2 0,2 0-70,1 1-1,0-1 1,0 0 0,0-1 0,0 1-1,0-1 1,0 0 0,0 0-1,0-1 1,6 1 0,75-3-1078,17 0 43,-89 3 1015,0 0 1,0 1 0,0 0 0,0 1-1,14 5 1,-27-7 128,1-1 1,0 1-1,-1-1 0,1 1 1,0 0-1,-1 0 0,1-1 1,-1 1-1,1 0 0,-1 0 1,0 0-1,1 1 0,-1-1 1,0 0-1,0 0 0,0 1 1,0-1-1,0 1 0,0-1 1,0 1-1,1 2 0,-2-2 21,0 0 0,0-1 0,0 1-1,0-1 1,-1 1 0,1 0 0,-1-1 0,1 1-1,-1-1 1,1 1 0,-1-1 0,0 1 0,0-1-1,0 0 1,0 1 0,0-1 0,0 0 0,-2 2-1,-5 5 188,-1-1-1,0 0 0,-1 0 0,1-1 0,-12 6 0,3-3-186,-1 0 0,0-2 1,0 0-1,-1-1 0,0-1 0,0 0 0,-24 1 0,42-6-245,0 0-1,-1 0 0,1 0 0,0 0 0,0 0 1,-1-1-1,1 1 0,0-1 0,0 1 0,0-1 0,-1 0 1,-2-2-1,4 2 137,0 1 0,1-1 0,-1 1 0,1-1 0,-1 0 0,1 1 0,-1-1 0,1 0 0,-1 0 0,1 0 0,0 1 0,-1-1 0,1 0 0,0 0 0,0 0 0,0 0 0,-1 1 0,1-1 0,0 0 0,0 0 1,0 0-1,1 0 0,-1 0 0,0 1 0,0-1 0,0 0 0,1 0 0,-1 0 0,0 0 0,1 1 0,-1-1 0,0 0 0,1 0 0,-1 1 0,2-2 0,11-17-1070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39.504"/>
    </inkml:context>
    <inkml:brush xml:id="br0">
      <inkml:brushProperty name="width" value="0.05" units="cm"/>
      <inkml:brushProperty name="height" value="0.05" units="cm"/>
    </inkml:brush>
  </inkml:definitions>
  <inkml:trace contextRef="#ctx0" brushRef="#br0">145 207 15987,'-12'13'3299,"-4"2"-2777,0 5 527,1 0 1,1 0-1,-22 43 0,30-50-921,0 1 0,1 0 1,1 0-1,0 1 0,0-1 0,2 1 0,-2 26 1,4-37-114,0-1-1,0 1 1,0 0 0,1-1 0,-1 1 0,1-1 0,0 1 0,0-1 0,0 1 0,0-1-1,1 0 1,0 0 0,-1 1 0,1-1 0,3 2 0,-3-3-18,0 0 1,0 0 0,0 0-1,1 0 1,-1-1 0,0 1-1,1-1 1,0 0-1,-1 0 1,1 0 0,0 0-1,0 0 1,-1 0 0,1-1-1,0 1 1,0-1-1,0 0 1,0 0 0,3 0-1,-1-1-6,1 1-1,-1-1 0,1 0 0,-1-1 0,0 1 0,0-1 1,1 0-1,-1-1 0,0 1 0,-1-1 0,10-6 1,-6 3 1,-1-1 1,1 0-1,-1-1 1,-1 1-1,12-18 1,-6 4 17,0 0 1,-2-1 0,0-1-1,10-38 1,-9 23 19,-3 0 0,-1-1 0,-1 0 0,0-76-1,-7 105-25,2 7-3,-1 0 1,0 0-1,0-1 1,0 1-1,0 0 1,-1 0-1,1-1 1,-1 1-1,0 0 1,0 0 0,0 0-1,0 0 1,-1 0-1,1 0 1,-1 0-1,-3-5 1,4 8-2,0-1 0,0 1 1,0-1-1,0 1 0,0 0 1,0-1-1,0 1 1,0 0-1,0 0 0,0-1 1,0 1-1,0 0 0,0 0 1,0 0-1,0 0 0,0 1 1,0-1-1,0 0 0,0 0 1,1 0-1,-1 1 0,0-1 1,0 1-1,0-1 0,0 0 1,0 1-1,0 0 1,0-1-1,1 1 0,-1-1 1,0 1-1,1 0 0,-1 0 1,0-1-1,1 1 0,-2 2 1,-3 3 12,0 0 1,1 1 0,-6 11 0,2-1 35,0-1 0,2 1 0,0 0 0,0 0 0,2 1 0,0 0 0,1-1 0,1 1 0,1 0 0,0 0 0,3 28 0,-1-42-62,0 0 0,0 0 1,0 0-1,0 0 0,1 0 0,0 0 1,-1 0-1,1 0 0,1 0 0,-1-1 1,0 1-1,1-1 0,0 0 0,0 0 1,0 0-1,0 0 0,0 0 0,1-1 1,5 4-1,-4-3-144,1-1 1,-1 0-1,0 0 1,1-1 0,-1 1-1,1-1 1,-1-1-1,1 1 1,-1-1-1,1 0 1,0 0-1,-1 0 1,1-1-1,9-2 1,9-5-723,-19 6 648,-1 0 0,1 0 1,-1 1-1,1-1 1,0 1-1,0 1 1,-1-1-1,1 1 1,0-1-1,7 2 1,-11-1 263,0 1 0,1-1 0,-1 1 0,0 0 0,0-1 0,0 1 0,-1 0 0,1 0 0,0 0 0,0 0 0,0 0 0,-1 0 0,2 1 0,10 10 450,-8-11-431,0 0-1,-1 0 0,1 0 1,0-1-1,0 1 1,0-1-1,-1 0 1,1 0-1,0-1 0,0 1 1,-1-1-1,1 0 1,0 0-1,0 0 1,-1 0-1,1-1 0,6-3 1,3-2-30,0-1 0,0 0 1,14-13-1,-19 14-19,0 0 1,0-1-1,0-1 0,9-13 1,-14 18-7,0 0 1,-1 0 0,1-1 0,-1 1 0,0-1 0,0 0 0,-1 1 0,0-1 0,1 0 0,-2 0 0,1 0-1,0-8 1,-1 12 9,0 1-1,0-1 0,0 1 0,0-1 0,0 1 1,0-1-1,0 0 0,0 1 0,0-1 0,0 1 1,0-1-1,0 1 0,0-1 0,-1 1 0,1-1 1,0 0-1,0 1 0,-1-1 0,1 1 0,0 0 1,-1-1-1,1 1 0,-1-1 0,1 1 0,0 0 1,-1-1-1,1 1 0,-1-1 0,1 1 0,-1 0 1,1 0-1,-1-1 0,1 1 0,-1 0 0,0 0 1,1 0-1,-1 0 0,1 0 0,-1 0 0,1 0 1,-1 0-1,0 0 0,1 0 0,-1 0 0,1 0 1,-1 0-1,1 0 0,-1 0 0,1 0 0,-1 1 1,1-1-1,-1 0 0,0 1 0,-3 1 64,1-1 0,-1 2 1,1-1-1,0 0 0,-1 1 0,-3 4 0,-1 2 126,0 0 0,1 0-1,1 1 1,-1 1 0,2-1 0,-1 1 0,-4 15 0,6-18-74,2 1 1,-1 0-1,1-1 1,1 1-1,-1 0 1,2 0-1,-1 0 0,1 0 1,1 0-1,1 12 1,-2-18-143,1-1 1,0 1-1,-1 0 1,1-1-1,0 0 1,1 1-1,-1-1 1,0 1-1,1-1 1,-1 0-1,1 0 1,-1 0-1,1 0 1,0 0-1,0 0 1,0 0-1,0-1 0,0 1 1,1-1-1,-1 0 1,0 1-1,1-1 1,-1 0-1,1 0 1,-1 0-1,1-1 1,4 2-1,-2-2-34,1 0 0,-1 0 0,1 0 0,-1 0 0,1-1 0,-1 0 0,1 0 0,-1 0 0,0-1 0,0 0 0,1 0 1,7-5-1,30-22-312</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40.009"/>
    </inkml:context>
    <inkml:brush xml:id="br0">
      <inkml:brushProperty name="width" value="0.05" units="cm"/>
      <inkml:brushProperty name="height" value="0.05" units="cm"/>
    </inkml:brush>
  </inkml:definitions>
  <inkml:trace contextRef="#ctx0" brushRef="#br0">2266 99 17444,'-9'5'525,"0"0"0,0 0 0,0 1 0,1 1 1,0-1-1,0 1 0,-9 11 0,14-14-357,-1 0-1,0 0 1,1 1-1,0 0 1,0 0-1,1 0 1,-1 0 0,1 0-1,0 0 1,0 1-1,1-1 1,0 1-1,0-1 1,-1 11-1,2-13-189,1-1-1,-1 1 0,1-1 0,0 1 0,0-1 0,0 1 0,0-1 0,0 0 0,0 1 0,0-1 0,1 0 0,-1 0 0,1 0 0,0 0 0,0 0 0,-1-1 0,1 1 0,0 0 0,1-1 0,-1 1 0,0-1 0,0 0 0,0 0 0,4 2 0,8 2-373,1 0 1,-1-1-1,18 3 1,-1 0-190,-22-5 411,0 1 1,0 0 0,-1 1-1,1 0 1,-1 1 0,10 6 0,-16-10 169,-1 0 1,1 1 0,-1-1-1,1 0 1,-1 1 0,1-1-1,-1 1 1,0-1 0,0 1 0,1 0-1,-1-1 1,0 1 0,-1 0-1,1 0 1,0 0 0,0-1-1,-1 1 1,1 0 0,-1 0-1,0 0 1,0 0 0,1 0-1,-1 0 1,-1 0 0,1 0-1,0 0 1,0 0 0,-1 0-1,1 0 1,-1 0 0,1 0 0,-1 0-1,0 0 1,0-1 0,-1 3-1,-3 3 35,1-1 1,-1 0-1,0-1 0,-1 1 0,0-1 0,1 0 0,-2 0 0,1-1 0,0 0 0,-14 7 0,-1-2 23,0-1-1,-35 10 0,-1-7-91</inkml:trace>
  <inkml:trace contextRef="#ctx0" brushRef="#br0" timeOffset="1">3 10 20292,'-3'-8'1641,"6"6"-1249,4 2-256,10 0 32,5 0 400,14 3-552,-1-1-184</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6.574"/>
    </inkml:context>
    <inkml:brush xml:id="br0">
      <inkml:brushProperty name="width" value="0.05" units="cm"/>
      <inkml:brushProperty name="height" value="0.05" units="cm"/>
    </inkml:brush>
  </inkml:definitions>
  <inkml:trace contextRef="#ctx0" brushRef="#br0">63 244 17812,'-3'3'282,"0"0"0,1 1 0,-1-1 0,0 1 0,1-1 0,0 1 0,0 0 0,0 0 1,-2 7-1,-9 41 1003,12-46-924,-7 30-55,2 0 0,2 0 0,1 1-1,2-1 1,1 1 0,2-1-1,1 1 1,10 40 0,-10-67-277,0-1 0,0 0 1,0 1-1,1-1 1,1 0-1,8 13 0,-11-20-23,0 1-1,0-1 0,0 0 0,0 1 1,0-1-1,0 0 0,1 0 1,-1 0-1,1-1 0,0 1 0,0-1 1,-1 1-1,1-1 0,0 0 0,0 0 1,0 0-1,0 0 0,0-1 0,0 1 1,1-1-1,-1 0 0,0 0 1,0 0-1,4-1 0,1 0-30,0-2-1,0 1 1,-1-1 0,1 0-1,-1 0 1,0-1-1,0 0 1,0-1 0,-1 1-1,1-1 1,-1-1-1,6-5 1,4-6-17,-1-1 0,26-38 0,-25 31 45,-1-1 1,-1-1-1,11-31 0,1-20-115</inkml:trace>
  <inkml:trace contextRef="#ctx0" brushRef="#br0" timeOffset="1">297 0 16660,'-6'23'586,"1"0"1,1 0-1,0 1 1,2-1 0,1 1-1,1-1 1,1 1-1,1-1 1,9 41 0,7 10 682,46 117 0,-55-168-1237,-5-11 35,11 26 101,-14-37-154,-1 1-1,1-1 0,0 0 1,0 1-1,0-1 1,0 0-1,0 1 0,0-1 1,0 0-1,1 0 0,-1 0 1,0 0-1,1 0 1,-1 0-1,0-1 0,1 1 1,-1 0-1,1-1 0,2 2 1,-3-3-4,0 1 0,1 0-1,-1 0 1,1 0 0,-1-1 0,1 1 0,-1-1 0,0 1-1,1-1 1,-1 0 0,0 1 0,0-1 0,1 0 0,-1 0 0,0 0-1,0 0 1,0 0 0,0 0 0,0 0 0,0 0 0,0 0 0,-1-1-1,1 1 1,1-3 0,15-37-15,-16 39 0,18-59-1221,-3 0-1,-3-2 1,10-121 0,-22 175 1192,0 6-86,-1-1 0,0 1 0,0-1 0,0 0 0,0 1 0,-2-8 0,-3 4-300</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40.533"/>
    </inkml:context>
    <inkml:brush xml:id="br0">
      <inkml:brushProperty name="width" value="0.05" units="cm"/>
      <inkml:brushProperty name="height" value="0.05" units="cm"/>
    </inkml:brush>
  </inkml:definitions>
  <inkml:trace contextRef="#ctx0" brushRef="#br0">0 104 15715,'4'1'609,"-1"0"-1,0 0 1,1-1-1,-1 1 0,0-1 1,7 0-1,49-3 1659,-51 3-2115,20-4 89,-1-1 1,1-2-1,-1 0 1,0-2-1,0-1 1,-1-1 0,-1-1-1,39-25 1,-64 37-236,0 0 1,0 0 0,0-1-1,0 1 1,0 0-1,0 0 1,0 0 0,0 0-1,1 0 1,-1 0 0,0-1-1,0 1 1,0 0 0,0 0-1,0 0 1,1 0-1,-1 0 1,0 0 0,0 0-1,0 0 1,1 0 0,-1 0-1,0 0 1,0 0 0,0 0-1,0 0 1,1 0 0,-1 0-1,0 0 1,0 0-1,0 0 1,0 0 0,1 0-1,-1 0 1,0 0 0,0 0-1,0 0 1,0 0 0,1 0-1,-1 0 1,0 1-1,0-1 1,0 0 0,0 0-1,0 0 1,1 0 0,-1 0-1,0 0 1,0 1 0,0-1-1,0 0 1,0 0 0,0 0-1,0 0 1,0 1-1,0-1 1,0 0 0,0 0-1,0 0 1,1 0 0,-1 1-1,0-1 1,0 0 0,-1 0-1,1 0 1,0 1-1,0-1 1,0 0 0,0 0-1,-4 14 48,4-12-7,-7 25 32,1-1-1,2 1 1,0 0-1,1 39 1,12 109-1,15-14-9,2 32 207,-23-159 6,-2 0 1,-2 0 0,-7 58 0,6-83-121,0 1-1,-1-1 1,0 1-1,0-1 1,-6 11-1,8-19-111,0 1-1,0 0 0,0-1 0,0 1 0,0-1 0,0 0 0,-1 1 1,1-1-1,0 0 0,-1 0 0,1 0 0,-1 0 0,1 0 1,-1 0-1,-2 1 0,3-2-12,-1 0 1,1 0-1,-1 0 1,1 0-1,-1 0 0,1 0 1,0 0-1,-1-1 1,1 1-1,0-1 1,-1 1-1,1-1 0,0 1 1,-1-1-1,1 0 1,0 1-1,0-1 0,0 0 1,0 0-1,0 0 1,0 0-1,0 0 1,-1-2-1,-7-7 98,1-1-1,1 1 1,0-2 0,0 1 0,-7-21-1,-22-66 84,34 91-214,-3-7-58,-31-117-397,33 119 173,1-1 0,1 1 0,0 0 0,0-1 0,1 1 0,1 0-1,0 0 1,5-23 0,-5 32 120,1-1 1,-1 0-1,1 1 0,0-1 0,0 1 0,0 0 0,0 0 1,0-1-1,1 1 0,-1 1 0,6-6 0,-1 3-20,-1 1-1,1 0 1,-1 0 0,1 1-1,9-4 1,28-9-680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40.980"/>
    </inkml:context>
    <inkml:brush xml:id="br0">
      <inkml:brushProperty name="width" value="0.05" units="cm"/>
      <inkml:brushProperty name="height" value="0.05" units="cm"/>
    </inkml:brush>
  </inkml:definitions>
  <inkml:trace contextRef="#ctx0" brushRef="#br0">104 96 20284,'1'1'121,"0"0"0,0 0-1,1-1 1,-1 1 0,0-1-1,0 1 1,1-1 0,-1 1 0,0-1-1,1 0 1,-1 1 0,1-1-1,-1 0 1,0 0 0,1 0-1,-1 0 1,1 0 0,-1-1-1,0 1 1,1 0 0,-1-1 0,0 1-1,1-1 1,-1 1 0,0-1-1,0 1 1,1-1 0,-1 0-1,0 0 1,0 0 0,0 0-1,0 0 1,0 0 0,0 0-1,0 0 1,0 0 0,-1 0 0,2-2-1,0 1-44,-1 0 0,1-1 0,-1 1 0,0-1 0,1 1 0,-1-1 0,0 0 0,0 1 0,-1-1-1,1 0 1,-1 1 0,1-1 0,-1 0 0,0 0 0,0 0 0,0 1 0,0-1 0,-1 0 0,0-3 0,1 4-54,-1 1 0,0-1 0,0 0 0,1 1 0,-1-1 1,0 1-1,0 0 0,0-1 0,-1 1 0,1 0 0,0-1 1,0 1-1,-1 0 0,1 0 0,-1 0 0,1 0 0,-1 0 0,1 0 1,-1 1-1,1-1 0,-1 1 0,0-1 0,1 1 0,-1-1 1,0 1-1,0 0 0,1 0 0,-1 0 0,0 0 0,0 0 0,1 0 1,-1 0-1,-3 1 0,1 1 7,-1-1 0,1 1 1,0 0-1,-1 0 0,1 0 0,0 0 1,1 1-1,-1-1 0,0 1 0,1 0 1,-1 0-1,-2 5 0,-1 1 8,0 1 0,1 0-1,0 1 1,0 0 0,1 0-1,1 0 1,-6 20 0,8-23-11,0 0-1,0 0 1,1 0 0,0 0 0,1 0-1,0 0 1,0 0 0,1 0-1,0 0 1,0 0 0,1 0 0,3 11-1,-4-16-34,0-1 0,0 1 0,0-1-1,1 0 1,-1 0 0,1 1 0,-1-1-1,1 0 1,-1 0 0,1-1 0,0 1-1,0 0 1,0 0 0,0-1 0,0 1-1,1-1 1,-1 0 0,0 0 0,1 0-1,-1 0 1,1 0 0,-1 0 0,1-1-1,-1 1 1,1-1 0,-1 0 0,1 1-1,-1-1 1,1 0 0,0-1 0,-1 1-1,1 0 1,-1-1 0,1 1-1,-1-1 1,1 0 0,2-1 0,3-2-193,0 0 1,0 0-1,0 0 1,-1-1 0,1 0-1,-1-1 1,0 0-1,-1 0 1,10-11 0,-6 3 130,0 0 0,-2 0 0,1 0 1,-2-1-1,0 0 0,-1-1 1,6-21-1,1-12-520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41.610"/>
    </inkml:context>
    <inkml:brush xml:id="br0">
      <inkml:brushProperty name="width" value="0.05" units="cm"/>
      <inkml:brushProperty name="height" value="0.05" units="cm"/>
    </inkml:brush>
  </inkml:definitions>
  <inkml:trace contextRef="#ctx0" brushRef="#br0">28 308 12619,'-6'19'886,"0"1"380,1-1-1,-4 26 1,8-42-1049,1 1 1,-1 0-1,1 0 1,0 0-1,0 0 1,1 0-1,-1 0 1,1 0-1,0 0 1,0 0-1,0 0 1,0 0-1,1-1 1,0 1-1,-1 0 1,1-1-1,4 6 1,-5-8-212,0-1 0,-1 1 1,1 0-1,0 0 0,0-1 1,0 1-1,0 0 1,-1-1-1,1 1 0,0-1 1,0 1-1,0-1 0,0 0 1,1 1-1,-1-1 1,0 0-1,0 0 0,0 0 1,0 1-1,0-1 0,0 0 1,0-1-1,0 1 1,0 0-1,0 0 0,0 0 1,0-1-1,0 1 0,1 0 1,-1-1-1,-1 1 1,1-1-1,0 1 0,0-1 1,0 1-1,0-1 0,0 0 1,0 0-1,-1 1 1,2-3-1,1 0-40,-1 1-1,0-1 1,0 0-1,0 0 1,0-1-1,0 1 1,-1 0-1,1-1 1,-1 1 0,1-5-1,-10 42 1985,8-31-1899,0 0 1,0 0-1,0 0 1,0 0-1,1 0 1,-1 0 0,1 0-1,0 0 1,0 0-1,0 0 1,0 0-1,0 0 1,0 0-1,1-1 1,0 1-1,-1-1 1,1 1-1,0-1 1,3 3-1,-3-4-43,-1 0-1,1 0 1,0 0-1,0 0 0,0-1 1,0 1-1,0 0 1,0-1-1,0 0 1,0 1-1,0-1 1,1 0-1,-1 0 0,0 0 1,0-1-1,0 1 1,0 0-1,0-1 1,0 1-1,0-1 1,0 0-1,0 1 0,0-1 1,0 0-1,0 0 1,-1-1-1,1 1 1,0 0-1,1-2 1,11-9 40,-2 1 0,1-1 0,-2-1-1,1 0 1,-2-1 0,0 0 0,-1-1 0,0 1 0,-1-2 0,8-19 0,1-9 199,-2-2 0,13-66 0,-23 91-167,-2 7 11,0 0 1,0-1-1,-1 1 0,-1 0 1,-1-29-1,0 42-81,-1-1 0,1 1 0,0-1 0,0 1-1,-1-1 1,1 1 0,-1 0 0,1-1 0,-1 1 0,0 0 0,1-1 0,-1 1 0,0 0-1,-1-2 1,1 3-4,1-1 0,-1 1 1,1 0-1,-1-1 0,1 1 0,-1 0 0,1 0 0,-1 0 0,0-1 0,1 1 0,-1 0 0,0 0 0,1 0 0,-1 0 0,1 0 0,-1 0 0,0 0 0,1 0 0,-1 0 0,1 0 0,-1 1 0,0-1 0,0 0 0,-2 2 17,-1 0-1,1 0 1,0 0-1,0 0 1,1 1 0,-1-1-1,0 1 1,1 0-1,-5 5 1,-4 8 53,1 0 1,0 1-1,1 0 1,1 0-1,0 1 1,2 0-1,0 0 1,-4 22-1,9-33-62,0 1 1,0 0-1,1-1 1,0 1-1,1 0 1,-1 0-1,1-1 1,1 1-1,0-1 1,2 8-1,-2-9-16,1-1 0,-1 0 1,1 0-1,0 0 0,1 0 0,-1-1 0,1 0 0,0 1 0,0-1 0,0 0 0,1-1 0,-1 1 0,1-1 0,10 5 1,-9-5-3,0-1 1,0 0-1,0 0 1,0 0 0,1-1-1,-1 0 1,1 0 0,-1-1-1,1 0 1,-1 0-1,1 0 1,-1-1 0,1 0-1,-1 0 1,0-1 0,0 0-1,1 0 1,9-5 0,-14 7 12,-1-1 1,1 1 0,0 0-1,0-1 1,0 1 0,0 0-1,0 0 1,-1 0 0,1 0-1,0 1 1,0-1 0,0 0-1,0 1 1,-1-1 0,1 1 0,0 0-1,0 0 1,-1-1 0,1 1-1,0 0 1,-1 0 0,2 2-1,5 3 16,-1 1 0,1 0 0,6 10 1,10 9-7,-22-24-14,1 0 0,-1 0 0,1 0 0,0 0 1,-1-1-1,1 1 0,0-1 0,0 1 0,0-1 0,1 0 0,-1 0 0,0 0 0,0-1 0,0 1 0,1-1 0,-1 0 0,0 0 0,1 0 0,-1 0 0,0-1 0,0 1 0,1-1 0,-1 0 0,0 1 0,0-2 1,0 1-1,6-3 0,-5 1 44,1 0 0,-1-1 0,0 1 1,0-1-1,-1 0 0,1 0 0,-1 0 1,0 0-1,0-1 0,0 1 1,-1-1-1,1 0 0,-1 0 0,0 0 1,-1 0-1,3-10 0,-3 8 27,0 0-1,-1 0 1,1 0-1,-2 0 1,1 0-1,-1-1 1,0 1-1,0 0 1,-1 0-1,0 0 1,0 1-1,-1-1 1,1 0 0,-2 1-1,1 0 1,-1-1-1,0 1 1,-8-10-1,11 12-748,8 2 30,8 2-613,20 5 201,-11-5 419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44.415"/>
    </inkml:context>
    <inkml:brush xml:id="br0">
      <inkml:brushProperty name="width" value="0.05" units="cm"/>
      <inkml:brushProperty name="height" value="0.05" units="cm"/>
    </inkml:brush>
  </inkml:definitions>
  <inkml:trace contextRef="#ctx0" brushRef="#br0">47 47 19012,'0'-1'78,"0"0"-1,0 1 1,0-1 0,0 1 0,0-1-1,0 0 1,0 1 0,0-1-1,0 1 1,-1-1 0,1 0-1,0 1 1,-1-1 0,1 1-1,0-1 1,-1 1 0,1-1 0,0 1-1,-1-1 1,1 1 0,-1-1-1,1 1 1,-1 0 0,1-1-1,-1 1 1,1 0 0,-2-1-1,2 1-14,-1 1-1,0-1 1,1 0-1,-1 1 0,0-1 1,1 1-1,-1-1 0,1 1 1,-1 0-1,0-1 0,1 1 1,-1-1-1,1 1 0,0 0 1,-1-1-1,1 1 1,-1 1-1,-14 39 1229,11-20-1087,0 1 0,2-1 1,-1 29-1,3-41-199,0 0-1,1 0 1,0 0 0,0 0 0,1 0 0,1 0-1,-1-1 1,1 1 0,1-1 0,6 13 0,-9-19-4,0 1 1,1-1 0,0 0 0,-1 0 0,1 0 0,0 0 0,0 0 0,0 0 0,0-1 0,0 1 0,0-1-1,1 1 1,-1-1 0,0 0 0,1 0 0,-1 0 0,1 0 0,-1 0 0,1-1 0,0 1 0,-1-1-1,1 1 1,0-1 0,-1 0 0,5-1 0,-3 1 5,-1-1-1,1-1 1,-1 1-1,1 0 1,-1-1 0,0 0-1,1 0 1,-1 0-1,0 0 1,0 0 0,0 0-1,0-1 1,-1 0-1,1 1 1,-1-1-1,1 0 1,1-5 0,3-2 33,-1-1 0,-1 0 1,0 0-1,0 0 0,-1-1 1,0 0-1,-1 1 1,-1-1-1,0 0 0,1-19 1,-9 64 12,6-22-51,1 0-1,1 1 0,-1-1 1,2 0-1,0 0 1,5 14-1,-7-21 25,1 0 0,-1-1-1,1 1 1,0 0-1,0 0 1,0-1 0,1 0-1,0 1 1,-1-1-1,1 0 1,0 0 0,0 0-1,0 0 1,1-1-1,-1 0 1,1 1 0,-1-1-1,1 0 1,0-1 0,4 2-1,-6-2 11,0-1 1,0 1-1,0-1 0,0 0 0,1 0 1,-1 0-1,0 0 0,0 0 0,0-1 1,0 1-1,0-1 0,0 1 0,0-1 0,0 0 1,0 0-1,0 1 0,0-2 0,0 1 1,2-2-1,-1 1 27,0-1 1,-1 0-1,1 0 1,-1 0-1,1-1 1,-1 1-1,0-1 1,0 1-1,2-7 0,0-2 75,-1 0 0,0 0 0,0-1-1,-1 1 1,0-20 0,-1 23-105,-1 0 0,0 0 1,-1 0-1,0 0 0,0 0 0,0 0 0,-1 0 0,-5-11 1,0 12-34,3 12-21,4-2 18,0-1 0,0 1-1,-1-1 1,1 1 0,0-1-1,1 0 1,-1 1-1,0-1 1,0 1 0,1-1-1,-1 1 1,1 1 0,1 1-1,1-1-1,-1 0 1,0 0 0,1 0 0,0 0 0,0 0 0,0 0 0,0-1 0,0 1-1,0-1 1,1 0 0,-1 0 0,1 0 0,0-1 0,-1 1 0,1-1-1,0 0 1,7 2 0,-8-3 4,-1 1 0,1-1 0,0 0 0,0 0 0,-1 0-1,1 0 1,0-1 0,-1 1 0,1-1 0,0 1 0,-1-1-1,1 0 1,-1 0 0,1 0 0,-1-1 0,1 1 0,-1 0 0,0-1-1,0 0 1,0 1 0,0-1 0,0 0 0,0 0 0,0 0 0,0 0-1,-1 0 1,1-1 0,0-2 0,-3 8-7,0 1 0,0-1 0,0 0 0,0 0 0,0 0 0,0 1 0,1-1 0,0 0 0,0 1 0,0-1 0,0 0 0,0 1 0,0-1 0,1 0 0,0 1 0,0-1 0,0 0 0,0 0 0,0 0 0,1 0 0,-1 0 0,1 0 0,0 0 0,0 0 0,0-1 0,0 1 0,0-1-1,0 1 1,1-1 0,-1 0 0,1 0 0,0 0 0,0 0 0,0 0 0,0-1 0,0 0 0,0 1 0,0-1 0,0 0 0,0 0 0,6 0 0,-1 0-8,-1-1 0,1 0 0,-1-1 0,1 1 0,-1-1 0,0-1 0,12-3 0,50-22-120,-28 9-2,-26 16 44,-15 2 91,1 0-1,-1 1 1,0-1 0,1 0 0,-1 0 0,0 0-1,1 1 1,-1-1 0,0 0 0,0 0 0,1 1-1,-1-1 1,0 0 0,0 1 0,0-1 0,1 0-1,-1 1 1,0-1 0,0 0 0,0 1 0,0-1 0,0 0-1,0 1 1,1 0 0,-1 2 4,0 1 1,-1 0-1,1-1 0,-1 1 1,0 0-1,-1 3 1,-2 18 168,4-24-166,0-1 0,1 0 0,-1 1-1,0-1 1,0 0 0,0 0 0,0 1-1,0-1 1,0 0 0,1 0 0,-1 1 0,0-1-1,0 0 1,0 0 0,1 1 0,-1-1-1,0 0 1,0 0 0,1 0 0,-1 0 0,0 1-1,0-1 1,1 0 0,-1 0 0,0 0-1,1 0 1,-1 0 0,0 0 0,1 0-1,-1 0 1,0 0 0,0 0 0,1 0 0,-1 0-1,0 0 1,1 0 0,-1 0 0,0 0-1,0 0 1,1 0 0,-1-1 0,0 1 0,1 0-1,-1 0 1,0 0 0,0 0 0,1 0-1,-1-1 1,0 1 0,0 0 0,0 0 0,1-1-1,-1 1 1,0 0 0,0 0 0,0-1-1,1 1 1,12-14 88,-3-2-48,-1 0 0,0 0 0,-1-1 0,-1 0 0,8-33 1,-11 39-35,-4 10-11,1-1 0,0 0 0,-1 1 0,1-1 1,0 0-1,0 1 0,0-1 0,0 1 0,0-1 0,0 1 0,0 0 0,0-1 0,1 1 0,-1 0 0,1 0 0,-1 0 0,1 0 0,-1 0 0,4-2 0,-1 2-38,1 0 1,-1 0-1,1 1 1,0-1-1,-1 1 0,6 0 1,-6 0-219,1 0 1,0 0-1,-1 0 0,1-1 1,0 0-1,-1 0 1,6-2-1,-9 3 232,-1 0-1,1-1 1,0 1-1,-1 0 1,1-1-1,-1 1 1,1 0-1,-1-1 1,1 1-1,-1-1 1,1 1-1,-1-1 1,0 1-1,1-1 1,-1 1-1,0-1 1,1 1-1,-1-1 1,0 0 0,1 1-1,-1-1 1,0-1-1,-2-16-339,-5-13-224</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44.811"/>
    </inkml:context>
    <inkml:brush xml:id="br0">
      <inkml:brushProperty name="width" value="0.05" units="cm"/>
      <inkml:brushProperty name="height" value="0.05" units="cm"/>
    </inkml:brush>
  </inkml:definitions>
  <inkml:trace contextRef="#ctx0" brushRef="#br0">24 1 19228,'-17'7'1897,"12"2"-1289,4-4-248,4 0 624,5-3-1016,7-3 240,1-3-192,2-3-256</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45.782"/>
    </inkml:context>
    <inkml:brush xml:id="br0">
      <inkml:brushProperty name="width" value="0.05" units="cm"/>
      <inkml:brushProperty name="height" value="0.05" units="cm"/>
    </inkml:brush>
  </inkml:definitions>
  <inkml:trace contextRef="#ctx0" brushRef="#br0">1 1 17932,'1'13'572,"3"26"1522,16 74 1,-18-104-1948,1 0-1,0 0 1,0-1 0,1 1 0,0-1 0,0 0-1,1 0 1,0 0 0,0-1 0,1 1 0,0-1-1,0 0 1,15 11 0,-17-15-124,1-1 0,-1 1 0,1-1 0,0 0 0,-1 0 1,1 0-1,0-1 0,0 0 0,0 0 0,1 0 0,-1 0 0,0-1 0,0 0 0,0 0 0,0 0 1,1-1-1,-1 0 0,0 0 0,0 0 0,0 0 0,0-1 0,5-2 0,8-6 9,0 1-1,-1-2 0,0-1 1,21-18-1,-7 6 30,-29 22-61,1 0 1,0 0-1,0 0 0,0 0 0,0 1 0,0 0 0,1-1 0,-1 1 0,0 0 0,1 0 0,-1 1 0,6-1 0,-7 1 1,0 0 1,1 0-1,-1 1 1,1-1-1,-1 1 0,0 0 1,0-1-1,1 1 0,-1 0 1,0 0-1,0 1 1,0-1-1,0 0 0,0 1 1,0-1-1,-1 1 0,1 0 1,0-1-1,1 4 0,14 18 12,-13-17 31,1 1 1,-1-1-1,1 0 0,0-1 0,1 1 0,7 5 0,-11-9-23,0-1-1,0 0 1,1 0-1,-1 0 1,0 0-1,0-1 1,1 1-1,-1-1 1,1 1-1,-1-1 1,0 0-1,1 0 0,-1 0 1,1 0-1,-1 0 1,1 0-1,-1-1 1,0 1-1,1-1 1,-1 0-1,0 0 1,1 0-1,-1 0 0,3-2 1,6-4 51,-1 0 0,0 0 1,0-1-1,-1-1 0,9-10 0,-10 10-55,1 0 0,0 1-1,0 0 1,1 0 0,14-7-1,-22 14-21,-1 0-1,0 0 1,1 0 0,-1 0-1,1 1 1,-1-1-1,1 1 1,0-1-1,-1 1 1,1 0-1,0-1 1,-1 1-1,1 0 1,0 0-1,-1 0 1,1 0 0,-1 1-1,1-1 1,0 0-1,-1 1 1,1-1-1,-1 1 1,1-1-1,-1 1 1,1 0-1,-1 0 1,1 0-1,-1 0 1,2 1-1,1 3-11,0 0-1,-1 0 0,1 0 0,-1 0 0,0 1 1,3 9-1,-4-10 26,0-1 0,0 1 0,0 0-1,1-1 1,0 1 0,-1-1 0,2 0 0,-1 0 0,5 4 0,-8-7-19,1-1 0,0 1 1,0-1-1,0 1 0,0-1 0,0 0 0,0 1 1,0-1-1,0 0 0,0 0 0,0 0 0,0 0 1,0 0-1,1 0 0,-1 0 0,0 0 0,0 0 1,0 0-1,0-1 0,0 1 0,0 0 1,0-1-1,0 1 0,0-1 0,0 1 0,-1-1 1,1 1-1,0-1 0,0 0 0,0 1 0,-1-1 1,1 0-1,0 0 0,0 1 0,-1-1 0,1 0 1,-1 0-1,1-2 0,3-3-309,0 0 0,-1 0 0,0-1 0,3-8 1,-3 4 177,0 1 0,-1 0 1,0-1-1,-1 1 1,1-18-1,-5-20-418</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46.301"/>
    </inkml:context>
    <inkml:brush xml:id="br0">
      <inkml:brushProperty name="width" value="0.05" units="cm"/>
      <inkml:brushProperty name="height" value="0.05" units="cm"/>
    </inkml:brush>
  </inkml:definitions>
  <inkml:trace contextRef="#ctx0" brushRef="#br0">0 6 17220,'6'-6'6801,"1"8"-6321,4-2-608,7 0 280,3 1-176,12 3-208</inkml:trace>
  <inkml:trace contextRef="#ctx0" brushRef="#br0" timeOffset="1">684 14 17620,'8'23'2168,"0"2"-1400,-3 1-384,5 1 2289,8-1-2161,2-1-232,0 4-328,3 1-320,-3 0-376,-3 3-336,-7-3 784,0-1-200,-9-9-89</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46.782"/>
    </inkml:context>
    <inkml:brush xml:id="br0">
      <inkml:brushProperty name="width" value="0.05" units="cm"/>
      <inkml:brushProperty name="height" value="0.05" units="cm"/>
    </inkml:brush>
  </inkml:definitions>
  <inkml:trace contextRef="#ctx0" brushRef="#br0">185 560 16668,'1'8'1952,"11"-1"-1168,14-6-176,4-4 1049,13-5-529,4-2-192,6-6-240,-1-1-104,-2-6-408,-7-2-288,-12-2-848,-8-1-240,-11-3 912,-9 1-232,-11 0-216</inkml:trace>
  <inkml:trace contextRef="#ctx0" brushRef="#br0" timeOffset="1">10 112 18444,'-10'-6'1960,"16"5"-1135,5-5-297,14-1 992,10-2-344,13 1-448,3-1-248,8-1-720,-2 0-416,-1-2-664,-6 2 1048,-4 0-224,-8-4-240</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47.195"/>
    </inkml:context>
    <inkml:brush xml:id="br0">
      <inkml:brushProperty name="width" value="0.05" units="cm"/>
      <inkml:brushProperty name="height" value="0.05" units="cm"/>
    </inkml:brush>
  </inkml:definitions>
  <inkml:trace contextRef="#ctx0" brushRef="#br0">1 0 14299,'10'101'5803,"-8"-72"-3900,1 1 0,8 33 0,-10-60-1761,0 1-1,0 0 1,0-1-1,1 1 1,-1-1 0,1 0-1,0 0 1,4 6 0,-6-9-118,1 1 0,0 0 1,0 0-1,0-1 0,0 1 0,0-1 0,-1 1 1,1-1-1,0 1 0,0-1 0,0 1 1,1-1-1,-1 0 0,0 0 0,0 1 1,0-1-1,0 0 0,0 0 0,0 0 1,0 0-1,0 0 0,0-1 0,0 1 1,0 0-1,1 0 0,-1-1 0,0 1 1,0 0-1,0-1 0,0 1 0,-1-1 1,1 0-1,2-1 0,4-3-4,-1 0 0,0 0 1,0-1-1,0 0 0,0 0 0,5-9 0,29-47-30,-17 25-8,-11 16-15,-8 15 13,-1-1 0,1 1 1,0-1-1,1 1 1,0 1-1,0-1 1,0 1-1,0-1 1,8-5-1,-12 11 20,-1 0 1,1 0-1,0 0 0,-1 0 0,1 0 1,-1 0-1,1 0 0,-1 0 1,1 0-1,-1 0 0,1 0 1,-1 0-1,1 1 0,-1-1 0,1 0 1,-1 0-1,1 0 0,-1 1 1,1-1-1,-1 0 0,1 1 1,-1-1-1,0 0 0,1 1 0,-1-1 1,0 0-1,1 1 0,-1-1 1,0 1-1,1-1 0,-1 1 1,0-1-1,0 1 0,1-1 0,-1 1 1,0-1-1,0 1 0,0-1 1,0 1-1,0-1 0,0 1 1,0-1-1,0 1 0,0 0 1,3 31 70,-2-28-53,-1 1-12,1 13 142,6 36 1,-6-51-156,0 1 0,-1 0 0,1-1 0,1 0 0,-1 1 0,0-1 0,1 0 1,0 1-1,0-1 0,0 0 0,0 0 0,0 0 0,0-1 0,1 1 0,0-1 0,-1 1 0,4 1 0,-4-3-103,1 0 0,-1 0 1,0-1-1,1 1 0,-1-1 0,0 0 0,1 0 0,-1 0 0,1 0 0,-1 0 0,0 0 0,1-1 0,-1 1 1,0-1-1,1 1 0,-1-1 0,0 0 0,0 0 0,0 0 0,1 0 0,2-3 0,6-3-242,0-2 0,16-14 0,-15 13 107,20-18-530</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47.640"/>
    </inkml:context>
    <inkml:brush xml:id="br0">
      <inkml:brushProperty name="width" value="0.05" units="cm"/>
      <inkml:brushProperty name="height" value="0.05" units="cm"/>
    </inkml:brush>
  </inkml:definitions>
  <inkml:trace contextRef="#ctx0" brushRef="#br0">119 186 16355,'-10'5'659,"1"0"0,0 0 0,0 1 0,0 1-1,0-1 1,1 1 0,-8 9 0,12-12-359,0 0 1,1 1 0,-1 0 0,1-1 0,0 1 0,0 0 0,0 0 0,1 1 0,0-1-1,0 0 1,0 1 0,0 0 0,1-1 0,-1 11 0,2-14-270,0-1 0,0 1-1,0 0 1,1 0 0,-1-1 0,0 1 0,1 0-1,-1 0 1,1-1 0,0 1 0,-1 0 0,1-1-1,0 1 1,0-1 0,0 1 0,0-1 0,0 1-1,1-1 1,-1 0 0,0 0 0,1 1 0,-1-1-1,1 0 1,-1 0 0,1 0 0,-1-1 0,1 1-1,-1 0 1,1-1 0,0 1 0,0-1 0,-1 1-1,4-1 1,-1 1-20,0-1 0,1 0-1,-1 0 1,0 0 0,0-1 0,0 1-1,0-1 1,0 0 0,0 0-1,-1-1 1,1 1 0,0-1 0,0 0-1,4-2 1,0-3 1,1-1 0,-1 0 1,-1 0-1,0 0 0,0-1 0,0 0 0,-1 0 0,0-1 1,-1 1-1,0-1 0,4-14 0,2-7 15,-2 0-1,8-51 1,-15 73-15,0 1 21,-1 0-1,1 0 1,-2 0-1,1 0 1,-1 0 0,0 0-1,-3-16 1,3 23-30,0 1 0,0 0 0,0 0 0,0-1 0,0 1 0,0 0-1,0 0 1,0 0 0,0-1 0,-1 1 0,1 0 0,0 0 0,0 0 0,0-1 0,0 1 0,0 0 0,-1 0 0,1 0 0,0 0 0,0 0 0,0-1-1,0 1 1,-1 0 0,1 0 0,0 0 0,0 0 0,0 0 0,-1 0 0,1 0 0,0 0 0,0 0 0,-1 0 0,1 0 0,0 0 0,0 0-1,0 0 1,-1 0 0,1 0 0,0 0 0,0 0 0,-1 0 0,1 0 0,0 0 0,-10 9 103,-3 14 54,9-9-97,-1 0 0,2 0 1,0 0-1,1 0 1,0 0-1,1 1 0,1-1 1,0 0-1,1 1 1,0-1-1,7 26 0,-7-32-154,2 0-1,-1 1 0,1-1 0,1 0 0,-1 0 0,1-1 0,1 1 0,-1-1 0,1 0 0,0 0 0,1 0 0,0-1 0,0 0 1,0 0-1,1-1 0,0 1 0,0-1 0,0-1 0,1 1 0,14 5 0,-17-8-58,0-1-1,0 1 0,0-1 1,0-1-1,0 1 1,0-1-1,0 1 1,0-1-1,0-1 1,0 1-1,0-1 1,0 0-1,0 0 1,0 0-1,0-1 0,9-4 1,10-12-709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7.111"/>
    </inkml:context>
    <inkml:brush xml:id="br0">
      <inkml:brushProperty name="width" value="0.05" units="cm"/>
      <inkml:brushProperty name="height" value="0.05" units="cm"/>
    </inkml:brush>
  </inkml:definitions>
  <inkml:trace contextRef="#ctx0" brushRef="#br0">1 117 14659,'0'30'1953,"4"3"-873,5 1-360,8-1 1224,4 0-439,5-7-393,3-2-200,-2-11-456,-1-4-288,-2-11-688,-2-8-480,-8-10 832,-1-4-192,-1-3-128</inkml:trace>
  <inkml:trace contextRef="#ctx0" brushRef="#br0" timeOffset="1">295 58 15875,'-2'8'456,"1"0"0,0 1 0,0-1 0,1 0 0,0 0 0,1 1 0,0-1-1,0 0 1,3 10 0,-3-13-275,0 0 0,1 0 1,0 0-1,0-1 0,0 1 0,1 0 0,-1-1 0,1 1 0,0-1 0,1 0 0,-1 0 0,1 0 0,-1-1 0,1 1 1,6 3-1,-8-5-159,-1-1-1,1-1 1,-1 1 0,1 0 0,0 0 0,-1-1 0,1 1 0,0 0 0,0-1 0,0 0 0,-1 1 0,1-1 0,0 0 0,0 0-1,0 0 1,0 0 0,-1-1 0,1 1 0,0 0 0,0-1 0,0 1 0,1-2 0,0 1-10,-1-1 1,0 0-1,1 1 1,-1-1 0,0 0-1,0-1 1,0 1-1,0 0 1,-1 0-1,1-1 1,-1 1 0,3-5-1,0-4 0,0 1 0,-1-1 0,0 0 1,0 0-1,-1 0 0,0-13 0,-1 6 30,-1 0 1,0 0 0,-6-34 0,6 52-39,-1 0 0,1 0 0,0 1 0,0-1 0,0 0 0,0 0 0,0 0 0,0 0 0,0 0 0,0 0 0,0 1 1,0-1-1,-1 0 0,1 0 0,0 0 0,0 0 0,0 0 0,0 0 0,0 0 0,-1 0 0,1 0 0,0 0 0,0 0 1,0 0-1,0 0 0,0 0 0,-1 0 0,1 0 0,0 0 0,0 0 0,0 0 0,0 0 0,0 0 0,-1 0 0,1 0 1,0 0-1,0 0 0,0 0 0,0 0 0,0 0 0,-1 0 0,1 0 0,0 0 0,0 0 0,0 0 0,0-1 0,0 1 1,0 0-1,0 0 0,0 0 0,-1 0 0,1 0 0,0 0 0,0-1 0,0 1 0,0 0 0,0 0 0,0 0 0,0 0 1,0 0-1,0-1 0,0 1 0,0 0 0,0 0 0,-1 4 48,0 0 0,1 0 1,0 0-1,-1 1 0,1-1 0,1 0 1,-1 0-1,1 0 0,1 6 0,11 42 356,-11-44-331,1 0-33,-1 0 0,1 0 0,1 0 0,0 0 0,0-1 0,0 1 0,1-1 0,0 0 0,6 7 0,-8-12-125,-1 1-1,1-1 0,0 0 0,-1 1 0,1-1 0,0-1 0,0 1 0,1 0 0,-1-1 0,0 0 0,1 1 0,-1-1 0,0-1 0,1 1 0,-1 0 0,1-1 0,-1 0 0,1 0 0,0 0 0,-1 0 0,1 0 0,-1-1 0,1 1 0,5-3 0,-3 1-13,-1-1-1,1 1 0,0-1 0,-1 0 1,0-1-1,0 1 0,0-1 0,0 0 1,6-7-1,14-25-548</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48.120"/>
    </inkml:context>
    <inkml:brush xml:id="br0">
      <inkml:brushProperty name="width" value="0.05" units="cm"/>
      <inkml:brushProperty name="height" value="0.05" units="cm"/>
    </inkml:brush>
  </inkml:definitions>
  <inkml:trace contextRef="#ctx0" brushRef="#br0">1 139 17548,'7'5'457,"0"0"0,1-1 0,0 0-1,0-1 1,0 0 0,1 0 0,-1 0 0,1-1 0,-1-1 0,1 1 0,11-1 0,-13 0-340,0-1-1,0 0 1,-1-1 0,1 0-1,0 0 1,-1 0-1,1-1 1,-1 1 0,0-2-1,1 1 1,-1-1 0,0 0-1,0 0 1,-1-1 0,9-5-1,-13 8-86,0 0 1,0 0-1,0 0 0,0 0 0,0 0 0,0 0 0,0-1 1,0 1-1,0 0 0,-1 0 0,1-1 0,-1 1 0,1 0 1,-1-1-1,1 1 0,0-3 0,-1 3-8,-1 0 0,1 0 0,0 0 0,0 1 0,0-1 0,-1 0 0,1 0 0,0 1 0,-1-1 0,1 0 0,-1 0 0,1 1-1,0-1 1,-1 0 0,0 1 0,1-1 0,-1 1 0,1-1 0,-1 1 0,0-1 0,-1 0 0,-1 0 27,0-1 1,0 1-1,0 0 1,-1 0-1,1 0 0,0 0 1,-1 1-1,1-1 0,-1 1 1,1 0-1,-1 0 1,-4 1-1,0 0 8,1 1 0,-1 0 0,1 0 0,0 1 0,0 0 0,0 1 0,0-1 0,0 1 0,1 1 0,-10 7 0,11-8-30,1 0 0,0 0-1,0 0 1,0 0 0,1 1 0,0 0-1,0 0 1,0 0 0,0 0 0,1 0-1,-1 0 1,1 1 0,1-1-1,-1 1 1,0 5 0,2-10-59,0 1 1,0-1-1,-1 0 0,1 1 0,1-1 1,-1 0-1,0 0 0,0 1 1,0-1-1,1 0 0,-1 1 1,1-1-1,-1 0 0,1 0 1,-1 0-1,1 1 0,0-1 0,-1 0 1,1 0-1,0 0 0,0 0 1,0 0-1,0 0 0,0-1 1,0 1-1,0 0 0,0 0 1,0-1-1,1 1 0,-1-1 0,0 1 1,0-1-1,1 1 0,-1-1 1,0 0-1,0 1 0,1-1 1,-1 0-1,0 0 0,1 0 1,1 0-1,5-1-328,-1 1 0,0-1 0,1 0 0,-1 0 0,0-1 1,10-3-1,2-4-144,0 0 0,26-16 1,3-5-449</inkml:trace>
  <inkml:trace contextRef="#ctx0" brushRef="#br0" timeOffset="1">577 0 20508,'0'17'1921,"-17"12"-1137,-6 3-264,-3 5 888,0 0-375,0 0-417,3-4-192,6-7-440,6-3-376,6-11-865,1-11-799,3-13 1264,-1-10-184</inkml:trace>
  <inkml:trace contextRef="#ctx0" brushRef="#br0" timeOffset="2">385 27 15075,'0'-14'2609,"1"7"-1353,6 11-528,2 6 2561,5 9-1721,5 2-279,8 4-841,8 1-464,3-2-937,4-4-1583,8-3 2176,3-3-384,1-3-289</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49.211"/>
    </inkml:context>
    <inkml:brush xml:id="br0">
      <inkml:brushProperty name="width" value="0.05" units="cm"/>
      <inkml:brushProperty name="height" value="0.05" units="cm"/>
    </inkml:brush>
  </inkml:definitions>
  <inkml:trace contextRef="#ctx0" brushRef="#br0">166 409 18804,'-8'-1'365,"1"0"-1,0 1 1,0-1 0,0 2 0,0-1-1,-1 1 1,1 0 0,0 0-1,0 1 1,0 0 0,0 0-1,1 1 1,-1 0 0,1 0-1,-13 8 1,16-9-305,0 1-1,0 0 1,0 0-1,0 0 1,0 0-1,0 0 1,1 0-1,-1 1 1,1-1 0,0 1-1,0-1 1,1 1-1,-1 0 1,1 0-1,-1 0 1,1 0-1,1 0 1,-1 0-1,0 0 1,1 1-1,0-1 1,0 0-1,0 0 1,1 0 0,-1 0-1,1 0 1,0 0-1,2 7 1,-1-7-51,-1 0 0,0-1 0,1 0 0,0 1 0,0-1 0,0 0 0,0 0 1,0 0-1,1 0 0,-1 0 0,1-1 0,0 1 0,0-1 0,0 1 0,0-1 0,0 0 1,0-1-1,0 1 0,1 0 0,-1-1 0,1 0 0,0 0 0,-1 0 0,1 0 0,0 0 1,-1-1-1,1 1 0,0-1 0,-1 0 0,1-1 0,7 0 0,-2-1 3,1 1 0,-1-2-1,0 1 1,-1-1 0,1-1-1,0 1 1,-1-2 0,0 1 0,0-1-1,0 0 1,14-13 0,-11 7 17,0-1 1,0 0 0,11-19-1,-19 26-25,1 0 1,-2 0-1,1-1 0,0 1 1,-1-1-1,0 1 0,0-1 1,-1 0-1,1 0 0,-1 0 1,-1 0-1,1-7 0,-1 12-3,0 1 0,0-1-1,0 0 1,0 1-1,0-1 1,0 1-1,0-1 1,0 1 0,0-1-1,-1 0 1,1 1-1,0-1 1,0 1 0,-1-1-1,1 1 1,0-1-1,-1 1 1,1-1-1,0 1 1,-1-1 0,1 1-1,-1 0 1,1-1-1,-1 0 1,0 1 0,1 0-1,-1 0 1,1 0 0,-1 0-1,1 1 1,-1-1 0,0 0 0,1 0-1,-1 0 1,1 0 0,-1 1-1,1-1 1,-1 0 0,1 0 0,-1 1-1,1-1 1,0 0 0,-1 1-1,1-1 1,-1 1 0,-2 2 2,1-1 0,0 1 1,0 0-1,0-1 0,0 1 1,0 0-1,-2 5 0,2 0 13,0 0-1,1 0 1,0 0-1,0 0 0,0 0 1,1 0-1,0 0 0,1 1 1,0-1-1,3 14 1,-3-19 2,-1 0 0,1 0 0,0-1 0,0 1 1,1 0-1,-1 0 0,0-1 0,1 1 0,0-1 0,-1 1 1,1-1-1,0 0 0,0 1 0,1-1 0,-1 0 1,0 0-1,1-1 0,-1 1 0,1 0 0,-1-1 1,1 0-1,0 1 0,0-1 0,0 0 0,-1-1 1,1 1-1,0 0 0,0-1 0,0 0 0,0 1 1,0-1-1,4-1 0,-3 0 8,0 0 0,1 0 0,-1 0 0,0-1 0,1 0 0,-1 0 0,0 0 0,0 0 0,-1 0 0,1-1 0,0 0 0,-1 0 0,0 0 0,1 0 0,-1-1 0,0 1 0,-1-1 0,1 1 0,-1-1 0,4-8 0,3-5-27,-2 0 0,0 0 0,7-31-1,-9 15-247,-5 33 245,0 0 0,0 0 0,0 0 1,0 0-1,0 0 0,0 0 1,0 0-1,0 0 0,0 0 1,0 0-1,-1 0 0,1 0 1,0 0-1,0 0 0,0 0 1,0 0-1,0 0 0,0 0 0,0 0 1,0 0-1,0 0 0,0 0 1,0 0-1,0 0 0,0 0 1,-1 0-1,1 0 0,0 0 1,0 0-1,0-1 0,0 1 1,0 0-1,0 0 0,0 0 0,0 0 1,0 0-1,0 0 0,0 0 1,0 0-1,0 0 0,0 0 1,0 0-1,0 0 0,0 0 1,0-1-1,0 1 0,0 0 1,0 0-1,0 0 0,0 0 0,0 0 1,0 0-1,0 0 0,-6 18-80,3-4 125,0 1 0,-2 23 0,5-31-1,0 0 0,0 0 0,0-1 0,1 1 0,0 0 0,0-1 0,1 1 0,2 7 0,-3-13-26,-1 1 1,1-1-1,0 0 1,-1 1-1,1-1 0,0 0 1,0 0-1,-1 0 1,1 0-1,0 1 1,0-1-1,0-1 1,0 1-1,1 0 1,-1 0-1,0 0 0,0 0 1,0-1-1,1 1 1,-1-1-1,0 1 1,1-1-1,1 1 1,-1-1-2,0 0-1,0 0 1,0-1 0,0 1 0,0 0 0,0-1 0,0 0 0,0 1 0,0-1 0,0 0 0,0 0-1,0 0 1,-1 0 0,3-2 0,2-2-8,0-1 1,0 1-1,0-1 0,-1 0 1,0-1-1,0 1 0,4-9 1,-5 8-71,-1 1 1,0-1-1,0 0 1,0 1-1,-1-2 1,0 1 0,-1 0-1,0 0 1,1-9-1,-2 16 58,0 0 1,0 0-1,0 0 0,0 1 0,0-1 0,-1 0 0,1 0 0,0 0 0,0 0 0,0 0 0,0 0 0,0 0 0,0 0 0,0 0 1,-1 0-1,1 0 0,0 1 0,0-1 0,0 0 0,0 0 0,0 0 0,0 0 0,-1 0 0,1 0 0,0 0 0,0 0 0,0 0 1,0 0-1,0 0 0,0 0 0,-1 0 0,1 0 0,0-1 0,0 1 0,0 0 0,0 0 0,0 0 0,0 0 0,-1 0 0,1 0 0,0 0 1,0 0-1,0 0 0,0 0 0,0 0 0,0-1 0,0 1 0,0 0 0,0 0 0,0 0 0,-1 0 0,1 0 0,0 0 0,0 0 1,0-1-1,-5 12-66,3-4 102,0-1-1,0 1 0,1 0 1,0 0-1,0 0 1,1 0-1,0 0 0,0 0 1,1 0-1,-1 0 0,2 0 1,1 7-1,-2-11-12,-1 0 0,1-1 1,0 1-1,1-1 0,-1 1 0,0-1 0,1 0 0,-1 1 0,1-1 0,0 0 0,-1 0 0,1 0 0,0 0 1,0 0-1,1-1 0,-1 1 0,0-1 0,0 1 0,1-1 0,-1 0 0,1 0 0,-1 0 0,1 0 1,0 0-1,-1-1 0,1 1 0,0-1 0,0 1 0,-1-1 0,1 0 0,0 0 0,0-1 0,3 1 0,4-3-25,1 1-1,-1-1 0,0-1 1,0 0-1,0 0 1,0-1-1,-1 0 0,0-1 1,0 0-1,0 0 0,-1-1 1,0 0-1,0-1 0,13-16 1,-4 1-25,0 0 1,-2-1 0,-1-1 0,16-38 0,-14 27 6,18-70 0,-30 90 45,0 0 0,-2-1 0,0 0 0,0 1 0,-2-1 0,-2-30 0,2 45-11,-1 0-1,1 0 1,0 0 0,-1 0 0,1 0 0,-1 0 0,0 0-1,0 0 1,0 0 0,0 1 0,0-1 0,0 0 0,0 1 0,0-1-1,-1 0 1,-2-1 0,4 2-3,-1 1 0,1 0-1,-1 0 1,1-1 0,-1 1-1,1 0 1,-1 0 0,1 0 0,-1 0-1,1 0 1,-1 0 0,0 0 0,1 0-1,-1 0 1,1 0 0,-1 0 0,1 0-1,-1 0 1,1 0 0,-1 1-1,1-1 1,-2 1 0,1-1 2,0 1-1,0 0 1,0 0-1,0 0 1,0 1 0,0-1-1,0 0 1,0 0-1,0 1 1,0-1 0,0 2-1,-4 8 10,1 0 0,1 0 0,0 0 0,1 0 0,0 0 0,0 1 0,1 21 0,2-5-6,8 57 0,6-19-82,3-1 1,43 103 0,10 32-270,-62-168 312,-2-1-1,-1 2 1,-1-1-1,0 47 1,-10-41 287,5-37-242,0-1 1,-1 1 0,1 0 0,0-1-1,0 1 1,-1 0 0,1-1-1,0 1 1,-1-1 0,1 1-1,-1 0 1,1-1 0,-1 1 0,1-1-1,-1 1 1,1-1 0,-1 1-1,0-1 1,0 0-1,1 0 1,-1 0-1,0 0 0,1 0 1,-1 0-1,1 0 0,-1-1 1,1 1-1,-1 0 0,0 0 1,1-1-1,-1 1 0,1 0 1,-1-1-1,1 1 0,0 0 1,-1-1-1,1 1 0,-1-1 1,1 1-1,0-1 1,-1 1-1,1-1 0,0 1 1,-1-1-1,1 0 0,-7-11 142,1-1 0,0 1 1,0-1-1,2 0 0,-5-17 0,-11-72 207,16 81-318,-1-7-14,2 0 1,-1-51-1,4 71-158,0 0 1,1 0-1,0 0 0,0 1 0,1-1 0,0 0 0,1 1 1,-1-1-1,1 1 0,1 0 0,-1 0 0,1 0 0,0 0 1,10-11-1,-9 14-71,0 0 0,0 1 1,1 0-1,-1 0 0,1 0 0,0 0 1,0 1-1,-1 0 0,1 0 0,10-1 1,3-2-159,16-6-410</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49.727"/>
    </inkml:context>
    <inkml:brush xml:id="br0">
      <inkml:brushProperty name="width" value="0.05" units="cm"/>
      <inkml:brushProperty name="height" value="0.05" units="cm"/>
    </inkml:brush>
  </inkml:definitions>
  <inkml:trace contextRef="#ctx0" brushRef="#br0">1 651 18028,'8'-12'825,"-1"1"0,0-1 0,-1 0 0,0-1 0,4-14 1,15-67 841,-21 80-1413,42-208 1212,-40 178-1280,-1-1 0,-2-88 0,-7 121-165,4 12-20,0 0 0,0 1 0,-1-1 0,1 0 0,0 0 0,0 0 0,-1 0 0,1 0 0,0 0 0,0 0 0,0 0 0,-1 0-1,1 1 1,0-1 0,0 0 0,0 0 0,-1 0 0,1 0 0,0 1 0,0-1 0,0 0 0,0 0 0,0 0 0,-1 1-1,1-1 1,0 0 0,0 0 0,0 0 0,0 1 0,0-1 0,0 0 0,0 0 0,0 1 0,0-1 0,0 0 0,0 0 0,0 1-1,-3 14 41,2 0-1,-1 0 0,2 1 0,0-1 0,2 16 1,-1-8 26,18 184 545,-13-164-742,3 0 0,24 72 0,-31-108-68,1-1 1,0 1-1,1 0 0,-1-1 0,1 1 0,8 9 0,-10-14 138,-1-1 0,1 1 0,0 0 0,0-1 0,-1 0 0,1 1 0,0-1 0,0 0-1,0 0 1,0 0 0,0 0 0,1 0 0,-1-1 0,0 1 0,0-1 0,1 1 0,-1-1 0,0 0 0,0 0-1,1 0 1,-1 0 0,0 0 0,1-1 0,-1 1 0,4-2 0,22-10-707</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50.194"/>
    </inkml:context>
    <inkml:brush xml:id="br0">
      <inkml:brushProperty name="width" value="0.05" units="cm"/>
      <inkml:brushProperty name="height" value="0.05" units="cm"/>
    </inkml:brush>
  </inkml:definitions>
  <inkml:trace contextRef="#ctx0" brushRef="#br0">93 52 20116,'-7'9'442,"0"-1"-1,0 1 1,1 1-1,0-1 0,0 1 1,1 0-1,-4 13 1,0 2 521,-11 48-1,16-52-768,1 0-1,1-1 0,1 1 1,1 0-1,0 0 0,2 0 0,6 33 1,-6-45-154,0 0 0,1-1 0,0 1 0,1-1 0,0 0 1,0 0-1,1 0 0,10 13 0,-11-17-37,0 1 0,0-1 1,1 0-1,0-1 0,-1 1 0,2-1 0,-1 0 0,0 0 1,0 0-1,1-1 0,0 0 0,-1 0 0,1 0 0,9 1 1,-10-3-3,-1 0 1,1 1 0,0-2 0,0 1 0,0 0-1,0-1 1,0 0 0,0 0 0,0-1-1,-1 1 1,1-1 0,-1 0 0,1 0 0,-1-1-1,0 1 1,1-1 0,-1 0 0,-1 0 0,1 0-1,0-1 1,-1 1 0,0-1 0,0 0 0,0 0-1,5-8 1,-1-1 22,0 0-1,0-1 1,-1 0-1,-1-1 1,0 1-1,-1-1 1,3-18-1,-5 14 8,0 0 0,-1-1-1,-1 1 1,-1-1 0,-1 1-1,0 0 1,-2-1-1,0 1 1,-12-33 0,13 43-75,-1-1 0,0 1 0,-1 0 0,0 0 0,0 0 0,-1 0 0,0 1 0,-1 0 0,0 1 0,0-1 0,0 1 0,-1 1 0,0-1 0,-1 1 0,1 1 0,-1 0 0,0 0 0,0 0 0,-1 1 0,-11-3 0,16 6-101,0 0 0,0 0 0,0 1 0,0 0 0,0 0 0,0 0 0,-6 1 0,10-1 74,0 0 1,0 0 0,0 0 0,0 0-1,0 1 1,1-1 0,-1 0 0,0 0-1,0 1 1,0-1 0,0 1 0,1-1-1,-1 1 1,0-1 0,0 1 0,1-1-1,-1 1 1,0-1 0,1 1 0,-1 0-1,1 0 1,-1-1 0,1 1 0,-1 0-1,1 0 1,0 0 0,-1-1 0,1 1-1,0 0 1,-1 0 0,1 0 0,0 0-1,0 0 1,0 0 0,0-1 0,0 1-1,0 0 1,0 0 0,0 0 0,0 0-1,1 0 1,-1 0 0,0 0 0,0-1-1,2 3 1,-1 0-137,1 0-1,0 0 1,0 1-1,0-1 1,0-1-1,1 1 1,-1 0-1,1-1 0,-1 1 1,1-1-1,0 0 1,4 3-1,41 19-817,3-5-74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50.689"/>
    </inkml:context>
    <inkml:brush xml:id="br0">
      <inkml:brushProperty name="width" value="0.05" units="cm"/>
      <inkml:brushProperty name="height" value="0.05" units="cm"/>
    </inkml:brush>
  </inkml:definitions>
  <inkml:trace contextRef="#ctx0" brushRef="#br0">261 137 20516,'-2'-3'154,"0"0"-1,-1 1 0,0-1 0,0 1 1,1 0-1,-1-1 0,0 1 1,-1 1-1,1-1 0,0 0 0,-1 1 1,1-1-1,-1 1 0,1 0 1,-1 1-1,1-1 0,-1 0 0,0 1 1,1 0-1,-5 0 0,0 0 56,1 0-1,0 1 1,-1 0 0,1 0-1,0 0 1,0 1 0,0 0-1,0 1 1,-10 4 0,9-1-94,0 0 1,0 0 0,0 1-1,1 0 1,0 0 0,0 1-1,1-1 1,0 2 0,1-1-1,-1 1 1,1 0 0,1 0-1,0 0 1,0 0 0,1 1-1,0 0 1,1-1 0,0 1-1,0 0 1,0 14 0,2-15-56,0 0 0,0 0 1,1 0-1,0 0 0,1 0 0,0 0 1,0 0-1,1 0 0,0-1 0,5 11 1,-5-13-36,0-1 1,1 1 0,0 0-1,0-1 1,1 0-1,0 0 1,-1 0 0,2 0-1,-1-1 1,0 0 0,1 0-1,0 0 1,0-1 0,9 4-1,-9-5-19,1 1 0,-1-1 0,1-1 0,-1 0 0,1 0 0,0 0 0,-1 0 0,1-1 0,0 0-1,-1-1 1,1 0 0,0 0 0,11-3 0,-8 1 1,0-1 1,-1 0-1,0-1 0,0 0 0,0 0 1,0-1-1,-1 0 0,12-11 1,-10 6-8,1 0 0,-1 0 0,-1-1 0,0 0 0,-1-1 0,0 0 0,-1 0 0,-1-1 0,0 1 0,0-1 0,-1-1 1,4-21-1,-8 24-40,0 1 0,-1-1 0,0 0 1,-1 1-1,0-1 0,-1 1 0,0-1 0,0 1 1,-2 0-1,1 0 0,-1 0 0,-1 0 1,0 1-1,-7-10 0,9 14-71,-1 0-1,0 1 1,-1-1-1,1 1 1,-1 0-1,0 1 1,0-1-1,0 1 1,-1 0-1,0 0 1,0 1-1,0 0 1,0 0-1,0 0 1,-1 1-1,1-1 1,-1 2-1,1-1 1,-1 1-1,0 0 1,0 0-1,1 1 1,-1 0-1,0 0 1,-7 1-1,-15 7-361,6 6-57</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51.185"/>
    </inkml:context>
    <inkml:brush xml:id="br0">
      <inkml:brushProperty name="width" value="0.05" units="cm"/>
      <inkml:brushProperty name="height" value="0.05" units="cm"/>
    </inkml:brush>
  </inkml:definitions>
  <inkml:trace contextRef="#ctx0" brushRef="#br0">227 120 18612,'0'-2'170,"0"0"0,0 0 0,-1 1 0,1-1 0,-1 0 0,1 0 1,-1 1-1,1-1 0,-1 1 0,0-1 0,0 0 0,0 1 0,0-1 0,0 1 0,0 0 0,0-1 0,0 1 0,0 0 0,-1 0 1,1-1-1,-1 1 0,-1-1 0,0 1 52,0 0 1,0 0-1,0 0 0,0 1 1,0-1-1,0 1 1,0 0-1,0 0 1,0 0-1,0 0 0,0 0 1,-3 1-1,-4 1 57,0 1 0,0 0 0,1 0 0,-1 1-1,1 0 1,-17 11 0,18-9-202,0 0 1,1 0-1,0 1 0,1 0 1,-1 0-1,1 1 0,0 0 1,-6 13-1,10-18-61,0 1-1,1 0 1,-1 0 0,1 0-1,0 0 1,0 0-1,0 0 1,0 0 0,1 0-1,0 5 1,0-7-11,0 1 0,1-1 0,-1 0 1,1 1-1,0-1 0,-1 0 0,1 1 0,0-1 0,0 0 0,1 0 1,-1 0-1,0 0 0,1 0 0,-1 0 0,1 0 0,0 0 0,0-1 1,2 3-1,0-2-23,-1 0 1,1 0 0,0 0-1,1 0 1,-1 0 0,0-1-1,0 0 1,1 0 0,-1 0-1,1-1 1,-1 1 0,0-1-1,1 0 1,-1 0 0,1-1-1,-1 1 1,1-1 0,-1 0-1,0 0 1,0 0 0,7-4-1,5-1-162,0-2 0,-1 0 0,0 0 0,16-13 0,-11 5-86,-15 12 162,-1 0-1,2 0 1,-1 1 0,0-1 0,1 1 0,-1 0 0,9-2 0,-13 4 92,0 1 0,0 0 0,0 0 0,0 0 0,0 0 0,0 0 0,0 0 0,0 0 0,0 0 0,0 0 0,0 0 0,0 1 0,-1-1 0,1 0 0,0 1 0,0-1 0,0 0 0,0 1 0,0-1 0,0 1 0,-1 0-1,1-1 1,0 1 0,0 0 0,-1-1 0,1 1 0,0 0 0,-1 0 0,1 0 0,-1-1 0,1 1 0,-1 0 0,0 0 0,1 0 0,-1 0 0,0 0 0,1 1 0,1 6 18,0-1 1,-1 1-1,2 14 1,-3-15-8,9 77 485,-5 0-1,-9 133 1,3-200-342,0 1 1,-2-1-1,0 0 0,-1 0 1,-8 18-1,11-28-82,-1-1 1,0 0 0,-1 0-1,1 0 1,-1-1 0,0 1-1,-1-1 1,1 0-1,-1 0 1,0 0 0,0-1-1,-1 0 1,1 0 0,-1 0-1,0 0 1,-7 2-1,12-5-44,-1 0 0,0-1-1,0 1 1,0 0-1,0-1 1,0 1-1,0-1 1,0 0-1,0 0 1,0 0-1,0 0 1,0 0 0,0 0-1,0 0 1,0-1-1,0 1 1,0-1-1,0 1 1,1-1-1,-1 0 1,0 0-1,0 0 1,0 0 0,1 0-1,-1 0 1,1 0-1,-1-1 1,1 1-1,-1-1 1,1 1-1,0-1 1,-1 1-1,1-1 1,0 0 0,0 1-1,-1-4 1,0-1-11,0 0 1,0 0 0,0 0 0,1 0 0,0 0-1,0 0 1,1 0 0,-1-1 0,1 1 0,2-11-1,3-6-64,0 0 0,2 1 0,0 0 0,2 0 1,0 0-1,2 1 0,24-36 0,8-5-183,57-60 0,-14 29 28,47-58-172,-131 148 380,3-4-20,0 0 0,0 0 0,6-15 0,-10 21 20,0-1-1,-1 1 0,1-1 1,0 1-1,-1-1 0,0 0 1,1 1-1,-1-1 0,0 0 1,0 1-1,0-1 1,0 0-1,0 1 0,0-1 1,0 0-1,-1 1 0,1-1 1,-1 1-1,1-1 0,-1 0 1,0 1-1,1-1 0,-1 1 1,0-1-1,0 1 1,-2-3-1,-1 2-4,1-1 0,-1 1-1,0 0 1,0 0 0,0 0 0,0 0 0,0 1-1,0 0 1,0 0 0,-1 0 0,1 0 0,0 1-1,-1-1 1,1 1 0,-6 1 0,-4-1 18,0 2 0,1-1 0,-22 7 0,21-4 23,1 0 0,0 1 0,0 1-1,0 0 1,0 1 0,-16 11 0,24-14-45,0 0 0,0 0-1,0 1 1,1-1 0,-1 1 0,1 0 0,0 0-1,0 1 1,1-1 0,0 1 0,0 0 0,0-1 0,1 1-1,-1 1 1,2-1 0,-3 7 0,4-11-61,0 0 0,-1 1-1,1-1 1,0 0 0,0 1 0,0-1 0,1 0-1,-1 1 1,0-1 0,1 0 0,0 0 0,-1 1 0,1-1-1,0 0 1,0 0 0,0 0 0,1 0 0,-1 0 0,0 0-1,1 0 1,-1-1 0,1 1 0,0 0 0,-1-1-1,1 1 1,0-1 0,0 0 0,0 1 0,0-1 0,0 0-1,0 0 1,5 1 0,1 0-100,1 1 0,0-2 0,0 1 0,-1-1 0,1-1 0,0 0 0,13-1 0,34-5-635</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51.672"/>
    </inkml:context>
    <inkml:brush xml:id="br0">
      <inkml:brushProperty name="width" value="0.05" units="cm"/>
      <inkml:brushProperty name="height" value="0.05" units="cm"/>
    </inkml:brush>
  </inkml:definitions>
  <inkml:trace contextRef="#ctx0" brushRef="#br0">258 33 20244,'-5'-4'218,"-1"0"-1,1 1 0,-1 0 0,0 0 1,0 0-1,0 0 0,-1 1 0,1 0 0,0 1 1,-1-1-1,0 1 0,1 0 0,-1 1 1,0 0-1,1 0 0,-1 0 0,1 1 1,-1 0-1,0 0 0,1 1 0,-1 0 1,-10 4-1,10-3-113,1-1 0,0 1 0,0 1 1,0-1-1,1 1 0,-1 0 0,1 0 1,0 0-1,0 1 0,0 0 0,1 0 0,-1 0 1,1 1-1,1-1 0,-1 1 0,1 0 1,0 0-1,0 0 0,1 1 0,-1-1 0,1 1 1,-1 10-1,3-13-126,0-1-1,0 1 1,0 0-1,1-1 1,-1 1 0,1-1-1,0 1 1,0-1 0,0 0-1,1 1 1,-1-1-1,1 0 1,0 0 0,-1 0-1,2 0 1,-1 0 0,0 0-1,0 0 1,1-1-1,0 0 1,-1 1 0,1-1-1,0 0 1,0 0 0,0 0-1,4 1 1,11 6-451,1-1 0,-1-1 0,32 8 0,-24-8-6,-3 0 164,-12-5 145,0 1 0,0 1 0,0 0 0,0 1 1,0 0-1,-1 0 0,14 10 0,-23-14 183,0-1-1,0 1 1,-1 0-1,1 0 1,0-1 0,-1 1-1,1 0 1,0 0 0,-1 0-1,0 0 1,1-1-1,-1 1 1,1 0 0,-1 0-1,0 0 1,0 0 0,1 0-1,-1 0 1,0 0-1,0 0 1,0 0 0,0 0-1,0 0 1,0 0 0,0 0-1,-1 0 1,1 0 0,0 0-1,0 0 1,-1 0-1,1 0 1,-1 0 0,1 0-1,-1-1 1,1 1 0,-1 0-1,0 0 1,1 0-1,-1-1 1,0 1 0,0 0-1,-4 3 118,0 0 1,0 0-1,0 0 0,-1-1 0,-7 4 0,-5 1 268,0-1 1,-37 11 0,44-16-328,0 1 0,1-2 1,-1 0-1,0 0 1,0-1-1,0 0 0,-11-2 1,20 2-135,0 0-1,0 0 1,0-1 0,0 1 0,0-1 0,0 1-1,1-1 1,-1 1 0,0-1 0,0 0 0,1 0-1,-1 0 1,0 0 0,1 0 0,-1 0 0,1-1-1,0 1 1,-1 0 0,1-1 0,0 1 0,0-1-1,0 0 1,0 1 0,0-1 0,0 0 0,0 1-1,0-1 1,1 0 0,-1 0 0,1 0-1,-1 0 1,1 0 0,0 1 0,0-1 0,0 0-1,0 0 1,0 0 0,0 0 0,1 0 0,-1 0-1,0 0 1,1 0 0,0 1 0,-1-1 0,1 0-1,0 0 1,2-2 0,1-3-120,0 0 0,0 0 0,0 1 0,1 0-1,0 0 1,11-9 0,16-13-724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52.103"/>
    </inkml:context>
    <inkml:brush xml:id="br0">
      <inkml:brushProperty name="width" value="0.05" units="cm"/>
      <inkml:brushProperty name="height" value="0.05" units="cm"/>
    </inkml:brush>
  </inkml:definitions>
  <inkml:trace contextRef="#ctx0" brushRef="#br0">118 191 18788,'14'-1'717,"8"-1"154,-1-1 0,30-9 0,-47 12-724,1-2 1,-1 1-1,-1 0 1,1-1-1,0 0 1,0 0-1,-1 0 1,1 0-1,-1-1 1,1 1-1,-1-1 1,0 0-1,0 0 1,0 0-1,-1 0 1,1 0-1,-1-1 1,1 1 0,1-5-1,-3 5-78,0-1 1,-1 1-1,1 0 1,-1 0-1,0-1 1,0 1-1,0 0 1,0-1-1,0 1 1,-1 0-1,1 0 0,-1-1 1,0 1-1,0 0 1,0 0-1,-1 0 1,1 0-1,-1 0 1,1 0-1,-1 0 0,0 1 1,0-1-1,0 1 1,-4-4-1,1 1-11,1 1 0,-1 1 0,0-1 0,0 0 0,0 1-1,0 0 1,-1 0 0,1 1 0,-1 0 0,1 0 0,-1 0 0,-9-2 0,8 4-14,0 0 0,0 0-1,0 1 1,0 0 0,1 0 0,-1 0 0,0 1 0,0 0 0,1 1 0,-1-1 0,1 1 0,0 0 0,0 1 0,0-1 0,0 1 0,1 1 0,0-1 0,-1 1 0,2 0 0,-1 0 0,-5 7 0,4-4-6,0 0-1,0 0 1,1 1 0,0-1-1,1 1 1,0 0 0,0 1-1,1-1 1,0 1 0,1-1-1,0 1 1,0 0 0,1 0-1,0 12 1,1-16-117,1 1 0,0-1-1,1 0 1,-1 0 0,1 0 0,0-1 0,0 1 0,1 0 0,0-1 0,0 1 0,0-1-1,1 0 1,-1 0 0,1 0 0,0-1 0,1 1 0,-1-1 0,1 0 0,0 0-1,0-1 1,0 1 0,0-1 0,1 0 0,-1-1 0,7 3 0,1 0-132,1-1 1,-1-1-1,1 0 1,0 0-1,0-2 1,-1 1-1,1-2 0,0 0 1,0-1-1,17-2 1,22-8-509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52.689"/>
    </inkml:context>
    <inkml:brush xml:id="br0">
      <inkml:brushProperty name="width" value="0.05" units="cm"/>
      <inkml:brushProperty name="height" value="0.05" units="cm"/>
    </inkml:brush>
  </inkml:definitions>
  <inkml:trace contextRef="#ctx0" brushRef="#br0">44 1 18436,'-2'1'123,"0"-1"0,0 1 0,0 0 0,0 1 0,0-1 0,0 0 0,0 0 1,0 1-1,1 0 0,-1-1 0,0 1 0,1 0 0,-1-1 0,1 1 0,0 0 0,0 0 0,0 0 0,0 0 0,0 0 1,0 1-1,0-1 0,1 0 0,-1 0 0,0 3 0,-1 9 314,0 0-1,1 28 1,0-21 304,0 107 1391,5 0 0,27 169 0,-30-292-2107,2 16 103,9 34 1,-11-51-119,1 1 1,-1-1-1,1 0 0,0 0 0,0 0 0,0 0 0,1 0 0,-1 0 0,1-1 0,0 1 0,0-1 1,0 0-1,7 5 0,-9-7-8,0 0 0,0-1 0,0 1 1,1-1-1,-1 1 0,0-1 0,1 0 0,-1 1 1,0-1-1,1 0 0,-1 0 0,0 0 0,1 0 1,-1 0-1,0 0 0,1 0 0,-1-1 0,0 1 1,1 0-1,-1-1 0,0 1 0,1-1 0,-1 0 1,0 1-1,0-1 0,0 0 0,0 1 0,1-1 1,-1 0-1,1-2 0,2-1-4,0-1 0,0 0 0,0 0 0,-1 0 0,6-10 0,2-8-104,-2 0 1,0-1 0,8-34-1,10-80-750,-11 54 57,-10 67 430,-6 17 357,1 0 1,-1 0 0,0 0 0,0 0 0,1 0-1,-1 0 1,0 0 0,0 0 0,1 0 0,-1 1-1,0-1 1,0 0 0,0 0 0,1 0-1,-1 0 1,0 1 0,0-1 0,0 0 0,1 0-1,-1 0 1,0 1 0,0-1 0,0 0 0,0 0-1,0 1 1,0-1 0,0 0 0,0 0-1,1 1 1,-1-1 0,0 0 0,0 0 0,0 1-1,6 36-247,3 31 132,-4-34 114,-1 0 0,-2 1 0,-2 35 0,0-69 13,0-1 0,0 1 0,0 0 0,-1 0 0,1 0 0,0 0 0,1 0 0,-1 0 0,0 0 0,0 0 0,0 0 0,0-1 1,1 1-1,-1 0 0,0 0 0,1 1 0,0-2 1,0 0 0,0 1 0,-1-1 0,1 0 0,0 1 0,0-1 0,0 0 0,0 0 0,-1 0 0,1 0 0,0 0 0,0 0 0,0 0 0,0 0 0,-1 0 0,1 0 0,0-1 0,1 1 0,8-3-37,-1 0 1,0 0-1,0-1 0,0 0 1,-1-1-1,1 0 0,-1 0 1,0-1-1,0 0 0,-1 0 1,11-13-1,0-1-302,-1-1-1,28-44 1,-14 13-588,36-86 0,-53 103 502,-2 1 1,-1-2-1,11-62 1,-22 93 405,1 1 1,-1-1-1,1 0 1,-1 0-1,-1 1 1,0-7-1,1 10 26,0 0-1,0 1 0,-1-1 0,1 1 0,0-1 0,0 1 0,-1-1 1,1 1-1,0-1 0,-1 1 0,1-1 0,0 1 0,-1-1 0,1 1 1,-1-1-1,1 1 0,-1 0 0,1-1 0,-1 1 0,0-1 0,0 1 14,0 0 0,-1 0 0,1 0 0,0 0 0,0 0 0,0 0 0,0 0 0,0 0 0,0 1 0,0-1 0,0 0 0,0 0 0,0 1 0,0-1 0,0 1 0,-1 0 0,-3 2 77,0 1 1,1 0-1,-1 0 1,0 0-1,1 0 0,0 1 1,0-1-1,1 1 1,-1 0-1,1 0 0,0 1 1,-2 5-1,-3 8 143,0-1 0,-6 28 0,8-21-155,1 1 0,1 0-1,2 0 1,0 1 0,2 26 0,1-34-41,1-1 0,1 1 0,0-1-1,2 0 1,0 0 0,1 0-1,15 32 1,-18-45-62,0 1 0,0-1-1,1 0 1,0 0 0,0 0 0,0-1 0,1 1-1,0-1 1,-1 0 0,2 0 0,-1-1 0,0 1-1,1-1 1,-1 0 0,1-1 0,0 1 0,0-1-1,0-1 1,12 3 0,-18-4 4,1 1 0,-1-1-1,1 0 1,0 0 0,-1 0 0,1 0-1,-1 0 1,1 0 0,0 0 0,-1 0-1,1 0 1,-1 0 0,1 0 0,0 0-1,-1-1 1,1 1 0,-1 0 0,1 0-1,-1-1 1,1 1 0,-1 0 0,1-1-1,-1 1 1,1 0 0,-1-1 0,1 1-1,-1-1 1,1 0 0,-1 0-3,0 0 0,0 0 0,0 0 0,0 0 0,0 1 0,0-1 0,0 0 0,-1 0 0,1 0 0,0 0 0,-1 0 0,1 0 0,0 1 0,-1-1 0,1 0 0,-2-1 0,-2-3-45,-1-1 1,1 1-1,-1 0 1,-6-5-1,-57-41-122,22 16 557,0-1 1,-49-53-1,91 86-265,1-2-1,-1 1 1,1 0-1,0-1 1,0 1-1,-3-10 1,5 13-85,1 0 0,-1 0 0,1 0 0,0 0 0,0 0 0,-1 0 0,1 0 0,0-1 0,0 1 0,0 0 0,0 0 0,0 0 0,1 0 0,-1 0 0,0 0 0,0 0 0,1 0 0,-1 0 0,1 0 0,-1 0 0,1 0 0,-1 0-1,1 0 1,0 0 0,-1 0 0,1 0 0,0 1 0,0-1 0,-1 0 0,1 0 0,0 1 0,0-1 0,0 1 0,0-1 0,0 1 0,0-1 0,2 0 0,13-4 97,0 1 0,0 1 1,0 0-1,0 1 0,24 0 0,0-1-74,3-1-137,-9 2-1066,66-14 0,-76 6 163,-24 10 973,1 0-1,-1 0 1,1 0-1,-1 0 1,0-1-1,1 1 1,-1 0-1,0 0 1,1 0-1,-1-1 1,0 1-1,1 0 1,-1 0-1,0-1 1,1 1-1,-1 0 1,0-1-1,0 1 1,0 0-1,1-1 1,-1 1-1,0 0 1,0-1-1,0 1 1,0-1-1,1 1 1,-1 0-1,0-1 1,0 1-1,0-1 1,0 1 0,0 0-1,0-1 1,0 1-1,0-1 1,0 1-1,-1 0 1,1-1-1,0 1 1,0-1-1,0 1 1,0 0-1,-1-1 1,1 1-1,0 0 1,0-1-1,0 1 1,-1 0-1,1-1 1,0 1-1,-1 0 1,1 0-1,0-1 1,-1 1-1,1 0 1,0 0-1,-1 0 1,1-1-1,0 1 1,-1 0-1,0 0 1,-27-10-848</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53.141"/>
    </inkml:context>
    <inkml:brush xml:id="br0">
      <inkml:brushProperty name="width" value="0.05" units="cm"/>
      <inkml:brushProperty name="height" value="0.05" units="cm"/>
    </inkml:brush>
  </inkml:definitions>
  <inkml:trace contextRef="#ctx0" brushRef="#br0">5 119 19948,'-5'-1'2433,"5"-5"-1545,12-4-336,9-1 1385,12-2-721,5 0-320,12-2-696,6 3-368,7-1-2609,6 3 2553,-3 2-392,-3 1-272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7.556"/>
    </inkml:context>
    <inkml:brush xml:id="br0">
      <inkml:brushProperty name="width" value="0.05" units="cm"/>
      <inkml:brushProperty name="height" value="0.05" units="cm"/>
    </inkml:brush>
  </inkml:definitions>
  <inkml:trace contextRef="#ctx0" brushRef="#br0">8 1 18804,'-3'4'2016,"-1"8"-1343,4 10-193,0 11 1184,4 16-560,3 6-256,4 11-423,2 4-25,3 1-80,4-2-96,3-11-272,3-8-208,1-17-536,-1-10-465,1-21 1009,2-6-248,2-16-128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8:54.317"/>
    </inkml:context>
    <inkml:brush xml:id="br0">
      <inkml:brushProperty name="width" value="0.05" units="cm"/>
      <inkml:brushProperty name="height" value="0.05" units="cm"/>
    </inkml:brush>
  </inkml:definitions>
  <inkml:trace contextRef="#ctx0" brushRef="#br0">1 636 15171,'282'-51'5615,"-178"28"-4443,816-216 2333,-701 172-3272,422-123 302,-573 172-452,1 2 0,1 3 0,104-5 0,-168 18-83,0 0 0,1 0 0,-1 1 0,13 3 0,-19-4-5,1 0 0,-1 0-1,1 0 1,0 1 0,-1-1 0,1 0 0,-1 1 0,1-1 0,-1 0 0,1 1-1,-1-1 1,1 0 0,-1 1 0,1-1 0,-1 1 0,1-1 0,-1 1 0,0-1 0,1 1-1,-1 0 1,1 0 0,-1 0-9,0 0-1,-1 0 1,1-1-1,0 1 1,0 0-1,-1 0 1,1 0-1,0-1 1,-1 1-1,1 0 1,-1 0-1,1-1 1,-1 1-1,1 0 1,-1-1-1,1 1 0,-1-1 1,0 1-1,1-1 1,-1 1-1,-1 0 1,-5 4-351,-1 0 1,1 0-1,-1-1 0,-16 6 1,21-8 192,0-1 0,0 0 0,-1 0 0,1 0 1,0 0-1,-1-1 0,1 1 0,-1-1 0,1 0 0,0 0 0,-1 0 0,1-1 1,-1 1-1,1-1 0,-7-2 0,1-3-574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8:59:24.699"/>
    </inkml:context>
    <inkml:brush xml:id="br0">
      <inkml:brushProperty name="width" value="0.05" units="cm"/>
      <inkml:brushProperty name="height" value="0.05" units="cm"/>
    </inkml:brush>
  </inkml:definitions>
  <inkml:trace contextRef="#ctx0" brushRef="#br0">11696 108 11987,'-398'-27'1074,"32"0"-1076,-127 47-437,2 33 211,224-22 256,-116 4 189,-524-18 1,-430-95 49,717 37-262,-1405-29 498,1535 63-438,-369 0-5,623 15-62,-354 57 0,399-29-48,3 8-1,-232 87 1,-72 64 201,360-134 115,-200 126 0,282-154-229,2 2 0,2 2 0,2 2 0,1 2 0,2 2 0,2 2 0,-40 60 0,66-86-37,2 1-1,0 1 1,2 0 0,0 0 0,1 1-1,1 0 1,1 0 0,1 1-1,-3 42 1,7-36-13,1 0-1,1 0 1,2 0 0,1 0 0,1 0-1,2-1 1,14 40 0,9 10-53,62 113 0,58 67-5,-90-159 78,-21-37-14,2-2 0,3-2 0,79 81 0,-54-73-4,3-2 0,97 65 1,-70-64 13,2-4-1,3-5 1,119 46 0,-56-39 5,238 58-1,187 9 8,105 27 13,236 60 9,16-81-137,-528-111-52,677-47-1,-1096 22 153,1134-61-72,188-9 40,-1039 50 36,392-31 23,-3-23-14,604-137-42,-563 72 55,206-44-16,-648 109-47,-224 57 24,-1-3 0,-1-1 1,63-39-1,-87 45 38,-1-1 1,0-1-1,-1-2 1,-1 0 0,-1-1-1,-1 0 1,0-2-1,-2 0 1,0-1 0,-2-1-1,0 0 1,-2-1-1,-1 0 1,-1-1 0,-1 0-1,-1-1 1,-1 1 0,-1-2-1,1-32 1,-5-4 28,-3-1 0,-3 1-1,-12-65 1,-50-189 141,57 278-192,-22-91 14,-49-128 0,59 204-9,-2 2 0,-3 0 0,-2 2 0,-66-92-1,44 81 12,-2 3 0,-4 2 1,-1 3-1,-3 2 0,-2 3 0,-3 3 0,-83-46 0,3 16 172,-3 7 0,-3 6 1,-304-82-1,175 82-151,-394-40 0,-8 58-256,443 38 137</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1:46.139"/>
    </inkml:context>
    <inkml:brush xml:id="br0">
      <inkml:brushProperty name="width" value="0.05" units="cm"/>
      <inkml:brushProperty name="height" value="0.05" units="cm"/>
    </inkml:brush>
  </inkml:definitions>
  <inkml:trace contextRef="#ctx0" brushRef="#br0">3683 576 11010,'-206'-159'1938,"11"8"-892,132 107-1066,-81-43 0,94 63-100,-1 2 0,0 3 1,-2 2-1,0 2 1,-1 3-1,0 2 1,-70-4-1,-389 12-1250,512 2 1368,-436 25-339,-2 32 960,328-34-152,-202 69 0,240-63-315,1 3 0,1 3-1,-101 67 1,136-77-121,1 1 1,2 2-1,0 2 0,2 1 1,-49 63-1,63-70-30,1 0 0,1 2 1,1 0-1,1 0 0,2 1 0,1 1 1,1 0-1,1 0 0,-7 46 0,12-42-26,0 0-1,3 0 1,0 1 0,2-1-1,2 0 1,1 0-1,1 0 1,1 0 0,2-1-1,26 58 1,-17-52-14,2-1 0,1-1 0,2-1 0,2-1 0,1-1 0,1-1 1,1-1-1,40 31 0,-12-18 31,2-2-1,2-3 1,1-2 0,1-4 0,2-2 0,99 32-1,-24-20 116,2-6 0,168 20 0,-123-33 17,1-8 0,1-9 0,0-7 1,311-43-1,-223-4 237,495-151 1,-691 172-235,84-40 0,-136 53-74,-1-1 0,0-1 0,-1-1 1,-1-1-1,-1-1 0,31-32 1,-47 43-32,0-1 0,-1 0 0,0-1 0,-1 0 0,0 0 0,0 0 0,-1-1 0,0 1 0,-1-1 0,0-1 0,2-12 0,-5 14-19,0 1 0,0 0 1,-1-1-1,0 1 1,-1 0-1,0-1 1,-1 1-1,1 0 1,-2 0-1,1 0 1,-2 0-1,1 0 1,-1 1-1,-8-14 1,-4-3-99,-2 1 1,0 0 0,-2 1-1,-1 1 1,-1 1 0,-30-24-1,-2 5-241,-102-58 0,44 38 100,2 7-37</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1:46.903"/>
    </inkml:context>
    <inkml:brush xml:id="br0">
      <inkml:brushProperty name="width" value="0.05" units="cm"/>
      <inkml:brushProperty name="height" value="0.05" units="cm"/>
    </inkml:brush>
  </inkml:definitions>
  <inkml:trace contextRef="#ctx0" brushRef="#br0">4147 352 12643,'-137'-27'683,"-366"-62"-393,-249-5-3114,323 42 111,-32-2 1146,0 21 2097,345 31 310,0 5 1,-153 24 0,196-15-515,0 4 0,2 2-1,0 4 1,-118 54 0,154-58-450,1 1-1,1 2 1,1 1-1,1 1 1,1 2-1,-31 32 1,43-38-73,1 1 0,1 0 0,1 1 0,1 1 0,0 0 0,2 1 0,1 1 0,0 0 0,2 0 0,-7 28 0,-1 33-516</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1:47.341"/>
    </inkml:context>
    <inkml:brush xml:id="br0">
      <inkml:brushProperty name="width" value="0.05" units="cm"/>
      <inkml:brushProperty name="height" value="0.05" units="cm"/>
    </inkml:brush>
  </inkml:definitions>
  <inkml:trace contextRef="#ctx0" brushRef="#br0">1 720 9378,'110'49'615,"2"-4"1,2-6-1,1-4 0,230 37 1,13-27-126,684-1 1,364-117-412,-1365 70-78,582-48 44,-9-34 13,-357 27-50,-221 47 10,-1-1 0,0-2 0,-1-2-1,60-35 1,-82 42-2,0 0 1,0 0-1,-1-1 0,0 0 0,-1-1 1,0 0-1,11-18 0,-17 24-7,-1-1 0,0 1 1,0-1-1,-1 1 0,1-1 0,-1 0 0,-1 0 0,1 0 1,-1 0-1,0 0 0,-1 0 0,1 0 0,-1-1 1,0 1-1,-1 0 0,1 0 0,-1 0 0,0 0 1,-1 0-1,-2-7 0,-2 0 11,-1 0 1,0 1-1,-1-1 1,-1 1-1,0 1 0,0 0 1,-1 0-1,0 1 1,-1 0-1,-22-15 0,1 3 12,-1 2 0,-71-32 0,20 18-11,-2 4-1,-162-34 1,-189 3-132,-229 40-125,440 28 173</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1:48.271"/>
    </inkml:context>
    <inkml:brush xml:id="br0">
      <inkml:brushProperty name="width" value="0.05" units="cm"/>
      <inkml:brushProperty name="height" value="0.05" units="cm"/>
    </inkml:brush>
  </inkml:definitions>
  <inkml:trace contextRef="#ctx0" brushRef="#br0">6299 961 12627,'-46'-47'253,"-2"2"0,-2 2 0,-2 2 1,-85-51-1,67 53-239,-2 4 1,-1 2-1,-105-31 1,-240-43-353,-7 28-119,155 30 189,-14-5 69,-448-80 48,-7 50 190,421 70 222,-414 33 0,580-3-115,0 6 0,-170 49 0,222-42-101,1 4 0,2 5 0,2 4 0,-100 59 0,155-77-43,1 2 0,1 2 1,2 1-1,1 2 1,1 1-1,2 1 0,1 2 1,-29 44-1,46-58-10,1 2 0,1 0-1,1 0 1,1 1-1,1 0 1,-11 49 0,17-54-7,0 1 1,2 0-1,0 0 1,1 1 0,1-1-1,1 0 1,0 0-1,2-1 1,10 35-1,-5-30-1,0 0-1,2-1 0,1 0 1,0 0-1,2-2 0,18 23 1,-9-16-7,1-2 1,2 0 0,51 39 0,-15-22 10,2-3 0,1-3 0,116 47 0,-63-39 56,2-5 1,175 35 0,258 13 140,-89-38-111,2-21 1,1-20 0,0-20-1,545-84 1,-266-55-47,-570 99-22,-2-7 0,187-92 1,-304 123-2,-2-3 0,0-2 0,86-67 0,-119 80-2,-1-1 1,-1 0-1,-1-2 0,21-30 1,-29 36-2,-2 0 0,0-1-1,0 0 1,-2 0 0,0-1 0,-1 0 0,5-25 0,-9 29-1,0 1 1,-1 0 0,0 0-1,-1-1 1,-1 1 0,0 0-1,-1-1 1,0 1 0,-8-23-1,3 18-1,0 1-1,-1 0 1,0 1 0,-2 0-1,0 0 1,-17-19-1,1 6-13,-1 2 0,-1 1 0,-1 1 0,-2 2 0,0 1-1,-41-22 1,-1 6-44,-2 4 0,-1 2 0,-148-38 0,-250-29-58,162 45 19</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19.189"/>
    </inkml:context>
    <inkml:brush xml:id="br0">
      <inkml:brushProperty name="width" value="0.05" units="cm"/>
      <inkml:brushProperty name="height" value="0.05" units="cm"/>
    </inkml:brush>
  </inkml:definitions>
  <inkml:trace contextRef="#ctx0" brushRef="#br0">5603 592 10938,'-121'-31'1202,"74"17"-1099,-78-11-1,-64 10 229,102 11 219,-110-21 0,63-7-824,-210-79-1,-382-103-370,640 192 670,-27-7-29,-2 5 0,-187-15 0,39 32 276,-344 35 0,-256 88 165,419-19-426,328-63 67,-195 85 0,278-103-12,0 1 1,0 2-1,2 1 0,-46 38 1,61-44-35,1 1-1,0 1 1,1 1 0,0 0 0,2 0-1,0 1 1,1 1 0,1 0 0,-10 26-1,4 2-23,3 0 0,1 1 0,3 0-1,2 0 1,1 1 0,3 70 0,36 297-47,-24-334 65,-3-25-12,53 379 53,-41-338-66,5-1 0,49 133 0,-25-118-12,85 147 0,86 90 17,-175-287-1,2-2 1,3-2 0,3-2-1,2-3 1,2-2-1,2-2 1,3-3 0,1-3-1,97 52 1,-75-51 7,1-4 0,3-3-1,1-4 1,1-4 0,177 33 0,-152-48-25,0-5 0,178-8 0,228-55-40,148-73-183,-6-34-8,-471 113 206,496-147-67,-589 159 104,-2-4 0,-2-5-1,172-110 1,-222 125 57,-1-2 0,-2-3 0,-1-1 0,-2-1 0,42-53 0,-55 57 19,-2-1 1,-1-1-1,-1 0 0,-2-2 0,-2 0 1,-1-1-1,14-55 0,-15 29 47,-4 1 0,7-122 0,-20-131 78,-2 221-188,-6 1 1,-28-132 0,21 161 9,-2 1 1,-3 1-1,-3 1 1,-41-75-1,36 84 30,-3 1-1,-2 1 1,-2 2-1,-2 2 1,-2 1-1,-3 2 1,-1 3-1,-66-48 0,35 37-8,-2 4 0,-2 4-1,-167-66 1,105 61-170,-240-50 0,-310-1-594,530 89 553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29.888"/>
    </inkml:context>
    <inkml:brush xml:id="br0">
      <inkml:brushProperty name="width" value="0.05" units="cm"/>
      <inkml:brushProperty name="height" value="0.05" units="cm"/>
    </inkml:brush>
  </inkml:definitions>
  <inkml:trace contextRef="#ctx0" brushRef="#br0">993 58 10362,'-237'-52'2650,"225"50"-2598,0 0 0,0 1 0,-1 1 0,1-1 0,0 2 0,-1 0-1,1 1 1,0 0 0,0 0 0,0 1 0,0 1 0,1 0 0,-1 1 0,-20 12 0,0 2 48,1 1 1,1 1-1,-49 47 0,41-31-45,1 2 0,2 2 0,1 1 0,3 2 0,1 1 0,3 1 0,1 1 0,3 1 0,-20 58 0,30-66-46,1 2 1,2 0-1,1 0 0,3 0 1,1 1-1,2 0 0,3 0 1,1 0-1,1 0 0,3-1 1,20 81-1,-19-99-7,2-2-1,1 1 1,1-1 0,0 0-1,2-1 1,1-1 0,0 0 0,1 0-1,2-1 1,0-1 0,0-1 0,2 0-1,0-1 1,1-1 0,0-1-1,30 16 1,4-1-6,2-3 0,0-1 0,2-4 0,0-2 0,97 19 0,-82-26-21,-1-3 0,1-4 0,1-2 0,100-11-1,-90-1 10,1-5 0,-2-3 0,0-3 0,-2-4 0,0-4 0,-2-3 0,-1-3 0,143-89-1,-179 96 31,-2-2-1,-1-2 0,56-59 0,-73 67 13,0-1 1,-2-1 0,-1-1-1,-1-1 1,-2 0 0,22-51-1,-32 62 16,0 1-1,0-1 0,-2 0 1,0-1-1,-1 1 1,-1 0-1,0-1 0,-1 1 1,-1-1-1,-6-31 1,2 26 47,-1 1 1,-1 0-1,-1 0 1,0 1-1,-2 0 1,0 1-1,-21-29 1,8 19 19,0 1 1,-2 1 0,-1 1-1,-1 1 1,-1 2 0,-2 0 0,0 2-1,-1 2 1,-58-28 0,18 18-131,-1 4 1,-1 3 0,-1 3 0,-1 4 0,0 2-1,-85-2 1,-459 21-956,456 3 737</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39.070"/>
    </inkml:context>
    <inkml:brush xml:id="br0">
      <inkml:brushProperty name="width" value="0.05" units="cm"/>
      <inkml:brushProperty name="height" value="0.05" units="cm"/>
    </inkml:brush>
  </inkml:definitions>
  <inkml:trace contextRef="#ctx0" brushRef="#br0">4069 784 13971,'-64'-55'212,"-3"2"1,-2 3-1,-2 4 0,-134-65 1,90 54-416,-164-78-370,185 95 496,-102-29 0,76 38 238,-199-26-1,-129 15 103,362 36-251,44 2 5,-601-23 270,559 29-199,0 4-1,0 4 1,1 4-1,1 3 1,-130 45 0,168-45-50,1 3-1,1 1 1,1 2 0,1 2 0,1 1 0,1 2 0,1 2 0,2 1 0,1 2 0,2 1 0,-32 44-1,46-50-40,2 1-1,0 1 0,2 0 1,1 1-1,2 1 0,1 0 0,1 0 1,2 1-1,-5 54 0,5 15-135,12 188 1,-2-249 124,1 1 0,2-1 0,2-1 1,2 1-1,22 61 0,-22-79 20,1 0 0,1-1 0,0 0 0,2-1 0,1 0 0,0-1 0,1-1 0,2-1 1,-1 0-1,30 22 0,2-6 32,2-1 1,1-3-1,2-3 1,87 33-1,237 58 6,-377-118-44,689 147-190,11-70-78,137-69 7,-1-75 300,-151-36 182,-504 64-9,305-109-1,-437 129-121,-1-2 1,0-1-1,-2-3 1,58-41 0,-89 55-37,-1-1 1,-1 0 0,0-1-1,-1-1 1,-1 0 0,0 0 0,0-2-1,-2 1 1,0-1 0,-1-1-1,0 0 1,-1 0 0,-1-1 0,-1 1-1,6-31 1,-9 30 25,-1 0-1,0-1 1,-2 1-1,0 0 1,-1 0 0,-1 0-1,0 0 1,-8-25-1,3 20 12,-1 1-1,-1 0 0,-1 0 0,-1 1 0,-24-34 0,2 12-18,-2 3 0,-1 0 0,-2 2 0,-2 2 1,-47-32-1,18 18-108,-3 4 0,-1 2 1,-3 4-1,-1 3 0,-2 3 1,-1 4-1,-98-24 0,62 29-167,0 4-1,-1 5 0,-1 5 0,-199 8 0,-232 53-121,243-7 104</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41.699"/>
    </inkml:context>
    <inkml:brush xml:id="br0">
      <inkml:brushProperty name="width" value="0.05" units="cm"/>
      <inkml:brushProperty name="height" value="0.05" units="cm"/>
    </inkml:brush>
  </inkml:definitions>
  <inkml:trace contextRef="#ctx0" brushRef="#br0">0 768 11026,'330'-38'1206,"-3"-21"-899,-285 51-226,388-80 142,107-20-137,908-91-15,106 82-52,1 37-106,-1260 66 62,1188-43-60,1 64 242,87 81 155,-389-17-219,825-5 814,-1895-65-777,475 32 346,-556-30-466</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7.989"/>
    </inkml:context>
    <inkml:brush xml:id="br0">
      <inkml:brushProperty name="width" value="0.05" units="cm"/>
      <inkml:brushProperty name="height" value="0.05" units="cm"/>
    </inkml:brush>
  </inkml:definitions>
  <inkml:trace contextRef="#ctx0" brushRef="#br0">80 471 18348,'-8'7'381,"1"1"0,0-1 0,0 2 0,1-1 0,0 1 0,0 0 0,1 0 0,1 1 1,-1-1-1,1 1 0,1 0 0,0 0 0,0 0 0,1 1 0,1-1 0,0 1 0,0-1 0,1 12 0,0-20-346,0 0 0,0 1 1,0-1-1,1 1 0,-1-1 0,1 0 0,0 1 0,-1-1 0,1 0 0,0 0 0,0 0 1,1 0-1,-1 0 0,0 0 0,1 0 0,-1 0 0,1 0 0,0 0 0,-1-1 1,1 1-1,0-1 0,0 1 0,0-1 0,0 0 0,0 0 0,0 0 0,1 0 1,-1 0-1,0 0 0,1-1 0,-1 1 0,0-1 0,1 1 0,-1-1 0,0 0 1,1 0-1,3-1 0,1 1-39,1-2 1,-1 1-1,0-1 1,0-1-1,0 1 1,0-1-1,0 0 1,0 0-1,-1-1 0,0 0 1,8-6-1,-2-2-107,-1 0 0,0 0-1,0-1 1,-2 0-1,0-1 1,0 0-1,-1 0 1,-1-1 0,0 0-1,-1-1 1,-1 1-1,0-1 1,-2 0-1,1 0 1,-2 0 0,0-1-1,-1-27 1,-4 32-48,-3 17 135,-3 16 131,7-9-6,0-1 0,2 1 1,-1 0-1,2-1 0,-1 1 0,2 0 1,4 22-1,-4-28-58,0 1 0,0-1 0,0 0 0,0 0 0,1 0 0,0 0 0,1 0 0,-1-1 0,1 1 0,0-1 0,0 0-1,1 0 1,-1-1 0,1 1 0,9 6 0,-11-10-77,1 1 0,-1-1 0,1 1 0,-1-1 1,1 0-1,-1 0 0,1-1 0,-1 1 0,1-1 0,0 0 0,-1 0 0,1 0 0,0 0 0,-1-1 0,1 1 0,0-1 0,-1 0 0,1 0 0,-1 0 0,1-1 0,-1 1 0,0-1 0,0 0 0,1 0 1,-1 0-1,-1 0 0,1 0 0,3-4 0,4-4-253,0 0 1,-1 0-1,0-1 1,-1 0-1,0-1 1,8-16-1,-3 2-9,-2-1-1,0-1 0,7-32 0,2-25-457</inkml:trace>
  <inkml:trace contextRef="#ctx0" brushRef="#br0" timeOffset="1">564 1 16996,'-4'7'325,"0"0"0,0 1 1,1 0-1,0-1 1,0 1-1,1 1 1,0-1-1,-1 14 0,-1 69 1234,4-89-1461,0 24 227,2-1 0,1 0 0,1 0 0,1 0 0,13 40-1,-8-39-701,0-1 0,2-1 0,1 0 0,1 0-1,18 23 1,-10-25-1089,-21-22 1429,-1 1 0,0-1-1,0 0 1,0 0 0,0 0-1,1 0 1,-1 1 0,0-1-1,0 0 1,1 0 0,-1 0 0,0 0-1,0 0 1,1 0 0,-1 0-1,0 0 1,0 0 0,1 1-1,-1-1 1,0 0 0,0 0 0,1 0-1,-1-1 1,0 1 0,0 0-1,1 0 1,-1 0 0,0 0-1,0 0 1,1 0 0,-1 0 0,-2-15-847,-9-9 1046,-1 1 0,-1 1 0,-1 0 0,-28-32 0,1-1 1288,30 40-905,7 11-315,1 0 0,0 0-1,0 0 1,0 0 0,0-1 0,1 1-1,0-1 1,-2-4 0,4 8-198,1 1 0,-1 0-1,0-1 1,1 1 0,-1 0 0,0-1 0,1 1 0,-1 0 0,1-1 0,-1 1-1,0 0 1,1 0 0,-1 0 0,1-1 0,-1 1 0,1 0 0,-1 0 0,0 0 0,1 0-1,-1 0 1,1 0 0,-1 0 0,1 0 0,-1 0 0,1 0 0,-1 0 0,1 0-1,-1 0 1,1 0 0,-1 1 0,1-1 0,23 3-5,-20-2-13,15 2-301,0-2-1,0 0 0,0-1 1,0-1-1,-1-1 0,31-6 1,-2-5-201</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42.661"/>
    </inkml:context>
    <inkml:brush xml:id="br0">
      <inkml:brushProperty name="width" value="0.05" units="cm"/>
      <inkml:brushProperty name="height" value="0.05" units="cm"/>
    </inkml:brush>
  </inkml:definitions>
  <inkml:trace contextRef="#ctx0" brushRef="#br0">410 1 12035,'-176'87'1166,"26"-14"-620,150-73-545,-12 6 112,1 1 0,0 0 1,-19 16-1,28-21-91,0 0 0,0 0-1,0 0 1,1 0 0,-1 1 0,1-1-1,-1 0 1,1 1 0,0-1-1,-2 6 1,3-7-12,0 1-1,-1-1 1,1 1-1,0-1 1,0 1-1,0-1 1,1 1-1,-1-1 1,0 1-1,1-1 1,-1 0 0,0 1-1,1-1 1,0 1-1,-1-1 1,1 0-1,0 0 1,0 1-1,0-1 1,-1 0-1,3 2 1,3 2 10,0 0-1,0 0 1,0 0 0,1-1 0,0 0 0,0 0-1,10 3 1,56 18 86,-49-17-81,102 30 91,68 24-64,-141-46-55,1-2-1,93 13 0,116-5 75,-233-20-56,232 7 162,-195-10-99,130-21-1,-64-6 12</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43.350"/>
    </inkml:context>
    <inkml:brush xml:id="br0">
      <inkml:brushProperty name="width" value="0.05" units="cm"/>
      <inkml:brushProperty name="height" value="0.05" units="cm"/>
    </inkml:brush>
  </inkml:definitions>
  <inkml:trace contextRef="#ctx0" brushRef="#br0">1534 0 14347,'-47'32'553,"-60"29"0,-34 22-572,-177 153 9,120-84-3,-413 304 52,591-442-37,9-7 4,1 1 1,-1 0 0,1 1-1,0 0 1,1 0-1,-16 21 1,25-29-3,-1 0 0,0 0 0,0 1 0,1-1-1,-1 0 1,1 1 0,-1-1 0,1 0 0,0 1 0,-1-1 0,1 3 0,0-4-2,0 1 0,0-1 0,0 1 0,0-1 0,1 1 0,-1 0-1,0-1 1,0 1 0,0-1 0,1 1 0,-1-1 0,0 0 0,1 1 0,-1-1 0,0 1 0,1-1 0,-1 1 0,1-1 0,-1 0 0,1 1 0,0-1 0,2 2 8,1-1 0,0 0 0,0 0 0,0 0 1,0 0-1,0-1 0,7 1 0,30-2 53,1-1 1,68-12 0,-82 10-45,328-51 48,457-62-155,-537 89 25</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44.499"/>
    </inkml:context>
    <inkml:brush xml:id="br0">
      <inkml:brushProperty name="width" value="0.05" units="cm"/>
      <inkml:brushProperty name="height" value="0.05" units="cm"/>
    </inkml:brush>
  </inkml:definitions>
  <inkml:trace contextRef="#ctx0" brushRef="#br0">16 2 19156,'-3'-1'1392,"0"8"-1152,-1 6-120,-2 17 305,8 12-105,9 19-104,6 7-96,9 12-296,1 2-104,0-2-257,1-3-95,-8-9-248,-4-10-72,-15-19 528,-10-10-224,-16-21 64</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44.960"/>
    </inkml:context>
    <inkml:brush xml:id="br0">
      <inkml:brushProperty name="width" value="0.05" units="cm"/>
      <inkml:brushProperty name="height" value="0.05" units="cm"/>
    </inkml:brush>
  </inkml:definitions>
  <inkml:trace contextRef="#ctx0" brushRef="#br0">39 590 14899,'-8'-19'432,"1"0"-1,1-1 1,0 1-1,-4-29 1,9 38-305,1-1 0,0 0 0,0 0 0,1 1 0,0-1-1,1 0 1,0 1 0,0-1 0,2 1 0,4-12 0,2-1 56,2 1 0,1 0 0,1 1 0,0 1 0,2 0 0,0 1 0,1 0 0,1 1-1,1 1 1,0 1 0,1 1 0,1 1 0,0 0 0,1 2 0,42-18 0,-45 23-188,1 0 0,0 2 0,0 0 1,0 1-1,1 1 0,-1 1 0,1 1 0,34 2 0,-39 1-53,1 0 0,0 2 0,-1 0-1,0 0 1,0 2 0,0 0 0,-1 1 0,0 0-1,0 1 1,0 1 0,17 14 0,-21-15 38,0 1 0,-1 1 0,0 0 0,-1 0 1,0 1-1,0 0 0,-1 0 0,0 1 0,-1 0 0,-1 0 0,0 1 1,-1 0-1,0 0 0,-1 0 0,0 1 0,-1 0 0,0-1 1,-2 1-1,1 0 0,-2 0 0,0 0 0,0 0 0,-1 0 0,-6 27 1,1-20 140,-1 0 0,0 0 0,-1-1 0,-1 0 0,-17 27 0,-68 85 593,19-29 170,73-100-797,-2 5 96,11-11-117,17-15-15</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45.451"/>
    </inkml:context>
    <inkml:brush xml:id="br0">
      <inkml:brushProperty name="width" value="0.05" units="cm"/>
      <inkml:brushProperty name="height" value="0.05" units="cm"/>
    </inkml:brush>
  </inkml:definitions>
  <inkml:trace contextRef="#ctx0" brushRef="#br0">30 80 16564,'2'19'435,"-1"0"1,0 0 0,-2-1 0,0 1 0,-2 0 0,-4 22 0,-3 18 487,4-6 25,1 72 1,5-109-846,1 0 1,0 0-1,1-1 1,1 1 0,1-1-1,0 0 1,1 0-1,0 0 1,9 16-1,-12-29-92,-1 1-1,1 0 0,0-1 1,-1 1-1,1-1 0,0 0 0,1 1 1,-1-1-1,0 0 0,1 0 1,-1-1-1,1 1 0,-1 0 1,1-1-1,0 0 0,0 1 0,0-1 1,0 0-1,0-1 0,0 1 1,0 0-1,0-1 0,4 1 1,-4-2 1,1 1 0,0-1 0,0 0 0,-1 0 0,1 0 0,0 0 0,-1-1 0,1 1 0,-1-1 0,0 0 0,1 0 0,-1 0 0,0-1 0,0 1 0,-1-1 0,1 0 0,0 1 0,2-5 0,3-5 42,0 0 0,-1 0-1,-1 0 1,0-1 0,-1 0-1,0 0 1,-1-1 0,0 1-1,2-26 1,-2 9 75,-2-1 0,-2 1 0,-4-47 0,2 56-33,-8-30 0,9 44-80,-1 1-1,0 0 0,-1 0 1,1 0-1,-1 0 0,0 1 1,0-1-1,-9-9 0,12 14-16,0 0 0,-1 1-1,1-1 1,-1 0-1,0 1 1,1-1-1,-1 0 1,0 1-1,1-1 1,-1 1-1,0-1 1,1 1-1,-1-1 1,0 1 0,0 0-1,0-1 1,1 1-1,-1 0 1,0 0-1,0-1 1,0 1-1,0 0 1,0 0-1,1 0 1,-1 0-1,0 0 1,0 0 0,0 0-1,0 1 1,0-1-1,0 0 1,1 0-1,-1 1 1,0-1-1,0 0 1,0 1-1,1-1 1,-1 1-1,0-1 1,1 1 0,-1 0-1,0-1 1,1 1-1,-1-1 1,1 1-1,-1 0 1,1 0-1,-1-1 1,0 2-1,-1 3-11,0-1 0,0 0 0,0 1 0,1-1-1,-1 1 1,1-1 0,-1 9 0,1-8 1,1 1 1,0 0-1,0-1 1,1 1-1,-1 0 1,1-1-1,0 1 0,1-1 1,-1 1-1,1-1 1,0 1-1,4 6 1,-4-9 6,0-1-1,0 1 1,0-1 0,0 1 0,0-1 0,0 0 0,1 0 0,-1 0-1,1 0 1,0 0 0,-1-1 0,1 1 0,0-1 0,0 1 0,0-1-1,0 0 1,0 0 0,0-1 0,1 1 0,-1-1 0,0 1 0,0-1-1,4 0 1,3-1-10,0 0 0,0-1 0,0 0 0,-1-1 0,1 0 0,-1 0 0,0-1 0,0 0 0,0-1 0,0 0 0,-1 0 0,13-11 0,-3 0-23,0 0 1,-2 0 0,0-2-1,17-23 1,-19 22-23,-1-1 1,-1 0 0,-1-1 0,0 0-1,-2-1 1,10-34 0,-19 49-89,-4 13 87,-7 15 23,3 5 60,0 1-1,2 0 1,0 0-1,2 1 1,1 0-1,2-1 1,3 55-1,-1-77-7,-1 0 1,1 0-1,1 0 0,-1 0 1,1 0-1,0 0 0,0 0 1,0-1-1,0 1 1,1-1-1,0 1 0,0-1 1,0 0-1,1 0 0,3 3 1,-3-4-5,-1-1 1,1 0 0,0 1 0,0-1 0,0-1-1,0 1 1,0-1 0,0 1 0,1-1 0,-1 0 0,0-1-1,1 1 1,-1-1 0,1 0 0,-1 0 0,0 0-1,9-2 1,2-1 8,0-1-1,0-1 1,0-1-1,-1 0 0,0 0 1,0-1-1,0-1 1,-1-1-1,0 0 1,21-19-1,-13 8 15,0-1 0,-1-1-1,-1-1 1,28-44 0,-40 56-15,-1 0-1,0-1 1,-1 0-1,6-16 1,-11 14 14,-7 14 1,-10 15 17,13-7-36,0 0 1,0 1-1,0 0 0,1-1 1,1 1-1,-1 0 1,2 0-1,-2 15 1,0 8 39,3 34 0,1-50-24,0 0-1,1 0 0,1-1 0,0 1 0,8 21 0,-9-32-28,0 1 1,0-1-1,1 1 0,-1-1 1,2 0-1,-1 0 0,0 0 1,1 0-1,0-1 0,0 1 1,0-1-1,0 0 0,1 0 1,0-1-1,0 1 0,0-1 1,7 4-1,-10-7-46,0 1 0,0-1 0,0 1 0,1-1 0,-1 0 0,0 1 0,0-1 0,0 0 0,0-1 0,0 1 0,0 0 1,0 0-1,0-1 0,0 0 0,0 1 0,0-1 0,0 0 0,0 0 0,0 0 0,-1 0 0,1 0 0,0 0 0,0 0 0,-1-1 0,1 1 0,-1-1 0,0 1 0,1-1 0,-1 0 0,0 1 0,2-4 0,2-3-344,-1-1-1,1 0 1,-2 1-1,1-2 1,3-15 0,-2 1 17,-1-1-1,-1 0 1,-1-34 0,-2-33-620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45.852"/>
    </inkml:context>
    <inkml:brush xml:id="br0">
      <inkml:brushProperty name="width" value="0.05" units="cm"/>
      <inkml:brushProperty name="height" value="0.05" units="cm"/>
    </inkml:brush>
  </inkml:definitions>
  <inkml:trace contextRef="#ctx0" brushRef="#br0">15 0 19708,'-12'2'1457,"9"16"-1209,8 4-208,12 5 128,10 2-584,7-1 368,10 0-185,6-8-95</inkml:trace>
  <inkml:trace contextRef="#ctx0" brushRef="#br0" timeOffset="1">468 280 18644,'-12'10'647,"-1"0"-1,1-1 1,-21 12 0,23-17-411,1 1-1,1 1 1,-1 0 0,1 0 0,0 0 0,0 1 0,1 0 0,0 1-1,0 0 1,-6 10 0,12-17-231,0 0 0,0 0-1,1 1 1,-1-1 0,1 0 0,-1 0-1,1 0 1,-1 1 0,1-1 0,0 0 0,0 0-1,0 1 1,-1-1 0,1 0 0,0 0-1,1 1 1,-1-1 0,0 0 0,0 1 0,0-1-1,1 0 1,-1 0 0,1 0 0,-1 1-1,1-1 1,-1 0 0,1 0 0,0 0-1,0 0 1,-1 0 0,1 0 0,0 0 0,0 0-1,0 0 1,0 0 0,0-1 0,0 1-1,0 0 1,0-1 0,1 1 0,-1-1-1,0 1 1,2 0 0,7 2-110,-1 0 0,1-1 0,0 0-1,16 0 1,-16-1 82,30 3-165,-7-1 58,40 8-1,-64-9 140,0 1 0,0-1 0,0 1 0,-1 1 0,0 0 0,0 0 0,0 0 0,0 1 1,9 8-1,-15-12 10,0 1 1,-1-1-1,1 1 1,-1 0 0,1-1-1,-1 1 1,1 0 0,-1 0-1,0 0 1,0 0-1,0 0 1,0 0 0,-1 1-1,1-1 1,0 0 0,-1 0-1,0 0 1,1 1-1,-1-1 1,0 0 0,0 4-1,-1-2 20,0 0 0,0 0 0,-1 0 0,1 0 0,-1 0-1,0 0 1,0-1 0,0 1 0,-1-1 0,-4 7 0,-7 4 118,0 0 0,-1-1 0,-31 20 1,45-32-150,-13 8 168,0 0 1,-1-1-1,-18 8 0,28-14-127,-1 0-1,0 0 1,1 0-1,-1-1 1,0 0-1,0 0 1,0-1-1,0 1 1,0-1-1,0 0 0,-12-3 1,-9-7 78</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46.622"/>
    </inkml:context>
    <inkml:brush xml:id="br0">
      <inkml:brushProperty name="width" value="0.05" units="cm"/>
      <inkml:brushProperty name="height" value="0.05" units="cm"/>
    </inkml:brush>
  </inkml:definitions>
  <inkml:trace contextRef="#ctx0" brushRef="#br0">13 5 15747,'0'0'34,"0"-1"-1,0 1 1,0 0-1,0 0 1,0 0-1,0-1 1,0 1-1,0 0 1,0 0-1,0 0 1,0-1-1,0 1 1,0 0 0,0 0-1,0 0 1,-1 0-1,1 0 1,0-1-1,0 1 1,0 0-1,0 0 1,0 0-1,-1 0 1,1 0-1,0 0 1,0-1-1,0 1 1,0 0-1,-1 0 1,1 0-1,0 0 1,0 0-1,0 0 1,-1 0-1,1 0 1,0 0-1,0 0 1,0 0-1,-1 0 1,1 0-1,0 0 1,0 0-1,0 0 1,-1 0-1,1 0 1,0 0-1,0 1 1,0-1-1,0 0 1,-1 0-1,1 0 1,0 0-1,0 0 1,0 0-1,0 1 1,-1-1-1,1 0 1,0 0-1,0 0 1,0 0 0,0 1-1,-4 17 695,4 27 572,1 0 0,13 75 0,-9-78-984,-1-14-117,-2 1 9,2-1 1,1 0 0,1 0 0,1 0 0,14 32 0,-20-57-177,1 0 1,-1 0-1,1 0 0,0 0 1,0-1-1,0 1 0,0 0 1,1-1-1,-1 0 0,0 1 0,1-1 1,3 2-1,-4-3-11,0 0 0,1 0 0,-1-1 0,0 1 0,0 0 0,0-1 0,1 0 0,-1 1 0,0-1 0,0 0 0,1 0-1,-1 0 1,0-1 0,0 1 0,1-1 0,-1 1 0,0-1 0,0 0 0,4-1 0,4-3 31,1-1 0,-1-1 0,-1 1 0,0-2-1,0 1 1,0-1 0,-1 0 0,10-13 0,55-80 286,-69 94-316,49-79 199,15-23-75,-68 109-144,1-1-1,-1 0 1,0 1 0,1-1 0,-1 0 0,1 1 0,-1-1 0,1 1 0,0-1 0,-1 0 0,1 1-1,0 0 1,-1-1 0,1 1 0,0-1 0,-1 1 0,1 0 0,0-1 0,1 1 0,-2 0-1,1 0 0,-1 1-1,1-1 1,-1 0 0,0 0 0,1 1 0,-1-1 0,0 0 0,1 1 0,-1-1 0,0 0 0,0 1 0,1-1 0,-1 1-1,0-1 1,0 0 0,0 1 0,1-1 0,-1 1 0,0-1 0,0 1 0,0-1 0,0 0 0,0 1 0,1 38 20,-1-32-17,0-1-4,-1 13 22,2 0 0,0 0 0,0 0-1,2 0 1,9 37 0,-11-54-16,0 0-1,0 0 1,0 1-1,0-1 1,1 0-1,-1 0 1,0 0-1,1 0 1,-1-1-1,1 1 1,0 0-1,0 0 1,0-1-1,0 0 1,0 1-1,0-1 1,0 0-1,0 0 1,0 0-1,3 1 1,-1-1 1,-1-1 0,1 1 0,0-1 0,0 0 0,0 0-1,-1 0 1,1-1 0,0 0 0,0 1 0,-1-1 0,7-2 0,5-4 15,0 0-1,0-1 1,-1 0-1,20-16 1,21-22 8,-40 33-64,1 0-1,0 0 1,26-15 0,-41 28 25,1-1 1,-1 0-1,0 1 0,1-1 1,-1 0-1,0 1 0,1 0 0,-1-1 1,1 1-1,-1 0 0,1 0 1,-1 0-1,0 0 0,1 0 0,-1 0 1,1 0-1,-1 0 0,2 1 1,-2-1 1,0 1 0,0-1 1,0 1-1,0 0 1,-1 0-1,1-1 1,0 1-1,0 0 0,-1 0 1,1 0-1,-1-1 1,1 1-1,-1 0 1,1 0-1,-1 0 0,1 0 1,-1 0-1,0 0 1,1 1-1,0 7-21,0-1 0,-1 0 0,0 1 0,0-1 0,-2 9 0,1-5 5,-9 99-387,7-83-652,2-22 26,2-8-437,3-32 830,0-12-168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47.067"/>
    </inkml:context>
    <inkml:brush xml:id="br0">
      <inkml:brushProperty name="width" value="0.05" units="cm"/>
      <inkml:brushProperty name="height" value="0.05" units="cm"/>
    </inkml:brush>
  </inkml:definitions>
  <inkml:trace contextRef="#ctx0" brushRef="#br0">20 11 14907,'-11'-11'1505,"5"24"-1001,3 7-280,3 6 1008,8 2-1272,10 3 104,9-3-72,26-1-184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47.467"/>
    </inkml:context>
    <inkml:brush xml:id="br0">
      <inkml:brushProperty name="width" value="0.05" units="cm"/>
      <inkml:brushProperty name="height" value="0.05" units="cm"/>
    </inkml:brush>
  </inkml:definitions>
  <inkml:trace contextRef="#ctx0" brushRef="#br0">203 421 16596,'-12'12'506,"-22"23"839,2 0 0,-28 43 0,51-65-1053,1 0 0,1 0-1,0 1 1,1 0 0,0 1 0,1-1 0,1 1 0,0 0 0,1 1 0,-2 21 0,5-32-198,0 0 0,0 0-1,0 0 1,1 0 0,-1 0 0,1 0 0,0 0 0,3 7-1,-3-10-67,0 0 0,0 0-1,0 0 1,1 0 0,-1-1-1,0 1 1,1 0-1,-1-1 1,1 1 0,-1-1-1,1 0 1,0 1-1,0-1 1,0 0 0,0 0-1,0 0 1,0 0-1,0 0 1,0-1 0,0 1-1,0-1 1,4 1 0,1 0-4,0-1 0,0 0 0,0-1 0,0 0 1,0 0-1,0 0 0,0-1 0,0 0 0,0 0 1,0-1-1,-1 0 0,1 0 0,-1-1 0,6-4 1,4-2 13,-1-2 1,-1 0 0,1 0 0,16-21 0,-4 0 31,-2-1 0,-1-1 0,-1-1 0,-2-2 0,23-56 0,-26 48-46,-2 0 1,-3-1-1,-1-1 1,8-72-1,-18 106-35,0 0-1,-1 0 1,-1 0 0,0 0-1,-1 0 1,-1 0 0,-4-20-1,5 33 10,1 0 1,-1-1-1,1 1 0,-1 0 0,1 0 0,-1 0 0,1-1 0,-1 1 0,0 0 0,0 0 0,0 0 0,0 0 0,0 0 1,0 1-1,0-1 0,0 0 0,0 0 0,0 1 0,0-1 0,0 0 0,0 1 0,-1-1 0,1 1 0,0 0 1,0-1-1,-1 1 0,1 0 0,0 0 0,-1 0 0,1 0 0,0 0 0,-1 0 0,1 0 0,0 0 0,-1 0 0,1 1 1,0-1-1,0 0 0,-2 2 0,-2 0-4,1 0 1,0 0 0,0 1-1,0 0 1,1 0-1,-1 0 1,1 0-1,-1 0 1,-3 5 0,-1 5 6,-1 1 1,1-1 0,1 1 0,1 1 0,0-1-1,1 1 1,-6 24 0,4-6 24,2 1 0,-2 48 0,7-60-7,1 0 0,0 1-1,2-1 1,0 0-1,2-1 1,0 1 0,2-1-1,0 0 1,1 0 0,15 25-1,-15-31-19,1 0 0,1-1-1,0-1 1,0 1 0,1-2-1,1 1 1,1-2 0,-1 0-1,2 0 1,-1-1 0,1-1 0,1 0-1,0-1 1,18 8 0,-27-14-2,-1-1 0,0 1 0,0-1 0,0 0 1,1 0-1,-1 0 0,1-1 0,-1 0 0,0 0 1,8-1-1,-9 0 2,0 0 0,-1 0 0,1 0 0,0-1 0,-1 1 0,1-1 0,-1 0 0,1 0 0,-1 0 0,0-1 0,0 1 0,0-1 1,0 0-1,-1 1 0,3-5 0,5-7 4,0 0-1,-1-1 1,-1 0 0,7-17 0,22-68 20,-26 66-14,7-16-10,-2-1 1,17-99 0,-31 115-13,-2 35 14,0-1 1,0 0-1,0 1 0,0-1 0,0 1 0,0-1 0,0 1 0,0-1 0,0 0 1,0 1-1,0-1 0,-1 1 0,1-1 0,0 1 0,0-1 0,-1 1 0,1-1 0,0 1 1,-1-1-1,1 1 0,0-1 0,-1 1 0,1 0 0,-1-1 0,0 0 0,0 1 1,1 0 0,-1 0-1,0 0 1,1 0 0,-1 1 0,0-1-1,1 0 1,-1 0 0,0 0-1,1 1 1,-1-1 0,0 0-1,1 1 1,-1-1 0,1 0-1,-1 1 1,0 0 0,-20 22 3,3 6 30,1 1-1,2 0 1,-18 47 0,13-18 155,-12 61 1,30-110-162,-5 17 112,-3 37 0,10-57-111,-1 0 1,1 0 0,0 0 0,1-1-1,-1 1 1,1 0 0,1-1 0,-1 1-1,1 0 1,0-1 0,4 7 0,-4-10-20,0 0 0,0 0 0,1 0 0,-1-1 0,1 1 0,-1-1 0,1 0 0,0 0 0,0 0 0,0 0 0,0 0 0,0-1 0,0 1 0,1-1 0,-1 0 0,0 0 0,1 0 0,-1-1 0,1 1 0,-1-1 0,1 0 1,-1 0-1,7 0 0,-1-1-85,1 0 1,-1 0 0,1-1 0,-1 0 0,1-1 0,-1 0 0,16-8 0,-11 3-250,-1 0 1,0-1 0,0-1 0,-1 0 0,0-1 0,14-15-1,-2-3-222,32-51 0,-14 13-229</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47.878"/>
    </inkml:context>
    <inkml:brush xml:id="br0">
      <inkml:brushProperty name="width" value="0.05" units="cm"/>
      <inkml:brushProperty name="height" value="0.05" units="cm"/>
    </inkml:brush>
  </inkml:definitions>
  <inkml:trace contextRef="#ctx0" brushRef="#br0">336 1 20044,'3'23'1841,"-5"18"-1097,-2 6-288,-5 17 760,-1 1-232,-3 3-199,-1-2-145,0-6-280,1-4-112,1-17-296,2-11-136,3-18-544,0-5-409,-2-17 897,-1-11-192,-1-23-152</inkml:trace>
  <inkml:trace contextRef="#ctx0" brushRef="#br0" timeOffset="1">3 38 19148,'-3'0'2169,"12"9"-1201,2 3-392,12 7 1800,5 1-1023,10 7-713,5 2-128,12 3-456,6 1-392,2-5 336,-5-6-88,-2-14-96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8.481"/>
    </inkml:context>
    <inkml:brush xml:id="br0">
      <inkml:brushProperty name="width" value="0.05" units="cm"/>
      <inkml:brushProperty name="height" value="0.05" units="cm"/>
    </inkml:brush>
  </inkml:definitions>
  <inkml:trace contextRef="#ctx0" brushRef="#br0">134 307 14091,'-3'-2'266,"0"0"1,0 1-1,0-1 1,0 1-1,0-1 1,-1 1-1,1 0 1,0 0-1,-1 1 1,1-1-1,0 1 1,-1-1-1,1 1 1,-1 0-1,1 0 1,-1 1-1,1-1 0,0 1 1,-1 0-1,1 0 1,0 0-1,0 0 1,-1 0-1,1 1 1,0-1-1,-5 5 1,5-4-157,0-1 1,0 1-1,1 0 1,-1 0 0,1 0-1,-1 0 1,1 0 0,0 1-1,0-1 1,0 1-1,0-1 1,1 1 0,-1 0-1,1 0 1,-1 0-1,1 0 1,0 0 0,0 0-1,0 0 1,1 0-1,-1 0 1,1 1 0,-1-1-1,1 0 1,0 0-1,1 0 1,-1 1 0,0-1-1,2 3 1,-1-4-117,0 1 0,1-1 1,-1 0-1,1 0 0,-1 0 1,1 0-1,0 0 0,0 0 0,0 0 1,0-1-1,0 1 0,0-1 0,1 1 1,-1-1-1,0 0 0,1 0 1,-1 0-1,1 0 0,-1-1 0,5 2 1,6 0-172,0 1 0,22-1 0,-7-1-29,0-2 0,0-2 0,0 0 0,0-2 0,48-14 0,-73 18 265,-1 0 0,0 1 0,1-1 0,-1 0-1,1 0 1,-1 0 0,0-1 0,0 1 0,0-1 0,0 1 0,0-1 0,4-3 0,-6 4 5,0 0-1,1-1 1,-1 1 0,0 0 0,0 0 0,0 0-1,1 0 1,-1-1 0,-1 1 0,1 0-1,0 0 1,0 0 0,0 0 0,0 0-1,-1-1 1,1 1 0,-1 0 0,1 0 0,-1 0-1,1 0 1,-1 0 0,1 0 0,-1 0-1,0 0 1,0 0 0,1 1 0,-1-1 0,0 0-1,-2-1 1,2 0 43,-3-1 87,0-1 0,1 0-1,0 0 1,0 0-1,-5-9 1,8 12-180,0 1 1,0-1-1,-1 0 1,1 0-1,0 1 1,0-1-1,0 0 1,0 0 0,0 1-1,0-1 1,0 0-1,0 0 1,0 0-1,0 1 1,0-1-1,0 0 1,1 0-1,-1 1 1,1-2-1,-1 1-11,1 0 0,0 0 0,0 0 0,0 1-1,0-1 1,0 0 0,0 0 0,0 1 0,0-1-1,0 1 1,0-1 0,0 1 0,0-1 0,1 1-1,-1 0 1,2-1 0,23-3-20,33-2 1,-37 4-40,0 0 1,27-7-1,-41 6 39,0 1 0,0-1 0,0 0 0,0-1 0,-1 0 0,0 0 1,0-1-1,0 0 0,11-9 0,-11 6 15,0 0 1,0 0 0,-1-1 0,0 1-1,-1-1 1,0-1 0,0 1-1,5-16 1,-7 18 37,-1 0-1,0 1 1,-1-1-1,1 0 1,-1 0 0,-1 0-1,1-1 1,-1 1-1,-1 0 1,1 0 0,-1 0-1,0 0 1,-3-9-1,3 15-21,1 0 0,0 0 0,-1-1 0,1 1 0,-1 0 0,1 0 0,-1 0 0,0 0 0,1 0 0,-1 1-1,0-1 1,0 0 0,1 0 0,-1 0 0,0 1 0,0-1 0,-2-1 0,2 2-3,1 0 1,-1 0-1,0 0 0,1 0 1,-1 0-1,0 0 1,1 0-1,-1 0 0,0 0 1,0 0-1,1 0 1,-1 0-1,0 1 0,1-1 1,-1 0-1,0 1 1,1-1-1,-1 0 0,1 1 1,-1-1-1,0 1 1,-2 1 26,1 1-1,-1 0 1,1-1 0,0 1 0,0 0 0,0 0 0,0 0 0,1 0 0,-3 7 0,1 0-5,0 1 0,1 0 0,1-1 0,0 1 0,0 0-1,1 0 1,0 0 0,1 0 0,1 0 0,-1-1 0,2 1 0,-1 0 0,2-1 0,-1 0 0,1 0 0,1 0 0,9 15 0,-9-16-80,0 0-1,1-1 1,0 0-1,1 0 1,0 0-1,0-1 1,1 0 0,0-1-1,0 1 1,0-1-1,1-1 1,0 0-1,0 0 1,0-1-1,0 0 1,1 0-1,0-1 1,19 3 0,-26-5-34,1-1 1,-1 1-1,1-1 1,0 0-1,-1 0 1,1 0-1,-1-1 1,1 1-1,-1-1 1,1 0-1,-1 0 1,1 0-1,-1 0 1,0-1-1,0 1 1,0-1-1,0 0 1,0 0-1,0 0 1,0 0-1,0-1 1,-1 1-1,1-1 1,-1 1-1,0-1 1,0 0-1,0 0 1,0 0-1,0 0 1,-1-1 0,1 1-1,-1 0 1,0-1-1,0 1 1,0 0-1,0-5 1,1-2-49,-1 0 1,-1 0 0,0-12-1,-7-42-435</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48.812"/>
    </inkml:context>
    <inkml:brush xml:id="br0">
      <inkml:brushProperty name="width" value="0.05" units="cm"/>
      <inkml:brushProperty name="height" value="0.05" units="cm"/>
    </inkml:brush>
  </inkml:definitions>
  <inkml:trace contextRef="#ctx0" brushRef="#br0">347 369 17924,'-1'-2'129,"0"0"1,-1 0 0,1 1-1,-1-1 1,1 0 0,-1 1-1,1-1 1,-1 1 0,0 0-1,0-1 1,0 1 0,0 0-1,0 0 1,0 0 0,0 0-1,0 1 1,0-1 0,-2 0-1,-1 0 66,0 1 0,0 0 0,0 0 0,0 0 0,0 0 0,0 1 0,-9 2 0,-1 1 151,0 1 0,0 1 1,0 1-1,-14 8 0,12-5-187,1 0-1,0 1 0,1 1 0,1 0 1,0 1-1,-13 15 0,21-22-127,0 1 0,1 0-1,0 1 1,1-1 0,-1 1-1,1 0 1,1 0 0,0 0 0,0 1-1,0-1 1,1 1 0,0 0-1,1-1 1,0 1 0,0 9-1,1-16-22,0 1 1,0-1-1,0 0 0,1 0 0,-1 0 0,0 1 0,1-1 0,0 0 0,-1 0 0,1 0 0,0 0 0,0 0 0,0 0 0,0 0 1,1-1-1,-1 1 0,0 0 0,1-1 0,-1 1 0,1-1 0,0 1 0,-1-1 0,1 0 0,0 1 0,0-1 0,0 0 0,0 0 0,0 0 1,0-1-1,4 2 0,-1-1 11,1-1 0,-1 1 0,1-1 1,0-1-1,-1 1 0,1-1 1,-1 1-1,1-2 0,-1 1 0,1-1 1,7-3-1,10-5 32,-1-2 1,0-1-1,-1-1 1,0 0 0,-1-2-1,-1 0 1,28-30-1,-3-5 146,61-88-1,-77 99-75,-2-2 0,-2 0 0,35-85 0,-44 73 10,-14 53-126,-1 0 0,0 0 1,0 0-1,0 0 0,0 0 0,0 0 0,1 0 0,-2 1 1,1-1-1,0 0 0,0 0 0,0 0 0,0 0 0,0 0 1,-1 0-1,1 0 0,-1 0 0,1 0 0,0 1 0,-1-1 0,1 0 1,-1 0-1,-1-1 0,1 2-1,1 0 0,-1 0 0,0 0 0,0 0 1,0 0-1,0 0 0,1 0 0,-1 0 0,0 0 0,0 0 0,0 0 0,1 1 0,-1-1 1,0 0-1,0 1 0,1-1 0,-1 0 0,0 1 0,0-1 0,1 1 0,-1-1 0,0 1 1,1 0-1,-1-1 0,0 2 0,-9 9 21,0 1 0,0-1 0,2 2-1,-14 23 1,-25 63 7,31-60-24,1 1 1,-10 50-1,21-69-7,0 0-1,1 1 0,1 0 0,2 0 0,0-1 0,3 26 1,-2-40-4,0 0 1,0-1 0,1 1-1,0 0 1,0-1-1,0 1 1,1-1 0,0 0-1,0 0 1,1 0 0,0 0-1,0-1 1,0 1 0,0-1-1,1 0 1,0 0 0,0-1-1,1 0 1,-1 0 0,1 0-1,0 0 1,0-1 0,0 0-1,12 5 1,-6-5 0,0-1 1,1 0-1,-1 0 1,1-2-1,-1 1 1,1-1-1,-1-1 1,0 0-1,1-1 1,-1-1-1,0 0 1,0 0-1,0-1 1,0 0-1,-1-1 1,22-13-1,-13 6 4,0-1 1,-1-1-1,-1-1 0,0 0 0,-1-2 1,-1 0-1,0-1 0,14-20 1,-15 14 8,0-1 0,-1 0 0,12-34 0,-19 41-5,-1 0 0,-1-1 0,0 1 1,-1-1-1,1-31 0,-4 47-5,-1 1 0,0-1 0,0 0 0,0 0 0,-1 0 0,1 0 0,-1 1 0,0-1 0,0 0 1,1 0-1,-2 1 0,1-1 0,0 1 0,-2-4 0,2 5 0,0 0 1,0 1 0,0-1-1,0 0 1,0 1-1,-1-1 1,1 0 0,0 1-1,0-1 1,0 1-1,-1 0 1,1 0-1,0-1 1,0 1 0,-1 0-1,1 0 1,0 0-1,0 0 1,-1 0 0,1 0-1,0 0 1,0 1-1,-1-1 1,1 0 0,0 1-1,0-1 1,0 1-1,-1 0 1,1-1-1,0 1 1,-1 0 0,-9 6 11,0 0 1,1 1 0,0 0 0,0 1-1,0 0 1,-14 19 0,-45 68 75,67-94-86,-42 70 50,40-62-44,-1-1 0,1 1 0,0 0-1,1 0 1,-3 18 0,6-27-9,-1 1 0,1-1-1,0 1 1,0 0 0,0-1-1,1 1 1,-1 0 0,0-1 0,1 1-1,-1-1 1,1 1 0,-1 0-1,1-1 1,0 0 0,-1 1-1,1-1 1,0 1 0,0-1 0,0 0-1,0 1 1,0-1 0,1 0-1,-1 0 1,0 0 0,0 0-1,1 0 1,-1 0 0,1-1-1,-1 1 1,1 0 0,-1-1 0,1 1-1,-1-1 1,1 1 0,-1-1-1,1 0 1,0 1 0,1-1-1,7 1-22,0-1 0,0 0 1,0 0-1,19-4 0,15-5-88,65-22 1,-73 19 58,0 2 0,0 1-1,47-5 1,-76 13 64,1 1 0,-1 0 0,1 0-1,-1 1 1,0 0 0,1 1 0,-1-1 0,0 1-1,0 0 1,1 1 0,-2 0 0,10 5-1,-2 2 50,0 0 0,0 1-1,-2 0 1,16 16-1,-21-19-31,0-1 0,1 0 0,0 0 1,0-1-1,0 0 0,1-1 0,0 0 0,12 5 0,-18-9-20,1 0-1,0 0 1,0 0 0,0 0 0,1 0 0,-1-1-1,0 0 1,0 0 0,0 0 0,0-1-1,0 1 1,0-1 0,0 0 0,0 0-1,0 0 1,0-1 0,0 1 0,-1-1 0,1 0-1,0 0 1,-1 0 0,0 0 0,5-5-1,-2 1 12,0 0 0,-1 0 0,0-1-1,0 0 1,0 0 0,-1 0 0,0-1-1,0 0 1,-1 1 0,0-1 0,-1 0-1,1-1 1,-1 1 0,-1 0 0,0-1-1,0 1 1,-1-15 0,0-2 17,-2-1 0,-1 1 0,-1 0 0,-11-40 0,-12-8 16,1 2-357,25 70 283,1 1 0,0-1 0,0 1 0,0 0-1,0-1 1,0 1 0,0 0 0,0-1 0,0 1 0,0-1 0,0 1 0,0 0 0,0-1 0,0 1 0,1-1 0,-1 1 0,0 0 0,0-1 0,0 1 0,0 0-1,1-1 1,-1 1 0,0 0 0,0-1 0,1 1 0,-1 0 0,0 0 0,1-1 0,-1 1 0,0 0 0,1 0 0,-1 0 0,0-1 0,1 1 0,-1 0 0,0 0 0,1 0-1,-1 0 1,1 0 0,-1 0 0,0 0 0,1 0 0,-1 0 0,0 0 0,1 0 0,-1 0 0,1 0 0,-1 0 0,1 0 0,24 4-885,-19-2 679,10 0-17,0-1 1,0 0-1,25-3 0,25-3-391</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49.673"/>
    </inkml:context>
    <inkml:brush xml:id="br0">
      <inkml:brushProperty name="width" value="0.05" units="cm"/>
      <inkml:brushProperty name="height" value="0.05" units="cm"/>
    </inkml:brush>
  </inkml:definitions>
  <inkml:trace contextRef="#ctx0" brushRef="#br0">438 135 16131,'3'-6'315,"0"0"-1,0 1 0,0-2 0,-1 1 0,0 0 0,0 0 1,-1-1-1,0 1 0,1-10 0,-2 13-197,0 1-1,0-1 1,0 1-1,-1-1 1,1 1-1,-1-1 1,1 1-1,-1 0 1,0-1-1,0 1 1,0 0-1,0-1 1,0 1-1,0 0 1,-1 0-1,1 0 1,-1 0-1,0 0 1,1 1-1,-1-1 1,0 0-1,0 1 1,0-1-1,0 1 1,-1 0-1,1 0 1,0 0-1,-4-2 1,2 2 8,-1 0 0,0 0 1,0 0-1,0 1 1,0-1-1,0 1 1,0 1-1,0-1 1,0 0-1,0 1 1,0 0-1,0 0 1,1 1-1,-1 0 0,0-1 1,-5 4-1,-1 1-22,0 1 1,0 0-1,0 0 0,1 1 0,-14 14 0,-5 9 4,2 1 1,2 2 0,0 0-1,3 2 1,1 0-1,1 1 1,2 1 0,2 1-1,-17 62 1,28-83-55,1 0 1,1 0-1,0 0 0,2 1 1,0-1-1,2 24 1,-1-35-38,1 0 0,0-1 0,1 1 0,0 0 1,0 0-1,0-1 0,1 1 0,-1-1 0,2 0 1,-1 0-1,1 0 0,0 0 0,0 0 0,0-1 0,1 0 1,0 0-1,0 0 0,0 0 0,10 5 0,-2-3-6,0-1-1,1 0 1,0-1-1,0 0 1,1-1-1,-1-1 1,1 0-1,0-1 1,0-1-1,21 0 1,-10-2-1,0-1 0,0 0 1,0-2-1,0-2 0,27-8 1,-38 9 8,-1-1 0,25-12 0,-35 15-8,0 1-1,0-1 1,0 0-1,0 0 1,-1 0-1,1 0 1,-1-1-1,0 1 1,0-1 0,0 0-1,0 0 1,3-7-1,-6 9-4,1 0 0,0 0-1,-1 0 1,0 0 0,1 0 0,-1 0-1,0 0 1,0 0 0,0 0 0,0 0 0,0 0-1,-1 0 1,1 0 0,-1 0 0,1 0-1,-1 1 1,0-1 0,1 0 0,-1 0-1,0 0 1,0 1 0,-1-1 0,1 0-1,0 1 1,0-1 0,-1 1 0,1-1-1,-1 1 1,1 0 0,-1 0 0,-2-2-1,-4-2 7,0 0-1,-1 1 1,1 0-1,-1 0 0,-13-3 1,-12-2 13,-68-6-1,75 11-47,7-1-32,19 5 55,1 0-1,0 0 0,0 0 0,0 0 1,0 0-1,0-1 0,-1 1 0,1 0 1,0 0-1,0 0 0,0 0 0,0 0 0,0 0 1,0-1-1,0 1 0,-1 0 0,1 0 1,0 0-1,0 0 0,0-1 0,0 1 1,0 0-1,0 0 0,0 0 0,0 0 1,0-1-1,0 1 0,0 0 0,0 0 0,0 0 1,0-1-1,0 1 0,0 0 0,0 0 1,0 0-1,0 0 0,0-1 0,1 1 1,-1 0-1,0 0 0,0 0 0,0 0 1,0 0-1,0-1 0,1 1 0,2-2-13,1-1 0,-1 1 0,1 0 0,0 0 0,0 0 0,5-1 0,37-15-81,101-36-143,-122 47 166,1 0 0,-1 2 0,49-5 0,-69 10 56,0 0 0,0 0-1,0 0 1,0 1 0,0 0-1,0 0 1,0 0 0,0 0-1,-1 1 1,6 2 0,-7-2 9,0-1 1,-1 1-1,1 0 1,-1 0-1,1 0 0,-1 1 1,0-1-1,0 1 1,0-1-1,0 1 1,0-1-1,-1 1 1,1 0-1,-1 0 0,0 0 1,1 0-1,-1 4 1,2 5 5,-1 0 0,0 0 0,-1 0 0,0 1 0,-2 14 0,-9 67 118,4-41-11,1-15-10,2-15 0,1 1-1,1 0 1,3 27-1,-2-47-98,0-1-1,1 1 0,0-1 0,0 0 1,0 1-1,0-1 0,3 6 0,-3-8-12,-1-1 0,1 1 1,-1 0-1,1-1 0,-1 1 0,1 0 0,0-1 0,-1 1 0,1-1 0,0 1 0,-1-1 0,1 1 0,0-1 0,-1 1 0,1-1 0,0 0 0,0 1 0,0-1 0,0 0 0,-1 0 0,1 0 0,0 0 0,0 1 0,0-1 0,0 0 0,-1 0 0,1-1 0,0 1 0,0 0 0,0 0 0,0 0 0,-1-1 0,1 1 0,0 0 0,0-1 0,0 1 0,-1 0 0,2-2 0,3-1 31,0-1 0,0 0-1,-1 0 1,0 0-1,1-1 1,-2 1 0,1-1-1,5-9 1,1-3-106,11-28 0,5-24-141</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50.167"/>
    </inkml:context>
    <inkml:brush xml:id="br0">
      <inkml:brushProperty name="width" value="0.05" units="cm"/>
      <inkml:brushProperty name="height" value="0.05" units="cm"/>
    </inkml:brush>
  </inkml:definitions>
  <inkml:trace contextRef="#ctx0" brushRef="#br0">0 404 18804,'1'5'215,"0"-1"-1,0 0 1,0 0-1,1 1 1,-1-1-1,5 7 1,-5-9-180,0-1 1,1 1-1,-1-1 1,0 0-1,0 0 1,1 1 0,-1-1-1,1 0 1,-1 0-1,1-1 1,0 1 0,-1 0-1,1 0 1,0-1-1,-1 1 1,1-1 0,0 1-1,0-1 1,-1 0-1,1 0 1,3 0 0,7-1 115,-1 0 0,1-1 1,-1-1-1,0 1 0,0-2 1,0 0-1,0 0 0,0-1 1,-1 0-1,15-11 0,0 0-27,-1-2-1,42-41 1,-45 37-51,-1 0 0,24-34 0,-37 46-40,-1 0 1,0 0 0,-1 0-1,0-1 1,-1 0-1,0 0 1,0 0-1,-1-1 1,1-13-1,-3 21-13,-1 0-1,0 0 0,0 0 1,0 0-1,0 0 0,-1 0 0,1 0 1,-1 1-1,0-1 0,0 0 1,-1 0-1,1 0 0,-1 1 0,0-1 1,0 1-1,0 0 0,-5-7 1,4 8-1,0-1 1,1 1 0,-1 0-1,0 0 1,0 0 0,-1 0-1,1 1 1,0-1 0,0 1-1,-1 0 1,1 0 0,-1 0-1,1 1 1,-1-1 0,1 1-1,-1 0 1,0 0 0,1 0-1,-1 0 1,-4 1 0,-2 2 31,0-1 0,-1 2 0,1-1 0,0 2 0,1-1 0,-1 1 0,1 1 0,0-1 0,0 2 0,1-1 0,0 1 0,0 1 0,-13 15 0,6-5 62,1 0 0,1 1 0,1 0 0,0 1 0,-13 33 0,20-39-41,0 0 0,1 1 1,0-1-1,1 1 0,1 0 1,0 0-1,1 0 0,0 0 1,2 0-1,3 29 0,-3-37-91,1-1 0,-1 0-1,1 0 1,1 1 0,-1-1-1,1 0 1,0-1 0,0 1-1,1-1 1,-1 1-1,1-1 1,0 0 0,1 0-1,-1-1 1,1 1 0,0-1-1,0 0 1,1 0 0,-1-1-1,1 0 1,0 1-1,0-2 1,0 1 0,0-1-1,0 0 1,0 0 0,9 0-1,-4 0-166,0-1 0,0-1 0,0 0 0,0 0 0,0-1 0,0 0-1,-1-1 1,1 0 0,0-1 0,-1-1 0,16-6 0,-9 2-11,0-1 0,0-1 0,-1-1 0,-1 0 0,26-24 0,19-28-635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50.627"/>
    </inkml:context>
    <inkml:brush xml:id="br0">
      <inkml:brushProperty name="width" value="0.05" units="cm"/>
      <inkml:brushProperty name="height" value="0.05" units="cm"/>
    </inkml:brush>
  </inkml:definitions>
  <inkml:trace contextRef="#ctx0" brushRef="#br0">175 1 17748,'-1'0'80,"0"0"0,1 0 1,-1-1-1,0 1 0,1 0 0,-1 0 1,0 0-1,1 1 0,-1-1 1,0 0-1,0 0 0,1 0 0,-1 0 1,0 1-1,1-1 0,-1 0 0,1 0 1,-1 1-1,0-1 0,1 1 1,-1-1-1,1 0 0,-1 1 0,1-1 1,-1 1-1,1-1 0,-1 1 0,1 0 1,-1 0-1,-2 1 163,-16 15 423,1 0-1,1 1 1,0 1 0,2 1-1,0 0 1,1 1 0,-16 33-1,28-52-648,1 0 0,0 0 0,1 0-1,-1 0 1,0 0 0,1 0 0,-1 0-1,1 1 1,-1-1 0,1 0 0,0 0 0,0 1-1,0-1 1,0 0 0,1 3 0,0-3-24,0-1 0,-1 0-1,1 1 1,0-1 0,0 0 0,0 0 0,0 0 0,0 0 0,0 0 0,0 0-1,1 0 1,-1 0 0,0 0 0,0-1 0,1 1 0,-1 0 0,1-1 0,-1 1 0,0-1-1,1 1 1,-1-1 0,1 0 0,-1 0 0,3 0 0,122 10-807,8 1-95,-116-8 797,-1 1-1,0 0 1,0 1-1,0 1 1,26 12-1,-38-15 126,1 1 0,0-1 0,-1 1 0,0 0 0,0 0 0,0 1 0,0-1 0,-1 1 0,0 0 0,0 0 1,0 1-1,5 8 0,-7-9 59,0 0 0,-1-1 1,1 1-1,-1 0 0,0 0 1,0-1-1,-1 1 1,1 0-1,-1 0 0,0 0 1,-1 0-1,1 0 0,-1 0 1,0 0-1,0 0 1,0-1-1,-4 8 0,0-1 124,0-1-1,-1 0 1,0 0-1,-1-1 0,0 0 1,-1 0-1,1-1 1,-2 0-1,1 0 1,-18 11-1,10-8 2,0-1-1,-1-1 1,0 0-1,0-1 1,-33 9-1,42-15-232,0 0 0,0-1 0,0 1 0,0-2 0,0 1 0,-12-2-1,18 1-48,0 0-1,0 0 0,-1-1 0,1 1 0,0-1 0,0 1 0,0-1 0,0 0 0,0 0 0,0 0 0,0 0 0,0 0 0,0 0 0,0-1 0,0 1 0,1-1 0,-1 1 0,0-1 0,1 0 0,0 1 0,-1-1 1,1 0-1,0 0 0,0 0 0,0 0 0,0 0 0,-1-4 0,1 2-68,1-1 0,-1 0 0,1 1 0,0-1 0,0 0 0,1 1 0,-1-1 0,1 0 0,0 1 0,0-1 0,1 1 1,1-5-1,3-5-164,1 0 0,12-18 1,17-21-739</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51.103"/>
    </inkml:context>
    <inkml:brush xml:id="br0">
      <inkml:brushProperty name="width" value="0.05" units="cm"/>
      <inkml:brushProperty name="height" value="0.05" units="cm"/>
    </inkml:brush>
  </inkml:definitions>
  <inkml:trace contextRef="#ctx0" brushRef="#br0">23 11 17772,'19'-10'1484,"-19"10"-1463,0 0 0,1 0 0,-1 0-1,0 0 1,0 0 0,1 0 0,-1-1 0,0 1 0,0 0-1,1 0 1,-1 0 0,0 0 0,0 0 0,1 0 0,-1 0-1,0 0 1,0 0 0,1 0 0,-1 0 0,0 0 0,0 0-1,1 0 1,-1 1 0,0-1 0,0 0 0,0 0 0,1 0-1,-1 0 1,0 0 0,0 0 0,1 1 0,-1-1-1,0 0 1,0 0 0,0 0 0,0 0 0,1 1 0,-1-1-1,0 0 1,0 0 0,0 1 0,0-1 0,0 0 0,0 0-1,0 1 1,0-1 0,0 0 0,1 0 0,-1 1 0,0-1-1,0 0 1,0 0 0,0 1 0,-1-1 0,1 0 0,0 0-1,0 1 1,0-1 0,-5 19 687,4-15-467,-13 46 1016,-11 73-1,23-105-1135,0 0 0,1 1 0,1-1 1,0 0-1,2 1 0,0-1 0,7 28 0,-8-42-96,0-1 0,1 1 0,-1 0 1,1-1-1,0 0 0,0 1 0,0-1 0,0 0 0,0 0 0,1 0 1,-1 0-1,1 0 0,0-1 0,5 4 0,-6-4-17,0-2-1,0 1 0,0 0 0,1 0 1,-1-1-1,0 1 0,0-1 1,1 0-1,-1 1 0,0-1 0,0 0 1,1 0-1,-1-1 0,0 1 1,1 0-1,-1-1 0,0 0 0,0 1 1,0-1-1,0 0 0,1 0 1,-1 0-1,0 0 0,-1-1 0,4-1 1,4-4 4,-1-1 0,0 0 0,0 0-1,-1-1 1,0 0 0,0 0 0,-1-1 0,0 0 0,-1 0 0,0 0 0,-1-1 0,4-14 0,0 0 7,-1-1 1,-2-1-1,-1 1 0,1-31 1,-4 47-16,-1 0 0,-3-20 0,3 28-4,0 0 1,0 0-1,-1 1 1,1-1-1,-1 0 1,1 0 0,-1 0-1,0 1 1,0-1-1,0 0 1,0 1-1,0-1 1,0 1-1,0-1 1,0 1-1,-1-1 1,1 1-1,0 0 1,-1 0-1,1 0 1,-1 0-1,-2-1 1,3 1-1,1 1 0,-1 0 0,0 0 1,0 0-1,0-1 0,0 1 0,0 0 1,0 0-1,0 1 0,0-1 0,0 0 0,0 0 1,0 0-1,0 1 0,0-1 0,0 0 0,1 1 1,-1-1-1,0 1 0,0-1 0,0 1 0,0-1 1,0 2-1,-2 0 2,1 0 0,0 1 0,0 0 0,0-1 1,0 1-1,1 0 0,-2 3 0,-2 6 30,0 0-1,-4 21 1,6-21 8,1 1 0,1-1 0,-1 1 1,2 0-1,0 0 0,3 24 0,-2-33-22,0 1 0,0-1 0,0 0 0,1 1-1,0-1 1,0 0 0,0 0 0,0-1 0,0 1 0,4 4 0,-4-6-7,0 0 1,0 0 0,1 0-1,-1 0 1,0-1-1,1 1 1,-1-1-1,1 1 1,0-1-1,-1 0 1,1 0-1,0 0 1,0-1 0,0 1-1,0-1 1,-1 1-1,4-1 1,3 0-1,-1-1 1,0 0 0,1-1-1,-1 0 1,0 0 0,0 0-1,0-1 1,0-1 0,0 1-1,-1-1 1,0 0 0,10-8-1,10-8-51,41-40-1,-62 54 29,90-91-298,-95 95 301,0 1 1,0 0-1,1 0 1,-1 0 0,0 0-1,0 0 1,1 0 0,-1 0-1,1 0 1,-1 1-1,1-1 1,-1 0 0,1 1-1,-1-1 1,1 1 0,0 0-1,-1-1 1,3 1 0,-3 1 7,0-1 1,0 1 0,0 0 0,0-1 0,-1 1-1,1 0 1,0-1 0,0 1 0,-1 0 0,1 0 0,0 0-1,-1 0 1,1 0 0,-1 0 0,0 0 0,1 0 0,-1 0-1,1 0 1,-1 0 0,0 0 0,0 0 0,0 0-1,0 0 1,0 0 0,0 0 0,0 0 0,0 2 0,0 34 144,2 23 183,-1-54-274,0-1 1,0 0-1,0 1 1,0-1-1,1 0 0,0 0 1,0 0-1,4 6 1,-5-9-35,0-1 0,0 0 0,0 1 0,1-1 0,-1 0 0,0 1 0,1-1 0,-1 0 0,1 0 0,-1 0 0,1 0 0,0-1 0,-1 1 0,1 0 1,0-1-1,0 1 0,-1-1 0,1 1 0,0-1 0,0 0 0,0 0 0,-1 0 0,1 0 0,0 0 0,0 0 0,3-1 0,4-1 22,0-1 0,-1 0 0,1 0 0,8-5 0,-12 6-29,66-36 31,-53 26-71,1 1 0,0 2 0,1 0 0,0 1 1,21-6-1,-38 13 20,-1 1 1,1-1-1,-1 1 1,0 0 0,1-1-1,-1 1 1,1 0 0,-1 0-1,1 1 1,-1-1-1,1 0 1,-1 1 0,1 0-1,-1-1 1,0 1 0,1 0-1,-1 0 1,0 0 0,0 1-1,0-1 1,0 0-1,3 4 1,-2-2 7,-1 0 1,0 1-1,0-1 1,0 1-1,0-1 0,-1 1 1,0 0-1,1 0 1,-1-1-1,0 1 0,-1 0 1,1 0-1,-1 5 1,1 9 39,0 18 69,-1-35-96,0 1 1,1 0 0,-1-1-1,0 1 1,1 0 0,-1-1 0,1 1-1,0-1 1,-1 1 0,1 0-1,0-1 1,0 0 0,0 1 0,2 2-1,-2-4-6,-1 0 0,1 1-1,0-1 1,0 0-1,0 0 1,0 0 0,0 0-1,0 1 1,-1-1-1,1 0 1,0 0 0,0-1-1,0 1 1,0 0 0,0 0-1,-1 0 1,1 0-1,0-1 1,0 1 0,0 0-1,0-1 1,-1 1-1,1-1 1,0 1 0,0-1-1,0-1 1,20-17 10,-19 17-18,31-34-89,22-23-256,-49 53 256,1 0 1,-1 1-1,1 0 0,1 0 0,-1 1 1,14-6-1,-20 9 73,1 0 1,-1 1 0,0-1 0,1 1-1,-1-1 1,1 1 0,-1 0-1,1-1 1,-1 1 0,1 0 0,-1 0-1,1 0 1,-1 0 0,1 0-1,-1 1 1,1-1 0,-1 0-1,1 1 1,-1-1 0,0 1 0,1-1-1,-1 1 1,0 0 0,1 0-1,-1-1 1,0 1 0,0 0 0,0 0-1,2 2 1,0 2-4,0-1-1,-1 1 1,1 0 0,-1 0 0,0 0-1,2 10 1,5 13-12,-9-28 16,0 0-1,0 1 1,1-1-1,-1 0 1,0 0-1,0 1 1,0-1 0,0 0-1,0 0 1,1 1-1,-1-1 1,0 0-1,0 0 1,1 1-1,-1-1 1,0 0 0,0 0-1,1 0 1,-1 0-1,0 1 1,0-1-1,1 0 1,-1 0 0,0 0-1,1 0 1,-1 0-1,0 0 1,1 0-1,-1 0 1,0 0 0,0 0-1,1 0 1,-1 0-1,0 0 1,1 0-1,-1 0 1,0 0 0,1 0-1,-1 0 1,0 0-1,0 0 1,1-1-1,-1 1 1,0 0 0,1 0-1,-1 0 1,0-1-1,11-11-982,-11 11 935,11-16-643,-1-1 0,14-36 0,-20 44 514,19-49-623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51.505"/>
    </inkml:context>
    <inkml:brush xml:id="br0">
      <inkml:brushProperty name="width" value="0.05" units="cm"/>
      <inkml:brushProperty name="height" value="0.05" units="cm"/>
    </inkml:brush>
  </inkml:definitions>
  <inkml:trace contextRef="#ctx0" brushRef="#br0">220 0 17500,'1'6'254,"1"0"0,-1 0 0,0 1 1,-1-1-1,1 0 0,-1 0 0,0 0 1,-1 0-1,0 0 0,0 1 0,0-1 0,-3 7 1,-1 10 325,-6 54 1941,-4 148 1,16-171-2302,2 0 1,3 0 0,19 84 0,-19-117-328,32 110-2006,-50-157 55,-21-36 1,-53-65 1024,2 20 2254,50 67 200,32 38-1282,1 0 0,-1 0 1,1 1-1,-1-1 0,1 0 0,0 0 1,0-1-1,0 1 0,0 0 1,0 0-1,0-1 0,1 1 0,-1 0 1,0-4-1,2 5-64,-1 0 1,1 0 0,-1 0-1,1-1 1,-1 1-1,1 0 1,0 0-1,-1 0 1,1 0-1,0 0 1,0 0-1,0 0 1,0 1 0,0-1-1,0 0 1,0 0-1,0 1 1,0-1-1,0 1 1,1-1-1,-1 1 1,0-1 0,0 1-1,0 0 1,1-1-1,1 1 1,97-22 927,-66 17-880,-2-2 0,1-2 1,36-14-1,-3-10-86,-1-5-22</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52.543"/>
    </inkml:context>
    <inkml:brush xml:id="br0">
      <inkml:brushProperty name="width" value="0.05" units="cm"/>
      <inkml:brushProperty name="height" value="0.05" units="cm"/>
    </inkml:brush>
  </inkml:definitions>
  <inkml:trace contextRef="#ctx0" brushRef="#br0">1 401 17012,'12'-31'831,"2"1"1,1 0 0,2 1-1,0 1 1,2 1 0,2 0-1,34-35 1,-52 58-735,0 0-1,1 1 1,0 0-1,0 0 1,0 0-1,0 0 1,0 0-1,0 1 1,1-1-1,-1 1 1,1 1-1,-1-1 1,9-1-1,-12 3-83,0 0 1,0 0-1,0 0 1,0 0-1,0 0 0,0 0 1,1 0-1,-1 0 1,0 1-1,0-1 1,0 1-1,0-1 0,0 0 1,0 1-1,-1 0 1,1-1-1,0 1 0,0 0 1,0-1-1,0 1 1,-1 0-1,1 0 1,0 0-1,-1-1 0,1 1 1,0 0-1,-1 0 1,1 0-1,-1 0 0,0 0 1,1 0-1,-1 0 1,0 0-1,0 0 0,1 1 1,-1-1-1,0 2 1,0 5-3,0 0 1,0 1 0,-1-1-1,-1 9 1,-3 9-13,-1 0-1,-1-1 0,-12 29 1,-38 72 33,6-14 114,48-105-126,1 0 0,-1 1-1,1-1 1,0 0 0,1 1-1,0-1 1,-1 15 0,2-21-16,0-1 0,0 1 1,0 0-1,1 0 0,-1 0 1,0 0-1,0-1 1,0 1-1,1 0 0,-1 0 1,1 0-1,-1-1 1,0 1-1,1 0 0,-1-1 1,1 1-1,0 0 0,-1-1 1,1 1-1,-1-1 1,1 1-1,0-1 0,0 1 1,-1-1-1,1 1 0,0-1 1,0 0-1,-1 0 1,1 1-1,0-1 0,0 0 1,0 0-1,-1 0 1,1 0-1,0 0 0,0 0 1,0 0-1,0 0 0,0 0 1,-1 0-1,1 0 1,1-1-1,3 0 14,1 0 0,-1-1-1,0 0 1,9-5 0,-14 7-18,18-10 23,0-1 1,-1-1 0,0-1-1,-1-1 1,0 0-1,21-25 1,73-104 24,-10-7-197,-87 133 40,-15 42-9,-4 9 77,-15 113 68,20-130 13,0-1 0,1 1 0,1 0 0,1-1 0,0 1 0,8 28 0,-8-40-14,-1-1 0,1 1 0,0-1 0,0 1 0,1-1 0,-1 0 1,1 0-1,0 0 0,0 0 0,0 0 0,1-1 0,-1 1 1,1-1-1,0 0 0,0 0 0,0-1 0,0 1 0,0-1 0,1 0 1,-1 0-1,1 0 0,-1 0 0,1-1 0,8 2 0,-5-3 25,0 1-1,-1-1 0,1-1 1,0 1-1,0-1 0,-1-1 1,1 1-1,0-2 0,-1 1 1,0-1-1,0 1 0,1-2 1,-2 1-1,1-1 0,6-5 1,1-2 44,-1 0 0,0-1 0,-1 0 0,-1-1 0,0 0 0,-1-1 0,0 0 0,-1-1 0,0 0 0,12-32 1,-15 31-47,0 0 0,-2 0 1,1 0-1,-2-1 1,0 1-1,-2-1 1,1 0-1,-2 0 0,0 0 1,-1 0-1,-4-21 1,4 33-44,-1 0 0,1 0 0,-1 0 0,0 0 0,0 1 0,-1-1 1,0 0-1,1 1 0,-1 0 0,-1 0 0,1 0 0,-1 0 0,-4-4 0,7 7-6,0 0 0,-1 0-1,1 1 1,-1-1-1,1 0 1,-1 0-1,0 1 1,1-1 0,-1 1-1,0-1 1,1 1-1,-1 0 1,0 0-1,0-1 1,1 1 0,-1 1-1,-2-1 1,2 1-3,0-1 0,-1 1 1,1 0-1,0 0 0,0 0 0,0 1 1,0-1-1,0 1 0,0-1 1,0 1-1,0-1 0,0 1 0,1 0 1,-1 0-1,-1 3 0,0 0 1,0-1-1,0 1 0,1 0 0,0 0 1,0 0-1,0 0 0,1 0 0,0 0 1,0 0-1,0 1 0,1-1 0,-1 0 1,1 1-1,0-1 0,1 0 0,-1 1 1,1-1-1,0 0 0,4 9 0,-4-10 2,0 0-1,1 0 0,0-1 1,0 1-1,0-1 0,0 1 1,1-1-1,-1 0 0,1 0 1,0 0-1,0 0 0,0 0 1,0-1-1,0 1 0,1-1 1,-1 0-1,1 0 0,-1 0 1,1-1-1,0 1 0,0-1 1,0 0-1,0 0 0,0 0 1,0 0-1,4-1 0,0 0-14,0-1-1,0 0 1,0 0 0,0-1-1,0 0 1,0-1 0,-1 1-1,1-1 1,-1-1-1,0 0 1,0 0 0,0 0-1,0-1 1,-1 0-1,0 0 1,0 0 0,0-1-1,9-11 1,-2 0-44,-1 0 0,0 0 0,-2-1 0,0-1 0,0 0 0,6-21 0,-14 34 18,12-37-183,-13 40 195,-1 0 1,1 0-1,-1 0 0,0 0 0,0 0 0,0 0 0,0-1 0,0 1 1,0 0-1,-1 0 0,-1-3 0,2 5 26,0 1 0,0 0 1,0 0-1,0 0 0,0-1 0,0 1 0,0 0 0,0 0 1,0 0-1,-1 0 0,1-1 0,0 1 0,0 0 1,0 0-1,0 0 0,0 0 0,0 0 0,-1-1 0,1 1 1,0 0-1,0 0 0,0 0 0,0 0 0,-1 0 1,1 0-1,0 0 0,0 0 0,0 0 0,-1 0 0,1 0 1,0 0-1,0 0 0,0 0 0,0 0 0,-1 0 1,1 0-1,0 0 0,0 0 0,0 0 0,-1 0 0,1 0 1,0 0-1,0 0 0,0 0 0,0 0 0,-1 1 1,-8 9-62,-5 17 41,9-13 42,1 0-1,1 0 1,0 0 0,1 1-1,0-1 1,2 28 0,0-37-12,0 0-1,1 0 1,-1 0 0,1 0 0,0 0 0,1-1 0,-1 1 0,1 0 0,0-1 0,0 1 0,1-1-1,-1 0 1,1 1 0,0-1 0,0-1 0,0 1 0,1 0 0,-1-1 0,1 1 0,0-1 0,0 0 0,0-1-1,8 5 1,2-2-77,1 0-1,0-1 0,0-1 1,30 3-1,-31-5-46,-1 1-1,0 0 1,1 1 0,-1 0-1,0 1 1,23 10-1,-33-12 90,-1 0-1,1-1 1,0 1-1,-1 0 0,1 1 1,-1-1-1,0 0 1,1 1-1,-1-1 1,0 1-1,0-1 0,-1 1 1,1 0-1,-1 0 1,1 0-1,0 4 0,-1-2 41,1 1 0,-2-1-1,1 1 1,-1 0 0,0-1 0,0 1-1,0-1 1,-3 10 0,3-15 0,0 1 0,0-1 0,0 0 0,0 1 0,-1-1 0,1 1 0,0-1 0,0 1 0,0-1 0,0 0 0,0 1 0,0-1 0,0 1 0,1-1 0,-1 0 0,0 1 0,0-1 0,0 1 0,0-1 0,0 0 0,1 1 0,-1-1 1,0 1-1,1-1 0,7-2 240,10-17-13,-9 7-312,0-1-1,0-1 0,-2 1 1,0-1-1,8-21 1,20-77-1257,-21 62 1142,11-31-223,0 1-127</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53.013"/>
    </inkml:context>
    <inkml:brush xml:id="br0">
      <inkml:brushProperty name="width" value="0.05" units="cm"/>
      <inkml:brushProperty name="height" value="0.05" units="cm"/>
    </inkml:brush>
  </inkml:definitions>
  <inkml:trace contextRef="#ctx0" brushRef="#br0">247 0 16131,'-6'13'784,"0"0"0,0 0 0,1 0-1,1 1 1,0 0 0,-2 18 0,-7 89 1243,12-94-1692,-8 126 521,7 1-1,25 209 1,-23-363-876,0 0 0,0 0 0,0 0 0,0 0 0,0 0-1,0 0 1,0 0 0,0 0 0,-1 0 0,1 0 0,0 0 0,0 0 0,0 0 0,0 0 0,0 0-1,0 0 1,0 0 0,0 0 0,0 0 0,0 0 0,0 0 0,0 0 0,0 0 0,0 0 0,0 0-1,0 0 1,-1 0 0,1 0 0,0 0 0,0 0 0,0 0 0,0 0 0,0 0 0,0 0 0,0 0 0,0 0-1,0 1 1,0-1 0,0 0 0,-6-12-282,-7-18 49,-164-393 460,175 421-158,1-1 0,0 1 0,0-1 0,0 0 1,0 1-1,0-1 0,0 0 0,1 0 0,-1 1 0,1-1 0,0-3 1,0 5-32,0 1 0,1-1 0,-1 1 0,0-1 0,0 1 0,0-1 0,1 1 0,-1 0 0,0-1 0,1 1 0,-1-1 0,0 1 0,1 0 1,-1-1-1,1 1 0,-1 0 0,1-1 0,-1 1 0,0 0 0,1 0 0,-1 0 0,2-1 0,20 0 250,39 10 5,26 2-1220,-75-10 877,-1-1 0,0 0 1,0-1-1,1 0 0,15-4 0,-25 5 59,-1 0 1,0-1-1,1 1 0,-1 0 1,0-1-1,1 1 1,-1-1-1,0 1 1,0-1-1,0 0 0,1 0 1,-1 1-1,0-1 1,0 0-1,0 0 1,0 0-1,0 0 0,0 0 1,-1 0-1,1 0 1,0-1-1,0 1 1,-1 0-1,1 0 0,-1-1 1,1 1-1,-1 0 1,1-3-1,-1-17-340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53.414"/>
    </inkml:context>
    <inkml:brush xml:id="br0">
      <inkml:brushProperty name="width" value="0.05" units="cm"/>
      <inkml:brushProperty name="height" value="0.05" units="cm"/>
    </inkml:brush>
  </inkml:definitions>
  <inkml:trace contextRef="#ctx0" brushRef="#br0">42 31 17284,'-30'-19'1640,"19"10"-1168,11 6-232,18 9 672,11 7-399,15 7-914,7 6 1834,10 1-1481,5 5 8,9 2 32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53.845"/>
    </inkml:context>
    <inkml:brush xml:id="br0">
      <inkml:brushProperty name="width" value="0.05" units="cm"/>
      <inkml:brushProperty name="height" value="0.05" units="cm"/>
    </inkml:brush>
  </inkml:definitions>
  <inkml:trace contextRef="#ctx0" brushRef="#br0">233 0 19596,'-12'1'1647,"0"0"1,-23 5-1,-55 21-453,80-24-1134,-35 14 121,43-16-182,0 0-1,0 0 1,0-1-1,1 1 1,-1 1-1,0-1 1,1 0-1,-1 0 1,1 1-1,0-1 0,-1 0 1,1 1-1,0 0 1,0-1-1,0 1 1,0 0-1,0-1 1,0 1-1,-1 2 1,2-3-9,1 0 1,-1 0-1,0 0 0,0-1 1,0 1-1,0 0 0,1 0 1,-1-1-1,0 1 0,1 0 1,-1 0-1,0-1 0,1 1 1,-1 0-1,1-1 0,-1 1 1,1-1-1,0 1 0,-1-1 1,1 1-1,-1-1 1,1 1-1,0-1 0,0 1 1,-1-1-1,1 0 0,0 1 1,0-1-1,1 0 0,25 7-282,-25-7 268,104 6-1173,-85-7 953,0 2-1,0 0 1,0 1 0,0 1 0,0 1-1,34 12 1,-51-14 246,0-1-1,0 1 1,0 0-1,0 1 1,-1-1-1,1 1 1,-1-1 0,0 1-1,1 0 1,-1 0-1,-1 1 1,1-1-1,0 1 1,-1-1-1,1 1 1,-1 0 0,0 0-1,-1 0 1,1 0-1,-1 0 1,1 0-1,-1 0 1,-1 1-1,1-1 1,0 6 0,-1-4 113,-1 1 1,1 0 0,-1-1-1,0 0 1,-1 1 0,0-1-1,0 0 1,0 1 0,-1-1-1,0 0 1,0-1 0,0 1-1,-1 0 1,0-1 0,0 0 0,-6 6-1,3-4 99,0-1 0,0 1 0,-1-1 0,0-1 0,-1 0 0,-8 5 0,14-9-209,0 1-1,0-1 1,0 0 0,0 0-1,0 0 1,0 0-1,0 0 1,0-1 0,0 1-1,0-1 1,-1 0 0,1 0-1,0 0 1,0-1 0,0 1-1,0-1 1,-1 0-1,1 1 1,0-2 0,0 1-1,0 0 1,-2-2 0,3 2-57,0 0 0,1-1 0,0 1 0,-1-1 1,1 1-1,0-1 0,0 1 0,-1-1 0,1 0 1,1 0-1,-1 1 0,0-1 0,0 0 0,1 0 1,-1 0-1,1 0 0,-1 0 0,1-2 0,-1-1 1,1 1-1,0-1 1,1 1-1,-1-1 1,1 1-1,0-1 1,1-4-1,14-28-420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8.914"/>
    </inkml:context>
    <inkml:brush xml:id="br0">
      <inkml:brushProperty name="width" value="0.05" units="cm"/>
      <inkml:brushProperty name="height" value="0.05" units="cm"/>
    </inkml:brush>
  </inkml:definitions>
  <inkml:trace contextRef="#ctx0" brushRef="#br0">1 1 18436,'0'10'1824,"8"10"-1232,5 0-239,12 1 767,5 1-632,11-4 368,5 1-616,7-8-144,2-2-104</inkml:trace>
  <inkml:trace contextRef="#ctx0" brushRef="#br0" timeOffset="1">448 76 16452,'-17'-5'981,"1"1"1,-1 0 0,0 1 0,-30-2-1,38 5-569,0 0-1,0 0 1,0 1-1,0 0 0,0 0 1,1 1-1,-1 0 0,0 1 1,1 0-1,-15 7 1,21-9-376,0 0 0,0 0 0,1 0 0,-1 0 0,0 1 0,1-1 0,-1 0 0,0 1 0,1-1 0,0 1 1,-1 0-1,1-1 0,0 1 0,0 0 0,0 0 0,0 0 0,0 0 0,0 0 0,1 0 0,-1 0 0,1 0 1,-1 0-1,1 0 0,0 0 0,0 4 0,0-3-55,1-1 0,0 1 0,0 0-1,0-1 1,1 1 0,-1-1 0,1 0 0,-1 1 0,1-1 0,0 0 0,0 0 0,0 0-1,0 0 1,0 0 0,0-1 0,0 1 0,1-1 0,-1 1 0,3 0 0,14 6-501,0 0 1,1-1-1,0-2 0,0 0 1,0-1-1,0-1 1,30 1-1,54 10-2021,-99-13 2475,0 0 0,0 1-1,-1-1 1,1 1 0,0 0-1,-1 0 1,8 5 0,-10-6 110,-1 0 1,0 0-1,0 0 1,0 0 0,0 1-1,0-1 1,0 0-1,0 0 1,0 1 0,0-1-1,-1 0 1,1 1-1,-1-1 1,1 1 0,-1-1-1,1 1 1,-1-1-1,0 1 1,0-1 0,0 1-1,1-1 1,-2 1-1,1 0 1,0-1 0,0 1-1,0-1 1,-1 1-1,0 1 1,-3 7 336,0-2-1,0 1 1,-1 0-1,0-1 1,-1 0-1,1 0 1,-8 7-1,-6 5 831,-26 22-1,41-38-1146,-1-1-1,1 0 1,-1 0-1,1-1 1,-10 5-1,13-7-92,1 0-1,-1 1 1,0-1-1,1 0 1,-1 0-1,1 1 1,-1-1-1,0 0 0,1 0 1,-1 0-1,0 0 1,1 0-1,-1 0 1,0 0-1,1 0 1,-1 0-1,0 0 1,1-1-1,-1 1 0,0 0 1,1 0-1,-1-1 1,0 1-1,1 0 1,-1-1-1,1 1 1,-1 0-1,1-1 1,-1 1-1,1-1 0,-1 1 1,1-1-1,-1 1 1,1-1-1,0 1 1,-1-1-1,1 1 1,0-1-1,0 0 1,-1 1-1,1-1 0,0 0 1,0 1-1,0-1 1,0 0-1,-1 1 1,1-1-1,0 0 1,0 1-1,1-1 1,-1 0-1,0 1 0,0-1 1,0 0-1,0 1 1,1-2-1,1-7-135,0-1-1,1 1 1,1 0-1,-1 0 0,11-17 1,13-23-530</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54.253"/>
    </inkml:context>
    <inkml:brush xml:id="br0">
      <inkml:brushProperty name="width" value="0.05" units="cm"/>
      <inkml:brushProperty name="height" value="0.05" units="cm"/>
    </inkml:brush>
  </inkml:definitions>
  <inkml:trace contextRef="#ctx0" brushRef="#br0">160 733 14915,'1'1'141,"-1"1"-1,0-1 0,0 0 1,0 1-1,0-1 1,0 1-1,0-1 0,-1 1 1,1-1-1,0 1 1,-1-1-1,1 0 1,-1 1-1,1-1 0,-1 0 1,0 1-1,1-1 1,-1 0-1,0 0 0,0 0 1,-2 2-1,-27 23 833,11-11 294,2 1-317,1 1 0,-17 23 0,29-35-784,0 0-1,0 1 0,1 0 1,0-1-1,0 1 0,1 1 1,-1-1-1,1 0 1,0 0-1,1 1 0,0-1 1,-1 12-1,2-16-135,0 0-1,0-1 0,1 1 1,-1 0-1,1 0 1,-1 0-1,1-1 1,-1 1-1,1 0 1,0-1-1,0 1 1,0 0-1,0-1 1,0 1-1,0-1 1,1 0-1,-1 1 1,0-1-1,1 0 0,-1 0 1,1 0-1,-1 0 1,1 0-1,-1 0 1,1 0-1,0 0 1,0-1-1,-1 1 1,1-1-1,0 1 1,0-1-1,0 0 1,2 1-1,4-1 10,0 1-1,0-1 1,0-1-1,1 0 1,-1 0 0,12-3-1,-1-2-18,-1 0-1,0-1 0,0-2 0,-1 1 1,0-2-1,17-12 0,89-78-32,-87 67-38,-2-2 0,-1-1 1,-2-2-1,53-83 1,-69 96-16,-1-1 1,-1-1 0,-2 0-1,0-1 1,-2 0-1,-1 0 1,-1-1 0,-2 0-1,4-47 1,-9 62 18,-1 0 0,0 0 0,0 0 0,-2 0 0,1 0 0,-10-24 0,9 30 25,0 1-1,-1-1 1,0 1-1,0 0 1,0 0 0,-1 0-1,0 1 1,-1 0-1,1 0 1,-1 0 0,-1 1-1,-12-10 1,10 10 7,-1 1-1,1-1 1,-1 2 0,1-1 0,-1 1 0,0 1 0,0 0 0,-1 0 0,-19 0-1,8 2 32,1 1 0,-1 1 0,-36 8 0,37-4 42,1 0 0,0 1 0,0 1 0,0 0 0,1 2 1,1 0-1,-19 14 0,25-15 1,1-1 0,0 2 0,1-1 1,0 1-1,0 1 0,1 0 0,0 0 0,1 1 0,1 0 0,0 1 0,-8 18 1,13-27-48,0 1 0,1 0 1,0 0-1,0-1 0,0 1 1,0 0-1,1 0 1,0 0-1,0 0 0,0 0 1,0 0-1,1-1 1,0 1-1,0 0 0,0 0 1,1 0-1,-1-1 0,1 1 1,0-1-1,1 1 1,-1-1-1,1 0 0,0 0 1,0 0-1,0 0 0,0-1 1,1 1-1,-1-1 1,1 0-1,0 0 0,8 5 1,4 1-90,1 0 1,0-2 0,0 0-1,1 0 1,0-2 0,0 0-1,21 3 1,54 3-404,19 4-152,-96-12 523,-1 0 0,0 2 0,0 0 0,-1 0 0,16 9 0,-24-10 127,-1-1 0,1 1 0,-1 0 0,0 0 0,0 1 0,0-1 0,-1 1 0,0 0 0,1 0 0,-2 1 0,1-1 0,-1 1 0,0 0 0,0 0 0,0 0 0,-1 0 0,0 1 0,0-1 0,-1 0 0,0 1 0,0-1 0,0 8 0,-1 9 263,0 0 1,-2 0-1,-1 0 1,-1-1 0,-7 24-1,10-45-299,1 1-1,-1 0 0,1-1 1,-1 1-1,1 0 0,0 0 0,0-1 1,0 1-1,0 0 0,0 0 1,0-1-1,0 1 0,1 0 1,-1 0-1,0-1 0,2 3 1,-1-3-19,0-1 1,0 1 0,0-1-1,0 0 1,0 1 0,0-1-1,1 0 1,-1 0 0,0 1 0,0-1-1,0 0 1,0 0 0,1-1-1,-1 1 1,0 0 0,0 0-1,0 0 1,0-1 0,0 1 0,0-1-1,0 1 1,0-1 0,0 1-1,0-1 1,2-1 0,31-14-295,10-6-120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55.113"/>
    </inkml:context>
    <inkml:brush xml:id="br0">
      <inkml:brushProperty name="width" value="0.05" units="cm"/>
      <inkml:brushProperty name="height" value="0.05" units="cm"/>
    </inkml:brush>
  </inkml:definitions>
  <inkml:trace contextRef="#ctx0" brushRef="#br0">193 705 19836,'-18'9'640,"0"0"-1,0 1 1,1 1-1,0 0 1,-26 25-1,37-30-464,0 0 0,1-1-1,0 2 1,0-1-1,1 0 1,-1 1 0,1 0-1,1 0 1,-1 0 0,1 1-1,1-1 1,-1 1-1,1 0 1,1-1 0,-1 1-1,1 0 1,0 12-1,1-17-116,1 1 0,-1-1 0,1 0 0,-1 0 0,1 1 0,0-1 0,0 0 0,0 0 0,0 0 0,1 0 0,-1 0 0,1 0 0,0 0 0,0-1 0,0 1 0,0-1 0,4 4 0,-3-3-26,1-1-1,0 1 0,0-1 0,0 0 0,0 0 0,1 0 0,-1 0 0,1-1 1,-1 0-1,1 0 0,5 1 0,0-1-49,0-1 0,1 1-1,-1-2 1,0 0 0,0 0 0,0-1 0,0 0 0,0 0-1,0-1 1,14-7 0,-13 5-60,-1-1-1,0-1 1,0 1 0,0-1-1,-1-1 1,0 0 0,-1 0-1,0-1 1,0 0 0,-1 0-1,0-1 1,0 0 0,-1 0 0,-1-1-1,0 1 1,0-1 0,-1-1-1,0 1 1,-1 0 0,0-1-1,1-16 1,-4 26 59,1 0 1,-1 0-1,0 0 1,0-1-1,-1 1 1,1 0-1,0 0 1,-1 0-1,1 0 1,-1 0-1,0 0 1,1 1-1,-1-1 1,0 0-1,0 0 1,0 0-1,-1 1 1,1-1-1,0 1 1,-1-1-1,-1-2 0,1 4 16,0-1-1,0 0 1,1 1-1,-1-1 1,0 1-1,0-1 0,0 1 1,0 0-1,0-1 1,0 1-1,1 0 0,-1 1 1,0-1-1,0 0 1,0 0-1,0 1 1,0-1-1,1 1 0,-1 0 1,0-1-1,0 1 1,1 0-1,-3 2 1,-1 0 28,0 1 0,0 0 1,0 1-1,1-1 1,0 1-1,0-1 0,0 1 1,1 0-1,0 1 1,0-1-1,0 1 1,0-1-1,1 1 0,0 0 1,-2 7-1,3-7 10,-1 0-1,1 0 0,0 0 1,0 0-1,0 0 0,1 0 1,0 1-1,1-1 0,-1 0 1,1 0-1,0 0 0,0 0 1,1 0-1,0 0 0,4 8 1,-3-10-27,-1-1 1,1 0-1,0 1 1,0-1-1,1 0 1,-1-1-1,1 1 1,-1-1-1,1 1 1,0-1 0,0 0-1,0 0 1,0-1-1,0 1 1,1-1-1,-1 0 1,0 0-1,1-1 1,-1 1-1,0-1 1,10 0-1,-2 0-30,0-1 1,1-1-1,-1 0 0,0 0 0,0-2 0,22-8 0,-14 3-31,-2-1 0,1-1 0,-1-1 0,-1-1 0,0-1 0,-1 0 0,0-1 0,22-27 0,-11 7-137,-1 0-1,-3-2 1,26-51-1,-27 43 9,-3-1-1,-1 0 1,-3-1-1,-2-1 1,-1 0-1,-3-1 1,-2 0-1,1-82 0,-8 120 160,-1-1 0,0 1 0,-4-17 0,4 26 34,1 0-1,0 1 1,0-1-1,-1 0 1,1 1-1,-1-1 1,0 1-1,1-1 1,-1 1-1,0-1 1,0 1-1,0 0 1,0-1-1,0 1 1,0 0-1,0 0 1,0 0-1,-1-1 1,1 1-1,0 1 1,-1-1-1,1 0 1,-1 0-1,1 0 1,-1 1-1,1-1 1,-1 1-1,1-1 1,-1 1-1,-3-1 1,3 2 17,0-1 1,0 1-1,0 0 0,0-1 1,0 1-1,0 0 0,0 0 1,0 0-1,1 0 1,-1 1-1,0-1 0,1 0 1,-1 1-1,1-1 0,-1 1 1,1-1-1,0 1 1,0 0-1,0 0 0,0 0 1,0-1-1,-1 4 0,-3 7 116,1-1-1,-5 21 0,8-28-102,-8 37 193,2 0 0,2 1 1,0 47-1,11 129 77,-3-155-300,69 679 361,-67-709-322,31 254 868,-36-285-612,-2-12-197,-3-21-33,-11-97-418,1-210 1,18 260-3,2 1 0,5 0 0,2 1 1,24-79-1,-21 110 185,2 1 0,1 0 0,3 1 0,1 2 0,2 0 1,34-43-1,-50 72 215,0 1 1,0-2-1,-1 1 1,-1-1-1,8-20 1,-12 25-22,0 1 0,0 0 0,-1-1 0,0 1 0,0-1 0,-1 0 0,0 1 1,0-1-1,-1 1 0,0-1 0,-3-10 0,4 18-36,0 0 0,0 0 1,0 0-1,0 0 0,0 0 0,0 0 1,0 1-1,0-1 0,0 0 0,0 0 1,0 0-1,0 0 0,0 0 0,0 0 1,0 1-1,0-1 0,0 0 0,0 0 1,0 0-1,0 0 0,0 0 0,0 0 1,-1 0-1,1 1 0,0-1 0,0 0 1,0 0-1,0 0 0,0 0 0,0 0 1,0 0-1,-1 0 0,1 0 0,0 0 1,0 0-1,0 0 0,0 0 0,0 0 1,0 0-1,-1 0 0,1 0 0,0 0 1,0 0-1,0 0 0,0 0 0,0 0 1,0 0-1,-1 0 0,1 0 1,0 0-1,0 0 0,0 0 0,0 0 1,0 0-1,0 0 0,-1 0 0,1 0 1,0 0-1,0-1 0,0 1 0,0 0 1,0 0-1,0 0 0,0 0 0,0 0 1,0 0-1,-1-1 0,-2 14-4,0-1 0,1 0 0,0 1 1,1-1-1,1 16 0,5 68 15,-3-72-8,7 58 16,4-1 1,2 0 0,36 104-1,-39-148-70,-34-52-92,-40-46 1,3-2-1,-65-89 1,114 137 144,-6-5 18,-16-29-1,30 44-2,-1 1-1,1-1 1,-1 0-1,1 0 0,1 0 1,-1 0-1,1 0 1,0-1-1,0 1 0,0 0 1,1 0-1,0-9 0,0 13-5,1-1 0,-1 1-1,1-1 1,0 0 0,0 1-1,-1 0 1,1-1 0,0 1-1,0-1 1,0 1-1,0 0 1,0 0 0,1-1-1,-1 1 1,0 0 0,1 0-1,-1 0 1,0 1 0,1-1-1,-1 0 1,1 0 0,-1 1-1,1-1 1,0 1 0,2-1-1,5-1 30,0 1 0,0 0 0,13 0 0,-14 1-6,391 12-884,-337-8 762,2 1-139</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2:55.678"/>
    </inkml:context>
    <inkml:brush xml:id="br0">
      <inkml:brushProperty name="width" value="0.05" units="cm"/>
      <inkml:brushProperty name="height" value="0.05" units="cm"/>
    </inkml:brush>
  </inkml:definitions>
  <inkml:trace contextRef="#ctx0" brushRef="#br0">572 1579 15859,'-84'14'921,"-37"6"48,-142 5 1,261-25-943,-51-1 441,49 1-430,1 0 0,-1-1 0,1 1 1,0-1-1,-1 0 0,1 0 0,0 0 0,0 0 0,0-1 0,-6-2 1,9 3-29,-1 0 0,1 1 0,-1-1 0,1 0 0,-1 1 0,1-1 0,-1 0 0,1 1 0,-1-1 0,1 0 0,0 0 0,-1 0 0,1 1 0,0-1 0,0 0 0,0 0 0,0 0 0,0 0 0,0 0 1,0 1-1,0-1 0,0 0 0,0 0 0,0 0 0,0 0 0,0 0 0,1 1 0,0-2 0,0-1 10,0 1 0,0 0 0,1-1 0,-1 1 0,1 0 0,0 0 0,-1 0 0,1 0 1,0 0-1,3-2 0,19-10 108,0 0 0,1 2 1,0 1-1,33-10 0,278-80 593,18 16-290,-308 74-375,1570-313 646,19 69-1148,357-38-213,-1371 199 621,1446-159 230,-1147 172-987,-849 75 640</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3:17.461"/>
    </inkml:context>
    <inkml:brush xml:id="br0">
      <inkml:brushProperty name="width" value="0.05" units="cm"/>
      <inkml:brushProperty name="height" value="0.05" units="cm"/>
    </inkml:brush>
  </inkml:definitions>
  <inkml:trace contextRef="#ctx0" brushRef="#br0">4556 588 13035,'-230'-66'798,"-279"-119"0,-29-18-717,425 169-146,-1 4 0,-221-27-1,216 48 69,0 6-1,0 5 1,0 5-1,0 5 1,1 5-1,1 6 1,-193 62-1,180-38 33,2 6-1,-156 87 0,186-82-36,4 3 1,2 5-1,-105 96 0,142-111-43,2 3 0,2 2-1,3 1 1,3 3 0,2 2-1,2 2 1,-50 110 0,66-114-66,2 1 0,4 1 0,1 0 0,4 2 0,-8 81 1,18-96 20,2 0 1,2 0-1,3 0 1,1 0 0,3 0-1,2-1 1,23 75-1,-17-78 72,2-1-1,2-1 0,2 0 0,2-2 0,1 0 0,3-2 0,1-1 0,1-1 0,2-2 0,2 0 1,55 44-1,-40-44 44,1-3 1,107 52 0,121 24 70,-147-70-32,2-5-1,236 26 1,281-18 42,1819-86-399,-1468-54-457,-793 64 887,-1-8 0,352-123 0,-482 137 202,-1-4-1,-2-2 1,90-60-1,-132 74-109,-1 0 1,-2-2-1,0-2 0,-2 0 0,0-2 1,-2 0-1,-1-2 0,-1-1 0,29-54 0,-41 63-96,-1 0-1,0-1 0,-2 0 0,-1 0 1,-1-1-1,0 0 0,-2 0 0,1-29 1,-5 22-12,0 0 0,-2 1 0,-1-1 0,-1 1 0,-18-53 0,4 31-62,-3 2 1,-2 1 0,-1 1-1,-3 0 1,-2 3 0,-68-80-1,28 50-129,-4 2-1,-3 3 1,-3 4-1,-126-79 1,39 45-257,-257-114-1,171 108-93,-5 11-1,-507-114 0,414 138 200</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3:55.342"/>
    </inkml:context>
    <inkml:brush xml:id="br0">
      <inkml:brushProperty name="width" value="0.05" units="cm"/>
      <inkml:brushProperty name="height" value="0.05" units="cm"/>
    </inkml:brush>
  </inkml:definitions>
  <inkml:trace contextRef="#ctx0" brushRef="#br0">18110 137 12003,'91'-4'37,"-80"3"-41,-19 0-13,-152 3-146,149-2 152,-699 16-796,598-13 702,-1801 77 241,704-24 1200,-2-21-701,-3490-98-566,1932-25 1068,1824 58-1004,-204-4-152,382 43-175,559 5 48,-344 70 1,406-49 64,-226 86 0,266-77 71,2 4 0,-166 105 0,178-91 57,-102 90 0,149-112-16,1 3-1,3 1 1,-67 94-1,73-86-17,3 1 0,1 2 0,4 2 0,1 0 0,4 2 0,2 0 0,2 1 1,3 1-1,-10 88 0,15-21-47,6 1 1,6 0-1,5 0 0,6-1 1,39 172-1,-35-232 37,3 0-1,3-2 1,53 106-1,-52-125 3,3-1 1,2-1-1,2-2 0,1-1 0,59 58 1,-50-63 3,1-1 0,2-3 1,2-1-1,97 50 0,-74-50-41,1-3-1,1-3 0,81 17 0,-32-17-215,143 12 0,120-14-797,647-15-2740,-283-7 1798,-12 13 1701,908 5 1791,-792-29-1146,565-3-138,2894-1 3596,-2035-19-2822,1-64-851,252-105-166,-1685 101 216,-16-62 231,-685 123-268,180-74 0,-252 82-96,-1-2 0,-2-3 0,-1-4 0,77-60 0,-107 71-47,-2-2 0,-1 0-1,-2-2 1,-1-2 0,-1-1-1,-2-1 1,-2-1 0,-2-1 0,-1-1-1,-2-2 1,-2 1 0,-1-2 0,-3-1-1,-1 0 1,-2 0 0,7-75-1,-14 65-13,-2 1-1,-3 0 0,-2-1 0,-2 1 1,-3 1-1,-2-1 0,-2 1 0,-3 1 0,-1 0 1,-3 1-1,-46-85 0,-143-192 964,-8-15 580,202 317-1464,-75-132-92,73 134-101,0 1-1,-2 1 1,0 0 0,-34-28 0,16 20-92,-2 3 0,-1 0 1,-1 3-1,-1 1 1,-86-32-1,26 21-130,-158-30 0,-232-14 159,-6 27 538,89 23-95,-2 17 0,-802 86-1,582 23 358,-697 203 0,1275-287-686,-143 33-98,188-47 156,1 1 0,-1-1 0,0 0 0,1-1 0,-1 0 0,0 0-1,0 0 1,1-1 0,-11-2 0,13 1-5,0-1-1,0 1 1,0-1-1,0 0 0,0 0 1,1 0-1,0-1 1,-1 1-1,1-1 1,1 0-1,-5-5 1</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4:27.102"/>
    </inkml:context>
    <inkml:brush xml:id="br0">
      <inkml:brushProperty name="width" value="0.05" units="cm"/>
      <inkml:brushProperty name="height" value="0.05" units="cm"/>
    </inkml:brush>
  </inkml:definitions>
  <inkml:trace contextRef="#ctx0" brushRef="#br0">914 93 11803,'-13'-8'269,"-1"0"0,0 1 0,-1 1 1,1 0-1,-1 1 0,0 0 1,-1 2-1,1 0 0,-1 0 0,0 2 1,1 0-1,-1 0 0,0 2 1,0 0-1,-18 3 0,0 2-19,0 2 0,1 1 0,0 2 0,0 1 0,-57 31-1,61-27-183,1 2-1,1 2 1,1 0-1,0 1 1,2 2-1,0 1 1,2 0-1,0 2 1,2 0-1,1 2 1,1 0-1,-21 46 1,26-45-91,1 0 0,1 0-1,2 2 1,1-1 0,1 1 0,2 0 0,1 0 0,1 0 0,2 1 0,1-1 0,2 1 0,1-1 0,9 42 0,-8-56-24,1-1 0,0 0 1,2 0-1,-1 0 1,2-1-1,0 0 0,1 0 1,1-1-1,0 0 0,1-1 1,17 18-1,-17-22 20,0 1-1,1-1 0,0-1 1,1 0-1,-1-1 0,2-1 0,-1 0 1,0 0-1,1-1 0,0-1 1,1-1-1,-1 0 0,24 2 1,-5-4 19,-1-1 0,1-2 0,-1-2 0,0-1 0,0-1 1,-1-1-1,0-2 0,0-2 0,-1 0 0,57-32 0,-28 9 49,-1-3 0,-2-2-1,-2-3 1,57-57 0,-83 72-7,0-1-1,-2-2 1,-1 0 0,-2-2 0,-1-1-1,-1 0 1,16-38 0,-30 54-24,0-1 0,-1 0 0,-2 0 1,1 0-1,-2-1 0,0 1 1,-1-22-1,-2 25-7,-1-1 0,0 1 0,-2 0 0,0-1 0,0 1 0,-1 1 0,-1-1 1,-1 1-1,-11-23 0,7 20-26,0 1 1,-1 0 0,-1 0-1,-1 2 1,0-1 0,-1 2-1,0-1 1,-1 2 0,-22-15-1,12 12-90,0 1 0,-1 1 0,-1 1 0,0 1 0,-44-11 0,29 11-25,14 3-31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4:28.020"/>
    </inkml:context>
    <inkml:brush xml:id="br0">
      <inkml:brushProperty name="width" value="0.05" units="cm"/>
      <inkml:brushProperty name="height" value="0.05" units="cm"/>
    </inkml:brush>
  </inkml:definitions>
  <inkml:trace contextRef="#ctx0" brushRef="#br0">837 24 11330,'-8'-4'122,"0"1"-1,-1-1 0,1 1 0,0 1 1,-1 0-1,0 0 0,0 0 0,1 1 1,-1 0-1,0 1 0,0 0 0,0 1 0,0 0 1,0 0-1,-13 4 0,-6 2 86,0 2 1,0 1-1,-35 17 0,9 0 127,0 3 0,-75 55 0,95-58-158,1 0-1,2 3 0,0 0 1,-36 49-1,53-61-115,2 1 0,1 0 0,0 1 1,1 0-1,1 0 0,1 1 0,1 1 0,1-1 0,1 1 0,0 0 0,2 0 0,1 1 0,0 34 1,3-41-49,0 0-1,2-1 1,-1 1 0,2 0 0,0-1 0,1 0 0,0 0 0,1 0 0,1-1 0,1 0 0,0 0 0,0-1 0,1 0 0,1 0 0,0-1 0,1-1 0,0 1-1,1-2 1,25 19 0,-14-16 3,1 0-1,0-1 0,1-1 0,0-2 1,1 0-1,-1-2 0,2-1 0,-1-1 1,1-1-1,-1-1 0,1-2 0,41-2 1,-31-1 92,-1-2 0,1-2 0,-1-1 0,0-2 0,-1-2 0,0 0 1,-1-3-1,54-28 0,-59 24 86,-1-1 1,-1-1-1,-1-1 0,0-1 1,30-35-1,-41 40-49,0-1-1,-2-1 1,0 0-1,-1 0 1,-1-1 0,-1-1-1,-1 1 1,12-41-1,-18 50-137,-1 0 0,0 0-1,-1 0 1,0 0-1,-1-1 1,0 1 0,0 0-1,-2 0 1,1-1 0,-1 1-1,-1 0 1,0 1-1,0-1 1,-1 0 0,-1 1-1,0 0 1,0 0-1,-1 0 1,0 1 0,-1 0-1,0 0 1,0 0 0,-12-10-1,-10-5-605,-1 0 0,-65-37 0,33 23 1,21 7 108,14 1-42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4:29.039"/>
    </inkml:context>
    <inkml:brush xml:id="br0">
      <inkml:brushProperty name="width" value="0.05" units="cm"/>
      <inkml:brushProperty name="height" value="0.05" units="cm"/>
    </inkml:brush>
  </inkml:definitions>
  <inkml:trace contextRef="#ctx0" brushRef="#br0">1004 81 11418,'1'-3'99,"0"0"-1,0 0 0,0-1 0,-1 1 0,0-1 0,0 1 0,0 0 0,0-1 0,0 1 0,-1-1 0,1 1 0,-3-7 0,2 8-66,0 1 0,0-1-1,-1 0 1,1 0 0,-1 0 0,1 1-1,-1-1 1,1 1 0,-1-1-1,0 1 1,0 0 0,0 0 0,0 0-1,0 0 1,0 0 0,0 0-1,0 0 1,0 0 0,0 1-1,0-1 1,-3 1 0,-8-2 66,0 1-1,0 0 1,0 1 0,0 1 0,-1 0-1,1 1 1,-21 5 0,5 1-26,1 2 0,-37 17 1,-1 7 21,2 2 1,2 3-1,1 3 0,-71 63 1,98-73-6,0 2 1,2 1-1,2 1 1,2 2-1,1 1 1,1 1-1,3 1 1,-33 77-1,48-96-41,0 0 0,2 0 0,0 0 0,-3 32 0,7-40-28,2 0 0,-1 0 0,2 0-1,0 1 1,1-1 0,0 0 0,1-1 0,6 20 0,-4-20-16,1 0 0,0 0 0,1 0 0,0-1 0,1 1 0,0-2 0,1 1-1,0-1 1,1-1 0,19 16 0,-15-15-14,1-1 0,0 0 0,1-1 1,0-1-1,1 0 0,0-2 0,30 9 0,-16-8-6,0-2 1,-1-1-1,1-2 1,0 0-1,1-3 0,-1 0 1,0-2-1,-1-1 1,53-15-1,-46 7 54,-1-1-1,-1-2 1,-1-1-1,0-2 1,42-29-1,-23 9 152,-2-2 0,59-62 0,-80 71-24,-1-1 0,-2-2 0,-1-1-1,-2-1 1,-2-1 0,-1 0 0,-2-2-1,-2-1 1,-1 0 0,10-43 0,-21 64-70,0-1 1,-2 1-1,-1 0 1,1-34-1,-4 41-62,0 0 1,-1 0-1,0 1 0,0-1 1,-1 1-1,-1-1 0,0 1 1,-11-21-1,6 18-118,0 0 1,-1 0-1,0 1 0,-1 1 0,-1-1 0,0 2 1,-1 0-1,0 0 0,0 1 0,-1 1 0,-1 0 1,0 1-1,0 0 0,0 2 0,-1-1 0,0 2 1,0 0-1,-18-2 0,12 3-256</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4:29.806"/>
    </inkml:context>
    <inkml:brush xml:id="br0">
      <inkml:brushProperty name="width" value="0.05" units="cm"/>
      <inkml:brushProperty name="height" value="0.05" units="cm"/>
    </inkml:brush>
  </inkml:definitions>
  <inkml:trace contextRef="#ctx0" brushRef="#br0">920 102 11514,'-9'-9'238,"0"0"0,-1 0 0,0 1 0,-1 0 0,0 1 0,0 0 0,0 1 0,-1 0 1,0 1-1,0 0 0,-1 1 0,1 0 0,-1 1 0,-21-3 0,5 3-24,0 2 0,0 0 0,0 2 0,0 1 0,-47 9 0,56-7-177,-1 1 1,0 2-1,1 0 0,0 1 1,1 0-1,0 2 0,0 1 1,1 0-1,1 1 0,-1 1 1,2 0-1,0 1 0,1 1 1,0 1-1,1 0 0,-14 22 1,2 1-3,2 0 0,2 2 0,1 0 1,2 2-1,2 0 0,2 1 1,2 0-1,2 1 0,2 0 0,-5 71 1,13-90-66,1 1 0,1-1 1,1 0-1,1 0 0,2 0 1,11 37-1,-13-51-40,1 0-1,1-1 1,0 1 0,1-1 0,0 0-1,1 0 1,0-1 0,0 0-1,1 0 1,1-1 0,0 0 0,0 0-1,0-1 1,1 0 0,15 8-1,-17-12-25,0 0 0,0 0 0,0-1 0,1-1-1,-1 1 1,1-1 0,0-1 0,0 0 0,-1 0-1,11-1 1,-6 0-31,1-2-1,-1 0 1,0 0 0,1-1-1,-1-1 1,12-5 0,4-4-53,-1-1 0,-1-1 1,-1-1-1,0-2 1,24-20-1,-6 1 194,-1-3 0,-2-1 1,-2-2-1,-1-2 0,50-79 0,-70 95 101,-1-1-1,-2 0 1,-1-1-1,-2-1 1,0 0 0,-3 0-1,0-1 1,-2 0 0,-2-1-1,-1 0 1,0-34-1,-5 55-91,0 1-1,0-1 1,-1 1-1,0 0 1,-1 0-1,-1 0 1,0 0-1,-8-16 1,9 21-44,-1 1 0,0-1 1,0 1-1,-1 0 0,0 1 1,0-1-1,0 1 0,0 0 1,-1 0-1,0 1 1,0 0-1,-1 0 0,1 0 1,-1 0-1,-10-3 0,3 3-140,-1 0 0,0 1 0,0 0 0,0 2 0,0-1 0,-17 2 0,-95 11-243,29 2-18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46.796"/>
    </inkml:context>
    <inkml:brush xml:id="br0">
      <inkml:brushProperty name="width" value="0.05" units="cm"/>
      <inkml:brushProperty name="height" value="0.05" units="cm"/>
    </inkml:brush>
  </inkml:definitions>
  <inkml:trace contextRef="#ctx0" brushRef="#br0">1 12 18084,'3'-8'1440,"5"6"-1048,1 1-168,5 8 793,8 6-561,6 1-248,4 2-64,4 1-144,1-1-120,-1 0-192,-5-2-112,-6-2-233,-8 1-159,-10-3-224,-7-2 616,-17-1-64,-7-1-96</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09.500"/>
    </inkml:context>
    <inkml:brush xml:id="br0">
      <inkml:brushProperty name="width" value="0.05" units="cm"/>
      <inkml:brushProperty name="height" value="0.05" units="cm"/>
    </inkml:brush>
  </inkml:definitions>
  <inkml:trace contextRef="#ctx0" brushRef="#br0">160 496 18836,'-6'1'395,"1"0"-1,-1 0 1,0 0 0,1 0 0,0 1-1,-1 0 1,1 0 0,-9 5-1,-37 28 1787,47-32-2005,-1 1 0,1 0 0,0 0 0,1 1 0,-1-1 0,1 1 0,-1 0 0,1-1 0,1 2 0,-1-1 0,1 0 0,0 0 0,0 1 0,-2 9 0,4-11-129,-1 0-1,1 0 0,0 0 1,0 0-1,0 0 0,1 0 1,-1 0-1,1 0 0,0 0 1,0 0-1,1 0 0,-1 0 1,1-1-1,0 1 0,-1 0 1,2-1-1,-1 0 0,0 1 1,1-1-1,0 0 0,4 4 1,-2-2-51,1-1 0,0 0 0,0 0 0,0 0 0,0-1 1,1 0-1,-1 0 0,1-1 0,0 1 0,0-1 0,0-1 0,0 0 1,0 0-1,0 0 0,0 0 0,0-1 0,0-1 0,0 1 0,0-1 1,0 0-1,0-1 0,0 1 0,0-2 0,11-4 0,-5 1-52,0 0 0,0-1-1,0-1 1,-1 0 0,0-1-1,-1 0 1,0-1 0,0 0-1,-1-1 1,0 0 0,8-13 0,-3 0-38,-1 0 0,-1-1 0,-1 0 1,-2-1-1,0-1 0,-2 0 1,6-32-1,-7 21 38,-2 0 0,-2-1 0,-1 1 0,-7-66 0,4 90 69,-1-1 0,-1 1 0,-5-19 0,7 30-3,0 0 0,0 1 0,0-1 0,0 0 0,-1 0 1,1 1-1,-1-1 0,1 1 0,-1-1 0,0 1 0,0-1 1,0 1-1,0 0 0,0 0 0,-1 0 0,1 1 0,-1-1 1,1 0-1,-1 1 0,0-1 0,1 1 0,-6-1 0,7 2 2,-1-1-1,0 2 0,0-1 1,0 0-1,0 0 0,1 0 1,-1 1-1,0-1 0,0 1 1,1 0-1,-1-1 0,0 1 1,1 0-1,-1 0 0,1 0 1,-1 0-1,1 0 0,-2 2 1,-1 1 16,0 0 0,0 0 1,1 0-1,-1 1 0,-2 5 1,-4 10 27,2 0 1,0 1 0,2 0-1,0 0 1,1 0-1,2 0 1,0 1 0,1 0-1,1-1 1,2 24 0,-1-34-59,1 1 1,1-1 0,0 0 0,1 0 0,0 0 0,0 0 0,1 0-1,1 0 1,0-1 0,0 0 0,1 0 0,9 12 0,-9-15-34,0-1 1,1 1-1,-1-1 1,1 0-1,0-1 1,1 0-1,-1 0 1,1-1-1,0 1 1,0-2-1,1 1 1,-1-1-1,1-1 1,0 1-1,-1-1 1,11 0-1,-1 0 28,0-2 0,-1 0 0,1-1 0,0 0 0,-1-2 0,1 0 1,-1-1-1,0-1 0,30-12 0,-21 5 202,0-1 0,-1-2 0,-1 0-1,-1-1 1,31-27 0,-47 36-231,0-1 0,0 1 0,0-1 0,-1 0 0,0-1 0,-1 1 0,0-1 0,0 0 0,-1-1 0,0 1 0,0-1 0,2-15 0,-4 17 13,-1 0 1,0 0-1,0 0 1,-1 0-1,0 0 0,0 0 1,-1 0-1,0 0 1,-1 0-1,0 0 1,0 0-1,-1 0 0,0 1 1,0-1-1,0 1 1,-6-9-1,7 14 26,1 0-1,-1 0 1,1 0-1,-1 0 1,0 0 0,1 0-1,-1 0 1,0 1-1,0-1 1,-1 1-1,1-1 1,0 1 0,0 0-1,-1 0 1,1 0-1,0 0 1,-1 0 0,1 1-1,-5-1 1,4 1 10,1 0 1,0 0 0,-1 0-1,1 1 1,0 0 0,0-1 0,-1 1-1,1 0 1,0 0 0,0 0-1,0 0 1,0 0 0,0 1 0,0-1-1,0 1 1,1-1 0,-1 1-1,1 0 1,-1-1 0,1 1-1,-1 0 1,-1 3 0,-3 6 74,0 0 0,1 0 0,1 1 0,-1 0 0,2-1 0,0 2 0,0-1 0,1 0 0,0 0 0,1 1 0,1-1 0,0 1 0,1-1 0,0 1 0,6 23 0,-5-26-67,1-1 0,0 0 0,0 0 0,1 0 1,1-1-1,-1 1 0,1-1 0,1 0 0,9 11 0,-10-14-107,0 0 0,0 0 0,1-1 0,0 0 0,0 0 0,0 0 0,0-1 0,1 1 0,-1-1 0,1-1 0,0 0 0,-1 0 0,13 2 0,-12-2 27,1-1-1,-1-1 1,0 0 0,0 1 0,0-2 0,0 1 0,1-1-1,-1-1 1,0 1 0,12-5 0,20-16-353</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47.322"/>
    </inkml:context>
    <inkml:brush xml:id="br0">
      <inkml:brushProperty name="width" value="0.05" units="cm"/>
      <inkml:brushProperty name="height" value="0.05" units="cm"/>
    </inkml:brush>
  </inkml:definitions>
  <inkml:trace contextRef="#ctx0" brushRef="#br0">0 261 13027,'5'4'1880,"6"-1"-1008,11-3-296,5-3 1913,13-5-1633,6-4-120,5-7-152,1 1-119,0-4-369,-8-2-152,-10 5-320,-6 2-233,-21 7-359,-7 0 704,-20 7-200,-6 3-160</inkml:trace>
  <inkml:trace contextRef="#ctx0" brushRef="#br0" timeOffset="1">228 87 11739,'14'-19'829,"34"-45"1161,-44 61-1022,-4 5-287,-5 13 59,-14 23-83,-21 43-142,3 2 1,3 0-1,-24 97 1,52-149-273,5-25 589,2-21-466,1-17-222,-1-11 34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47.785"/>
    </inkml:context>
    <inkml:brush xml:id="br0">
      <inkml:brushProperty name="width" value="0.05" units="cm"/>
      <inkml:brushProperty name="height" value="0.05" units="cm"/>
    </inkml:brush>
  </inkml:definitions>
  <inkml:trace contextRef="#ctx0" brushRef="#br0">2 0 14147,'-1'29'1592,"2"-3"-1008,8-10-127,6-4 711,14-6-288,4-3-32,10-6-168,4-3-240,2-1-640,4 2-1360,-13 6 1464,-10 5-264,-12 4-192</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48.475"/>
    </inkml:context>
    <inkml:brush xml:id="br0">
      <inkml:brushProperty name="width" value="0.05" units="cm"/>
      <inkml:brushProperty name="height" value="0.05" units="cm"/>
    </inkml:brush>
  </inkml:definitions>
  <inkml:trace contextRef="#ctx0" brushRef="#br0">178 13 15923,'-2'-2'175,"0"1"0,0 0-1,0-1 1,0 1-1,0 0 1,0 0-1,-1 1 1,1-1 0,0 0-1,0 1 1,-1-1-1,1 1 1,-1 0-1,1 0 1,0 0 0,-1 0-1,-3 0 1,2 1-7,0 0 0,0 1 0,0-1 0,0 1 0,0 0 0,0 0 0,0 0-1,1 0 1,-5 4 0,0 1-50,0 0 0,0 1 0,1 0-1,0 0 1,0 0 0,1 1 0,-7 13-1,8-12-104,1-1 0,0 1 0,1 1 0,0-1-1,1 1 1,0-1 0,0 1 0,1 0 0,0-1 0,2 13 0,-1-19-7,0-1 1,0 1 0,1-1 0,-1 0 0,1 1 0,0-1 0,0 1 0,0-1 0,1 0 0,-1 0-1,1 0 1,-1 0 0,1 0 0,0 0 0,0 0 0,1 0 0,-1-1 0,1 1 0,-1-1 0,1 0-1,0 0 1,-1 0 0,1 0 0,0 0 0,1 0 0,-1-1 0,0 0 0,0 1 0,1-1 0,-1 0-1,0-1 1,1 1 0,-1-1 0,4 1 0,1-1 27,0-1 0,0 0-1,0 0 1,-1-1 0,1 0 0,-1 0-1,1-1 1,-1 1 0,0-2 0,0 1 0,0-1-1,0 0 1,-1-1 0,0 1 0,11-11 0,-9 7 50,0 0 0,0 0 1,-1-1-1,0 0 0,0 0 1,-1-1-1,-1 0 0,0 0 1,0 0-1,5-16 0,-9 24-60,-1 0 0,1 0-1,-1-1 1,0 1 0,1 0-1,-1-1 1,0 1 0,0 0-1,-1-1 1,1 1 0,-1-4-1,0 5-15,1 0 1,0 0-1,-1 0 0,1 1 0,-1-1 0,1 0 0,-1 0 0,1 1 0,-1-1 0,1 1 0,-1-1 0,0 0 0,1 1 0,-1-1 0,0 1 0,0-1 0,1 1 0,-1 0 0,0-1 0,0 1 0,-1-1 0,-1 1-37,1 0 0,-1 0-1,1 0 1,0 1 0,-1-1-1,1 1 1,-1-1-1,1 1 1,0 0 0,0 0-1,-1 0 1,1 0-1,0 0 1,0 0 0,0 0-1,0 1 1,0-1 0,0 1-1,0 0 1,-1 2-1,-1-1-150,1 1 1,0 0-1,0 0 0,0 0 0,0 1 0,0-1 0,1 1 0,0-1 0,0 1 1,0 0-1,1 0 0,-1 0 0,1 0 0,1 0 0,-2 9 0,6 3-448</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48.901"/>
    </inkml:context>
    <inkml:brush xml:id="br0">
      <inkml:brushProperty name="width" value="0.05" units="cm"/>
      <inkml:brushProperty name="height" value="0.05" units="cm"/>
    </inkml:brush>
  </inkml:definitions>
  <inkml:trace contextRef="#ctx0" brushRef="#br0">18 0 17164,'0'33'1744,"-5"0"-1096,0 0-272,0-1 753,3-1-353,2-3-848,2-5-464,8-15 464,2-6-177,2-12-175</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49.290"/>
    </inkml:context>
    <inkml:brush xml:id="br0">
      <inkml:brushProperty name="width" value="0.05" units="cm"/>
      <inkml:brushProperty name="height" value="0.05" units="cm"/>
    </inkml:brush>
  </inkml:definitions>
  <inkml:trace contextRef="#ctx0" brushRef="#br0">192 45 16347,'0'-2'81,"-1"0"0,1 0 0,0 1-1,0-1 1,-1 0 0,1 0 0,-1 0 0,0 0-1,1 1 1,-1-1 0,0 0 0,0 1-1,0-1 1,0 1 0,0-1 0,0 1-1,-1-1 1,1 1 0,0 0 0,-1-1-1,1 1 1,-1 0 0,0 0 0,1 0-1,-1 0 1,0 0 0,1 1 0,-1-1-1,0 1 1,0-1 0,0 1 0,0-1-1,0 1 1,1 0 0,-1 0 0,0 0-1,0 0 1,-3 1 0,0-1 48,-1 2 1,0-1-1,1 1 0,0 0 1,-1 0-1,1 0 1,0 1-1,0-1 1,0 1-1,0 1 0,1-1 1,-5 4-1,3-1-86,1 0-1,0 0 1,0 1 0,1-1-1,-1 1 1,2 0-1,-1 0 1,1 0 0,0 1-1,-3 11 1,5-16-43,0-1-1,1 0 1,-1 0 0,1 1-1,0-1 1,0 1 0,0-1 0,0 0-1,0 1 1,0-1 0,1 0-1,-1 1 1,1-1 0,-1 0 0,1 0-1,0 0 1,0 1 0,0-1 0,0 0-1,0 0 1,1 0 0,-1 0-1,1-1 1,-1 1 0,1 0 0,0-1-1,-1 1 1,1-1 0,0 1-1,0-1 1,0 0 0,0 0 0,0 0-1,1 0 1,-1 0 0,0 0-1,0-1 1,1 1 0,2 0 0,3 0-14,-1 0 0,1-1 0,-1 1 0,1-1 0,-1-1 0,0 0 0,1 0 0,-1 0 0,1-1 0,-1 0 0,0 0 0,8-4 0,-4 0-112,1 0 1,-1 0-1,-1-1 1,1 0-1,-1-1 1,14-14-1,-26 68-131,1-6 578,2 0-1,9 53 1,-9-81-248,0-9-42,-1 0 1,0 1-1,1-1 0,-1 0 1,-1 0-1,1 1 1,0-1-1,-1 0 0,0 0 1,0 0-1,0 0 1,0 0-1,0 0 0,0 0 1,-1 0-1,0 0 1,-3 4-1,2-3 32,0-1 0,-1 0 0,0 0 0,0 0 0,0-1 0,0 0 0,0 1 0,-1-1 0,1-1 0,-1 1 0,-6 1 1,-2 0 109,0 0 1,0-1 0,0-1 0,1 0 0,-22-2 0,28 1-140,0-1-1,0 1 1,0-2-1,0 1 1,0 0 0,0-1-1,0 0 1,1 0-1,-1-1 1,0 0-1,1 0 1,0 0 0,-8-6-1,12 8-81,0 0 1,1 1-1,-1-1 0,0 0 0,0 0 1,1 0-1,-1 0 0,1 1 1,-1-1-1,0 0 0,1 0 0,0 0 1,-1 0-1,1 0 0,0 0 0,-1 0 1,1-1-1,0 1 0,0 0 0,0 0 1,0 0-1,0 0 0,0 0 0,0 0 1,0 0-1,0 0 0,1 0 0,-1 0 1,0 0-1,1 0 0,-1 0 0,1 0 1,0-2-1,1 1-52,0 0 1,0 0-1,0 0 0,1 0 1,-1 0-1,0 0 0,1 1 1,-1-1-1,1 1 0,0 0 1,3-2-1,20-5-498</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49.844"/>
    </inkml:context>
    <inkml:brush xml:id="br0">
      <inkml:brushProperty name="width" value="0.05" units="cm"/>
      <inkml:brushProperty name="height" value="0.05" units="cm"/>
    </inkml:brush>
  </inkml:definitions>
  <inkml:trace contextRef="#ctx0" brushRef="#br0">12 25 20004,'-7'2'1737,"3"0"-993,8-4 24,3-2-568,5-3-872,3 0 720,4 2-304,4 1-144</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50.321"/>
    </inkml:context>
    <inkml:brush xml:id="br0">
      <inkml:brushProperty name="width" value="0.05" units="cm"/>
      <inkml:brushProperty name="height" value="0.05" units="cm"/>
    </inkml:brush>
  </inkml:definitions>
  <inkml:trace contextRef="#ctx0" brushRef="#br0">1 208 13531,'0'1'102,"0"-1"0,0 1 0,0-1-1,-1 1 1,1 0 0,0-1 0,0 1 0,0 0 0,0-1 0,0 1 0,1 0 0,-1-1 0,0 1-1,0-1 1,0 1 0,0 0 0,1-1 0,-1 1 0,0-1 0,1 1 0,-1-1 0,0 1-1,1-1 1,-1 1 0,1-1 0,-1 1 0,1-1 0,-1 1 0,1-1 0,-1 0 0,1 1-1,-1-1 1,1 0 0,0 0 0,-1 1 0,1-1 0,-1 0 0,1 0 0,0 0 0,-1 0 0,1 1-1,0-1 1,-1 0 0,1 0 0,-1-1 0,1 1 0,0 0 0,-1 0 0,1 0 0,0 0-1,-1 0 1,1-1 0,-1 1 0,2-1 0,5-2 512,0 0-1,-1-1 1,13-10 0,-8 7-482,24-20 489,49-46 1,19-16-730,-102 89 101,-1 0 0,0-1 1,1 1-1,-1 0 0,1-1 0,-1 1 1,0 0-1,1-1 0,-1 1 0,1 0 1,-1 0-1,1 0 0,-1-1 0,1 1 1,-1 0-1,0 0 0,1 0 0,-1 0 1,1 0-1,-1 0 0,1 0 0,-1 0 1,1 0-1,0 0 0,-2 10-89,-16 27 14,12-28 54,-4 8-2,-7 15 43,1 1-1,1 0 1,-11 43-1,25-75 7,-3 25-528,3-25 488,0-1 1,0 1-1,0-1 1,0 0 0,0 1-1,0-1 1,0 1-1,0-1 1,1 0-1,-1 1 1,0-1-1,0 1 1,0-1 0,1 0-1,-1 1 1,0-1-1,0 0 1,1 1-1,-1-1 1,0 0 0,0 0-1,1 1 1,-1-1-1,0 0 1,1 0-1,-1 0 1,1 1-1,-1-1 1,0 0 0,1 0-1,-1 0 1,1 0-1,-1 0 1,0 0-1,1 0 1,-1 0-1,1 0 1,-1 0 0,0 0-1,1 0 1,-1 0-1,1 0 1,-1 0-1,0 0 1,1 0-1,-1 0 1,1 0 0,-1-1-1,0 1 1,1 0-1,-1 0 1,0-1-1,1 1 1,-1 0 0,1-1-1,14-9-259,3-3-95</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50.762"/>
    </inkml:context>
    <inkml:brush xml:id="br0">
      <inkml:brushProperty name="width" value="0.05" units="cm"/>
      <inkml:brushProperty name="height" value="0.05" units="cm"/>
    </inkml:brush>
  </inkml:definitions>
  <inkml:trace contextRef="#ctx0" brushRef="#br0">98 1 16676,'-4'1'167,"-1"1"0,0 0 0,1 1 0,-1-1 1,1 1-1,0 0 0,0 0 0,0 0 0,0 0 1,1 1-1,-1 0 0,1 0 0,0 0 0,0 0 1,-4 8-1,2-3-64,0 1 0,1-1-1,0 0 1,1 1 0,0 0 0,-3 19 0,6-26-96,-1 1 0,1-1 1,0 1-1,0 0 0,0-1 0,1 1 1,-1-1-1,1 1 0,0 0 0,0-1 1,0 1-1,0-1 0,1 0 0,-1 0 1,1 1-1,0-1 0,4 5 0,-3-6 8,-1 0-1,0 0 1,0 0-1,1 0 1,-1-1-1,1 1 1,0-1-1,-1 0 1,1 1-1,0-1 1,0-1-1,0 1 1,0 0-1,0-1 1,0 1-1,0-1 1,0 0 0,0 0-1,0 0 1,0-1-1,0 1 1,3-1-1,1-1 66,0-1 0,0 1 0,0-1 0,-1 0-1,1-1 1,-1 0 0,0 0 0,0 0 0,0-1 0,-1 0 0,1 0 0,-1 0 0,5-8 0,-7 10-10,0 0 1,-1-1-1,1 1 1,-1-1-1,0 1 1,0-1 0,0 0-1,0 0 1,-1 0-1,1 0 1,-1 0 0,0-1-1,-1 1 1,1 0-1,-1 0 1,0-1 0,0 1-1,0 0 1,0-1-1,-1 1 1,0 0-1,0 0 1,-2-7 0,2 9-49,0 0 0,0 0 1,-1 1-1,1-1 0,0 0 1,-1 1-1,0-1 1,1 1-1,-1-1 0,0 1 1,0 0-1,0 0 0,1 0 1,-1 0-1,0 0 1,0 0-1,-1 0 0,1 1 1,0-1-1,0 1 0,0-1 1,0 1-1,-1 0 1,1 0-1,0 0 0,0 0 1,0 1-1,0-1 0,-1 0 1,1 1-1,0-1 0,0 1 1,0 0-1,-3 2 1,1-2-121,0 1 1,0 0 0,0 0 0,0 0 0,1 0 0,-1 1 0,1-1-1,-1 1 1,1 0 0,0 0 0,0 1 0,1-1 0,-1 0 0,1 1 0,-1 0-1,1-1 1,-2 6 0,4-8 54,-1-1 1,1 1-1,0 0 0,0 0 0,0 0 1,0-1-1,0 1 0,-1 0 0,1 0 0,1 0 1,-1 0-1,0 0 0,0-1 0,0 1 1,0 0-1,1 0 0,-1 0 0,0-1 1,1 1-1,-1 0 0,0 0 0,1-1 1,-1 1-1,1 0 0,-1-1 0,1 1 1,0 0-1,-1-1 0,1 1 0,0-1 0,-1 1 1,1-1-1,0 1 0,-1-1 0,1 0 1,0 1-1,0-1 0,0 0 0,-1 0 1,1 0-1,0 1 0,0-1 0,0 0 1,0 0-1,1 0 0,17 0-640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51.275"/>
    </inkml:context>
    <inkml:brush xml:id="br0">
      <inkml:brushProperty name="width" value="0.05" units="cm"/>
      <inkml:brushProperty name="height" value="0.05" units="cm"/>
    </inkml:brush>
  </inkml:definitions>
  <inkml:trace contextRef="#ctx0" brushRef="#br0">84 48 15723,'-20'20'1535,"10"-9"-917,0 0-1,0 0 1,-11 18 0,19-27-544,1 0 1,0 0-1,-1 1 1,1-1-1,0 0 0,0 0 1,1 1-1,-1-1 0,0 1 1,1-1-1,-1 0 0,1 1 1,0-1-1,0 1 0,0-1 1,0 1-1,0-1 0,1 1 1,-1-1-1,1 1 1,0-1-1,-1 0 0,1 1 1,0-1-1,0 0 0,2 3 1,0-1-49,1-1 0,-1 0 1,0-1-1,1 1 0,-1-1 1,1 1-1,0-1 0,-1 0 1,1-1-1,0 1 0,0-1 1,0 1-1,1-1 0,4 1 1,9 0-9,36 2 1,-30-4 41,1 0 1,-1-2-1,33-7 1,-44 7 54,-1-1 0,1-1 0,-1 0 0,0-1 0,0 0 0,-1-1 0,1 0 0,10-9 0,-21 15-79,0-1 0,0 0-1,0 0 1,0 0 0,0 0-1,0 1 1,0-1 0,0-1-1,0 1 1,0 0 0,0 0-1,-1 0 1,1 0 0,0-1-1,-1 1 1,1 0 0,-1 0-1,1-1 1,-1 1 0,0 0 0,0-1-1,1 1 1,-1-1 0,0 1-1,-1-2 1,1 1-1,-1 1 0,0-1 0,0 1 0,0-1-1,0 1 1,0 0 0,0-1 0,0 1 0,0 0 0,-1 0 0,1 0 0,0 0 0,-1 0 0,1 0 0,-1 0-1,1 0 1,-1 1 0,1-1 0,-4 0 0,-13-4-284,1 1 0,-1 1 0,-1 0 0,1 1-1,0 1 1,0 1 0,-1 1 0,1 1 0,-26 4 0,19 2-275,10 1-120</inkml:trace>
  <inkml:trace contextRef="#ctx0" brushRef="#br0" timeOffset="1">713 1 18284,'3'1'1768,"-9"13"-1144,-4 4-264,-4 4 985,1 0-513,3 7-392,4-4-88,4 4-248,4-3-168,4-2-232,-1-2-80,4-2-344,-2-4-264,-3-8 696,-4-6-225,-4-2-47</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51.733"/>
    </inkml:context>
    <inkml:brush xml:id="br0">
      <inkml:brushProperty name="width" value="0.05" units="cm"/>
      <inkml:brushProperty name="height" value="0.05" units="cm"/>
    </inkml:brush>
  </inkml:definitions>
  <inkml:trace contextRef="#ctx0" brushRef="#br0">4 31 17076,'-4'-3'1688,"10"0"-1032,7 0-264,10 0 808,5-1-175,11 0-897,1-2-528,16 3 448,0 2-112,1 1-184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25.114"/>
    </inkml:context>
    <inkml:brush xml:id="br0">
      <inkml:brushProperty name="width" value="0.05" units="cm"/>
      <inkml:brushProperty name="height" value="0.05" units="cm"/>
    </inkml:brush>
  </inkml:definitions>
  <inkml:trace contextRef="#ctx0" brushRef="#br0">766 49 12667,'-11'-46'1617,"11"46"-1605,0 0 0,0 0 0,0 0 0,0 0 0,0 0 0,0 0 0,0 0 0,0-1 0,0 1 0,0 0 0,0 0 0,0 0 0,0 0-1,0 0 1,0 0 0,0 0 0,0 0 0,0 0 0,0-1 0,0 1 0,0 0 0,-1 0 0,1 0 0,0 0 0,0 0 0,0 0 0,0 0 0,0 0-1,0 0 1,0 0 0,0 0 0,-1 0 0,1 0 0,0 0 0,0 0 0,0 0 0,0 0 0,0 0 0,0 0 0,0 0 0,0 0 0,-1 0 0,1 0-1,0 0 1,0 0 0,0 0 0,0 0 0,0 0 0,0 0 0,0 0 0,-1 0 0,-5 8 297,-9 15-148,11-16-101,-162 223 156,148-208-216,-274 298-3,104-126 46,177-182-38,6-7-2,0 0 0,0 0 0,1 0 0,0 1 0,-1 0-1,2-1 1,-1 2 0,1-1 0,0 0 0,0 1 0,-2 9 0,4-14 0,1-1 1,0 1-1,0-1 0,0 0 0,0 1 0,0-1 0,0 1 0,0-1 1,0 1-1,1-1 0,-1 0 0,0 1 0,1-1 0,-1 0 0,1 1 0,0-1 1,-1 0-1,1 0 0,0 1 0,0-1 0,0 0 0,0 0 0,0 0 1,0 0-1,0 0 0,2 1 0,2 1 13,0-1 0,0 1 0,1-1 0,-1 0-1,11 1 1,18 3 56,0-2 0,0-1 0,66-4-1,-94 1-64,491-42 388,-411 32-375,220-27-82,167-18 72,-207 30-46</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10.601"/>
    </inkml:context>
    <inkml:brush xml:id="br0">
      <inkml:brushProperty name="width" value="0.05" units="cm"/>
      <inkml:brushProperty name="height" value="0.05" units="cm"/>
    </inkml:brush>
  </inkml:definitions>
  <inkml:trace contextRef="#ctx0" brushRef="#br0">34 298 19884,'4'4'184,"0"1"-1,0-1 1,0 0-1,0 1 1,-1 0-1,0 0 1,0 0-1,0 0 1,-1 1-1,1-1 1,-1 0-1,1 9 1,3 0 108,77 284 2458,-65-225-2446,-17-67-231,0 0 1,1 0-1,0 0 1,0 0-1,0-1 0,0 1 1,7 8-1,-9-14-64,0 0 0,0 0 0,0 1 0,1-1 0,-1 0 0,0 0 0,0 0 1,1 0-1,-1 0 0,0 0 0,0 0 0,1 0 0,-1 0 0,0 0 0,0 0 0,1 0 0,-1 0 0,0 0 0,0 0 0,0-1 0,1 1 1,-1 0-1,0 0 0,0 0 0,0 0 0,1 0 0,-1 0 0,0-1 0,0 1 0,0 0 0,0 0 0,1 0 0,-1 0 0,0-1 0,0 1 1,0 0-1,0 0 0,0-1 0,0 1 0,0 0 0,1 0 0,-1 0 0,0-1 0,0 1 0,0 0 0,0 0 0,0-1 0,0 1 0,0 0 1,0 0-1,0-1 0,3-16 223,-3-11-21,0 1-1,-2 0 1,-2 0-1,-8-37 1,-36-109 236,39 143-411,-1 0-11,-34-106 15,33 107-81,-1 1 0,-25-43 0,19 46-35,18 26 74,0-1 1,0 0-1,0 0 1,0 0-1,0 0 1,0 0-1,-1 1 1,1-1-1,0 0 1,0 0 0,0 0-1,0 0 1,0 0-1,0 1 1,0-1-1,0 0 1,-1 0-1,1 0 1,0 0-1,0 0 1,0 0-1,0 0 1,0 1-1,-1-1 1,1 0-1,0 0 1,0 0-1,0 0 1,0 0 0,0 0-1,-1 0 1,1 0-1,0 0 1,0 0-1,0 0 1,0 0-1,-1 0 1,1 0-1,0 0 1,0 0-1,0 0 1,0 0-1,-1 0 1,1 0-1,0-1 1,0 1 0,0 0-1,0 0 1,0 0-1,-1 0 1,1 0-1,0 0 1,0 0-1,0 0 1,0-1-1,0 1 1,0 0-1,0 0 1,-1 0-1,1 0 1,0-1-1,0 1 1,0 0-1,0 0 1,0 0 0,0 0-1,0 0 1,0-1-1,2 14-35,1-2 38,0 1-1,2-1 1,-1 0-1,1-1 1,1 1-1,0-1 1,0 0-1,1 0 1,0-1 0,1 0-1,0 0 1,18 14-1,-21-19 4,0-1 0,0 1 0,1-1 0,-1 0 0,1 0 0,0-1 0,-1 1 0,1-1 0,0-1 0,1 1 0,-1-1 0,0 0 0,0 0 0,1-1 0,-1 0 0,0 0 0,1 0 0,-1-1 0,0 0 0,0 0 0,0-1 0,0 0 0,0 0 0,0 0 0,0-1 0,5-3 0,-2 1-5,-1-1 0,0 0 1,-1 0-1,0-1 0,0 0 1,0-1-1,-1 1 0,0-1 0,0 0 1,6-15-1,-1 3-62,-2-1 0,0 0 0,7-32 0,-14 47 20,0 0 1,-1 0-1,0 0 1,0 0-1,-1 0 1,0-1-1,0-6 1,0 13 38,0 0 1,0 0-1,0 0 1,-1 0-1,1 0 1,0 0-1,0 0 1,0 1-1,0-1 1,0 0-1,0 0 1,0 0 0,0 0-1,0 0 1,0 0-1,0 0 1,-1 0-1,1 0 1,0 0-1,0 0 1,0 0-1,0 1 1,0-1-1,0 0 1,0 0 0,-1 0-1,1 0 1,0 0-1,0 0 1,0 0-1,0 0 1,0 0-1,0 0 1,0 0-1,-1 0 1,1 0-1,0 0 1,0-1 0,0 1-1,0 0 1,0 0-1,0 0 1,0 0-1,-1 0 1,1 0-1,0 0 1,0 0-1,0 0 1,0 0-1,0 0 1,0 0 0,0-1-1,0 1 1,0 0-1,0 0 1,0 0-1,0 0 1,-1 0-1,1 0 1,0 0-1,0-1 1,0 1-1,0 0 1,0 0 0,-4 13-111,-1 19 75,2 1 0,1 0 1,6 63-1,-2-73 88,1-1 0,1 0 0,2 0 0,0 0 0,1-1 0,17 36 0,-21-51-31,1-1-1,-1 1 1,1-1 0,0 1 0,0-1 0,1-1-1,-1 1 1,1-1 0,0 1 0,1-1-1,10 6 1,-13-8-12,1-1 0,-1 0-1,0 0 1,1 0 0,-1 0 0,1 0-1,-1-1 1,1 1 0,-1-1-1,1 0 1,0 0 0,-1 0 0,1-1-1,-1 1 1,1-1 0,-1 0 0,1 0-1,-1 0 1,0 0 0,1-1-1,-1 0 1,0 1 0,4-4 0,1-1-7,-1-1 1,0 1 0,0-1 0,-1-1-1,1 1 1,-2-1 0,1 0-1,-1-1 1,-1 1 0,1-1 0,5-17-1,-2 3-32,-1-1-1,-1-1 0,3-34 0,-10 31-86,0 23 41,0 18 22,2 3 89,0 0 0,0 0 1,2-1-1,0 1 0,1-1 1,0 0-1,1 0 0,14 28 0,-16-37-32,1 0 0,0 0-1,0 0 1,1 0 0,0-1-1,0 0 1,0 0 0,0 0-1,11 7 1,-11-10-46,-1 1 0,1-1 0,0 0 0,0 0 0,0-1 0,0 0 0,0 1 0,0-2 0,0 1 0,1 0 0,-1-1 0,0 0 0,0 0 0,10-2 0,-9 0-117,1 0-1,-1 0 1,0 0-1,1-1 0,-1 1 1,0-2-1,0 1 1,-1-1-1,1 1 1,-1-2-1,0 1 1,0-1-1,0 1 1,-1-1-1,1-1 0,4-6 1,-7 8 17,1 1 0,-1-1 1,0 0-1,0 0 0,0 0 0,-1 0 0,0 0 1,1 0-1,-2-1 0,1 1 0,0 0 1,-1 0-1,0-1 0,0 1 0,0 0 1,0-1-1,-1 1 0,1 0 0,-1-1 0,0 1 1,-1 0-1,1 0 0,-1 0 0,1 0 1,-1 0-1,-3-4 0,3 6 117,1 0 1,-1 0-1,1 1 1,-1-1-1,1 0 1,-1 1-1,0-1 1,0 1-1,0 0 0,0-1 1,0 1-1,0 0 1,0 0-1,0 0 1,-1 1-1,1-1 1,0 0-1,0 1 0,-1 0 1,1-1-1,0 1 1,-1 0-1,1 0 1,0 0-1,-1 1 1,1-1-1,0 0 0,-1 1 1,1 0-1,0-1 1,0 1-1,0 0 1,-4 2-1,5-2-287,-3-7-395,1 5 518</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52.225"/>
    </inkml:context>
    <inkml:brush xml:id="br0">
      <inkml:brushProperty name="width" value="0.05" units="cm"/>
      <inkml:brushProperty name="height" value="0.05" units="cm"/>
    </inkml:brush>
  </inkml:definitions>
  <inkml:trace contextRef="#ctx0" brushRef="#br0">13 39 17732,'14'-7'615,"1"0"1,0 2 0,0 0-1,1 1 1,25-5-1,-35 9-496,-1-1-1,0 1 0,0 0 0,0 0 0,0 0 0,0 1 1,0 0-1,0 0 0,0 0 0,0 0 0,0 1 0,0 0 1,-1 0-1,1 0 0,-1 1 0,1 0 0,-1-1 0,0 1 1,0 1-1,0-1 0,5 6 0,-7-6-87,0-1 0,0 1 0,-1 0 0,1 0 0,-1-1 0,0 1-1,0 0 1,0 0 0,0 0 0,0 0 0,0 0 0,-1 0 0,0 1 0,1-1 0,-1 0 0,-1 5 0,0-2-9,0 0 0,-1 0 1,1 0-1,-1 0 1,-1-1-1,1 1 1,-1-1-1,-3 6 1,-6 6 5,0-1-1,-1 0 1,-30 28 0,-87 68 56,127-109-80,0 1 1,0-1-1,0 0 1,0 1-1,-3 5 1,6-9-4,0 1-1,0-1 1,-1 1-1,1-1 1,0 1 0,0-1-1,0 1 1,0-1-1,0 1 1,-1-1-1,1 1 1,0-1 0,0 1-1,0-1 1,1 1-1,-1-1 1,0 1 0,0-1-1,0 1 1,0-1-1,0 1 1,1 0-1,0-1 0,-1 1 0,1-1 0,-1 1 1,1-1-1,0 1 0,-1-1 0,1 0 0,-1 0 0,1 1 0,0-1 0,0 0 1,-1 0-1,1 0 0,0 0 0,-1 0 0,1 1 0,0-1 0,0-1 1,0 1-1,19-2-303,0 0 0,0-2 0,0-1 0,-1 0 0,30-13 0,20-5-4,-9 7-82</inkml:trace>
  <inkml:trace contextRef="#ctx0" brushRef="#br0" timeOffset="1">517 287 18420,'-4'2'2008,"5"3"761,1-7-1817,2-1-1280,-1-1 584,4 4-304,0 0-160</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52.627"/>
    </inkml:context>
    <inkml:brush xml:id="br0">
      <inkml:brushProperty name="width" value="0.05" units="cm"/>
      <inkml:brushProperty name="height" value="0.05" units="cm"/>
    </inkml:brush>
  </inkml:definitions>
  <inkml:trace contextRef="#ctx0" brushRef="#br0">40 35 18044,'6'-4'608,"-1"0"-1,1 0 1,0 0 0,1 0-1,-1 1 1,12-4 0,-16 6-522,0 0-1,1 0 1,-1 1 0,1-1-1,-1 1 1,1-1 0,-1 1-1,1 0 1,-1 0 0,1 0-1,0 1 1,-1-1 0,1 0-1,-1 1 1,1 0 0,-1-1-1,0 1 1,1 0-1,-1 0 1,0 1 0,4 2 0,-5-3-82,0-1 1,0 1-1,0 0 1,0 1-1,-1-1 1,1 0-1,0 0 1,-1 0-1,1 0 1,-1 1-1,0-1 1,1 0-1,-1 0 1,0 1-1,1-1 1,-1 0-1,0 0 1,0 1-1,0-1 1,0 0-1,-1 1 1,1-1-1,0 0 1,0 1-1,-1-1 1,1 0 0,-1 0-1,1 0 1,-1 1-1,1-1 1,-1 0-1,0 0 1,-1 1-1,-3 5 8,0 0-1,-1 0 1,-10 10 0,12-13 0,-38 34 81,28-27-25,0 2 1,1-1 0,-12 16 0,24-26-64,1-1 0,-1 0-1,0 0 1,0 0 0,0 1 0,1-1 0,-1 0 0,1 1 0,-1-1 0,1 0 0,-1 1 0,1-1 0,0 1 0,0-1 0,-1 0 0,1 3 0,1-3-24,-1 0 0,0 0 0,1-1 0,-1 1 1,0 0-1,1 0 0,-1 0 0,1-1 0,-1 1 0,1 0 1,-1-1-1,1 1 0,0 0 0,-1-1 0,1 1 0,0-1 1,0 1-1,-1-1 0,1 1 0,1-1 0,2 2-131,0-1 1,0 0-1,0 0 0,0 0 0,1-1 0,-1 1 0,0-1 1,1 0-1,7-1 0,71-17-652,-34 4 280</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53.092"/>
    </inkml:context>
    <inkml:brush xml:id="br0">
      <inkml:brushProperty name="width" value="0.05" units="cm"/>
      <inkml:brushProperty name="height" value="0.05" units="cm"/>
    </inkml:brush>
  </inkml:definitions>
  <inkml:trace contextRef="#ctx0" brushRef="#br0">103 0 19404,'-9'4'332,"1"1"0,-1 0 0,1 0 0,0 1 0,1 0 0,0 0 0,-11 12 0,15-15-260,0 1 0,1-1 0,-1 1-1,0 0 1,1 0 0,0 0 0,0 0-1,0 1 1,1-1 0,0 0-1,-1 1 1,1-1 0,1 1 0,-1-1-1,1 1 1,0 0 0,0 7 0,0-10-60,1 0 1,-1 0 0,1-1-1,-1 1 1,1 0 0,0-1 0,-1 1-1,1 0 1,0-1 0,0 1-1,0-1 1,0 1 0,1-1 0,-1 0-1,0 1 1,1-1 0,-1 0-1,2 1 1,1 0-9,-1 0 0,1 0-1,0-1 1,-1 0 0,1 1 0,0-1-1,0-1 1,4 2 0,3-2-32,0 1 0,0-1 0,0-1-1,0 0 1,13-3 0,-9 0-11,-1 0-1,-1 0 1,1-2-1,13-6 1,-22 9 33,0 1 1,1-2-1,-2 1 1,1 0-1,0-1 1,-1 0-1,1 0 1,-1-1-1,0 1 1,-1-1-1,1 0 0,4-7 1,-7 10 13,0 0 0,-1 1 1,1-1-1,0 1 0,-1-1 0,1 0 0,-1 0 0,1 1 1,-1-1-1,0 0 0,0 0 0,0 0 0,0 1 1,0-1-1,0 0 0,0 0 0,0 1 0,-1-1 0,1 0 1,-1 0-1,1 1 0,-1-1 0,0 0 0,0 1 1,0-1-1,0 1 0,0-1 0,0 1 0,0-1 0,0 1 1,0 0-1,-1 0 0,1 0 0,-1-1 0,1 1 1,-1 0-1,1 1 0,-1-1 0,1 0 0,-1 0 0,0 1 1,-1-1-1,-5-1 23,1 0 1,0 0-1,0 1 1,-1 0-1,1 0 0,-1 1 1,1 0-1,-15 2 1,13-1-25,0 1 0,0 1 1,1 0-1,0 0 1,-1 0-1,-8 6 0,13-6-113,0-1 0,0 1 0,0 0 0,0 0 0,1 0 0,-1 0 0,1 1 0,0-1 0,0 1-1,0 0 1,0 0 0,1 0 0,-3 5 0,5-9 75,0 0 1,-1 1-1,1-1 1,0 1-1,0-1 0,-1 0 1,1 1-1,0-1 0,0 1 1,0-1-1,-1 1 0,1-1 1,0 1-1,0-1 0,0 1 1,0-1-1,0 1 0,0-1 1,0 1-1,0-1 0,0 1 1,0-1-1,0 1 1,1-1-1,-1 1 0,0-1 1,0 1-1,0-1 0,0 0 1,1 1-1,-1-1 0,0 1 1,1-1-1,-1 0 0,0 1 1,1-1-1,-1 0 0,0 1 1,1-1-1,-1 0 0,1 1 1,-1-1-1,0 0 1,1 0-1,-1 0 0,1 1 1,-1-1-1,1 0 0,-1 0 1,1 0-1,-1 0 0,1 0 1,-1 0-1,1 0 0,-1 0 1,1 0-1,0 0 0,14-1-585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53.483"/>
    </inkml:context>
    <inkml:brush xml:id="br0">
      <inkml:brushProperty name="width" value="0.05" units="cm"/>
      <inkml:brushProperty name="height" value="0.05" units="cm"/>
    </inkml:brush>
  </inkml:definitions>
  <inkml:trace contextRef="#ctx0" brushRef="#br0">114 0 16556,'-43'69'3109,"33"-57"-2684,2 0-1,0 0 0,0 1 0,1 0 0,1 1 0,0-1 0,1 1 0,-6 24 0,10-36-400,1 0 0,0 0 0,0 0 0,0 0 0,0 0 0,0 0 0,0 0 0,0 0 0,1 1-1,-1-1 1,1 0 0,-1 0 0,1 0 0,0-1 0,0 1 0,0 0 0,0 0 0,0 0 0,0-1 0,1 1-1,1 2 1,0-2-11,-1 0-1,1-1 0,0 1 0,0-1 0,0 1 0,0-1 0,0 0 0,0 0 1,0 0-1,1 0 0,-1-1 0,5 1 0,5-1-6,1 0 1,0-1-1,0 0 0,-1-1 1,20-5-1,-11 1 73,0-1 1,28-14-1,-42 17-1,1 0 0,-2-1 1,1 0-1,-1 0 0,1 0 0,-1-1 0,-1 0 0,12-14 0,-16 18-52,-1 1 0,0-1 0,0 1 0,0-1 0,0 0 0,0 1 0,-1-1 0,1 0 0,0 0 0,-1 0 0,1 0 0,-1 1 0,0-1 0,0 0 0,1 0 0,-1 0 0,-1 0 0,1 0 0,0 0 0,0 0 0,-1 0 0,0-2 0,0 1 3,-1 0 0,0 1 0,1-1-1,-1 1 1,0 0 0,-1-1 0,1 1 0,0 0 0,0 0-1,-1 0 1,1 0 0,-6-2 0,-3-1-123,-1-1 1,0 2 0,0 0-1,0 0 1,-22-3-1,24 5-70,0 0-1,0 1 0,0 0 0,-1 1 1,1 0-1,0 0 0,0 1 0,-20 5 0,11 3-320</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54.001"/>
    </inkml:context>
    <inkml:brush xml:id="br0">
      <inkml:brushProperty name="width" value="0.05" units="cm"/>
      <inkml:brushProperty name="height" value="0.05" units="cm"/>
    </inkml:brush>
  </inkml:definitions>
  <inkml:trace contextRef="#ctx0" brushRef="#br0">3 1 17236,'-3'23'1704,"11"-7"-976,6-3-232,19-8 769,10-5-161,14-3-328,6-5-112,3-4-384,-1 2-208,-6 2-448,-8-1-264,-18 9-520,-10 3 2144,-22 7-1232,-8 3-144,-16 4 72</inkml:trace>
  <inkml:trace contextRef="#ctx0" brushRef="#br0" timeOffset="1">8 222 16163,'1'7'1849,"18"-4"-1009,8-3-304,16-6 880,7-1-271,10-5-633,2-1-616,4 1 256,-3 2-152,-4 1-184</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54.411"/>
    </inkml:context>
    <inkml:brush xml:id="br0">
      <inkml:brushProperty name="width" value="0.05" units="cm"/>
      <inkml:brushProperty name="height" value="0.05" units="cm"/>
    </inkml:brush>
  </inkml:definitions>
  <inkml:trace contextRef="#ctx0" brushRef="#br0">53 0 21141,'-1'15'570,"-1"-1"1,0 0 0,-1 0 0,-1 0 0,-7 18-1,-6 23-154,14-40-317,-1 1 1,2-1-1,0 1 0,1-1 0,1 29 0,1-41-105,-1 0 1,0 0-1,1 0 1,0 1-1,-1-1 0,1 0 1,0 0-1,1-1 1,-1 1-1,0 0 0,1 0 1,0-1-1,0 1 1,-1 0-1,1-1 0,1 0 1,-1 1-1,0-1 1,1 0-1,-1 0 1,1-1-1,-1 1 0,1 0 1,0-1-1,0 0 1,0 1-1,0-1 0,0 0 1,0-1-1,0 1 1,0 0-1,0-1 1,0 0-1,0 0 0,5 0 1,2 0-208,0-1 0,0 0 0,0-1 0,-1 0 1,1 0-1,-1-1 0,1 0 0,-1-1 0,0 0 1,0-1-1,12-7 0,5-8-371</inkml:trace>
  <inkml:trace contextRef="#ctx0" brushRef="#br0" timeOffset="1">231 228 17996,'-17'26'2088,"4"1"-1416,0 3-295,1 1 1039,5 1-552,1 0-208,6 0-528,8-5-448,5-11 288,1-5-64,6-7-64</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54.959"/>
    </inkml:context>
    <inkml:brush xml:id="br0">
      <inkml:brushProperty name="width" value="0.05" units="cm"/>
      <inkml:brushProperty name="height" value="0.05" units="cm"/>
    </inkml:brush>
  </inkml:definitions>
  <inkml:trace contextRef="#ctx0" brushRef="#br0">289 60 18508,'1'-2'118,"-1"0"0,1 1-1,-1-1 1,0 0 0,1 1 0,-1-1 0,0 0 0,0 0-1,0 1 1,0-1 0,0 0 0,-1 1 0,1-1-1,0 0 1,-1 1 0,0-1 0,1 0 0,-1 1 0,0-1-1,1 1 1,-1-1 0,0 1 0,0-1 0,0 1 0,-1 0-1,1-1 1,0 1 0,0 0 0,-1 0 0,1 0 0,-1 0-1,1 0 1,-1 0 0,1 1 0,-1-1 0,-2-1-1,-1 1 38,0-1 0,0 1 0,0 1 0,0-1 0,0 1 0,0-1 0,-1 1 0,1 1 0,0-1 0,0 1 0,-9 2 0,2 1-93,0 1 0,0 1 1,0 0-1,0 1 1,1 0-1,0 0 1,1 1-1,0 1 0,-18 18 1,22-20-54,-1 0 1,2 0 0,-1 1-1,1 0 1,0 0-1,0 0 1,1 1 0,0 0-1,1 0 1,0 0-1,0 0 1,1 0 0,0 0-1,-1 15 1,3-22-6,0 0-1,0 0 1,0 0 0,0 0 0,1 0 0,-1 0 0,0 0-1,1 0 1,0 0 0,-1-1 0,1 1 0,0 0 0,0 0-1,0-1 1,0 1 0,0 0 0,0-1 0,1 1-1,-1-1 1,0 1 0,1-1 0,-1 0 0,1 0 0,-1 0-1,1 1 1,0-2 0,0 1 0,-1 0 0,1 0 0,0 0-1,0-1 1,0 1 0,0-1 0,0 0 0,0 1 0,0-1-1,0 0 1,0 0 0,3-1 0,4 1-13,0-1 0,0-1-1,-1 0 1,1 0 0,-1 0 0,0-1 0,13-6 0,0-3-80,0-2 1,0 0-1,-1-1 0,-1-1 1,-1-1-1,0-1 1,-1 0-1,23-33 0,-44 62 13,0 0 0,-3 22 0,5-21 47,-2 6 14,1 1 1,1 0-1,0-1 1,2 27-1,1-35 15,0 0 0,1 1 0,0-1-1,1 0 1,0 0 0,0-1 0,1 1 0,0-1-1,9 15 1,18 20-5,-22-33 51,0 0-1,-1 1 1,-1 0 0,0 0 0,0 1 0,-1 0 0,4 15 0,-9-26-9,-1-1 1,0 1 0,1 0 0,-1-1-1,0 1 1,0 0 0,0-1 0,0 1-1,0 0 1,0-1 0,-1 1 0,1 0 0,0-1-1,-1 1 1,1 0 0,-1-1 0,0 1-1,0-1 1,1 1 0,-1-1 0,0 0-1,0 1 1,0-1 0,0 0 0,-1 0-1,1 1 1,0-1 0,0 0 0,-1 0-1,1-1 1,-1 1 0,1 0 0,-1 0-1,1-1 1,-1 1 0,1 0 0,-1-1-1,0 0 1,1 1 0,-1-1 0,-2 0 0,-6 1 218,0 0 0,0-1 0,0 0 0,0-1 0,-15-2 0,7 0-150,0-1 1,0 0 0,1-2 0,-1 0 0,2-1 0,-1 0-1,1-1 1,-24-17 0,39 25-161,1 0-1,-1 0 1,1-1-1,-1 1 1,1 0-1,-1-1 1,1 1-1,-1 0 1,1-1-1,0 1 0,-1-1 1,1 1-1,0 0 1,-1-1-1,1 1 1,0-1-1,0 1 1,-1-1-1,1 1 1,0-1-1,0 1 1,0-1-1,0 0 1,0 1-1,0-1 1,0 1-1,0-1 1,0 1-1,0-1 1,0 1-1,0-1 1,0 1-1,0-1 1,0 1-1,0-1 1,1 0-1,-1 1 0,0 0 1,0-1-1,1 1 1,-1-1-1,0 1 1,1-1-1,-1 1 1,0-1-1,1 1 1,-1 0-1,1-1 1,-1 1-1,1 0 1,-1 0-1,1-1 1,-1 1-1,1 0 1,34-13-1872,-28 12 1825,19-6-823</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55.409"/>
    </inkml:context>
    <inkml:brush xml:id="br0">
      <inkml:brushProperty name="width" value="0.05" units="cm"/>
      <inkml:brushProperty name="height" value="0.05" units="cm"/>
    </inkml:brush>
  </inkml:definitions>
  <inkml:trace contextRef="#ctx0" brushRef="#br0">241 12 20276,'-5'-2'147,"-1"0"0,0 0 0,0 1 0,0-1 0,0 1 0,0 1 0,0-1 0,0 1 1,0 0-1,0 0 0,0 1 0,0 0 0,0 0 0,0 0 0,0 1 0,1 0 0,-1 0 0,0 0 0,1 1 0,-7 4 0,4-3-35,0 2-1,0-1 1,0 1 0,1 0 0,0 0 0,0 1-1,0 0 1,1 0 0,0 1 0,1-1 0,0 1-1,-5 11 1,7-13-61,0 1 0,1 0 1,0 1-1,0-1 0,0 0 0,1 1 0,0-1 0,1 0 0,0 1 0,0-1 0,1 1 0,-1-1 0,3 9 0,-1-12-33,-1 1-1,0-1 0,1 0 1,0 1-1,0-1 0,1 0 1,-1 0-1,1-1 0,-1 1 1,1 0-1,0-1 0,1 0 1,-1 0-1,1 0 0,-1 0 1,1 0-1,0-1 0,0 1 1,0-1-1,0 0 0,0 0 1,6 1-1,1 0-22,1-1 1,-1 0-1,1-1 0,-1 0 1,1-1-1,-1 0 1,1 0-1,0-2 0,-1 1 1,0-2-1,21-6 0,-22 6 4,0 0-1,-1-1 0,0-1 0,0 0 0,0 0 0,0 0 0,-1-1 1,0-1-1,0 1 0,-1-1 0,1-1 0,-2 1 0,11-15 1,-15 19 8,0-1 0,0 1 0,0-1 0,-1 1 1,1-1-1,-1 1 0,0-1 0,0 0 0,0 1 1,0-1-1,-1 0 0,0 0 0,0 0 0,0 0 1,0 1-1,0-1 0,-1 0 0,0 0 0,1 0 1,-1 1-1,-1-1 0,1 0 0,-1 1 0,1-1 1,-1 1-1,0 0 0,0 0 0,0-1 0,-5-4 1,2 3-31,-1 0-1,1 1 1,-1-1 0,0 1 0,0 0 0,-1 0 0,1 1 0,-1 0 0,0 0-1,0 1 1,0 0 0,0 0 0,0 0 0,-14-1 0,10 3-71,1 0 1,-1 0-1,0 1 1,1 1-1,-1 0 1,-11 3-1,-2 3-50,-38 18 0,-15 11-139</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44.600"/>
    </inkml:context>
    <inkml:brush xml:id="br0">
      <inkml:brushProperty name="width" value="0.05" units="cm"/>
      <inkml:brushProperty name="height" value="0.05" units="cm"/>
    </inkml:brush>
  </inkml:definitions>
  <inkml:trace contextRef="#ctx0" brushRef="#br0">0 5 16347,'1'-1'73,"-1"1"0,0 0 0,0 0 0,0 0 0,0-1 0,0 1 0,0 0 0,0 0 0,0 0 0,1-1 0,-1 1 0,0 0 0,0 0 0,0 0 0,0-1-1,1 1 1,-1 0 0,0 0 0,0 0 0,0 0 0,1 0 0,-1 0 0,0 0 0,0-1 0,0 1 0,1 0 0,-1 0 0,0 0 0,0 0 0,1 0-1,-1 0 1,0 0 0,0 0 0,1 0 0,-1 0 0,0 0 0,0 0 0,0 0 0,1 1 0,-1-1 0,0 0 0,0 0 0,1 0 0,-1 0 0,0 0 0,0 0-1,0 0 1,0 1 0,1-1 0,-1 0 0,0 0 0,0 0 0,0 0 0,0 1 0,1-1 0,-1 0 0,0 0 0,0 1 0,0-1 0,0 0 0,0 0-1,0 1 1,11 16 1223,-9-14-1231,19 32-14,1-2 0,1 0 0,2-2 0,1-1 0,40 37 0,-66-67-102,0 0 1,0 0 0,0 0-1,0 0 1,0 0-1,-1 0 1,1 0 0,0 0-1,0 0 1,0 0-1,0 0 1,0 0-1,0 0 1,0 0 0,0 1-1,-1-1 1,1 0-1,0 0 1,0 0 0,0 0-1,0 0 1,0 0-1,0 0 1,0 0-1,0 1 1,0-1 0,0 0-1,0 0 1,0 0-1,0 0 1,0 0 0,0 0-1,0 1 1,0-1-1,0 0 1,0 0 0,0 0-1,0 0 1,0 0-1,0 0 1,0 1-1,0-1 1,0 0 0,0 0-1,0 0 1,0 0-1,0 0 1,0 0 0,0 0-1,0 1 1,0-1-1,0 0 1,0 0-1,1 0 1,-1 0 0,0 0-1,0 0 1,0 0-1,0 0 1,0 0-1,-11-1-691,0-1-165</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45.072"/>
    </inkml:context>
    <inkml:brush xml:id="br0">
      <inkml:brushProperty name="width" value="0.05" units="cm"/>
      <inkml:brushProperty name="height" value="0.05" units="cm"/>
    </inkml:brush>
  </inkml:definitions>
  <inkml:trace contextRef="#ctx0" brushRef="#br0">9 339 16331,'-7'3'1673,"6"-2"-969,2-1-200,14-4 792,3-8-167,5-5-273,3-6-128,3-4-280,2-2-72,-2 1-208,-2-1-168,-10 6-360,-2 4-224,-8 5-600,-4 3 952,-3-2-192,-2 0-201</inkml:trace>
  <inkml:trace contextRef="#ctx0" brushRef="#br0" timeOffset="1">207 1 16219,'-13'30'1641,"2"4"-1225,-4 5-200,3 1 864,-1 0-744,1 0-48,1-3-144,1-2-120,1-6-192,3-7-56,-1-7-216,0-5-216,1-9-80,2-5 480,1-13-104,2-15-80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11.062"/>
    </inkml:context>
    <inkml:brush xml:id="br0">
      <inkml:brushProperty name="width" value="0.05" units="cm"/>
      <inkml:brushProperty name="height" value="0.05" units="cm"/>
    </inkml:brush>
  </inkml:definitions>
  <inkml:trace contextRef="#ctx0" brushRef="#br0">41 3 16540,'-13'-3'1784,"3"3"-1056,1 4-280,3 5 904,3 1-367,3 2-313,3-2-360,2-5-928,0-2 624,3-9-136,-1-2-120</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45.499"/>
    </inkml:context>
    <inkml:brush xml:id="br0">
      <inkml:brushProperty name="width" value="0.05" units="cm"/>
      <inkml:brushProperty name="height" value="0.05" units="cm"/>
    </inkml:brush>
  </inkml:definitions>
  <inkml:trace contextRef="#ctx0" brushRef="#br0">5 1 13883,'-3'25'1296,"2"0"-832,2-2-168,5 1 457,6-2-33,2 1-40,2-5-16,2-1-72,4 1-24,-1-5 0,1-2-24,1-2-7,-2-5-105,-2-4-728,-2 1 472,-7 4-128,0 3-80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57.956"/>
    </inkml:context>
    <inkml:brush xml:id="br0">
      <inkml:brushProperty name="width" value="0.05" units="cm"/>
      <inkml:brushProperty name="height" value="0.05" units="cm"/>
    </inkml:brush>
  </inkml:definitions>
  <inkml:trace contextRef="#ctx0" brushRef="#br0">112 27 17140,'4'-2'434,"0"0"0,0-1 0,0 1 0,0-1 0,0 0 0,5-5 0,-6 5-192,-3 3-202,0 0-1,0 0 0,0 0 0,0 1 0,0-1 0,0 0 1,0 0-1,0 0 0,0 1 0,0-1 0,0 0 1,0 0-1,0 0 0,0 0 0,0 1 0,1-1 0,-1 0 1,0 0-1,0 0 0,0 0 0,0 1 0,0-1 1,0 0-1,0 0 0,1 0 0,-1 0 0,0 0 1,0 0-1,0 0 0,0 1 0,1-1 0,-1 0 0,0 0 1,0 0-1,0 0 0,0 0 0,1 0 0,-1 0 1,0 0-1,0 0 0,0 0 0,1 0 0,-1 0 0,0 0 1,0 0-1,0 0 0,0 0 0,1 0 0,-1 0 1,0 0-1,0 0 0,0 0 0,0-1 0,1 1 0,-1 0 1,0 0-1,0 0 0,0 0 0,0 0 0,1 0 1,-1-1-1,-4 17 541,-8 16-229,-2 0 0,-28 44-1,0 1-152,33-60-137,-15 34 102,23-47-138,-1 1 1,1 0-1,-1-1 0,1 1 1,1 0-1,-1 0 0,1 0 1,0 8-1,0-12-16,1 0-1,-1 1 1,0-1-1,1 1 0,0-1 1,-1 0-1,1 0 1,0 1-1,0-1 1,0 0-1,0 0 1,0 0-1,0 0 1,0 0-1,0 0 1,0 0-1,0 0 1,0-1-1,1 1 1,-1 0-1,0-1 1,1 1-1,-1-1 1,0 1-1,1-1 1,-1 1-1,3-1 1,5 1-28,0 0 1,0 0-1,11-1 0,-17 0-4,17-1-569,0-1 0,0-1 1,0 0-1,-1-2 0,1 0 0,-1-1 0,0-1 0,25-14 1,-11 0-455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58.407"/>
    </inkml:context>
    <inkml:brush xml:id="br0">
      <inkml:brushProperty name="width" value="0.05" units="cm"/>
      <inkml:brushProperty name="height" value="0.05" units="cm"/>
    </inkml:brush>
  </inkml:definitions>
  <inkml:trace contextRef="#ctx0" brushRef="#br0">71 1 17068,'-22'27'1936,"5"1"-1304,3 0-256,1 0 985,8 2-577,5 0-280,9-2-584,5-5-392,6-3 936,0-3-520,3-8-96,0-2-56</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58.894"/>
    </inkml:context>
    <inkml:brush xml:id="br0">
      <inkml:brushProperty name="width" value="0.05" units="cm"/>
      <inkml:brushProperty name="height" value="0.05" units="cm"/>
    </inkml:brush>
  </inkml:definitions>
  <inkml:trace contextRef="#ctx0" brushRef="#br0">322 1 13363,'-34'15'1278,"2"2"0,-56 39 0,75-46-895,0 1-1,1 0 0,0 1 1,0 0-1,1 1 1,1 0-1,0 1 1,-11 20-1,20-32-320,0-1 0,0 1 0,0 0 0,1 0 0,-1 0 0,0 0 0,1 0 0,-1 0 0,1 0 0,0 0 0,0 0 0,-1 0 0,1 0 0,1 2 0,-1-3-34,0-1 0,1 1 0,-1-1 0,0 1 0,1 0-1,-1-1 1,0 1 0,1-1 0,-1 1 0,1-1 0,-1 1 0,1-1 0,-1 1 0,1-1 0,0 1 0,-1-1 0,1 0 0,-1 1 0,1-1 0,0 0 0,-1 0 0,1 1 0,0-1 0,-1 0 0,1 0 0,1 0 0,3 0 39,0 0 1,0-1-1,0 1 0,0-1 1,0 0-1,0 0 0,0-1 1,9-3-1,7-5-21,0-1-1,0-1 1,-1-1 0,-1 0-1,0-2 1,-1 0 0,0-1-1,-1-1 1,22-29-1,-36 42-49,-2 3 2,1-1 0,-1 1 0,0-1 0,0 1 0,0-1 0,0 1 0,0-1 0,0 0 0,-1 0 0,1 1 0,0-1 0,-1 0 0,1 0 0,-1 0 0,0 1 0,0-1 0,0-3 0,0 5 2,0 0-1,0 0 0,0 0 1,0-1-1,0 1 0,0 0 1,0 0-1,-1 0 0,1-1 1,0 1-1,0 0 0,0 0 1,0 0-1,-1 0 0,1-1 1,0 1-1,0 0 0,0 0 1,-1 0-1,1 0 0,0 0 1,0 0-1,-1 0 0,1 0 1,0 0-1,0 0 0,-1 0 1,1 0-1,0 0 0,0 0 1,0 0-1,-1 0 0,1 0 0,0 0 1,0 0-1,-1 0 0,1 0 1,0 0-1,0 0 0,0 0 1,-1 0-1,1 0 0,0 1 1,-12 6-9,11-6 6,-10 7 9,1 1 1,0 1-1,0 0 0,1 0 0,-9 14 1,1 1 73,-18 35 1,31-52-56,0 0 1,0 0 0,1 0 0,1 0-1,-1 1 1,-1 13 0,3-20-22,1 1 1,0 0 0,0-1 0,0 1-1,0 0 1,1-1 0,-1 1 0,1 0 0,-1-1-1,1 1 1,0-1 0,0 1 0,0-1-1,0 0 1,1 1 0,-1-1 0,1 0 0,-1 0-1,1 0 1,0 0 0,0 0 0,0 0-1,0 0 1,0-1 0,3 3 0,8 3-153,1-1 0,-1 0 0,1-1 0,19 4 1,22 9-643,-55-18 784,1 0-1,0 0 0,-1 0 0,1 0 0,0 1 0,-1-1 1,1 0-1,-1 1 0,1-1 0,-1 0 0,1 1 1,0-1-1,-1 0 0,0 1 0,1-1 0,-1 1 0,1-1 1,-1 1-1,1-1 0,-1 1 0,0-1 0,1 1 0,-1 0 1,0-1-1,0 1 0,0-1 0,1 1 0,-1 1 0,0-1 23,-1 0 0,1 0-1,-1-1 1,1 1-1,-1 0 1,1 0-1,-1 0 1,0 0-1,1-1 1,-1 1-1,0 0 1,0-1-1,0 1 1,1-1-1,-1 1 1,-1 0 0,-40 17 825,40-18-811,-26 10 717,0-3 0,-54 9 1,65-14-538,0-1 1,0-1-1,0 0 1,0-1-1,0-1 1,-22-5-1,36 6-242,1 1-1,-1-1 1,1 0-1,-1 0 1,1 0-1,-1-1 0,1 1 1,-2-2-1,3 2-10,1 1-1,0 0 1,-1-1-1,1 1 1,0-1 0,-1 1-1,1 0 1,0-1-1,0 1 1,-1-1-1,1 1 1,0-1 0,0 1-1,0-1 1,0 1-1,0-1 1,0 1-1,0-1 1,0 1 0,0-1-1,0 1 1,0-1-1,0 1 1,0-1-1,0 0 1,0 1 0,0 0-1,1-1 1,-1 1-1,0-1 1,0 1-1,1-1 1,-1 1 0,0-1-1,0 1 1,1 0-1,-1-1 1,1 1-1,-1-1 1,0 1 0,1 0-1,-1 0 1,1-1-1,-1 1 1,1 0-1,-1 0 1,1-1 0,8-4-393,0-1 0,1 2 0,-1-1 0,1 1 0,14-4 0,-19 7 286,35-13-739</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7:59.292"/>
    </inkml:context>
    <inkml:brush xml:id="br0">
      <inkml:brushProperty name="width" value="0.05" units="cm"/>
      <inkml:brushProperty name="height" value="0.05" units="cm"/>
    </inkml:brush>
  </inkml:definitions>
  <inkml:trace contextRef="#ctx0" brushRef="#br0">122 2 18436,'-1'0'96,"-1"0"0,1-1 0,0 1 0,0 0 0,-1 0-1,1 0 1,0 0 0,0 0 0,-1 0 0,1 0 0,0 0 0,0 0 0,-1 1 0,1-1 0,0 1 0,0-1 0,0 1 0,0-1-1,0 1 1,0-1 0,-1 1 0,1 0 0,1 0 0,-1-1 0,0 1 0,-1 1 0,-23 26 935,16-16-811,1-1-1,1 2 1,0-1 0,0 1 0,1 0 0,1 1-1,1 0 1,-4 15 0,7-24-191,0 0 0,0 0-1,1 0 1,0 0 0,0-1 0,0 1-1,1 0 1,0 0 0,0 0 0,0 0 0,3 8-1,-2-10-8,0 0 0,0 0 0,0 0 0,0 0 0,0 0-1,1-1 1,-1 1 0,1-1 0,0 1 0,-1-1 0,1 0-1,0 0 1,0 0 0,1-1 0,-1 1 0,0-1 0,1 0-1,3 1 1,3 1 31,0-2-1,-1 1 0,1-1 1,0-1-1,0 0 0,1 0 1,-1-1-1,-1 0 0,1-1 1,0 0-1,16-6 0,-21 7-27,0-1 0,0 0 0,1 0 0,-1-1 0,-1 1 0,1-1 0,0 0 0,-1-1 0,1 1 0,-1-1 0,0 0 0,0 0 0,0 0 0,-1 0 0,0-1 0,0 1 0,0-1 0,0 0 0,0 0 0,-1 0 0,0 0 0,2-8 0,-4 9-49,0 0 0,0 0 0,0 0 0,0 0 0,0 0 1,-1 0-1,0 0 0,0 0 0,0 0 0,0 0 0,-1 0 1,0 0-1,0 0 0,0 1 0,0-1 0,0 1 0,0 0 1,-1-1-1,0 1 0,0 0 0,0 1 0,0-1 0,-5-3 1,-1-1-235,-1 0 1,-1 1 0,1 0-1,-1 1 1,0 0 0,-20-6-1,-3 5-153,-1 5-143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01.329"/>
    </inkml:context>
    <inkml:brush xml:id="br0">
      <inkml:brushProperty name="width" value="0.05" units="cm"/>
      <inkml:brushProperty name="height" value="0.05" units="cm"/>
    </inkml:brush>
  </inkml:definitions>
  <inkml:trace contextRef="#ctx0" brushRef="#br0">104 30 14443,'2'-7'830,"8"-16"7634,-14 39-7389,-11 36-182,-2 4-689,-12 70-1,28-122-213,1 0 0,-1-1 0,1 1 0,0 0 0,0-1 0,0 1 0,0-1-1,1 1 1,0 4 0,0-7-2,0 0 1,-1 0-1,1 0 0,0 0 0,0 0 0,0 1 0,0-2 0,0 1 0,0 0 1,0 0-1,0 0 0,1 0 0,-1-1 0,0 1 0,0 0 0,0-1 1,1 1-1,-1-1 0,0 0 0,1 1 0,-1-1 0,1 0 0,-1 0 0,0 0 1,1 0-1,1 0 0,21 0-169,-13-1 105,0 1 0,-1 0 0,1 1 0,21 3 0,-31-3 70,1-1 1,0 1 0,-1-1 0,1 1 0,-1-1-1,1 1 1,-1 0 0,1 0 0,-1 0 0,0 0-1,1 0 1,-1 0 0,0 0 0,0 0 0,0 1-1,0-1 1,0 0 0,0 1 0,0-1 0,0 0-1,0 1 1,-1-1 0,1 1 0,0 0 0,-1-1-1,0 1 1,1-1 0,-1 1 0,0 0-1,0-1 1,0 1 0,0 0 0,0-1 0,0 1-1,0 0 1,-1-1 0,1 1 0,-1 2 0,-1 1 25,0 0 1,-1 0 0,1 0-1,-1 0 1,0 0 0,0 0-1,-1-1 1,1 0 0,-1 1-1,0-1 1,0-1 0,-1 1 0,-6 4-1,1-1 75,0-1 0,0 0 0,0-1 0,-1 0 0,-16 6-1,24-10-154,-1 0-1,1-1 0,0 1 0,0 0 0,-1-1 0,1 0 0,-1 0 0,1 0 0,0 0 1,-1 0-1,1-1 0,0 0 0,-1 1 0,-2-2 0,4 1 12,0 0-1,1-1 1,-1 1 0,0 0 0,1 0-1,-1-1 1,1 1 0,-1-1-1,1 1 1,0-1 0,0 0 0,0 0-1,0 1 1,0-1 0,0 0-1,0 0 1,1 0 0,-1 0 0,0 0-1,1 0 1,0 0 0,-1 0-1,1-4 1,-1-28-395</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01.801"/>
    </inkml:context>
    <inkml:brush xml:id="br0">
      <inkml:brushProperty name="width" value="0.05" units="cm"/>
      <inkml:brushProperty name="height" value="0.05" units="cm"/>
    </inkml:brush>
  </inkml:definitions>
  <inkml:trace contextRef="#ctx0" brushRef="#br0">1 16 17748,'4'0'2424,"3"0"-1439,3-3-385,2 3 1440,5 0-840,2 0-279,5 0-625,3 0-472,8 0-1081,-1 0 1113,6-6-256,3-1-128</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02.279"/>
    </inkml:context>
    <inkml:brush xml:id="br0">
      <inkml:brushProperty name="width" value="0.05" units="cm"/>
      <inkml:brushProperty name="height" value="0.05" units="cm"/>
    </inkml:brush>
  </inkml:definitions>
  <inkml:trace contextRef="#ctx0" brushRef="#br0">80 4 20940,'4'0'381,"0"0"0,0 1 0,1-2 0,-1 1-1,0 0 1,5-2 0,1 1 244,-7 1-571,1 0 0,-1 0 0,0 0 0,0 0 0,1 0 1,-1 1-1,0 0 0,0-1 0,0 1 0,1 0 0,-1 1 1,0-1-1,-1 0 0,1 1 0,0 0 0,0 0 0,-1 0 1,1 0-1,-1 0 0,1 0 0,-1 1 0,4 4 1,-4-2-68,0-1 0,0 1 0,0-1 0,0 1-1,-1 0 1,0 0 0,0 0 0,0 0 0,-1 0 0,1 0 0,-1 0 0,-1 0 0,1 0 0,-2 8 0,-1 1 15,-1 1 0,0-1 0,-1 0 0,0 0 0,-1 0 0,-1-1 0,-12 18 0,-68 82 483,29-42 95,57-70-574,1 0 1,-1 0 0,0-1 0,0 1 0,1 0 0,-1 0 0,1 0-1,-1 0 1,1 0 0,-1-1 0,1 1 0,-1 0 0,1 0-1,0 0 1,0 0 0,-1 0 0,1 1 0,0-1 0,0 0-1,0 0 1,0 0 0,0 0 0,0 0 0,0 0 0,1 0-1,-1 1 1,1-1-70,0 0 0,0 0-1,1-1 1,-1 1 0,0 0 0,0-1-1,0 1 1,0-1 0,1 0-1,-1 1 1,0-1 0,0 0 0,1 0-1,-1 0 1,0 0 0,0 0-1,3 0 1,9-1-582,0-1-1,24-5 0,-4-2 94,2 1-169</inkml:trace>
  <inkml:trace contextRef="#ctx0" brushRef="#br0" timeOffset="1">563 213 16652,'1'-5'2390,"-9"7"-1368,-11 10 961,14-7-1840,1-1 0,0 1 0,1 0-1,-1 0 1,1 1 0,0-1 0,0 1-1,1 0 1,0-1 0,0 1 0,0 0-1,0 0 1,1 1 0,0-1 0,1 0-1,-1 10 1,1-13-134,1 1 0,-1-1 0,1 1-1,0-1 1,0 1 0,0-1 0,0 0 0,0 0 0,1 1-1,-1-1 1,1 0 0,0 0 0,0-1 0,0 1 0,0 0-1,1-1 1,-1 1 0,1-1 0,-1 1 0,1-1 0,0 0-1,0 0 1,0-1 0,0 1 0,0-1 0,0 1 0,1-1-1,-1 0 1,0 0 0,7 0 0,-3 0 66,1 0 0,0-1 0,-1 0 0,1-1-1,0 0 1,-1 0 0,1-1 0,-1 1 0,1-2 0,-1 1 0,0-1 0,0 0 0,0-1-1,0 1 1,-1-1 0,1-1 0,-1 1 0,0-1 0,-1 0 0,1 0 0,5-7 0,-8 8-35,1 0 1,-1 0 0,1-1 0,-1 1-1,-1-1 1,1 0 0,0 0 0,-1 0-1,0 0 1,0 0 0,-1 0 0,0 0 0,0-1-1,0 1 1,0 0 0,-1-1 0,1 1-1,-2-1 1,1 1 0,0 0 0,-1-1-1,0 1 1,-1 0 0,1-1 0,-1 1-1,0 0 1,0 0 0,0 0 0,-1 0-1,-3-5 1,3 7-121,0-1 0,0 1-1,0 0 1,0 0 0,-1 0 0,1 0-1,-1 0 1,0 1 0,0-1-1,0 1 1,0 0 0,0 0 0,0 1-1,0-1 1,-1 1 0,1 0-1,-1 0 1,1 1 0,-1-1 0,1 1-1,-1 0 1,-5 1 0,-1 0-129,0 1 1,1 0 0,-1 1 0,0 0-1,1 0 1,0 2 0,0-1 0,-10 7-1,-21 16-428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02.695"/>
    </inkml:context>
    <inkml:brush xml:id="br0">
      <inkml:brushProperty name="width" value="0.05" units="cm"/>
      <inkml:brushProperty name="height" value="0.05" units="cm"/>
    </inkml:brush>
  </inkml:definitions>
  <inkml:trace contextRef="#ctx0" brushRef="#br0">344 22 21173,'-6'-3'107,"0"0"1,0 0-1,0 1 1,0 0 0,-1 0-1,1 0 1,-1 0 0,1 1-1,-1 1 1,1-1-1,-1 1 1,0 0 0,1 0-1,-1 1 1,1 0 0,-1 0-1,1 0 1,-1 1 0,1 0-1,0 0 1,0 1-1,-11 6 1,6-2-67,0 0 1,1 2-1,0-1 0,0 1 1,1 1-1,0-1 0,1 2 1,0-1-1,0 1 0,-10 20 0,6-6-36,0 2 0,2-1 0,0 1 0,2 1 0,1-1 0,2 1-1,0 1 1,2-1 0,1 0 0,2 32 0,0-53 1,1 0 0,0 0-1,0 0 1,0-1 0,1 1 0,0-1 0,1 1 0,-1-1 0,1 0 0,6 9-1,-7-12 2,0 0 0,0-1 1,1 1-1,-1-1 0,1 1 0,-1-1 0,1 0 0,0 0 0,0 0 0,0-1 0,0 1 0,0-1 0,0 0 0,1 1 0,-1-1 0,0-1 0,1 1 0,-1 0 0,1-1 0,-1 0 0,0 0 1,7 0-1,-1-2 27,0 1 1,0-2 0,0 1 0,-1-1 0,1-1 0,0 1 0,-1-1 0,0-1 0,0 0 0,0 0 0,-1 0 0,0-1 0,0 0 0,0 0 0,7-11 0,-6 8 27,0 0 1,-1-1-1,0 1 0,-1-2 1,0 1-1,-1-1 1,0 0-1,-1 0 1,0 0-1,0-1 0,2-17 1,-6 23-40,1-1 0,-1 1 0,0 0 0,-1 0 0,1-1 1,-1 1-1,-1 0 0,1 0 0,-1 0 0,0 0 0,0 0 0,-1 1 0,0-1 1,-3-5-1,4 8-41,0 0 0,-1 0 0,1 0 0,-1 1 0,0-1 0,1 1 0,-1 0 0,0 0 0,0 0 0,-1 0 0,1 0 0,0 1 0,-1-1 0,1 1 0,0 0 0,-1 0 0,0 0 0,1 0 0,-1 1 1,1 0-1,-1-1 0,0 1 0,1 1 0,-1-1 0,-4 1 0,1 1-244,0 0-1,0 0 1,0 1 0,0 0-1,0 0 1,1 0 0,-1 1 0,1 0-1,0 1 1,0-1 0,0 1-1,1 0 1,0 1 0,0-1 0,0 1-1,1 0 1,-1 0 0,1 0 0,1 1-1,-6 11 1,3-2-677</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03.095"/>
    </inkml:context>
    <inkml:brush xml:id="br0">
      <inkml:brushProperty name="width" value="0.05" units="cm"/>
      <inkml:brushProperty name="height" value="0.05" units="cm"/>
    </inkml:brush>
  </inkml:definitions>
  <inkml:trace contextRef="#ctx0" brushRef="#br0">1 414 18732,'0'0'76,"0"1"0,0 0-1,0-1 1,0 1 0,0-1 0,0 1-1,1 0 1,-1-1 0,0 1 0,0-1-1,0 1 1,1-1 0,-1 1 0,0-1 0,1 1-1,-1-1 1,1 1 0,-1-1 0,0 0-1,1 1 1,-1-1 0,1 0 0,-1 1 0,1-1-1,-1 0 1,1 1 0,-1-1 0,2 0-1,-1 0-13,1 0 0,-1 0 0,0 0 0,0 0-1,1-1 1,-1 1 0,0 0 0,0-1 0,0 1 0,1-1-1,-1 0 1,0 1 0,1-2 0,7-5 192,0 0 0,12-14 1,-17 16 84,45-47 419,-3-3 1,-3-2-1,72-123 1,-101 154-632,-12 16-27,-7 11-35,-10 13-25,3 4-15,0 0-1,2 1 1,-17 37 0,-15 64 117,34-93-211,1 0-1,1 0 1,1 1-1,2-1 0,-1 32 1,9-33-816,-5-26 877,1 0-1,-1 1 1,0-1-1,0 0 1,0 1-1,0-1 1,0 0-1,1 0 1,-1 1 0,0-1-1,0 0 1,0 0-1,1 1 1,-1-1-1,0 0 1,0 0-1,1 0 1,-1 0-1,0 1 1,1-1-1,-1 0 1,0 0-1,1 0 1,-1 0-1,0 0 1,0 0-1,1 0 1,-1 0 0,0 0-1,1 0 1,-1 0-1,0 0 1,1 0-1,-1 0 1,0 0-1,1 0 1,-1 0-1,0 0 1,1 0-1,-1-1 1,0 1-1,0 0 1,1 0-1,-1 0 1,0 0-1,0-1 1,1 1-1,-1 0 1,0 0 0,0-1-1,0 1 1,1 0-1,-1 0 1,0-1-1,0 1 1,0 0-1,0-1 1,0 1-1,1 0 1,-1 0-1,0-1 1,0 1-1,0-1 1,11-20-383</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11.570"/>
    </inkml:context>
    <inkml:brush xml:id="br0">
      <inkml:brushProperty name="width" value="0.05" units="cm"/>
      <inkml:brushProperty name="height" value="0.05" units="cm"/>
    </inkml:brush>
  </inkml:definitions>
  <inkml:trace contextRef="#ctx0" brushRef="#br0">13 281 17580,'-1'1'120,"0"-1"0,0 1 1,0 0-1,0-1 0,0 1 1,1 0-1,-1 0 0,0 0 0,1 0 1,-1-1-1,1 1 0,-1 0 1,1 0-1,-1 0 0,1 0 0,-1 0 1,1 0-1,0 0 0,0 1 1,0-1-1,-1 2 0,2-3-16,-1 1 0,1 0-1,-1 0 1,0 0 0,1-1-1,0 1 1,-1 0 0,1-1 0,-1 1-1,1 0 1,0-1 0,-1 1-1,1-1 1,0 1 0,0-1 0,-1 1-1,1-1 1,0 0 0,0 1-1,1-1 1,3 2 192,1-1 0,-1 0 0,1 0-1,0 0 1,-1-1 0,1 0 0,6 0 0,-5-1-240,0 0 0,-1 0 0,1-1 0,0 0 0,0-1 0,-1 1 0,1-1 0,-1 0 0,0-1 0,0 1 0,0-1 0,0-1 0,-1 1 0,0-1 0,1 0 0,-2 0 0,1 0 0,-1-1 0,1 1 0,-2-1 0,1 0 0,-1-1 1,0 1-1,3-8 0,-3 6-58,-1 1 0,0-1 0,0 0 0,-1 0 0,0-1 0,-1 1 0,1 0 1,-2 0-1,1 0 0,-1 0 0,0 0 0,-1 0 0,1 0 0,-2 0 0,1 0 1,-1 1-1,0-1 0,-1 1 0,0 0 0,-8-12 0,10 16 2,0 1 0,0-1 0,0 0 0,-1 1 0,1-1 0,-1 1 0,0 0-1,1 0 1,-1 0 0,0 0 0,0 0 0,-1 1 0,1 0 0,0-1 0,0 1 0,-1 0-1,1 0 1,-1 1 0,1-1 0,-6 1 0,5 0 5,1 0 0,0 1-1,0 0 1,0 0 0,0 0 0,0 0 0,0 1 0,0-1-1,1 1 1,-1-1 0,0 1 0,1 0 0,-1 0-1,1 0 1,0 0 0,0 1 0,0-1 0,0 1 0,0-1-1,0 1 1,1 0 0,-1-1 0,-1 4 0,0 1 21,1 0 0,-1 1 0,1-1 1,0 0-1,1 1 0,0-1 0,0 0 0,0 1 1,1 0-1,0-1 0,1 1 0,-1-1 1,1 1-1,1-1 0,0 0 0,0 1 1,0-1-1,1 0 0,0 0 0,0 0 1,1-1-1,0 1 0,4 5 0,-4-7-61,0 0 0,0 0 0,1-1 0,-1 1 0,1-1-1,0 0 1,0-1 0,0 1 0,1-1 0,-1 0 0,1 0 0,0-1-1,-1 0 1,1 0 0,0 0 0,0 0 0,1-1 0,-1 0 0,0-1-1,0 1 1,1-1 0,-1 0 0,0-1 0,0 0 0,0 0 0,1 0-1,-1 0 1,7-4 0,-6 2-54,1 0 1,-1-1-1,1-1 0,-1 1 0,0-1 0,-1 0 0,1 0 1,-1-1-1,0 0 0,0 0 0,8-12 0,-3 0-46,0 0 0,-1 0 0,12-31 1,6-21-416</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03.513"/>
    </inkml:context>
    <inkml:brush xml:id="br0">
      <inkml:brushProperty name="width" value="0.05" units="cm"/>
      <inkml:brushProperty name="height" value="0.05" units="cm"/>
    </inkml:brush>
  </inkml:definitions>
  <inkml:trace contextRef="#ctx0" brushRef="#br0">160 13 19764,'-1'-1'123,"1"0"0,-1 0 0,0 0-1,1 1 1,-1-1 0,0 0 0,1 0-1,-1 1 1,0-1 0,0 0 0,0 1-1,0-1 1,0 1 0,0-1 0,0 1 0,0 0-1,0-1 1,0 1 0,0 0 0,0-1-1,0 1 1,0 0 0,0 0 0,-2 0-1,1 1 26,0-1-1,0 1 1,-1 0 0,1 0-1,0 0 1,0 0-1,0 0 1,0 0-1,0 0 1,0 1-1,-1 1 1,-5 4 96,1 0-1,0 1 1,1 0 0,-7 9 0,3-1-164,1 1 1,0-1-1,2 2 1,-1-1-1,-8 35 1,13-41-71,1 0-1,0 1 1,1-1 0,0 0-1,1 1 1,0-1 0,1 1-1,0-1 1,1 1 0,5 20-1,-6-29-4,0-1-1,0 1 0,0 0 1,1 0-1,-1-1 0,0 1 1,1 0-1,0-1 0,0 0 0,0 1 1,0-1-1,0 0 0,0 0 1,1 0-1,-1 0 0,1-1 1,-1 1-1,1 0 0,-1-1 1,1 0-1,0 0 0,0 0 1,0 0-1,0 0 0,0-1 1,0 1-1,0-1 0,0 1 1,0-1-1,0 0 0,0-1 0,0 1 1,0 0-1,0-1 0,0 0 1,0 1-1,-1-1 0,1 0 1,0-1-1,0 1 0,2-2 1,5-3 28,0-1 1,-1 0-1,0 0 0,0-1 1,-1 0-1,0-1 1,0 0-1,-1 0 0,0 0 1,-1-1-1,0 0 1,0 0-1,5-16 1,-5 12-24,-1-1 0,0 0 0,-1 1 1,0-2-1,-1 1 0,-1 0 1,-1-1-1,0 1 0,-2-27 0,1 39-75,-1 0-1,1 0 0,-1-1 0,1 1 0,-1 0 0,0 0 0,-1 0 0,1 0 0,0 0 0,-1 0 1,1 0-1,-1 1 0,0-1 0,0 0 0,0 1 0,-1 0 0,1-1 0,0 1 0,-1 0 0,1 0 1,-1 0-1,-4-2 0,4 3-42,0 1 0,0-1 1,0 1-1,0-1 0,0 1 1,0 0-1,0 0 0,0 0 1,0 0-1,0 1 0,0-1 1,0 1-1,0 0 1,0 0-1,0 0 0,1 0 1,-1 0-1,0 1 0,1-1 1,-1 1-1,1 0 0,-1-1 1,-3 5-1,-8 10-616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04.324"/>
    </inkml:context>
    <inkml:brush xml:id="br0">
      <inkml:brushProperty name="width" value="0.05" units="cm"/>
      <inkml:brushProperty name="height" value="0.05" units="cm"/>
    </inkml:brush>
  </inkml:definitions>
  <inkml:trace contextRef="#ctx0" brushRef="#br0">214 65 17212,'0'-4'342,"0"0"1,0-1-1,-1 1 1,0 0 0,1-1-1,-1 1 1,-1 0-1,-2-8 1,3 11-268,0-1 0,0 1 1,1 0-1,-1 0 0,0 0 0,0 0 0,0 0 1,-1 0-1,1 0 0,0 0 0,0 0 0,0 0 1,-1 1-1,1-1 0,0 0 0,-1 1 0,1-1 1,0 1-1,-1-1 0,1 1 0,-1 0 0,1 0 1,-1 0-1,1 0 0,-1 0 0,1 0 0,-1 0 1,1 0-1,0 0 0,-4 2 0,1-1 7,-1 1-1,0 0 1,1 0-1,-1 1 1,1-1 0,0 1-1,0 0 1,0 0-1,0 0 1,0 1-1,1-1 1,-6 8-1,-1 2 16,0 1 0,-11 22 0,11-15 6,0 1 0,1 0-1,1 1 1,-10 45 0,15-52-48,1-1-1,0 1 1,1-1 0,1 1 0,1 0 0,0-1-1,1 1 1,6 25 0,-7-37-41,1 1 0,0 0 0,0-1 0,0 1 0,0-1 0,1 1 0,0-1 0,0 0 0,0 0 1,0-1-1,1 1 0,-1-1 0,1 1 0,8 5 0,-9-8-2,0 1-1,0-1 1,0 0 0,1 1-1,-1-1 1,0-1 0,1 1-1,-1 0 1,1-1 0,-1 0 0,0 0-1,1 0 1,-1 0 0,1 0-1,-1-1 1,1 1 0,-1-1 0,0 0-1,1 0 1,-1 0 0,0-1-1,5-2 1,-2 0 60,1-1 0,-1 0 1,0 0-1,0 0 0,-1-1 0,1 0 0,-1 0 1,0-1-1,-1 1 0,0-1 0,6-13 0,-8 16-15,0 0 0,-1-1-1,1 1 1,-1-1 0,0 1-1,0-1 1,-1 0 0,1 0-1,-1-7 1,-1 10-27,1-1 0,-1 0 0,1 1 0,-1-1 0,0 1 0,0-1 0,0 1 0,0-1 0,0 1 1,-1 0-1,1-1 0,-1 1 0,0 0 0,1 0 0,-1 0 0,0 0 0,-3-2 0,1 2-88,1 0 0,0 1 0,0-1 0,0 1 0,-1 0 0,1 0 0,-1 0 0,1 0 0,-1 1 0,1-1 0,-1 1 0,1 0 0,-1 0 0,0 0 0,1 1 0,-1-1 0,1 1 0,-1 0 0,-3 1 0,3-1-87,1 0 0,0 1 0,0-1 0,0 0 0,0 1 0,0 0 0,0 0 0,0 0 0,0 0 1,1 0-1,-1 0 0,1 1 0,0-1 0,-1 1 0,1 0 0,0 0 0,1 0 0,-1 0 0,0 0 0,-1 4 0,2 5-604</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04.846"/>
    </inkml:context>
    <inkml:brush xml:id="br0">
      <inkml:brushProperty name="width" value="0.05" units="cm"/>
      <inkml:brushProperty name="height" value="0.05" units="cm"/>
    </inkml:brush>
  </inkml:definitions>
  <inkml:trace contextRef="#ctx0" brushRef="#br0">221 20 20948,'-4'-3'171,"0"1"-1,-1-1 1,1 1-1,0 0 1,-1 1-1,1-1 1,-1 1-1,0 0 1,1 0-1,-1 0 1,0 1-1,0 0 1,1 0-1,-1 0 1,0 0-1,0 1 1,1 0-1,-1 0 1,0 0-1,1 0 1,-1 1-1,1 0 1,-1 0-1,1 0 1,-6 4-1,5-3-144,1-1-1,-1 1 0,1 0 1,-1 0-1,1 1 0,0-1 1,1 1-1,-1 0 0,1 0 1,-1 0-1,1 1 0,0-1 1,1 1-1,-1 0 0,1-1 1,0 1-1,0 0 1,1 0-1,-1 1 0,1-1 1,0 0-1,0 10 0,1-13-26,0 0 0,0 0 0,0 0 1,1-1-1,-1 1 0,1 0 0,-1 0 0,1-1 0,-1 1 0,1 0 0,0-1 0,0 1 0,0-1 0,0 1 0,0-1 0,0 1 0,1-1 1,-1 0-1,0 1 0,1-1 0,-1 0 0,2 1 0,1-1-4,-1 1 0,0-1 0,0 0 0,0-1 0,1 1 0,-1 0 0,0-1 1,1 0-1,-1 0 0,0 0 0,5 0 0,5-2-30,0-1 0,0 0 0,0-1 0,23-10 0,-25 9 11,10-3-69,-20 8 91,-1 0 0,1 0 0,-1 0 0,1 1 0,0-1 0,-1 0 0,1 0 0,-1 1 0,1-1 0,-1 0 0,1 1 0,-1-1 0,1 1 0,-1-1 0,1 1 0,-1-1 0,0 1 0,1-1 0,-1 1 0,0-1 0,1 1 0,-1-1 0,0 1 0,0-1 0,0 1 0,1 0 0,-1-1 0,0 1 0,0 0 0,0-1 0,0 1 0,0-1 0,0 1 0,0 0 0,0 0 0,4 44-38,-1 2 98,14 63 0,-12-93-31,-2-8 85,-1 0 0,0 0-1,-1 1 1,0-1 0,0 16-1,-1-23-70,0 0 0,0 0-1,-1-1 1,1 1-1,-1 0 1,1-1-1,-1 1 1,0 0 0,1-1-1,-1 1 1,0-1-1,0 1 1,0-1-1,0 0 1,-1 1 0,1-1-1,0 0 1,0 0-1,-1 0 1,1 1-1,-1-2 1,1 1 0,-1 0-1,1 0 1,-1 0-1,0-1 1,1 1-1,-1-1 1,0 1 0,0-1-1,1 0 1,-1 0-1,0 0 1,0 1-1,-3-2 1,-13 0 161,-1-1-1,0-1 1,1-1-1,0 0 1,0-2 0,0 0-1,-26-13 1,-2 1-588,77 7-3275,-6 2 2984,5-2-185</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05.311"/>
    </inkml:context>
    <inkml:brush xml:id="br0">
      <inkml:brushProperty name="width" value="0.05" units="cm"/>
      <inkml:brushProperty name="height" value="0.05" units="cm"/>
    </inkml:brush>
  </inkml:definitions>
  <inkml:trace contextRef="#ctx0" brushRef="#br0">1 69 21725,'1'-1'149,"0"0"0,0 0 0,-1 0 0,1 1 0,1-1 0,-1 0 0,0 1 0,0-1 0,0 1 0,0-1 0,0 1 0,0-1 1,1 1-1,-1 0 0,2 0 0,2-2 150,38-9 847,72-10 0,-18 5-1045,-86 14-97,-3 0-4,0 0 0,0 1-1,0 0 1,0 0 0,16 1-1,-24 0 1,1 0-1,0 1 0,0-1 0,0 1 0,0-1 0,-1 0 0,1 1 1,0-1-1,-1 1 0,1 0 0,0-1 0,-1 1 0,1-1 1,-1 1-1,1 0 0,-1 0 0,1-1 0,-1 1 0,1 0 0,-1 0 1,0 0-1,1-1 0,-1 1 0,0 0 0,0 0 0,0 0 1,1 0-1,-1 0 0,0-1 0,0 1 0,0 0 0,-1 0 0,1 0 1,0 0-1,-1 1 0,-8 36 40,7-33-26,-74 188 599,46-124-78,-36 121 0,64-167-758,3-19-234,4-14-250,-4 2 375,1 1-1,-1 0 0,-1 0 0,1-1 0,-1 1 0,-1-1 1,1 1-1,-1 0 0,0 0 0,-1-1 0,-4-12 0,-8-11-507</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05.725"/>
    </inkml:context>
    <inkml:brush xml:id="br0">
      <inkml:brushProperty name="width" value="0.05" units="cm"/>
      <inkml:brushProperty name="height" value="0.05" units="cm"/>
    </inkml:brush>
  </inkml:definitions>
  <inkml:trace contextRef="#ctx0" brushRef="#br0">1 25 17164,'8'2'2192,"4"-2"-968,2-1-415,10 0 1255,2-1-240,10-1-383,3 0-257,2 1-464,-1-1-144,-4 0-352,-1 0-256,-10 0-584,-4 0-536,-9 3 936,-2 0-176,-8 0-160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19.949"/>
    </inkml:context>
    <inkml:brush xml:id="br0">
      <inkml:brushProperty name="width" value="0.05" units="cm"/>
      <inkml:brushProperty name="height" value="0.05" units="cm"/>
      <inkml:brushProperty name="color" value="#33CCFF"/>
    </inkml:brush>
  </inkml:definitions>
  <inkml:trace contextRef="#ctx0" brushRef="#br0">0 21 17172,'18'2'-664,"-10"1"632,1-3 0,-6-25 2400</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29.455"/>
    </inkml:context>
    <inkml:brush xml:id="br0">
      <inkml:brushProperty name="width" value="0.05" units="cm"/>
      <inkml:brushProperty name="height" value="0.05" units="cm"/>
      <inkml:brushProperty name="color" value="#33CCFF"/>
    </inkml:brush>
  </inkml:definitions>
  <inkml:trace contextRef="#ctx0" brushRef="#br0">0 1 15739,'4'10'1177,"6"13"-929,-2 7-88,5 11 272,1 2-104,4 3-64,1 0-40,3-7-96,-1-5-32,-1-7-32,0-5-24,-5-9-240,-4-6-136,-5-6-232,-5-3-96,-8-6 480,-7-2-168,-15-7-121</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29.951"/>
    </inkml:context>
    <inkml:brush xml:id="br0">
      <inkml:brushProperty name="width" value="0.05" units="cm"/>
      <inkml:brushProperty name="height" value="0.05" units="cm"/>
      <inkml:brushProperty name="color" value="#33CCFF"/>
    </inkml:brush>
  </inkml:definitions>
  <inkml:trace contextRef="#ctx0" brushRef="#br0">4 230 13459,'0'1'103,"-1"-1"1,1 1-1,0 0 1,-1-1-1,1 1 0,0 0 1,-1 0-1,1-1 1,0 1-1,0 0 0,-1 0 1,1-1-1,0 1 1,0 0-1,0 0 0,0 0 1,0 1-1,1-2-48,-1 1 0,0-1 0,0 0 0,1 1 1,-1-1-1,0 0 0,1 1 0,-1-1 0,0 0 0,1 0 0,-1 1 0,0-1 0,1 0 0,-1 0 0,0 0 0,1 1 0,-1-1 0,1 0 0,-1 0 0,0 0 0,1 0 0,-1 0 0,2 0 0,0 0 105,1 0 0,0 0-1,0-1 1,0 1-1,-1-1 1,1 0 0,0 0-1,-1 0 1,4-1-1,19-14 258,-1-1 1,0 0-1,-2-2 0,0-1 0,-1-1 1,32-41-1,-49 58-440,0-1-90,0 0 1,0 0 0,0 0-1,-1-1 1,0 1-1,0-1 1,0 0 0,0 0-1,1-7 1,-4 13 85,0 0-1,0 0 1,0 0 0,0 0-1,0-1 1,0 1 0,0 0 0,0 0-1,0 0 1,0 0 0,0 0-1,0-1 1,0 1 0,0 0 0,0 0-1,0 0 1,0 0 0,0 0-1,0-1 1,0 1 0,0 0 0,0 0-1,0 0 1,0 0 0,0 0-1,0 0 1,-1-1 0,1 1 0,0 0-1,0 0 1,0 0 0,0 0-1,0 0 1,0 0 0,0 0 0,-1 0-1,1 0 1,0 0 0,0 0-1,0 0 1,0 0 0,0-1 0,0 1-1,-1 0 1,1 0 0,0 0-1,0 0 1,0 1 0,-11 2-776,-7 10-383,12-7 831,0 0-1,1 1 1,0-1-1,-6 10 1,7-9 97,-1-1 0,1 0 1,-1 0-1,-10 10 0,11-25 326,6-11-53,3-3 14</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30.380"/>
    </inkml:context>
    <inkml:brush xml:id="br0">
      <inkml:brushProperty name="width" value="0.05" units="cm"/>
      <inkml:brushProperty name="height" value="0.05" units="cm"/>
      <inkml:brushProperty name="color" value="#33CCFF"/>
    </inkml:brush>
  </inkml:definitions>
  <inkml:trace contextRef="#ctx0" brushRef="#br0">203 0 14011,'-14'37'1568,"-4"9"-848,0 4-271,1-1 575,1 1-88,4-8-368,2-5-232,5-14-624,-1-6-304,6-15 432,-9 0-160,4-12-112</inkml:trace>
  <inkml:trace contextRef="#ctx0" brushRef="#br0" timeOffset="1">1 208 13443,'0'-3'1592,"0"2"-1016,4 1-192,3 1 1009,8 9-569,5 0-120,13 3-232,4 3-48,15-1-600,2 1-696,19 0 856,3-3-176,-1-15-144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03.848"/>
    </inkml:context>
    <inkml:brush xml:id="br0">
      <inkml:brushProperty name="width" value="0.05" units="cm"/>
      <inkml:brushProperty name="height" value="0.05" units="cm"/>
      <inkml:brushProperty name="color" value="#33CCFF"/>
    </inkml:brush>
  </inkml:definitions>
  <inkml:trace contextRef="#ctx0" brushRef="#br0">35 74 15643,'8'-14'2856,"15"-25"2949,-22 38-5619,1-1 0,-1 0 1,0 1-1,1-1 0,-1 1 0,1-1 0,0 1 1,0 0-1,-1 0 0,1 0 0,0 0 0,0 0 0,0 0 1,0 0-1,0 0 0,0 1 0,3-1 0,-4 1-163,0 0 0,0 0-1,0 1 1,0-1 0,0 0 0,0 1-1,0-1 1,0 1 0,0-1 0,0 1-1,0-1 1,-1 1 0,1-1 0,0 1-1,0 0 1,0 0 0,-1-1 0,1 1-1,0 0 1,-1 0 0,1 0 0,-1 0-1,1 0 1,-1 0 0,1 0 0,-1 0-1,1 0 1,-1 0 0,0 0 0,0 0-1,0 0 1,0 0 0,0 2 0,2 39 59,-2-41-72,-3 29 50,-11 45 0,3-16-66,11-58-5,-1 0-1,1 1 0,0-1 0,0 0 0,0 1 0,0-1 0,0 0 0,1 1 0,-1-1 0,0 0 1,0 1-1,1-1 0,-1 0 0,1 0 0,-1 0 0,1 1 0,0-1 0,-1 0 0,1 0 0,0 0 1,0 0-1,0 0 0,0 0 0,1 1 0,2 0-43,0 1 0,0-1 1,0 0-1,1 0 0,6 2 0,17 8-95,-26-10 139,1-1 0,-1 1-1,1-1 1,-1 1-1,0 0 1,0 0 0,0 0-1,0 1 1,0-1 0,0 0-1,-1 1 1,1-1-1,-1 1 1,1-1 0,-1 1-1,0 0 1,0-1 0,0 1-1,0 0 1,-1 0-1,1 0 1,-1 0 0,0 3-1,0-2 19,-1-1 0,0 1-1,1 0 1,-2-1 0,1 1-1,0-1 1,-1 0 0,1 1-1,-1-1 1,0 0-1,0 0 1,0 0 0,-1 0-1,1 0 1,-1-1 0,-3 4-1,3-3-37,-1 0-1,0 0 0,0-1 1,0 1-1,0-1 0,-1 0 0,1 0 1,0 0-1,-1-1 0,0 0 0,1 0 1,-1 0-1,-5 0 0,7 0-60,-1-1-1,1-1 1,0 1-1,-1 0 0,1-1 1,0 0-1,0 1 1,-1-2-1,1 1 0,0 0 1,0 0-1,0-1 1,0 0-1,0 1 0,1-1 1,-1 0-1,0-1 1,1 1-1,0 0 0,-4-4 1,2 0 0,0-1 0,0 0 0,1 1 0,-1-1 0,2 0 1,-1-1-1,-2-8 0,-6-25-551</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12.030"/>
    </inkml:context>
    <inkml:brush xml:id="br0">
      <inkml:brushProperty name="width" value="0.05" units="cm"/>
      <inkml:brushProperty name="height" value="0.05" units="cm"/>
    </inkml:brush>
  </inkml:definitions>
  <inkml:trace contextRef="#ctx0" brushRef="#br0">23 0 15771,'-4'7'348,"1"0"0,0 0 0,0 0 0,1 1 0,0-1-1,0 1 1,1-1 0,0 1 0,0 0 0,1-1 0,0 1 0,1 10-1,2 8 625,1-1 0,10 35 0,6 4-377,3-1 1,2-1-1,4-2 0,45 74 1,-69-125-607,2 0 0,-1 0 1,1 0-1,10 9 0,-17-18 9,0 0 0,0 1 0,0-1 0,0 0 1,0 0-1,1 0 0,-1 1 0,0-1 0,0 0 0,0 0 0,1 0 0,-1 0 0,0 1 0,0-1 0,0 0 0,1 0 0,-1 0 0,0 0 0,0 0 0,1 0 0,-1 0 0,0 0 1,0 0-1,1 0 0,-1 0 0,0 0 0,0 0 0,1 0 0,-1 0 0,0 0 0,0 0 0,1 0 0,-1 0 0,0 0 0,0 0 0,1 0 0,-1-1 0,2-10-47,-6-15-18,-17-51-122,-39-93 1,30 89 46,30 81 142,0 0 0,0 0 0,0 0 0,-1 0 0,1-1-1,0 1 1,0 0 0,0 0 0,0 0 0,0 0 0,0 0 0,0 0 0,0 0 0,0 0 0,0-1 0,0 1 0,0 0 0,0 0 0,0 0 0,0 0 0,0 0 0,0 0 0,0-1 0,0 1 0,0 0-1,0 0 1,0 0 0,0 0 0,0 0 0,0 0 0,0 0 0,0-1 0,0 1 0,0 0 0,0 0 0,0 0 0,0 0 0,1 0 0,-1 0 0,0 0 0,0 0 0,0 0 0,0-1 0,0 1-1,0 0 1,0 0 0,0 0 0,0 0 0,1 0 0,-1 0 0,0 0 0,0 0 0,0 0 0,10 5 17,21 18 45,-8-5-20,-11-11-25,0-1-1,1 1 1,-1-2-1,1 0 0,1-1 1,-1 0-1,0-1 1,1 0-1,0-1 0,0-1 1,0 0-1,-1-1 1,1 0-1,0-1 0,21-4 1,-22 2 11,-1 0 0,0 0 1,0-1-1,0-1 0,-1 0 1,1-1-1,-1 0 0,0 0 1,-1-1-1,0-1 0,0 0 1,0 0-1,-1-1 0,0 0 1,-1-1-1,0 0 0,8-13 1,-12 16 4,0 0 0,-1 0 0,0 0 0,-1-1 0,0 1 0,0-1 0,0 1 0,-1-1 0,0 0 0,-1 1 0,0-16 0,0 21-23,-1-1-1,1 0 0,-1 0 0,1 1 0,-1-1 1,0 0-1,0 1 0,0-1 0,0 1 1,0-1-1,-1 1 0,1 0 0,-1-1 1,1 1-1,-1 0 0,0 0 0,0 0 1,0 0-1,0 1 0,-1-1 0,1 0 1,0 1-1,-1-1 0,1 1 0,-1 0 1,1 0-1,-1 0 0,1 0 0,-1 1 1,0-1-1,1 1 0,-1-1 0,0 1 1,0 0-1,-5 0 0,2 1 3,0-1 0,1 1-1,-1 0 1,0 0 0,0 1-1,1 0 1,-1 0 0,1 0 0,-1 1-1,1-1 1,0 1 0,0 0 0,0 1-1,1-1 1,-8 8 0,6-5 14,0 1 1,1 0 0,-1 1 0,1-1-1,1 1 1,-1 0 0,1 0-1,1 1 1,-5 15 0,5-15-5,1 1 1,0 0 0,1 0-1,0 0 1,1 0-1,0 0 1,0 0 0,4 19-1,-3-23-22,1 0-1,0 0 1,0 1 0,0-1-1,1-1 1,0 1 0,0 0 0,0-1-1,1 1 1,0-1 0,0 0-1,0 0 1,10 8 0,-8-8-102,0-1 0,0 0 0,1 0 0,-1-1 0,1 0 1,0 0-1,0 0 0,0-1 0,1 0 0,-1 0 0,0-1 1,1 0-1,-1 0 0,1-1 0,-1 0 0,1 0 0,9-2 1,1-1-94,-1-2 0,0 0 0,1-1 0,-2 0 0,1-1 0,18-12 0,29-18-467</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04.334"/>
    </inkml:context>
    <inkml:brush xml:id="br0">
      <inkml:brushProperty name="width" value="0.05" units="cm"/>
      <inkml:brushProperty name="height" value="0.05" units="cm"/>
      <inkml:brushProperty name="color" value="#33CCFF"/>
    </inkml:brush>
  </inkml:definitions>
  <inkml:trace contextRef="#ctx0" brushRef="#br0">1 93 17156,'4'-11'1984,"3"4"-1024,2 2-296,4 1 1025,2 0-201,3 1-384,2 0-167,3-1-473,1 1-376,0 1-848,1 0-545,0 0 1057,-2-1-264,3 0-216</inkml:trace>
  <inkml:trace contextRef="#ctx0" brushRef="#br0" timeOffset="1">491 0 17156,'8'2'944,"-1"-1"1,1 1-1,-1 1 1,1 0-1,9 5 1,-15-7-846,0 0 0,0 1 0,0-1 0,-1 1 0,1-1-1,0 1 1,-1-1 0,1 1 0,-1 0 0,0 0 0,0 0 0,0 0 0,0 0 0,0 0 0,0 0 0,0 0 0,-1 0 0,1 1 0,-1-1-1,1 0 1,-1 0 0,0 1 0,0-1 0,0 2 0,-1 7-74,0 0 1,-1 0-1,0-1 1,-1 1-1,0-1 1,-7 16-1,-34 58 71,28-57-227,-14 33 0,30-60 69,-1 1 1,1-1-1,0 1 1,-1-1-1,1 1 0,0-1 1,0 1-1,-1-1 1,1 1-1,0 0 0,0-1 1,0 1-1,0-1 0,0 1 1,0 0-1,0-1 1,0 1-1,0-1 0,0 1 1,0-1-1,0 1 0,0 0 1,0-1-1,1 1 1,-1-1-1,0 1 0,1 0 1,0-1-6,-1 1 0,1-1 1,0 0-1,0 0 1,0 0-1,0 0 0,-1-1 1,1 1-1,0 0 0,0 0 1,-1 0-1,1-1 0,0 1 1,0 0-1,-1-1 1,2 0-1,33-23-898,-6-2 172</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04.807"/>
    </inkml:context>
    <inkml:brush xml:id="br0">
      <inkml:brushProperty name="width" value="0.05" units="cm"/>
      <inkml:brushProperty name="height" value="0.05" units="cm"/>
      <inkml:brushProperty name="color" value="#33CCFF"/>
    </inkml:brush>
  </inkml:definitions>
  <inkml:trace contextRef="#ctx0" brushRef="#br0">39 0 18508,'-4'5'449,"0"0"0,0 0-1,1 0 1,0 1 0,0-1 0,0 1 0,1 0-1,0 0 1,0 0 0,0 0 0,1 0 0,-1 6-1,0 0-358,1 0 0,1 0-1,0-1 1,0 1-1,3 16 1,-1-22-63,-1-1-1,1 1 1,-1-1-1,2 1 1,-1-1-1,1 0 1,-1 1 0,1-1-1,1-1 1,-1 1-1,1 0 1,0-1-1,0 0 1,0 0-1,0 0 1,1 0 0,0-1-1,0 1 1,0-1-1,0-1 1,0 1-1,0-1 1,1 0 0,-1 0-1,1 0 1,0-1-1,-1 1 1,1-2-1,0 1 1,0-1 0,0 1-1,0-2 1,-1 1-1,1-1 1,0 0-1,0 0 1,6-2 0,0-1 131,1 0 1,-1-1 0,-1-1 0,1 0 0,-1 0-1,0-1 1,-1 0 0,14-13 0,-18 15-31,0 0-1,0-1 1,-1 0-1,0 0 1,0-1 0,0 0-1,-1 1 1,0-1-1,0-1 1,-1 1 0,0-1-1,0 1 1,-1-1-1,3-12 1,-5 17-99,1 0 0,-1 0 1,0 0-1,0 0 0,0 0 0,-1 0 1,1-1-1,-1 1 0,1 0 0,-1 0 1,0 0-1,0 1 0,-1-1 0,1 0 1,0 0-1,-1 1 0,0-1 0,0 0 0,1 1 1,-1 0-1,-1-1 0,1 1 0,0 0 1,-1 0-1,1 0 0,-1 1 0,1-1 1,-1 1-1,0-1 0,0 1 0,0 0 1,-4-2-1,-1 1-209,1 1 0,-1 0 0,0 0 0,0 0 0,1 1 1,-1 0-1,0 0 0,0 1 0,1 0 0,-1 1 0,-14 4 0,9-1-387,0 2-1,0-1 1,-12 10-1,11-7 120,-8 3-460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05.191"/>
    </inkml:context>
    <inkml:brush xml:id="br0">
      <inkml:brushProperty name="width" value="0.05" units="cm"/>
      <inkml:brushProperty name="height" value="0.05" units="cm"/>
      <inkml:brushProperty name="color" value="#33CCFF"/>
    </inkml:brush>
  </inkml:definitions>
  <inkml:trace contextRef="#ctx0" brushRef="#br0">1 110 14891,'0'1'118,"0"-1"0,0 1 0,0 0-1,0 0 1,0-1 0,0 1 0,0 0-1,0 0 1,0 0 0,1-1 0,-1 1-1,0 0 1,1 0 0,-1-1 0,0 1 0,1 0-1,-1-1 1,1 1 0,-1-1 0,1 1-1,0 0 1,-1-1 0,1 1 0,-1-1 0,1 1-1,0-1 1,-1 0 0,1 1 0,0-1-1,0 0 1,-1 1 0,1-1 0,0 0-1,0 0 1,0 0 0,-1 0 0,3 0 0,37 2 2051,-29-3-1703,83-4 989,0-4 1,108-26-1,-93 15-1024,231-31-722,-307 47-217,-9-1-464,-15 3-12,-12 2-841,-20 4 979</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05.682"/>
    </inkml:context>
    <inkml:brush xml:id="br0">
      <inkml:brushProperty name="width" value="0.05" units="cm"/>
      <inkml:brushProperty name="height" value="0.05" units="cm"/>
      <inkml:brushProperty name="color" value="#33CCFF"/>
    </inkml:brush>
  </inkml:definitions>
  <inkml:trace contextRef="#ctx0" brushRef="#br0">112 1 18380,'1'2'232,"0"0"-1,-1 0 1,1 0-1,-1 0 1,0 1-1,1-1 1,-1 0 0,0 0-1,0 0 1,0 1-1,-1-1 1,1 0-1,0 0 1,-2 3 0,-13 33 1269,7-18-906,-16 42-67,8-24-465,2 1-1,2 0 1,-10 53-1,21-90-59,1 1 0,0-1 1,-1 0-1,1 0 0,0 0 0,0 0 0,1 0 1,-1 0-1,0 0 0,1 0 0,-1 0 0,2 3 1,-2-5-4,1 1 1,-1 0-1,1-1 1,-1 1-1,1-1 0,-1 1 1,1-1-1,0 1 1,-1-1-1,1 1 1,0-1-1,-1 1 1,1-1-1,0 0 1,-1 1-1,1-1 1,0 0-1,0 0 1,-1 1-1,1-1 1,0 0-1,1 0 1,2-1-56,1 1 1,0-1 0,-1 0-1,1 0 1,-1-1 0,0 1-1,1-1 1,6-4 0,8-4-147,-2-1 1,0-1-1,0 0 1,23-23-1,1-4-83</inkml:trace>
  <inkml:trace contextRef="#ctx0" brushRef="#br0" timeOffset="1">281 191 18644,'-11'33'1776,"2"3"-1135,3 2-265,1 0 848,5 1-272,0-8-680,3-2-440,7-12-864,1-2 944,9-12-232,-1-3-152</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06.177"/>
    </inkml:context>
    <inkml:brush xml:id="br0">
      <inkml:brushProperty name="width" value="0.05" units="cm"/>
      <inkml:brushProperty name="height" value="0.05" units="cm"/>
      <inkml:brushProperty name="color" value="#33CCFF"/>
    </inkml:brush>
  </inkml:definitions>
  <inkml:trace contextRef="#ctx0" brushRef="#br0">146 0 15499,'-4'0'528,"0"1"-1,-1-1 1,1 1-1,0 0 1,0 0-1,0 0 0,0 0 1,0 1-1,0 0 1,-7 4-1,5-2-253,1 0-1,-1 0 1,1 1-1,0 0 1,0 0-1,-4 7 1,1-2-144,2 0 1,-1 1 0,1 0-1,1 0 1,0 0 0,1 1 0,-4 13-1,7-21-83,1-1-1,-1 0 1,0 1-1,1-1 0,0 1 1,0-1-1,0 1 1,0-1-1,1 1 1,-1-1-1,1 1 1,0-1-1,2 6 1,-2-7-36,0-1 0,0 0 0,0 0 0,0 1 1,0-1-1,0 0 0,0 0 0,0 0 0,1 0 1,-1-1-1,0 1 0,1 0 0,-1 0 0,0-1 1,1 1-1,-1-1 0,1 1 0,-1-1 1,1 0-1,0 1 0,-1-1 0,1 0 0,-1 0 1,1 0-1,-1 0 0,1-1 0,-1 1 0,1 0 1,-1 0-1,1-1 0,-1 1 0,3-2 0,5-2-101,0 0-1,-1 0 0,1-1 1,-1 0-1,0-1 0,-1 0 0,1 0 1,-1-1-1,6-7 0,2-1-259,-14 15 329,-1 0 0,0 0 0,0 0 0,0-1 1,0 1-1,0 0 0,1 0 0,-1 0 0,0-1 0,0 1 0,0 0 1,1 0-1,-1 0 0,0 0 0,0 0 0,1 0 0,-1 0 0,0 0 1,0-1-1,1 1 0,-1 0 0,0 0 0,0 0 0,1 0 0,-1 0 1,0 0-1,0 0 0,1 0 0,-1 0 0,0 1 0,0-1 0,1 0 1,-1 0-1,0 0 0,0 0 0,0 0 0,1 1 0,3 10-374,-5 25 175,0-28 142,1 51 750,15 106-1,-15-162-572,0-1 0,1 0 1,-1 0-1,0 0 0,0 1 0,0-1 0,0 0 0,0 0 0,-1 1 1,1-1-1,0 0 0,-2 4 0,1-5-44,0 0 0,0 0 0,0-1 0,0 1 0,0 0 0,0 0 0,-1-1 0,1 1 0,0 0 0,0-1 0,0 1 0,-1-1 0,1 0 0,0 1 0,0-1 0,-1 0 0,1 0 0,0 0 0,-1 0 0,1 0 0,-3 0 0,-26-2 453,-54-9 0,69 8-753,7 0-1750,14-2 777,23-3 139,-23 7 861,22-8-666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06.624"/>
    </inkml:context>
    <inkml:brush xml:id="br0">
      <inkml:brushProperty name="width" value="0.05" units="cm"/>
      <inkml:brushProperty name="height" value="0.05" units="cm"/>
      <inkml:brushProperty name="color" value="#33CCFF"/>
    </inkml:brush>
  </inkml:definitions>
  <inkml:trace contextRef="#ctx0" brushRef="#br0">108 365 18428,'-4'1'389,"-1"1"-1,0 0 1,1 0-1,0 1 1,-1-1 0,1 1-1,0 0 1,0 0 0,0 0-1,1 1 1,-5 4 0,2-2-240,1 1 0,0-1 0,0 1 1,1 0-1,-1 1 0,2-1 0,-1 1 1,1-1-1,0 1 0,0 0 0,1 0 1,0 0-1,-1 14 0,3-19-140,0 1 0,0-1 0,0 1 0,0-1 0,0 1 0,1-1 0,0 1 0,-1-1-1,1 0 1,0 1 0,1-1 0,-1 0 0,1 0 0,-1 0 0,1 0 0,0 0 0,0 0 0,0 0 0,0-1 0,1 1 0,-1-1-1,1 1 1,0-1 0,-1 0 0,1 0 0,0 0 0,0-1 0,0 1 0,1-1 0,-1 0 0,0 1 0,0-1 0,1-1 0,5 2-1,1-1 51,-1-1 0,1 0 0,0 0 0,-1-1 0,1 0 0,-1 0 0,1-2-1,-1 1 1,1-1 0,-1 0 0,0-1 0,-1 0 0,1 0 0,-1-1-1,1 0 1,-1-1 0,-1 1 0,1-1 0,-1-1 0,7-8 0,-12 13-36,0-1 0,0 1 1,0-1-1,-1 0 1,1 1-1,-1-1 0,0 0 1,0 0-1,0 0 0,0 0 1,0 0-1,-1 0 0,1 0 1,-1 0-1,0 0 1,0 0-1,0 0 0,0 0 1,0-1-1,-1 1 0,0 0 1,1 0-1,-1 0 1,0 0-1,0 1 0,-1-1 1,1 0-1,-1 0 0,1 1 1,-1-1-1,0 1 0,0-1 1,-2-1-1,-8-8-731,1 1-1,-2 1 1,0 0 0,-27-16-1,34 23 145,-6-6-229,9 0-203</inkml:trace>
  <inkml:trace contextRef="#ctx0" brushRef="#br0" timeOffset="1">806 42 19172,'-7'0'2297,"10"2"-1177,4-2-456,12-3 1408,5 0-519,8-1-601,4-2-344,4-1-568,3 0-320,-9 2-1112,-2 1-257,-11 0 1209,-5 4-288,-12 3-280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07.033"/>
    </inkml:context>
    <inkml:brush xml:id="br0">
      <inkml:brushProperty name="width" value="0.05" units="cm"/>
      <inkml:brushProperty name="height" value="0.05" units="cm"/>
      <inkml:brushProperty name="color" value="#33CCFF"/>
    </inkml:brush>
  </inkml:definitions>
  <inkml:trace contextRef="#ctx0" brushRef="#br0">0 36 18020,'32'3'1960,"10"-3"-1176,-1 0-343,4-3 871,-4 1-264,-4-3-616,-1 0-584,-7-3 232,-2 0-168,-7 1-160</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07.533"/>
    </inkml:context>
    <inkml:brush xml:id="br0">
      <inkml:brushProperty name="width" value="0.05" units="cm"/>
      <inkml:brushProperty name="height" value="0.05" units="cm"/>
      <inkml:brushProperty name="color" value="#33CCFF"/>
    </inkml:brush>
  </inkml:definitions>
  <inkml:trace contextRef="#ctx0" brushRef="#br0">22 0 23293,'-12'0'-4773,"3"4"5686,8-2-696,1-1 0,1 0 0,-1 0 0,0 0-1,0 0 1,0 0 0,0 0 0,1 1 0,-1-1 0,1 0 0,-1 0 0,1 0-1,-1 0 1,1 0 0,-1 0 0,1 0 0,0 0 0,0-1 0,1 3-1,103 123 2000,9-9-3535,-91-98-423,-25-23 1158</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07.951"/>
    </inkml:context>
    <inkml:brush xml:id="br0">
      <inkml:brushProperty name="width" value="0.05" units="cm"/>
      <inkml:brushProperty name="height" value="0.05" units="cm"/>
      <inkml:brushProperty name="color" value="#33CCFF"/>
    </inkml:brush>
  </inkml:definitions>
  <inkml:trace contextRef="#ctx0" brushRef="#br0">0 292 17780,'0'8'1864,"13"-11"-1032,6-8-304,12-10 841,9-4-129,12-6-248,5-4-160,6 2-303,-2 0-177,-11 6-376,-4 3-288,-12 5-889,-5 2-1551,-18 8 2272,-8 2-377,-12 3-375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08.398"/>
    </inkml:context>
    <inkml:brush xml:id="br0">
      <inkml:brushProperty name="width" value="0.05" units="cm"/>
      <inkml:brushProperty name="height" value="0.05" units="cm"/>
      <inkml:brushProperty name="color" value="#33CCFF"/>
    </inkml:brush>
  </inkml:definitions>
  <inkml:trace contextRef="#ctx0" brushRef="#br0">1 79 18660,'10'2'2224,"14"-1"-1135,8-7-417,8-1 1336,4 0-607,9-4-441,2-1-168,-1 2-560,-1 1-272,-4 1-488,-3 5-336,-8 0-673,-3 0-71,-8 2 1016,-3 1-344,-5-2-105</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54.749"/>
    </inkml:context>
    <inkml:brush xml:id="br0">
      <inkml:brushProperty name="width" value="0.05" units="cm"/>
      <inkml:brushProperty name="height" value="0.05" units="cm"/>
    </inkml:brush>
  </inkml:definitions>
  <inkml:trace contextRef="#ctx0" brushRef="#br0">4777 684 11090,'30'-17'44,"-1"0"0,0-3 0,-1 0 0,-2-1 0,34-34 0,-51 45-72,0 0-1,-1 0 0,0-1 1,0 0-1,-1-1 0,0 1 1,-1-1-1,-1-1 0,5-14 0,-8 21 77,0-1 0,-1 1-1,0-1 1,0 0 0,-1 1-1,0-1 1,0 1 0,0-1-1,-1 0 1,0 1 0,-1-1-1,1 1 1,-1-1-1,0 1 1,-1 0 0,1 0-1,-1 0 1,-1 0 0,1 1-1,-6-8 1,-1 1 56,0 1 0,-1 1-1,0 0 1,-1 0 0,0 1 0,-1 0 0,0 2-1,0-1 1,0 1 0,-1 1 0,-27-8-1,-8 0-70,-1 3-1,-57-5 1,93 14-18,-769-66 19,565 54-3,-1482-15 336,1689 30-363,-496 29 148,351-14-80,-189 45 0,261-39-4,0 4 0,2 3 0,1 4 0,1 3 0,3 4 0,-110 75 0,145-86-10,-47 45 1,76-63-50,1 2 0,0 0 0,1 0 0,1 1 0,0 0 0,1 1 0,-10 21 0,16-30-10,0 1-1,1-1 0,0 1 1,1 0-1,-1 0 0,2 0 1,-1 0-1,0 0 1,1 0-1,1 0 0,-1 0 1,1 0-1,2 9 1,0-6-6,1-1 1,-1 0-1,1 1 1,1-1 0,0-1-1,0 1 1,1-1-1,10 12 1,4 0-16,1 0 0,1-1-1,1-1 1,1-1 0,41 23 0,1-6-33,2-2 0,1-3 1,137 36-1,233 23-78,418 17 11,7-42 118,390-38 79,-871-42 43,480-83 0,-716 73-71,154-50 1,-236 57-34,-2-4 1,0-2-1,-2-3 0,98-63 1,-140 79 4,0-1 1,-1-1-1,-1 0 0,-1-1 1,0-1-1,-1-1 0,23-34 1,-33 44 10,-1 0 0,1-1 0,-1 1-1,-1-1 1,0 1 0,0-1 0,-1 0 0,0 0 0,0 0 0,-1-1 0,0 1 0,-1 0 0,0 0 0,0-1 0,-1 1 0,0 0 0,-1 0 0,0 0-1,-1 0 1,1 0 0,-8-15 0,0 6 47,-1 1-1,-1 0 1,0 1-1,-1 0 1,0 1-1,-1 0 1,-1 1-1,-23-16 1,-5 0 159,-95-50 0,48 37-105,-2 3 1,-1 5-1,-113-27 1,-304-33-170,-39 44-501,0 25 196,301 16 140</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08.893"/>
    </inkml:context>
    <inkml:brush xml:id="br0">
      <inkml:brushProperty name="width" value="0.05" units="cm"/>
      <inkml:brushProperty name="height" value="0.05" units="cm"/>
      <inkml:brushProperty name="color" value="#33CCFF"/>
    </inkml:brush>
  </inkml:definitions>
  <inkml:trace contextRef="#ctx0" brushRef="#br0">0 275 19468,'6'-1'315,"-1"0"-1,1 0 0,-1 0 1,1-1-1,-1 0 0,0 0 1,0-1-1,0 1 0,7-5 1,42-35 811,-31 24-199,195-175 2489,-226 203-3503,1 1 1,0-1 0,1 1 0,0 0-1,-6 17 1,1-2 18,-23 47 121,-43 142 0,74-206-263,1 1-1,0-1 1,-1 16 0,3-25 182,0 1-1,0-1 1,0 0-1,0 0 0,0 0 1,0 0-1,0 1 0,0-1 1,0 0-1,0 0 1,0 0-1,0 0 0,0 1 1,0-1-1,0 0 0,0 0 1,0 0-1,0 0 1,0 1-1,0-1 0,0 0 1,1 0-1,-1 0 1,0 0-1,0 1 0,0-1 1,0 0-1,0 0 0,0 0 1,1 0-1,-1 0 1,0 0-1,0 1 0,0-1 1,0 0-1,0 0 0,1 0 1,-1 0-1,0 0 1,0 0-1,0 0 0,0 0 1,1 0-1,-1 0 0,8-6-337,7-13 184,-14 18 137,21-30-485</inkml:trace>
  <inkml:trace contextRef="#ctx0" brushRef="#br0" timeOffset="1">489 26 19884,'-8'6'339,"0"1"-1,0 0 0,1 0 1,0 0-1,1 1 1,0 0-1,0 1 0,0 0 1,1-1-1,-5 13 0,2-3-277,2 0 1,-1 0-1,2 1 0,-4 28 0,7-37-33,1 0 1,0 0 0,1 0 0,2 18-1,-2-26-12,0-1 0,0 0 1,0 1-1,0-1 0,1 1 0,-1-1 0,0 0 0,1 1 0,-1-1 0,1 0 0,0 1 1,-1-1-1,1 0 0,0 0 0,0 0 0,0 0 0,-1 1 0,1-1 0,0 0 0,1-1 0,-1 1 1,0 0-1,0 0 0,0 0 0,0-1 0,1 1 0,-1 0 0,0-1 0,1 0 0,-1 1 1,0-1-1,1 0 0,-1 1 0,1-1 0,-1 0 0,1 0 0,-1 0 0,0 0 0,1 0 1,-1-1-1,1 1 0,-1 0 0,2-1 0,4-2 69,-1 0-1,0 0 1,0-1 0,0 1-1,-1-1 1,1-1 0,-1 1-1,0-1 1,0 0 0,0 0-1,-1 0 1,5-7 0,4-7 305,-1 0 1,14-27-1,-22 36-208,0 0 0,0-1 0,-1 1-1,0-1 1,3-19 0,-6 27-147,0 1 0,0 0 1,0-1-1,0 1 1,0-1-1,0 1 0,-1 0 1,1-1-1,-1 1 0,0 0 1,0-1-1,0 1 0,0 0 1,-1-2-1,1 2-28,0 1-1,-1 0 1,1 0-1,0 0 1,-1 0-1,1 0 1,0 0-1,-1 1 1,1-1 0,-1 0-1,1 1 1,-1-1-1,0 1 1,1 0-1,-1-1 1,0 1-1,1 0 1,-1 0-1,1 0 1,-1 0 0,0 0-1,1 0 1,-3 1-1,-2 0-301,0 1 1,0 0-1,0 0 0,1 0 1,-1 0-1,1 1 0,-1 0 0,1 0 1,0 1-1,0-1 0,0 1 0,1 0 1,-1 0-1,1 1 0,0-1 0,0 1 1,1 0-1,0 0 0,-1 0 1,1 1-1,-3 7 0,6-12 263,0-1 0,0 0 0,0 0 0,0 1 0,0-1 0,-1 0 1,1 0-1,0 1 0,0-1 0,0 0 0,0 0 0,0 1 0,0-1 0,0 0 0,0 0 0,0 1 0,0-1 0,0 0 0,0 0 0,0 1 0,0-1 0,1 0 1,-1 0-1,0 1 0,0-1 0,0 0 0,0 0 0,0 1 0,0-1 0,1 0 0,-1 0 0,0 0 0,0 1 0,0-1 0,1 0 0,-1 0 0,0 0 0,0 0 1,1 0-1,-1 1 0,0-1 0,0 0 0,1 0 0,-1 0 0,0 0 0,0 0 0,1 0 0,-1 0 0,0 0 0,0 0 0,1 0 0,-1 0 0,0 0 0,0 0 0,1 0 1,-1 0-1,0 0 0,1-1 0,14-3-954</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09.357"/>
    </inkml:context>
    <inkml:brush xml:id="br0">
      <inkml:brushProperty name="width" value="0.05" units="cm"/>
      <inkml:brushProperty name="height" value="0.05" units="cm"/>
      <inkml:brushProperty name="color" value="#33CCFF"/>
    </inkml:brush>
  </inkml:definitions>
  <inkml:trace contextRef="#ctx0" brushRef="#br0">125 0 16988,'-12'10'414,"1"0"1,1 1-1,0 0 0,1 1 1,0-1-1,0 2 1,1-1-1,1 1 1,0 1-1,1-1 0,1 1 1,0 0-1,1 0 1,0 1-1,1-1 1,-2 23-1,5-34-383,0 1 0,0-1 0,0 1 0,0-1 0,1 0 0,0 1 0,0-1 0,0 1 0,0-1 0,0 0 0,0 0 1,1 0-1,0 0 0,-1 0 0,1 0 0,0 0 0,1-1 0,3 5 0,-4-5-15,0-1-1,1 1 1,-1-1 0,0 0 0,1 0 0,-1 0 0,1 0 0,-1 0-1,1 0 1,0-1 0,-1 0 0,1 1 0,0-1 0,-1 0-1,1 0 1,0 0 0,-1 0 0,1-1 0,0 1 0,-1-1-1,1 0 1,-1 0 0,1 0 0,-1 0 0,4-2 0,6-3 37,-1-1 0,0 0 0,-1-1 0,0 0 0,0 0 0,15-18 0,-20 20-18,1-1 0,-1 1 0,0-1 0,-1 0 0,0-1 0,0 1 0,0-1 0,-1 1 0,0-1 0,-1 0 0,3-13 0,-5 18-45,1 1 0,-1-1 0,0 1 0,0-1 0,0 1 1,-1-1-1,1 1 0,-1-1 0,1 1 0,-1 0 1,0-1-1,0 1 0,0 0 0,0 0 0,0-1 1,0 1-1,-1 0 0,1 0 0,-1 0 0,1 0 0,-1 1 1,0-1-1,0 0 0,0 1 0,0-1 0,0 1 1,0 0-1,0 0 0,0 0 0,-1 0 0,1 0 1,0 0-1,-1 0 0,1 1 0,-1-1 0,1 1 1,-3-1-1,-6 0-371,-1 0 1,1 1 0,-1 0-1,1 1 1,0 0 0,-19 5-1,-27 10-835,33-8 438</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12.377"/>
    </inkml:context>
    <inkml:brush xml:id="br0">
      <inkml:brushProperty name="width" value="0.05" units="cm"/>
      <inkml:brushProperty name="height" value="0.05" units="cm"/>
      <inkml:brushProperty name="color" value="#33CCFF"/>
    </inkml:brush>
  </inkml:definitions>
  <inkml:trace contextRef="#ctx0" brushRef="#br0">1 11 18140,'14'6'1720,"8"-4"-1152,1-2-240,5-1 625,7 1-185,1-3-296,1-3-224,-3 5-512,-2-3-240,-9 1-488,-5 3-81,-9 0 721,-3 3-264,-12 4-104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12.872"/>
    </inkml:context>
    <inkml:brush xml:id="br0">
      <inkml:brushProperty name="width" value="0.05" units="cm"/>
      <inkml:brushProperty name="height" value="0.05" units="cm"/>
      <inkml:brushProperty name="color" value="#33CCFF"/>
    </inkml:brush>
  </inkml:definitions>
  <inkml:trace contextRef="#ctx0" brushRef="#br0">1 242 19148,'14'3'1768,"8"-3"-1239,3 0-217,7 0 576,1-2-328,6 2-920,-4-3-440,1 3 664,0 0-240,-6-1-169</inkml:trace>
  <inkml:trace contextRef="#ctx0" brushRef="#br0" timeOffset="1">351 1 18052,'2'1'231,"1"1"0,-1-1 0,1 0 0,0-1 0,0 1 0,0 0 0,0-1 0,-1 1 0,5-1 0,10 3 438,-6-1-513,1 2-1,0 0 1,-1 0 0,0 1-1,0 1 1,13 8 0,-21-13-137,-1 1 1,0 0 0,0 0-1,0 0 1,0 0 0,0 1-1,0-1 1,0 0 0,-1 1-1,1-1 1,-1 1 0,0 0-1,1-1 1,-1 1 0,-1 0-1,1 0 1,0 0 0,-1-1-1,1 1 1,-1 0 0,0 0 0,0 0-1,0 0 1,0 0 0,-1 0-1,1 0 1,-1 0 0,0 0-1,1-1 1,-1 1 0,-3 5-1,-3 6 93,-1 1 0,-1-1 0,0-1 1,-1 0-1,-13 14 0,-14 18-1352,34-39 984,4-4-106</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13.326"/>
    </inkml:context>
    <inkml:brush xml:id="br0">
      <inkml:brushProperty name="width" value="0.05" units="cm"/>
      <inkml:brushProperty name="height" value="0.05" units="cm"/>
      <inkml:brushProperty name="color" value="#33CCFF"/>
    </inkml:brush>
  </inkml:definitions>
  <inkml:trace contextRef="#ctx0" brushRef="#br0">359 3 17868,'2'-2'2096,"-2"4"-1240,-2 10-375,-11 12 1615,-3 6-920,-7 12-592,-6 5-168,-7 8-296,-1 1-63,0-2-41,0-2-24,7-14-193,-1-5-143,7-17-560,7-9-376,4-14 1000,6-9-224,-2-14-192</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13.711"/>
    </inkml:context>
    <inkml:brush xml:id="br0">
      <inkml:brushProperty name="width" value="0.05" units="cm"/>
      <inkml:brushProperty name="height" value="0.05" units="cm"/>
      <inkml:brushProperty name="color" value="#33CCFF"/>
    </inkml:brush>
  </inkml:definitions>
  <inkml:trace contextRef="#ctx0" brushRef="#br0">1 1 15339,'11'16'1857,"5"5"-889,3 2-368,6 6 1112,4 1-407,6-2-337,0 1-176,3-3-360,-3-5-184,-3-3-512,-3-4-320,-6-10 480,-3-1-96,-3-4-80</inkml:trace>
  <inkml:trace contextRef="#ctx0" brushRef="#br0" timeOffset="1">587 34 21461,'10'10'1776,"7"-3"-1320,0-4-200,8-2 600,3 2-312,4-3-560,-3 0-272,1 0-720,-2 3-272,-7 0-144,-3 3 879,-11-1-359,-4 4-272</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14.124"/>
    </inkml:context>
    <inkml:brush xml:id="br0">
      <inkml:brushProperty name="width" value="0.05" units="cm"/>
      <inkml:brushProperty name="height" value="0.05" units="cm"/>
      <inkml:brushProperty name="color" value="#33CCFF"/>
    </inkml:brush>
  </inkml:definitions>
  <inkml:trace contextRef="#ctx0" brushRef="#br0">0 0 16908,'10'13'2016,"5"-3"-1296,6-1-256,4 0 961,2-2-505,3-2-200,-1-2-816,2-1-560,-1-2 616,0 3-152,-5-3-184</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14.622"/>
    </inkml:context>
    <inkml:brush xml:id="br0">
      <inkml:brushProperty name="width" value="0.05" units="cm"/>
      <inkml:brushProperty name="height" value="0.05" units="cm"/>
      <inkml:brushProperty name="color" value="#33CCFF"/>
    </inkml:brush>
  </inkml:definitions>
  <inkml:trace contextRef="#ctx0" brushRef="#br0">13 0 21028,'0'12'1745,"0"7"-1281,-3 5-208,1 7 864,0 4-424,-1 5-408,2 3-168,-1 0-288,2-4-248,0-8-688,3-6-216,3-14 992,1-2-248,3-11-241</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15.078"/>
    </inkml:context>
    <inkml:brush xml:id="br0">
      <inkml:brushProperty name="width" value="0.05" units="cm"/>
      <inkml:brushProperty name="height" value="0.05" units="cm"/>
      <inkml:brushProperty name="color" value="#33CCFF"/>
    </inkml:brush>
  </inkml:definitions>
  <inkml:trace contextRef="#ctx0" brushRef="#br0">121 1 19516,'-11'10'218,"0"1"0,1 0 0,0 1 0,0 0 0,1 0 0,1 1 0,0 0 0,1 1 0,0 0 0,1 0 0,1 0 0,0 1 0,1 0 0,1 0 0,-2 17 0,4-29-200,1 1 1,0 0 0,0 0 0,0-1 0,1 1 0,-1 0 0,1 0 0,0-1 0,0 1 0,0 0-1,0-1 1,1 1 0,0-1 0,-1 0 0,1 1 0,0-1 0,1 0 0,-1 0 0,0 0-1,1-1 1,6 6 0,-6-6 34,1 1-1,0-1 0,0 0 0,1-1 1,-1 1-1,0-1 0,1 1 0,-1-1 1,1 0-1,-1-1 0,1 1 0,-1-1 1,1 0-1,-1 0 0,1-1 0,-1 1 1,9-3-1,-5 1 71,-1-1 1,1 0-1,-1 0 1,0-1-1,0 0 0,-1 0 1,1-1-1,-1 0 1,0 0-1,0 0 1,0-1-1,-1 1 0,0-1 1,0-1-1,7-12 1,-9 15-56,0-1 1,-1 1 0,0-1 0,0 0-1,0 0 1,0 0 0,-1 0 0,0 0 0,0-1-1,0 1 1,-1 0 0,0 0 0,0-1-1,0 1 1,0 0 0,-1-1 0,0 1 0,0 0-1,0 0 1,-1 0 0,0 0 0,0 0-1,0 0 1,-4-6 0,4 9-82,0 0-1,0-1 1,-1 1-1,1 0 1,-1 0-1,1 0 1,-1 0-1,0 1 1,0-1-1,1 1 1,-1 0-1,0-1 1,0 1-1,-1 1 1,1-1-1,0 0 1,0 1-1,0-1 1,0 1-1,-1 0 1,1 0 0,0 1-1,0-1 1,0 0-1,0 1 1,0 0-1,-5 1 1,5-1-167,0 0 0,-1 0 0,1 1 1,0-1-1,0 1 0,0 0 0,0-1 0,0 1 1,0 1-1,0-1 0,1 0 0,-1 1 1,1-1-1,-1 1 0,1 0 0,0 0 1,0 0-1,0 0 0,1 0 0,-1 0 0,1 0 1,0 1-1,-1-1 0,1 4 0,1-6 147,0-1-1,-1 1 1,1-1-1,0 1 1,0-1 0,1 1-1,-1-1 1,0 1-1,0 0 1,0-1-1,0 1 1,0-1-1,1 1 1,-1-1-1,0 0 1,0 1 0,1-1-1,-1 1 1,0-1-1,1 1 1,-1-1-1,0 0 1,1 1-1,-1-1 1,0 0-1,1 1 1,-1-1 0,1 0-1,-1 0 1,1 1-1,-1-1 1,1 0-1,-1 0 1,1 0-1,-1 0 1,1 1-1,-1-1 1,1 0 0,-1 0-1,1 0 1,-1 0-1,1 0 1,0 0-1,-1-1 1,1 1-1,24-4-829</inkml:trace>
  <inkml:trace contextRef="#ctx0" brushRef="#br0" timeOffset="1">417 34 17076,'-19'42'1962,"-17"46"975,32-78-2589,1 1 0,1-1-1,0 1 1,0 0 0,1 0 0,0 16-1,1-25-315,1 0 1,-1 0-1,0 0 0,0 0 1,1 0-1,-1 0 0,1 0 0,-1-1 1,1 1-1,0 0 0,0 0 0,0 0 1,0-1-1,0 1 0,0 0 0,1-1 1,-1 1-1,0-1 0,1 1 0,0-1 1,2 2-1,-1-2-12,0 1 1,0-1-1,1 0 0,-1 0 0,0 0 1,1-1-1,-1 1 0,1-1 1,-1 1-1,0-1 0,7-1 1,4-1 82,0-1 1,-1 0-1,1 0 1,-1-2 0,16-7-1,-21 9 113,-1 0 0,0-1 0,-1 0 0,1 0-1,-1-1 1,1 0 0,8-9 0,-13 12-150,-1 1 1,0 0-1,0-1 0,0 0 1,0 1-1,0-1 0,0 1 1,-1-1-1,1 0 1,0 0-1,-1 1 0,1-1 1,-1 0-1,0 0 0,0 0 1,0 0-1,0 0 1,0 1-1,0-1 0,0 0 1,0 0-1,-1 0 1,1 0-1,-1 1 0,1-1 1,-1 0-1,0 0 0,0 1 1,0-1-1,0 1 1,0-1-1,0 1 0,0-1 1,0 1-1,-1-1 0,1 1 1,-3-2-1,-6-5-354,-1 0 0,1 1 0,-1 0 0,-23-10 0,10 5-2519,22 11 2664,0 0 1,0 0 0,0 0 0,0-1-1,0 1 1,1-1 0,-1 0 0,0 1 0,1-1-1,-1 0 1,1 0 0,0 0 0,-2-3-1,-4-9-1110</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15.576"/>
    </inkml:context>
    <inkml:brush xml:id="br0">
      <inkml:brushProperty name="width" value="0.05" units="cm"/>
      <inkml:brushProperty name="height" value="0.05" units="cm"/>
      <inkml:brushProperty name="color" value="#33CCFF"/>
    </inkml:brush>
  </inkml:definitions>
  <inkml:trace contextRef="#ctx0" brushRef="#br0">22 49 21261,'-14'11'2128,"7"2"-104,17-20-2712,3-4 896,8-15-264,2-3-168</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59.184"/>
    </inkml:context>
    <inkml:brush xml:id="br0">
      <inkml:brushProperty name="width" value="0.05" units="cm"/>
      <inkml:brushProperty name="height" value="0.05" units="cm"/>
    </inkml:brush>
  </inkml:definitions>
  <inkml:trace contextRef="#ctx0" brushRef="#br0">190 0 15347,'-1'1'59,"0"-1"-1,0 0 0,0 1 0,0-1 1,0 1-1,0-1 0,1 1 1,-1-1-1,0 1 0,0-1 0,1 1 1,-1 0-1,0 0 0,1-1 1,-1 1-1,1 0 0,-1 0 1,1 0-1,-1 0 0,1-1 0,-1 1 1,1 1-1,-10 27-44,9-25 82,-10 36 174,2 0-1,-3 50 0,0 86-222,8-100-10,-8 303 13,1-37-68,9-293-15,-1 21-364,-13 75 1,14-135 289,0-1 0,0 0 0,-4 9 0,5-16 85,0 0 1,0 0-1,0 0 0,0 0 0,-1 0 0,1 0 0,0 0 0,-1 0 0,1 0 0,-1-1 0,0 1 1,0-1-1,0 1 0,1-1 0,-1 0 0,0 0 0,-4 2 0,-21 0-241</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16.056"/>
    </inkml:context>
    <inkml:brush xml:id="br0">
      <inkml:brushProperty name="width" value="0.05" units="cm"/>
      <inkml:brushProperty name="height" value="0.05" units="cm"/>
      <inkml:brushProperty name="color" value="#33CCFF"/>
    </inkml:brush>
  </inkml:definitions>
  <inkml:trace contextRef="#ctx0" brushRef="#br0">101 1 18932,'-1'0'135,"0"-1"0,0 1 0,1 0 0,-1 0 0,0 0 0,0 0 0,0 0 0,0 0 0,0 1 0,1-1 0,-1 0 0,0 0 0,0 1 0,0-1 0,1 0 0,-1 1 0,0-1-1,0 1 1,1-1 0,-1 1 0,0-1 0,1 1 0,-1-1 0,0 2 0,-16 19 1110,12-15-364,-3 5-543,0 0 1,1 0 0,0 1-1,1-1 1,0 1-1,1 1 1,-5 17-1,10-29-346,-1 0 0,1 0 0,0 0 0,0 0 0,0 0 0,0 0 0,0 0 0,0 0 0,0 0 0,0 0 0,0 0 0,0 0 0,1 0 0,-1 0 0,0 0 0,1-1 0,-1 1 0,0 0 0,1 0 0,-1 0 0,1 0 0,0 0 0,-1-1 0,1 1 0,0 0 0,-1-1 0,1 1 0,0 0 0,0-1 0,0 1 0,0-1 0,-1 1 0,1-1 0,0 1 0,0-1 0,0 0 0,2 1 0,4 0-93,-1 0 0,1-1 0,-1 1 0,14-2 0,-3 0-88,-5 2 27,-1 0 0,1 0 0,0 1 0,-1 0 0,17 7 0,-25-8 135,0 0 0,0 1 0,0-1 0,0 1 0,0 0 0,0 0 0,-1 0 0,1 0 0,-1 0 0,4 5 0,-5-6 34,0 1 0,0 0-1,0 0 1,0-1-1,0 1 1,0 0-1,-1 0 1,1 0-1,-1 0 1,0 0-1,1 0 1,-1 0-1,0 0 1,0 0-1,0 0 1,0 0-1,-1 0 1,1 0-1,-1 2 1,-1 1 69,0 0 1,0-1-1,0 1 1,-1-1-1,1 0 1,-1 1-1,0-1 0,0-1 1,-1 1-1,1 0 1,-1-1-1,0 0 1,0 1-1,0-2 0,0 1 1,-1 0-1,1-1 1,-1 0-1,-8 3 1,10-4-87,0 1 1,-1-1-1,1 0 1,-1 0-1,1-1 1,-1 1-1,0-1 1,1 0-1,-1 0 1,0 0-1,1 0 1,-1 0-1,1-1 1,-1 0-1,0 0 1,1 0-1,0 0 1,-1 0-1,1-1 1,0 0-1,-1 1 1,1-1-1,0 0 1,0-1-1,1 1 1,-1 0-1,-3-5 1,3 3-18,0-1 0,0 1 0,1-1 0,-1 0 0,1 0 0,0 0 1,1 0-1,-1 0 0,1 0 0,-1-8 0,0-24-259</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16.584"/>
    </inkml:context>
    <inkml:brush xml:id="br0">
      <inkml:brushProperty name="width" value="0.05" units="cm"/>
      <inkml:brushProperty name="height" value="0.05" units="cm"/>
      <inkml:brushProperty name="color" value="#33CCFF"/>
    </inkml:brush>
  </inkml:definitions>
  <inkml:trace contextRef="#ctx0" brushRef="#br0">0 61 16708,'6'-4'2160,"7"2"-1080,1 1-440,8-4 1673,3 3-873,4-3-1040,3 0-520,1-3 240,1 3-120,-5 3-248</inkml:trace>
  <inkml:trace contextRef="#ctx0" brushRef="#br0" timeOffset="1">336 1 14315,'7'1'560,"0"1"-1,1 0 0,-1 0 1,0 1-1,0 0 1,0 0-1,-1 1 1,1-1-1,-1 2 1,0-1-1,0 1 0,0-1 1,5 7-1,-10-8-476,0-1-1,1 1 1,-1 0-1,0 0 0,-1 0 1,1 0-1,0 0 1,-1 0-1,0 0 1,0 0-1,0 0 0,0 0 1,0 0-1,0 0 1,-1 0-1,0 0 0,1-1 1,-1 1-1,0 0 1,-2 3-1,-3 9 258,-2-1 0,-13 22-1,13-23-51,-5 8 50,-1 1 81,-21 46 1,35-67-445,-1 0 0,0 1 0,1-1 0,0 0 0,-1 1 0,1-1 0,0 0 0,0 1 0,-1-1 0,1 0 0,0 1 0,0-1 0,1 0 0,-1 1 0,0-1 0,1 2 0,-1-3-20,0 1-1,1-1 1,-1 1-1,0-1 1,1 1-1,-1-1 0,1 0 1,-1 1-1,1-1 1,-1 1-1,1-1 1,-1 0-1,1 0 1,-1 1-1,1-1 1,0 0-1,-1 0 0,1 0 1,-1 1-1,1-1 1,0 0-1,-1 0 1,2 0-1,2-1-197,-1 1-1,1-1 1,-1 1 0,0-1-1,1 0 1,-1 0-1,0-1 1,1 1 0,4-4-1,10-7-680,0-2 0,28-26 0,-42 36 786,28-26-710</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17.107"/>
    </inkml:context>
    <inkml:brush xml:id="br0">
      <inkml:brushProperty name="width" value="0.05" units="cm"/>
      <inkml:brushProperty name="height" value="0.05" units="cm"/>
      <inkml:brushProperty name="color" value="#33CCFF"/>
    </inkml:brush>
  </inkml:definitions>
  <inkml:trace contextRef="#ctx0" brushRef="#br0">571 0 17172,'-10'6'2225,"5"-2"-1909,1 1 0,-1 0-1,1 0 1,0 0 0,0 1-1,0-1 1,1 1-1,-5 10 1,3-4-26,0 0 0,1 0 0,-4 19 0,8-27-236,-1 0-1,1 0 0,-1 0 0,1-1 0,0 1 0,0 0 1,1 0-1,-1 0 0,1 0 0,0-1 0,0 1 0,0 0 1,4 6-1,-4-9-24,0 1 1,0-1 0,0 0-1,0 1 1,1-1 0,-1 0-1,0 0 1,1 0-1,-1 0 1,1 0 0,-1 0-1,1 0 1,-1 0 0,1-1-1,0 1 1,-1-1-1,1 1 1,0-1 0,0 0-1,-1 1 1,1-1-1,0 0 1,0 0 0,0 0-1,-1 0 1,1-1 0,0 1-1,0-1 1,-1 1-1,1-1 1,3-1 0,1 0 95,0-1 1,0-1-1,0 1 1,-1-1-1,1 0 1,-1 0 0,0-1-1,0 1 1,-1-1-1,1 0 1,6-10-1,-9 12-45,1 0-1,-1-1 1,0 1-1,-1 0 1,1-1-1,0 1 0,-1-1 1,0 0-1,0 1 1,0-1-1,0 0 1,0 0-1,-1 0 1,0 0-1,0 1 1,0-1-1,0 0 0,-1 0 1,1 0-1,-1 0 1,0 1-1,-1-5 1,0 6-152,1 1 1,0-1-1,0 1 1,0-1-1,-1 1 1,1-1-1,-1 1 1,1 0-1,-1-1 1,0 1-1,0 0 1,1 0-1,-1 1 1,0-1-1,0 0 1,0 0-1,0 1 1,0-1-1,0 1 1,0 0-1,0-1 1,0 1-1,0 0 1,0 0-1,-3 1 1,-1 0-314,0-1 1,0 1-1,1 1 0,-1-1 1,1 1-1,-1 0 1,-9 5-1,-2 3-555</inkml:trace>
  <inkml:trace contextRef="#ctx0" brushRef="#br0" timeOffset="1">1 502 18532,'5'4'2064,"13"-1"-1055,3-3-361,14 0 1016,5-4-296,14-2-391,5-1-193,4-3-376,-3 0-184,-4 1-360,-3-1-144,-10 2-240,-7 2-128,-13 3-361,-4-1-295,-11 2 864,-1-2-240,-5 4 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17.529"/>
    </inkml:context>
    <inkml:brush xml:id="br0">
      <inkml:brushProperty name="width" value="0.05" units="cm"/>
      <inkml:brushProperty name="height" value="0.05" units="cm"/>
      <inkml:brushProperty name="color" value="#33CCFF"/>
    </inkml:brush>
  </inkml:definitions>
  <inkml:trace contextRef="#ctx0" brushRef="#br0">24 1 18804,'0'11'1282,"-2"-1"-1,1 1 1,-2 0 0,-3 12 0,3-14-1206,1-1 1,0 1 0,0 0 0,1 0 0,0 0-1,0 0 1,2 10 0,-1-18-73,0 1 0,0-1 0,0 0 0,1 1 0,-1-1-1,1 0 1,-1 1 0,1-1 0,-1 0 0,1 0 0,0 1 0,0-1 0,0 0 0,-1 0 0,1 0 0,0 0 0,0 0 0,0 0 0,1 0 0,-1-1 0,1 2-1,1-1-20,-1 0 0,1 0 0,-1-1 0,1 1 0,-1 0 0,1-1-1,-1 0 1,1 0 0,-1 0 0,6 0 0,0-1-223,0-1 1,1 0-1,-1 0 1,0-1-1,0 0 0,8-4 1,4-4-344,-1 0 1,29-25 0,-28 19-114</inkml:trace>
  <inkml:trace contextRef="#ctx0" brushRef="#br0" timeOffset="1">205 97 13739,'-19'30'1968,"1"7"-823,-2 3-449,5 2 1848,1-1-1095,8-4-665,3-5-496,8-13-928,5-9 1704,7-16-1096,3-13-80,1-12-88</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18.020"/>
    </inkml:context>
    <inkml:brush xml:id="br0">
      <inkml:brushProperty name="width" value="0.05" units="cm"/>
      <inkml:brushProperty name="height" value="0.05" units="cm"/>
      <inkml:brushProperty name="color" value="#33CCFF"/>
    </inkml:brush>
  </inkml:definitions>
  <inkml:trace contextRef="#ctx0" brushRef="#br0">185 0 19060,'-11'2'481,"-1"0"0,1 0 0,0 1 0,0 1 0,0 0 0,0 0 0,1 1 0,0 0 0,0 1 0,-13 9 0,22-14-468,-1 0 1,1 0-1,-1 0 1,1 0 0,0 0-1,-1 1 1,1-1 0,0 0-1,0 1 1,0-1 0,0 1-1,0-1 1,0 1 0,1-1-1,-1 1 1,0 0-1,1 0 1,-1-1 0,1 1-1,0 0 1,-1-1 0,1 1-1,0 0 1,0 0 0,0 0-1,1 2 1,0-2-37,-1-1 0,1 1-1,0-1 1,0 1 0,0-1 0,0 0 0,0 1 0,1-1 0,-1 0 0,0 0-1,0 0 1,1 0 0,-1 0 0,1 0 0,-1 0 0,1 0 0,0-1 0,-1 1-1,1-1 1,-1 1 0,1-1 0,0 1 0,0-1 0,-1 0 0,1 0 0,3 0-1,10 0-333,0-2 0,0 1 0,22-7 0,-37 8 355,1 0-1,-1 0 1,0 0 0,1 0-1,-1 0 1,0 0-1,1 0 1,-1 0 0,0 0-1,1 0 1,-1 0 0,0 0-1,1 1 1,-1-1-1,0 0 1,0 0 0,1 0-1,-1 0 1,0 1-1,0-1 1,1 0 0,-1 0-1,0 0 1,0 1-1,1-1 1,-1 0 0,0 0-1,0 1 1,0-1 0,0 0-1,1 1 1,-1-1-1,0 0 1,0 1 0,0-1-1,0 0 1,0 1-1,0-1 1,0 1 0,1 14 127,-2-12-111,3 27 444,10 56 1,-10-71-230,-1-13-111,0 1 0,-1 0 0,0 0 0,1 0 0,-1 0 0,0 0 0,0 0 0,-1-1 0,1 1 0,-1 0 0,0 3 0,0-5-46,0 0-1,0 0 0,1 0 0,-1 0 0,0 0 1,0 0-1,0 0 0,0-1 0,0 1 0,0 0 1,-1-1-1,1 1 0,0-1 0,0 1 0,0-1 1,0 0-1,-1 0 0,1 1 0,0-1 0,0 0 0,-1 0 1,1 0-1,0 0 0,0 0 0,-1 0 0,1-1 1,-2 0-1,-23-3 408,1-2-1,-43-16 1,44 14-1158,23 8 621,1 0 0,0-1 0,0 1-1,-1 0 1,1 0 0,0 0 0,0 0-1,-1-1 1,1 1 0,0 0 0,0 0-1,0 0 1,0-1 0,-1 1 0,1 0-1,0 0 1,0-1 0,0 1 0,0 0-1,0 0 1,0-1 0,0 1 0,0 0-1,0-1 1,0 1 0,0 0 0,0 0-1,0-1 1,0 1 0,0 0 0,0-1-1,0 1 1,0 0 0,0 0 0,0-1-1,0 1 1,0 0 0,0 0 0,1-1-1,-1 1 1,0 0 0,0 0 0,0 0-1,0-1 1,1 1 0,-1 0 0,0 0-1,1-1 1,10-10-578,9-3-140,7-1-248</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18.469"/>
    </inkml:context>
    <inkml:brush xml:id="br0">
      <inkml:brushProperty name="width" value="0.05" units="cm"/>
      <inkml:brushProperty name="height" value="0.05" units="cm"/>
      <inkml:brushProperty name="color" value="#33CCFF"/>
    </inkml:brush>
  </inkml:definitions>
  <inkml:trace contextRef="#ctx0" brushRef="#br0">151 1 19772,'-6'0'268,"-1"1"0,1 0 0,-1 1 0,1 0 1,-1 0-1,1 0 0,0 0 0,0 1 0,0 0 0,0 1 0,1-1 0,-1 1 0,1 0 0,0 0 0,0 1 0,0 0 0,1 0 0,0 0 1,0 0-1,-5 8 0,5-7-225,0 0 0,1-1 0,0 1 0,0 0 0,1 1 0,0-1 0,0 0 0,0 1 0,1 0 0,-1-1 0,2 1 0,-1 0 0,1-1 0,0 1 0,0 0 0,1-1 0,0 1 0,0 0 1,1-1-1,2 8 0,-3-12-31,0 1 1,0-1 0,0 0 0,1 0 0,-1 0-1,1 0 1,-1 0 0,1 0 0,0 0-1,0 0 1,0 0 0,0-1 0,0 1 0,0-1-1,0 0 1,1 0 0,-1 1 0,0-1 0,1-1-1,-1 1 1,1 0 0,-1-1 0,1 1 0,-1-1-1,1 0 1,-1 1 0,1-1 0,-1-1-1,1 1 1,-1 0 0,1-1 0,-1 1 0,1-1-1,-1 0 1,5-1 0,0-1 10,1 0 0,-1-1 1,0 1-1,0-1 0,-1-1 1,1 1-1,-1-1 0,0-1 0,0 1 1,7-9-1,-10 10-11,0 0 1,0 0-1,-1 0 1,1-1-1,-1 1 1,0-1-1,0 1 1,0-1-1,-1 0 1,0 0-1,0 1 1,0-1-1,0 0 1,-1-6-1,0 9-67,0-1 0,-1 1 1,1-1-1,-1 1 0,0 0 0,0-1 0,0 1 0,0 0 0,0 0 0,0 0 1,0 0-1,-1 0 0,1 0 0,-1 0 0,0 0 0,1 0 0,-1 1 0,0-1 1,0 1-1,0-1 0,0 1 0,0 0 0,0 0 0,-1 0 0,1 0 0,0 0 1,-1 0-1,1 1 0,0-1 0,-3 0 0,-37-2-2169,40 3 1497</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19.175"/>
    </inkml:context>
    <inkml:brush xml:id="br0">
      <inkml:brushProperty name="width" value="0.05" units="cm"/>
      <inkml:brushProperty name="height" value="0.05" units="cm"/>
      <inkml:brushProperty name="color" value="#33CCFF"/>
    </inkml:brush>
  </inkml:definitions>
  <inkml:trace contextRef="#ctx0" brushRef="#br0">1 0 18700,'1'10'2208,"8"-4"-1439,6-3-305,8 0 1136,7-3-600,6 0-216,7 0-559,3 0-282,-3-2-647,-3 1-344,-8 1-424,-8 3-1105,-14-1 1817,-7 4-448,-12 3-160</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19.634"/>
    </inkml:context>
    <inkml:brush xml:id="br0">
      <inkml:brushProperty name="width" value="0.05" units="cm"/>
      <inkml:brushProperty name="height" value="0.05" units="cm"/>
      <inkml:brushProperty name="color" value="#33CCFF"/>
    </inkml:brush>
  </inkml:definitions>
  <inkml:trace contextRef="#ctx0" brushRef="#br0">4 1 16572,'-3'11'2160,"4"2"-1280,12-3-216,7 0 1193,10-3-545,6 1-192,9-5-360,3-3-247,4 0-738,-5-6-711,1 1 848,-7-2-208,-5-6-160</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27.677"/>
    </inkml:context>
    <inkml:brush xml:id="br0">
      <inkml:brushProperty name="width" value="0.05" units="cm"/>
      <inkml:brushProperty name="height" value="0.05" units="cm"/>
      <inkml:brushProperty name="color" value="#33CCFF"/>
    </inkml:brush>
  </inkml:definitions>
  <inkml:trace contextRef="#ctx0" brushRef="#br0">14 5 16628,'-10'-4'2245,"6"6"-602,9 20-593,2-2-948,0 0-1,2-1 1,20 35 0,-23-45-150,-1-1 1,2 1-1,-1-1 1,1-1 0,1 1-1,-1-1 1,1 0-1,0-1 1,1 0 0,8 5-1,-14-10-125,-1 0 0,1-1 0,-1 1-1,1-1 1,-1 1 0,1-1 0,-1 0 0,1 0-1,4 0 1,-1-4-1579,-17-4 537,-3 4 466</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28.139"/>
    </inkml:context>
    <inkml:brush xml:id="br0">
      <inkml:brushProperty name="width" value="0.05" units="cm"/>
      <inkml:brushProperty name="height" value="0.05" units="cm"/>
      <inkml:brushProperty name="color" value="#33CCFF"/>
    </inkml:brush>
  </inkml:definitions>
  <inkml:trace contextRef="#ctx0" brushRef="#br0">1 261 14931,'2'-9'1705,"3"-2"-1089,3-3-240,2-2 640,6-4-272,0 0-128,3 1-224,1 0-136,0 2-344,0 3-176,-2 1-280,2 0-112,0 0-192,-2-1-88,-1-2 528,-1 0-193,-3-1 9</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7:59.616"/>
    </inkml:context>
    <inkml:brush xml:id="br0">
      <inkml:brushProperty name="width" value="0.05" units="cm"/>
      <inkml:brushProperty name="height" value="0.05" units="cm"/>
    </inkml:brush>
  </inkml:definitions>
  <inkml:trace contextRef="#ctx0" brushRef="#br0">14 682 15187,'-1'0'53,"1"0"1,-1-1-1,0 1 0,1 0 0,-1 0 0,0-1 0,1 1 1,-1 0-1,0-1 0,1 1 0,-1-1 0,1 1 0,-1 0 1,1-1-1,-1 0 0,1 1 0,-1-1 0,1 1 0,0-1 1,-1 1-1,1-1 0,0 0 0,-1 1 0,1-1 0,0 0 1,0 1-1,0-1 0,-1 0 0,1 1 0,0-1 0,0 0 1,0 1-1,0-1 0,0 0 0,0 0 0,1 1 0,-1-1 0,0 0 1,0 1-1,0-1 0,1 0 0,-1 1 0,1-2 0,2-2 58,0 1-1,1-1 1,-1 1-1,1 0 0,6-5 1,6-5-113,38-42 337,54-73 0,35-67 501,-23 30-17,-113 156-768,2-4 38,1 1-1,0 0 0,14-12 0,-23 23-85,-1 1 0,1-1 0,-1 1 0,1-1 0,0 1 0,-1-1 0,1 1 0,-1 0 0,1-1 0,0 1 0,0 0 0,-1 0 0,1 0-1,0-1 1,-1 1 0,1 0 0,0 0 0,0 0 0,-1 0 0,1 0 0,0 0 0,-1 1 0,1-1 0,0 0 0,0 0 0,-1 0-1,1 1 1,0-1 0,-1 0 0,1 1 0,0-1 0,-1 0 0,1 1 0,-1-1 0,1 1 0,-1-1 0,1 1 0,-1-1 0,1 1-1,-1 0 1,1-1 0,-1 1 0,0-1 0,1 1 0,-1 1 0,3 4 2,0 0 1,-1 0-1,0 1 1,2 7-1,-1-2 7,21 60 23,23 69-314,-35-112-31,1-1 0,31 49 0,30 28 1349,-53-76-998</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09:28.542"/>
    </inkml:context>
    <inkml:brush xml:id="br0">
      <inkml:brushProperty name="width" value="0.05" units="cm"/>
      <inkml:brushProperty name="height" value="0.05" units="cm"/>
      <inkml:brushProperty name="color" value="#33CCFF"/>
    </inkml:brush>
  </inkml:definitions>
  <inkml:trace contextRef="#ctx0" brushRef="#br0">228 34 10442,'-27'35'3074,"-28"48"0,33-48-1952,22-35-1123,0 1-1,0-1 1,-1 1 0,1-1 0,0 1 0,0-1-1,-1 1 1,1-1 0,0 1 0,0-1 0,-1 0-1,1 1 1,-1-1 0,1 0 0,0 1-1,-1-1 1,1 0 0,-1 1 0,1-1 0,-1 0-1,1 0 1,-1 1 0,1-1 0,-1 0 0,1 0-1,-1 0 1,1 0 0,-1 0 0,0 0 0,-3-14-515,7-25-706,31-94-3074,-34 133 4298,0 0 0,0 0-1,0-1 1,1 1 0,-1 0-1,0 0 1,0-1 0,0 1-1,0 0 1,0 0 0,0-1-1,0 1 1,0 0 0,0 0-1,0-1 1,0 1 0,0 0-1,0-1 1,0 1 0,0 0-1,0 0 1,0-1 0,0 1-1,0 0 1,0 0 0,0-1-1,-1 1 1,1 0 0,0 0-1,0 0 1,0-1 0,0 1-1,0 0 1,-1 0 0,1 0-1,0-1 1,0 1 0,-1 0-1,1 0 1,-10 6 426,-10 18 496,19-24-896,-106 152 2043,102-144-2066,30-78-1310,-10 33 1684,-15 36-360,1 1-1,-1 0 1,0 0 0,0-1-1,1 1 1,-1 0 0,0 0 0,1 0-1,-1-1 1,0 1 0,0 0-1,1 0 1,-1 0 0,0 0-1,1 0 1,-1 0 0,0-1-1,1 1 1,-1 0 0,1 0-1,-1 0 1,0 0 0,1 0 0,-1 0-1,0 0 1,1 1 0,-1-1-1,0 0 1,1 0 0,-1 0-1,0 0 1,1 0 0,-1 0-1,0 1 1,1-1 0,-1 0-1,0 0 1,0 1 0,1-1 0,-1 0-1,0 1 1,14 13 316,-11-10-207,2 1-108,0 0-1,0-1 0,1 0 0,0 0 0,-1 0 1,1-1-1,1 1 0,-1-1 0,0-1 0,1 1 1,-1-1-1,1 0 0,0-1 0,0 0 0,-1 0 1,1 0-1,0-1 0,0 0 0,8-1 0,22-5-23</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41.002"/>
    </inkml:context>
    <inkml:brush xml:id="br0">
      <inkml:brushProperty name="width" value="0.05" units="cm"/>
      <inkml:brushProperty name="height" value="0.05" units="cm"/>
      <inkml:brushProperty name="color" value="#33CCFF"/>
    </inkml:brush>
  </inkml:definitions>
  <inkml:trace contextRef="#ctx0" brushRef="#br0">37 491 15811,'-13'8'2076,"-8"6"593,18-14-1015,13-10 480,70-58-229,42-42-1260,-53 40-412,-3-3 1,65-94-1,-118 152-200,-12 15-32,-1 0 0,0 0-1,0 0 1,0 0 0,0 0-1,1 0 1,-1 0 0,0 0 0,0 0-1,0 0 1,0 0 0,1 0-1,-1 0 1,0 0 0,0 1-1,0-1 1,0 0 0,0 0-1,1 0 1,-1 0 0,0 0 0,0 0-1,0 0 1,0 0 0,0 1-1,0-1 1,0 0 0,0 0-1,1 0 1,-1 0 0,0 0 0,0 1-1,0-1 1,0 0 0,0 0-1,0 0 1,0 0 0,0 1-1,0-1 1,0 0 0,0 0-1,0 0 1,0 0 0,0 0 0,0 1-1,0-1 1,0 0 0,0 0-1,0 0 1,-6 37 18,-20 66 29,-44 108 1,50-156-64,20-54 14,-7 22-279,9-16-414,9-12-685,32-41-460,-24 27 1114</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41.464"/>
    </inkml:context>
    <inkml:brush xml:id="br0">
      <inkml:brushProperty name="width" value="0.05" units="cm"/>
      <inkml:brushProperty name="height" value="0.05" units="cm"/>
      <inkml:brushProperty name="color" value="#33CCFF"/>
    </inkml:brush>
  </inkml:definitions>
  <inkml:trace contextRef="#ctx0" brushRef="#br0">99 29 16331,'12'-28'7256,"-21"40"-5867,-7 18-1048,1 1 0,2 0 0,1 0 0,1 1 0,-6 36 0,12-51-261,1 0-1,1 0 1,1 1 0,-1 30 0,3-47-74,0 1 1,0-1 0,0 1-1,0-1 1,1 1 0,-1 0 0,0-1-1,1 1 1,-1-1 0,1 1 0,0-1-1,-1 0 1,1 1 0,0-1 0,0 0-1,0 1 1,0-1 0,1 2 0,-1-3-3,0 1 1,0-1 0,0 0-1,0 1 1,0-1 0,0 0 0,1 1-1,-1-1 1,0 0 0,0 0-1,0 0 1,0 0 0,0 0 0,0 0-1,0 0 1,0 0 0,1-1-1,-1 1 1,1-1 0,4-1 6,-1-1 0,1 0 0,-1 0 0,0 0 0,0 0 0,-1-1 0,8-7 0,-1-1 19,0-1-1,-1 0 1,0-1-1,-1 0 0,-1 0 1,0-1-1,-1 0 1,-1-1-1,0 1 0,-1-1 1,-1 0-1,0 0 1,-1-1-1,-1 1 1,-1-1-1,-1-29 0,0 41-39,0 1 0,-1 0-1,0 0 1,0 0 0,0 1 0,-1-1-1,1 0 1,-1 0 0,0 1-1,0-1 1,0 1 0,-5-7-1,6 9-35,0 1-1,1-1 0,-1 0 0,0 0 0,0 1 1,0-1-1,-1 0 0,1 1 0,0-1 0,0 1 1,0-1-1,0 1 0,0 0 0,-1 0 0,1-1 0,0 1 1,-3 0-1,2 1-79,1-1-1,-1 0 1,0 1 0,0 0 0,0-1-1,1 1 1,-1 0 0,0 0 0,1 0-1,-1 0 1,1 0 0,-1 0 0,1 1-1,-1-1 1,0 2 0,-1 1-137,0-1 1,1 1 0,-1 0-1,1 0 1,0 0 0,0 0-1,0 0 1,1 1-1,0-1 1,-2 5 0,0 5-738</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42.086"/>
    </inkml:context>
    <inkml:brush xml:id="br0">
      <inkml:brushProperty name="width" value="0.05" units="cm"/>
      <inkml:brushProperty name="height" value="0.05" units="cm"/>
      <inkml:brushProperty name="color" value="#33CCFF"/>
    </inkml:brush>
  </inkml:definitions>
  <inkml:trace contextRef="#ctx0" brushRef="#br0">147 19 14275,'0'-1'115,"0"0"0,1 0-1,-1 0 1,0 0 0,0 1-1,0-1 1,1 0 0,-1 0 0,0 0-1,1 0 1,-1 0 0,1 0 0,8-6 8199,-24 10-5224,6 11-3033,0 1-1,1 0 1,0 0-1,1 1 1,1 0-1,-6 25 1,3-13-26,-10 26-30,-22 75 49,36-110-45,1 0 1,1 0-1,1 0 1,0 36 0,2-53-7,0 0 0,0 0 1,0 0-1,0 0 0,1 0 1,-1 1-1,1-1 0,-1 0 0,1 0 1,0-1-1,0 1 0,0 0 1,0 0-1,0 0 0,0 0 1,0-1-1,1 1 0,-1-1 1,1 1-1,-1-1 0,3 2 1,-2-2-1,1 0 0,-1 0 0,0 0 0,1 0 0,0-1 0,-1 1 0,1-1 0,-1 0 0,1 0 0,0 0 0,-1 0 0,1 0 0,-1 0 0,5-2 0,2 0 8,0-1 0,0 0 0,0-1 0,0 0 0,-1 0 0,0-1 0,0 0 0,10-8 0,-13 9 21,-1-1 0,0 0 0,1 1-1,-1-2 1,-1 1 0,6-10 0,-8 14-19,-1 0 0,1 0 1,0 0-1,-1 0 0,0 0 0,1 0 1,-1 0-1,0 0 0,1 0 0,-1 0 0,0 0 1,0 0-1,0 0 0,0 0 0,0 0 0,0 0 1,0-1-1,0 1 0,0 0 0,-1 0 1,1 0-1,0 0 0,-1 0 0,1 0 0,-1 0 1,1 0-1,-1 0 0,0 0 0,1 0 1,-1 1-1,0-1 0,1 0 0,-1 0 0,0 0 1,0 1-1,0-1 0,0 1 0,0-1 0,0 0 1,0 1-1,0 0 0,0-1 0,0 1 1,0 0-1,0-1 0,0 1 0,-2 0 0,-2-1 8,-1 1 0,1 0 0,0 0 0,0 1 0,-1-1 0,1 1 0,0 0 0,0 1 0,0-1 0,0 1 0,0 0 0,-8 5 0,10-6-163,0 0 0,0 1 0,1-1-1,-1 1 1,1 0 0,-1-1 0,1 1 0,0 0 0,0 1 0,0-1 0,0 0 0,0 1-1,0-1 1,1 1 0,-1-1 0,1 1 0,-1 0 0,1-1 0,0 1 0,0 0 0,0 0 0,1 0-1,-1 3 1,1-5 101,0 0-1,0 0 1,0-1-1,0 1 1,1 0-1,-1-1 1,0 1 0,0 0-1,1-1 1,-1 1-1,0 0 1,1-1-1,-1 1 1,1 0-1,-1-1 1,1 1-1,-1-1 1,1 1-1,-1-1 1,1 1-1,-1-1 1,1 0-1,0 1 1,-1-1-1,1 1 1,0-1-1,-1 0 1,2 1-1,19 4-771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42.563"/>
    </inkml:context>
    <inkml:brush xml:id="br0">
      <inkml:brushProperty name="width" value="0.05" units="cm"/>
      <inkml:brushProperty name="height" value="0.05" units="cm"/>
      <inkml:brushProperty name="color" value="#33CCFF"/>
    </inkml:brush>
  </inkml:definitions>
  <inkml:trace contextRef="#ctx0" brushRef="#br0">52 399 16588,'-10'13'2384,"1"6"-1192,1 1-520,-1 1 2145,2 2-1513,3-3-768,0 2-408,4-5-832,0-1-440,2-6 944,1-3-208,3-9-240,1-2-152</inkml:trace>
  <inkml:trace contextRef="#ctx0" brushRef="#br0" timeOffset="1">217 1 20140,'4'4'2233,"-1"3"-1537,-4 9-272,-4 4 1384,0 9-927,-1 1-169,-1 8-392,1 1-120,-1 1-144,0-3-136,1-4-312,2-3-176,1-9-601,0-3-343,1-9 1088,2-8-312,0 4-152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0:43.043"/>
    </inkml:context>
    <inkml:brush xml:id="br0">
      <inkml:brushProperty name="width" value="0.05" units="cm"/>
      <inkml:brushProperty name="height" value="0.05" units="cm"/>
      <inkml:brushProperty name="color" value="#33CCFF"/>
    </inkml:brush>
  </inkml:definitions>
  <inkml:trace contextRef="#ctx0" brushRef="#br0">1 73 18020,'10'-6'623,"15"-9"1925,54-22 0,-71 34-2326,0 0-1,0 1 0,0 0 0,1 1 0,-1-1 1,1 1-1,-1 1 0,1 0 0,-1 0 0,1 1 0,12 2 1,-18-2-189,-1-1 0,1 1 1,-1 0-1,0 0 0,1 0 0,-1 0 1,0 1-1,0-1 0,0 1 1,0-1-1,0 1 0,0 0 1,0 0-1,0 0 0,-1 0 0,4 4 1,-3-2 7,-1 0 0,1 0 0,0 0-1,-1 0 1,0 0 0,0 1 0,0-1 0,-1 1 0,1 4 0,-1 4 47,-1 0-1,0 0 1,-1 0-1,-1-1 0,-7 24 1,0-8 80,-2 0 0,-1-1 0,-26 41-1,-61 67 434,96-130-564,-14 20 111,18-24-146,-1-1 0,1 1 0,0-1 0,0 1 0,-1 0 0,1-1 0,0 1 0,0-1 0,0 1 0,0-1 0,0 1 0,0 0 0,0-1 0,0 1 1,0-1-1,0 1 0,0-1 0,0 1 0,0-1 0,1 1 0,-1 0 0,0-1 0,0 1 0,1-1 0,-1 1 0,0-1 0,1 0 0,-1 1 0,0-1 0,1 1 0,-1-1 0,1 0 0,-1 1 0,0-1 0,1 1 0,-1-1 0,1 0 0,-1 0 0,1 1 0,-1-1 0,1 0 0,0 0 0,-1 0 0,2 0 0,13 3-14,1-2 1,-1 0-1,1 0 0,0-2 0,-1 0 0,26-5 0,-16 3-197,88-11-504,-83 14 522</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15.457"/>
    </inkml:context>
    <inkml:brush xml:id="br0">
      <inkml:brushProperty name="width" value="0.05" units="cm"/>
      <inkml:brushProperty name="height" value="0.05" units="cm"/>
      <inkml:brushProperty name="color" value="#33CCFF"/>
    </inkml:brush>
  </inkml:definitions>
  <inkml:trace contextRef="#ctx0" brushRef="#br0">13 416 16211,'-4'11'835,"-5"14"452,10-22-637,5-12 102,24-36 6,1 3 1,42-46-1,80-71-301,-149 155-438,5-5 10,8-9 75,1 1 0,0 0 0,2 1 0,24-15 1,-64 64 224,-5 8-288,2 1 0,1 0-1,3 2 1,1 0 0,3 1 0,-16 74-1,30-116-110,1-1 0,-1 0 0,1 1 0,0-1-1,0 0 1,0 1 0,0-1 0,1 0 0,-1 1-1,0-1 1,1 0 0,0 1 0,1 2 0,-2-5 32,0 0 1,0 1 0,0-1-1,1 0 1,-1 0 0,0 1-1,0-1 1,0 0 0,1 0-1,-1 0 1,0 1 0,0-1-1,1 0 1,-1 0 0,0 0-1,0 0 1,1 0 0,-1 0-1,0 0 1,1 0 0,-1 1-1,0-1 1,0 0 0,1 0-1,-1 0 1,0 0 0,1 0-1,-1 0 1,0-1 0,0 1-1,1 0 1,-1 0 0,1 0-1,0-1-19,0 0 0,0 0 0,0 0 1,0 0-1,0 0 0,0 0 0,0 0 0,0 0 0,0 0 0,0 0 0,0-3 0,9-17-446,2-10-193</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16.081"/>
    </inkml:context>
    <inkml:brush xml:id="br0">
      <inkml:brushProperty name="width" value="0.05" units="cm"/>
      <inkml:brushProperty name="height" value="0.05" units="cm"/>
      <inkml:brushProperty name="color" value="#33CCFF"/>
    </inkml:brush>
  </inkml:definitions>
  <inkml:trace contextRef="#ctx0" brushRef="#br0">104 5 16860,'0'0'48,"1"0"1,-1-1-1,0 1 1,0 0 0,0-1-1,0 1 1,0 0-1,1 0 1,-1 0 0,0-1-1,0 1 1,0 0-1,1 0 1,-1 0 0,0-1-1,0 1 1,1 0-1,-1 0 1,0 0 0,0 0-1,1 0 1,-1 0-1,0 0 1,1-1 0,-1 1-1,0 0 1,0 0-1,1 0 1,-1 0-1,0 0 1,1 0 0,-1 0-1,0 1 1,1-1-1,-1 0 1,0 0 0,0 0-1,1 0 1,-1 0-1,0 0 1,0 0 0,1 1-1,-1-1 1,0 0-1,0 0 1,1 0 0,-1 1-1,0-1 1,0 0-1,1 1 1,1 20 1388,-7 28 133,-3-12-898,-2 0 0,-26 63 0,24-73-560,2 1 1,1 0-1,1 0 1,1 1-1,-6 53 1,13-81-111,0 0 0,0 0 0,0 0 0,0 0 1,0 0-1,0 0 0,0 0 0,0 0 0,1 1 0,-1-1 0,0 0 0,0 0 0,1 0 0,-1 0 0,1 0 1,-1 0-1,1 0 0,0 0 0,-1-1 0,1 1 0,0 0 0,-1 0 0,1 0 0,0-1 0,0 1 1,1 1-1,0-2-19,-1 0 0,1 0 0,-1 0 0,0 0 0,1 0 0,-1 0 0,1 0 0,-1 0 0,0 0 0,1-1 1,-1 1-1,1 0 0,-1-1 0,0 1 0,0-1 0,1 0 0,-1 0 0,0 1 0,0-1 0,2-1 0,10-9-553,-1 0 0,0-1-1,-1 0 1,0 0-1,14-22 1,-11 11-1099,-1 0 1,18-40-1,-28 55 1210,0 0 0,0 0 1,-1 0-1,2-12 0,-4 20 488,0 0 0,0 1-1,0-1 1,-1 0 0,1 0 0,0 0 0,0 0-1,0 1 1,-1-1 0,1 0 0,0 0 0,0 0-1,-1 0 1,1 0 0,0 0 0,0 0 0,0 0 0,-1 0-1,1 0 1,0 0 0,0 1 0,-1-1 0,1-1-1,0 1 1,0 0 0,-1 0 0,1 0 0,0 0-1,0 0 1,-1 0 0,1 0 0,0 0 0,0 0-1,0 0 1,-1 0 0,1-1 0,0 1 0,0 0-1,0 0 1,-1 0 0,1 0 0,0-1 0,0 1 0,0 0-1,0 0 1,0 0 0,-1-1 0,1 1 0,0 0-1,0 0 1,0-1 0,0 1 0,0 0 0,0 0-1,0-1 1,0 1 0,0 0 0,0 0 0,0-1-1,0 1 1,0 0 0,0 0 0,0-1 0,0 1-1,0 0 1,0 0 0,0-1 0,1 1 0,-14 12 1999,8-5-1494,1 1 1,0 0-1,0 1 1,1-1-1,0 0 1,1 1-1,0 0 1,0 0-1,1-1 1,-1 17-1,-8-72-1855,8 36 897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16.660"/>
    </inkml:context>
    <inkml:brush xml:id="br0">
      <inkml:brushProperty name="width" value="0.05" units="cm"/>
      <inkml:brushProperty name="height" value="0.05" units="cm"/>
      <inkml:brushProperty name="color" value="#33CCFF"/>
    </inkml:brush>
  </inkml:definitions>
  <inkml:trace contextRef="#ctx0" brushRef="#br0">82 89 14523,'-1'0'208,"0"-1"-1,1 0 0,-1 0 1,0 0-1,1 0 1,-1 0-1,1 0 1,-1-1-1,1 1 1,-1 0-1,1 0 1,0 0-1,-1 0 1,1 0-1,0-1 1,0 1-1,0 0 0,0 0 1,0-1-1,0 1 1,0 0-1,0 0 1,1 0-1,-1 0 1,0-1-1,1 1 1,-1 0-1,1 0 1,-1 0-1,1 0 0,0 0 1,-1 0-1,1 0 1,1-1-1,2-4 237,0 1 1,0 1-1,0-1 0,1 0 0,6-5 0,-8 8-415,-1 1 1,1-1-1,0 1 0,0-1 0,-1 1 0,1 0 1,0 0-1,0 0 0,0 0 0,0 0 0,0 1 1,0-1-1,0 1 0,0 0 0,1 0 0,-1 0 1,0 1-1,0-1 0,0 0 0,0 1 0,0 0 1,0 0-1,0 0 0,0 0 0,-1 1 0,1-1 1,0 1-1,3 2 0,-3-2-25,0 1 0,-1-1 0,1 1 0,0 0 0,-1 0-1,0 0 1,1 0 0,-1 0 0,-1 0 0,1 1 0,0-1 0,-1 1 0,0-1 0,0 1-1,0 0 1,0-1 0,0 1 0,-1 0 0,1 0 0,-1 0 0,0-1 0,-1 1 0,1 4-1,-6 13 85,-1 0 0,0-1-1,-2 0 1,0 0 0,-22 34-1,10-19 52,-114 195 661,134-228-791,-1 1 0,1-1 1,0 1-1,0-1 1,0 1-1,0 0 0,0-1 1,1 1-1,-1 0 0,1 0 1,0 4-1,0-6-6,0 0-1,1 0 1,-1 0 0,0 0-1,1 0 1,-1 0-1,1 0 1,0 0 0,-1 0-1,1 0 1,0 0 0,0 0-1,-1-1 1,1 1-1,0 0 1,0 0 0,0-1-1,0 1 1,0 0-1,0-1 1,0 1 0,0-1-1,0 0 1,0 1-1,0-1 1,1 0 0,-1 0-1,0 1 1,0-1-1,2 0 1,13 1 14,0 0-1,0-1 1,0-1-1,1 0 1,-1-2-1,0 1 1,-1-2-1,1 0 1,0-1-1,14-7 0,-23 11-814</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17.156"/>
    </inkml:context>
    <inkml:brush xml:id="br0">
      <inkml:brushProperty name="width" value="0.05" units="cm"/>
      <inkml:brushProperty name="height" value="0.05" units="cm"/>
      <inkml:brushProperty name="color" value="#33CCFF"/>
    </inkml:brush>
  </inkml:definitions>
  <inkml:trace contextRef="#ctx0" brushRef="#br0">109 16 18340,'2'-2'368,"0"0"1,0 0-1,0 1 0,1-1 1,-1 1-1,0-1 0,5-1 1,-7 3-316,1 0 1,-1 0 0,0 0 0,0 0-1,1 0 1,-1 0 0,0 0-1,0 0 1,1 0 0,-1 0 0,0 0-1,0 0 1,1 0 0,-1 0 0,0 0-1,0 0 1,0 0 0,1 0 0,-1 1-1,0-1 1,0 0 0,1 0-1,-1 0 1,0 0 0,0 0 0,0 1-1,0-1 1,1 0 0,-1 0 0,0 0-1,0 1 1,0 15 1247,-6 8-816,-1 0 0,-1 0 0,-1 0 0,-22 39 0,15-33-299,-20 59 0,32-78-161,-13 54 79,16-59-96,0 0 1,0 0-1,1 0 1,-1 0-1,2 0 0,-1 0 1,1 0-1,1 9 0,-1-14-12,-1 0 0,0 1 0,1-1 0,-1 0 0,1 0 0,0 1 0,-1-1 0,1 0 0,0 0 0,0 0 0,-1 0 0,1 0-1,0 0 1,0 0 0,0 0 0,0 0 0,1 0 0,-1-1 0,0 1 0,0 0 0,0-1 0,2 1 0,-1 0-28,0-1-1,0 0 1,1 0 0,-1 1 0,0-2 0,0 1 0,0 0 0,0 0 0,1-1-1,-1 1 1,0-1 0,3-1 0,3-2-191,1 0-1,-1 0 1,0-1-1,-1-1 1,9-6-1,4-6-1023,0 0-1,-1-2 1,-2-1-1,0 0 1,-1-1 0,0 0-1,21-47 1,-32 48 964,-8 17 1339,-6 11 580,1 2-942,1 0-1,0 1 0,1 0 0,0 0 0,0 1 1,1 0-1,1 0 0,-1 0 0,-3 20 0,0 7-819,-3 64 0,7-54-1691,-4-10 695,6-25 339</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3.169"/>
    </inkml:context>
    <inkml:brush xml:id="br0">
      <inkml:brushProperty name="width" value="0.05" units="cm"/>
      <inkml:brushProperty name="height" value="0.05" units="cm"/>
    </inkml:brush>
  </inkml:definitions>
  <inkml:trace contextRef="#ctx0" brushRef="#br0">348 81 10898,'-37'8'842,"0"-2"-1,-51 2 0,70-7-121,0-1 0,0-2 0,0 1 0,1-2 0,-1-1 0,0 0-1,-16-7 1,32 11-637,1 0 0,-1-1 0,1 1-1,-1-1 1,1 0 0,-1 1 0,1-1-1,0 0 1,0 0 0,-1 0 0,1 0-1,0 0 1,0 0 0,0 0 0,0 0-1,0-1 1,0 1 0,0 0 0,0 0-1,0-2 1,1 1-35,0 1 0,0 0 0,0 0 0,0 0 0,0 0 0,1 0 0,-1 0 0,0 0 0,1 0 0,-1 0 0,0 0 0,1 0 0,-1 0 0,1 0-1,0 0 1,-1 0 0,1 0 0,0 1 0,0-1 0,-1 0 0,2 0 0,4-4 15,-1 1-1,1 0 0,0 1 1,0-1-1,1 1 0,-1 0 1,10-2-1,-11 3-64,0 1 0,0 0 0,0 0 0,1 1 0,-1-1 0,0 1 0,0 0-1,1 0 1,-1 1 0,0 0 0,0 0 0,0 0 0,0 0 0,0 1 0,0 0 0,0 0 0,9 5 0,-1 3-15,-1-1 0,0 2 0,-1 0 0,17 19 0,-16-17 0,0 0 1,1 0-1,22 16 0,-31-26 17,1 0 0,0 0 0,1 0 0,-1-1-1,0 0 1,1 0 0,-1 0 0,1-1 0,0 0 0,-1 0 0,1 0 0,0-1-1,0 1 1,-1-2 0,8 0 0,-2 0 27,0-2 1,0 1-1,0-2 0,0 1 0,-1-2 1,16-7-1,55-40 332,1 0 269,-81 51-615,-1 1 0,1-1 0,-1 1 0,1-1 1,0 1-1,-1 0 0,1-1 0,0 1 0,0 0 1,-1 0-1,1-1 0,0 1 0,0 0 0,-1 0 0,1 0 1,0 0-1,0 0 0,-1 0 0,1 0 0,0 0 1,0 0-1,-1 0 0,1 1 0,0-1 0,0 0 0,-1 0 1,1 1-1,0 0 0,0 0-51,0 0 0,-1 0 0,1 1 0,-1-1 0,1 0 0,-1 1 0,1-1 0,-1 1 0,0-1 1,0 1-1,0 1 0,0-2-25,0 0 0,0 0 0,0 1 0,0-1 0,0 0 0,0 0-1,1 0 1,-1 0 0,0 1 0,0-1 0,1 0 0,-1 0 0,1 0 0,-1 0 0,1 0 0,0 0 0,-1 0 0,1 0 0,0 0 0,0 0 0,0 0 0,-1 0 0,1-1 0,0 1 0,0 0 0,0-1 0,2 2 0,6-3-321,3-8-122</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17.668"/>
    </inkml:context>
    <inkml:brush xml:id="br0">
      <inkml:brushProperty name="width" value="0.05" units="cm"/>
      <inkml:brushProperty name="height" value="0.05" units="cm"/>
      <inkml:brushProperty name="color" value="#33CCFF"/>
    </inkml:brush>
  </inkml:definitions>
  <inkml:trace contextRef="#ctx0" brushRef="#br0">79 0 18460,'-7'27'1784,"-3"1"-1128,0-1-287,0 3 735,0-1-224,-1-4-280,1-2-192,5-4-360,-1-3-160,6-6-400,0-3-152,3-9 1672,0-3-1096,8-7-24,4-4-8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18.205"/>
    </inkml:context>
    <inkml:brush xml:id="br0">
      <inkml:brushProperty name="width" value="0.05" units="cm"/>
      <inkml:brushProperty name="height" value="0.05" units="cm"/>
      <inkml:brushProperty name="color" value="#33CCFF"/>
    </inkml:brush>
  </inkml:definitions>
  <inkml:trace contextRef="#ctx0" brushRef="#br0">138 13 17876,'0'0'169,"1"-1"0,-1 0 1,0 0-1,0 1 0,1-1 1,-1 0-1,1 1 0,-1-1 0,0 1 1,1-1-1,-1 0 0,1 1 1,0-1-1,-1 1 0,1-1 1,-1 1-1,1 0 0,0-1 0,-1 1 1,1 0-1,1-1 0,-4 16 1214,-14 29-670,-19 28 448,-5 14-675,26-51-413,2 1 1,2 0 0,-10 56-1,20-90-69,0 0-1,0 1 0,0-1 0,0 0 0,0 0 0,0 0 0,0 0 0,0 0 1,1 0-1,-1 0 0,2 2 0,-2-3-1,0-1 0,1 1 0,-1-1 0,0 1 0,1-1 0,-1 0 0,1 1 0,-1-1 0,1 1 0,-1-1 0,1 0 0,-1 1 0,1-1 0,-1 0 0,1 1 0,-1-1 0,1 0 0,-1 0 0,1 0 0,0 0 0,-1 1 0,1-1 0,-1 0 0,2 0 0,2-1 1,0 0-1,0 0 1,0 0-1,-1 0 0,1-1 1,0 0-1,-1 0 1,1 0-1,4-3 1,55-38-1639,87-76 1,-128 97 1091,-9 5-154</inkml:trace>
  <inkml:trace contextRef="#ctx0" brushRef="#br0" timeOffset="1">303 181 16996,'0'10'1536,"-4"4"-928,-4 3-200,0 11 712,-1 3-207,-4 9-137,-1 2-64,0 2-200,1-1-88,1-3-168,2-5-136,5-9-496,3-6-224,4-15-568,3-5-281,2-10 1009,-1-4-280,0-12-256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18.826"/>
    </inkml:context>
    <inkml:brush xml:id="br0">
      <inkml:brushProperty name="width" value="0.05" units="cm"/>
      <inkml:brushProperty name="height" value="0.05" units="cm"/>
      <inkml:brushProperty name="color" value="#33CCFF"/>
    </inkml:brush>
  </inkml:definitions>
  <inkml:trace contextRef="#ctx0" brushRef="#br0">158 39 11707,'-2'-12'1593,"2"11"-1406,1 0 0,-1 0 1,0 0-1,0 0 1,0 0-1,0 0 0,0 1 1,-1-1-1,1 0 1,0 0-1,0 0 1,-1 0-1,1 0 0,0 0 1,-1 0-1,1 0 1,-1 1-1,1-1 0,-1 0 1,1 0-1,-1 1 1,0-1-1,1 0 1,-1 1-1,0-1 0,0 0 1,1 1-1,-1-1 1,0 1-1,0 0 0,0-1 1,0 1-1,0-1 1,1 1-1,-1 0 1,0 0-1,0 0 0,0 0 1,0-1-1,0 1 1,0 0-1,0 1 1,-2-1-1,-4 1 114,1 0-1,-1 0 1,0 1 0,0 0 0,1 1-1,-1-1 1,1 1 0,0 0 0,-10 7 0,11-7-268,1 0 0,-1 1 1,1 0-1,-1-1 1,1 1-1,1 1 0,-1-1 1,1 1-1,-1-1 1,1 1-1,0 0 1,-2 6-1,5-10-31,-1-1 0,1 1 0,0 0 1,-1 0-1,1-1 0,0 1 0,0 0 0,0 0 0,-1-1 0,1 1 1,0 0-1,0 0 0,0 0 0,0-1 0,0 1 0,1 0 0,-1 0 1,0 0-1,0-1 0,0 1 0,1 0 0,-1 0 0,0-1 1,1 1-1,-1 0 0,1-1 0,-1 1 0,2 0 0,-1 0 0,0 0-1,0-1 0,1 1 1,-1-1-1,1 0 0,-1 1 1,0-1-1,1 0 0,-1 0 0,1 0 1,-1 0-1,1 0 0,-1 0 1,2 0-1,5-2-14,0 0-1,0 0 1,-1 0-1,12-6 1,-7 2-102,0-1 0,-1 0 0,0-1 0,0 0 0,0-1 0,-1 0-1,10-11 1,-25 50-263,1-13 420,1-1 1,0 1 0,1 0 0,1 0-1,1 0 1,3 30 0,1-23 4,1 0 1,1 0 0,1 0-1,11 24 1,-7-21-34,-3-11 32,-1 0 1,-1 1-1,-1-1 1,0 1 0,3 21-1,-8-34 11,0 0 0,0 0 0,0 0 0,0 0 0,0 0 0,-1 0 0,1-1-1,-1 1 1,0 0 0,-1 0 0,1-1 0,-1 1 0,1-1 0,-1 1 0,0-1 0,0 0 0,0 1 0,-1-1 0,1 0-1,-1-1 1,0 1 0,0 0 0,0-1 0,0 1 0,0-1 0,0 0 0,-1 0 0,1 0 0,-5 1 0,2-1-11,0 0 0,0 0 0,0-1 0,0 0 0,0 0 0,-1-1 0,1 1 0,0-1 0,-1 0 0,1-1 0,0 0 0,0 0 0,-1 0 0,1-1 0,0 0 0,0 0 0,0 0 0,1-1 0,-1 0 0,1 0 0,-1 0 0,1-1 0,0 1 0,0-1 0,-8-10 0,12 14-117,0-1 0,1 0 1,-1 1-1,0-1 0,1 0 1,-1 0-1,1 0 0,-1 0 1,1 0-1,-1 1 0,1-1 1,-1 0-1,1 0 0,0 0 0,0 0 1,-1 0-1,1 0 0,0 0 1,0 0-1,0 0 0,0-1 1,0 1-1,1 0 0,-1 0 1,0 0-1,1-1 0,0 0-71,1 0 0,0 0 1,0 0-1,0 1 0,0-1 0,0 0 0,0 1 0,4-3 1,-3 3 119,19-15-740</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19.885"/>
    </inkml:context>
    <inkml:brush xml:id="br0">
      <inkml:brushProperty name="width" value="0.05" units="cm"/>
      <inkml:brushProperty name="height" value="0.05" units="cm"/>
      <inkml:brushProperty name="color" value="#33CCFF"/>
    </inkml:brush>
  </inkml:definitions>
  <inkml:trace contextRef="#ctx0" brushRef="#br0">6 448 15019,'-5'14'2013,"7"-14"-513,13-25 268,-7 12-1313,89-128 1906,-32 48-1847,71-96 348,-181 292-590,44-102-272,-61 168 61,56-149-74,1 0 1,1-1-1,1 2 0,1-1 0,0 0 1,3 38-1,0-56-53,-1 0-1,1 1 1,-1-1-1,1 0 1,0 1 0,0-1-1,0 0 1,0 0 0,0 0-1,3 3 1,-4-5 47,0 1 0,0-1 0,1 0 0,-1 1 0,0-1 0,1 0 0,-1 0 0,0 1 0,1-1 0,-1 0 0,1 0 0,-1 0 0,0 1 0,1-1 0,-1 0 0,1 0 0,-1 0 0,1 0 0,-1 0 0,0 0 0,1 0 0,0 0 0,0 0 7,-1 0 0,1-1 1,0 1-1,-1-1 0,1 1 0,-1-1 0,1 1 0,-1-1 0,1 1 0,-1-1 0,1 1 0,-1-1 0,1 0 0,-1 1 0,0-1 0,1 0 0,-1 1 0,0-2 0,6-18-277</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20.469"/>
    </inkml:context>
    <inkml:brush xml:id="br0">
      <inkml:brushProperty name="width" value="0.05" units="cm"/>
      <inkml:brushProperty name="height" value="0.05" units="cm"/>
      <inkml:brushProperty name="color" value="#33CCFF"/>
    </inkml:brush>
  </inkml:definitions>
  <inkml:trace contextRef="#ctx0" brushRef="#br0">177 1 19516,'-10'20'4523,"-57"109"-3217,38-83-1237,19-32-42,0 0-1,1 1 1,1 1 0,0-1 0,1 1 0,1 0-1,-5 20 1,10-35-27,1 1 0,0-1 1,0 0-1,-1 0 0,1 1 0,0-1 0,0 0 1,0 1-1,0-1 0,0 0 0,1 1 0,-1-1 0,0 0 1,1 0-1,-1 1 0,1-1 0,-1 0 0,1 0 1,-1 0-1,1 1 0,0-1 0,0 0 0,0 0 0,-1 0 1,1 0-1,0 0 0,0-1 0,0 1 0,0 0 0,1 0 1,-1-1-1,0 1 0,0 0 0,0-1 0,0 0 1,1 1-1,-1-1 0,0 1 0,1-1 0,-1 0 0,0 0 1,1 0-1,-1 0 0,3 0 0,2 0-123,0-1-1,1 1 1,-1-2-1,0 1 1,1 0 0,-1-1-1,0 0 1,6-3-1,0-2-366,0 0-1,-1-1 1,1 0-1,-2-1 1,1 0-1,-1-1 1,0 0-1,8-12 1,-1-3-561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20.962"/>
    </inkml:context>
    <inkml:brush xml:id="br0">
      <inkml:brushProperty name="width" value="0.05" units="cm"/>
      <inkml:brushProperty name="height" value="0.05" units="cm"/>
      <inkml:brushProperty name="color" value="#33CCFF"/>
    </inkml:brush>
  </inkml:definitions>
  <inkml:trace contextRef="#ctx0" brushRef="#br0">61 0 16916,'-10'26'1960,"-1"0"-1312,1 2-232,-2 2 857,5-1-393,0 0-168,5-1-440,1-2-312,2-3-704,4-4-136,2-11 656,3-3-153,3-7-191</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21.457"/>
    </inkml:context>
    <inkml:brush xml:id="br0">
      <inkml:brushProperty name="width" value="0.05" units="cm"/>
      <inkml:brushProperty name="height" value="0.05" units="cm"/>
      <inkml:brushProperty name="color" value="#33CCFF"/>
    </inkml:brush>
  </inkml:definitions>
  <inkml:trace contextRef="#ctx0" brushRef="#br0">85 4 18060,'2'0'146,"-1"-1"0,1 0 0,0 1 0,0 0-1,0-1 1,0 1 0,-1 0 0,1 0 0,0 0 0,0 0 0,0 0 0,0 0 0,0 1 0,-1-1 0,1 1-1,0-1 1,0 1 0,-1 0 0,1 0 0,0-1 0,-1 1 0,1 0 0,-1 0 0,1 1 0,-1-1 0,1 0 0,-1 0-1,0 1 1,0-1 0,1 1 0,-1-1 0,0 1 0,1 2 0,1 1-46,-1 1 0,1-1 0,-1 0-1,0 1 1,0 0 0,-1-1 0,1 1 0,-1 0 0,0 10 0,-2-5-13,0 0 1,0 0-1,-1-1 1,-1 1-1,0-1 1,0 0-1,-9 17 1,-41 69 544,31-58-408,6-12-94,9-18-88,2 1 0,-1 1 0,1-1 0,1 1 1,-1 0-1,2 0 0,-4 11 0,7-20-43,0-1 0,0 1-1,0-1 1,0 0 0,0 1 0,0-1 0,0 1 0,0-1 0,0 0-1,0 1 1,0-1 0,0 1 0,0-1 0,1 0 0,-1 1 0,0-1-1,0 0 1,0 1 0,0-1 0,1 0 0,-1 1 0,0-1 0,0 0-1,1 1 1,-1-1 0,0 0 0,1 0 0,-1 0 0,0 1 0,1-1-1,-1 0 1,16 1-132,17-11-459,-30 9 467,16-7 73,1-1 0,-1-1 0,22-15 0,-17 10-123</inkml:trace>
  <inkml:trace contextRef="#ctx0" brushRef="#br0" timeOffset="1">390 371 17108,'-11'22'1848,"1"8"-1072,0 6-336,-2 5 1649,-1 4-1113,2 3-616,1 0-96,3-4-344,4-5-240,0-11-528,3-3-216,0-8 768,1-4-185,5-10-191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21.940"/>
    </inkml:context>
    <inkml:brush xml:id="br0">
      <inkml:brushProperty name="width" value="0.05" units="cm"/>
      <inkml:brushProperty name="height" value="0.05" units="cm"/>
      <inkml:brushProperty name="color" value="#33CCFF"/>
    </inkml:brush>
  </inkml:definitions>
  <inkml:trace contextRef="#ctx0" brushRef="#br0">4 95 16363,'0'-2'170,"0"0"-1,0 1 0,0-1 0,0 0 1,0 1-1,0-1 0,0 0 0,1 1 1,-1-1-1,1 0 0,-1 1 0,1-1 1,-1 1-1,1-1 0,0 1 0,0-1 0,0 1 1,0 0-1,0-1 0,0 1 0,0 0 1,1 0-1,-1 0 0,0 0 0,1 0 1,-1 0-1,2-1 0,6-4 470,1 1 0,19-9 1,-24 12-470,-2 1-67,11-5 261,0 1 0,23-6 0,-34 10-337,1 0 0,-1 1 0,0-1 0,0 1 0,1 0-1,-1 0 1,0 0 0,0 0 0,1 1 0,-1-1 0,0 1 0,0 0 0,1 0 0,-1 0-1,0 0 1,0 1 0,0-1 0,3 3 0,-5-2-23,1-1 0,-1 1 0,1 0 0,-1 0 0,0 0 0,0 0 0,0 0 0,0 0 0,0 1 0,0-1 0,-1 0 0,1 0 0,-1 1 0,1-1 0,-1 0 0,0 1 0,0-1 0,0 0 0,0 1 0,0-1 0,-1 0 0,1 1 0,-1-1 0,1 0 0,-1 0 0,0 1 0,-2 3 0,-3 7 1,0 0 1,-1-1 0,-11 14 0,18-25-5,-65 83 125,47-64-21,1 0-1,1 1 1,1 1-1,1 1 1,-17 37 0,30-58-93,1-1 0,-1 1 0,0-1 0,1 1 1,0 0-1,-1 0 0,1-1 0,0 1 1,0 0-1,0 0 0,0-1 0,0 1 0,0 0 1,1 0-1,0 2 0,-1-3-14,1 0 0,0-1 0,-1 1 0,1 0 1,0 0-1,-1-1 0,1 1 0,0 0 0,0-1 0,0 1 0,0-1 0,0 1 0,0-1 1,0 0-1,0 1 0,-1-1 0,1 0 0,0 0 0,0 1 0,1-1 0,-1 0 1,0 0-1,0 0 0,0 0 0,0 0 0,0-1 0,1 1 0,8-2-240,0 0 0,-1-1 0,1 0-1,-1 0 1,1-1 0,-1 0 0,-1 0-1,10-7 1,7-6-637,31-27 0,-28 20 126</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22.402"/>
    </inkml:context>
    <inkml:brush xml:id="br0">
      <inkml:brushProperty name="width" value="0.05" units="cm"/>
      <inkml:brushProperty name="height" value="0.05" units="cm"/>
      <inkml:brushProperty name="color" value="#33CCFF"/>
    </inkml:brush>
  </inkml:definitions>
  <inkml:trace contextRef="#ctx0" brushRef="#br0">97 1 18876,'1'1'162,"0"-1"0,-1 1 1,1 0-1,0 0 0,0 0 0,-1 0 0,1 0 0,-1 0 1,1 0-1,-1 0 0,1 0 0,-1 0 0,0 0 0,1 1 1,-1-1-1,0 0 0,0 0 0,0 0 0,0 0 0,0 1 0,0-1 1,0 0-1,-1 2 0,-7 29 1286,6-26-1112,-38 94 1538,27-72-1448,1 0 1,-15 58-1,26-83-409,1 0 0,-1 0 1,1 1-1,-1-1 0,1 0 0,0 0 1,0 1-1,1-1 0,-1 0 1,1 0-1,-1 0 0,1 1 1,0-1-1,0 0 0,3 4 0,-3-5-39,-1-1 0,1-1-1,0 1 1,0 0 0,0 0 0,0 0-1,0 0 1,0-1 0,0 1-1,0 0 1,0-1 0,0 1-1,1-1 1,-1 1 0,0-1-1,2 1 1,0-1-81,0 0-1,-1 0 1,1 0 0,0 0-1,0-1 1,-1 1 0,1-1 0,-1 1-1,1-1 1,3-1 0,6-4-374,-1 0 0,1-1 0,14-11 0,-9 6 123,13-8-373</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22.817"/>
    </inkml:context>
    <inkml:brush xml:id="br0">
      <inkml:brushProperty name="width" value="0.05" units="cm"/>
      <inkml:brushProperty name="height" value="0.05" units="cm"/>
      <inkml:brushProperty name="color" value="#33CCFF"/>
    </inkml:brush>
  </inkml:definitions>
  <inkml:trace contextRef="#ctx0" brushRef="#br0">87 1 17436,'-15'17'1856,"3"7"-1056,0 2-336,1 7 1065,-1 3-481,2 2-392,3 4-208,3-1-704,1 1-552,6-6 680,2-7-120,3-11-152</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5.576"/>
    </inkml:context>
    <inkml:brush xml:id="br0">
      <inkml:brushProperty name="width" value="0.05" units="cm"/>
      <inkml:brushProperty name="height" value="0.05" units="cm"/>
    </inkml:brush>
  </inkml:definitions>
  <inkml:trace contextRef="#ctx0" brushRef="#br0">0 693 13123,'30'-52'3609,"46"-101"-451,95-283 1,-157 384-2727,-26 146-367,-7 44-437,-1 191-1,20-323 241,2 24-697,-2-28 761,0-1-1,0 1 1,1-1 0,-1 0-1,1 1 1,-1-1-1,1 1 1,-1-1 0,1 0-1,-1 0 1,1 1-1,0-1 1,0 0 0,0 0-1,2 2 1,4-2-403,1-8-136</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2:01.464"/>
    </inkml:context>
    <inkml:brush xml:id="br0">
      <inkml:brushProperty name="width" value="0.05" units="cm"/>
      <inkml:brushProperty name="height" value="0.05" units="cm"/>
      <inkml:brushProperty name="color" value="#66CC00"/>
    </inkml:brush>
  </inkml:definitions>
  <inkml:trace contextRef="#ctx0" brushRef="#br0">1 150 16660,'13'-4'3559,"30"-10"-1884,61-4 235,209-9-1,-208 22-1628,-82 3-268,215-16 244,-167 10-462,91-24 1,-152 30 67,-7 2 15,0-1-1,1 0 0,-1 0 1,0 0-1,0 0 0,0 0 1,0-1-1,-1 1 1,1-1-1,4-2 0,-7 4 104,0 0-1,0 0 1,0 0 0,0 0-1,0-1 1,0 1 0,0 0-1,0 0 1,1 0-1,-1 0 1,0 0 0,0 0-1,0 0 1,0 0 0,0 0-1,0 0 1,0 0-1,0-1 1,0 1 0,0 0-1,0 0 1,0 0 0,0 0-1,0 0 1,0 0-1,0 0 1,0 0 0,0-1-1,0 1 1,0 0 0,0 0-1,0 0 1,0 0-1,0 0 1,0 0 0,0 0-1,0 0 1,0 0 0,0-1-1,0 1 1,-1 0-1,1 0 1,0 0 0,0 0-1,0 0 1,0 0 0,0 0-1,0 0 1,0 0-1,0 0 1,0 0 0,0 0-1,0 0 1,-1 0 0,1 0-1,0 0 1,0 0-1,0 0 1,0 0 0,0 0-1,0 0 1,0 0 0,0 0-1,-1 0 1,-11-1-438,-16 4-17,-11 4-244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37.298"/>
    </inkml:context>
    <inkml:brush xml:id="br0">
      <inkml:brushProperty name="width" value="0.05" units="cm"/>
      <inkml:brushProperty name="height" value="0.05" units="cm"/>
      <inkml:brushProperty name="color" value="#66CC00"/>
    </inkml:brush>
  </inkml:definitions>
  <inkml:trace contextRef="#ctx0" brushRef="#br0">6 0 15667,'-1'4'254,"0"-1"-1,0 0 0,0 1 0,0-1 1,1 1-1,-1 0 0,1-1 0,0 1 1,0-1-1,1 1 0,-1-1 0,2 6 1,14 46 791,-11-41-728,18 54-281,4-1 1,2-1 0,3-1 0,45 65 0,-75-123-1585,-8-10 791,-8-9 137,0-2-101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37.843"/>
    </inkml:context>
    <inkml:brush xml:id="br0">
      <inkml:brushProperty name="width" value="0.05" units="cm"/>
      <inkml:brushProperty name="height" value="0.05" units="cm"/>
      <inkml:brushProperty name="color" value="#66CC00"/>
    </inkml:brush>
  </inkml:definitions>
  <inkml:trace contextRef="#ctx0" brushRef="#br0">0 419 15379,'0'5'1505,"12"-5"-793,4-10-256,10-6 800,4-7-320,5-7-272,5-1-87,-3-4-321,-2 2-232,-5 3-456,-4 5-265,-10 11-295,-4 4 624,-12 8-40,-1-3-152,-8 3-8</inkml:trace>
  <inkml:trace contextRef="#ctx0" brushRef="#br0" timeOffset="1">228 55 12723,'49'-45'3438,"-41"37"-2335,-8 8-1079,0 0 0,0-1 0,0 1 0,0 0 0,1 0 1,-1 0-1,0 0 0,0 0 0,0 0 0,1 0 0,-1 0 0,0 0 1,0 0-1,0 0 0,0 0 0,1 0 0,-1 0 0,0 0 1,0 0-1,0 0 0,0 0 0,1 0 0,-1 0 0,0 0 0,0 0 1,0 1-1,0-1 0,1 0 0,-1 0 0,0 0 0,0 0 0,0 0 1,0 0-1,0 0 0,1 1 0,-1-1 0,0 0 0,0 0 0,0 0 1,0 0-1,0 1 0,0-1 0,0 0 0,0 0 0,0 0 0,0 0 1,0 1-1,0-1 0,0 0 0,0 0 0,0 0 0,0 1 1,0-1-1,0 0 0,0 0 0,0 9 127,-1 0 0,0-1-1,-1 1 1,0-1 0,-2 9 0,-2 6-16,-14 65 186,-73 306 234,90-381-716,2-10 117,1 1 1,-1-1 0,0 0-1,0 0 1,0 0 0,-1 0-1,1 0 1,-1 0 0,-1 3 0,3-6 40,0 0 0,0 0 0,0 0 0,0 1 0,-1-1 1,1 0-1,0 0 0,0 0 0,0 0 0,0 0 0,0 0 1,0 0-1,0 0 0,0 0 0,0 0 0,0 0 0,0 0 1,-1 1-1,1-1 0,0 0 0,0 0 0,0 0 0,0 0 1,0 0-1,0 0 0,0 0 0,0 0 0,-1 0 0,1 0 1,0 0-1,0 0 0,0 0 0,0 0 0,0 0 0,0 0 0,0 0 1,0 0-1,-1 0 0,1 0 0,0-1 0,0 1 0,0 0 1,0 0-1,0 0 0,0 0 0,0 0 0,0 0 0,0 0 1,0 0-1,0 0 0,-1 0 0,1 0 0,0 0 0,0-1 1,0 1-1,0 0 0,0 0 0,0 0 0,0 0 0,0 0 1,0 0-1,0-1 0,-1-13-280</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38.315"/>
    </inkml:context>
    <inkml:brush xml:id="br0">
      <inkml:brushProperty name="width" value="0.05" units="cm"/>
      <inkml:brushProperty name="height" value="0.05" units="cm"/>
      <inkml:brushProperty name="color" value="#66CC00"/>
    </inkml:brush>
  </inkml:definitions>
  <inkml:trace contextRef="#ctx0" brushRef="#br0">1 1 15115,'3'12'1361,"12"0"-841,0 1-168,10 1 608,1 3-320,6 4-104,4 0-24,6 2-368,0 0-208,-3-2-520,-2-2 528,-9 0-120,-5 1-64</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04.158"/>
    </inkml:context>
    <inkml:brush xml:id="br0">
      <inkml:brushProperty name="width" value="0.05" units="cm"/>
      <inkml:brushProperty name="height" value="0.05" units="cm"/>
      <inkml:brushProperty name="color" value="#66CC00"/>
    </inkml:brush>
  </inkml:definitions>
  <inkml:trace contextRef="#ctx0" brushRef="#br0">1 189 16187,'2'3'4283,"-2"-2"-4161,14-8 452,-1 0 0,1 0 0,-1-2 0,17-13 0,49-47-183,-41 34-70,-26 22-252,-11 11-53,1 0 0,0 0 0,-1 0 1,1 0-1,0 0 0,0 0 0,0 1 0,0-1 0,0 1 1,0-1-1,1 1 0,2-1 0,-4 2-11,-1 0 0,0 0 0,1 0-1,-1 0 1,0 1 0,1-1 0,-1 0 0,0 0-1,0 0 1,1 1 0,-1-1 0,0 0-1,0 1 1,1-1 0,-1 0 0,0 1 0,0-1-1,0 0 1,1 1 0,-1-1 0,0 0-1,0 1 1,0-1 0,0 0 0,0 1 0,0-1-1,0 1 1,0-1 0,0 0 0,0 1 0,0-1-1,0 18 82,-1-14-57,-4 52 170,-15 67-1,6-45 20,3-22-799,17-67-730,4-7 896</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04.779"/>
    </inkml:context>
    <inkml:brush xml:id="br0">
      <inkml:brushProperty name="width" value="0.05" units="cm"/>
      <inkml:brushProperty name="height" value="0.05" units="cm"/>
      <inkml:brushProperty name="color" value="#66CC00"/>
    </inkml:brush>
  </inkml:definitions>
  <inkml:trace contextRef="#ctx0" brushRef="#br0">161 11 17132,'8'-8'3006,"-14"5"-572,4 3-2278,0 0 0,0 0-1,0 1 1,0-1 0,0 1-1,0-1 1,1 1 0,-1 0 0,0-1-1,-2 3 1,-9 7-113,1 1 0,1 1-1,0 0 1,0 0 0,2 1-1,-1 0 1,1 1 0,1 0-1,1 0 1,0 1 0,1 0-1,0 1 1,1-1 0,1 1-1,0 0 1,2 0 0,-1 0-1,2 0 1,0 0 0,3 29-1,-2-42-40,1 1 1,-1-1-1,1 0 0,0 0 0,-1 0 0,1 0 0,1 0 0,-1 0 0,0 0 0,1 0 1,0 0-1,-1 0 0,1-1 0,0 1 0,1-1 0,-1 1 0,0-1 0,1 0 0,-1 0 1,1 0-1,-1 0 0,1-1 0,0 1 0,0-1 0,0 1 0,0-1 0,0 0 0,0 0 1,0 0-1,0-1 0,1 1 0,-1-1 0,0 0 0,0 0 0,1 0 0,-1 0 0,0 0 1,0-1-1,1 1 0,-1-1 0,0 0 0,5-2 0,2-2 19,1 0 0,-1 0 0,0-1-1,0 0 1,-1-1 0,0 0 0,12-13 0,-6 5 54,-1 0 1,0-1 0,13-23 0,-20 30-16,-2-1 1,1 1 0,-2-1 0,1 0 0,-1-1-1,-1 1 1,0-1 0,0 1 0,-1-1 0,0 0-1,-1 0 1,0 0 0,-1 0 0,-1-14 0,-1 22-44,1-1 0,0 0 0,-1 1 0,0-1 0,0 1 0,0-1 0,0 1 0,0 0 1,-1 0-1,1 0 0,-1 0 0,0 1 0,0-1 0,0 1 0,0-1 0,0 1 0,-1 0 0,1 0 0,-1 1 1,1-1-1,-1 1 0,0-1 0,0 1 0,1 0 0,-1 1 0,-4-1 0,4 0-119,0 0 0,0 1 0,0-1 0,0 1 0,0 0 0,0 0 0,0 1 0,0-1 0,1 1 0,-1 0 0,0 0 1,0 0-1,1 0 0,-1 1 0,0 0 0,1-1 0,-1 1 0,1 0 0,0 1 0,0-1 0,0 1 0,0-1 0,0 1 0,1 0 0,-6 6 0,8-7-33,-1 0-1,0-1 1,1 1 0,-1 0-1,1 0 1,-1 0 0,1 0 0,0 0-1,0 0 1,0-1 0,0 1-1,0 0 1,0 0 0,1 0 0,-1 0-1,1 0 1,-1 0 0,1-1-1,0 1 1,-1 0 0,1 0 0,0-1-1,0 1 1,0-1 0,0 1-1,2 1 1,15 8-696</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05.240"/>
    </inkml:context>
    <inkml:brush xml:id="br0">
      <inkml:brushProperty name="width" value="0.05" units="cm"/>
      <inkml:brushProperty name="height" value="0.05" units="cm"/>
      <inkml:brushProperty name="color" value="#66CC00"/>
    </inkml:brush>
  </inkml:definitions>
  <inkml:trace contextRef="#ctx0" brushRef="#br0">102 17 16580,'2'-13'2338,"-6"10"-516,3 3-1720,0 1 0,-1 0 0,1 0 0,0 0 0,0 0 0,0 0 0,-1 0 0,1 0 0,0 0 0,0 0 0,1 1 0,-1-1-1,-1 2 1,-12 24 187,1 1-1,2 1 1,1 0-1,1 0 1,-7 40-1,13-56-196,0 0-1,1 0 1,0 0-1,1 1 1,1-1-1,0 0 0,1 0 1,3 18-1,-4-30-82,0 1 1,1 0-1,0-1 0,-1 1 0,1-1 0,0 1 1,-1-1-1,1 0 0,0 1 0,0-1 0,0 0 1,1 1-1,-1-1 0,0 0 0,0 0 0,1 0 0,-1 0 1,0 0-1,1 0 0,-1-1 0,1 1 0,-1 0 1,3 0-1,-1-1 6,0 1 1,0-1-1,0 0 0,0 0 1,1 0-1,-1 0 1,0-1-1,0 0 0,0 1 1,0-1-1,5-2 0,-1 0 55,1-1-1,-1 0 0,0 0 0,0-1 1,0 0-1,0 0 0,-1 0 0,10-11 1,-15 15-54,0 0 1,-1 1 0,1-1 0,-1 0 0,1 1 0,0-1 0,-1 0 0,0 1-1,1-1 1,-1 0 0,1 0 0,-1 0 0,0 0 0,0 1 0,1-1 0,-1 0-1,0 0 1,0 0 0,0 0 0,0 0 0,0 0 0,0 0 0,0 1 0,0-1-1,0 0 1,-1 0 0,1-1 0,-1 1-4,0 0 1,0 1-1,0-1 0,0 0 0,0 1 0,0-1 1,-1 1-1,1-1 0,0 1 0,0-1 1,0 1-1,0 0 0,-1 0 0,1-1 1,0 1-1,-3 0 0,-3 0-147,0 1 0,0-1 0,0 1-1,0 1 1,1-1 0,-8 3 0,-14 11-1705,27-14 1748,-1-1 0,1 1 0,0 0-1,-1 0 1,1 1 0,0-1 0,0 0 0,0 0 0,0 1 0,0-1 0,0 0 0,0 1 0,1-1 0,-1 1 0,0-1 0,0 3 0,3 8-665</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05.732"/>
    </inkml:context>
    <inkml:brush xml:id="br0">
      <inkml:brushProperty name="width" value="0.05" units="cm"/>
      <inkml:brushProperty name="height" value="0.05" units="cm"/>
      <inkml:brushProperty name="color" value="#66CC00"/>
    </inkml:brush>
  </inkml:definitions>
  <inkml:trace contextRef="#ctx0" brushRef="#br0">0 298 19612,'4'16'1681,"-4"3"-1217,-2 0-240,2 6 400,0-4-232,0 0-552,0-2-408,3-5-632,-3-3-593,4-16 337,-6-11 440</inkml:trace>
  <inkml:trace contextRef="#ctx0" brushRef="#br0" timeOffset="1">214 0 19964,'3'6'1769,"-3"6"-1201,0 4-248,0 3 808,0 0-336,-3 6-368,1 1-80,0 2-224,-1-2-128,1 1-296,0-5-168,1-4-720,-1-2 992,2-9-192,0-6-168</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06.236"/>
    </inkml:context>
    <inkml:brush xml:id="br0">
      <inkml:brushProperty name="width" value="0.05" units="cm"/>
      <inkml:brushProperty name="height" value="0.05" units="cm"/>
      <inkml:brushProperty name="color" value="#66CC00"/>
    </inkml:brush>
  </inkml:definitions>
  <inkml:trace contextRef="#ctx0" brushRef="#br0">1 59 19148,'2'-4'217,"0"0"0,0 1 0,1-1 0,-1 0 1,1 1-1,0 0 0,0-1 0,1 1 0,-1 1 0,1-1 0,-1 0 0,1 1 0,0 0 0,0 0 0,0 0 0,0 0 1,0 0-1,0 1 0,1 0 0,7-1 0,-9 1-167,0 0 0,0 1 1,0 0-1,0 0 0,1 0 0,-1 0 0,0 0 1,0 0-1,0 1 0,0 0 0,1 0 0,-1 0 1,0 0-1,0 0 0,-1 0 0,1 1 1,0-1-1,0 1 0,-1 0 0,1 0 0,-1 0 1,1 0-1,-1 0 0,0 1 0,0-1 0,0 1 1,0-1-1,0 1 0,1 4 0,0 2-17,-1-1 0,0 0 0,0 1 0,-1-1 0,-1 1 0,1-1 0,-1 1 0,-1-1 0,1 1 0,-1-1-1,-1 1 1,0-1 0,0 1 0,0-1 0,-7 14 0,-4 6 108,-1 0-1,-34 50 1,-11-3-23,59-75-120,0 0 0,0 0 0,0 0 0,-1 1 0,1-1 0,0 0 0,0 0 0,0 0 0,0 0 0,0 0 0,0 0 0,-1 1 0,1-1 0,0 0 0,0 0 0,0 0 0,0 0 0,0 1 0,0-1 0,0 0 0,0 0 0,0 0 0,0 0 0,0 1 0,0-1 0,0 0 0,0 0 0,0 0 0,0 0 0,0 1 0,0-1 0,0 0 0,0 0 0,0 0 0,0 0 0,0 1 0,0-1 0,0 0 0,0 0 0,1 0 0,-1 0 0,0 1 0,0-1 0,0 0 0,0 0 0,0 0 0,0 0 0,1 0 0,-1 0 0,0 1 0,13-3-130,15-8-406,-27 10 517,29-12-1128,6-3-730,44-12 0,-50 20 903</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06.824"/>
    </inkml:context>
    <inkml:brush xml:id="br0">
      <inkml:brushProperty name="width" value="0.05" units="cm"/>
      <inkml:brushProperty name="height" value="0.05" units="cm"/>
      <inkml:brushProperty name="color" value="#66CC00"/>
    </inkml:brush>
  </inkml:definitions>
  <inkml:trace contextRef="#ctx0" brushRef="#br0">21 0 16508,'-12'11'2400,"7"-3"-1368,1-1-392,4 0 1889,9-3-1241,7-2-184,7-1-399,5 1-209,2-2-184,3 0-88,-2 0-352,3 0-344,-10-2-913,-5-1 1201,-3 3-208,-4-2-136</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5.991"/>
    </inkml:context>
    <inkml:brush xml:id="br0">
      <inkml:brushProperty name="width" value="0.05" units="cm"/>
      <inkml:brushProperty name="height" value="0.05" units="cm"/>
    </inkml:brush>
  </inkml:definitions>
  <inkml:trace contextRef="#ctx0" brushRef="#br0">55 19 17972,'0'-1'66,"0"0"0,0 1 1,0-1-1,1 0 0,-1 0 0,0 0 0,0 1 1,0-1-1,0 0 0,0 0 0,-1 0 1,1 0-1,0 1 0,0-1 0,0 0 0,-1 0 1,1 0-1,0 1 0,-1-1 0,1 0 1,-2-1-1,2 2-34,-1 1 0,0-1 0,1 0-1,-1 0 1,1 0 0,-1 0 0,0 1 0,1-1 0,-1 0 0,1 1 0,-1-1 0,1 0 0,-1 1 0,1-1-1,-1 1 1,1-1 0,0 1 0,-1-1 0,1 1 0,0-1 0,-1 1 0,-3 5 121,0 0 1,0 0 0,1 0-1,-4 10 1,1 4-208,2 1 0,1 0 0,0-1 1,2 1-1,0 0 0,1 0 0,1 0 0,1 0 0,1-1 0,1 1 0,9 25 0,-12-40 38,1 0 0,0-1-1,1 0 1,0 1 0,-1-1-1,2 0 1,-1 0 0,0-1-1,1 1 1,0-1 0,6 6-1,-6-7 34,-1-1-1,0 0 1,0 0-1,1-1 1,-1 1-1,1-1 1,-1 1-1,1-1 1,0 0-1,0-1 1,-1 1-1,1-1 1,0 1-1,0-1 1,0 0-1,0-1 1,-1 1-1,6-2 1,0 0 82,-1-1 0,0 1 1,0-2-1,0 0 0,0 0 0,-1 0 1,0-1-1,1 0 0,-2 0 1,1 0-1,-1-1 0,11-12 1,-8 7 105,0 0 1,-1 0-1,-1-1 1,0 0-1,0 0 1,-1-1-1,6-18 1,-11 25-116,1-1-1,-1 1 1,0-1 0,0 0-1,-1 1 1,0-1 0,0 1 0,-1-1-1,1 0 1,-1 1 0,-1-1-1,0 1 1,1 0 0,-2-1 0,1 1-1,-1 0 1,0 0 0,-5-8-1,5 10-145,0 0-1,0 1 0,0-1 0,0 1 1,-1 0-1,1 0 0,-1 0 1,0 1-1,0-1 0,0 1 0,0 0 1,0 0-1,-1 0 0,1 0 0,0 1 1,-1 0-1,0 0 0,1 0 1,-1 0-1,1 1 0,-1 0 0,0 0 1,1 0-1,-1 0 0,0 1 0,1 0 1,-6 1-1,7-1-60,0 0-1,0 0 1,-1 1-1,1-1 1,0 1-1,0 0 1,0-1 0,0 1-1,0 1 1,1-1-1,-1 0 1,1 1 0,-1-1-1,1 1 1,0 0-1,0 0 1,0 0-1,1 0 1,-1 0 0,-2 5-1,-2 18-729</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07.284"/>
    </inkml:context>
    <inkml:brush xml:id="br0">
      <inkml:brushProperty name="width" value="0.05" units="cm"/>
      <inkml:brushProperty name="height" value="0.05" units="cm"/>
      <inkml:brushProperty name="color" value="#66CC00"/>
    </inkml:brush>
  </inkml:definitions>
  <inkml:trace contextRef="#ctx0" brushRef="#br0">9 387 17932,'-2'5'542,"-5"19"2373,7-24-2880,0 1 0,0-1-1,0 0 1,0 0-1,0 0 1,1 1-1,-1-1 1,0 0-1,0 0 1,0 0-1,0 0 1,0 0-1,0 1 1,0-1-1,0 0 1,1 0-1,-1 0 1,0 0 0,0 0-1,0 0 1,0 1-1,0-1 1,1 0-1,-1 0 1,0 0-1,0 0 1,0 0-1,0 0 1,1 0-1,-1 0 1,0 0-1,0 0 1,0 0 0,0 0-1,1 0 1,-1 0-1,0 0 1,0 0-1,1 0 1,14-7 1090,5-7-749,-1-1 0,-1 0 1,0-1-1,-1-1 0,28-37 0,63-105-47,-108 159-328,68-116 38,-68 116-41,0-1 0,0 1 1,0 0-1,0-1 1,1 1-1,-1 0 0,0-1 1,0 1-1,0 0 1,1 0-1,-1-1 0,0 1 1,1 0-1,-1 0 1,0-1-1,0 1 0,1 0 1,-1 0-1,0 0 1,1-1-1,-1 1 0,1 0 1,-1 0-1,0 0 0,1 0 1,0 0-1,1 9-21,-5 18-1,3-26 21,-49 198-30,4-17 262,44-177-188,-1 2-127,1-1-1,0 1 1,1 0 0,0 7 0,0-13 58,0-1 0,0 1 0,0 0 0,0-1 0,0 1 0,0-1-1,0 1 1,0 0 0,0-1 0,1 1 0,-1-1 0,0 1 0,1 0 0,-1-1 0,0 1 0,1-1 0,-1 1 0,0-1 0,1 1 0,-1-1 0,1 1 0,-1-1-1,1 0 1,-1 1 0,1-1 0,-1 0 0,1 1 0,-1-1 0,1 0 0,0 0 0,-1 1 0,1-1 0,-1 0 0,1 0 0,0 0 0,-1 0 0,1 0 0,-1 0 0,1 0-1,0 0 1,-1 0 0,1 0 0,0 0 0,-1 0 0,1-1 0,-1 1 0,1 0 0,0 0 0,-1-1 0,1 1 0,-1 0 0,1-1 0,0 0 0,22-13-314,5-4-118</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07.768"/>
    </inkml:context>
    <inkml:brush xml:id="br0">
      <inkml:brushProperty name="width" value="0.05" units="cm"/>
      <inkml:brushProperty name="height" value="0.05" units="cm"/>
      <inkml:brushProperty name="color" value="#66CC00"/>
    </inkml:brush>
  </inkml:definitions>
  <inkml:trace contextRef="#ctx0" brushRef="#br0">107 21 17804,'0'0'71,"0"0"-1,-1 0 1,1 0 0,0 0-1,0 0 1,-1 0 0,1 0 0,0-1-1,0 1 1,-1 0 0,1 0-1,0 0 1,0 0 0,-1 0 0,1 1-1,0-1 1,0 0 0,0 0 0,-1 0-1,1 0 1,0 0 0,0 0-1,-1 0 1,1 0 0,0 0 0,0 1-1,0-1 1,-1 0 0,1 0 0,0 0-1,0 0 1,0 1 0,0-1-1,-1 0 1,1 0 0,0 1 0,0-1-1,0 0 1,-12 11 474,3 0-259,1 0 0,0 0 1,1 1-1,0 0 0,0 1 0,2-1 0,-1 1 0,2 0 0,0 1 1,0-1-1,1 1 0,1 0 0,0-1 0,1 1 0,1 23 0,0-34-262,0 0 0,1-1 0,-1 1-1,1 0 1,-1 0 0,1-1 0,0 1-1,0 0 1,0-1 0,0 1 0,1-1-1,-1 0 1,1 1 0,-1-1 0,1 0-1,0 0 1,0 0 0,0 0 0,0 0-1,0 0 1,0-1 0,1 1-1,-1 0 1,0-1 0,1 0 0,-1 0-1,1 0 1,4 1 0,-3-1-1,1-1 0,0 0 0,-1 0 0,1 0 0,0 0 0,-1-1 0,1 0 0,0 0 0,-1 0 0,1 0 0,-1-1 0,0 0-1,1 0 1,-1 0 0,0 0 0,6-5 0,-1 0-4,0-1-1,-1-1 1,0 1-1,0-1 1,-1-1-1,0 0 1,0 0-1,-1 0 1,-1 0-1,0-1 1,0 0-1,5-18 1,-8 22-17,-1 0 1,1 0-1,-1 0 1,-1 0-1,1 0 1,-1 0-1,-1 0 1,1 0-1,-1 0 1,-2-7-1,2 9-4,-1 1 0,1 0-1,-1 0 1,0 0 0,0 0-1,-1 0 1,1 0 0,-1 1-1,0-1 1,0 1 0,0-1-1,0 1 1,-1 0-1,1 1 1,-1-1 0,-7-4-1,7 5-10,-1 0-1,1 1 1,-1-1-1,1 1 1,-1 0-1,0 0 1,0 0-1,0 0 0,0 1 1,0 0-1,1 0 1,-1 1-1,0-1 1,0 1-1,0 0 1,1 0-1,-1 0 1,0 1-1,1 0 0,-1 0 1,1 0-1,0 0 1,-5 4-1,4-2-125,-1-1-1,1 1 1,1 0 0,-1 1-1,0-1 1,1 1 0,0 0-1,0 0 1,1 0-1,-1 1 1,1-1 0,0 1-1,1 0 1,-1 0 0,1 0-1,0 0 1,-1 8 0,3-13 60,-1 1 0,1 0 1,0-1-1,0 1 1,0-1-1,0 1 1,0 0-1,0-1 1,0 1-1,1-1 1,-1 1-1,0-1 1,1 1-1,-1-1 1,1 1-1,0-1 0,0 1 1,-1-1-1,1 0 1,0 1-1,0-1 1,0 0-1,0 0 1,1 0-1,-1 1 1,0-1-1,0-1 1,1 1-1,-1 0 1,0 0-1,1 0 1,-1-1-1,1 1 0,2 0 1,16 1-792</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08.151"/>
    </inkml:context>
    <inkml:brush xml:id="br0">
      <inkml:brushProperty name="width" value="0.05" units="cm"/>
      <inkml:brushProperty name="height" value="0.05" units="cm"/>
      <inkml:brushProperty name="color" value="#66CC00"/>
    </inkml:brush>
  </inkml:definitions>
  <inkml:trace contextRef="#ctx0" brushRef="#br0">214 11 19436,'-16'28'1320,"-39"71"1502,51-89-2524,0 0 0,0 1 0,1-1 1,1 1-1,-1-1 0,2 1 0,-1 0 0,1 11 1,1-18-273,0-1 1,1 0 0,-1 0 0,1 1 0,-1-1 0,1 0 0,0 0 0,0 0-1,0 0 1,1 0 0,-1 0 0,1 0 0,0-1 0,0 1 0,0 0-1,0-1 1,0 1 0,0-1 0,1 0 0,-1 0 0,1 0 0,-1 0 0,1 0-1,0-1 1,0 1 0,0-1 0,0 0 0,0 1 0,0-1 0,0-1-1,0 1 1,0 0 0,1-1 0,2 0 0,3 1 21,-1-1 1,1 0-1,-1 0 1,1-1 0,-1 0-1,0-1 1,0 0-1,1 0 1,-1-1-1,0 0 1,-1 0-1,10-6 1,-11 5 33,1-1-1,-1 0 1,-1 0 0,1 0 0,-1-1 0,0 1 0,0-1 0,0-1 0,-1 1-1,0-1 1,-1 1 0,1-1 0,-1 0 0,0 0 0,-1-1 0,2-8 0,-2 10-56,-1 1 0,-1-1 1,1 0-1,-1 1 1,0-1-1,0 0 0,-1 1 1,1-1-1,-1 0 1,-1 1-1,1-1 0,-1 1 1,0 0-1,0-1 1,0 1-1,-1 0 0,0 0 1,0 0-1,0 1 1,-1-1-1,0 1 0,-5-6 1,1 3-215,-1 1 1,1 1 0,-1 0-1,0 0 1,-1 0-1,1 1 1,-1 0 0,0 1-1,1 0 1,-2 1 0,1 0-1,-17-1 1,12 2-54,0 1 1,0 0 0,0 1-1,0 1 1,0 0-1,0 1 1,0 1-1,-16 6 1,-26 18-595</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08.686"/>
    </inkml:context>
    <inkml:brush xml:id="br0">
      <inkml:brushProperty name="width" value="0.05" units="cm"/>
      <inkml:brushProperty name="height" value="0.05" units="cm"/>
      <inkml:brushProperty name="color" value="#66CC00"/>
    </inkml:brush>
  </inkml:definitions>
  <inkml:trace contextRef="#ctx0" brushRef="#br0">67 523 12099,'-13'-4'1093,"4"2"-382,1-1-1,0 0 1,0 0-1,-11-6 1,17 4 1343,9 2-1240,12 1-143,460-20 2394,-1-27-2306,-277 27-450,1551-231 854,-1627 228-541,178-61-1,-275 74-520,-23 9-142,0 0-1,1 0 1,-1 1 0,1 0 0,-1 0-1,1 1 1,10-2 0,-16 3 23,0 0 0,0 0 0,0 0 0,0 0 0,0 0 0,0 0 0,0 0 0,0 0 0,0 0 0,0 0 0,0 0 0,0 0 0,0 0 0,-1 0 0,1 0 0,0 0 0,0 0 0,0 0 0,0 0 0,0 0 0,0 0 0,0 1 0,0-1 0,0 0 1,0 0-1,0 0 0,0 0 0,0 0 0,0 0 0,0 0 0,0 0 0,0 0 0,0 0 0,0 0 0,0 0 0,0 1 0,0-1 0,0 0 0,0 0 0,0 0 0,0 0 0,0 0 0,0 0 0,0 0 0,0 0 0,0 0 0,0 0 0,0 0 0,0 0 0,0 0 0,0 1 0,0-1 0,0 0 1,1 0-1,-1 0 0,0 0 0,0 0 0,0 0 0,0 0 0,0 0 0,0 0 0,0 0 0,0 0 0,0 0 0,0 0 0,0 0 0,0 0 0,1 0 0,-1 0 0,-8 5-1237,-32-3 158,8-2 422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09.156"/>
    </inkml:context>
    <inkml:brush xml:id="br0">
      <inkml:brushProperty name="width" value="0.05" units="cm"/>
      <inkml:brushProperty name="height" value="0.05" units="cm"/>
      <inkml:brushProperty name="color" value="#66CC00"/>
    </inkml:brush>
  </inkml:definitions>
  <inkml:trace contextRef="#ctx0" brushRef="#br0">0 352 17348,'0'0'49,"1"0"1,-1 1 0,0-1 0,0 0-1,0 1 1,0-1 0,1 0 0,-1 0 0,0 1-1,0-1 1,1 0 0,-1 0 0,0 1-1,0-1 1,1 0 0,-1 0 0,0 0-1,1 1 1,-1-1 0,0 0 0,1 0-1,-1 0 1,0 0 0,1 0 0,-1 0-1,0 0 1,1 0 0,-1 0 0,0 0-1,1 0 1,-1 0 0,0 0 0,1 0-1,-1 0 1,0 0 0,1 0 0,-1 0 0,0 0-1,1-1 1,-1 1 0,0 0 0,0 0-1,1 0 1,-1-1 0,0 1 0,0 0-1,1-1 1,17-15 474,-14 11-297,184-198 3846,-103 109-3392,-77 86-640,-6 5-23,1-1 0,0 1 1,0 0-1,0 1 0,0-1 1,0 1-1,7-5 0,-9 7-17,-1 0 1,0 0-1,0 0 1,0 0-1,0 0 0,0 0 1,1 0-1,-1 0 0,0 0 1,0 0-1,0 0 0,0 0 1,0 0-1,1 0 1,-1 0-1,0 0 0,0 0 1,0 0-1,0 0 0,0 0 1,1 1-1,-1-1 1,0 0-1,0 0 0,0 0 1,0 0-1,0 0 0,0 0 1,0 0-1,0 0 0,0 1 1,1-1-1,-1 0 1,0 0-1,0 0 0,0 0 1,0 0-1,0 1 0,0-1 1,0 0-1,0 0 0,0 0 1,0 0-1,0 0 1,0 1-1,0-1 0,0 0 1,0 0-1,0 14 27,-5 14 5,-17 67 2,4-22-220,-15 137-1,35-189-1020,-2-21 1185,1 0 0,-1 0 0,0 1-1,0-1 1,0 0 0,0 0 0,1 0 0,-1 0 0,0 0 0,0 1 0,0-1 0,1 0 0,-1 0-1,0 0 1,0 0 0,1 0 0,-1 0 0,0 0 0,0 0 0,1 0 0,-1 0 0,0 0-1,0 0 1,0 0 0,1 0 0,-1 0 0,0 0 0,0 0 0,1 0 0,-1 0 0,0 0-1,0-1 1,0 1 0,1 0 0,-1 0 0,0 0 0,0 0 0,0 0 0,1-1 0,22-27-825,-17 21 765,20-28-589</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09.615"/>
    </inkml:context>
    <inkml:brush xml:id="br0">
      <inkml:brushProperty name="width" value="0.05" units="cm"/>
      <inkml:brushProperty name="height" value="0.05" units="cm"/>
      <inkml:brushProperty name="color" value="#66CC00"/>
    </inkml:brush>
  </inkml:definitions>
  <inkml:trace contextRef="#ctx0" brushRef="#br0">144 1 17956,'-1'6'338,"0"0"0,0 0 0,0 0 0,-1 0 0,0-1 0,0 1 0,0-1 0,-6 9 0,-5 17 549,4-7-728,2-1 1,1 1 0,1 1 0,1-1-1,2 1 1,0-1 0,1 1 0,4 34-1,-3-55-160,1 0 0,0 1-1,0-1 1,1 0-1,-1 0 1,1 0 0,0 0-1,0 0 1,0 0 0,1 0-1,-1 0 1,1-1-1,0 0 1,0 1 0,0-1-1,4 3 1,-5-5 0,1 1 0,-1-1 0,0 0 0,1 0 0,-1 0 1,0 0-1,1-1 0,-1 1 0,1 0 0,0-1 0,-1 0 0,1 0 0,-1 0 0,1 0 0,-1 0 0,1 0 0,0 0 1,-1-1-1,1 0 0,-1 1 0,1-1 0,-1 0 0,0 0 0,1 0 0,-1-1 0,0 1 0,0 0 0,0-1 1,3-1-1,2-3 34,0-1 1,-1 1 0,1-1-1,-1 0 1,-1-1 0,1 1-1,-1-1 1,0 0 0,-1-1-1,0 1 1,-1-1 0,1 0-1,-1 1 1,-1-2 0,0 1-1,0 0 1,-1 0 0,0 0-1,-1-12 1,0 13 14,0 1 0,-1 0 0,0 0 0,0 0-1,-1 0 1,0 0 0,0 0 0,0 1 0,-1-1 0,0 1 0,-1-1 0,1 1 0,-1 0 0,0 0 0,-1 1 0,1-1-1,-1 1 1,0 0 0,0 0 0,-1 1 0,0-1 0,1 1 0,-2 1 0,1-1 0,-11-4 0,8 5-53,0 0 0,0 1 1,0 0-1,0 0 0,0 1 1,-18 0-1,22 1-91,1 0 1,-1 0-1,1 1 0,-1 0 1,0 0-1,1 0 0,0 0 1,-1 1-1,1-1 1,0 1-1,0 0 0,0 1 1,0-1-1,0 1 0,-6 5 1,9-7 14,0 0 1,0 0 0,0 0-1,0 1 1,0-1 0,1 1-1,-1-1 1,0 0 0,0 1-1,1-1 1,-1 1 0,1 0-1,0-1 1,-1 1 0,1-1-1,0 1 1,0 0 0,0-1-1,0 1 1,0-1 0,0 1-1,1 0 1,-1-1 0,0 1-1,1-1 1,-1 1 0,1-1-1,0 1 1,-1-1 0,1 1-1,0-1 1,0 0 0,0 1-1,0-1 1,0 0 0,0 0-1,0 0 1,1 0 0,-1 0-1,0 0 1,3 1 0,19 6-618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10.019"/>
    </inkml:context>
    <inkml:brush xml:id="br0">
      <inkml:brushProperty name="width" value="0.05" units="cm"/>
      <inkml:brushProperty name="height" value="0.05" units="cm"/>
      <inkml:brushProperty name="color" value="#66CC00"/>
    </inkml:brush>
  </inkml:definitions>
  <inkml:trace contextRef="#ctx0" brushRef="#br0">134 5 20892,'-2'-1'122,"0"0"1,1 1-1,-1-1 0,0 1 0,0-1 0,0 1 0,0 0 0,1 0 0,-1 0 0,0 0 0,0 0 0,0 0 0,0 1 0,0-1 0,1 0 0,-1 1 0,-3 1 0,1 0 5,1 0 0,0 0-1,0 0 1,0 1 0,0-1 0,0 1 0,0-1-1,-2 6 1,-3 2 110,1 2 0,0-1 1,-10 25-1,11-21-184,1 0 1,0 0-1,2 0 1,-1 0-1,2 1 0,0-1 1,1 21-1,1-27-39,0 0 0,1 0 0,0 0 0,1 0 0,-1 0-1,2 0 1,-1 0 0,2-1 0,-1 1 0,1-1 0,0 0-1,1 0 1,9 13 0,-12-18-4,1 0-1,0 0 0,-1-1 1,1 1-1,0-1 0,0 0 1,1 1-1,-1-1 0,0-1 1,1 1-1,0 0 1,-1-1-1,1 0 0,0 0 1,-1 0-1,1 0 0,0-1 1,0 1-1,0-1 1,0 0-1,-1 0 0,1-1 1,0 1-1,0-1 0,0 0 1,-1 1-1,1-2 0,0 1 1,-1 0-1,7-4 1,1-1 41,-1-1 0,0 1 1,0-1-1,-1-1 1,0 0-1,-1 0 1,1-1-1,12-18 1,-13 15 57,0-1 0,-1 0 0,0-1 0,-1 1 0,-1-2 1,0 1-1,-1 0 0,0-1 0,2-23 0,-6 32-65,1-1-1,-1 1 1,-1 0-1,1 0 1,-1-1-1,0 1 1,0 0-1,-1 0 1,0 0-1,0 0 1,-4-7-1,4 10-38,-1-1-1,1 0 1,-1 1 0,0 0-1,0-1 1,0 1 0,-1 0 0,1 1-1,-1-1 1,1 0 0,-1 1-1,0 0 1,0 0 0,0 0-1,0 1 1,-1-1 0,-5 0-1,2 0-191,-1 1 1,0 0-1,0 0 0,1 1 0,-1 0 0,0 1 0,0 0 0,1 0 0,-1 1 1,-9 3-1,12-3-100,-1 0 1,1 1 0,-1 0-1,1 0 1,0 0-1,0 1 1,0 0 0,0 0-1,1 0 1,0 1 0,0 0-1,-9 11 1,5 2-734</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10.495"/>
    </inkml:context>
    <inkml:brush xml:id="br0">
      <inkml:brushProperty name="width" value="0.05" units="cm"/>
      <inkml:brushProperty name="height" value="0.05" units="cm"/>
      <inkml:brushProperty name="color" value="#66CC00"/>
    </inkml:brush>
  </inkml:definitions>
  <inkml:trace contextRef="#ctx0" brushRef="#br0">1 1 20284,'0'3'1793,"10"2"-1145,8-3-240,15 0 856,6 0-352,12-2-343,3 0-113,4-4-344,-2 2-128,-5-1-424,-9-1-273,-14 3-551,-9 1-216,-17 0 992,1 1-344,-17 3-81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10.897"/>
    </inkml:context>
    <inkml:brush xml:id="br0">
      <inkml:brushProperty name="width" value="0.05" units="cm"/>
      <inkml:brushProperty name="height" value="0.05" units="cm"/>
      <inkml:brushProperty name="color" value="#66CC00"/>
    </inkml:brush>
  </inkml:definitions>
  <inkml:trace contextRef="#ctx0" brushRef="#br0">9 4 16363,'-9'15'1849,"13"1"-905,13-2-320,15-3 865,8-2-161,11-4-312,5-5-208,5-7-952,-3-2 1152,0-10-904,-9-1-16,-10 1-104</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11.420"/>
    </inkml:context>
    <inkml:brush xml:id="br0">
      <inkml:brushProperty name="width" value="0.05" units="cm"/>
      <inkml:brushProperty name="height" value="0.05" units="cm"/>
      <inkml:brushProperty name="color" value="#66CC00"/>
    </inkml:brush>
  </inkml:definitions>
  <inkml:trace contextRef="#ctx0" brushRef="#br0">372 77 17740,'-1'-5'287,"-1"0"0,1 1 0,-1-1 0,0 1 1,-1 0-1,1-1 0,-1 1 0,1 0 0,-1 0 0,0 1 1,-1-1-1,1 1 0,-7-6 0,7 7-158,0 1 0,0-1 1,0 0-1,-1 1 0,1 0 0,0 0 0,-1 0 1,1 0-1,-1 0 0,1 1 0,-1 0 0,1 0 1,-1 0-1,0 0 0,1 0 0,-1 0 0,1 1 0,-1 0 1,-4 1-1,-2 2-49,-1 1 0,1 0 0,1 0 0,-1 1 0,1 0-1,0 0 1,0 1 0,1 1 0,0-1 0,-7 10 0,-1 1-40,1 1-1,1 1 1,-17 33-1,18-28 41,1 2-1,1-1 1,2 1-1,-7 30 1,12-37-4,0 0-1,2 0 1,0 1 0,1-1 0,1 1 0,4 30 0,-3-45-48,0 1 1,1-1 0,0 0-1,0 1 1,1-1 0,-1 0-1,1 0 1,5 6 0,-6-9-18,0 0 1,0 0 0,1 0 0,-1-1 0,1 1 0,0-1 0,-1 0 0,1 0 0,0 0-1,1 0 1,-1 0 0,0-1 0,0 1 0,1-1 0,-1 0 0,7 1 0,-3-1-5,1-1 0,0 0 1,0 0-1,0-1 1,0 0-1,-1-1 0,1 0 1,0 0-1,-1 0 0,0-1 1,1 0-1,-1 0 1,0-1-1,9-7 0,-1 1 25,0-1 0,-1 0 0,-1-1 0,0-1-1,15-17 1,-22 21 12,1 1 0,-1-1-1,0-1 1,-1 1 0,7-16-1,-11 23-30,-1 0-1,1 0 1,0 0-1,-1 0 1,1 0-1,-1 0 1,1 0-1,-1 0 1,0 0-1,0 0 1,0 0-1,0 0 1,0 0-1,-1 0 1,1 0-1,0 0 1,-1 0-1,0 0 1,1 0-1,-1 0 0,0 0 1,0 0-1,0 0 1,0 1-1,-1-1 1,1 0-1,0 1 1,-1-1-1,1 1 1,-1 0-1,1-1 1,-1 1-1,0 0 1,1 0-1,-1 0 1,-4-2-1,1 2-40,-1-1-1,1 1 0,-1-1 0,0 2 1,0-1-1,0 1 0,0-1 1,1 2-1,-1-1 0,0 1 0,0 0 1,0 0-1,1 0 0,-1 1 1,0 0-1,1 0 0,-10 5 0,9-4-162,-1 1 0,1 0 0,0 0-1,1 0 1,-1 1 0,1-1-1,0 1 1,0 1 0,0-1 0,1 1-1,0 0 1,0-1 0,0 2 0,-3 6-1,6-5-428</inkml:trace>
  <inkml:trace contextRef="#ctx0" brushRef="#br0" timeOffset="1">461 550 17972,'-15'50'1824,"8"3"-1152,-2-2-288,4 0 905,1-6-809,4-5-1000,4-10 1776,4-9-1216,3-5-88,5-11-128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51.626"/>
    </inkml:context>
    <inkml:brush xml:id="br0">
      <inkml:brushProperty name="width" value="0.05" units="cm"/>
      <inkml:brushProperty name="height" value="0.05" units="cm"/>
    </inkml:brush>
  </inkml:definitions>
  <inkml:trace contextRef="#ctx0" brushRef="#br0">0 25 12027,'7'0'236,"0"1"0,-1-1 1,1-1-1,9-1 0,88-11 45,1 5 0,136 7 0,212 34-371,-166-8 104,632 3-23,3-42 27,-133 0 5,989 51-6,-253-28-8,-1016-13 96,193 24 599,-387-6-184,-297-13-486,-10-1 4,1 1-1,-1-1 1,0-1 0,16-2 0,-24 3-36,1 0 0,-1 0 0,1 0 0,-1 0 1,1 0-1,-1 0 0,1 0 0,-1-1 0,0 1 0,1 0 1,-1 0-1,1 0 0,-1-1 0,0 1 0,1 0 1,-1 0-1,1-1 0,-1 1 0,0 0 0,0-1 0,1 1 1,-1-1-1,0 1 0,1 0 0,-1-1 0,0 1 1,0-1-1,0 1 0,0-1 0,1 1 0,-1-1 0,-8-13-615,-22-9-168,-1 5 560,-7-2-103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6.466"/>
    </inkml:context>
    <inkml:brush xml:id="br0">
      <inkml:brushProperty name="width" value="0.05" units="cm"/>
      <inkml:brushProperty name="height" value="0.05" units="cm"/>
    </inkml:brush>
  </inkml:definitions>
  <inkml:trace contextRef="#ctx0" brushRef="#br0">1 452 18268,'4'0'1936,"3"4"-1408,8-3-224,0 1 1137,8-2-889,4 0-336,6-3-408,0-4-448,-4-8 528,-6 1-104,-3-5-136</inkml:trace>
  <inkml:trace contextRef="#ctx0" brushRef="#br0" timeOffset="1">396 0 18108,'-4'7'1768,"4"16"-1184,1 7-288,5 15 1497,0 2-1057,5 12-528,1 5-152,4 2-240,-2-1-160,0-11-416,-2-8-232,-5-14 719,4-8-175,1-15-136</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11.866"/>
    </inkml:context>
    <inkml:brush xml:id="br0">
      <inkml:brushProperty name="width" value="0.05" units="cm"/>
      <inkml:brushProperty name="height" value="0.05" units="cm"/>
      <inkml:brushProperty name="color" value="#66CC00"/>
    </inkml:brush>
  </inkml:definitions>
  <inkml:trace contextRef="#ctx0" brushRef="#br0">1 1 20412,'0'3'1945,"2"13"-1201,-1 2-320,3 10 984,-2 3-359,1 9-401,1 2-168,-1 4-352,1 0-168,-1-3-392,-1-4-240,1-8-745,-1-4-1599,0-10 2383,0-5-471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12.384"/>
    </inkml:context>
    <inkml:brush xml:id="br0">
      <inkml:brushProperty name="width" value="0.05" units="cm"/>
      <inkml:brushProperty name="height" value="0.05" units="cm"/>
      <inkml:brushProperty name="color" value="#66CC00"/>
    </inkml:brush>
  </inkml:definitions>
  <inkml:trace contextRef="#ctx0" brushRef="#br0">0 161 19716,'25'-26'1800,"51"-43"-1,-65 60-1419,0 1 0,1 0-1,0 1 1,0 1 0,1-1 0,0 2 0,24-8 0,-35 13-352,1-1 0,-1 1 0,0-1-1,1 1 1,-1 0 0,0-1 0,1 1 0,-1 1 0,0-1 0,1 0 0,-1 0 0,0 1 0,1 0 0,-1-1 0,0 1 0,1 0 0,-1 0 0,0 0 0,0 0 0,3 3 0,-3-2-6,0 1 0,0-1 1,0 0-1,0 1 0,-1 0 1,0-1-1,1 1 0,-1 0 1,0 0-1,0-1 0,0 1 0,-1 0 1,1 0-1,0 4 0,-1 5 51,0 1 1,0-1-1,-1 1 0,-1-1 0,0 0 0,-6 21 0,-11 18 396,-2-2 0,-49 84 0,14-28 57,54-101-531,0 0 1,0-1 0,0 1-1,1 0 1,0 0 0,-1 0-1,2 0 1,-1 0 0,0 0 0,1 0-1,0 6 1,0-8-19,1-1 0,-1 1 0,1 0 0,0-1 0,0 1 0,0-1 0,0 1 0,0-1 0,0 1 0,0-1 0,0 0 0,0 1 0,1-1 1,-1 0-1,0 0 0,1 0 0,-1 0 0,1 0 0,0 0 0,-1 0 0,1-1 0,-1 1 0,1-1 0,0 1 0,0-1 0,-1 1 0,1-1 0,2 0 0,13 2-409,-1 0 0,0-1-1,1-1 1,-1-1 0,0 0-1,1-1 1,-1-1 0,0 0-1,0-2 1,-1 1 0,29-14-1,2-4-416</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12.834"/>
    </inkml:context>
    <inkml:brush xml:id="br0">
      <inkml:brushProperty name="width" value="0.05" units="cm"/>
      <inkml:brushProperty name="height" value="0.05" units="cm"/>
      <inkml:brushProperty name="color" value="#66CC00"/>
    </inkml:brush>
  </inkml:definitions>
  <inkml:trace contextRef="#ctx0" brushRef="#br0">671 311 17404,'-18'16'2232,"-1"5"-1400,-2 7-400,-2 5 2353,-5 6-2073,3 6-160,1-1-128,-1 0-96,10-5-135,1-1-41,3-12-200,2-6-208,4-15-961,-2-9 1081,4-13-184,-3-8-112</inkml:trace>
  <inkml:trace contextRef="#ctx0" brushRef="#br0" timeOffset="1">159 12 19996,'-11'10'334,"1"1"-1,0 1 0,1 0 1,0 0-1,1 1 1,0 0-1,1 0 1,1 0-1,0 1 0,1 0 1,0 1-1,1-1 1,1 1-1,0 0 0,1 0 1,0 0-1,2 0 1,0 19-1,0-31-319,0-1 1,0 0-1,1 1 0,-1-1 1,1 1-1,-1-1 1,1 0-1,0 0 0,-1 1 1,1-1-1,0 0 0,1 0 1,-1 0-1,0 0 1,1 0-1,-1 0 0,1 0 1,-1-1-1,1 1 0,0 0 1,0-1-1,0 0 1,0 1-1,0-1 0,0 0 1,0 0-1,0 0 1,0 0-1,0 0 0,1-1 1,-1 1-1,0-1 0,1 1 1,-1-1-1,1 0 1,-1 0-1,0 0 0,1 0 1,-1 0-1,3-1 0,5-2-38,-1 1 0,1-2 0,-1 1 0,0-1 1,0 0-1,-1-1 0,1 0 0,-1-1 0,0 0 0,11-10 0,-2 0-58,0-2 1,-1 0-1,16-23 1,-23 28 16,-1 0 0,-1 0 0,12-26 0,-17 35 56,-1 0 1,1-1-1,-1 1 1,0 0-1,0-1 1,0 1-1,-1-1 1,0 1-1,1-1 1,-2 1-1,1-1 1,0 1-1,-1-1 1,0 1-1,0-1 1,0 1-1,-3-5 1,3 7 10,0 0 0,-1 0 0,0 0 0,1 0 0,-1 0 0,0 0 0,0 0 0,0 1 0,0-1 0,0 1 0,0 0 0,0-1 0,0 1 0,-1 0 1,1 0-1,-1 1 0,1-1 0,0 0 0,-1 1 0,1-1 0,-1 1 0,0 0 0,1 0 0,-1 0 0,1 0 0,-1 0 0,1 1 0,-4 0 0,-4 1 10,0 1-1,1 0 0,-1 1 0,1 0 1,0 0-1,-9 6 0,-1 2 3,0 1-1,1 1 1,0 0 0,1 2-1,1 0 1,1 0 0,-18 26-1,26-33-213,1 0 0,0 1 0,0-1 0,1 1 0,0 0 0,1 1 0,0-1 0,1 1 0,0 0 0,1 0 0,0 0 0,1 0 0,0 0 0,0 0 0,1 0 0,3 22 0,10 1-352,6-2-176</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13.330"/>
    </inkml:context>
    <inkml:brush xml:id="br0">
      <inkml:brushProperty name="width" value="0.05" units="cm"/>
      <inkml:brushProperty name="height" value="0.05" units="cm"/>
      <inkml:brushProperty name="color" value="#66CC00"/>
    </inkml:brush>
  </inkml:definitions>
  <inkml:trace contextRef="#ctx0" brushRef="#br0">82 65 20812,'-6'10'363,"1"-1"0,0 1-1,0-1 1,1 2-1,0-1 1,1 0 0,0 1-1,0-1 1,1 1-1,1 0 1,0 0-1,0 0 1,1 0 0,0 0-1,1-1 1,3 12-1,-4-19-339,0-1 0,1 0-1,0 1 1,0-1-1,0 0 1,0 0-1,0 0 1,0 1 0,0-1-1,1-1 1,-1 1-1,1 0 1,-1 0-1,1 0 1,0-1 0,0 1-1,0-1 1,0 1-1,0-1 1,0 0-1,0 0 1,0 0 0,0 0-1,0 0 1,1 0-1,-1-1 1,0 1-1,1-1 1,-1 0 0,1 1-1,-1-1 1,0 0-1,1 0 1,-1-1-1,1 1 1,-1 0 0,4-2-1,3-1-5,0 0 0,-1 0-1,0-1 1,1 0 0,-1 0-1,-1-1 1,1 0 0,12-12 0,-7 5 9,0-1 0,-1-1 0,0 0 0,10-17 0,-18 25-12,0 0 0,-1 0 0,1-1 1,-1 1-1,-1-1 0,1 1 0,-1-1 1,-1 0-1,1 0 0,-1 0 0,0 0 1,-1 0-1,0-11 0,0 15-9,0 0 1,-1 1-1,0-1 0,1 1 0,-1-1 0,0 1 1,0-1-1,-1 1 0,1-1 0,0 1 1,-1 0-1,1 0 0,-1 0 0,0 0 1,0 0-1,0 0 0,0 0 0,-4-2 1,2 1-4,0 1 0,-1 1 0,1-1 0,-1 0 0,1 1 1,-1 0-1,1 0 0,-1 1 0,1-1 0,-7 1 0,-1 0-136,1 1 0,-1 0-1,1 1 1,0 1 0,-1-1-1,1 2 1,0 0 0,-13 6-1,17-6-6,-1 0-1,1 0 0,1 1 0,-1 0 0,1 0 0,-1 1 0,1 0 0,1 0 0,-1 0 0,1 1 0,0-1 0,1 1 0,0 1 0,-5 10 0,-4 27-520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35.005"/>
    </inkml:context>
    <inkml:brush xml:id="br0">
      <inkml:brushProperty name="width" value="0.05" units="cm"/>
      <inkml:brushProperty name="height" value="0.05" units="cm"/>
      <inkml:brushProperty name="color" value="#66CC00"/>
    </inkml:brush>
  </inkml:definitions>
  <inkml:trace contextRef="#ctx0" brushRef="#br0">1 4 17652,'-1'0'28,"1"0"0,0 0 1,0-1-1,0 1 0,0 0 1,0 0-1,0 0 0,0 0 1,0 0-1,0 0 0,0 0 1,0 0-1,0 0 0,0-1 1,0 1-1,0 0 0,0 0 0,0 0 1,0 0-1,0 0 0,1 0 1,-1 0-1,0 0 0,0 0 1,0 0-1,0 0 0,0-1 1,0 1-1,0 0 0,0 0 1,0 0-1,0 0 0,0 0 1,0 0-1,0 0 0,0 0 1,1 0-1,-1 0 0,0 0 0,0 0 1,0 0-1,0 0 0,0 0 1,0 0-1,0 0 0,0 0 1,0 0-1,1 0 0,-1 0 1,0 0-1,0 0 0,0 0 1,0 0-1,0 0 0,0 0 1,0 0-1,0 0 0,0 0 1,0 0-1,1 0 0,-1 0 0,0 0 1,8 8 981,10 16 12,-15-19-641,122 186 1003,-124-189-1517,0 1-1,0-1 1,0 0 0,0 0-1,0 0 1,0 1 0,-1-1-1,1 3 1,-4 2-1062,-11-11 664,4-2-4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35.423"/>
    </inkml:context>
    <inkml:brush xml:id="br0">
      <inkml:brushProperty name="width" value="0.05" units="cm"/>
      <inkml:brushProperty name="height" value="0.05" units="cm"/>
      <inkml:brushProperty name="color" value="#66CC00"/>
    </inkml:brush>
  </inkml:definitions>
  <inkml:trace contextRef="#ctx0" brushRef="#br0">0 170 17492,'3'-2'1616,"19"-12"-537,122-76 3270,-48 27-6951,-126 79-4209,16-10 5755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1:35.828"/>
    </inkml:context>
    <inkml:brush xml:id="br0">
      <inkml:brushProperty name="width" value="0.05" units="cm"/>
      <inkml:brushProperty name="height" value="0.05" units="cm"/>
      <inkml:brushProperty name="color" value="#66CC00"/>
    </inkml:brush>
  </inkml:definitions>
  <inkml:trace contextRef="#ctx0" brushRef="#br0">214 1 12299,'-2'18'677,"0"0"0,-2 0 0,0 0 0,-1 0 0,-1 0 0,-10 19 0,5-9 70,8-20-613,-4 13 18,-2 0 0,0-1 0,-1 1 0,-21 29 0,31-50-220,0 1 1,-1-1-1,1 1 1,-1 0-1,1-1 1,-1 1-1,1-1 1,-1 1-1,1-1 1,-1 1-1,1-1 1,-1 1-1,1-1 1,-1 0 0,0 1-1,1-1 1,-1 0-1,0 1 1,1-1-1,-1 0 1,0 0-1,0 0 1,1 0-1,-1 0 1,0 0-1,0 0 1,1 0-1,-1 0 1,0 0-1,1 0 1,-1 0-1,0 0 1,0-1 0,1 1-1,-1 0 1,0 0-1,1-1 1,-1 1-1,1-1 1,-1 1-1,0 0 1,1-1-1,-1 1 1,1-1-1,-1 0 1,1 1-1,-1-1 1,1 1-1,0-1 1,-1 0-1,1 0 1,-4-5-363,0 0 0,1-1 0,0 1 0,-2-8 0,3 9 407,-27-83-3318,16 29 6149,13 58-2640,0 0 1,0 1-1,-1-1 1,1 0-1,0 0 1,0 0-1,0 0 1,0 1-1,0-1 1,0 0-1,0 0 1,0 0-1,0 0 1,1 1-1,-1-1 1,0 0-1,0 0 1,1 0-1,0 0 1,14 9 2053,-10-5-2305,35 23 113,0-3 1,57 25-1,-66-35-170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2:50.959"/>
    </inkml:context>
    <inkml:brush xml:id="br0">
      <inkml:brushProperty name="width" value="0.05" units="cm"/>
      <inkml:brushProperty name="height" value="0.05" units="cm"/>
      <inkml:brushProperty name="color" value="#66CC00"/>
    </inkml:brush>
  </inkml:definitions>
  <inkml:trace contextRef="#ctx0" brushRef="#br0">340 68 13291,'7'-5'712,"0"-1"0,-1 0 0,1 0 0,-1 0 0,-1 0 0,1-1 0,-1 0 0,4-8 0,-10 15-632,1 0 0,0-1 1,0 1-1,0 0 0,-1 0 0,1-1 0,0 1 1,-1 0-1,1 0 0,0-1 0,-1 1 1,1 0-1,0 0 0,-1 0 0,1 0 0,0 0 1,-1 0-1,1 0 0,0-1 0,-1 1 1,1 0-1,0 0 0,-1 0 0,1 0 0,0 0 1,-1 1-1,1-1 0,0 0 0,-1 0 1,1 0-1,-1 0 0,-13 2 514,-1 3-280,1 1 1,0 1 0,1 0 0,-22 16 0,-47 41-41,64-48-258,0 1 0,1 1 1,1 0-1,0 1 0,2 1 0,0 1 1,2 0-1,0 1 0,1 0 0,1 0 0,2 1 1,0 0-1,1 1 0,1 0 0,1 0 1,2 0-1,-1 28 0,4-42-16,0-1-1,1 0 1,0 0 0,1 0-1,0 1 1,0-1 0,1-1-1,0 1 1,8 15-1,-9-20 1,0-1 0,1 1-1,-1-1 1,1 0-1,0 0 1,0 0-1,0 0 1,0 0-1,0-1 1,0 1-1,1-1 1,0 0-1,-1 0 1,1 0 0,0 0-1,0-1 1,0 0-1,0 0 1,0 0-1,0 0 1,0 0-1,0-1 1,8 0-1,-4-1 29,0 0 0,0-1 0,1 0-1,-1 0 1,-1-1 0,1 0 0,0 0-1,-1-1 1,1 0 0,-1 0 0,0-1 0,-1 0-1,1 0 1,-1 0 0,0-1 0,8-10-1,-10 12 25,0 0-1,-1-1 1,1 1-1,-1-1 1,0 0-1,0 0 1,-1-1-1,0 1 1,1 0 0,-2-1-1,1 0 1,-1 1-1,0-1 1,0 0-1,0 0 1,-1 1-1,0-1 1,0 0-1,0 0 1,-1 0-1,0 1 1,0-1-1,-4-11 1,4 14-37,-1 1-1,0-1 1,0 0 0,0 0 0,0 1 0,0-1 0,0 1-1,-1 0 1,1-1 0,-1 1 0,1 0 0,-1 1 0,0-1-1,0 0 1,0 1 0,0 0 0,0-1 0,0 1 0,0 0-1,-1 1 1,1-1 0,0 1 0,0-1 0,-1 1 0,1 0-1,0 0 1,-1 0 0,-3 1 0,3 0-144,1-1 0,0 1-1,-1 0 1,1 0 0,-1 0 0,1 0 0,0 1 0,0-1 0,0 1-1,0 0 1,0 0 0,0 0 0,0 0 0,1 1 0,-1-1 0,1 1-1,0-1 1,-1 1 0,1 0 0,0 0 0,1 0 0,-1 0 0,0 0-1,1 0 1,0 1 0,-1 3 0,1-7 108,1 1 0,0-1 1,0 1-1,0-1 0,0 0 0,0 1 0,0-1 0,0 0 1,0 1-1,0-1 0,0 0 0,0 1 0,0-1 0,0 1 0,0-1 1,0 0-1,1 1 0,-1-1 0,0 0 0,0 1 0,0-1 1,0 0-1,1 1 0,-1-1 0,0 0 0,0 0 0,1 1 1,-1-1-1,0 0 0,1 0 0,-1 1 0,0-1 0,0 0 1,1 0-1,-1 0 0,1 0 0,-1 0 0,0 1 0,1-1 1,-1 0-1,0 0 0,1 0 0,-1 0 0,0 0 0,1 0 1,-1 0-1,1 0 0,-1 0 0,0 0 0,1 0 0,-1-1 1,0 1-1,1 0 0,-1 0 0,1 0 0,18-5-756</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2:51.374"/>
    </inkml:context>
    <inkml:brush xml:id="br0">
      <inkml:brushProperty name="width" value="0.05" units="cm"/>
      <inkml:brushProperty name="height" value="0.05" units="cm"/>
      <inkml:brushProperty name="color" value="#66CC00"/>
    </inkml:brush>
  </inkml:definitions>
  <inkml:trace contextRef="#ctx0" brushRef="#br0">2 0 16291,'0'32'1705,"0"7"-1017,-1-4-288,1 8 728,0 3-151,0-6-561,1-3-336,1-6-704,2-2-161,-3-10 553,5 0-168,1-7-208</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2:51.833"/>
    </inkml:context>
    <inkml:brush xml:id="br0">
      <inkml:brushProperty name="width" value="0.05" units="cm"/>
      <inkml:brushProperty name="height" value="0.05" units="cm"/>
      <inkml:brushProperty name="color" value="#66CC00"/>
    </inkml:brush>
  </inkml:definitions>
  <inkml:trace contextRef="#ctx0" brushRef="#br0">46 0 17972,'2'9'1696,"-4"5"-1008,-2 2-264,-1 5 761,-2 3-209,2 6-232,-4 3-136,4 4-256,0-2-72,3 2-216,-2 0-136,4-4-544,0-3-368,2-8 792,-2-6-144,0-14-144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6.896"/>
    </inkml:context>
    <inkml:brush xml:id="br0">
      <inkml:brushProperty name="width" value="0.05" units="cm"/>
      <inkml:brushProperty name="height" value="0.05" units="cm"/>
    </inkml:brush>
  </inkml:definitions>
  <inkml:trace contextRef="#ctx0" brushRef="#br0">1 19 17300,'0'-1'83,"-1"1"-1,1-1 1,0 0 0,0 1 0,0-1 0,0 0 0,0 0-1,0 1 1,0-1 0,0 0 0,0 1 0,1-1 0,-1 0 0,0 1-1,0-1 1,1 0 0,-1 1 0,0-1 0,1 1 0,-1-1-1,0 0 1,1 1 0,-1-1 0,1 1 0,-1-1 0,1 1-1,-1-1 1,1 1 0,0-1 0,0 1 21,0 0-1,1 1 1,-1-1-1,0 0 1,0 0-1,0 1 1,0-1 0,0 1-1,0-1 1,0 1-1,0-1 1,-1 1-1,1 0 1,0-1 0,0 1-1,1 1 1,30 36 1266,-23-25-1333,-1 1 0,0 0 0,-1 0 0,-1 0 1,0 1-1,-1 0 0,0 1 0,-2-1 0,0 0 1,0 1-1,-2 0 0,0 0 0,0 0 0,-3 21 1,-3 2 19,-2-1 0,-1 1 0,-2-2 0,-24 60 1,32-92-56,-2 4 43,1-1 1,0 1 0,0 0-1,1 0 1,-1 15 0,3-23-47,0 1 0,0-1 0,0 1 1,0-1-1,0 1 0,0 0 0,1-1 0,-1 1 1,1-1-1,-1 1 0,1-1 0,0 0 0,-1 1 1,1-1-1,0 0 0,0 1 0,0-1 0,0 0 1,0 0-1,0 0 0,0 0 0,1 0 0,-1 0 1,0 0-1,1 0 0,-1 0 0,0-1 0,1 1 1,-1 0-1,1-1 0,-1 0 0,1 1 0,-1-1 1,1 0-1,-1 1 0,1-1 0,0 0 0,-1 0 1,4-1-1,11 0-173,1-1 1,-1 0-1,1-2 1,-1 0-1,0 0 1,0-2-1,19-9 0,6-4-140</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2:52.234"/>
    </inkml:context>
    <inkml:brush xml:id="br0">
      <inkml:brushProperty name="width" value="0.05" units="cm"/>
      <inkml:brushProperty name="height" value="0.05" units="cm"/>
      <inkml:brushProperty name="color" value="#66CC00"/>
    </inkml:brush>
  </inkml:definitions>
  <inkml:trace contextRef="#ctx0" brushRef="#br0">13 15 19084,'5'-3'341,"1"1"-1,0 0 0,-1 0 1,1 0-1,0 1 1,0 0-1,0 0 1,0 1-1,0-1 1,0 1-1,0 1 0,0-1 1,0 1-1,0 0 1,6 2-1,-9-2-314,0 0 1,-1 0-1,1 0 0,0 1 0,-1-1 0,1 1 0,-1-1 0,0 1 0,1 0 1,-1 0-1,0 0 0,0 0 0,0 0 0,0 1 0,-1-1 0,1 1 0,0-1 1,-1 1-1,0-1 0,0 1 0,0 0 0,0 0 0,0-1 0,0 1 0,-1 0 1,1 0-1,-1 0 0,0 0 0,0 0 0,0 0 0,0 0 0,-1 4 0,-3 10 29,-1 0-1,-1-1 1,0 1-1,-1-1 1,-15 25-1,13-23 2,-22 36 124,-14 29 66,40-73-211,1 0-1,0 0 0,1 1 1,0 0-1,1-1 1,-2 14-1,4-22-32,0 0 0,0 0 0,-1 0 0,1 0 0,1-1 0,-1 1 0,0 0 0,0 0 0,1 0 0,-1 0 0,1-1 0,0 1 0,-1 0 0,1-1 0,0 1 0,0 0 1,0-1-1,0 1 0,0-1 0,1 1 0,-1-1 0,2 2 0,-1-2-40,0 0-1,1 1 1,-1-1 0,1 0 0,0-1 0,-1 1 0,1 0 0,0-1 0,-1 1-1,1-1 1,0 0 0,-1 0 0,5 0 0,4-2-321,0 0 0,0 0 0,0-1 0,-1 0 0,0-1-1,17-8 1,-9 2-22,-1-1 0,28-21 0,-5-3-377</inkml:trace>
  <inkml:trace contextRef="#ctx0" brushRef="#br0" timeOffset="1">603 48 16780,'5'5'1832,"-5"13"-1040,-5 3-344,-7 7 1057,0 7-513,-6 9-312,1 1-96,-1 8-336,1-1-104,3-3-96,0-1 0,5-13-168,0-6-144,4-16-528,1-10-304,3-17 872,-3-12-184,4-16-177</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2:52.710"/>
    </inkml:context>
    <inkml:brush xml:id="br0">
      <inkml:brushProperty name="width" value="0.05" units="cm"/>
      <inkml:brushProperty name="height" value="0.05" units="cm"/>
      <inkml:brushProperty name="color" value="#66CC00"/>
    </inkml:brush>
  </inkml:definitions>
  <inkml:trace contextRef="#ctx0" brushRef="#br0">146 35 14027,'-1'-3'382,"0"0"-1,-1 0 1,1 0 0,-1 0 0,0 1-1,0-1 1,0 1 0,-4-5 0,5 6-260,0 0 0,1 1 0,-1-1 0,0 1 1,0-1-1,0 1 0,0 0 0,0-1 1,0 1-1,0 0 0,0 0 0,0-1 1,0 1-1,0 0 0,0 0 0,0 0 0,0 0 1,0 0-1,0 1 0,0-1 0,0 0 1,0 0-1,0 1 0,0-1 0,1 0 1,-1 1-1,0-1 0,0 1 0,0-1 0,0 1 1,1 0-1,-1-1 0,0 1 0,0 0 1,-10 11 174,1-1-1,0 1 1,1 0 0,1 1 0,0 0 0,0 1 0,2-1 0,-1 1 0,2 1 0,-5 15 0,10-28-277,-1 0 1,0 0-1,1 0 1,0-1-1,-1 1 1,1 0-1,0 0 1,0 0-1,0 0 1,0 0-1,0 0 1,1 0-1,-1-1 1,1 1-1,-1 0 1,1 0 0,0 2-1,0-4-14,0 1-1,0-1 1,-1 1-1,1 0 1,0-1-1,0 0 1,0 1-1,0-1 0,0 1 1,0-1-1,0 0 1,0 0-1,0 1 1,0-1-1,0 0 1,0 0-1,0 0 1,0 0-1,0 0 1,0-1-1,0 1 1,0 0-1,0 0 1,0-1-1,0 1 1,-1 0-1,1-1 1,0 1-1,0-1 1,0 1-1,0-1 1,0 1-1,1-2 1,7-5 6,0 0 0,0 0 0,0-1 0,-1 0 0,0 0 0,0-1 0,-1 0 0,-1 0 1,1-1-1,-1 0 0,-1 0 0,0 0 0,0-1 0,-1 0 0,3-13 0,-7 24-12,1-1-1,-1 0 0,0 0 1,1 0-1,-1 0 1,0 0-1,0 0 0,0 1 1,0-1-1,0 0 0,0 0 1,0 0-1,0 0 1,0 0-1,0 0 0,0 0 1,-1 0-1,1 0 1,0 1-1,-1-1 0,1 0 1,-1 0-1,1 0 1,0 1-1,-1-1 0,0 0 1,1 0-1,-2 0 0,1 1-2,0 0-1,-1 0 1,1 0-1,0 0 0,0 0 1,-1 0-1,1 0 0,0 0 1,-1 1-1,1-1 1,0 1-1,0-1 0,0 1 1,0-1-1,-1 1 0,-1 1 1,-8 6-86,1 0 0,-16 14 1,16-12 8,2-4-246,1 0 1,0 1 0,0 1 0,1-1-1,0 1 1,0 0 0,-6 12 0,12-11-103,6 2-124</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2:53.140"/>
    </inkml:context>
    <inkml:brush xml:id="br0">
      <inkml:brushProperty name="width" value="0.05" units="cm"/>
      <inkml:brushProperty name="height" value="0.05" units="cm"/>
      <inkml:brushProperty name="color" value="#66CC00"/>
    </inkml:brush>
  </inkml:definitions>
  <inkml:trace contextRef="#ctx0" brushRef="#br0">24 1 15651,'-11'69'1688,"7"-49"-1211,1-1 0,0 0 0,1 1 0,1-1 0,1 1 0,5 37 0,-5-55-416,0 0 1,1 0 0,0 0 0,-1 1-1,1-1 1,0 0 0,0 0 0,0 0-1,1 0 1,-1-1 0,0 1 0,1 0-1,-1 0 1,1-1 0,0 1 0,-1-1-1,1 1 1,0-1 0,0 0-1,0 0 1,0 0 0,0 0 0,0 0-1,0 0 1,0 0 0,0-1 0,0 1-1,1-1 1,-1 0 0,0 1 0,0-1-1,1 0 1,-1 0 0,0 0 0,0-1-1,1 1 1,-1-1 0,0 1-1,0-1 1,0 0 0,0 1 0,1-1-1,-1 0 1,0-1 0,-1 1 0,1 0-1,3-3 1,3-3 116,0 0-1,-1 0 1,1 0 0,-1-1-1,-1-1 1,0 1 0,0-1 0,-1 0-1,0 0 1,5-11 0,-7 11-100,0 1 0,0 0 1,-1-1-1,0 0 0,-1 1 0,1-1 1,-2 0-1,1 0 0,-1 0 1,-1 0-1,1 1 0,-4-13 1,4 19-57,0-1 0,-1 1 0,0-1 0,0 1-1,0 0 1,0-1 0,0 1 0,0 0 0,-1 0 0,1-1 0,-1 1 0,1 0 0,-1 1 0,0-1 0,0 0 0,0 0 0,0 1 0,-3-3 0,3 4-123,0-1-1,0 0 1,-1 1 0,1-1 0,0 1-1,-1-1 1,1 1 0,0 0 0,-1 0-1,1 0 1,0 1 0,-1-1-1,1 0 1,0 1 0,0 0 0,-4 1-1,0 0-223,0 1-1,0 1 0,0-1 0,0 1 0,1 0 1,-1 0-1,1 1 0,0-1 0,1 1 0,-1 0 0,1 1 1,-6 8-1,-4 12-696</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48.705"/>
    </inkml:context>
    <inkml:brush xml:id="br0">
      <inkml:brushProperty name="width" value="0.05" units="cm"/>
      <inkml:brushProperty name="height" value="0.05" units="cm"/>
      <inkml:brushProperty name="color" value="#66CC00"/>
    </inkml:brush>
  </inkml:definitions>
  <inkml:trace contextRef="#ctx0" brushRef="#br0">7 330 14987,'-3'7'1015,"0"10"3183,7-24-2212,79-179 1184,-48 99-2823,-26 65-288,-8 16-40,1 1 0,1-1 0,-1 1 0,1-1 0,-1 1 0,2 0 0,4-7 0,-8 12-19,0 0 1,0 0 0,1 0 0,-1 0-1,0-1 1,0 1 0,0 0 0,0 0-1,0 0 1,0 0 0,0 0 0,0 0-1,0 0 1,0 0 0,1 0 0,-1 0-1,0 0 1,0 0 0,0 0 0,0 0-1,0 0 1,0 0 0,0 0 0,0 0-1,1 0 1,-1 0 0,0 0 0,0 0 0,0 0-1,0 0 1,0 0 0,0 0 0,0 0-1,1 0 1,-1 0 0,0 0 0,0 0-1,0 0 1,0 0 0,0 0 0,0 0-1,0 0 1,0 0 0,0 1 0,0-1-1,0 0 1,1 0 0,-1 0 0,0 0-1,0 0 1,0 0 0,0 0 0,0 1-1,2 9 22,-2 16 1,0-24-19,-5 68 34,-16 78 0,-5 54 74,26-197-160,-1-3 16,1-1 0,0 1 0,-1 0 0,1 0 1,0 0-1,0 0 0,1 0 0,-1 0 0,0 0 0,0-1 0,1 1 0,-1 0 0,1 0 0,0 0 0,-1-1 0,1 1 0,0 0 0,0-1 0,0 1 0,2 2 0,-2-5-119,0 0 0,-1 0 0,1 1 0,-1-1 1,1 0-1,-1 0 0,1 0 0,-1 0 0,0 0 0,0 0 0,1 0 0,-1 0 0,0 0 0,0 0 1,0 0-1,0-2 0,1-2-355,2-7-194</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49.337"/>
    </inkml:context>
    <inkml:brush xml:id="br0">
      <inkml:brushProperty name="width" value="0.05" units="cm"/>
      <inkml:brushProperty name="height" value="0.05" units="cm"/>
      <inkml:brushProperty name="color" value="#66CC00"/>
    </inkml:brush>
  </inkml:definitions>
  <inkml:trace contextRef="#ctx0" brushRef="#br0">1 1 18532,'0'1'124,"0"0"0,1-1 0,-1 1 0,0 0 1,1 0-1,-1-1 0,0 1 0,1 0 0,-1-1 0,1 1 0,-1 0 0,1-1 1,0 1-1,-1-1 0,1 1 0,0-1 0,-1 1 0,1-1 0,0 1 0,0-1 1,-1 0-1,1 1 0,0-1 0,0 0 0,-1 0 0,1 1 0,0-1 0,1 0 1,29 4 849,-24-4-727,6 1-159,1 0 0,0-2 1,-1 1-1,1-2 0,-1 0 0,1 0 0,16-7 0,-29 9-80,0 0-1,-1-1 1,1 1-1,0-1 1,0 1-1,-1 0 1,1 0-1,0-1 1,0 1-1,0 0 1,-1 0-1,1 0 1,0 0-1,0 0 1,0 0-1,0 0 1,-1 0-1,1 0 1,0 1-1,0-1 1,0 0-1,-1 1 1,1-1-1,0 0 1,0 1-1,-1-1 0,1 1 1,0-1-1,-1 1 1,1-1-1,0 1 1,-1-1-1,1 1 1,-1 0-1,2 1 1,-2 1 21,1 0 1,-1 0-1,0 0 1,0 0 0,0 0-1,0 1 1,0-1-1,-2 3 1,1 8 3,-7 40 246,-3 1 1,-31 94 0,15-57 28,10-23-819,16-70 329,0 0 1,-1 1-1,1-1 1,0 1-1,0-1 0,1 0 1,-1 0-1,0 1 1,0-1-1,0 0 1,0 0-1,0-2 1,0 3 79,-10-13-421,-1-2-190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49.829"/>
    </inkml:context>
    <inkml:brush xml:id="br0">
      <inkml:brushProperty name="width" value="0.05" units="cm"/>
      <inkml:brushProperty name="height" value="0.05" units="cm"/>
      <inkml:brushProperty name="color" value="#66CC00"/>
    </inkml:brush>
  </inkml:definitions>
  <inkml:trace contextRef="#ctx0" brushRef="#br0">0 59 16516,'7'0'1840,"11"0"-992,6-2-288,6-5 905,2 0-273,4-2-344,0 0-200,-1 0-816,0 2-552,-11 2 656,-3 2-168,-7 4-136</inkml:trace>
  <inkml:trace contextRef="#ctx0" brushRef="#br0" timeOffset="1">344 176 16716,'1'31'1840,"-1"1"-1104,0-2-288,2 1 736,0 3-167,0-6-569,-1-2-424,1-9 1344,-2-6-1288,7-11-8,0-5-8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54.143"/>
    </inkml:context>
    <inkml:brush xml:id="br0">
      <inkml:brushProperty name="width" value="0.05" units="cm"/>
      <inkml:brushProperty name="height" value="0.05" units="cm"/>
      <inkml:brushProperty name="color" value="#66CC00"/>
    </inkml:brush>
  </inkml:definitions>
  <inkml:trace contextRef="#ctx0" brushRef="#br0">1 54 20172,'0'0'99,"1"1"0,-1-1-1,1 0 1,-1 1 0,1-1-1,-1 0 1,1 0 0,-1 1-1,1-1 1,-1 0 0,1 0-1,-1 0 1,1 0 0,0 0-1,-1 0 1,1 0 0,-1 0-1,1 0 1,-1 0-1,1 0 1,0 0 0,-1 0-1,1 0 1,-1-1 0,1 1-1,-1 0 1,1 0 0,-1-1-1,1 1 1,-1 0 0,1-1-1,0 0 1,21-9 812,-8 2-390,1 1 0,0 1 0,30-9 0,-40 13-483,0 1 1,0 0-1,0 0 1,1 0-1,-1 1 1,0 0-1,0 0 0,1 0 1,-1 1-1,0-1 1,0 1-1,0 1 1,0-1-1,0 1 1,0-1-1,5 4 0,-8-4-27,0 0-1,-1 0 1,1 1 0,0-1-1,-1 0 1,1 1-1,-1-1 1,0 1-1,1 0 1,-1-1-1,0 1 1,0 0-1,0 0 1,0 0-1,-1 0 1,1 0-1,0 0 1,0 3-1,-1-1 8,0-1-1,0 1 1,0-1-1,0 1 1,-1-1-1,1 1 1,-1-1-1,0 1 1,0-1-1,-2 4 1,-2 4 46,-1-1 0,0 0 1,-1 0-1,0 0 1,-13 13-1,10-12 24,-1-1 0,0 0-1,-1-1 1,0 0-1,0 0 1,-18 7 0,28-12-67,9 0-24,19 1-46,-16-4 12,1 3-19,1-1 0,-1 1 1,0 1-1,-1 0 1,1 0-1,13 10 0,-19-12 32,-1 0 0,0 0-1,1 1 1,-1-1 0,-1 1-1,1 0 1,-1 0 0,1 1-1,-1-1 1,0 0 0,-1 1-1,1 0 1,-1 0 0,0 0 0,0 0-1,2 7 1,-4-7 34,0-1 0,-1 1-1,1-1 1,-1 0 0,0 1 0,0-1 0,0 0 0,-1 0 0,0 1 0,1-1-1,-1 0 1,-1-1 0,1 1 0,-1 0 0,1-1 0,-1 1 0,0-1-1,0 0 1,-5 4 0,-5 4 119,1-1 0,-1 0 0,0-2 0,-16 9-1,17-11 20,0 0-1,0-2 0,-15 5 0,22-7-131,1-1-1,-1 0 1,1-1 0,-1 1 0,1-1-1,-1 0 1,1 0 0,-1 0 0,0 0 0,1-1-1,-1 0 1,-7-2 0,11 2-89,0 1 1,0-1-1,0 0 0,0 1 1,0-1-1,0 0 1,0 0-1,0 0 0,0 0 1,0 0-1,1 0 1,-1 0-1,0 0 0,1 0 1,-1 0-1,1 0 1,-1-1-1,1 1 0,-1 0 1,1 0-1,0-1 0,-1 1 1,1 0-1,0 0 1,0-1-1,0 1 0,0 0 1,0 0-1,1-1 1,-1 1-1,0 0 0,0 0 1,1-2-1,0-1-177,1 1 1,-1-1-1,1 1 0,-1-1 0,1 1 1,0-1-1,0 1 0,1 0 1,-1 0-1,4-3 0,6-5-746</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54.625"/>
    </inkml:context>
    <inkml:brush xml:id="br0">
      <inkml:brushProperty name="width" value="0.05" units="cm"/>
      <inkml:brushProperty name="height" value="0.05" units="cm"/>
      <inkml:brushProperty name="color" value="#66CC00"/>
    </inkml:brush>
  </inkml:definitions>
  <inkml:trace contextRef="#ctx0" brushRef="#br0">1 550 13555,'0'0'76,"0"0"0,0 0 0,-1 0 0,1 0 0,0 1 0,0-1-1,0 0 1,0 0 0,0 0 0,0 0 0,0 0 0,0 1 0,0-1 0,0 0 0,0 0 0,1 0 0,-1 0 0,0 0 0,0 1 0,0-1 0,0 0 0,0 0-1,0 0 1,0 0 0,0 0 0,0 0 0,0 1 0,1-1 0,-1 0 0,0 0 0,0 0 0,0 0 0,0 0 0,0 0 0,0 0 0,1 0 0,-1 0 0,0 0 0,0 0-1,0 0 1,0 1 0,0-1 0,1 0 0,-1 0 0,8-6 1383,7-11 612,19-33-294,-3-2 1,45-96 0,27-118-870,-96 250-800,-6 21-39,-5 28-7,2-24-53,-29 178 220,11-78 202,-8 141 0,27-244-473,1-4-23,0 0 1,0 1 0,0-1-1,0 0 1,0 0 0,0 0-1,0 1 1,1-1 0,-1 0-1,1 0 1,0 0 0,-1 0-1,2 2 1,-1-4 6,0 0 0,-1 0 0,1 0 0,-1 0 0,1-1 0,-1 1 0,1 0 0,-1-1 0,1 1 0,-1 0-1,1-1 1,-1 1 0,1-1 0,-1 1 0,1 0 0,-1-1 0,0 1 0,1-1 0,-1 1 0,0-1 0,1 1 0,-1-2 0,2-1-146,7-7-295</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55.074"/>
    </inkml:context>
    <inkml:brush xml:id="br0">
      <inkml:brushProperty name="width" value="0.05" units="cm"/>
      <inkml:brushProperty name="height" value="0.05" units="cm"/>
      <inkml:brushProperty name="color" value="#66CC00"/>
    </inkml:brush>
  </inkml:definitions>
  <inkml:trace contextRef="#ctx0" brushRef="#br0">81 1 18716,'1'1'255,"0"1"0,0-1 0,0 1 0,0 0 0,0 0 0,0-1-1,0 1 1,-1 0 0,1 0 0,-1 0 0,1 0 0,-1 0 0,0 0 0,0 0 0,0 4 0,-5 34 998,3-27-890,-11 53-411,-2-1 1,-38 100 0,51-161-851,1-11 640,5-15-51,3-6-178</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55.466"/>
    </inkml:context>
    <inkml:brush xml:id="br0">
      <inkml:brushProperty name="width" value="0.05" units="cm"/>
      <inkml:brushProperty name="height" value="0.05" units="cm"/>
      <inkml:brushProperty name="color" value="#66CC00"/>
    </inkml:brush>
  </inkml:definitions>
  <inkml:trace contextRef="#ctx0" brushRef="#br0">142 13 15259,'0'-1'104,"0"0"-1,-1 0 0,1 1 0,-1-1 1,0 0-1,1 1 0,-1-1 1,1 0-1,-1 1 0,0-1 1,1 1-1,-1-1 0,0 1 0,0-1 1,0 1-1,1-1 0,-1 1 1,0 0-1,0 0 0,0-1 1,0 1-1,0 0 0,1 0 1,-1 0-1,0 0 0,0 0 0,0 0 1,-1 0-1,0 1 17,1 0 0,0 0 0,0 0 1,0 0-1,0 0 0,0 0 0,0 1 0,0-1 0,0 0 1,0 0-1,0 1 0,1-1 0,-1 0 0,0 1 0,0 1 0,-2 8 307,0 1-1,0 0 1,0 13-1,1-14-201,0-2-47,1 0-1,0-1 0,0 1 0,1 0 1,0-1-1,1 1 0,0 0 0,4 17 1,-5-26-161,0 1 1,1 0 0,-1 0-1,0-1 1,1 1-1,-1 0 1,0 0 0,1-1-1,-1 1 1,1 0 0,-1-1-1,1 1 1,-1-1-1,1 1 1,-1 0 0,1-1-1,0 1 1,-1-1 0,1 0-1,0 1 1,-1-1 0,1 0-1,0 1 1,0-1-1,0 0 1,-1 0 0,1 1-1,0-1 1,0 0 0,-1 0-1,1 0 1,0 0-1,0 0 1,0 0 0,0 0-1,-1-1 1,1 1 0,0 0-1,0 0 1,-1 0-1,1-1 1,0 1 0,0-1-1,-1 1 1,1 0 0,0-1-1,-1 1 1,1-1-1,-1 1 1,1-1 0,0 0-1,0 0 1,3-3 35,0 0 1,-1 0-1,1-1 1,-1 1-1,1-1 1,2-6-1,-1 0 43,-1 1-1,0-1 1,5-22 0,-8 30-90,0 0 0,-1 0 0,1 0 0,-1 0 1,0 0-1,0 0 0,0 0 0,0 0 0,0 0 1,-1 0-1,1 0 0,-1 0 0,0 0 1,0 0-1,0 0 0,0 0 0,0 0 0,-1 0 1,-2-3-1,3 5-28,0 0-1,-1 0 1,1 0 0,-1 0 0,1 0 0,-1 1 0,0-1-1,1 0 1,-1 1 0,0-1 0,1 1 0,-1-1-1,0 1 1,1 0 0,-1 0 0,0 0 0,0 0 0,0 0-1,1 0 1,-1 0 0,0 1 0,1-1 0,-1 1-1,0-1 1,1 1 0,-1 0 0,0-1 0,1 1 0,-1 0-1,1 0 1,-1 0 0,0 1 0,-5 3-178,1 0 1,0 1-1,0-1 0,0 1 1,-8 12-1,5-4-209,0 0 1,1 1-1,0 0 0,1 0 0,1 1 1,1 0-1,-8 32 0,11-14-218</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7.363"/>
    </inkml:context>
    <inkml:brush xml:id="br0">
      <inkml:brushProperty name="width" value="0.05" units="cm"/>
      <inkml:brushProperty name="height" value="0.05" units="cm"/>
    </inkml:brush>
  </inkml:definitions>
  <inkml:trace contextRef="#ctx0" brushRef="#br0">42 19 17276,'7'-15'2071,"-2"11"-1054,-2 12 889,0 15-1581,-2 1 0,-1-1 0,-1 1 0,-6 36 1,2-16-122,-42 348-1460,47-389 721,1-12 301,3-27-284</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55.889"/>
    </inkml:context>
    <inkml:brush xml:id="br0">
      <inkml:brushProperty name="width" value="0.05" units="cm"/>
      <inkml:brushProperty name="height" value="0.05" units="cm"/>
      <inkml:brushProperty name="color" value="#66CC00"/>
    </inkml:brush>
  </inkml:definitions>
  <inkml:trace contextRef="#ctx0" brushRef="#br0">51 84 11642,'1'22'1338,"4"41"1739,-5-59-2710,1 0 0,0 0 0,0 0 0,1 0-1,-1 0 1,1 0 0,-1 0 0,1 0 0,1 0-1,-1-1 1,5 6 0,-6-8-260,0 0 1,0 0-1,0 0 0,0 0 0,0 0 1,1 0-1,-1 0 0,0-1 0,0 1 1,1 0-1,-1-1 0,0 1 0,1-1 1,-1 0-1,0 1 0,1-1 0,-1 0 1,1 0-1,-1 0 0,1 0 0,-1 0 1,0 0-1,3-1 0,-1 0 7,-1 0-1,1 0 1,-1 0-1,1-1 1,-1 1-1,0-1 1,1 0 0,-1 0-1,0 0 1,0 0-1,2-2 1,2-4 130,0-1-1,0 1 1,-1-1-1,0 0 1,6-16 0,-9 18-155,0 1 0,0-1 0,-1 0 0,0 0 0,0 0 0,-1 0 1,0 0-1,0 0 0,0 0 0,-1 0 0,-2-10 0,2 15-120,0-1 0,0 0 0,0 1 0,0-1 0,0 1-1,0-1 1,-1 1 0,0-1 0,1 1 0,-1 0 0,0 0 0,0 0-1,0 0 1,0 0 0,0 0 0,0 1 0,-1-1 0,1 1 0,-1-1 0,1 1-1,-1 0 1,1 0 0,-1 0 0,0 0 0,0 1 0,1-1 0,-1 1-1,0-1 1,0 1 0,0 0 0,-3 1 0,0-1-180,0 1 0,0 0 0,1 1 0,-1 0 0,0-1 0,1 2 0,-1-1 0,1 1 0,0 0 1,0 0-1,0 0 0,0 1 0,0-1 0,1 1 0,-1 0 0,1 1 0,-5 6 0,-10 15-638</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56.396"/>
    </inkml:context>
    <inkml:brush xml:id="br0">
      <inkml:brushProperty name="width" value="0.05" units="cm"/>
      <inkml:brushProperty name="height" value="0.05" units="cm"/>
      <inkml:brushProperty name="color" value="#66CC00"/>
    </inkml:brush>
  </inkml:definitions>
  <inkml:trace contextRef="#ctx0" brushRef="#br0">1 563 16243,'1'-2'1870,"8"-9"-629,-1-2-1,11-21 1,0 0 181,48-82 102,91-222 1,-150 324-1501,-8 14-23,0 0-1,0 0 0,0 0 1,0 0-1,0-1 0,1 1 1,-1 1-1,0-1 0,0 0 1,0 0-1,0 0 0,0 0 1,1 0-1,-1 0 0,0 0 1,0 0-1,0 0 0,0 0 1,0 0-1,0 0 0,1 0 1,-1 0-1,0 0 0,0 0 1,0 1-1,0-1 0,0 0 1,0 0-1,0 0 1,0 0-1,0 0 0,0 0 1,1 1-1,-1-1 0,0 0 1,0 0-1,0 0 0,0 0 1,0 0-1,0 0 0,0 1 1,0-1-1,0 0 0,0 0 1,0 0-1,0 0 0,0 0 1,0 1-1,0 29 11,-6 33 36,-4-1 0,-20 75 0,-5 23 20,33-145-331,0 0 0,0 1 0,2-1-1,1 25 1,-1-40 217,0 0 0,0 0 0,0 0-1,0 1 1,0-1 0,-1 0-1,1 0 1,0 0 0,0 0 0,0 1-1,0-1 1,0 0 0,0 0-1,0 0 1,1 0 0,-1 0 0,0 1-1,0-1 1,0 0 0,0 0-1,0 0 1,0 0 0,0 0 0,0 1-1,0-1 1,0 0 0,0 0-1,0 0 1,1 0 0,-1 0 0,0 0-1,0 0 1,0 1 0,0-1-1,0 0 1,0 0 0,1 0 0,-1 0-1,0 0 1,0 0 0,0 0-1,0 0 1,1 0 0,-1 0 0,0 0-1,0 0 1,0 0 0,0 0-1,1 0 1,4-8-726,3-15 171,-1-3-244</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56.961"/>
    </inkml:context>
    <inkml:brush xml:id="br0">
      <inkml:brushProperty name="width" value="0.05" units="cm"/>
      <inkml:brushProperty name="height" value="0.05" units="cm"/>
      <inkml:brushProperty name="color" value="#66CC00"/>
    </inkml:brush>
  </inkml:definitions>
  <inkml:trace contextRef="#ctx0" brushRef="#br0">63 34 15539,'4'-5'385,"0"1"-1,0 0 1,0 0-1,0 0 1,10-6-1,-13 9-326,-1 1-1,1 0 1,0 0 0,-1-1-1,1 1 1,-1 0-1,1 0 1,0 0-1,-1-1 1,1 1 0,0 0-1,-1 0 1,1 0-1,-1 0 1,1 0 0,0 0-1,-1 1 1,1-1-1,0 0 1,-1 0 0,1 0-1,-1 0 1,1 1-1,0 0 1,0 0 55,0 0 0,0 0 0,0 0 0,0 0 0,-1 1 0,1-1 1,0 0-1,-1 1 0,1-1 0,-1 1 0,0-1 0,1 0 0,-1 1 0,0-1 0,0 1 0,0 1 1,0 12 287,0 0 0,0 0 1,-2 0-1,0 0 0,-1-1 1,-8 29-1,-42 82 1052,7-15-114,45-109-1315,0 0 0,1 1 0,-1-1 1,1 1-1,-1-1 0,1 1 0,0 0 1,-1-1-1,1 1 0,0-1 0,0 1 1,0-1-1,0 1 0,1 0 0,-1-1 0,0 1 1,1-1-1,-1 1 0,1-1 0,-1 1 1,1-1-1,1 3 0,-1-3-34,0 0 0,1 0 0,-1 0 0,1-1 0,-1 1 0,1 0 0,-1 0 0,1-1 0,0 1 0,-1-1-1,1 0 1,-1 1 0,1-1 0,0 0 0,-1 0 0,1 0 0,2 0 0,9-1-385,0-1 0,-1-1 0,1 0 1,13-5-1,-23 7 271,9-3-516,1-1-1,-1-1 1,0 0-1,0-1 1,0 0-1,-1 0 1,14-14-1,-5 2-455</inkml:trace>
  <inkml:trace contextRef="#ctx0" brushRef="#br0" timeOffset="0.99">280 282 15851,'-10'16'1801,"-6"7"-969,5 1-280,-1 8 1232,0 3-535,1 5-433,4 2-136,2 0-400,3-5-296,6-5-760,-1-10-248,6-15 792,5-7-232,11-15-169</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57.408"/>
    </inkml:context>
    <inkml:brush xml:id="br0">
      <inkml:brushProperty name="width" value="0.05" units="cm"/>
      <inkml:brushProperty name="height" value="0.05" units="cm"/>
      <inkml:brushProperty name="color" value="#66CC00"/>
    </inkml:brush>
  </inkml:definitions>
  <inkml:trace contextRef="#ctx0" brushRef="#br0">62 502 17084,'-10'39'1680,"-4"1"-1136,1 0-216,3-3 528,3-2-336,2-9-640,3-5-368,4-12 408,-1-5-232,12-11-136</inkml:trace>
  <inkml:trace contextRef="#ctx0" brushRef="#br0" timeOffset="1">153 43 19836,'5'-4'307,"-1"0"0,1 0-1,0 0 1,0 0 0,1 1-1,-1 0 1,1 0 0,-1 0-1,1 1 1,10-3 0,-15 4-271,1 1 0,0-1 0,-1 1-1,1-1 1,0 1 0,0 0 0,-1 0 0,1 0 0,0 0 0,0 0 0,-1 0 0,1 0 0,0 1 0,0-1 0,-1 1 0,1-1 0,0 1 0,-1 0 0,1-1 0,-1 1 0,1 0 0,-1 0 0,1 0 0,-1 0 0,0 1 0,1-1 0,-1 0 0,0 0-1,0 1 1,0-1 0,0 1 0,0-1 0,0 1 0,0-1 0,-1 1 0,1 0 0,0-1 0,-1 1 0,1 0 0,-1-1 0,0 4 0,1 1-5,-1 0 0,0 0 0,0 0 0,-1 0 0,1 1 0,-1-1 0,-1 0 0,1 0 0,-1 0 0,-3 7 1,-5 9 155,-16 26 1,17-32-73,-18 27 181,-12 25 176,35-60-417,1-1 0,0 1 1,0 0-1,1 0 0,0-1 0,0 1 0,0 10 1,2-16-88,-1-1 1,1 1-1,0-1 1,0 0-1,0 1 1,0-1-1,0 1 1,1-1-1,-1 0 1,0 1-1,0-1 1,1 0-1,-1 1 1,1-1-1,-1 0 1,1 1-1,0-1 0,0 0 1,-1 0-1,1 0 1,0 0-1,0 0 1,0 0-1,0 0 1,0 0-1,0 0 1,0 0-1,1 0 1,-1-1-1,0 1 1,0-1-1,1 1 1,-1-1-1,0 1 1,1-1-1,-1 1 1,0-1-1,1 0 1,-1 0-1,1 0 1,-1 0-1,0 0 1,1 0-1,1-1 1,4 0-255,-1 0-1,0-1 1,0 1 0,0-1 0,0-1 0,0 1 0,-1-1 0,10-6 0,9-8-353,1-1-118</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58.135"/>
    </inkml:context>
    <inkml:brush xml:id="br0">
      <inkml:brushProperty name="width" value="0.05" units="cm"/>
      <inkml:brushProperty name="height" value="0.05" units="cm"/>
      <inkml:brushProperty name="color" value="#66CC00"/>
    </inkml:brush>
  </inkml:definitions>
  <inkml:trace contextRef="#ctx0" brushRef="#br0">281 11 17636,'-1'-1'196,"0"0"1,0 0 0,0 0 0,0 0-1,0 1 1,0-1 0,0 0 0,0 1-1,0-1 1,-1 1 0,1-1-1,0 1 1,0-1 0,-1 1 0,1 0-1,0 0 1,-1 0 0,1-1-1,0 1 1,0 0 0,-1 1 0,-1-1-1,0 1-45,0 0 0,1 0 0,-1 0 0,1 1 0,-1-1 0,1 1 0,0-1 0,-1 1 0,1 0 0,-2 3 0,-6 6 151,1 0 0,1 1 0,-10 17 0,14-23 206,-5 4 594,9-10-1080,0-1 0,0 1 0,-1 0 0,1 0-1,0 0 1,-1-1 0,1 1 0,0 0 0,0 0 0,0-1 0,-1 1-1,1 0 1,0-1 0,0 1 0,0 0 0,0-1 0,0 1 0,-1 0-1,1-1 1,0 1 0,0 0 0,0-1 0,0 1 0,0 0 0,0-1 0,0 1-1,0 0 1,0-1 0,0 1 0,0 0 0,1-1 0,-1 1 0,0-1 108,-3-3 213,-3 9-183,-2 6-23,-7 3-41,13-13-95,0 0 1,0 1 0,0 0 0,0-1 0,1 1 0,-1 0 0,1 0 0,-1 0 0,-2 3 0,-18 44 2,2 0 1,3 1-1,-21 90 0,35-128-1,1 0-1,1 0 0,0-1 0,0 1 0,1 0 0,1 0 0,0 0 1,3 15-1,-3-22-4,0-1 0,0 0-1,1 1 1,-1-1 0,1 0 0,0 0 0,0 0 0,0 0 0,1-1 0,-1 1 0,1 0 0,0-1 0,0 0 0,0 0 0,0 0-1,1 0 1,-1 0 0,1-1 0,0 1 0,0-1 0,0 0 0,0 0 0,0-1 0,0 1 0,6 1 0,-5-3-2,-1 0 1,0 0 0,0 0-1,0 0 1,0-1 0,0 0-1,0 0 1,0 0 0,0 0-1,0 0 1,0-1 0,0 0-1,0 0 1,-1 0 0,1 0-1,-1 0 1,0-1 0,1 0-1,-1 0 1,0 0 0,-1 0-1,1 0 1,0 0 0,1-4-1,2-1 10,-1 0 0,0 0-1,-1 0 1,1-1 0,-2 0-1,1 1 1,-1-1 0,-1-1-1,3-14 1,-4 20 5,-1 0 0,0 0 0,0 0 0,0 0 0,0 0 0,-1 1 0,1-1 0,-1 0-1,0 0 1,0 0 0,-1 1 0,1-1 0,-1 1 0,0-1 0,0 1 0,0-1 0,0 1 0,0 0 0,-1 0 0,1 0 0,-4-3 0,3 4-17,0 0 0,-1 1-1,1-1 1,0 0 0,-1 1 0,1 0 0,-1 0 0,1 0 0,-1 0 0,1 1 0,-1-1 0,0 1 0,1 0 0,-1 0 0,0 0 0,1 0 0,-1 1 0,0-1 0,1 1 0,-1 0-1,1 0 1,-6 3 0,-1 1-428,1 1-1,-1 0 0,1 0 0,0 1 0,1 1 0,-1-1 0,2 1 0,-1 1 1,1-1-1,0 1 0,-7 13 0,13-19-381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58.625"/>
    </inkml:context>
    <inkml:brush xml:id="br0">
      <inkml:brushProperty name="width" value="0.05" units="cm"/>
      <inkml:brushProperty name="height" value="0.05" units="cm"/>
      <inkml:brushProperty name="color" value="#66CC00"/>
    </inkml:brush>
  </inkml:definitions>
  <inkml:trace contextRef="#ctx0" brushRef="#br0">159 1 21237,'1'0'63,"-1"0"0,0 0 0,0 1 0,1-1-1,-1 0 1,0 0 0,0 0 0,1 0 0,-1 1 0,0-1 0,0 0 0,0 0 0,0 1 0,1-1 0,-1 0 0,0 0 0,0 1 0,0-1 0,0 0 0,0 0 0,0 1 0,0-1 0,0 0 0,0 1 0,0-1 0,0 0 0,0 0 0,0 1 0,0-1 0,0 0 0,0 1 0,0-1 0,0 0 0,0 0 0,0 1 0,0-1 0,0 0 0,0 0 0,-1 1 0,-4 14 255,5-14-228,-40 101 2146,2-8-2529,-34 131 1,68-214-806,2-17-160,1-21 248,3 0 206</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59.072"/>
    </inkml:context>
    <inkml:brush xml:id="br0">
      <inkml:brushProperty name="width" value="0.05" units="cm"/>
      <inkml:brushProperty name="height" value="0.05" units="cm"/>
      <inkml:brushProperty name="color" value="#66CC00"/>
    </inkml:brush>
  </inkml:definitions>
  <inkml:trace contextRef="#ctx0" brushRef="#br0">218 6 17252,'0'0'88,"0"-1"0,-1 1 0,1-1 0,0 1 0,-1 0 0,1-1 0,0 1 0,-1 0 0,1 0 0,-1-1 0,1 1 0,0 0 0,-1 0 1,1 0-1,-1-1 0,1 1 0,-1 0 0,1 0 0,-1 0 0,1 0 0,-1 0 0,1 0 0,-1 0 0,1 0 0,-1 0 0,1 0 0,-1 0 0,1 0 0,-1 1 1,-15 10 1313,-12 27 21,25-32-1022,-32 47 321,-48 97 1,77-129-725,6-21 2,1 1 0,-1-1 0,0 0-1,0 0 1,0 0 0,1 0 0,-1 0 0,0 0 0,0 0 0,1 0-1,-1 0 1,0 0 0,0 0 0,1 0 0,-1 0 0,0 0 0,0 0 0,0 0-1,1 0 1,-1 0 0,0 0 0,0 0 0,1 0 0,-1 0 0,0 0-1,0-1 1,0 1 0,1 0 0,-1 0 0,0 0 0,0 0 0,0-1 0,0 1-1,1 0 1,-1 0 0,0 0 0,0-1 0,0 1 0,0 0 0,28-32-10,-15 11 13,0 1 1,-2-2-1,0 1 1,-1-1-1,-1-1 0,-2 0 1,0 0-1,4-26 1,-11 48-9,0 0 0,0 0 0,0 0 0,1-1 0,-1 1 0,0 0 1,0 0-1,-1 0 0,1 0 0,0-1 0,0 1 0,0 0 0,-1-2 1,0 3-2,1 0 1,0 0 0,0 0 0,0 0 0,-1-1 0,1 1-1,0 0 1,0 0 0,-1 0 0,1 0 0,0 0 0,0 0 0,-1 0-1,1 0 1,0 0 0,-1 0 0,1 0 0,0 0 0,0 0-1,-1 0 1,1 0 0,0 0 0,0 0 0,-1 0 0,1 0-1,0 0 1,0 0 0,-1 1 0,1-1 0,0 0 0,0 0 0,0 0-1,-1 0 1,1 1 0,-3 2-54,0-1 0,0 1 0,0 0-1,0 0 1,1 0 0,-3 5 0,-110 188-3519,101-170 2996</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3:59.457"/>
    </inkml:context>
    <inkml:brush xml:id="br0">
      <inkml:brushProperty name="width" value="0.05" units="cm"/>
      <inkml:brushProperty name="height" value="0.05" units="cm"/>
      <inkml:brushProperty name="color" value="#66CC00"/>
    </inkml:brush>
  </inkml:definitions>
  <inkml:trace contextRef="#ctx0" brushRef="#br0">51 1 16075,'-40'133'3987,"37"-117"-3557,0 1-1,1-1 1,1 0 0,0 1 0,1 0 0,3 21-1,-3-36-380,0 0 0,1 1 0,-1-1 0,0 1 1,1-1-1,0 0 0,0 0 0,-1 1 0,1-1 0,1 0 0,-1 0 0,0 0 0,0 0 0,1 0 0,-1 0 0,1 0 0,0-1 0,-1 1 0,1 0 0,0-1 0,0 1 0,0-1 0,0 0 0,0 0 1,1 0-1,-1 0 0,3 1 0,-1-2 7,0 1 1,1-1-1,-1 0 1,1 0-1,-1-1 0,0 0 1,0 1-1,1-1 1,-1-1-1,0 1 1,0-1-1,0 1 1,0-1-1,4-3 1,10-6 60,0-1 0,-1-1 0,-1-1 1,0 0-1,-1-1 0,0-1 0,-1 0 1,-1-1-1,-1 0 0,19-35 0,-30 49-98,1 0 0,-1 0 0,0 0 0,0 0-1,0 0 1,0 0 0,-1-1 0,1 1 0,-1 0-1,0 0 1,0-1 0,0 1 0,-1-5 0,0 7-11,1-1 0,-1 1 0,1-1 0,-1 1 0,0-1 0,0 1 0,0-1 1,0 1-1,0 0 0,0 0 0,0-1 0,0 1 0,-1 0 0,1 0 0,0 0 1,-1 0-1,1 0 0,0 1 0,-1-1 0,0 0 0,1 1 0,-1-1 0,1 1 1,-1-1-1,0 1 0,1 0 0,-4-1 0,-4 1-76,0 0 1,0 0-1,0 1 0,0 0 1,0 0-1,0 1 0,0 1 1,0-1-1,1 1 0,-1 1 0,-14 7 1,14-6-127,1 0-1,-1 1 1,1 0 0,0 0 0,1 1 0,-1 0-1,2 0 1,-1 1 0,1-1 0,-9 15-1,8-5-370</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06.691"/>
    </inkml:context>
    <inkml:brush xml:id="br0">
      <inkml:brushProperty name="width" value="0.05" units="cm"/>
      <inkml:brushProperty name="height" value="0.05" units="cm"/>
      <inkml:brushProperty name="color" value="#33CCFF"/>
    </inkml:brush>
  </inkml:definitions>
  <inkml:trace contextRef="#ctx0" brushRef="#br0">1 31 17276,'14'-2'5202,"38"5"-3819,-15-1-797,608-31 2089,-632 27-2679,34 0-12,-44 2 16,-1 0-1,1 0 1,-1 0-1,1 0 0,-1 1 1,1-1-1,-1 1 1,1 0-1,-1 0 1,0 0-1,1 0 0,-1 0 1,0 1-1,3 1 1,-5-3-13,1 0 0,-1 1 0,0-1 0,0 0 0,1 0 0,-1 0 0,0 1 1,0-1-1,1 0 0,-1 1 0,0-1 0,0 0 0,0 0 0,0 1 0,1-1 0,-1 0 1,0 1-1,0-1 0,0 0 0,0 1 0,0-1 0,0 0 0,0 1 0,0-1 0,0 0 0,0 1 1,0-1-1,0 0 0,0 1 0,0-1 0,0 0 0,0 1 0,0-1 0,-1 0 0,1 1 0,0-1 1,0 0-1,0 1 0,0-1 0,-1 0 0,1 0 0,0 1 0,0-1 0,-1 0 0,0 1-62,0-1 0,1 0 1,-1 1-1,0-1 0,0 0 0,1 0 0,-1 0 0,0 1 0,0-1 0,0 0 0,1 0 0,-1 0 0,0 0 0,0-1 0,0 1 0,1 0 0,-1 0 1,0 0-1,-1-1 0,-39-11-3745,25 7 2717</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22.063"/>
    </inkml:context>
    <inkml:brush xml:id="br0">
      <inkml:brushProperty name="width" value="0.05" units="cm"/>
      <inkml:brushProperty name="height" value="0.05" units="cm"/>
      <inkml:brushProperty name="color" value="#E71224"/>
    </inkml:brush>
  </inkml:definitions>
  <inkml:trace contextRef="#ctx0" brushRef="#br0">36 18 13963,'-2'0'313,"0"0"0,0 0-1,0 1 1,0 0 0,0-1 0,0 1 0,0 0 0,0 0-1,0 0 1,0 0 0,0 0 0,1 0 0,-4 3-1,5-4-233,-1 1 0,1-1 0,-1 1 0,1-1 0,0 1 0,-1-1 0,1 1 0,0-1 0,-1 1 0,1-1 0,0 1 0,0-1 0,-1 1 0,1 0 0,0-1 0,0 1-1,0-1 1,0 1 0,0 0 0,0-1 0,0 1 0,0 0 0,0-1 0,0 1 0,0-1 0,0 1 0,1 0 0,-1-1 0,0 1 0,0-1 0,1 1 0,-1-1 0,0 1-1,1-1 1,-1 1 0,0-1 0,1 1 0,-1-1 0,1 1 0,-1-1 0,1 0 0,-1 1 0,1-1 0,-1 0 0,1 1 0,-1-1 0,1 0 0,-1 0 0,1 1 0,0-1 0,0 0-1,10 4 168,1 0-1,-1-1 0,1-1 0,0 1 0,0-2 0,0 0 1,20-1-1,6 2-41,67 4-69,0-4 0,167-19-1,-210 7-137,-25 4-13,64-3 1,-694-13-684,527 19 563,39 2 107,0 0-1,-35-7 1,53 5 33,11 1 1,7 0 3,241 11 0,-79-2-8,-116-6-13,149 8-238,-185-4 112,-19-5 134,0 1 0,1-1 0,-1 0 0,0 0 0,0 0 0,0 0 0,0 1 0,0-1-1,0 0 1,0 0 0,0 0 0,0 0 0,0 1 0,0-1 0,0 0 0,0 0 0,0 0 0,0 1 0,0-1 0,0 0 0,0 0 0,0 0 0,0 1 0,0-1 0,0 0 0,0 0 0,0 0-1,0 0 1,0 1 0,-1-1 0,1 0 0,0 0 0,0 0 0,0 0 0,0 0 0,0 1 0,-1-1 0,1 0 0,0 0 0,0 0 0,0 0 0,0 0 0,-1 0 0,-2 2-50,0-1 0,1 1 0,-1-1 0,-1 0 1,1 0-1,0 0 0,0-1 0,-5 2 0,-124-2-1752,85 2 1452</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7.820"/>
    </inkml:context>
    <inkml:brush xml:id="br0">
      <inkml:brushProperty name="width" value="0.05" units="cm"/>
      <inkml:brushProperty name="height" value="0.05" units="cm"/>
    </inkml:brush>
  </inkml:definitions>
  <inkml:trace contextRef="#ctx0" brushRef="#br0">286 6 17708,'-16'12'453,"1"1"1,1 0 0,0 2-1,1-1 1,0 1 0,-20 33-1,29-40-379,0-1 0,1 1 0,-1 0 0,1 0-1,1 0 1,0 1 0,0-1 0,0 1 0,1-1 0,0 1-1,1-1 1,0 1 0,0 0 0,1-1 0,0 1 0,1-1-1,0 1 1,3 8 0,-3-12-69,-1 0 0,1-1 0,1 1 0,-1-1 0,1 1 0,0-1 0,-1 0 0,2 0 0,-1-1 0,0 1 0,1-1 0,0 1 0,0-1 0,0 0 0,0 0 0,0-1 0,1 1 1,-1-1-1,1 0 0,-1 0 0,1-1 0,0 1 0,7 0 0,-5-1 19,-1-1 1,0 0 0,0 0 0,0 0-1,1-1 1,-1 0 0,0 0 0,0-1-1,0 1 1,0-1 0,0-1 0,-1 1-1,1-1 1,-1 0 0,1 0 0,-1-1-1,0 1 1,7-8 0,-5 4 71,-1 0-1,0-1 1,0 0 0,-1 0 0,0 0-1,-1-1 1,0 0 0,0 0 0,0 0-1,-1 0 1,-1-1 0,0 1 0,0-1-1,-1 1 1,0-1 0,0 0 0,-1 1-1,0-1 1,-1 0 0,-3-13 0,3 16-38,0 0 1,-1 0 0,0 0-1,0 0 1,-1 1-1,0-1 1,0 1 0,0-1-1,-1 1 1,0 0 0,0 1-1,-1-1 1,1 1 0,-1-1-1,0 1 1,-1 1 0,1-1-1,-1 1 1,0 0 0,0 0-1,-1 1 1,1 0-1,-1 0 1,1 0 0,-1 1-1,0 0 1,-13-2 0,10 3-62,0 1 1,0 0-1,0 1 1,0 0-1,0 1 1,1 0-1,-1 1 0,1 0 1,-1 0-1,1 1 1,0 0-1,0 0 1,1 1-1,-1 1 1,1-1-1,0 1 1,1 1-1,-1-1 1,-12 16-1,11-12-230,0 1 1,1 0-1,0 0 0,1 1 0,0 0 0,1 1 0,0-1 1,1 1-1,0 0 0,1 1 0,1-1 0,0 1 0,-2 24 1,5-35 158,0 0 0,0 0 0,0 0 1,0 0-1,0-1 0,1 1 0,-1 0 1,1 0-1,0 0 0,0-1 0,0 1 0,0-1 1,0 1-1,1 0 0,2 3 0,9 6-656</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24.672"/>
    </inkml:context>
    <inkml:brush xml:id="br0">
      <inkml:brushProperty name="width" value="0.05" units="cm"/>
      <inkml:brushProperty name="height" value="0.05" units="cm"/>
      <inkml:brushProperty name="color" value="#E71224"/>
    </inkml:brush>
  </inkml:definitions>
  <inkml:trace contextRef="#ctx0" brushRef="#br0">0 1 16203,'5'2'194,"-1"0"0,0 1 0,0 0-1,0 0 1,0 0 0,0 0-1,-1 1 1,1-1 0,-1 1 0,0 0-1,0 0 1,0 0 0,-1 0-1,4 8 1,10 14 325,133 175 732,-19-29-1008,-126-165-747,-7-8-72,-18-16-530,-8-8 467,-3 5 154,-5-1-131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25.199"/>
    </inkml:context>
    <inkml:brush xml:id="br0">
      <inkml:brushProperty name="width" value="0.05" units="cm"/>
      <inkml:brushProperty name="height" value="0.05" units="cm"/>
      <inkml:brushProperty name="color" value="#E71224"/>
    </inkml:brush>
  </inkml:definitions>
  <inkml:trace contextRef="#ctx0" brushRef="#br0">189 453 13411,'0'0'59,"0"0"-1,0 1 1,0-1 0,0 0-1,0 1 1,0-1 0,0 0-1,0 1 1,1-1 0,-1 0-1,0 1 1,0-1 0,0 0-1,0 1 1,0-1 0,1 0-1,-1 0 1,0 1 0,0-1-1,0 0 1,1 0 0,-1 1-1,0-1 1,0 0 0,1 0-1,-1 0 1,0 1 0,1-1-1,-1 0 1,0 0 0,1 0-1,-1 0 1,0 0 0,1 0-1,-1 1 1,0-1 0,1 0-1,-1 0 1,0 0 0,1 0-1,-1 0 1,0 0 0,1-1-1,-1 1 1,21 2 886,-21-2-817,14-1 183,-1-1 0,1 0 0,-1-1 0,0 0 0,0-1 1,0 0-1,0-1 0,-1 0 0,1-1 0,20-14 0,-15 7-218,0 0 0,-1-1 0,0-1 0,-1 0 0,27-35 1,-42 49-119,-1 1 1,1-1-1,-1 1 1,1-1 0,0 0-1,-1 0 1,1 1 0,-1-1-1,1 0 1,-1 0 0,0 1-1,1-1 1,-1 0 0,0 0-1,1 0 1,-1 0 0,0 0-1,0 0 1,0 1 0,0-1-1,0 0 1,0 0 0,0 0-1,0 0 1,0 0 0,-1 0-1,1-1 1,-2 1-16,1 1 1,0 0 0,0-1-1,0 1 1,0 0-1,0 0 1,0 0-1,0 0 1,-1 0 0,1 0-1,0 0 1,0 0-1,0 0 1,0 1 0,0-1-1,0 0 1,-1 1-1,1-1 1,0 1-1,0-1 1,0 1 0,-1 1-1,-45 24-930,-55 41 0,20-11 263,53-37 473,-65 37-357,80-48 513,0-1 0,0-1 0,-1-1 0,-24 7 0,37-12 78,0 1 1,0-1-1,0 0 1,0 0-1,-1 0 1,1 0-1,0 0 1,0 0-1,0 0 1,0-1-1,-4 0 1,5 0-6,0 1 1,1-1-1,-1 1 1,0-1-1,0 1 1,1-1-1,-1 0 1,0 1-1,1-1 1,-1 0-1,0 0 1,1 1 0,-1-1-1,1 0 1,-1 0-1,1 0 1,0 0-1,-1-1 1,0-2-36,1 0 0,0 0 0,0 0 0,0 0 0,0 0 0,1 0 0,-1 0 0,1 0 0,0 0 0,3-6 0,5-13-217,2 0 0,0 1 0,19-28 0,6-10-259,-32 52 457,51-101-625,-48 93 651,-1 0 1,0-1 0,-2 0 0,6-31 0,-10 16 252,1 31-187,-2 0 0,1 0 1,0 0-1,0 0 0,0 0 1,0 0-1,0 1 0,-1-1 1,1 0-1,0 0 0,-1 0 1,1 0-1,-1 0 0,1 0 1,-1 1-1,1-1 1,-1 0-1,0 0 0,1 1 1,-1-1-1,0 0 0,0 1 1,1-1-1,-1 1 0,0-1 1,0 1-1,0 0 0,-1-1 1,1 1 3,1 0 1,-1 0-1,1 0 1,-1 0-1,1 0 1,-1 0-1,1 0 1,-1 0-1,0 0 1,1 0-1,-1 1 1,1-1-1,-1 0 1,1 0-1,-1 1 1,1-1-1,0 0 1,-1 1-1,1-1 1,-1 0-1,1 1 1,0-1-1,-1 1 1,1-1-1,0 0 1,-1 1-1,1-1 1,-1 1-1,-5 22 757,6-14-498,-1 0-1,1 0 1,2 11-1,0-7-106,1-1 0,1 1 0,0-1 1,1 1-1,0-1 0,1 0 0,0-1 0,1 0 0,0 0 1,0 0-1,2-1 0,-1 0 0,1 0 0,0-1 0,20 14 0,10 5-130,1-2 0,87 41-1,-62-35-474,-30-12 169</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28.186"/>
    </inkml:context>
    <inkml:brush xml:id="br0">
      <inkml:brushProperty name="width" value="0.05" units="cm"/>
      <inkml:brushProperty name="height" value="0.05" units="cm"/>
      <inkml:brushProperty name="color" value="#E71224"/>
    </inkml:brush>
  </inkml:definitions>
  <inkml:trace contextRef="#ctx0" brushRef="#br0">892 145 13579,'-1'-2'116,"0"-1"0,1 1-1,-1 0 1,0 0 0,-1 1 0,1-1 0,0 0 0,-1 0 0,1 0-1,0 1 1,-1-1 0,0 1 0,1-1 0,-1 1 0,-4-2 0,-34-20 770,32 19-527,5 3-305,-35-18 612,0 1 1,-57-18-1,81 33-630,1-1 0,-1 2 0,-1 0 0,1 0-1,0 2 1,0-1 0,-1 2 0,1 0 0,0 1 0,0 0 0,-15 5-1,4 1-5,0 2-1,2 1 0,-1 0 1,1 2-1,1 0 0,-28 22 0,18-9 50,1 2-1,2 0 0,-34 42 0,50-54-55,1 0 0,0 0 0,1 1 1,1 1-1,1-1 0,1 2 0,0-1 0,1 1 0,1 0 1,1 1-1,1-1 0,1 1 0,0 0 0,2 0 1,0 0-1,1 0 0,1 0 0,1 0 0,0 0 0,11 37 1,-6-35-25,1 0 1,1-1 0,1 0 0,1 0 0,0-1-1,2-1 1,0 0 0,22 24 0,-23-31-2,0 0 0,1-1 1,0-1-1,1 1 0,0-2 1,0 0-1,1-1 0,0 0 0,1-2 1,0 1-1,0-2 0,18 4 1,-7-4 21,-1-2 1,1-1 0,0-2 0,-1 0 0,1-2-1,0 0 1,-1-2 0,1-1 0,-1-2 0,-1 0-1,1-1 1,-1-2 0,-1 0 0,35-21 0,-32 15 24,-2 0 1,0-2 0,-1-1 0,0-1-1,-2 0 1,-1-2 0,0-1 0,-2 0-1,0-1 1,-2-2 0,-1 1 0,19-41-1,-27 47-80,0-1 0,-1 1 0,-1-2 0,-1 1 0,-1 0 0,-1-1 0,-1 0 0,0-29 0,-2 42-69,-1 1 1,0-1-1,0 1 0,0-1 0,-1 1 0,0-1 0,-1 1 0,1 0 0,-1 0 0,-1 0 0,1 1 0,-1-1 1,0 1-1,-1 0 0,0 0 0,0 0 0,0 0 0,0 1 0,-1 0 0,0 0 0,0 1 0,-1 0 0,1 0 1,-1 0-1,0 1 0,-7-4 0,5 4-37,0 0 0,-1 1-1,1 0 1,0 0 0,-14 0 0,-11 2-352</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29.186"/>
    </inkml:context>
    <inkml:brush xml:id="br0">
      <inkml:brushProperty name="width" value="0.05" units="cm"/>
      <inkml:brushProperty name="height" value="0.05" units="cm"/>
      <inkml:brushProperty name="color" value="#E71224"/>
    </inkml:brush>
  </inkml:definitions>
  <inkml:trace contextRef="#ctx0" brushRef="#br0">747 23 11386,'-22'-6'350,"0"1"-1,0 1 0,0 1 0,-1 0 0,1 2 0,0 1 1,-1 1-1,1 0 0,-1 2 0,-26 6 0,16-1-49,0 1 0,0 1 0,1 2 0,0 1 0,2 2 0,-58 36 0,72-40-194,1 1 1,0 0 0,1 1-1,1 1 1,0 0 0,0 0-1,2 1 1,0 1 0,1 0-1,0 1 1,1 0 0,1 0-1,-11 36 1,14-37-37,2 0-1,0 0 0,0 0 1,2 0-1,0 0 1,1 1-1,0-1 1,2 0-1,-1 0 1,9 32-1,-6-38-26,0 1 0,0 0 0,1-1-1,0 0 1,1 0 0,0-1 0,1 0-1,0 0 1,0 0 0,1-1 0,0 0-1,0 0 1,1-1 0,0 0 0,0-1-1,18 10 1,-10-9 6,1 0 1,0 0-1,1-2 0,-1 0 1,1-1-1,0-1 1,0-1-1,0-1 0,35-1 1,-12-3 21,0-2 0,0-2 1,56-17-1,-47 9 10,0-3 1,-2-2-1,0-3 0,-1-1 1,-1-2-1,-2-3 0,-1-1 1,52-46-1,-82 64-34,-1-1 1,0-1-1,-1 1 1,-1-2-1,11-17 1,-19 29-59,-1-1 1,0 0-1,0 0 0,0 0 1,0 0-1,-1-1 1,0 1-1,0 0 0,0-1 1,0 1-1,-1 0 1,0-1-1,0 1 0,0-1 1,0 1-1,0 0 1,-1-1-1,0 1 0,0-1 1,0 1-1,-1 0 1,1 0-1,-1 0 0,0 0 1,0 0-1,-5-6 1,-1 1-115,0 0-1,-1 1 1,0 0 0,-1 1 0,1 0 0,-1 0 0,-1 1 0,1 0-1,-1 1 1,-15-6 0,-2 2-70,-1 0 1,1 2-1,-36-4 1,-28 3-372</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36.660"/>
    </inkml:context>
    <inkml:brush xml:id="br0">
      <inkml:brushProperty name="width" value="0.05" units="cm"/>
      <inkml:brushProperty name="height" value="0.05" units="cm"/>
      <inkml:brushProperty name="color" value="#E71224"/>
    </inkml:brush>
  </inkml:definitions>
  <inkml:trace contextRef="#ctx0" brushRef="#br0">675 5 12987,'-36'-2'898,"-2"0"62,-77 4 0,105 0-863,-1 0 1,1 1 0,0 1-1,0-1 1,0 2 0,0-1-1,1 1 1,0 1 0,0-1-1,0 2 1,1-1 0,-14 15-1,-6 8-10,2 1-1,-24 36 1,28-36-45,-17 20 14,2-3 70,-57 98 0,86-131-86,0 1 0,1 1 0,1 0-1,1 0 1,0 0 0,1 0-1,0 1 1,2 0 0,0-1 0,1 1-1,1 24 1,1-30 8,1 0 0,1 0 0,0 0 0,0 0 1,1-1-1,0 1 0,1-1 0,0 0 0,1-1 0,0 1 0,0-1 0,1 0 0,0-1 0,1 1 0,0-1 0,0-1 0,1 0 0,-1 0 0,2 0 0,-1-1 0,1-1 1,0 0-1,0 0 0,0-1 0,1 0 0,16 4 0,-3-4 51,1 0 0,0-2-1,0-1 1,0 0 0,0-2 0,0-1 0,0-1 0,41-11-1,-7-3 93,0-2-1,77-36 0,63-47 118,-165 82-252,-2-2 0,0-1 0,48-46 0,-71 60-44,-1 0 0,0-1-1,0 0 1,0 0-1,-2-1 1,1 0 0,-1 0-1,4-13 1,-7 17-17,-1 1 0,-1-1 1,1 0-1,-1 0 0,0 0 1,-1 0-1,1 0 0,-1 0 1,-1 0-1,0 0 0,0 0 0,0 0 1,-1 0-1,0 0 0,-5-12 1,0 4-78,-1 0 0,-1 1 1,-1 0-1,0 0 0,-1 1 1,0 1-1,-1-1 1,0 2-1,-25-19 0,14 14 3,-2 1 0,1 0-1,-2 2 1,0 1 0,-28-9-1,39 16 154,8 3-97,1 0 0,-1 0 0,1-1 0,0 0 0,-1 0 0,-6-5 1,2-3-60</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37.811"/>
    </inkml:context>
    <inkml:brush xml:id="br0">
      <inkml:brushProperty name="width" value="0.05" units="cm"/>
      <inkml:brushProperty name="height" value="0.05" units="cm"/>
      <inkml:brushProperty name="color" value="#E71224"/>
    </inkml:brush>
  </inkml:definitions>
  <inkml:trace contextRef="#ctx0" brushRef="#br0">594 92 14299,'0'-3'115,"0"0"-1,0 0 1,0 0 0,-1 0 0,1 0-1,-1 0 1,0 0 0,1 0 0,-2 0-1,1 1 1,0-1 0,0 0-1,-1 1 1,0-1 0,1 1 0,-1-1-1,0 1 1,0 0 0,0 0-1,-1 0 1,1 0 0,0 0 0,-1 0-1,1 1 1,-1-1 0,0 1-1,-3-2 1,-4-1 130,1 0 0,-1 0 0,0 1 1,-1 1-1,1 0 0,-20-2 0,16 4-171,-1 1-1,1 0 1,0 1 0,0 1-1,-1 0 1,2 0 0,-1 2 0,0 0-1,1 0 1,0 2 0,0-1-1,1 1 1,0 1 0,-13 10 0,0 2-46,1 1 0,1 1 1,1 1-1,1 1 1,-24 37-1,32-43-21,2 0-1,1 1 1,0 0-1,1 1 1,1 0-1,-7 27 1,13-38-2,0 0 0,0 0 0,1 0 1,0 1-1,1-1 0,0 0 0,0 1 1,1-1-1,1 0 0,-1 0 0,1 0 1,1 0-1,-1 0 0,2 0 0,-1 0 1,1-1-1,6 9 0,-2-5 7,2-1 0,0 0-1,0-1 1,1 0 0,0-1-1,1 0 1,0 0 0,0-1 0,1-1-1,0 0 1,0-1 0,23 7-1,-3-2 20,0-2 0,1-2 0,0-1 0,44 2 0,-31-6 5,1-2 1,0-2 0,77-14-1,-89 9-14,-1-1 0,0-3 0,0-1 0,-1-1-1,42-23 1,-65 30-32,1-1-1,-1 0 1,-1 0 0,1-2-1,-1 1 1,0-1-1,14-18 1,-21 24-30,-1-1 1,1 0 0,-1 0-1,0 0 1,0 0 0,0-1-1,-1 1 1,1 0 0,-1-1-1,0 1 1,-1-1-1,1 1 1,-1-1 0,1 1-1,-1-1 1,-1 0 0,1 1-1,-1-1 1,0 1-1,0-1 1,0 1 0,0 0-1,-1-1 1,0 1 0,-3-6-1,-2-2-142,0 1-1,-1 0 1,-1 1-1,0 0 0,0 0 1,-13-9-1,-70-52-238,65 52 236,-60-43-375</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43.492"/>
    </inkml:context>
    <inkml:brush xml:id="br0">
      <inkml:brushProperty name="width" value="0.05" units="cm"/>
      <inkml:brushProperty name="height" value="0.05" units="cm"/>
      <inkml:brushProperty name="color" value="#E71224"/>
    </inkml:brush>
  </inkml:definitions>
  <inkml:trace contextRef="#ctx0" brushRef="#br0">241 67 15187,'0'-3'210,"0"0"-1,0 0 0,0 0 1,-1 0-1,1 0 0,-1 0 1,0 0-1,0 0 0,0 1 1,0-1-1,0 0 1,-1 1-1,1-1 0,-1 0 1,0 1-1,1 0 0,-1-1 1,-3-1-1,3 3-108,0-1-1,0 1 1,0 0 0,-1-1-1,1 1 1,0 0 0,-1 1-1,1-1 1,-1 0-1,1 1 1,-1-1 0,1 1-1,-1 0 1,0 0 0,1 0-1,-1 0 1,1 0 0,-1 1-1,1-1 1,-1 1 0,-3 1-1,-1 1-23,0 0 0,0 1 0,0-1 0,0 1 0,1 1 0,0 0 0,0-1 0,0 2 0,0-1 0,1 1-1,0 0 1,-9 13 0,4-3 19,0 0-1,1 1 0,1 0 0,-7 22 1,10-24-40,1 0 1,0 1 0,1 0 0,-1 20 0,4-32-47,-1 1 0,1 0 1,0-1-1,0 1 0,1 0 0,0-1 1,-1 1-1,1 0 0,1-1 1,-1 1-1,1-1 0,0 1 1,0-1-1,0 0 0,0 0 1,1 0-1,0 0 0,5 6 1,-6-8 5,0-1 1,1 1 0,-1-1 0,0 0 0,0 0-1,0 0 1,1 0 0,-1 0 0,0-1-1,1 1 1,-1-1 0,1 1 0,-1-1 0,1 0-1,-1 0 1,1 0 0,-1 0 0,0-1 0,1 1-1,-1-1 1,1 1 0,-1-1 0,0 0-1,1 0 1,-1 0 0,0 0 0,0 0 0,0 0-1,0-1 1,4-2 0,2-3 62,-1 0 0,1 0 1,-1 0-1,-1-1 0,0 0 0,7-11 1,-4 4 33,-1 0 0,0-1 0,-2 0 0,1 0 0,-2-1 0,0 0 0,-2 0 1,1 0-1,-2 0 0,0 0 0,-1-24 0,-1 41-120,0-1 1,0 0-1,0 0 0,0 0 1,0 0-1,0 0 0,-1 0 0,1 0 1,0 0-1,0 0 0,-1 1 1,1-1-1,0 0 0,-1 0 0,1 0 1,-2-1-1,2 2-13,0 0-1,-1 0 1,1 0 0,0 0 0,-1 0-1,1 0 1,0 0 0,-1 0 0,1 0-1,0 1 1,-1-1 0,1 0 0,0 0-1,-1 0 1,1 0 0,0 0 0,0 1-1,-1-1 1,1 0 0,0 0 0,0 0-1,-1 1 1,1-1 0,0 0-1,0 0 1,0 1 0,-1-1 0,1 1-1,-15 29-1436,12-20 1012,0-1 0,1 1 0,0 0 0,1-1-1,0 1 1,0 0 0,1 0 0,2 17 0,7 2-378</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43.986"/>
    </inkml:context>
    <inkml:brush xml:id="br0">
      <inkml:brushProperty name="width" value="0.05" units="cm"/>
      <inkml:brushProperty name="height" value="0.05" units="cm"/>
      <inkml:brushProperty name="color" value="#E71224"/>
    </inkml:brush>
  </inkml:definitions>
  <inkml:trace contextRef="#ctx0" brushRef="#br0">27 1 16868,'-6'26'1472,"-2"5"-1096,-1 3-168,5-3 504,4-1-136,0-5-272,0-4-232,4-9-344,1-5-232,4-11-288,-2-6 1064,2-13-464,1-3-120,-1-9-56</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44.464"/>
    </inkml:context>
    <inkml:brush xml:id="br0">
      <inkml:brushProperty name="width" value="0.05" units="cm"/>
      <inkml:brushProperty name="height" value="0.05" units="cm"/>
      <inkml:brushProperty name="color" value="#E71224"/>
    </inkml:brush>
  </inkml:definitions>
  <inkml:trace contextRef="#ctx0" brushRef="#br0">144 15 17620,'0'0'55,"0"-1"-1,0 0 1,0 1 0,0-1 0,0 0 0,0 1 0,0-1-1,0 1 1,0-1 0,-1 1 0,1-1 0,0 0 0,0 1-1,-1-1 1,1 1 0,0-1 0,-1 1 0,1-1-1,0 1 1,-1-1 0,1 1 0,-1 0 0,1-1 0,-1 1-1,1 0 1,-1-1 0,1 1 0,-1 0 0,0-1 0,-1 1-4,1 0 0,0 1 0,0-1 0,0 0 0,0 1-1,0-1 1,0 0 0,0 1 0,0-1 0,0 1 0,0 0 0,0-1 0,0 1 0,-1 1 0,-28 33 906,19-20-804,0 1 0,1 1 1,0-1-1,2 2 0,0-1 0,1 1 0,1 0 1,0 1-1,-3 25 0,8-42-136,1 0-1,0-1 1,0 1-1,0 0 1,0 0-1,0-1 1,0 1-1,0 0 1,1 0-1,-1-1 1,1 1-1,-1 0 1,1-1-1,0 1 1,1 2-1,-1-3-7,0 0 0,-1-1 0,1 1 0,0 0 0,0-1 0,0 1 0,0-1 0,0 1 0,0-1 0,0 1 0,0-1 0,0 0-1,0 1 1,0-1 0,0 0 0,0 0 0,0 0 0,0 0 0,2 0 0,1 0 1,0-1-1,0 0 1,0 0-1,1-1 1,-1 1-1,0-1 1,-1 0 0,1 0-1,0 0 1,6-5-1,2-3-41,1-2 1,-2 0-1,0 0 0,0-1 0,-1 0 0,-1-1 0,0 0 0,10-21 1,-16 28-31,7-11-171,-5 17 23,-2 11-96,6 75-207,-7-58 488,1 1 0,1-1 0,14 50 1,-5-47 28,0-1 1,24 39 0,5 10 467,-41-77-391,0 1 0,0 0 0,0 0 0,0 0-1,0 0 1,-1 0 0,1 0 0,-1 0 0,0 0 0,1 0-1,-1 0 1,0 1 0,-1 3 0,1-6-39,0 1 1,0-1-1,0 0 0,-1 1 1,1-1-1,0 1 0,-1-1 0,1 0 1,0 1-1,-1-1 0,1 0 1,0 1-1,-1-1 0,1 0 1,-1 1-1,1-1 0,-1 0 1,1 0-1,-1 0 0,1 1 0,-1-1 1,-19-1 599,-2-5-152,1-1-1,0-1 1,-34-18-1,18 8-191,23 12-295,8 3-121,-1 1-1,1-1 1,0 0-1,0-1 1,0 1 0,0-1-1,0 0 1,-7-8 0,44-1-2731,-6 6 2170,3 0-170</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44.882"/>
    </inkml:context>
    <inkml:brush xml:id="br0">
      <inkml:brushProperty name="width" value="0.05" units="cm"/>
      <inkml:brushProperty name="height" value="0.05" units="cm"/>
      <inkml:brushProperty name="color" value="#E71224"/>
    </inkml:brush>
  </inkml:definitions>
  <inkml:trace contextRef="#ctx0" brushRef="#br0">1 298 18932,'5'-2'2024,"-1"5"401,-4-1-1545,1-2-1088,1-3-120,-4 1 224,-1 2-80,-2 0-112</inkml:trace>
  <inkml:trace contextRef="#ctx0" brushRef="#br0" timeOffset="1">369 536 17388,'-1'3'1800,"4"-7"-546,11-18 59,17-33-330,4-25-543,-4-1 0,26-106 0,-30 93-509,-19 79-32,-6 26-35,-3 31-16,-24 164 21,0 6 294,26-182-659,-1-30 483,0 0 0,1 1 0,-1-1 0,0 1 0,0-1 0,0 0 0,0 1 0,1-1 0,-1 0 0,0 1-1,0-1 1,1 0 0,-1 0 0,0 1 0,0-1 0,1 0 0,-1 1 0,0-1 0,1 0 0,-1 0 0,0 0 0,1 0 0,-1 1 0,0-1 0,1 0 0,0 0 12,0 0 0,0-1-1,0 1 1,0 0 0,0 0-1,0-1 1,0 1 0,-1 0 0,1-1-1,0 1 1,0-1 0,0 1 0,-1-1-1,1 0 1,0 1 0,0-2 0,12-13-186,1-5-45</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8.270"/>
    </inkml:context>
    <inkml:brush xml:id="br0">
      <inkml:brushProperty name="width" value="0.05" units="cm"/>
      <inkml:brushProperty name="height" value="0.05" units="cm"/>
    </inkml:brush>
  </inkml:definitions>
  <inkml:trace contextRef="#ctx0" brushRef="#br0">76 263 15627,'24'48'1044,"-8"-13"-276,2 0 1,39 57-1,-55-89-635,1 0 0,-1 0 0,1-1 0,-1 1 0,1 0 1,0-1-1,7 4 0,-10-5-96,1-1 0,0 0 1,0 1-1,0-1 0,0 0 1,0 0-1,0 1 0,0-1 1,0 0-1,0 0 0,0 0 1,0 0-1,0 0 0,0-1 1,0 1-1,0 0 0,0 0 1,0-1-1,0 1 0,0-1 1,0 1-1,0 0 0,0-1 1,0 0-1,-1 1 0,1-1 1,0 0-1,0 1 0,-1-1 1,1 0-1,0 0 0,-1 1 1,2-3-1,2-4 103,0 0 0,-1 0 0,0 0 0,0-1 0,0 1 0,-1-1 0,0 0-1,1-11 1,0-5 287,-1-39-1,-3 44-294,0-1 0,-1 0 0,-1 1 0,-1 0 0,0 0 0,-13-34 0,13 44-194,0 0 0,-1 0-1,0 1 1,0-1 0,-1 1 0,0 0 0,-1 1 0,1-1 0,-1 1-1,-1 0 1,1 1 0,-1 0 0,-1 0 0,1 1 0,-13-6 0,7 5-55,-1 0-1,0 2 1,-1 0 0,-16-2 0,-9 1-292</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45.389"/>
    </inkml:context>
    <inkml:brush xml:id="br0">
      <inkml:brushProperty name="width" value="0.05" units="cm"/>
      <inkml:brushProperty name="height" value="0.05" units="cm"/>
      <inkml:brushProperty name="color" value="#E71224"/>
    </inkml:brush>
  </inkml:definitions>
  <inkml:trace contextRef="#ctx0" brushRef="#br0">45 0 17660,'0'6'203,"0"0"1,0-1 0,-1 1 0,0-1-1,0 1 1,0-1 0,-3 8-1,-2 13 138,6-26-332,-14 107 468,13-96-410,1 0 0,0 0-1,1 0 1,0 0 0,0 0 0,2 0 0,5 17 0,-8-25-25,1-1 1,0 0-1,0 0 0,0 1 0,0-1 0,1 0 1,-1 0-1,0 0 0,1 0 0,-1-1 0,1 1 1,0 0-1,0-1 0,0 1 0,-1-1 1,1 0-1,1 1 0,-1-1 0,0 0 0,0 0 1,0 0-1,1-1 0,-1 1 0,0 0 0,1-1 1,-1 0-1,0 1 0,1-1 0,-1 0 1,1 0-1,-1 0 0,0-1 0,1 1 0,-1 0 1,3-2-1,2 0 79,-1-1 0,0 1-1,0-1 1,0 0 0,-1-1 0,1 0 0,-1 1 0,0-2-1,0 1 1,0-1 0,8-9 0,-9 7-42,0 1 0,-1-1 0,1 0-1,-1 1 1,-1-1 0,1-1 0,-1 1 0,-1 0 0,1 0-1,-1-1 1,-1 1 0,1-1 0,-1 1 0,0-1 0,-1 1-1,0-1 1,-2-10 0,2 13-77,0 1 0,0 0 1,-1 0-1,1 0 0,-1 0 0,0 0 1,0 0-1,0 0 0,0 1 0,-1-1 0,0 1 1,1-1-1,-1 1 0,0 0 0,-1 0 0,1 0 1,0 1-1,-1-1 0,0 1 0,1 0 0,-1 0 1,0 0-1,0 0 0,0 1 0,-1 0 0,1 0 1,0 0-1,0 0 0,-1 0 0,1 1 0,-5 0 1,3 1-89,1 0 1,0 1 0,0-1-1,-1 1 1,1 0 0,1 0-1,-1 1 1,0 0 0,0 0 0,1 0-1,0 0 1,0 1 0,0-1-1,0 1 1,-5 6 0,7-7-36,0-1 0,1 1 0,-1-1 0,0 1 0,1 0 0,0-1 1,0 1-1,-1 0 0,2 0 0,-1 0 0,0 0 0,0 5 0,1-6 25,0 0-1,0 0 0,1 0 1,-1 0-1,1 0 0,-1-1 1,1 1-1,-1 0 0,1 0 0,0 0 1,0-1-1,0 1 0,0-1 1,0 1-1,0-1 0,1 1 0,-1-1 1,1 1-1,-1-1 0,0 0 1,4 2-1,16 6-490,11-3-101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45.773"/>
    </inkml:context>
    <inkml:brush xml:id="br0">
      <inkml:brushProperty name="width" value="0.05" units="cm"/>
      <inkml:brushProperty name="height" value="0.05" units="cm"/>
      <inkml:brushProperty name="color" value="#E71224"/>
    </inkml:brush>
  </inkml:definitions>
  <inkml:trace contextRef="#ctx0" brushRef="#br0">110 71 13115,'2'-5'458,"-1"1"0,0-1 1,0 0-1,0 0 0,0 0 1,-1 0-1,0 0 0,0-8 0,0 12-351,0 0 0,0 0 1,-1 0-1,1 0 0,0 0 0,0 1 0,-1-1 0,1 0 0,0 0 0,-1 0 0,1 0 0,-1 1 0,1-1 0,-1 0 0,0 0 0,1 1 0,-1-1 0,0 0 0,1 1 0,-3-2 0,2 2-12,0 0 0,0 0 0,-1 0 1,1 0-1,0 0 0,-1 0 0,1 0 0,0 0 0,0 0 0,-1 1 0,1-1 0,0 0 0,0 1 0,-1-1 0,1 1 0,0-1 0,0 1 0,0 0 0,0 0 0,-1 0 0,-4 4-10,1-1-1,-1 1 0,1 1 1,0-1-1,1 1 1,0-1-1,0 1 0,0 1 1,0-1-1,1 0 0,0 1 1,0 0-1,-1 7 1,-1 3-62,0 1 1,2 0 0,0-1 0,0 21 0,3-33 1,0 1 0,0-1 1,0 1-1,1-1 1,0 0-1,0 1 1,0-1-1,1 0 1,0 0-1,0 0 0,0 0 1,1 0-1,-1 0 1,6 6-1,-6-9 14,0 0 0,0 0 0,0 0 0,0 0-1,1 0 1,-1 0 0,1 0 0,-1-1 0,1 0 0,0 1 0,0-1-1,-1 0 1,1 0 0,0-1 0,0 1 0,0 0 0,0-1 0,0 0-1,0 0 1,0 0 0,0 0 0,0 0 0,0-1 0,0 1 0,0-1-1,0 0 1,3-1 0,0 0 53,0-1-1,0 0 1,0 0-1,-1 0 0,1-1 1,-1 0-1,0 0 1,0 0-1,0-1 1,-1 0-1,1 1 1,-1-2-1,0 1 0,-1 0 1,1-1-1,-1 0 1,0 0-1,-1 0 1,1 0-1,-1 0 1,0 0-1,-1-1 0,1 1 1,-1-1-1,-1 1 1,1-1-1,-1 1 1,-1-13-1,1 13-95,-1 0 0,0-1 0,0 1-1,0 0 1,-1-1 0,1 1 0,-1 0 0,-1 0 0,1 0 0,-1 1-1,0-1 1,-1 1 0,1-1 0,-1 1 0,0 0 0,-1 0-1,1 1 1,-1-1 0,0 1 0,0 0 0,0 0 0,0 1 0,-1-1-1,1 1 1,-1 1 0,0-1 0,0 1 0,0 0 0,-9-2-1,12 3-98,1 1 1,-1 0-1,0 0 0,1 0 0,-1 0 0,0 0 0,0 0 0,1 1 0,-1-1 0,0 1 0,1 0 0,-1 0 1,1 0-1,-1 0 0,1 0 0,0 1 0,-1-1 0,1 1 0,0-1 0,0 1 0,-3 2 0,3-1-24,-1 1-1,1-1 0,0 0 0,0 1 1,0-1-1,0 1 0,1 0 0,0-1 0,-1 1 1,1 0-1,0 0 0,1 0 0,-1 7 1,0 20-636</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47.827"/>
    </inkml:context>
    <inkml:brush xml:id="br0">
      <inkml:brushProperty name="width" value="0.05" units="cm"/>
      <inkml:brushProperty name="height" value="0.05" units="cm"/>
      <inkml:brushProperty name="color" value="#E71224"/>
    </inkml:brush>
  </inkml:definitions>
  <inkml:trace contextRef="#ctx0" brushRef="#br0">4 1 19636,'1'0'112,"0"1"1,-1 0-1,1 0 0,0 0 0,0 0 0,0 0 0,-1 0 1,1 0-1,0 0 0,-1 1 0,1-1 0,-1 0 0,1 0 1,-1 0-1,0 1 0,0-1 0,1 0 0,-1 0 0,0 1 0,0-1 1,0 0-1,-1 3 0,-3 35 669,1-26-382,-1 52-229,2 0 0,7 80 0,-4-133-155,1 6-1206,8 28 0,-16-56 810,-3-7-149</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48.337"/>
    </inkml:context>
    <inkml:brush xml:id="br0">
      <inkml:brushProperty name="width" value="0.05" units="cm"/>
      <inkml:brushProperty name="height" value="0.05" units="cm"/>
      <inkml:brushProperty name="color" value="#E71224"/>
    </inkml:brush>
  </inkml:definitions>
  <inkml:trace contextRef="#ctx0" brushRef="#br0">7 38 16436,'-7'0'1736,"11"1"-992,1 3-264,14-4 1000,4 0-223,5 0-473,4-2-144,6 0-240,2-1-200,-1-4-584,1 0-456,-7-2 720,3 2-168,-1 2-144</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48.801"/>
    </inkml:context>
    <inkml:brush xml:id="br0">
      <inkml:brushProperty name="width" value="0.05" units="cm"/>
      <inkml:brushProperty name="height" value="0.05" units="cm"/>
      <inkml:brushProperty name="color" value="#E71224"/>
    </inkml:brush>
  </inkml:definitions>
  <inkml:trace contextRef="#ctx0" brushRef="#br0">22 42 19484,'6'-5'309,"1"1"0,1-1 0,-1 1 0,0 0-1,1 0 1,0 1 0,0 0 0,0 1 0,0 0 0,1 0 0,-1 1-1,11-1 1,-15 2-275,-1-1-1,0 2 1,1-1-1,-1 0 1,0 1-1,1-1 1,-1 1-1,0 0 1,0 0-1,0 1 1,0-1-1,0 1 1,0-1-1,0 1 1,0 0-1,0 0 1,-1 0-1,1 0 1,-1 1-1,0-1 1,1 1 0,-1-1-1,0 1 1,-1 0-1,1 0 1,0 0-1,-1 0 1,0 0-1,1 0 1,-1 0-1,0 0 1,-1 0-1,2 6 1,-1 1-28,-1 0 0,0 0 1,-1 0-1,1 0 0,-2-1 1,1 1-1,-2 0 1,1-1-1,-1 0 0,-7 16 1,-7 11 10,-26 41 1,-17 10 31,-6 10-5,65-94-43,0-1-1,0 0 0,0 0 1,0 1-1,0-1 0,0 0 1,1 1-1,-1-1 0,1 1 1,-1 2-1,2-4 0,-1 0 1,0 0-1,0 1 1,0-1-1,0 0 0,1 0 1,-1 0-1,1 0 1,-1 0-1,1 0 0,-1 0 1,1 0-1,-1 0 1,1 0-1,0-1 0,-1 1 1,2 1-1,1 0 0,0 0 0,0-1 1,1 1-1,-1-1 0,0 1 0,1-1 0,-1 0 0,1 0 0,-1-1 0,1 1 0,-1-1 0,6 1 0,22-1-466,57-6-1,6-1-425,-61 8 537</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49.246"/>
    </inkml:context>
    <inkml:brush xml:id="br0">
      <inkml:brushProperty name="width" value="0.05" units="cm"/>
      <inkml:brushProperty name="height" value="0.05" units="cm"/>
      <inkml:brushProperty name="color" value="#E71224"/>
    </inkml:brush>
  </inkml:definitions>
  <inkml:trace contextRef="#ctx0" brushRef="#br0">1 65 19132,'0'0'2233,"5"4"-1497,0-4-280,2-2 1384,0 0-944,2 1-207,0-3-425,0-1-208,-4 3-713,2-3-519,-4-7 952,1-1-160,-1-10-192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50.625"/>
    </inkml:context>
    <inkml:brush xml:id="br0">
      <inkml:brushProperty name="width" value="0.05" units="cm"/>
      <inkml:brushProperty name="height" value="0.05" units="cm"/>
      <inkml:brushProperty name="color" value="#E71224"/>
    </inkml:brush>
  </inkml:definitions>
  <inkml:trace contextRef="#ctx0" brushRef="#br0">1 18 15435,'12'-4'339,"1"0"-1,0 1 1,-1 1-1,1 0 1,1 0-1,-1 1 1,0 1-1,0 0 1,0 1-1,0 1 1,0 0-1,0 0 1,0 1-1,-1 1 1,1 0-1,-1 1 1,0 0-1,0 1 1,-1 1-1,15 9 0,-23-13-289,1 0 0,-1 1 0,0-1 0,0 0 0,0 1 0,0 0 0,-1 0 0,0 0 0,0 0 0,0 0 0,0 0 0,0 0 0,1 7 0,-2-3 16,0-1 1,0 0 0,-1 1 0,0-1 0,0 1 0,-1-1 0,-2 13-1,-1-2 45,-2-1-1,0 1 0,-1-1 0,0-1 0,-2 1 1,-9 14-1,-8 5 191,-54 60 0,13-18-105,65-76-194,1-1 1,-1 1 0,1 0 0,0-1-1,0 1 1,0 0 0,0 0-1,0 0 1,0 0 0,1 0 0,-1 0-1,0 0 1,1 1 0,0-1-1,0 0 1,-1 0 0,1 0-1,0 0 1,1 1 0,-1-1 0,1 3-1,0-3-1,0 1 0,1-1 0,-1 1-1,1-1 1,-1 0 0,1 0 0,0 0-1,0 0 1,0 0 0,0 0 0,0 0-1,1-1 1,-1 1 0,0-1 0,1 1-1,2 0 1,7 3-140,-1-1 1,0-1-1,1 0 1,0-1-1,-1 0 1,1 0-1,0-1 0,0-1 1,0 0-1,0-1 1,0 0-1,0 0 0,-1-2 1,1 1-1,0-2 1,-1 1-1,0-1 1,0-1-1,0 0 0,17-12 1,11-11-409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51.120"/>
    </inkml:context>
    <inkml:brush xml:id="br0">
      <inkml:brushProperty name="width" value="0.05" units="cm"/>
      <inkml:brushProperty name="height" value="0.05" units="cm"/>
      <inkml:brushProperty name="color" value="#E71224"/>
    </inkml:brush>
  </inkml:definitions>
  <inkml:trace contextRef="#ctx0" brushRef="#br0">1 580 17836,'0'1'44,"0"-1"0,0 0 0,0 0 0,0 0 0,0 0 0,0 0 0,0 1 0,0-1 0,0 0 0,0 0 1,0 0-1,0 0 0,0 0 0,1 1 0,-1-1 0,0 0 0,0 0 0,0 0 0,0 0 0,0 0 0,0 0 0,0 0 0,1 0 0,-1 0 0,0 1 1,0-1-1,0 0 0,0 0 0,0 0 0,1 0 0,-1 0 0,0 0 0,0 0 0,0 0 0,0 0 0,0 0 0,1 0 0,-1 0 0,0 0 0,0 0 1,8-5 635,7-14-77,16-32 655,-3-2 0,29-71-1,-38 78-965,57-145 345,-46 111-518,-24 65-105,-6 17-27,-6 23-33,4-18 44,-42 225-94,38-191 89,-2 7-67,1-10-134,1 0 0,2 0 0,2 53 0,4-85-813,0-18 500,-2-11 65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51.564"/>
    </inkml:context>
    <inkml:brush xml:id="br0">
      <inkml:brushProperty name="width" value="0.05" units="cm"/>
      <inkml:brushProperty name="height" value="0.05" units="cm"/>
      <inkml:brushProperty name="color" value="#E71224"/>
    </inkml:brush>
  </inkml:definitions>
  <inkml:trace contextRef="#ctx0" brushRef="#br0">245 26 18252,'-1'-2'136,"0"1"0,0-1 0,0 0 1,0 1-1,0-1 0,0 1 0,-1 0 0,1-1 0,0 1 1,-1 0-1,0 0 0,1 0 0,-1 0 0,0 0 0,1 0 1,-1 0-1,0 0 0,0 1 0,0-1 0,1 1 0,-1-1 1,-3 1-1,1 0 0,1 0 0,-1 1 0,1-1 0,-1 1 0,0 0 0,1 0 0,0 0 0,-1 1 0,1-1 0,0 1 0,-5 3 0,-1 1-11,-1 2-1,1-1 1,0 1-1,1 1 1,-1 0-1,-10 15 1,7-4-113,0 1 1,1 0-1,1 0 1,1 1 0,1 0-1,-5 27 1,9-32 0,0 1 0,2-1 0,0 1 0,1 0 0,1 0 0,1 0 0,0 0 0,7 31 0,-7-43 10,1 0 1,0-1-1,0 1 0,0-1 0,0 1 0,1-1 0,0 0 1,0 0-1,0 0 0,1-1 0,0 1 0,0-1 1,0 0-1,0 0 0,1 0 0,-1 0 0,1-1 1,0 0-1,0 0 0,0 0 0,1-1 0,-1 1 0,0-1 1,1-1-1,0 1 0,-1-1 0,1 0 0,0 0 1,0 0-1,9-1 0,-4-1 39,0 0 1,0-1-1,0-1 0,-1 1 1,1-1-1,-1-1 0,0 0 1,0-1-1,15-9 0,-11 5 33,-2 0 0,1 0 0,-1-2 0,-1 1-1,0-2 1,16-20 0,-19 21-18,0-1 1,0 0-1,-2-1 0,1 0 0,-2 0 1,0 0-1,5-21 0,-8 25-36,0 0-1,-1-1 1,0 1-1,0-1 1,-1 1-1,-1-1 1,1 1-1,-2 0 1,1-1-1,-1 1 1,-5-14-1,4 17-99,1 1 0,-1-1 0,0 1 0,-1-1 0,1 1 0,-1 0-1,0 0 1,0 0 0,-1 1 0,1 0 0,-1 0 0,0 0 0,0 0 0,-1 1 0,1-1-1,-1 2 1,1-1 0,-1 0 0,0 1 0,0 0 0,0 1 0,0-1 0,0 1 0,-1 0-1,1 1 1,-10-1 0,5 2-109,0-1 1,1 1-1,-1 1 0,1 0 0,-1 0 0,1 1 1,0 0-1,0 1 0,0 0 0,1 1 0,-1 0 0,1 0 1,0 1-1,0 0 0,-10 11 0,-10 18-461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54.425"/>
    </inkml:context>
    <inkml:brush xml:id="br0">
      <inkml:brushProperty name="width" value="0.05" units="cm"/>
      <inkml:brushProperty name="height" value="0.05" units="cm"/>
      <inkml:brushProperty name="color" value="#E71224"/>
    </inkml:brush>
  </inkml:definitions>
  <inkml:trace contextRef="#ctx0" brushRef="#br0">0 28 16524,'13'14'1824,"4"0"-1216,1-7-208,8-8 864,7-6-535,4-4-57,5-1-112,0 0-112,-2 3-192,-3 0-64,-3 7-136,-6 2-96,-9 9-392,-5 2-264,-5 1-424,-6 0 887,-3-7-239</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08.700"/>
    </inkml:context>
    <inkml:brush xml:id="br0">
      <inkml:brushProperty name="width" value="0.05" units="cm"/>
      <inkml:brushProperty name="height" value="0.05" units="cm"/>
    </inkml:brush>
  </inkml:definitions>
  <inkml:trace contextRef="#ctx0" brushRef="#br0">2374 174 11602,'-195'-33'1406,"-270"-12"0,379 44-1056,1 3 0,-1 3 0,1 5 0,0 3 0,-143 42 0,145-27-273,2 4-1,0 3 1,3 4-1,1 4 0,2 3 1,2 2-1,2 4 1,-86 83-1,126-104-79,1 1 0,2 2 0,1 0 0,2 2-1,2 1 1,-30 61 0,41-72-7,1 2 0,1 0 0,2 0 0,1 1 0,1-1-1,1 2 1,2-1 0,0 0 0,2 1 0,5 48 0,1-43-3,2-1 1,1 1-1,2-1 1,1-1-1,2 0 1,1 0-1,26 43 0,-17-40-10,1-2-1,1 0 0,2-1 1,1-2-1,64 54 0,-45-48-84,3-1-1,1-3 1,1-3-1,1-1 0,2-3 1,73 24-1,-46-24-460,2-4-1,0-4 1,159 14-1,-147-26-4,0-5 1,0-3-1,153-24 0,-180 14 458,-1-4 1,-1-3 0,0-2 0,-2-4-1,107-56 1,-38 1 1723,-5-7 0,191-165 0,-218 163-339,-4-4 0,-4-4 0,113-152 1,-195 231-1191,-1 1 1,0-2 0,-2 1-1,0-2 1,-1 1 0,-1-1-1,0 0 1,-2 0 0,-1-1-1,0 0 1,-1 0 0,-2 0-1,0 0 1,-3-35 0,-2 24-85,-1 1 0,-2 0 1,-1 1-1,-1 0 1,-2 0-1,0 1 0,-2 0 1,-24-37-1,11 25-176,-2 1 1,-2 1-1,-1 1 1,-63-56-1,73 75 171,-1 1 0,-1 1-1,-1 1 1,0 2 0,-1 0-1,-1 1 1,0 2 0,0 0-1,-1 2 1,-1 1 0,1 1-1,-1 1 1,0 2 0,-1 1-1,1 1 1,-1 1 0,1 1-1,-1 2 1,1 1-1,-28 7 1,23-2 35,-54 23-1,-35 20 84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54.816"/>
    </inkml:context>
    <inkml:brush xml:id="br0">
      <inkml:brushProperty name="width" value="0.05" units="cm"/>
      <inkml:brushProperty name="height" value="0.05" units="cm"/>
      <inkml:brushProperty name="color" value="#E71224"/>
    </inkml:brush>
  </inkml:definitions>
  <inkml:trace contextRef="#ctx0" brushRef="#br0">1 35 16668,'17'6'1816,"8"-6"-976,5-4-296,5 1 745,1-4-145,3 0-208,-1 3-208,-4 1-584,-1 1-376,-7 2-784,-1 0 920,-6 0-104,-1 2-144,-3-15-192</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55.328"/>
    </inkml:context>
    <inkml:brush xml:id="br0">
      <inkml:brushProperty name="width" value="0.05" units="cm"/>
      <inkml:brushProperty name="height" value="0.05" units="cm"/>
      <inkml:brushProperty name="color" value="#E71224"/>
    </inkml:brush>
  </inkml:definitions>
  <inkml:trace contextRef="#ctx0" brushRef="#br0">126 0 19292,'-2'2'253,"0"0"1,0 0-1,-1 0 0,1 0 0,1 0 1,-1 1-1,0-1 0,-2 4 0,1-1 62,-7 10 121,1 0 0,0 1 0,1 1 0,-8 21 0,12-27-428,1-1 0,0 1 1,0 0-1,2 1 0,-1-1 0,1 0 0,1 1 1,0 11-1,1-21-10,-1-1 1,0 1-1,1 0 1,-1-1-1,1 1 1,-1 0-1,1-1 0,0 1 1,0-1-1,0 1 1,0-1-1,0 0 1,0 1-1,0-1 1,0 0-1,0 0 1,1 1-1,-1-1 0,0 0 1,1 0-1,-1-1 1,1 1-1,-1 0 1,1 0-1,-1-1 1,1 1-1,0-1 1,-1 1-1,1-1 0,0 0 1,0 0-1,-1 1 1,4-2-1,7 1-6,0-1 0,-1 0 0,1 0-1,11-5 1,-2 2 0,-9 2 4,0 1-1,0 0 0,0 0 0,0 1 0,0 1 1,0 0-1,0 1 0,0 0 0,20 7 0,-27-7 7,0 0-1,1 1 0,-1-1 0,0 1 1,0 1-1,-1-1 0,1 1 0,-1-1 0,1 1 1,-1 1-1,-1-1 0,1 0 0,0 1 0,-1 0 1,0 0-1,0 0 0,-1 0 0,1 1 0,-1-1 1,0 0-1,2 11 0,-2-4 75,-1-1 0,1 0 0,-2 1 0,0-1 0,0 1 0,-1-1 0,0 1 0,-1-1 0,-1 0 0,0 1 0,0-1 0,-1-1 0,0 1 0,-1 0-1,0-1 1,-1 0 0,0 0 0,-10 12 0,9-14-13,0-1-1,0 1 1,0-1-1,-1-1 1,0 1-1,0-1 1,0-1-1,-1 1 1,0-1-1,0-1 1,0 0-1,-1 0 1,0-1-1,1 0 1,-1-1-1,0 0 1,0 0-1,0-1 1,-1 0-1,1-1 1,-10-1-1,15 0-134,0 1 0,1-1-1,-1 0 1,0 0 0,1-1 0,-1 1-1,1-1 1,-1 0 0,1-1 0,0 1 0,0-1-1,0 1 1,0-1 0,0 0 0,1-1-1,-1 1 1,1-1 0,-5-6 0,3 1-141,-1 0 0,2-1 0,-1 0 0,1 0 0,1 0-1,0-1 1,-2-13 0,-5-40-324,5-7-167</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55.818"/>
    </inkml:context>
    <inkml:brush xml:id="br0">
      <inkml:brushProperty name="width" value="0.05" units="cm"/>
      <inkml:brushProperty name="height" value="0.05" units="cm"/>
      <inkml:brushProperty name="color" value="#E71224"/>
    </inkml:brush>
  </inkml:definitions>
  <inkml:trace contextRef="#ctx0" brushRef="#br0">0 41 15531,'11'-5'2249,"3"7"-1057,0 1-504,8 1 2569,3 1-1809,12-2-736,5-1-120,7-2-279,2-2-185,5-5-440,-2 0-265,-3-3-615,-4-1-80,-8 3 880,-6 0-304,-9 7-177</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56.238"/>
    </inkml:context>
    <inkml:brush xml:id="br0">
      <inkml:brushProperty name="width" value="0.05" units="cm"/>
      <inkml:brushProperty name="height" value="0.05" units="cm"/>
      <inkml:brushProperty name="color" value="#E71224"/>
    </inkml:brush>
  </inkml:definitions>
  <inkml:trace contextRef="#ctx0" brushRef="#br0">0 519 19228,'2'23'1712,"-2"-22"-1692,0-1-1,0 0 0,0 0 0,0 1 0,0-1 0,0 0 0,0 0 0,0 1 0,0-1 0,0 0 0,0 0 1,1 1-1,-1-1 0,0 0 0,0 0 0,0 0 0,0 1 0,0-1 0,1 0 0,-1 0 0,0 0 0,0 0 1,0 0-1,1 1 0,-1-1 0,0 0 0,0 0 0,1 0 0,-1 0 0,0 0 0,0 0 0,1 0 0,-1 0 1,0 0-1,0 0 0,0 0 0,1 0 0,-1 0 0,0 0 0,0 0 0,1 0 0,-1 0 0,0 0 0,0 0 0,1 0 1,-1 0-1,0 0 0,0 0 0,1-1 0,-1 1 0,0 0 0,0 0 0,1 0 0,10-13 491,135-212 2993,-79 115-3203,-35 58-237,50-72-52,-82 124-12,0 0-1,0 0 1,0 0 0,0 0 0,0 0 0,0 1 0,0-1 0,0 0 0,0 0 0,0 0 0,0 0 0,0 0 0,0 0-1,0 0 1,0 0 0,0 0 0,0 0 0,0 0 0,0 0 0,0 0 0,0 0 0,0 0 0,1 0 0,-1 0 0,0 0 0,0 0-1,0 0 1,0 0 0,0 0 0,0 0 0,0 0 0,0 0 0,0 0 0,0 0 0,0 0 0,0 0 0,0 0 0,0 0-1,1 0 1,-1 0 0,0 0 0,0 0 0,-4 15-23,-12 30 2,10-32 7,-13 42-38,1 1 1,3 1-1,3 0 0,-7 75 1,18-125-110,1-1 0,0 1 0,1 0 0,-1-1 0,1 1 0,1 0 0,3 11-1,-5-17 99,1 0 0,-1 1 0,1-1-1,0 0 1,-1 0 0,1 1-1,0-1 1,0 0 0,0 0-1,0 0 1,0 0 0,0 0-1,0 0 1,0 0 0,1 0-1,-1-1 1,0 1 0,0 0-1,1-1 1,-1 1 0,1-1-1,-1 1 1,0-1 0,1 0-1,-1 1 1,1-1 0,-1 0-1,1 0 1,-1 0 0,1 0-1,-1 0 1,0-1 0,1 1-1,-1 0 1,1-1 0,-1 1-1,0-1 1,1 1 0,-1-1-1,0 0 1,2-1 0,26-18-624,5-15-177</inkml:trace>
  <inkml:trace contextRef="#ctx0" brushRef="#br0" timeOffset="1">706 26 15955,'1'0'113,"-1"-1"-1,0 0 0,0 1 0,0-1 1,0 1-1,0-1 0,0 0 0,0 1 1,0-1-1,0 0 0,0 1 0,0-1 0,-1 1 1,1-1-1,0 0 0,0 1 0,0-1 1,-1 0-1,0 1-62,0 0 1,1 0-1,-1 0 0,0 0 1,1 0-1,-1 1 1,1-1-1,-1 0 0,0 0 1,1 1-1,-1-1 1,1 0-1,-1 1 0,1-1 1,-1 1-1,1-1 1,-1 1-1,1-1 0,-1 1 1,1-1-1,0 1 1,-1-1-1,0 2 0,-6 8 442,0 0-1,0 1 0,1 0 0,0 0 0,-6 20 0,-16 65 139,20-63-575,3 0-1,-4 47 1,9-69-34,-1 0 0,2 0-1,0 0 1,0-1 0,1 1 0,0 0 0,0 0-1,2-1 1,-1 0 0,1 1 0,8 13 0,-11-22 1,0 0 1,1 0 0,-1 0-1,1 0 1,-1 0-1,1 0 1,0-1 0,-1 1-1,1 0 1,0-1 0,0 1-1,1-1 1,-1 0 0,0 0-1,0 0 1,0 0-1,1 0 1,-1 0 0,1-1-1,-1 1 1,0-1 0,1 1-1,-1-1 1,1 0 0,-1 0-1,1 0 1,-1 0-1,1-1 1,-1 1 0,1-1-1,-1 1 1,0-1 0,1 0-1,-1 0 1,0 0 0,0 0-1,5-3 1,1-3 106,1 0 0,-1 0 0,-1-1 0,1 0 0,-1-1 0,-1 0 0,1 0 0,-2 0 0,1-1 0,6-15 0,-4 5 104,0-1 0,-2 0 0,0 0 0,4-31 0,-6 25 8,-2 1 0,-2-51 0,0 70-249,-1-1 0,0 1-1,0 0 1,0-1 0,-1 1 0,0 0-1,-1 0 1,0 0 0,0 0 0,0 0-1,-1 1 1,0-1 0,0 1 0,0 0-1,-7-6 1,8 10-61,0-1-1,-1 1 1,1 0 0,-1 0-1,0 0 1,0 0-1,0 1 1,0-1 0,0 1-1,0 0 1,0 0 0,0 1-1,-1-1 1,1 1-1,0 0 1,0 0 0,0 0-1,-1 1 1,1 0-1,-5 1 1,-4 1-73,1 1 0,0 1 0,0 0 0,0 0-1,-14 10 1,-11 7-282</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22.826"/>
    </inkml:context>
    <inkml:brush xml:id="br0">
      <inkml:brushProperty name="width" value="0.05" units="cm"/>
      <inkml:brushProperty name="height" value="0.05" units="cm"/>
      <inkml:brushProperty name="color" value="#E71224"/>
    </inkml:brush>
  </inkml:definitions>
  <inkml:trace contextRef="#ctx0" brushRef="#br0">1 4 17220,'2'-1'211,"1"0"1,0 1 0,0-1 0,0 1-1,-1 0 1,1-1 0,0 1 0,0 1-1,0-1 1,0 0 0,-1 1 0,1-1-1,0 1 1,0 0 0,-1 0 0,1 0-1,0 0 1,-1 0 0,1 1 0,-1-1-1,0 1 1,1 0 0,-1 0-1,2 2 1,6 6 69,0 1 0,0 0 0,12 21 0,-7-11-76,28 39 54,-17-21-217,63 68 0,-112-117-3383,8 4 2829,-7-4-264</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23.486"/>
    </inkml:context>
    <inkml:brush xml:id="br0">
      <inkml:brushProperty name="width" value="0.05" units="cm"/>
      <inkml:brushProperty name="height" value="0.05" units="cm"/>
      <inkml:brushProperty name="color" value="#E71224"/>
    </inkml:brush>
  </inkml:definitions>
  <inkml:trace contextRef="#ctx0" brushRef="#br0">3 206 14883,'0'0'45,"0"0"0,-1 0 0,1 0 0,0 0 0,0 1 0,0-1 0,0 0-1,-1 0 1,1 0 0,0 0 0,0 1 0,0-1 0,0 0 0,0 0 0,0 0 0,0 1 0,-1-1 0,1 0 0,0 0-1,0 0 1,0 1 0,0-1 0,0 0 0,0 0 0,0 0 0,0 1 0,0-1 0,0 0 0,0 0 0,0 1-1,0-1 1,0 0 0,1 0 0,-1 0 0,0 1 0,0-1 0,0 0 0,0 0 0,10 4 862,14-4 275,-9-3-701,-1-1 0,0 0 0,0-1 0,0-1 0,24-13 0,-7 0 55,36-27 0,-62 43-500,8-7 40,0 0 1,-1-1 0,0 0-1,17-20 1,-73 64-532,-224 220-652,257-245 662,11-12-377,14-17-257,0 4 543,18-22-237,-1-1-1,-2-2 1,35-68-1,-56 90 1047,-13 33 404,-9 26 61,-3-1 0,-27 49 0,11-25-369,33-62-373,0 0-1,0 0 1,-1 0-1,1 0 0,0 0 1,0 0-1,0 0 1,-1 0-1,1 0 1,0 0-1,0 0 1,-1 0-1,1 0 1,0 0-1,0 0 1,0 0-1,-1 0 1,1 0-1,0 0 1,0 0-1,0 0 1,-1 0-1,1 0 1,0 0-1,0-1 1,0 1-1,-1 0 1,1 0-1,0 0 1,0 0-1,0 0 1,0-1-1,-1 1 1,1 0-1,0 0 1,0 0-1,0-1 0,0 1 1,0 0-1,0 0 1,0 0-1,0-1 1,0 1-1,0 0 1,0 0-1,0-1 1,0 1-1,0 0 1,-6-12-86,-8-39-17,2 0 0,-6-70 0,17 119 145,1 0 0,0-1-1,0 1 1,0 0 0,0 0 0,0 0 0,0 0-1,1 0 1,-1 0 0,1 0 0,1-3 0,-2 4-19,1 1 1,-1-1-1,1 1 1,0-1 0,0 1-1,-1-1 1,1 1-1,0-1 1,0 1 0,-1 0-1,1-1 1,0 1-1,0 0 1,0 0 0,0 0-1,-1 0 1,1 0-1,0 0 1,0 0 0,0 0-1,0 0 1,0 0-1,-1 0 1,1 0-1,0 0 1,0 1 0,0-1-1,-1 0 1,3 2-1,18 6 54,0 2-1,0 1 0,-1 0 0,24 19 0,8 4-323,-17-14 174,-1-2-49</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57.812"/>
    </inkml:context>
    <inkml:brush xml:id="br0">
      <inkml:brushProperty name="width" value="0.05" units="cm"/>
      <inkml:brushProperty name="height" value="0.05" units="cm"/>
      <inkml:brushProperty name="color" value="#E71224"/>
    </inkml:brush>
  </inkml:definitions>
  <inkml:trace contextRef="#ctx0" brushRef="#br0">103 1 18012,'0'0'25,"0"0"1,0-1-1,0 1 0,0 0 1,0 0-1,0 0 0,0 0 1,0 0-1,1 0 0,-1 0 1,0 0-1,0 0 0,0 0 1,0 0-1,0 0 0,0 0 1,0 1-1,0-1 0,1 0 1,-1 0-1,0 0 0,0 0 1,0 0-1,0 0 0,0 0 1,0 0-1,0 0 0,0 0 1,0 0-1,0 0 0,1 0 1,-1 0-1,0 1 0,0-1 1,0 0-1,0 0 0,0 0 1,0 0-1,0 0 0,0 0 1,0 0-1,0 0 1,0 1-1,0-1 0,0 0 1,0 0-1,0 0 0,0 0 1,0 0-1,0 0 0,0 1 1,-2 9 435,-8 16-317,8-21 159,1-1-224,-8 17 374,1 1 0,1 0 1,0 0-1,-4 43 0,10-63-422,1-1 0,0 1 0,0-1 0,0 1-1,1-1 1,-1 0 0,0 1 0,1-1 0,-1 1-1,1-1 1,-1 0 0,1 0 0,-1 1 0,1-1-1,0 0 1,0 0 0,-1 0 0,1 1 0,0-1-1,0 0 1,0 0 0,0 0 0,1-1 0,-1 1-1,0 0 1,0 0 0,0-1 0,1 1 0,-1 0-1,0-1 1,1 0 0,-1 1 0,2-1-1,6 2 21,-1-1 0,1-1 0,-1 1 0,15-2 0,-4 0-50,-6 1-35,1 0 0,-1 1-1,0 1 1,0 0-1,0 1 1,0 0-1,22 9 1,-30-9 15,0-1 0,0 1 1,0 0-1,-1 0 0,1 1 0,-1-1 0,0 1 0,1 0 1,-2 0-1,1 0 0,0 1 0,-1-1 0,0 1 0,0 0 1,0 0-1,-1 0 0,0 0 0,0 0 0,0 1 0,2 10 1,-3-9 67,0 1 1,-1-1 0,0 1 0,0-1 0,-1 1 0,0-1-1,0 0 1,0 1 0,-1-1 0,0 0 0,-1 0-1,0 0 1,0 0 0,0-1 0,-1 1 0,0-1 0,0 0-1,0 0 1,-1 0 0,-10 10 0,0-3 258,-1 0 1,0-1-1,0 0 0,-1-2 1,-1 0-1,-31 13 0,42-20-213,0-1 0,0 1 1,0-1-1,0 0 0,-1-1 0,1 0 0,-1 0 0,-12-1 0,17 0-103,0 0 0,0-1 0,0 1 0,0-1 0,0 0 0,0 0 0,0 0 0,1 0 0,-1-1 0,0 1 0,1-1 0,-1 1 0,1-1 0,-1 0 0,1 0-1,0 0 1,0 0 0,0-1 0,0 1 0,0 0 0,1-1 0,-1 0 0,1 1 0,-2-5 0,-1-2-283,1-1 1,0 0-1,1 0 0,1 0 0,-1 0 1,1 0-1,1 0 0,1-13 0,2-9-491,9-40-1,-1 17-33</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58.257"/>
    </inkml:context>
    <inkml:brush xml:id="br0">
      <inkml:brushProperty name="width" value="0.05" units="cm"/>
      <inkml:brushProperty name="height" value="0.05" units="cm"/>
      <inkml:brushProperty name="color" value="#E71224"/>
    </inkml:brush>
  </inkml:definitions>
  <inkml:trace contextRef="#ctx0" brushRef="#br0">0 1 15491,'5'4'6889,"11"0"-4443,16 1-1513,215-6-2903,-222 2 1523,1 3-130</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58.809"/>
    </inkml:context>
    <inkml:brush xml:id="br0">
      <inkml:brushProperty name="width" value="0.05" units="cm"/>
      <inkml:brushProperty name="height" value="0.05" units="cm"/>
      <inkml:brushProperty name="color" value="#E71224"/>
    </inkml:brush>
  </inkml:definitions>
  <inkml:trace contextRef="#ctx0" brushRef="#br0">8 380 14835,'-3'8'777,"2"-6"-584,1-1-1,-1 1 0,1 0 1,-1-1-1,1 1 0,-1 0 0,1-1 1,0 1-1,0 0 0,0 0 1,0 2-1,15-18 2987,32-54-1026,49-92 0,-54 85-1616,9-19 191,-60 116-733,0-1 0,-6 27 1,-17 66-60,32-112 64,-7 22-9,-26 115-332,28-112 184,1 1 0,1 0 0,1 29-1,2-55 46,0 0-1,0 0 1,1 0 0,-1 0-1,0 0 1,1 0-1,-1 0 1,1 0-1,0 0 1,0-1-1,-1 1 1,1 0-1,0 0 1,1 0-1,1 2 1,-3-4 74,1 0-1,0 1 1,0-1 0,-1 0 0,1 1 0,0-1 0,0 0 0,0 0 0,-1 0 0,1 0 0,0 1 0,0-1-1,0 0 1,0 0 0,-1-1 0,1 1 0,0 0 0,0 0 0,0 0 0,0-1 0,-1 1 0,1 0 0,0-1-1,0 1 1,-1 0 0,1-1 0,0 1 0,-1-1 0,1 1 0,0-1 0,-1 0 0,1 1 0,-1-1-1,1 1 1,-1-1 0,1 0 0,0-1 0,14-23-699</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5:59.270"/>
    </inkml:context>
    <inkml:brush xml:id="br0">
      <inkml:brushProperty name="width" value="0.05" units="cm"/>
      <inkml:brushProperty name="height" value="0.05" units="cm"/>
      <inkml:brushProperty name="color" value="#E71224"/>
    </inkml:brush>
  </inkml:definitions>
  <inkml:trace contextRef="#ctx0" brushRef="#br0">90 1 15659,'-10'12'367,"1"1"0,0 1-1,0 0 1,1 0-1,1 0 1,0 1 0,1 0-1,1 1 1,0-1-1,-3 22 1,6-23-216,0 0-1,0 0 1,2 0-1,-1 0 1,2 0 0,0 0-1,1 0 1,0 0 0,1 0-1,0 0 1,1 0-1,7 12 1,-10-22-82,1 0 0,0 0 0,1 0 0,-1 0 0,1-1 0,0 0 1,0 1-1,0-1 0,0 0 0,0 0 0,1 0 0,-1-1 0,1 1 0,0-1 0,-1 0 0,1 0 0,0 0 0,1-1 1,-1 1-1,0-1 0,5 1 0,-3-2 37,1 1 0,-1-1 1,1-1-1,-1 1 0,1-1 0,-1 0 1,1 0-1,-1-1 0,0 0 0,1 0 1,-1-1-1,0 1 0,9-7 0,1-1 132,0-1 1,-1-1-1,-1 0 0,0-1 0,0 0 0,-1-1 0,21-31 1,-28 35-159,1 0-1,-1 0 1,-1-1 0,0 0 0,0 0 0,-1 0 0,-1 0-1,0-1 1,0 0 0,-1 0 0,0 1 0,-1-1 0,-1-21 0,-1 29-114,1 0 0,-1 0 0,0-1 0,0 1 0,0 0 0,0 0 0,-1 0 1,1 0-1,-1 1 0,0-1 0,0 0 0,-1 1 0,1-1 0,-1 1 0,0 0 1,0 0-1,0 0 0,0 0 0,0 0 0,0 1 0,-1-1 0,0 1 0,1 0 1,-1 0-1,0 1 0,0-1 0,0 1 0,0-1 0,0 1 0,0 1 0,0-1 1,-1 0-1,1 1 0,-8 0 0,-7 1-156,0 1-1,1 1 1,-1 0-1,1 1 1,0 1 0,0 1-1,0 0 1,-26 15-1,-27 20-345</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10.534"/>
    </inkml:context>
    <inkml:brush xml:id="br0">
      <inkml:brushProperty name="width" value="0.05" units="cm"/>
      <inkml:brushProperty name="height" value="0.05" units="cm"/>
    </inkml:brush>
  </inkml:definitions>
  <inkml:trace contextRef="#ctx0" brushRef="#br0">254 279 15835,'-7'-2'225,"0"0"0,0 1 0,-1 0 0,1 0 0,0 1 0,0 0-1,0 0 1,0 1 0,0 0 0,0 0 0,0 1 0,0 0 0,0 0 0,0 0-1,0 1 1,1 0 0,-12 7 0,9-3-102,0-1 0,1 1-1,0 1 1,0-1 0,1 1 0,0 1 0,0-1-1,1 1 1,0 1 0,1-1 0,-6 14 0,5-9-102,2 0 1,0 0 0,-5 25 0,8-33-20,0 0 1,1 0-1,-1 0 1,1-1-1,0 1 0,1 0 1,-1 0-1,1 0 1,1-1-1,-1 1 0,1 0 1,2 5-1,-4-10 8,1 0 0,0 0 0,0 0 0,0 0 0,-1 0 0,1 0 0,0 0 0,0 0 0,0-1 0,1 1 0,-1 0 0,0-1 0,0 1 0,0 0 0,0-1 0,1 1 0,-1-1 0,0 0 0,0 1 0,1-1 0,-1 0 0,0 0 0,1 0 0,-1 0 0,0 0 0,1 0 0,-1 0 0,0 0 0,0-1 0,1 1 0,-1 0 0,0-1 0,0 1 0,3-2-1,2-1 57,0 0-1,0-1 0,0 0 0,0 0 0,5-5 0,6-7 131,-1-1 0,-1-1 0,0 0 0,-2-1 1,0 0-1,20-40 0,46-132 1211,-59 130-463,11-63 0,-38 192-919,3 0 0,9 135 0,-4-189-57,1-1 0,0 1 0,1-1 0,8 25 0,-9-35 17,-1 0-1,1 0 0,-1 0 0,1 0 1,0 0-1,0-1 0,0 1 0,0-1 1,1 1-1,-1-1 0,4 3 0,-4-4 2,0 0-1,0 0 0,0 0 0,0-1 0,0 1 0,0 0 0,0-1 0,0 0 0,0 1 0,0-1 0,0 0 0,0 0 0,1 0 1,-1 0-1,0 0 0,0-1 0,0 1 0,0-1 0,3-1 0,3-1-42,-1 0 1,1-1-1,-1 0 1,0-1-1,0 0 0,-1 0 1,1 0-1,7-10 0,46-55-364,-50 57 340,8-8-54,-10 12 99,-1 0-1,0 0 0,0-1 0,-1 0 0,0 0 0,0 0 0,-2-1 0,6-14 0,-5 4 128,-1 0 0,2-41 0,-6 50-1,0 0 1,-1 0 0,0-1 0,-1 1 0,0 1-1,-6-20 1,8 30-72,-1-1-1,1 1 0,-1 0 1,0-1-1,1 1 1,-1 0-1,0-1 0,0 1 1,0 0-1,0 0 1,0 0-1,0 0 0,-2-2 1,3 3-9,-1 0 0,1 0 0,-1 0 0,1-1 0,-1 1 0,1 0 1,-1 0-1,1 0 0,-1 0 0,1 0 0,-1 0 0,1 0 0,-1 0 0,1 0 0,-1 0 0,1 0 1,-1 1-1,1-1 0,-1 0 0,1 0 0,-1 0 0,1 1 0,-1-1 0,1 0 0,-1 1 0,-2 1 18,1 1 0,0-1 0,0 1 0,0 0 0,0-1 0,1 1 0,-1 0-1,1 0 1,-1 0 0,-1 6 0,-6 26-4,2 0 0,1 1 0,2-1 0,1 1 0,2 0 0,6 70 0,-4-98-73,0-1-1,0 1 1,1-1-1,0 1 1,5 10-1,-7-17 11,1 1 0,-1-1 0,1 0 0,0 0 0,0 1 0,-1-1 0,1 0-1,0 0 1,0 0 0,0 0 0,0 0 0,0 0 0,1 0 0,-1 0 0,0 0 0,0-1 0,1 1-1,-1 0 1,0-1 0,1 1 0,-1-1 0,1 0 0,-1 1 0,0-1 0,1 0 0,-1 0 0,1 0-1,-1 0 1,1 0 0,-1 0 0,1 0 0,-1 0 0,0-1 0,1 1 0,1-1 0,6-4-160,-1 0 1,0 0-1,0 0 0,0-1 1,-1-1-1,1 1 1,-2-1-1,1 0 0,6-10 1,-6 9 37,29-35-502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6:48.980"/>
    </inkml:context>
    <inkml:brush xml:id="br0">
      <inkml:brushProperty name="width" value="0.05" units="cm"/>
      <inkml:brushProperty name="height" value="0.05" units="cm"/>
      <inkml:brushProperty name="color" value="#E71224"/>
    </inkml:brush>
  </inkml:definitions>
  <inkml:trace contextRef="#ctx0" brushRef="#br0">193 20 16331,'12'-19'3654,"-12"19"-3602,0 0 0,0 0 1,0 0-1,1 0 0,-1 0 0,0 0 1,0 1-1,0-1 0,0 0 0,1 0 1,-1 0-1,0 0 0,0 0 0,0 0 1,0 1-1,0-1 0,0 0 0,0 0 1,1 0-1,-1 0 0,0 0 0,0 1 0,0-1 1,0 0-1,0 0 0,0 0 0,0 1 1,0-1-1,0 0 0,0 0 0,0 0 1,0 0-1,0 1 0,0-1 0,0 0 1,0 0-1,0 0 0,0 1 0,0-1 1,0 0-1,0 0 0,-1 0 0,1 0 1,0 1-1,0-1 0,0 0 0,-10 46 1910,7-32-2045,-55 225 736,57-235-639,0-1-1,1 1 1,-1-1 0,1 1-1,0-1 1,0 1 0,0-1-1,0 1 1,1 4 0,-1-8-10,0 1 0,1-1 0,-1 1 0,0-1 0,0 1 1,1-1-1,-1 1 0,0-1 0,1 0 0,-1 1 1,1-1-1,-1 1 0,1-1 0,-1 0 0,0 1 1,1-1-1,-1 0 0,1 0 0,-1 1 0,1-1 1,0 0-1,0 0 0,1 1 2,0-1 0,-1 0 0,1 0-1,0-1 1,0 1 0,-1 0 0,1 0 0,0-1 0,0 1 0,2-2-1,26-11 33,22-8-19,-48 19-25,1 1 1,0-1-1,-1 1 1,1 1-1,0-1 1,0 1-1,0 0 1,7 0-1,-10 1 1,0-1-1,0 1 0,0-1 1,-1 1-1,1-1 1,0 1-1,0 0 1,-1 0-1,1 0 1,0 0-1,-1 1 1,1-1-1,-1 0 1,1 1-1,-1-1 1,0 0-1,1 1 0,1 3 1,-1-2-2,-1 1 0,1 0 0,0 0-1,-1 1 1,0-1 0,0 0 0,0 0 0,0 7 0,-1-2 20,0 1 0,0-1 0,-1 1 0,0-1 0,-1 1 1,0-1-1,-4 13 0,0-11 84,0 1 0,0-1 0,-1 0 0,-1 0 0,0 0 0,0-1 0,-1-1 0,-11 11 0,4-6 126,0-1 1,-1-1-1,-1 0 0,-23 12 1,37-22-190,-1 0 0,1 0 0,0 0 1,-1-1-1,1 1 0,-1-1 0,0 0 0,1 0 0,-1-1 1,0 1-1,0-1 0,1 0 0,-1 0 0,0-1 1,-5-1-1,6 1-73,1 0 1,0-1-1,0 0 1,0 1 0,0-1-1,1 0 1,-1-1-1,0 1 1,1 0-1,0-1 1,-1 1-1,1-1 1,0 0 0,0 0-1,0 0 1,1 0-1,-1 0 1,1 0-1,0 0 1,0-1 0,-1-4-1,-4-17-560,2 0 0,1-1-1,1 0 1,1 1 0,6-52 0,1 10-264</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6:49.440"/>
    </inkml:context>
    <inkml:brush xml:id="br0">
      <inkml:brushProperty name="width" value="0.05" units="cm"/>
      <inkml:brushProperty name="height" value="0.05" units="cm"/>
      <inkml:brushProperty name="color" value="#E71224"/>
    </inkml:brush>
  </inkml:definitions>
  <inkml:trace contextRef="#ctx0" brushRef="#br0">1 21 17836,'8'0'1912,"1"0"-1072,0 2-295,7 2 943,3-1-280,7 1-392,4-3-208,5-1-488,2 0-248,3-3-616,-1-2-400,-1-2 896,-3-4-208,-5 2-184</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6:49.842"/>
    </inkml:context>
    <inkml:brush xml:id="br0">
      <inkml:brushProperty name="width" value="0.05" units="cm"/>
      <inkml:brushProperty name="height" value="0.05" units="cm"/>
      <inkml:brushProperty name="color" value="#E71224"/>
    </inkml:brush>
  </inkml:definitions>
  <inkml:trace contextRef="#ctx0" brushRef="#br0">70 1 15739,'-4'42'4128,"-10"22"-2909,2-11-870,5-14-187,-16 105 348,20-114-331,2-1-1,2 55 0,0-78-155,0 0 0,0-1 0,0 1 0,0-1 0,1 0 0,0 1 0,0-1 0,1 0 0,-1 0 0,1 0 0,0 0 0,0-1-1,1 1 1,6 6 0,-6-8-14,-1 0-1,0-1 0,1 0 0,0 0 0,-1 0 1,1 0-1,0 0 0,0-1 0,0 1 0,0-1 0,0 0 1,0-1-1,0 1 0,0-1 0,1 1 0,-1-1 1,0-1-1,0 1 0,0 0 0,6-2 0,-4 0 30,0 0 0,0 0 0,0 0 0,-1-1 0,1 0 0,-1 0 0,0 0 1,1-1-1,-2 1 0,1-1 0,7-8 0,-11 11-3,1-1 0,-1 1 1,0-1-1,0 0 0,0 1 1,0-1-1,0 0 0,-1 0 1,1 1-1,0-1 0,-1 0 1,1 0-1,-1 0 0,0 0 1,0 0-1,0-3 1,0 3 4,-1 0 0,1 0 1,-1 0-1,0 0 1,0 0-1,0 0 1,0 0-1,0 1 1,0-1-1,0 0 0,-1 1 1,1-1-1,0 1 1,-1-1-1,0 1 1,1 0-1,-1-1 1,-3-1-1,-1 0 55,0 0 1,-1 0-1,1 1 1,-1 0-1,1 0 0,-1 0 1,0 1-1,0 0 1,1 1-1,-1-1 0,0 1 1,-9 1-1,10-1-129,0 1 0,0 0 0,1 0 0,-1 1 0,0-1 1,1 1-1,-1 0 0,1 1 0,-1-1 0,1 1 0,0 0 0,0 0 0,1 1 0,-7 4 0,0 10-1359,11-17 1366,0-1 0,0 0 1,0 1-1,0-1 0,0 1 0,0-1 0,1 1 0,-1-1 0,0 0 0,0 1 0,0-1 0,0 1 1,1-1-1,-1 0 0,0 1 0,0-1 0,1 1 0,-1-1 0,0 0 0,0 0 0,1 1 0,-1-1 1,0 0-1,1 1 0,-1-1 0,1 0 0,-1 0 0,0 0 0,1 0 0,-1 1 0,1-1 0,-1 0 1,1 0-1,-1 0 0,0 0 0,1 0 0,-1 0 0,1 0 0,-1 0 0,1 0 0,-1 0 0,0 0 1,1 0-1,-1 0 0,1-1 0,21 0-573</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6:50.262"/>
    </inkml:context>
    <inkml:brush xml:id="br0">
      <inkml:brushProperty name="width" value="0.05" units="cm"/>
      <inkml:brushProperty name="height" value="0.05" units="cm"/>
      <inkml:brushProperty name="color" value="#E71224"/>
    </inkml:brush>
  </inkml:definitions>
  <inkml:trace contextRef="#ctx0" brushRef="#br0">77 0 13835,'0'1'185,"0"1"0,-1-1 0,1 1 0,0-1 0,-1 0 0,1 0-1,0 1 1,-1-1 0,0 0 0,1 0 0,-1 1 0,0-1 0,1 0 0,-1 0 0,0 0 0,-2 1 0,1 2 344,-7 10 78,1 0 1,1 1 0,1 0-1,0 0 1,1 0-1,-7 32 1,8-21-518,0-1-1,2 1 1,2 44-1,0-64-36,0 0-1,1 0 1,0 0-1,0 0 1,1 0-1,-1 0 1,2 0-1,-1 0 1,0-1-1,1 1 1,0-1-1,0 1 1,5 4-1,-5-7-4,-1 0 0,1-1 0,1 1 0,-1-1 0,0 0 0,0 0 0,1 0 0,-1-1 0,1 1 0,0-1 0,-1 1 0,1-1 0,0 0 0,0-1 0,0 1 0,-1-1 0,1 0 0,0 0 0,0 0 0,0 0 0,0 0 0,4-2 0,6-1 77,-1-1 0,1 0 0,-1-1 0,0 0 0,0-1 0,-1-1 0,1 0-1,-1 0 1,-1-1 0,0-1 0,0 0 0,-1-1 0,11-11 0,-14 13-62,-1 1 1,0-1-1,0 0 0,-1 0 1,0 0-1,0-1 1,-1 0-1,0 1 0,0-2 1,-1 1-1,0 0 1,-1-1-1,0 1 1,-1-1-1,0 0 0,0 0 1,-1 1-1,0-1 1,-3-16-1,2 21-87,-1 0 1,1 0-1,-1 0 0,0 1 1,0-1-1,0 1 0,0-1 1,-1 1-1,0 0 0,0 0 0,0 0 1,0 0-1,-1 1 0,1-1 1,-1 1-1,0 0 0,0 0 1,0 0-1,-1 1 0,1-1 1,-1 1-1,1 0 0,-1 0 1,0 1-1,0-1 0,1 1 0,-9-1 1,0 1-256,1 0 0,-1 1 0,1 1 1,-1 0-1,1 1 0,-1 0 0,1 0 0,0 2 1,-22 8-1,-4 5-349,4 0-95</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6:50.696"/>
    </inkml:context>
    <inkml:brush xml:id="br0">
      <inkml:brushProperty name="width" value="0.05" units="cm"/>
      <inkml:brushProperty name="height" value="0.05" units="cm"/>
      <inkml:brushProperty name="color" value="#E71224"/>
    </inkml:brush>
  </inkml:definitions>
  <inkml:trace contextRef="#ctx0" brushRef="#br0">333 11 18132,'-2'-2'110,"0"1"0,-1 0-1,1 0 1,0 0 0,0 0 0,-1 0 0,1 1-1,0-1 1,-1 1 0,1-1 0,-1 1 0,1 0 0,-1 0-1,1 0 1,-1 0 0,1 0 0,0 1 0,-1-1-1,1 1 1,-1 0 0,1-1 0,0 1 0,0 0 0,-1 0-1,1 1 1,0-1 0,0 0 0,-2 3 0,-7 3 128,2 1 0,-1 1 1,-16 17-1,2 2-88,2 0 0,1 1 1,1 1-1,1 1 0,2 1 0,2 0 0,0 1 0,2 1 0,2 0 1,1 1-1,-8 56 0,16-82-115,2-1 0,-1 0 0,1 1 0,1-1 0,-1 0 0,1 0 0,1 0 0,0 1 0,4 11 0,-5-17-28,0-1 0,1 1 1,-1-1-1,1 1 1,0-1-1,0 0 0,-1 1 1,2-1-1,-1 0 0,0 0 1,0-1-1,1 1 1,-1 0-1,0-1 0,1 1 1,0-1-1,-1 0 1,1 0-1,0 0 0,0 0 1,-1-1-1,1 1 0,0-1 1,0 1-1,0-1 1,0 0-1,0 0 0,0-1 1,0 1-1,4-1 1,4-2 28,-1 1-1,0-1 1,1-1 0,-1 0 0,-1-1 0,1 1 0,-1-2 0,0 0 0,0 0 0,12-10 0,-8 4 101,-1 1-1,0-2 1,0 0-1,-2 0 1,18-28 0,-26 38-101,-1 1 1,1-1 0,-1 0 0,1 0 0,-1 0-1,0 0 1,0-1 0,-1 1 0,1 0 0,-1 0 0,1 0-1,-1-1 1,0 1 0,0 0 0,0 0 0,-1-5 0,0 6-28,0 0 1,0 0 0,-1 0-1,1 0 1,0 0 0,-1 0 0,1 0-1,-1 0 1,1 1 0,-1-1-1,0 1 1,0-1 0,0 1 0,1-1-1,-2 1 1,1 0 0,0 0-1,0 0 1,0 0 0,0 0 0,-1 1-1,-3-2 1,-4 0-162,0 1-1,1 0 1,-1 0-1,0 1 1,-15 1-1,20-1-43,-1 1 0,1-1 0,0 1 0,0 1 0,0-1 0,0 1 0,1 0 0,-1 0 0,0 0 0,1 1 0,-1-1 0,-4 5 0,2 2-351,6 1-49</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6:51.586"/>
    </inkml:context>
    <inkml:brush xml:id="br0">
      <inkml:brushProperty name="width" value="0.05" units="cm"/>
      <inkml:brushProperty name="height" value="0.05" units="cm"/>
      <inkml:brushProperty name="color" value="#E71224"/>
    </inkml:brush>
  </inkml:definitions>
  <inkml:trace contextRef="#ctx0" brushRef="#br0">199 1 19588,'0'0'57,"0"0"1,0 0-1,0 0 0,0 0 0,1 0 0,-1-1 0,0 1 1,0 0-1,0 0 0,0 0 0,1 0 0,-1 0 0,0 0 1,0 0-1,0 0 0,1 0 0,-1 0 0,0 0 1,0 1-1,0-1 0,0 0 0,1 0 0,-1 0 0,0 0 1,0 0-1,0 0 0,0 0 0,0 0 0,1 0 1,-1 1-1,0-1 0,0 0 0,0 0 0,0 0 0,0 0 1,0 0-1,0 1 0,1-1 0,-1 0 0,0 0 0,0 0 1,0 0-1,0 1 0,0-1 0,0 0 0,0 0 1,0 0-1,0 1 0,0-1 0,-4 14 1490,-12 16-285,14-28-1097,-6 11 63,1 0-1,0 0 1,-9 27-1,17-40-227,-1 1 0,0-1 0,0 0 0,0 1 0,0-1-1,0 1 1,1-1 0,-1 0 0,0 1 0,0-1 0,1 0 0,-1 1 0,0-1 0,1 0 0,-1 1 0,0-1-1,1 0 1,-1 0 0,0 1 0,1-1 0,-1 0 0,1 0 0,-1 0 0,0 0 0,1 1 0,-1-1 0,1 0 0,-1 0-1,1 0 1,0 0 0,13 2-38,-14-1 36,28 1-114,-16-1 19,0 0 0,0 0 0,0 1 0,-1 1-1,16 5 1,-24-7 81,-1 0 1,1 0-1,-1 1 0,1-1 0,-1 1 1,1 0-1,-1 0 0,0 0 0,0 0 1,0 0-1,0 0 0,0 0 0,-1 1 1,1-1-1,-1 1 0,1-1 0,-1 1 1,0 0-1,0-1 0,0 1 0,0 0 1,-1 0-1,1 0 0,-1-1 0,0 1 1,1 0-1,-2 3 0,1 2 85,-1 0 0,-1 0 0,0 0 1,0-1-1,0 1 0,-1-1 0,0 1 0,-1-1 0,0 0 0,0 0 1,0-1-1,-1 1 0,-7 7 0,4-4 119,-1 0 0,-1-1 0,1-1 0,-2 1-1,1-1 1,-1-1 0,-16 9 0,21-14-146,0 1 0,0-1 1,0 0-1,0 0 0,0-1 0,0 0 0,-1 0 0,1 0 0,0-1 0,-1 0 0,1 0 1,0-1-1,-1 1 0,1-1 0,0-1 0,-11-3 0,12 3-153,1 0 1,0 0-1,0-1 0,0 1 0,1-1 1,-1 0-1,1 0 0,-1 0 1,1 0-1,0-1 0,0 1 0,0-1 1,1 0-1,-1 0 0,1 0 0,0 0 1,0 0-1,0-1 0,1 1 0,0 0 1,0-1-1,0 0 0,-1-7 0,2 0-23,0 0 0,0-1 0,1 1 0,1 0 0,0-1 0,7-21 0,6-13-360</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6:52.062"/>
    </inkml:context>
    <inkml:brush xml:id="br0">
      <inkml:brushProperty name="width" value="0.05" units="cm"/>
      <inkml:brushProperty name="height" value="0.05" units="cm"/>
      <inkml:brushProperty name="color" value="#E71224"/>
    </inkml:brush>
  </inkml:definitions>
  <inkml:trace contextRef="#ctx0" brushRef="#br0">4 71 19668,'-3'9'2041,"3"-6"-1241,3-1-312,10 0 1256,2-2-575,6-2-497,4-5-176,8 0-352,-1 2-176,4-1-376,1-1-336,-2-1-665,-1-3 1121,-6-6-272,0 1-208</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6:52.468"/>
    </inkml:context>
    <inkml:brush xml:id="br0">
      <inkml:brushProperty name="width" value="0.05" units="cm"/>
      <inkml:brushProperty name="height" value="0.05" units="cm"/>
      <inkml:brushProperty name="color" value="#E71224"/>
    </inkml:brush>
  </inkml:definitions>
  <inkml:trace contextRef="#ctx0" brushRef="#br0">34 1 20572,'11'3'671,"0"0"0,1-1 0,0 0 0,-1-1 0,19-1 1,-17 1-202,1-1 1,0 1-1,25 6 1,-35-5-435,0-1-1,0 1 1,0-1-1,-1 1 1,1 0 0,0 0-1,-1 1 1,1-1-1,-1 1 1,0 0 0,0 0-1,0 0 1,0 0-1,-1 0 1,1 0 0,-1 1-1,2 3 1,-1-2-31,-1-1 0,0 1-1,-1 0 1,1 0 0,-1 0 0,0 0 0,0 0 0,-1 0 0,1 0-1,-1 0 1,0 0 0,-1 9 0,-1-6 12,0 0 0,0 1 0,-1-1 0,0 0 0,0 0 0,-9 14 0,0-4 53,-1 0 0,-1-1 0,0-1 0,-1 0-1,-17 14 1,3-7 140,29-23-209,0 0 0,0 0 0,0-1-1,0 1 1,0 0 0,0 0 0,1 0 0,-1 0 0,0 0 0,0 0 0,0 0 0,0 0 0,0 0 0,0 0 0,0 0 0,0 0 0,1 0 0,-1 0 0,0 0 0,0 0 0,0 0 0,0 0 0,0 0 0,0 0 0,0 0 0,0 0 0,1 0 0,-1 0 0,0 0-1,0 0 1,0 0 0,0 0 0,0 1 0,0-1 0,0 0 0,0 0 0,0 0 0,0 0 0,1 0 0,-1 0 0,0 0 0,0 0 0,0 0 0,0 0 0,0 1 0,0-1 0,0 0 0,0 0 0,0 0 0,0 0 0,0 0 0,0 0 0,0 0 0,0 0-1,0 1 1,0-1 0,0 0 0,0 0 0,0 0 0,0 0 0,0 0 0,0 0 0,0 0 0,0 0 0,0 1 0,0-1 0,-1 0 0,11-1-52,14-4-188,0 1 0,1 0 0,31 1-1,-47 3 160,0 0-1,-1 1 1,1 0-1,0 1 1,-1-1-1,1 2 1,-1-1 0,1 1-1,-1 0 1,0 1-1,0 0 1,12 9-1,-17-11 81,0 0 0,-1 1 0,1-1-1,-1 1 1,1-1 0,-1 1 0,0 0-1,0 0 1,0 0 0,-1 0 0,1 1 0,-1-1-1,0 0 1,1 1 0,-1-1 0,-1 0 0,1 1-1,-1-1 1,1 1 0,-1 0 0,0-1 0,0 1-1,0-1 1,-1 1 0,1-1 0,-1 1-1,0-1 1,0 1 0,0-1 0,-1 0 0,-1 4-1,-2 3 104,0 0-1,-1 0 1,-1-1-1,1 0 0,-2 0 1,1-1-1,-1 0 1,-14 12-1,9-11 36,0 0 0,-1 0-1,0-2 1,0 1 0,0-2 0,-23 8-1,26-11-143,0 0 0,0-1 0,0 0 0,0-1 0,0 0 0,0-1 0,-1 0 0,1 0 0,-21-5 0,28 4-112,-1 0 0,1 0-1,0-1 1,0 1 0,0-1-1,0 0 1,1-1 0,-1 1 0,0 0-1,1-1 1,0 0 0,-1 0-1,1 0 1,0 0 0,1-1-1,-1 1 1,0-1 0,1 1 0,0-1-1,0 0 1,0 0 0,1 0-1,-2-5 1,-2-15-545</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7:28.032"/>
    </inkml:context>
    <inkml:brush xml:id="br0">
      <inkml:brushProperty name="width" value="0.05" units="cm"/>
      <inkml:brushProperty name="height" value="0.05" units="cm"/>
      <inkml:brushProperty name="color" value="#AB008B"/>
    </inkml:brush>
  </inkml:definitions>
  <inkml:trace contextRef="#ctx0" brushRef="#br0">0 1 14315,'18'16'1360,"3"5"-840,2 5-231,-2 0 831,1 9-536,10 4-216,-2 1-32,0-3-152,-1 0-88,-2-7-72,-5-4-24,-2-7-88,-1-3-112,-7-7-280,-3-4-128,-7-5 456,-1 0-104</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7:28.498"/>
    </inkml:context>
    <inkml:brush xml:id="br0">
      <inkml:brushProperty name="width" value="0.05" units="cm"/>
      <inkml:brushProperty name="height" value="0.05" units="cm"/>
      <inkml:brushProperty name="color" value="#AB008B"/>
    </inkml:brush>
  </inkml:definitions>
  <inkml:trace contextRef="#ctx0" brushRef="#br0">1 300 15875,'14'-5'1457,"12"-8"-961,5-2-192,6-8 552,5-4-176,2 1-200,-2-4-88,-5 1-256,-4 1-136,-10 5-296,-6 4-232,-8 5-592,-5-2 920,-6 0-200,-2 0-144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11.008"/>
    </inkml:context>
    <inkml:brush xml:id="br0">
      <inkml:brushProperty name="width" value="0.05" units="cm"/>
      <inkml:brushProperty name="height" value="0.05" units="cm"/>
    </inkml:brush>
  </inkml:definitions>
  <inkml:trace contextRef="#ctx0" brushRef="#br0">144 0 17164,'-10'7'526,"1"0"-1,0 0 1,0 1 0,1 0 0,0 1 0,-12 16 0,4-2 502,-20 40 0,33-57-950,0 0 0,0 1-1,1-1 1,0 1 0,0-1 0,-1 14 0,2-19-79,1 0-1,0 1 1,0-1 0,0 1-1,0-1 1,1 1 0,-1-1-1,0 0 1,0 1 0,1-1-1,-1 1 1,1-1 0,-1 0-1,1 1 1,0-1 0,0 0-1,-1 0 1,1 0 0,0 0-1,0 1 1,0-1 0,0 0-1,0 0 1,0-1 0,0 1 0,1 0-1,-1 0 1,0 0 0,1-1-1,-1 1 1,0-1 0,1 1-1,-1-1 1,0 0 0,1 1-1,-1-1 1,1 0 0,1 0-1,19 1-136,38-4-1,-40 2 33,-1 0 1,40 3-1,-53-1 94,-1 0-1,1 0 0,0 1 1,-1 0-1,1 0 1,-1 0-1,1 0 1,-1 1-1,0 0 0,0 0 1,0 1-1,0-1 1,-1 1-1,6 6 0,-7-7 26,-1 0 0,1 0 0,-1 0 0,1 1 0,-1-1 0,0 1 0,0 0 0,-1 0 0,1 0 0,-1 0 0,0 0 0,0 0 0,0 0 0,0 0 0,-1 0 0,0 0 0,0 0 0,0 1 0,0-1 0,0 0 0,-1 0 0,0 0 0,0 0 0,0 0 0,-1 0 0,1 0 0,-1 0 0,0 0 0,0-1 0,0 1 0,0-1 0,-1 1 0,-4 4 0,1-1-15,-1 0 0,0 0 0,0 0 0,-1-1 0,0 0 0,0-1 0,0 0 0,-1 0 0,1 0 0,-1-1 0,0-1 0,-1 1 0,-12 1 0,10-3-11,0 0-1,0-1 1,0-1 0,0 0-1,-21-3 1,-11-11-111</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7:28.935"/>
    </inkml:context>
    <inkml:brush xml:id="br0">
      <inkml:brushProperty name="width" value="0.05" units="cm"/>
      <inkml:brushProperty name="height" value="0.05" units="cm"/>
      <inkml:brushProperty name="color" value="#AB008B"/>
    </inkml:brush>
  </inkml:definitions>
  <inkml:trace contextRef="#ctx0" brushRef="#br0">266 0 14531,'-3'14'1392,"3"7"-863,-4 4-185,1 12 728,-1 8-232,2 6-200,-5 3-88,4 1-192,-2-4-72,-1-11-176,3-5-168,-2-23-440,1-10-192,1-18-904,1-10 1272,-2-18-288,-1-5-209</inkml:trace>
  <inkml:trace contextRef="#ctx0" brushRef="#br0" timeOffset="1">142 7 11186,'-2'1'213,"0"1"-1,0-1 0,0 0 1,1 0-1,-1 1 0,1-1 1,-1 1-1,1-1 0,-1 1 1,1 0-1,0 0 0,0-1 1,0 1-1,0 0 0,0 0 1,0 0-1,0 0 0,1 0 1,-1 0-1,1 0 0,-1 3 1,1-1-65,0 0 0,1 0 0,-1-1 0,1 1 1,0 0-1,0 0 0,0-1 0,0 1 0,1-1 0,0 1 1,1 3-1,6 6 26,0-1 1,0 0-1,1 0 1,21 19-1,91 68 276,-47-41-776,-74-56-685,-4-3 266,-13-7-170,-21-12-187,10 5 569,-122-71-362,5-6 3309,128 77-1506,16 15-887,0 0-1,-1 0 1,1 0-1,0 0 1,0 0-1,0-1 1,0 1-1,0 0 0,0 0 1,0 0-1,0 0 1,0-1-1,0 1 1,0 0-1,0 0 1,0 0-1,0 0 1,0 0-1,0-1 1,0 1-1,0 0 1,0 0-1,0 0 1,0 0-1,0 0 0,0-1 1,1 1-1,-1 0 1,0 0-1,0 0 1,0 0-1,0 0 1,0 0-1,0-1 1,0 1-1,0 0 1,1 0-1,-1 0 1,0 0-1,0 0 1,0 0-1,0 0 1,0 0-1,1 0 0,-1 0 1,0 0-1,0 0 1,0 0-1,0 0 1,1 0-1,-1 0 1,0 0-1,5 0 164,-1 0 0,1 0 0,-1 1 0,1 0 0,0 0 0,4 2-1,272 93 308,-243-85-639,-5-5-60</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8:27.074"/>
    </inkml:context>
    <inkml:brush xml:id="br0">
      <inkml:brushProperty name="width" value="0.05" units="cm"/>
      <inkml:brushProperty name="height" value="0.05" units="cm"/>
      <inkml:brushProperty name="color" value="#AB008B"/>
    </inkml:brush>
  </inkml:definitions>
  <inkml:trace contextRef="#ctx0" brushRef="#br0">36 58 1472,'-1'-23'8546,"1"20"-7856,1 0 0,-1 1 0,1-1 1,0 1-1,0-1 0,0 0 0,0 1 0,2-3 0,2-4 3535,-7 19 976,-7 39-4608,-5 11-535,-8 49-22,22-106-36,-1 0 1,1 0 0,0 0-1,0 1 1,0-1 0,0 0 0,0 0-1,1 1 1,0-1 0,1 4-1,-2-7 1,0 1-1,1 0 1,-1-1-1,0 1 1,1-1 0,-1 1-1,0-1 1,1 1-1,-1-1 1,1 0-1,-1 1 1,1-1-1,-1 1 1,1-1-1,0 0 1,-1 0-1,1 1 1,-1-1-1,1 0 1,1 1-1,-1-1 1,1 0-1,-1 0 1,1-1-1,-1 1 1,1 0-1,-1 0 1,1-1-1,-1 1 1,1-1-1,-1 1 1,0-1-1,3-1 1,31-19 2,-20 12-49,1 0 0,18-7 0,-29 14 24,0 0-1,0 0 0,0 1 1,1 0-1,-1 0 0,0 0 1,1 1-1,-1 0 0,0 0 1,1 0-1,6 2 0,-8-1 12,0 0-1,-1 0 1,1 1-1,-1 0 0,1-1 1,-1 1-1,0 1 1,1-1-1,-1 0 1,-1 1-1,1-1 0,0 1 1,0 0-1,-1 0 1,0 0-1,3 5 1,3 6-6,-1 0 0,10 23 0,-15-32 16,5 16-10,0 0 0,-1 0 0,0 1 0,3 39 0,-8-52 42,-1 0 1,1-1-1,-2 1 0,1 0 1,-1 0-1,0-1 0,-1 1 1,0-1-1,-1 1 0,1-1 1,-1 0-1,-1 0 0,0 0 1,-9 14-1,10-18 21,-1 0 1,0-1-1,0 1 1,0-1 0,0 0-1,-1 0 1,1 0-1,-1 0 1,0-1-1,1 0 1,-1 0-1,0 0 1,-1-1-1,1 0 1,0 0-1,0 0 1,0 0-1,-1-1 1,1 0-1,0 0 1,0 0-1,-1-1 1,1 0-1,0 0 1,0 0-1,-8-3 1,3 1-48,-1-1 1,1-1 0,-1 0-1,1 0 1,1-1-1,-1 0 1,1-1-1,0 0 1,1 0-1,-1-1 1,-10-13-1,16 17-231,0-1-1,1 0 0,-1 0 0,1 0 1,0 0-1,1 0 0,-1-1 1,1 1-1,0 0 0,0-1 1,1 1-1,-1-7 0,2-11-376,4-35-1,-4 50 548,8-52-764</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8:27.512"/>
    </inkml:context>
    <inkml:brush xml:id="br0">
      <inkml:brushProperty name="width" value="0.05" units="cm"/>
      <inkml:brushProperty name="height" value="0.05" units="cm"/>
      <inkml:brushProperty name="color" value="#AB008B"/>
    </inkml:brush>
  </inkml:definitions>
  <inkml:trace contextRef="#ctx0" brushRef="#br0">4 9 17276,'0'0'98,"0"0"0,-1 1 0,1-1 1,0 1-1,-1-1 0,1 1 0,0-1 0,-1 1 1,1-1-1,0 1 0,0-1 0,0 1 0,0-1 1,0 1-1,0 0 0,0-1 0,-1 1 0,1-1 1,1 1-1,-1-1 0,0 1 0,0 0 0,0-1 1,0 1-1,0-1 0,0 1 0,1-1 0,-1 1 1,0-1-1,1 1 0,-1-1 0,1 1 0,0 1 129,1-1 0,-1 0 0,1 0-1,0 1 1,-1-1 0,1 0 0,0-1-1,0 1 1,3 1 0,3 0 394,0 0 1,1 0-1,14 1 0,9-4 25,0-2 0,0 0 0,47-13 0,-45 9-1343,0 1-1,61-3 0,-92 8 512,-3 1 165,0 0 0,1 0 0,-1 0 0,0 0 0,1 0-1,-1 0 1,0 0 0,1 0 0,-1 0 0,0 0 0,1 0-1,-1 0 1,0 0 0,1 0 0,-1 0 0,0 0 0,1 1 0,-1-1-1,0 0 1,1 0 0,-1 0 0,0 0 0,1 1 0,-1-1-1,0 0 1,0 0 0,1 1 0,-1-1 0,0 0 0,0 0-1,1 1 1,-1 4-527</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8:27.963"/>
    </inkml:context>
    <inkml:brush xml:id="br0">
      <inkml:brushProperty name="width" value="0.05" units="cm"/>
      <inkml:brushProperty name="height" value="0.05" units="cm"/>
      <inkml:brushProperty name="color" value="#AB008B"/>
    </inkml:brush>
  </inkml:definitions>
  <inkml:trace contextRef="#ctx0" brushRef="#br0">34 428 15499,'-6'8'1053,"3"-4"-645,-1 0 0,1 0 0,0 1 0,1-1 0,-1 1 0,1-1 0,0 1 0,0 0 0,-1 6 0,5-12-53,0-1-1,0 1 1,0 0-1,0-1 1,-1 0-1,1 1 1,0-1-1,2-3 0,70-100 1899,80-148 0,-113 181-2026,-40 71-225,3-7 2,0 1 1,1 0-1,7-9 0,-12 16-4,1 1-1,-1-1 1,1 0 0,-1 1-1,0-1 1,0 1 0,1-1-1,-1 1 1,0-1 0,0 1-1,0-1 1,1 1 0,-1-1-1,0 1 1,0-1 0,0 1-1,0-1 1,0 1 0,0-1-1,0 1 1,0-1 0,0 1-1,0-1 1,0 1 0,-1-1-1,1 1 1,0 0 0,-2 22-8,-47 192 21,1-6 140,47-187-318,1-22 141,0 0 0,0 0 1,0 0-1,0 0 0,0 1 0,1-1 0,-1 0 0,0 0 0,0 0 0,0 0 0,0 0 1,0 1-1,0-1 0,0 0 0,1 0 0,-1 0 0,0 0 0,0 0 0,0 0 1,0 0-1,1 0 0,-1 1 0,0-1 0,0 0 0,0 0 0,0 0 0,1 0 1,-1 0-1,0 0 0,0 0 0,0 0 0,0 0 0,1 0 0,-1 0 0,0 0 1,0 0-1,0 0 0,0 0 0,1 0 0,-1-1 0,0 1 0,0 0 0,0 0 1,0 0-1,1 0 0,-1 0 0,0 0 0,3-3-335,0 1 0,-1-1 0,1 0 1,-1 0-1,1 1 0,2-8 0,29-46-1085,-14 18 433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8:28.418"/>
    </inkml:context>
    <inkml:brush xml:id="br0">
      <inkml:brushProperty name="width" value="0.05" units="cm"/>
      <inkml:brushProperty name="height" value="0.05" units="cm"/>
      <inkml:brushProperty name="color" value="#AB008B"/>
    </inkml:brush>
  </inkml:definitions>
  <inkml:trace contextRef="#ctx0" brushRef="#br0">24 45 17372,'0'0'58,"1"0"-1,0 0 1,-1 0 0,1 1 0,-1-1 0,1 0 0,-1 0-1,1 0 1,-1 1 0,1-1 0,-1 0 0,0 1 0,1-1-1,-1 0 1,1 1 0,-1-1 0,0 1 0,1-1 0,-1 1-1,0-1 1,1 0 0,-1 1 0,0-1 0,0 1 0,1-1-1,-1 1 1,0 0 0,0-1 0,0 1 0,0-1 0,0 1-1,0-1 1,0 1 0,0-1 0,0 1 0,0-1 0,0 1-1,0 0 1,0-1 0,-1 2 0,-6 30 562,4-22-253,-5 24 334,-6 65 0,13-79-454,0 0-1,2 0 0,0 0 0,7 35 1,-7-50-159,0 1 1,1-1-1,0 1 1,0-1-1,1 0 1,-1 0 0,1 0-1,0 0 1,0-1-1,1 1 1,-1-1-1,6 5 1,-6-6-24,0-1 0,0 0 0,1 0 0,-1 0 0,1 0 0,0 0 0,-1-1 0,1 1 0,0-1 0,0 0 0,0-1 1,0 1-1,0-1 0,0 1 0,0-1 0,-1 0 0,1-1 0,5 0 0,5-2 88,-1 0 0,0-1-1,0-1 1,0 0 0,0-1 0,-1 0 0,0-1 0,0-1 0,-1 0-1,15-13 1,-4 2 248,-1-1 0,-1-1 0,33-45 0,-48 59-308,-1 0 1,1 0 0,-2 0 0,1 0-1,-1 0 1,0-1 0,0 0 0,-1 1-1,0-1 1,0 0 0,0-8 0,-2 11-59,0 1 1,0 0 0,-1 0-1,0 0 1,1 0 0,-2 0-1,1 0 1,0 0 0,-1 0-1,0 0 1,1 0 0,-2 1-1,1-1 1,0 1 0,-1-1 0,1 1-1,-1 0 1,0 0 0,0 0-1,0 1 1,-1-1 0,-5-3-1,-11-6-59,0 0-1,-1 1 1,-33-12-1,43 19-232,0 0 1,-1 1-1,0 1 0,1-1 0,-1 2 0,0 0 0,0 0 0,-21 2 0,27 1 91,0-1 0,0 1 0,0 0 0,0 0 0,0 1 0,0 0-1,1 0 1,-1 0 0,1 1 0,0 0 0,0 0 0,0 0-1,1 0 1,-1 1 0,1 0 0,-5 6 0,-16 25-728</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8:29.671"/>
    </inkml:context>
    <inkml:brush xml:id="br0">
      <inkml:brushProperty name="width" value="0.05" units="cm"/>
      <inkml:brushProperty name="height" value="0.05" units="cm"/>
      <inkml:brushProperty name="color" value="#AB008B"/>
    </inkml:brush>
  </inkml:definitions>
  <inkml:trace contextRef="#ctx0" brushRef="#br0">0 127 15243,'0'1'141,"1"-1"0,-1 1 0,0-1-1,1 1 1,-1-1 0,1 0 0,-1 1-1,0-1 1,1 0 0,-1 1 0,1-1-1,-1 0 1,1 0 0,-1 1 0,1-1-1,0 0 1,-1 0 0,1 0 0,-1 0-1,1 0 1,-1 0 0,1 1-1,-1-1 1,1-1 0,0 1 0,0 0 0,22 0 712,-18-1-326,271-21 4152,0-1-3836,157 41-578,-309-8-106,-51-7 153,1-3 1,93-13 0,145-36 732,-263 40-945,36-9 32,36-6 32,-103 22-135,0 0 0,0 2 0,0 0 0,31 4 0,96 22 111,-123-22-2796,-61-3 1546,13 1 399</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8:31.886"/>
    </inkml:context>
    <inkml:brush xml:id="br0">
      <inkml:brushProperty name="width" value="0.05" units="cm"/>
      <inkml:brushProperty name="height" value="0.05" units="cm"/>
      <inkml:brushProperty name="color" value="#AB008B"/>
    </inkml:brush>
  </inkml:definitions>
  <inkml:trace contextRef="#ctx0" brushRef="#br0">1512 401 11074,'-11'-15'1213,"-1"1"0,-22-22-1,19 23-669,5 3-264,-1 1 0,0 1-1,0 0 1,-1 0 0,-15-6 0,-67-26 318,77 33-508,-103-36 252,-33-13 136,71 19-85,27 12 148,-66-22 0,108 44-518,0 0 0,0 1-1,0 1 1,-1 0 0,1 0 0,0 1-1,0 1 1,0 0 0,-1 1 0,1 1-1,1 0 1,-1 0 0,-21 10-1,-6 5 55,0 3 0,-62 42 0,94-57-76,-42 26 46,3 2 0,1 2-1,-64 65 1,102-92-32,2-1 0,-1 1 0,1 0 0,0 1 0,1-1 0,0 1 0,1 0 0,0 0 0,-5 21 0,6-15-15,0-1 1,2 1-1,0 0 1,1 0-1,0-1 1,3 19-1,7 14-11,1 0 0,3-2 0,27 64 0,-36-96 20,5 12-3,8 23-2,2-1 1,44 76-1,-56-111 1,1-1 1,0 0 0,0 0-1,1-1 1,1 0-1,0-1 1,0 0 0,1-1-1,0 0 1,1 0 0,0-2-1,0 0 1,0 0-1,16 4 1,6 0 37,1-3 1,1-1-1,59 4 0,115-7 195,-154-4-173,35 0 85,167-23 0,-224 17-77,0-1 0,-1-2 0,0-2 0,-1 0 0,-1-3 0,1 0 0,56-37 0,-73 39 23,0 0-1,-2-2 0,1 0 0,-2 0 0,0-2 1,0 1-1,-2-2 0,0 1 0,-1-2 0,-1 1 1,0-1-1,-1-1 0,10-37 0,-11 29-29,-1-1-1,-2 1 1,0-1-1,-2 0 1,-2 0 0,0 0-1,-1 0 1,-2 1-1,-9-39 1,7 47-59,0 0 1,-2 0 0,0 1-1,-1 0 1,0 1 0,-2 0-1,0 0 1,-1 1 0,0 0-1,-2 1 1,-20-20 0,23 26-121,-1 0 0,-1 0 0,1 1 0,-1 0 1,-1 1-1,1 1 0,-1 0 0,-1 0 0,1 2 1,-1-1-1,1 2 0,-1 0 0,0 0 0,-1 2 0,1-1 1,-18 2-1,13 2-107,1 0 0,-1 2 0,1 0 0,0 1 0,0 0 0,1 2 0,-1 0 0,2 1 0,-23 14 0,-20 16-474</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8:37.636"/>
    </inkml:context>
    <inkml:brush xml:id="br0">
      <inkml:brushProperty name="width" value="0.05" units="cm"/>
      <inkml:brushProperty name="height" value="0.05" units="cm"/>
      <inkml:brushProperty name="color" value="#AB008B"/>
    </inkml:brush>
  </inkml:definitions>
  <inkml:trace contextRef="#ctx0" brushRef="#br0">1441 239 13371,'3'-6'267,"0"-1"-1,0 1 1,-1 0 0,0-1 0,0 0-1,-1 1 1,1-1 0,-2 0-1,1 0 1,-1 0 0,0 0 0,-1-9-1,1 12-134,-1-1-1,0 1 1,0 0-1,0 0 1,-1 0 0,1 0-1,-1 0 1,0 0-1,0 1 1,0-1-1,-1 0 1,1 1-1,-1 0 1,0-1-1,0 1 1,0 0-1,0 1 1,0-1-1,-1 1 1,-6-5-1,-10-1 40,0 0-1,0 1 0,0 1 0,-34-6 1,-87-4-17,128 14-121,-45-2 71,-1 2 1,1 3-1,-1 3 0,1 2 1,-81 18-1,102-15-27,0 2 0,1 1 0,0 2 0,1 2 0,0 1 0,2 1 0,0 2 0,1 1 0,-37 33 0,22-12 86,-68 83-1,92-96-114,2 0 0,1 2 0,2 0 0,-21 47-1,35-69-27,0 0-1,1 0 0,0 0 1,1 1-1,0-1 0,0 1 1,1 0-1,0-1 0,1 1 1,0 0-1,1 0 0,0-1 1,0 1-1,1-1 0,0 1 0,1-1 1,0 0-1,0 0 0,1 0 1,0 0-1,1 0 0,0-1 1,0 0-1,8 9 0,13 15 115,2 0 0,1-2 0,40 32 0,-15-19 132,69 41-1,-101-71-211,0-1 0,0-1 0,1-1 0,0-1 0,1-1 0,0-2 0,1 0 0,40 4 0,-33-8-2,0-1 0,0-2 0,0-1-1,0-1 1,0-2 0,41-12-1,23-12 225,111-49 0,86-58 209,-218 100-359,-60 29-115,7-3-8,0-1 0,-1-1 0,34-25 0,-49 33-13,-1-1 1,0 0-1,0 0 0,0-1 1,-1 0-1,1 1 0,-1-2 1,-1 1-1,1 0 1,-1-1-1,0 1 0,-1-1 1,1 0-1,-1 0 0,-1 0 1,2-14-1,-2-1-30,-1-1 0,-1 1 0,-2-1 0,0 1 0,-1 0 1,-1 0-1,-1 0 0,-1 1 0,-1 0 0,-13-24 0,1 6-55,-1 2 0,-2 1 0,-2 1 0,-41-45 0,52 65 34,0 0-1,-1 0 0,-1 2 0,-1 0 0,-24-15 1,33 24-40,0 0 0,0 0 1,0 0-1,-1 1 1,1 1-1,-1-1 0,0 1 1,0 1-1,0-1 1,0 2-1,0-1 0,0 1 1,0 1-1,0-1 1,-9 3-1,0 2-608,0 2 0,-35 16 0,0 0 121,-2-3-146</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8:38.819"/>
    </inkml:context>
    <inkml:brush xml:id="br0">
      <inkml:brushProperty name="width" value="0.05" units="cm"/>
      <inkml:brushProperty name="height" value="0.05" units="cm"/>
      <inkml:brushProperty name="color" value="#AB008B"/>
    </inkml:brush>
  </inkml:definitions>
  <inkml:trace contextRef="#ctx0" brushRef="#br0">136 1 13395,'0'2'9775,"-2"13"-8488,-5 33-483,-2 0 0,-17 49 0,-38 89-514,41-125 112,18-34-165,5-26-218,0 0 1,0 0-1,0 0 0,1 0 0,-1 0 0,0-1 0,0 1 1,1 0-1,-1 0 0,0 0 0,1 0 0,-1-1 0,1 1 1,-1 0-1,1 0 0,-1-1 0,2 2 0,0-1 13,1 0-1,-1 0 1,1 0-1,-1 0 1,1 0-1,0 0 1,-1-1-1,1 1 1,0-1-1,-1 0 1,1 1-1,0-1 0,0-1 1,2 1-1,14-2-403,-1 0 0,1 0-1,-1-2 1,0 0-1,0-2 1,-1 0-1,1 0 1,-1-2-1,-1 0 1,17-11 0,-12 2-361,-8-1-224</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8:39.290"/>
    </inkml:context>
    <inkml:brush xml:id="br0">
      <inkml:brushProperty name="width" value="0.05" units="cm"/>
      <inkml:brushProperty name="height" value="0.05" units="cm"/>
      <inkml:brushProperty name="color" value="#AB008B"/>
    </inkml:brush>
  </inkml:definitions>
  <inkml:trace contextRef="#ctx0" brushRef="#br0">46 1 16171,'-9'21'1897,"1"14"-985,-1 3-352,2 11 1617,0 4-945,3 5-576,3-2-120,1-4-168,0-3-160,3-12-320,4-13-136,4-20-472,4-9-296,5-20 784,1-6-208,1-13-152</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11.503"/>
    </inkml:context>
    <inkml:brush xml:id="br0">
      <inkml:brushProperty name="width" value="0.05" units="cm"/>
      <inkml:brushProperty name="height" value="0.05" units="cm"/>
    </inkml:brush>
  </inkml:definitions>
  <inkml:trace contextRef="#ctx0" brushRef="#br0">0 0 16804,'16'61'1616,"3"7"-1048,-1 3-256,0-1 952,0-1-567,-1-14-897,-2-7-345,-7-22 521,-3-9-168,-8-16-160</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8:39.738"/>
    </inkml:context>
    <inkml:brush xml:id="br0">
      <inkml:brushProperty name="width" value="0.05" units="cm"/>
      <inkml:brushProperty name="height" value="0.05" units="cm"/>
      <inkml:brushProperty name="color" value="#AB008B"/>
    </inkml:brush>
  </inkml:definitions>
  <inkml:trace contextRef="#ctx0" brushRef="#br0">196 38 17612,'1'-2'205,"-1"0"1,0-1 0,0 1-1,0 0 1,0 0 0,0 0-1,0-1 1,-1 1 0,1 0-1,-1 0 1,-1-3 0,2 4-143,-1 0 0,1 1 0,-1-1 0,0 1 0,1-1 0,-1 1 0,0-1 0,0 1 0,1-1 0,-1 1 0,0-1 0,0 1 0,1 0 0,-1-1 0,0 1 0,0 0 0,0 0 0,0 0 0,0 0 0,1 0 0,-1 0 0,0 0 0,0 0 0,0 0 0,0 0 0,0 0 0,1 1 0,-1-1 0,0 0 0,0 0 0,0 1 0,0-1 0,0 1 0,-6 3 106,0-1 0,1 1 0,0 0 0,0 0 0,0 1 0,0 0 0,1 0 1,0 0-1,-5 7 0,-39 55 581,49-67-749,-9 15 250,0 1 0,-10 25 0,16-34-150,0 1-1,1 0 0,0 0 0,0 0 0,1 0 1,0 0-1,0 14 0,1-20-84,0-1 0,0 1-1,0 0 1,0-1 0,1 1 0,-1-1 0,1 1-1,-1-1 1,1 1 0,-1-1 0,1 1 0,0-1-1,0 1 1,0-1 0,0 0 0,0 0 0,0 1-1,0-1 1,0 0 0,0 0 0,0 0 0,1 0 0,-1 0-1,1 0 1,-1-1 0,0 1 0,1 0 0,-1-1-1,1 1 1,-1-1 0,1 1 0,0-1 0,-1 0-1,1 0 1,-1 0 0,1 0 0,0 0 0,-1 0-1,1 0 1,-1 0 0,1-1 0,2 0 0,4 0 1,0-1-1,-1-1 1,1 1 0,-1-1 0,1-1 0,-1 1 0,10-8 0,0-1-29,0-2 1,-1 1-1,0-2 1,-1-1 0,-1 0-1,23-33 1,-37 48 0,0 1 0,0-1-1,1 1 1,-1 0 0,0-1 0,0 1 0,0-1 0,1 1 0,-1 0-1,0-1 1,1 1 0,-1 0 0,0-1 0,1 1 0,-1 0 0,0-1 0,1 1-1,-1 0 1,1 0 0,-1-1 0,1 1 0,-1 0 0,0 0 0,1 0 0,-1 0-1,1 0 1,0 0 0,4 11-156,-5 32 26,0-33 83,0 11 47,2-1 0,0 1 0,1-1 0,1 0 0,1 0 0,1 0-1,1-1 1,0 0 0,2 0 0,0-1 0,14 21 0,-1-5 19,21 36-36,-39-62 45,0 1 0,0-1 1,-1 1-1,0 0 0,0 0 0,1 12 0,-4-19 12,0 0 0,1 0 1,-1 0-1,-1 0 0,1 0 1,0 1-1,0-1 0,-1 0 0,1 0 1,-1 0-1,0 0 0,1 0 0,-1 0 1,0 0-1,0 0 0,0 0 0,-1-1 1,1 1-1,0 0 0,-3 2 1,1-2 39,-1 1 0,1-1 0,-1 0 0,1 1 1,-1-2-1,0 1 0,0 0 0,0-1 0,0 0 0,-4 1 1,-6 0 162,1 0 0,-1-1 1,1-1-1,-1 0 0,-22-3 1,17 0-109,1 0-1,-1-1 1,1-1 0,0-1-1,0 0 1,1-1 0,-27-16-1,43 23-157,1 0-1,0 0 0,0-1 0,0 1 0,0 0 0,-1 0 0,1 0 0,0-1 1,0 1-1,0 0 0,0 0 0,0-1 0,0 1 0,0 0 0,0 0 1,0 0-1,-1-1 0,1 1 0,0 0 0,0 0 0,0-1 0,0 1 0,0 0 1,1 0-1,-1-1 0,0 1 0,0 0 0,0 0 0,0-1 0,0 1 0,0 0 1,0 0-1,0-1 0,0 1 0,1 0 0,-1 0 0,0 0 0,0-1 1,0 1-1,0 0 0,1 0 0,-1 0 0,0 0 0,0 0 0,1-1 1,9-6-771,-9 7 568,74-50-2959,-38 28 2216</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8:40.189"/>
    </inkml:context>
    <inkml:brush xml:id="br0">
      <inkml:brushProperty name="width" value="0.05" units="cm"/>
      <inkml:brushProperty name="height" value="0.05" units="cm"/>
      <inkml:brushProperty name="color" value="#AB008B"/>
    </inkml:brush>
  </inkml:definitions>
  <inkml:trace contextRef="#ctx0" brushRef="#br0">205 0 19364,'-3'1'155,"0"-1"1,0 1-1,0-1 1,0 1-1,0 0 0,0 0 1,0 1-1,1-1 0,-1 0 1,0 1-1,1 0 0,-1 0 1,-3 3-1,-28 32 653,24-23-536,0 1 0,1-1-1,1 1 1,0 1 0,-9 27-1,13-31-161,1-1 1,0 1-1,1-1 0,0 1 0,1 0 0,0 0 0,0 0 0,2-1 1,1 14-1,-1-21-66,-1 0-1,1 0 1,0 0 0,1 0 0,-1 0 0,1-1 0,-1 1 0,1 0 0,0-1 0,1 1 0,-1-1-1,0 0 1,1 0 0,0 0 0,0 0 0,0 0 0,0-1 0,0 1 0,1-1 0,4 3-1,-2-3 9,-1 0-1,1 0 1,-1-1-1,1 0 0,-1 0 1,1 0-1,0-1 0,0 0 1,-1 0-1,1 0 1,0-1-1,-1 1 0,1-2 1,6-1-1,2-1 70,0-1 0,-1 0-1,0-1 1,0-1 0,0 0 0,-1-1 0,12-9-1,-18 12-46,0 0-1,0 0 0,0 0 1,-1-1-1,0 0 0,0 0 0,0-1 1,-1 1-1,0-1 0,0 0 1,-1 0-1,0 0 0,0-1 1,3-11-1,-6 15-45,1 0 0,-1 1 0,0-1 1,0 0-1,0 0 0,-1 1 0,1-1 1,-1 0-1,0 1 0,0-1 0,0 1 0,0-1 1,-1 1-1,1-1 0,-5-4 0,3 3-28,-1 0 0,0 1 0,0 0 0,0 0-1,-1 0 1,1 0 0,-1 1 0,0-1 0,-6-2 0,1 1-147,1 1 1,-1 0 0,0 1-1,0 0 1,0 0-1,0 1 1,-1 1 0,1-1-1,-1 2 1,-18 0 0,18 2 44,0 0 1,1 1 0,-1 0-1,0 1 1,1 0-1,0 0 1,0 1 0,0 0-1,1 1 1,-1 1 0,1-1-1,1 1 1,-1 1 0,-12 13-1,-6 15-361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8:41.841"/>
    </inkml:context>
    <inkml:brush xml:id="br0">
      <inkml:brushProperty name="width" value="0.05" units="cm"/>
      <inkml:brushProperty name="height" value="0.05" units="cm"/>
      <inkml:brushProperty name="color" value="#AB008B"/>
    </inkml:brush>
  </inkml:definitions>
  <inkml:trace contextRef="#ctx0" brushRef="#br0">1223 127 13963,'-28'-3'888,"1"-2"0,-1-1-1,1-1 1,1-2 0,-43-19 0,33 13-59,0 2 0,-42-10 0,44 17-620,0 1 1,0 1-1,-1 2 1,1 2-1,-1 1 1,1 1-1,-58 12 1,65-8-190,1 2-1,0 0 1,0 2 0,1 1 0,0 1-1,1 0 1,1 2 0,0 1 0,0 1 0,-23 22-1,41-33-18,-106 102 20,88-82-4,1 1 0,-29 43-1,48-63-8,-1 0 0,0 0 0,1 0 0,0 0 0,1 1 0,0-1-1,0 1 1,0 0 0,0-1 0,1 1 0,0 0 0,1 0 0,0 0-1,0 0 1,0 0 0,1 0 0,0-1 0,0 1 0,0 0 0,1 0 0,0-1-1,1 1 1,0-1 0,-1 0 0,2 0 0,-1 0 0,1 0 0,6 7-1,6 8 10,1-1-1,1 0 0,36 28 0,69 42 25,-100-76-31,1 0 0,0-2 0,1-1 0,1-1 0,-1-1-1,48 10 1,-35-13 8,0-2-1,0-1 1,0-1-1,46-5 1,-19-4 33,108-25 0,53-33 63,186-87 318,-400 147-381,0-1-1,-1 0 1,1-1-1,-1-1 0,0 1 1,18-19-1,-25 22-21,-1 1 1,0-1-1,0 0 0,-1 0 0,1-1 0,-1 1 1,0 0-1,0-1 0,0 1 0,0-1 0,-1 0 1,0 1-1,0-1 0,0 0 0,-1 0 0,0 0 0,0 0 1,0 0-1,0 1 0,-1-1 0,1 0 0,-3-5 1,-3-10 24,-1 1 0,0 0 0,-2 0 0,0 1 0,-1 0 0,-1 0 0,-1 1 0,0 1 0,-1 0 0,-21-19 0,13 15-190,-1 1 1,-1 1-1,-1 2 0,0 0 1,-1 1-1,-48-20 1,53 28-166,0 1 0,0 0 0,-1 2 0,1 0 0,-1 2 0,0 0 0,0 1 0,0 2 1,0 0-1,0 1 0,0 1 0,1 0 0,-29 10 0,4 4-401</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8:46.284"/>
    </inkml:context>
    <inkml:brush xml:id="br0">
      <inkml:brushProperty name="width" value="0.05" units="cm"/>
      <inkml:brushProperty name="height" value="0.05" units="cm"/>
      <inkml:brushProperty name="color" value="#AB008B"/>
    </inkml:brush>
  </inkml:definitions>
  <inkml:trace contextRef="#ctx0" brushRef="#br0">5 9 19804,'-3'5'2097,"1"1"-1521,2-1 2264,5-7-2688,-1 0-240,3 1-656,-2-3-416,2-3 936,0 4-176,0-3-176</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8:46.794"/>
    </inkml:context>
    <inkml:brush xml:id="br0">
      <inkml:brushProperty name="width" value="0.05" units="cm"/>
      <inkml:brushProperty name="height" value="0.05" units="cm"/>
      <inkml:brushProperty name="color" value="#AB008B"/>
    </inkml:brush>
  </inkml:definitions>
  <inkml:trace contextRef="#ctx0" brushRef="#br0">0 815 17076,'3'7'413,"-3"-4"-175,1 0-1,0-1 0,0 1 0,0-1 0,0 1 0,0-1 0,1 1 0,2 3 0,-3-6-189,-1 1 0,0-1-1,1 0 1,-1 0 0,1 1-1,-1-1 1,1 0-1,-1 0 1,0 0 0,1 0-1,-1 0 1,1 1 0,-1-1-1,1 0 1,-1 0-1,1 0 1,-1 0 0,1 0-1,-1 0 1,1 0 0,0-1-1,15-9 848,6-16-222,-1 0 0,-1-2 0,-1 0 0,21-42 0,-14 25-335,50-91 141,-5-3 0,58-167 0,-125 292-457,-4 12-18,0 1 0,0-1 0,1 0 1,-1 1-1,1-1 0,-1 0 0,1 1 1,0-1-1,0 1 0,0-1 1,0 1-1,1-3 0,-1 6-1,0-1 1,-1 0-1,1 1 0,-1-1 1,0 1-1,1-1 0,-1 0 1,0 1-1,0-1 0,0 1 1,0-1-1,0 1 0,-1 2 1,1 31-4,-21 180 6,8-102-30,2 126 0,11-232 2,0-1-140,0 0 0,0 0 0,0-1 0,1 1 0,0 0-1,0 0 1,0 0 0,1-1 0,0 1 0,4 8 0,-6-14 166,0 0 1,0 1-1,1-1 1,-1 0-1,0 0 1,1 1-1,-1-1 1,0 0-1,1 0 1,-1 0-1,0 0 1,1 1-1,-1-1 1,0 0-1,1 0 1,-1 0-1,0 0 1,1 0-1,-1 0 1,1 0-1,-1 0 1,0 0-1,1 0 1,-1 0-1,0 0 1,1 0-1,-1 0 1,0 0-1,1 0 1,-1-1-1,1 1 1,-1 0-1,0 0 1,0 0-1,1-1 1,-1 1-1,0 0 1,1 0-1,-1-1 1,0 1-1,0 0 1,1 0-1,-1-1 1,0 1-1,0 0 1,0-1-1,1 1 1,-1 0-1,0-1 1,11-19-340,-11 18 323,12-25-420</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8:47.224"/>
    </inkml:context>
    <inkml:brush xml:id="br0">
      <inkml:brushProperty name="width" value="0.05" units="cm"/>
      <inkml:brushProperty name="height" value="0.05" units="cm"/>
      <inkml:brushProperty name="color" value="#AB008B"/>
    </inkml:brush>
  </inkml:definitions>
  <inkml:trace contextRef="#ctx0" brushRef="#br0">116 31 18444,'-48'77'2424,"37"-55"-2317,1 1-1,2 0 0,0 0 1,1 1-1,2 0 0,0 0 1,2 0-1,0 1 0,2-1 1,3 45-1,-1-63-61,0 0 0,0 0 1,0 0-1,1 0 0,0 0 0,1 0 1,-1-1-1,1 1 0,6 9 0,-7-13-12,0 0-1,0 0 0,0 0 0,0 0 1,0 0-1,0-1 0,0 1 0,1-1 1,-1 1-1,0-1 0,1 0 1,-1 0-1,1 0 0,0 0 0,-1 0 1,1-1-1,0 1 0,-1-1 0,1 0 1,0 0-1,-1 0 0,1 0 0,0 0 1,2-1-1,5-1 54,-1-1 1,0 0-1,0-1 1,0 0-1,-1 0 0,1-1 1,-1 0-1,0-1 1,-1 0-1,1 0 0,-1 0 1,10-12-1,-1 0 110,-1-1-1,-1-1 1,21-37 0,-27 42-114,-1 0 0,0 0 0,-1 0 0,-1-1 0,0 0 1,-2 0-1,0-1 0,0 1 0,-1-18 0,-1 28-66,-1 1 0,-1-1-1,1 0 1,-1 1-1,0-1 1,0 0 0,-1 1-1,1-1 1,-1 1 0,0 0-1,-1-1 1,0 1 0,1 0-1,-1 1 1,-1-1 0,1 0-1,-1 1 1,0 0 0,0 0-1,0 0 1,0 0 0,-1 1-1,0-1 1,1 1-1,-1 0 1,-1 1 0,1-1-1,0 1 1,-7-2 0,2 2-47,1 0 0,-1 0 0,0 1 0,-1 0 0,1 1 0,0 0 0,0 0 0,0 1 0,0 1 0,0 0 0,-16 5 0,19-5-164,0 0 0,0 1 0,0 0 0,0 0 0,1 1 0,-1 0 0,1 0 0,0 0 0,0 1 0,1 0 0,-1 0-1,1 1 1,0-1 0,1 1 0,-1 0 0,-4 9 0,8-12 85,-1 0 0,1 0-1,1 0 1,-1 0 0,0 0-1,1 0 1,-1 0 0,1 0-1,0 0 1,0 6 0,3 8-615</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8:47.670"/>
    </inkml:context>
    <inkml:brush xml:id="br0">
      <inkml:brushProperty name="width" value="0.05" units="cm"/>
      <inkml:brushProperty name="height" value="0.05" units="cm"/>
      <inkml:brushProperty name="color" value="#AB008B"/>
    </inkml:brush>
  </inkml:definitions>
  <inkml:trace contextRef="#ctx0" brushRef="#br0">156 28 19836,'0'-1'46,"0"1"1,-1 0-1,1-1 0,0 1 0,-1 0 1,1-1-1,0 1 0,0 0 0,-1 0 1,1-1-1,-1 1 0,1 0 0,0 0 0,-1 0 1,1-1-1,0 1 0,-1 0 0,1 0 1,-1 0-1,1 0 0,-1 0 0,1 0 0,0 0 1,-1 0-1,1 0 0,-1 0 0,1 0 1,0 0-1,-1 0 0,1 0 0,-1 0 1,1 0-1,-1 1 0,1-1 0,0 0 0,-1 0 1,1 0-1,0 1 0,-1-1 0,1 0 1,0 0-1,-1 1 0,1-1 0,0 0 0,0 1 1,-1-1-1,1 0 0,0 1 0,0-1 1,-1 0-1,1 1 0,0-1 0,0 1 1,0 0-1,-12 23 711,4 5-592,1 0 1,1 0 0,2 1 0,1 0 0,1-1 0,2 1 0,5 50 0,-4-69-147,1 0 0,0 0 0,0-1 0,1 1 0,1 0 0,0-1 0,9 17 1,-11-23-6,0-1 1,0 0-1,1 0 1,-1 0 0,1 0-1,0 0 1,0 0 0,0-1-1,0 1 1,0-1 0,0 0-1,1 0 1,-1 0-1,1 0 1,-1-1 0,1 1-1,0-1 1,0 0 0,0 0-1,0 0 1,-1-1-1,1 0 1,0 1 0,0-1-1,4-1 1,2 0 29,-1-1-1,1-1 1,-1 0 0,0 0-1,0-1 1,0 0 0,0 0-1,-1-1 1,1 0 0,-1-1-1,-1 0 1,1 0 0,-1-1-1,0 1 1,7-10 0,-4 4 45,0 0-1,-1-1 1,-1 0 0,0-1 0,-1 1-1,0-1 1,-1-1 0,8-26 0,-12 33-58,-1 0 1,0 0 0,0 0-1,-1-1 1,0 1-1,-1 0 1,1 0 0,-1-1-1,-1 1 1,0 0 0,0 0-1,-1 0 1,1 1 0,-2-1-1,1 0 1,-1 1-1,0 0 1,-1 0 0,0 0-1,0 1 1,0-1 0,-1 1-1,-9-8 1,5 6-144,0 0 0,0 1 1,0 0-1,-1 1 0,0 0 1,-1 1-1,1 0 0,-1 1 0,0 0 1,0 1-1,-1 0 0,1 1 1,0 0-1,-1 1 0,-13 0 0,17 2-98,0 1 0,0 0 0,0 0 0,0 1 0,0 0 0,0 0 0,1 1 0,-1 0 0,1 1 0,0 0-1,1 0 1,-1 1 0,1 0 0,-11 10 0,-27 27-667</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51.971"/>
    </inkml:context>
    <inkml:brush xml:id="br0">
      <inkml:brushProperty name="width" value="0.05" units="cm"/>
      <inkml:brushProperty name="height" value="0.05" units="cm"/>
      <inkml:brushProperty name="color" value="#F6630D"/>
    </inkml:brush>
  </inkml:definitions>
  <inkml:trace contextRef="#ctx0" brushRef="#br0">71 130 15507,'-5'0'595,"-16"-4"2193,18 1-1378,12-2-292,49-11 243,103-17 0,-140 30-1276,328-43-12,-236 33-140,-98 10 24,-11 2 15,0 0 0,0 1-1,0-1 1,0 1 0,0 0 0,0-1-1,0 2 1,0-1 0,0 0 0,0 1 0,0 0-1,7 2 1,-11-3 23,0 0 1,0 1-1,0-1 1,0 0-1,0 0 0,1 0 1,-1 0-1,0 0 1,0 0-1,0 0 0,0 1 1,0-1-1,0 0 1,0 0-1,0 0 0,0 0 1,0 1-1,0-1 0,0 0 1,0 0-1,0 0 1,0 0-1,0 0 0,0 1 1,0-1-1,0 0 1,0 0-1,0 0 0,0 0 1,0 0-1,0 1 0,0-1 1,0 0-1,0 0 1,0 0-1,0 0 0,-1 0 1,1 1-1,0-1 1,0 0-1,0 0 0,0 0 1,0 0-1,-1 0 0,-9 7-98,-13 3-15,-29 7 77,0-3 1,-70 9 0,-109 3 411,-4 0-51,215-23-304,12-2-16,0-1 0,0 2 0,0-1 0,0 1-1,0 0 1,1 1 0,-1 0 0,-8 4 0,16-6 0,0-1-1,0 0 0,0 0 1,-1 0-1,1 0 1,0 0-1,0 0 1,0 0-1,0 0 1,0 0-1,0 0 0,0 1 1,0-1-1,0 0 1,0 0-1,0 0 1,0 0-1,0 0 1,-1 0-1,1 0 1,0 0-1,0 1 0,0-1 1,0 0-1,0 0 1,0 0-1,0 0 1,0 0-1,0 0 1,0 1-1,1-1 0,-1 0 1,0 0-1,0 0 1,0 0-1,0 0 1,0 0-1,0 0 1,0 0-1,0 1 0,0-1 1,0 0-1,0 0 1,0 0-1,0 0 1,1 0-1,-1 0 1,0 0-1,0 0 0,0 0 1,0 0-1,0 0 1,0 0-1,0 0 1,0 0-1,1 1 1,-1-1-1,0 0 1,0 0-1,0 0 0,0 0 1,10 2-13,32 0-73,1-1 0,0-2 0,75-12 0,-59 6-68,19-2-509,84-20 0,-130 18 261,-26 5 148,-18 2 11,-26 3 212,0 2 0,1 1 0,-1 2-1,-48 12 1,41-8 50,-6 2-30,26-5-60,1-1 0,-46 2 0,69-5 69,0-1 0,0 0 0,0 0 1,0 0-1,0 0 0,0 0 0,0 0 1,0 0-1,0-1 0,0 1 0,0 0 0,0-1 1,0 1-1,0 0 0,0-1 0,0 1 1,0-1-1,0 1 0,0-1 0,-1-1 0,1 0-4,1-1-1,-1 1 0,0-1 1,1 1-1,-1-1 0,1 0 1,0 1-1,0-6 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10.475"/>
    </inkml:context>
    <inkml:brush xml:id="br0">
      <inkml:brushProperty name="width" value="0.05" units="cm"/>
      <inkml:brushProperty name="height" value="0.05" units="cm"/>
      <inkml:brushProperty name="color" value="#F6630D"/>
    </inkml:brush>
  </inkml:definitions>
  <inkml:trace contextRef="#ctx0" brushRef="#br0">210 36 11923,'5'-5'1057,"2"-1"582,1-1 0,0 1 0,8-4 0,-15 9-1572,-1 1 0,0 0 0,0 0 0,0 0 0,1 0 0,-1 0 0,0 0 0,0-1 0,1 1 0,-1 0 0,0 0 0,0 0 0,0 0 0,1 0 0,-1 0 0,0 0 0,0 0 0,1 0 0,-1 0 0,0 0 0,0 0 0,1 0 0,-1 0 0,0 0 0,0 0 0,0 1 0,1-1 0,-1 0 0,0 0 0,0 0 0,0 0 0,1 0 0,-1 0 0,0 1 0,0-1 0,0 0 0,1 0 0,0 11 908,-7 13-444,-9 10-510,-2 1 0,-2-2 0,0 0 0,-3-2 0,0 0 1,-36 37-1,53-62-96,4-4 11,-1 0 1,1 0-1,-1 0 0,1-1 1,-1 1-1,1 0 1,-1-1-1,0 1 0,0-1 1,0 1-1,0-1 1,0 0-1,0 0 0,0 0 1,0 0-1,-5 1 0,7-2 14,-1-1 0,1 1-1,-1 0 1,1-1 0,-1 1-1,1-1 1,0 1 0,-1-1-1,1 1 1,0-1 0,0 1-1,-1-1 1,1 1-1,0-1 1,0 1 0,0-1-1,0 1 1,-1-1 0,1 0-1,0 1 1,0-1 0,0 1-1,0-1 1,0 0-1,1 1 1,-1-1 0,0 1-1,0-1 1,0 1 0,0-1-1,1 1 1,-1-2 0,8-21-820,-8 21 730,51-119-3464,8-21 4554,-61 153-330,1 1-1,0-1 0,0 1 1,2 0-1,1 14 0,11 76-396,-11-89-125,0 0 1,1 0 0,0-1-1,1 1 1,1-1 0,-1 0-1,9 14 1,-12-25-89,-1-1 1,1 1-1,-1 0 1,0 0-1,1-1 0,-1 1 1,1 0-1,-1-1 1,1 1-1,0-1 1,-1 1-1,1-1 0,0 1 1,-1-1-1,1 1 1,0-1-1,0 0 0,-1 1 1,1-1-1,0 0 1,0 0-1,0 1 0,-1-1 1,2 0-1,-1 0-4,0-1 0,-1 1 0,1-1 0,0 1-1,-1-1 1,1 1 0,0-1 0,-1 1 0,1-1 0,-1 1 0,1-1-1,-1 0 1,1 1 0,-1-1 0,0 0 0,1 0 0,-1 1-1,0-1 1,1-1 0,1-4 12,-1 0-1,1-1 0,-1 1 1,0-10-1,-1 3-41,-1 0-1,0 0 0,-1 1 1,-1-1-1,0 1 1,-1 0-1,0-1 0,-1 2 1,0-1-1,-1 1 1,0-1-1,-1 1 0,0 1 1,-1 0-1,-15-17 1,21 26-8,0-1 1,0 0 0,0 1 0,0 0-1,-1-1 1,1 1 0,-1 0-1,1 0 1,-1 0 0,1 1 0,-5-2-1,6 2 22,1 0-1,-1 0 1,1 0-1,-1 0 1,1 0-1,-1 0 1,1 0-1,-1 1 1,1-1-1,-1 0 1,1 0 0,-1 0-1,1 0 1,-1 1-1,1-1 1,-1 0-1,1 1 1,-1-1-1,1 0 1,-1 1-1,1-1 1,-1 1-1,1 0 4,-1 0 1,1 0-1,0 0 0,-1 0 0,1 0 0,0 0 0,0 1 0,0-1 0,0 0 0,0 0 1,0 0-1,0 0 0,0 0 0,0 0 0,1 0 0,0 2 0,2 4-8,1 1-1,0-1 1,0 1-1,1-1 1,0 0-1,0-1 1,0 1-1,1-1 1,12 10-1,14 17-86,-30-30 76,7 6-179,-1 1 0,-1 0 0,1 0 1,-2 0-1,1 1 0,-2 0 0,9 22 0,-14-33 173,0 1 0,0-1 0,1 1 0,-1-1-1,0 0 1,0 1 0,0-1 0,0 1 0,0-1-1,0 0 1,0 1 0,0-1 0,0 1 0,0-1-1,0 0 1,0 1 0,0-1 0,0 0-1,0 1 1,0-1 0,-1 1 0,1-1 0,0 0-1,0 1 1,0-1 0,-1 0 0,1 1 0,0-1-1,0 0 1,-1 1 0,1-1 0,0 0 0,-1 0-1,1 1 1,0-1 0,-1 0 0,1 0 0,0 0-1,-1 0 1,1 1 0,0-1 0,-1 0-1,1 0 1,-1 0 0,1 0 0,0 0 0,-1 0-1,1 0 1,-1 0 0,1 0 0,0 0 0,-1 0-1,1 0 1,-1 0 0,1 0 0,0-1 0,-1 1-1,1 0 1,0 0 0,-1 0 0,1 0-1,-1-1 1,-26-14-939,24 13 859,-24-14-482,-1 0 540,0-2 0,2 0 0,0-2-1,1-1 1,-24-26 0,46 44 204,1 1 0,0-1 1,0 0-1,0 0 0,1 0 0,-3-5 0,4 8-113,0-1 1,0 0-1,-1 1 0,1-1 0,0 1 0,0-1 0,0 1 0,0-1 0,0 0 0,0 1 0,0-1 0,1 1 0,-1-1 0,0 1 0,0-1 0,0 1 1,1-1-1,-1 1 0,0-1 0,0 1 0,1-1 0,-1 1 0,0-1 0,1 1 0,-1-1 0,1 1 0,-1 0 0,0-1 0,1 1 0,-1 0 0,1-1 1,-1 1-1,1 0 0,-1 0 0,1-1 0,0 1 0,-1 0 0,1 0 0,-1 0 0,1 0 0,-1 0 0,1 0 0,-1 0 0,1 0 0,0 0 1,15-1 200,-1 1 0,1 1 0,-1 0 0,0 1 1,21 5-1,3 0-256,71 12 110,-51-9-138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11.921"/>
    </inkml:context>
    <inkml:brush xml:id="br0">
      <inkml:brushProperty name="width" value="0.05" units="cm"/>
      <inkml:brushProperty name="height" value="0.05" units="cm"/>
      <inkml:brushProperty name="color" value="#F6630D"/>
    </inkml:brush>
  </inkml:definitions>
  <inkml:trace contextRef="#ctx0" brushRef="#br0">10 28 15555,'-9'-23'2532,"10"18"-1400,8 16 259,125 189 98,19 29-1593,-146-219-43,1 0-1,-1 0 1,2 0 0,-1-1-1,1 0 1,1-1-1,-1 0 1,13 7-1,-17-13-937,-7-6 482,-7-6 190,-10-3-153,-5-2-55</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11.996"/>
    </inkml:context>
    <inkml:brush xml:id="br0">
      <inkml:brushProperty name="width" value="0.05" units="cm"/>
      <inkml:brushProperty name="height" value="0.05" units="cm"/>
    </inkml:brush>
  </inkml:definitions>
  <inkml:trace contextRef="#ctx0" brushRef="#br0">0 209 18444,'95'-57'2923,"-62"35"-2001,59-28-1,-71 41-725,0 0 1,1 2-1,0 0 0,1 2 0,-1 0 0,39-2 0,-52 7-158,0 0-1,0 1 0,0 0 0,-1 0 1,1 1-1,0 0 0,-1 0 0,16 7 1,-18-6-31,-1 0 0,0 0 0,0 1 0,0 0 0,0 0 0,-1 0 0,0 0 0,1 1 0,-1-1 0,-1 1 0,1 0 0,-1 0 0,0 0 0,3 8 0,-3-4-2,1 1 1,-2 0-1,0 0 0,0 0 0,-1 0 1,0 0-1,0 0 0,-1 0 1,-1 0-1,1 0 0,-2 0 0,1 0 1,-2 0-1,1 0 0,-7 15 0,1-6 55,0-1 0,-1 0-1,-1 0 1,-1-1-1,0-1 1,-26 30-1,33-42-22,1 0 1,-2 0-1,1 0 0,0 0 0,-1-1 0,0 0 0,0 0 0,-7 4 0,2-7 114,13-7-62,12-8-40,-5 8-109,1 2-1,-1-1 1,2 1 0,-1 1-1,0 0 1,1 1-1,0 0 1,0 1 0,0 0-1,0 1 1,0 0-1,13 1 1,-8 0-84,0 2 0,0 0 1,-1 0-1,1 2 0,-1 0 0,0 1 1,0 0-1,19 10 0,-28-11 81,0 0 0,0 0 0,0 1 0,0 0 0,-1 1 0,0-1 0,9 12 0,-12-15 72,-1 1 0,0 0 0,0 0 1,-1 0-1,1 0 0,-1 0 0,1 0 0,-1 1 0,0-1 0,0 0 1,0 1-1,-1-1 0,1 1 0,-1-1 0,0 1 0,0-1 0,0 1 1,0-1-1,-1 1 0,-1 6 0,-1-4 76,0 0-1,0 1 1,-1-1 0,0 0-1,0 0 1,0-1-1,-1 1 1,0-1 0,0 0-1,0 0 1,0-1-1,-1 0 1,-10 6 0,-7 4 288,-1-2 1,-32 13 0,26-14-37,-1-1 0,0-1 0,-37 5 1,50-11-329,0-1 1,-1 0-1,1-2 0,-1 0 1,1-2-1,-36-6 1,50 8-116,0-2 0,0 1 0,0 0 0,1-1 1,-1 0-1,0 1 0,1-2 0,-1 1 0,1 0 0,0-1 0,0 1 1,-1-1-1,-3-5 0,6 6 35,-1-1 0,1 1 0,0 0 0,0-1 0,0 1 0,0-1 0,0 1 1,0-1-1,1 0 0,-1 1 0,1-1 0,0 0 0,0 1 0,0-1 0,0 0 0,0 1 0,0-1 1,1 0-1,0 1 0,-1-1 0,3-4 0,13-22-575,9 0-163</inkml:trace>
  <inkml:trace contextRef="#ctx0" brushRef="#br0" timeOffset="1">906 1 20156,'0'-1'1625,"4"18"-1193,-1 8-216,3 13 968,1 10-520,5 8-520,-1 4-72,3 0-256,1-4-224,-1-9 800,-1-8-416,-3-19-64,-1-20 0</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12.418"/>
    </inkml:context>
    <inkml:brush xml:id="br0">
      <inkml:brushProperty name="width" value="0.05" units="cm"/>
      <inkml:brushProperty name="height" value="0.05" units="cm"/>
      <inkml:brushProperty name="color" value="#F6630D"/>
    </inkml:brush>
  </inkml:definitions>
  <inkml:trace contextRef="#ctx0" brushRef="#br0">0 363 14267,'5'0'1384,"8"-5"-936,4-4-15,6-7 655,3-7-352,2 0-48,4-3-120,-1-2-16,-3 0-112,0 2-104,-7 5-392,0 5-264,-7 2-440,-1 2-144,-6 0-1673,-4 1 2081,-3 1-400,-2-1-328</inkml:trace>
  <inkml:trace contextRef="#ctx0" brushRef="#br0" timeOffset="1">280 0 10994,'-5'21'7836,"-21"94"-7255,25-114-468,0 8-84,-6 26 72,-2 0 1,0-1-1,-3 0 1,-19 42-1,17-59-739,14-16 603,-1-1 0,1 0 1,-1 0-1,1 1 0,0-1 1,-1 0-1,1 0 1,-1 0-1,1 0 0,-1 0 1,1 0-1,0 0 1,-1 0-1,1 0 0,-1 0 1,1 0-1,-1 0 1,1 0-1,-1 0 0,1 0 1,0 0-1,-1 0 0,1 0 1,-1-1-1,1 1 1,-1 0-1,-1-3-68,-1 1-1,1-1 1,0 1 0,0-1 0,0 0-1,0 0 1,1 0 0,-1 0 0,-1-5-1,-10-22-450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12.867"/>
    </inkml:context>
    <inkml:brush xml:id="br0">
      <inkml:brushProperty name="width" value="0.05" units="cm"/>
      <inkml:brushProperty name="height" value="0.05" units="cm"/>
      <inkml:brushProperty name="color" value="#F6630D"/>
    </inkml:brush>
  </inkml:definitions>
  <inkml:trace contextRef="#ctx0" brushRef="#br0">7 1 12467,'-5'0'1088,"3"7"-736,2 3-112,9 8 480,2-1-80,8 8-32,4 3 25,6 0-65,5 2-8,6-1-40,0 1-16,6 0-64,1 0-40,2-6-400,2 1-432,-4 10 424,-6 5-96,-5-3-56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7:25.778"/>
    </inkml:context>
    <inkml:brush xml:id="br0">
      <inkml:brushProperty name="width" value="0.05" units="cm"/>
      <inkml:brushProperty name="height" value="0.05" units="cm"/>
      <inkml:brushProperty name="color" value="#AB008B"/>
    </inkml:brush>
  </inkml:definitions>
  <inkml:trace contextRef="#ctx0" brushRef="#br0">1 6 15979,'0'0'103,"0"0"0,0-1 0,0 1 0,0 0 0,0 0 0,0-1-1,0 1 1,1 0 0,-1-1 0,0 1 0,0 0 0,0 0 0,0-1 0,1 1-1,-1 0 1,0 0 0,0 0 0,0-1 0,1 1 0,-1 0 0,0 0-1,0 0 1,1 0 0,-1 0 0,0-1 0,1 1 0,-1 0 0,0 0-1,0 0 1,1 0 0,-1 0 0,0 0 0,1 0 0,-1 0 0,0 0 0,0 0-1,1 0 1,-1 0 0,0 0 0,1 0 0,-1 0 0,0 1 0,0-1-1,1 0 1,18 12 1513,14 19-1094,141 162-612,-171-190-14,20 20-284,-22-22 280,0 0 0,0 0 0,0 0 0,0 0 0,0 0 0,0-1 0,0 1 0,0 0 0,0-1 0,1 1 0,-1-1 0,0 1 0,0-1 0,1 0 0,-1 0 0,0 1 0,1-1 0,2 0 0,-4-1 68,0 1 0,0 0 0,0 0 0,1 0 0,-1-1-1,0 1 1,0 0 0,0 0 0,1-1 0,-1 1 0,0 0 0,0-1 0,0 1-1,0 0 1,0-1 0,0 1 0,0 0 0,1 0 0,-1-1 0,0 1-1,0 0 1,0-1 0,0 1 0,-1 0 0,1-1 0,0 1 0,0 0-1,0-1 1,0 1 0,0 0 0,0-1 0,0 1 0,-1 0 0,1 0-1,0-1 1,0 1 0,0 0 0,-1-1 0,-7-12-523,-7 0-113</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7:26.291"/>
    </inkml:context>
    <inkml:brush xml:id="br0">
      <inkml:brushProperty name="width" value="0.05" units="cm"/>
      <inkml:brushProperty name="height" value="0.05" units="cm"/>
      <inkml:brushProperty name="color" value="#AB008B"/>
    </inkml:brush>
  </inkml:definitions>
  <inkml:trace contextRef="#ctx0" brushRef="#br0">0 177 15283,'5'6'1833,"2"-6"-1161,4-4-232,3-3 848,3-5-408,4-2-143,4-4-249,3-1-128,0 2-264,-4-3-136,1 6-240,-6 0-160,1 4-329,-3 1-151,-8 0 608,0 1-176,-8 1-88</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7:26.774"/>
    </inkml:context>
    <inkml:brush xml:id="br0">
      <inkml:brushProperty name="width" value="0.05" units="cm"/>
      <inkml:brushProperty name="height" value="0.05" units="cm"/>
      <inkml:brushProperty name="color" value="#AB008B"/>
    </inkml:brush>
  </inkml:definitions>
  <inkml:trace contextRef="#ctx0" brushRef="#br0">83 1 13819,'3'2'154,"-1"0"-1,0 0 1,0 0 0,0 0 0,0 1 0,0-1-1,0 1 1,-1-1 0,1 1 0,-1 0-1,0 0 1,0 0 0,0 0 0,0 0-1,0 0 1,-1 0 0,1 0 0,-1 0-1,0 0 1,0 0 0,0 4 0,-1 6 88,0 1 1,0-1-1,-6 21 1,-5 2-292,-2-1-1,-1 0 1,-2-1 0,-22 35 0,36-64-64,15-35-1642,-2 6 1324</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7:27.154"/>
    </inkml:context>
    <inkml:brush xml:id="br0">
      <inkml:brushProperty name="width" value="0.05" units="cm"/>
      <inkml:brushProperty name="height" value="0.05" units="cm"/>
      <inkml:brushProperty name="color" value="#AB008B"/>
    </inkml:brush>
  </inkml:definitions>
  <inkml:trace contextRef="#ctx0" brushRef="#br0">0 0 14635,'9'5'1648,"9"4"-727,4-2-273,15 0 888,7-1-200,7-3-255,1 1-105,1-3-472,-2 5-384,-11-1 40,-3 4-64,-16 3-192</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18.511"/>
    </inkml:context>
    <inkml:brush xml:id="br0">
      <inkml:brushProperty name="width" value="0.05" units="cm"/>
      <inkml:brushProperty name="height" value="0.05" units="cm"/>
      <inkml:brushProperty name="color" value="#AB008B"/>
    </inkml:brush>
  </inkml:definitions>
  <inkml:trace contextRef="#ctx0" brushRef="#br0">37 515 11658,'-35'21'5048,"34"-29"-2991,3-2-1694,0 0 0,1 0 0,0 0 0,1 1 0,0-1 0,10-15 0,2-5 27,30-62-5,4 3 0,78-104 0,-125 188-384,1 1-3,-1-1 0,1 0 0,0 1 0,0-1 0,8-5 0,-12 9 2,0 1-1,1 0 1,-1 0 0,0 0-1,0 0 1,0 0-1,0 0 1,0 0-1,0 0 1,0 0 0,0 0-1,0 0 1,1 0-1,-1-1 1,0 1-1,0 0 1,0 0 0,0 0-1,0 0 1,0 0-1,1 0 1,-1 0 0,0 0-1,0 0 1,0 0-1,0 0 1,0 0-1,0 0 1,0 0 0,1 1-1,-1-1 1,0 0-1,0 0 1,0 0-1,0 0 1,0 0 0,0 0-1,0 0 1,0 0-1,1 0 1,-1 0-1,0 0 1,0 0 0,0 1-1,0-1 1,0 0-1,0 0 1,0 0 0,0 0-1,0 0 1,0 0-1,0 0 1,0 1-1,0-1 1,0 0 0,0 0-1,0 0 1,0 0-1,0 0 1,0 0-1,0 1 1,0-1 0,0 0-1,0 0 1,-2 15-18,-7 18-1,5-23 10,-49 157 159,45-134-82,0 1 1,3 1-1,-2 35 1,9-40-728,4-18 191,-5-12 487,-1 0 0,1 1 0,-1-1 0,0 0 0,1 0 0,-1 0 0,1 0 0,-1 0 0,1 0 0,-1 0 0,1 0 1,-1 0-1,0 0 0,1 0 0,-1-1 0,1 1 0,-1 0 0,0 0 0,1 0 0,-1 0 0,1-1 0,-1 1 0,0 0 0,1 0 0,-1-1 0,0 1 0,1 0 0,-1-1 0,0 1 0,0 0 0,1-1 1,9-14-151,2-6-37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19.634"/>
    </inkml:context>
    <inkml:brush xml:id="br0">
      <inkml:brushProperty name="width" value="0.05" units="cm"/>
      <inkml:brushProperty name="height" value="0.05" units="cm"/>
      <inkml:brushProperty name="color" value="#AB008B"/>
    </inkml:brush>
  </inkml:definitions>
  <inkml:trace contextRef="#ctx0" brushRef="#br0">192 62 13059,'0'0'166,"1"-1"0,-1 0-1,1 1 1,-1-1 0,0 0 0,1 1 0,-1-1 0,0 0 0,0 1 0,0-1-1,1 0 1,-1 0 0,0 1 0,0-1 0,0 0 0,0 0 0,0 1 0,0-1 0,0 0-1,-1 0 1,1 1 0,0-1 0,0 0 0,-1 1 0,1-2 0,-1 1-74,0 1 0,0-1 1,1 1-1,-1 0 0,0-1 1,0 1-1,0 0 0,0-1 1,1 1-1,-1 0 0,0 0 1,0 0-1,0 0 0,0 0 1,0 0-1,0 0 0,1 0 1,-2 1-1,-3-1-17,0 2 0,0-1 0,1 0 0,-1 1 1,1 0-1,-1 0 0,-4 3 0,-1 3-24,1 1 1,-1 0-1,2 1 1,-1 0-1,1 0 1,1 1-1,-1 0 1,2 1 0,0-1-1,0 1 1,-5 19-1,2-5 102,2 0-1,1 0 1,0 1 0,-1 42 0,6-57-80,1-1 0,0 0 1,1 1-1,1-1 0,3 17 1,-4-25-58,0 0 1,0 0 0,0-1 0,0 1 0,1 0 0,-1-1 0,1 0 0,-1 1 0,1-1 0,0 0 0,4 4 0,-5-5-11,1 0 1,0 0 0,-1 0 0,1 0 0,0 0 0,0-1 0,0 1-1,0-1 1,-1 1 0,1-1 0,0 0 0,0 0 0,0 0 0,0 0-1,0 0 1,0 0 0,0 0 0,0 0 0,2-2 0,3 0 3,-1 0 1,-1-1-1,1 1 0,0-2 1,-1 1-1,1 0 1,-1-1-1,0 0 1,-1 0-1,1-1 1,-1 0-1,6-7 0,4-6 51,-1-1 0,12-23 0,-14 22 25,-1-1-1,-1 0 1,-1 0-1,-1-1 1,-1 0-1,0 0 1,-2 0-1,-1-1 1,0 0-1,-2-40 1,-1 58-66,-1 1 1,1 0 0,-1 0 0,0 0-1,0 0 1,0 0 0,0 1 0,-1-1-1,1 0 1,-1 0 0,0 1 0,0-1-1,-1 1 1,1 0 0,-1 0 0,1 0-1,-7-5 1,6 6-19,1 0 1,-1 0-1,0 1 0,-1 0 0,1-1 0,0 1 1,0 0-1,-1 0 0,1 1 0,0-1 1,-1 1-1,1 0 0,0 0 0,-1 0 1,1 0-1,-1 0 0,1 1 0,0-1 1,-1 1-1,1 0 0,-4 2 0,3-2-171,0 0 0,0 1 0,0-1 0,1 1 0,-1 0 0,1 0-1,-1 0 1,1 0 0,0 0 0,-1 1 0,1 0 0,1-1 0,-1 1-1,0 1 1,1-1 0,-1 0 0,1 0 0,0 1 0,0-1 0,0 1-1,1 0 1,-3 7 0,4-9-515</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20.030"/>
    </inkml:context>
    <inkml:brush xml:id="br0">
      <inkml:brushProperty name="width" value="0.05" units="cm"/>
      <inkml:brushProperty name="height" value="0.05" units="cm"/>
      <inkml:brushProperty name="color" value="#AB008B"/>
    </inkml:brush>
  </inkml:definitions>
  <inkml:trace contextRef="#ctx0" brushRef="#br0">128 9 13027,'7'-9'1169,"-2"11"203,-5-1-1212,1 1 0,-1-1 0,1 0 0,-1 1 0,0-1-1,0 0 1,0 1 0,1-1 0,-1 0 0,-1 1 0,1-1 0,0 1 0,0-1 0,-1 2 0,-12 41 1747,-38 82 0,36-94-1509,1 1 0,1 0 1,2 1-1,-11 56 0,22-84-354,-1 0 0,1 0 0,0 0 0,0 0 0,1 0 0,0 0 1,0 0-1,0 0 0,0-1 0,4 9 0,-4-12-37,0-1 0,0 1 0,0 0 1,0-1-1,0 1 0,0-1 0,0 0 0,0 1 0,0-1 0,1 0 0,-1 0 1,1 0-1,-1 0 0,1 0 0,-1 0 0,1 0 0,-1 0 0,1-1 0,0 1 1,0-1-1,-1 1 0,1-1 0,0 0 0,0 1 0,-1-1 0,1 0 0,0 0 1,0 0-1,0 0 0,-1-1 0,1 1 0,0 0 0,0-1 0,-1 0 0,1 1 1,0-1-1,1-1 0,4-1-133,-1 0 0,0 0 0,0-1 0,-1 0 0,1 0 0,-1-1 0,0 1 0,0-1 0,0 0 0,-1-1 0,1 1 1,6-13-1,-2 2-461,-1-1 0,-1 0 1,8-29-1,-6 18-169</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20.540"/>
    </inkml:context>
    <inkml:brush xml:id="br0">
      <inkml:brushProperty name="width" value="0.05" units="cm"/>
      <inkml:brushProperty name="height" value="0.05" units="cm"/>
      <inkml:brushProperty name="color" value="#AB008B"/>
    </inkml:brush>
  </inkml:definitions>
  <inkml:trace contextRef="#ctx0" brushRef="#br0">48 1 14755,'-2'23'1665,"-2"3"-1097,-3 7-184,-1 4 744,1 7-440,1 1-128,1 3-424,2-3-272,1-3-432,-2-5-144,4-11 400,0-7 32,0-17-208,6 2-136</inkml:trace>
  <inkml:trace contextRef="#ctx0" brushRef="#br0" timeOffset="1">156 363 12603,'0'16'1176,"0"5"-464,-3 2-216,-2 2 656,-4 3-111,0-2-25,-3 0-16,1-1-168,1-1-72,-1-3-271,3-3-129,2-4-424,3-4-376,4-8 263,7-7-71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05:53.399"/>
    </inkml:context>
    <inkml:brush xml:id="br0">
      <inkml:brushProperty name="width" value="0.05" units="cm"/>
      <inkml:brushProperty name="height" value="0.05" units="cm"/>
    </inkml:brush>
  </inkml:definitions>
  <inkml:trace contextRef="#ctx0" brushRef="#br0">4281 399 9658,'-51'-18'170,"-105"-22"1,-56 6-578,118 20 373,-603-114 977,-43-12-472,627 127-518,0 4 0,-1 6 0,1 5 0,-183 25 0,145 2-221,-199 67 0,-134 82-35,422-153 398,1 2 1,1 3-1,2 3 1,-62 45-1,96-59-27,1 1 0,0 1 1,2 1-1,-31 39 0,40-44-30,1 1 0,0 1 0,1-1 0,1 2 0,1-1 0,0 1 0,-6 31 0,11-40-36,1 0 0,0 1 0,1-1 0,0 1 0,0-1 0,2 1 1,-1-1-1,2 1 0,-1-1 0,1 0 0,1 0 0,0 0 0,1 0 0,0 0 1,1 0-1,0-1 0,0 0 0,1 0 0,0-1 0,1 1 0,10 10 0,2-3-9,0 0-1,1-1 1,1-1-1,0-1 1,45 22-1,-6-10-16,74 23 0,-14-14 158,186 30 0,134-14 149,-50-32-22,675-55 1,380-151-336,-1025 115 144,-7-21 214,-368 81-127,76-32 1,-109 39-118,-2 0 1,1-1-1,-1 0 0,1 0 0,-2-2 1,1 1-1,-1-1 0,0 0 1,-1-1-1,0 0 0,14-19 0,-20 23-22,1 0-1,-1 1 0,0-1 0,0 0 0,0-1 0,-1 1 0,1 0 0,-1 0 0,-1-1 0,1 1 0,-1 0 0,0-1 1,0 1-1,0 0 0,-3-10 0,1 7-3,0 1 1,-1-1-1,-1 0 1,1 1 0,-1 0-1,0 0 1,-1 0-1,0 1 1,-7-10-1,-6-2 0,-1 1-1,-1 1 0,0 0 1,-1 2-1,-35-19 0,-2 4-31,-1 2-1,-102-31 1,-131-17-115,-335-55-1087,462 97 1169,-57-10-183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12.438"/>
    </inkml:context>
    <inkml:brush xml:id="br0">
      <inkml:brushProperty name="width" value="0.05" units="cm"/>
      <inkml:brushProperty name="height" value="0.05" units="cm"/>
    </inkml:brush>
  </inkml:definitions>
  <inkml:trace contextRef="#ctx0" brushRef="#br0">336 213 19572,'23'31'1456,"-9"12"-1167,2 4-145,1 9 392,3 2-144,-2 0-336,-1 0-208,-3-7-704,-1-3 752,-3-10-128,1-6-97</inkml:trace>
  <inkml:trace contextRef="#ctx0" brushRef="#br0" timeOffset="1">1 267 17476,'1'-9'205,"1"-1"0,0 1 0,1 0 1,0 0-1,0 0 0,1 1 0,0-1 0,1 1 1,0 0-1,9-12 0,-4 9 27,0 0-1,1 0 0,0 1 1,0 0-1,1 1 1,17-9-1,-7 6 26,1 0-1,0 2 1,1 1 0,0 0-1,0 2 1,1 1 0,43-5-1,-55 10-226,1 0-1,-1 1 1,0 0-1,0 1 1,1 1-1,-1 0 1,0 1-1,0 0 1,-1 1-1,18 7 1,-24-8-23,0 0 0,0 1 0,-1 0-1,1 0 1,-1 0 0,1 0 0,-1 1 0,-1 0 0,1 0 0,-1 0 0,0 1 0,0-1-1,0 1 1,-1 0 0,0 0 0,0 0 0,0 1 0,-1-1 0,0 1 0,0-1 0,1 13-1,-2-9 64,-1 0 1,0 0-1,0 0 0,-1-1 0,0 1 0,-1 0 0,0-1 0,0 1 0,-1-1 0,-7 17 0,3-14 106,1 0 1,-1-1-1,-1 0 0,0 0 1,0 0-1,-1-1 0,-16 14 1,15-16-259,1 0 0,-1 0 0,-1-1 1,1-1-1,-1 0 0,-1 0 0,1-1 1,-1 0-1,1-1 0,-1 0 0,-1-1 1,1-1-1,0 0 0,-1 0 1,1-1-1,-1-1 0,1 0 0,-18-3 1,25 2-25,0 0 0,0 0 1,1-1-1,-1 1 0,1-1 1,-1 0-1,1 0 1,0-1-1,-7-4 0,1-10-671</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23.600"/>
    </inkml:context>
    <inkml:brush xml:id="br0">
      <inkml:brushProperty name="width" value="0.05" units="cm"/>
      <inkml:brushProperty name="height" value="0.05" units="cm"/>
      <inkml:brushProperty name="color" value="#AB008B"/>
    </inkml:brush>
  </inkml:definitions>
  <inkml:trace contextRef="#ctx0" brushRef="#br0">161 66 13859,'1'-1'289,"26"-23"2316,-26 23-2316,1-1-1,-1 0 0,0 1 1,1-1-1,-1 0 0,0 0 0,0 0 1,0 0-1,0 0 0,-1 0 1,1 0-1,0 0 0,-1 0 1,1-3-1,-1 5-232,0 0 0,0-1 1,0 1-1,0-1 0,0 1 1,0 0-1,0-1 0,0 1 1,0 0-1,-1-1 0,1 1 1,0 0-1,0-1 0,0 1 1,0 0-1,0-1 0,-1 1 0,1 0 1,0-1-1,0 1 0,-1 0 1,1 0-1,0-1 0,0 1 1,-1 0-1,1 0 0,0 0 1,-1-1-1,1 1 0,0 0 1,-1 0-1,-14 2 820,-12 13-331,18-8-521,0 1-1,1-1 1,0 1-1,1 1 1,-1-1 0,2 2-1,-1-1 1,-5 11-1,10-16-25,0 1-1,-1-1 1,2 1-1,-1 0 1,1 0-1,-1-1 1,1 1-1,0 0 0,1 0 1,0 0-1,-1 0 1,1 0-1,1 0 1,-1 0-1,1 0 1,0 0-1,0 0 1,0-1-1,1 1 0,3 9 1,47 62-92,-39-59 69,-1 1 1,0 0-1,-2 1 0,10 20 1,-14-21-6,0 1 1,-1-1-1,0 1 1,-2 0-1,0 0 1,0 21-1,-3-31 18,-1 0 1,1-1-1,-2 1 0,1 0 0,-1-1 0,-5 16 0,5-19 8,-1-1-1,1 1 0,0-1 1,-1 1-1,0-1 1,0 0-1,0 0 0,-1-1 1,1 1-1,-1-1 0,0 1 1,-7 4-1,7-7 5,1 1 0,-1-1-1,1 1 1,-1-1 0,0 0-1,1 0 1,-1-1 0,0 1 0,0-1-1,0 0 1,1 0 0,-1 0-1,0 0 1,0-1 0,0 1 0,1-1-1,-1 0 1,0 0 0,1-1-1,-1 1 1,1-1 0,-5-2-1,2 1-4,0-1 0,1 1 0,0-1 0,-1 0-1,2-1 1,-1 1 0,0-1 0,1 0-1,0 0 1,0-1 0,0 1 0,-2-7-1,3 7-3,1-1-1,0 1 1,0-1-1,0 0 0,1 0 1,0 0-1,0 0 0,1 0 1,-1 0-1,1 0 0,1 0 1,-1 0-1,1 0 1,0 1-1,0-1 0,1 0 1,0 0-1,0 1 0,0-1 1,1 1-1,5-10 1,5-4-9,1 1 1,1 1 0,1 0 0,25-21 0,-16 15 14,12-11 18,46-47 151,-75 73-102,-1-1 0,0 0 0,-1 0-1,0 0 1,-1-1 0,0 0 0,0 0-1,2-10 1,-6 17-38,0 1-1,0 0 1,-1 0 0,1-1-1,-1 1 1,1 0 0,-1-1-1,0 1 1,0 0-1,0-1 1,0 1 0,-1 0-1,1-1 1,-1 1 0,1 0-1,-1-1 1,0 1 0,0 0-1,0 0 1,0 0-1,0 0 1,0 0 0,-1 0-1,1 0 1,-1 0 0,1 0-1,-1 1 1,-2-3-1,0 2-9,-1-1 1,0 1-1,0 0 0,0 0 0,0 0 0,-1 1 0,1-1 0,0 1 0,-1 1 0,1-1 0,-7 1 0,-4-1-76,8 0 18,1 0-1,-1 1 1,0 0-1,1 0 1,-1 1-1,1 0 1,-8 2-1,13 2-53,4 0 12</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24.523"/>
    </inkml:context>
    <inkml:brush xml:id="br0">
      <inkml:brushProperty name="width" value="0.05" units="cm"/>
      <inkml:brushProperty name="height" value="0.05" units="cm"/>
      <inkml:brushProperty name="color" value="#AB008B"/>
    </inkml:brush>
  </inkml:definitions>
  <inkml:trace contextRef="#ctx0" brushRef="#br0">0 572 14915,'0'0'90,"1"1"0,-1-1 1,0 0-1,1 1 0,-1-1 0,1 1 0,-1-1 0,1 0 0,-1 0 1,1 1-1,-1-1 0,1 0 0,-1 0 0,1 0 0,-1 1 0,1-1 1,-1 0-1,1 0 0,-1 0 0,1 0 0,-1 0 0,1 0 0,-1 0 0,1 0 1,-1 0-1,1 0 0,-1-1 0,1 1 0,-1 0 0,1 0 0,-1 0 1,1-1-1,-1 1 0,1 0 0,-1 0 0,1-1 0,-1 1 0,0 0 1,1-1-1,24-16 952,-23 16-782,20-17 524,-1-1 0,-1-1 0,25-31-1,49-74 491,-85 112-1153,28-39 210,-2-2 0,-3-1-1,34-81 1,-59 125-230,-4 16-39,-4 26-39,-42 233-24,10-73-26,31-177-227,1 0 1,0 28-1,1-41 191,0-1-1,0 1 1,0-1-1,0 1 1,0-1-1,0 1 1,0 0-1,0-1 1,0 1 0,1-1-1,-1 1 1,0-1-1,0 1 1,1 0-1,-1-1 1,0 1-1,0-1 1,1 1-1,-1-1 1,1 0-1,-1 1 1,0-1-1,1 1 1,-1-1-1,1 1 1,0-1 17,0 0 0,-1 0 0,1-1-1,-1 1 1,1 0 0,0 0 0,-1 0 0,1-1 0,-1 1 0,1 0 0,-1-1 0,1 1 0,-1 0 0,1-1 0,-1 1-1,1-1 1,-1 1 0,1-2 0,19-28-727,-1-5-37</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24.980"/>
    </inkml:context>
    <inkml:brush xml:id="br0">
      <inkml:brushProperty name="width" value="0.05" units="cm"/>
      <inkml:brushProperty name="height" value="0.05" units="cm"/>
      <inkml:brushProperty name="color" value="#AB008B"/>
    </inkml:brush>
  </inkml:definitions>
  <inkml:trace contextRef="#ctx0" brushRef="#br0">1 562 16916,'2'-1'174,"-1"0"1,1 0-1,0 0 1,0 0 0,0-1-1,-1 1 1,1 0-1,-1-1 1,1 0 0,-1 1-1,1-1 1,-1 0-1,0 1 1,0-1 0,0 0-1,1-3 1,1 1 119,148-301 3884,-44 80-3734,-107 226-443,0-1 0,0 0 0,0 0 0,0 0 0,0 1 0,0-1 0,0 0 0,0 0 0,0 0 0,0 1 0,1-1 0,-1 0-1,0 0 1,0 0 0,0 0 0,0 0 0,1 1 0,-1-1 0,0 0 0,0 0 0,0 0 0,0 0 0,1 0 0,-1 0 0,0 0 0,0 0 0,0 0 0,1 0 0,-1 0 0,0 1 0,0-1 0,0 0 0,1 0 0,-1-1 0,0 1 0,0 0 0,0 0 0,1 0 0,-1 0-1,0 0 1,0 0 0,0 0 0,1 0 0,-1 0 0,0 0 0,0 0 0,0-1 0,1 1 0,-1 0 0,0 0 0,0 0 0,0 0 0,0 0 0,0-1 0,0 1 0,1 0 0,-1 0 0,0 0 0,0-1 0,0 1 0,0 8-1,1 1 1,-2-1 0,1 1 0,-1-1 0,-1 0-1,-2 13 1,-2 6 3,-27 147 6,-9 52-311,34-148-3071,7-76 2699</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25.491"/>
    </inkml:context>
    <inkml:brush xml:id="br0">
      <inkml:brushProperty name="width" value="0.05" units="cm"/>
      <inkml:brushProperty name="height" value="0.05" units="cm"/>
      <inkml:brushProperty name="color" value="#AB008B"/>
    </inkml:brush>
  </inkml:definitions>
  <inkml:trace contextRef="#ctx0" brushRef="#br0">32 90 17852,'9'-11'649,"0"0"0,0 1 0,1 1 0,0 0-1,20-14 1,-26 21-512,-1 0 0,1 0 1,0 0-1,0 0 0,0 1 0,0 0 0,0-1 0,0 2 0,0-1 0,5 0 0,-7 1-72,1 0 1,-1 0-1,1 1 1,-1-1-1,0 1 1,1-1-1,-1 1 0,0 0 1,0 0-1,1 0 1,-1 0-1,0 0 0,0 1 1,0-1-1,0 1 1,0-1-1,-1 1 0,4 3 1,-3-1-43,1 0 0,-1-1-1,0 1 1,-1 1 0,1-1 0,-1 0 0,1 0 0,-1 0-1,-1 1 1,1-1 0,-1 1 0,1-1 0,-1 0 0,0 1-1,-1-1 1,1 1 0,-1-1 0,-2 7 0,-1 7 46,-2 0 1,-14 34 0,1-17 109,-1 0 1,-2-1-1,-36 42 1,5-5 234,51-70-406,1 1 0,0 0 0,0-1 0,0 1 0,0 0 0,0 0 0,0 0 0,1 0 0,-1 0 0,1 0 0,-1 0 0,1 0 1,-1 3-1,2-4-28,-1 0 1,0 0 0,1 0 0,-1-1-1,1 1 1,-1 0 0,0 0 0,1 0-1,0 0 1,-1-1 0,1 1 0,0 0 0,-1-1-1,1 1 1,0-1 0,0 1 0,-1 0-1,1-1 1,0 0 0,0 1 0,0-1-1,0 1 1,0-1 0,-1 0 0,1 0 0,0 0-1,0 1 1,0-1 0,0 0 0,0 0-1,1 0 1,11 0-518,0 0 0,-1-1 1,1 0-1,13-4 0,-19 4 457,21-1-567</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25.969"/>
    </inkml:context>
    <inkml:brush xml:id="br0">
      <inkml:brushProperty name="width" value="0.05" units="cm"/>
      <inkml:brushProperty name="height" value="0.05" units="cm"/>
      <inkml:brushProperty name="color" value="#AB008B"/>
    </inkml:brush>
  </inkml:definitions>
  <inkml:trace contextRef="#ctx0" brushRef="#br0">23 1 17236,'-5'36'1608,"-2"3"-1096,2-2-248,3-1 608,-2-4-312,4-8-592,4-4-392,-2-13 336,3-7-144,4-11-136</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35.224"/>
    </inkml:context>
    <inkml:brush xml:id="br0">
      <inkml:brushProperty name="width" value="0.05" units="cm"/>
      <inkml:brushProperty name="height" value="0.05" units="cm"/>
      <inkml:brushProperty name="color" value="#AB008B"/>
    </inkml:brush>
  </inkml:definitions>
  <inkml:trace contextRef="#ctx0" brushRef="#br0">119 43 12339,'0'-4'785,"0"0"-1,-1 0 1,1 0 0,-1 0 0,0 0 0,-2-6 0,3 9-673,0 1 1,0-1-1,0 1 0,-1-1 1,1 1-1,0-1 1,-1 1-1,1 0 1,0-1-1,-1 1 0,1-1 1,-1 1-1,1 0 1,0-1-1,-1 1 0,1 0 1,-1 0-1,1-1 1,-1 1-1,1 0 0,-1 0 1,0-1-1,0 2-34,0-1 0,0 0 0,0 0 0,0 0 0,0 1 0,0-1 0,0 0 0,0 1 0,0-1 0,0 1 0,0-1 1,0 1-1,0-1 0,1 1 0,-1 0 0,-1 1 0,-5 6 45,1 0 0,0 1 0,1-1 0,0 1 0,1 0 0,-1 1 0,2-1 0,-1 1 0,-2 12 0,-1 0-17,1-5-52,0 0-1,1 1 1,1 0 0,1 0-1,1 0 1,0 0 0,1 30-1,1-46-44,0 0-1,1 0 0,-1 0 0,0 0 0,1 0 1,-1 0-1,1 0 0,0 0 0,0 0 0,-1-1 1,1 1-1,1 0 0,-1 0 0,0-1 0,0 1 1,0-1-1,1 1 0,-1-1 0,1 1 0,-1-1 1,1 0-1,0 0 0,-1 0 0,1 0 0,0 0 1,0 0-1,0 0 0,0 0 0,0-1 0,0 1 1,0-1-1,0 0 0,3 1 0,-2-1 24,0 0-1,1-1 1,-1 1-1,0-1 1,1 0-1,-1 1 1,0-2-1,0 1 1,0 0 0,1-1-1,-2 1 1,1-1-1,0 0 1,0 0-1,0 0 1,-1 0-1,1 0 1,-1-1-1,3-2 1,-1-2 51,0 0-1,0-1 1,-1 1-1,0 0 1,0-1 0,-1 0-1,0 0 1,0 1-1,-1-1 1,0 0 0,-1 0-1,0-1 1,0 1 0,0 0-1,-1 0 1,0 0-1,-1 0 1,0 1 0,0-1-1,-4-9 1,5 15-120,0 0 1,0-1-1,-1 1 1,1 0-1,-1 0 0,0 0 1,1 0-1,-1 0 1,0 0-1,0 1 1,0-1-1,0 0 0,-1 1 1,1 0-1,0-1 1,-1 1-1,1 0 1,-1 0-1,-3 0 0,5 0-46,0 1 0,0 0 0,-1 0 0,1 0 0,0 0 0,0 0 0,-1 0 0,1 0 0,0 1 0,0-1 0,-1 0 0,1 1 0,0-1 0,0 1-1,0-1 1,0 1 0,-1 0 0,1-1 0,0 1 0,0 0 0,0 0 0,1 0 0,-1 0 0,0-1 0,0 1 0,0 1 0,1-1 0,-1 0 0,0 0-1,1 0 1,-1 0 0,1 0 0,-1 0 0,1 1 0,0-1 0,0 0 0,-1 0 0,1 1 0,0 1 0,1 9-725</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35.854"/>
    </inkml:context>
    <inkml:brush xml:id="br0">
      <inkml:brushProperty name="width" value="0.05" units="cm"/>
      <inkml:brushProperty name="height" value="0.05" units="cm"/>
      <inkml:brushProperty name="color" value="#AB008B"/>
    </inkml:brush>
  </inkml:definitions>
  <inkml:trace contextRef="#ctx0" brushRef="#br0">170 77 13571,'0'-3'324,"-1"0"1,1 0-1,-1-1 0,0 1 0,1 0 1,-1 0-1,-1-1 0,1 1 1,0 0-1,-1 0 0,0 0 1,1 1-1,-1-1 0,0 0 1,0 1-1,-1-1 0,1 1 1,-1 0-1,1 0 0,-1 0 1,0 0-1,1 0 0,-1 0 1,0 1-1,0-1 0,-6-1 0,5 2-226,1 0-1,0 0 1,-1 0 0,1 1-1,0-1 1,-1 1-1,1 0 1,-1 0-1,1 0 1,-1 0-1,1 1 1,0-1-1,-1 1 1,1 0-1,0 0 1,-1 0-1,1 1 1,0-1-1,0 1 1,0-1-1,0 1 1,0 0-1,1 0 1,-1 0-1,0 1 1,-1 2-1,0-1-85,1 0 1,1 1-1,-1-1 0,1 1 1,-1 0-1,1 0 0,1 0 0,-1 0 1,1 0-1,-1 0 0,2 0 1,-1 0-1,0 0 0,1 1 1,0-1-1,0 0 0,2 10 1,-1-12-14,0 0 0,0 0 0,-1 0 1,2-1-1,-1 1 0,0 0 0,1 0 0,-1-1 1,1 1-1,0-1 0,0 0 0,0 1 1,0-1-1,0 0 0,0 0 0,0 0 1,1 0-1,-1-1 0,1 1 0,0-1 1,-1 1-1,1-1 0,0 0 0,0 0 1,0 0-1,0 0 0,0-1 0,0 1 1,0-1-1,0 0 0,4 0 0,0 0 1,0-1 0,0-1-1,0 1 1,0-1-1,0 0 1,-1-1 0,1 1-1,-1-1 1,1-1-1,-1 1 1,0-1 0,-1 0-1,7-5 1,-3 1 4,1-1 1,-1 0 0,0 0-1,-1-1 1,0 0-1,7-14 1,-15 24-6,0 0 0,1-1 0,-1 1 0,0 0 0,0 0 0,0 0 0,0 0 0,0 0 0,0 0-1,0 0 1,0 0 0,1 0 0,-1 0 0,0 0 0,0 0 0,0 0 0,0-1 0,0 1 0,0 0 0,1 0 0,-1 0 0,0 0 0,0 0 0,0 0 0,0 0 0,0 0-1,0 1 1,1-1 0,-1 0 0,0 0 0,0 0 0,0 0 0,0 0 0,0 0 0,0 0 0,0 0 0,1 0 0,-1 0 0,0 0 0,0 0 0,0 0 0,0 0 0,0 1-1,0-1 1,0 0 0,0 0 0,0 0 0,0 0 0,0 0 0,1 0 0,-1 0 0,0 1 0,0-1 0,0 0 0,0 0 0,0 0 0,0 0 0,0 0 0,0 0 0,0 1-1,0-1 1,0 0 0,0 8-18,0 0-1,0 1 1,0-1 0,-1 0-1,-3 10 1,-1 21-38,4-9 39,1 0-1,5 42 1,-2-56 21,0-1 0,0 0-1,2 0 1,0 0 0,1-1-1,11 22 1,-9-22-4,-4-9 18,-1-1 1,0 1-1,-1 0 1,1 0-1,-1 1 1,0-1-1,0 0 0,0 1 1,-1-1-1,2 11 1,-4-15 3,1 0 0,0 0 1,0 0-1,0 0 1,-1 1-1,1-1 0,-1 0 1,1-1-1,-1 1 0,1 0 1,-1 0-1,1 0 1,-1 0-1,0 0 0,0 0 1,1-1-1,-1 1 0,0 0 1,0-1-1,0 1 0,0 0 1,-1 0-1,-1 0 43,-1 0-1,1 0 1,0 0 0,0 0-1,-1 0 1,1-1 0,-5 1-1,-4-1 121,1-1 0,-1 0 0,-15-4 0,16 3-427,0-1-1,0 0 1,1 0 0,0-1 0,-1-1-1,-9-5 1,20 9 197,-1 1 0,0-1-1,0 1 1,0 0 0,0-1 0,1 1-1,-1 0 1,0-1 0,0 1 0,0 0 0,0 0-1,0 0 1,0 0 0,0 0 0,-1 0-1,0 0-86,-6 3-433</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39.686"/>
    </inkml:context>
    <inkml:brush xml:id="br0">
      <inkml:brushProperty name="width" value="0.05" units="cm"/>
      <inkml:brushProperty name="height" value="0.05" units="cm"/>
      <inkml:brushProperty name="color" value="#AB008B"/>
    </inkml:brush>
  </inkml:definitions>
  <inkml:trace contextRef="#ctx0" brushRef="#br0">1 418 14891,'-1'1'201,"1"0"0,0 1 0,0-1 0,0 1 0,1-1 0,-1 0 0,0 1 0,1-1 0,-1 0 0,0 1 0,1-1 0,0 0 0,0 3 0,0-4-121,-1 0-1,0 0 1,1 1 0,-1-1 0,1 0 0,-1 0 0,0 1 0,1-1 0,-1 0 0,1 0 0,-1 0 0,0 0-1,1 0 1,-1 0 0,1 0 0,-1 1 0,1-1 0,-1 0 0,1-1 0,-1 1 0,1 0 0,-1 0 0,0 0-1,1 0 1,-1 0 0,1 0 0,0-1 0,3-1 285,1-1 1,-1 0-1,0 0 0,1-1 0,4-5 1,-5 6-347,169-166 2259,-134 127-2145,-2-1 1,38-60-1,-71 99-100,-1-1 1,0 0-1,-1-1 1,1 1-1,-1 0 1,0-1-1,0 1 1,1-9-1,-34 184 366,-8 56-413,38-221-3,0 25 47,1-28-55,0 0 1,0-1-1,0 1 0,0-1 1,1 0-1,-1 1 0,0-1 0,1 1 1,-1-1-1,1 1 0,0-1 1,-1 0-1,1 1 0,0-1 0,1 2 1,-2-3-8,1 0 0,-1 0 0,0 0 0,1 1 0,-1-1 0,0 0 0,0 0 0,1 0 0,-1 0 0,0 0 0,1 0 0,-1 0 0,0 0 0,1 0 0,-1 0 0,0 0 0,1 0 0,-1 0 0,0 0 0,0 0 0,1 0 0,-1 0 0,0 0 0,1 0 0,-1 0 0,0-1 0,0 1 0,1 0 0,-1 0 0,0 0 0,1 0 0,-1-1 0,0 1 0,0 0 0,0 0 0,1-1 0,-1 1 0,0 0 0,0 0 0,0-1 0,9-15-642,-7 12 646,9-18-355,1-2-134</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40.241"/>
    </inkml:context>
    <inkml:brush xml:id="br0">
      <inkml:brushProperty name="width" value="0.05" units="cm"/>
      <inkml:brushProperty name="height" value="0.05" units="cm"/>
      <inkml:brushProperty name="color" value="#AB008B"/>
    </inkml:brush>
  </inkml:definitions>
  <inkml:trace contextRef="#ctx0" brushRef="#br0">1 315 15875,'7'-8'1438,"-1"0"-1,1-1 1,9-16-1,18-45-25,20-81-948,-47 125-284,-2 9 275,-8 42-174,-3 16-242,-7 34 1,5 1 1,0 92-1,8-163-133,0-3-27,0 1 0,0 0 0,0-1 0,0 1 0,0-1 0,1 1 0,-1-1 0,1 1 1,0-1-1,0 1 0,-1-1 0,2 1 0,1 2 0,-3-5 81,0 1-1,1-1 1,-1 0 0,0 0 0,0 0-1,1-1 1,-1 1 0,0 0 0,1 0-1,-1 0 1,0 0 0,0 0 0,1 0-1,-1 0 1,0 0 0,0-1 0,0 1-1,1 0 1,-1 0 0,0 0 0,0 0 0,1-1-1,-1 1 1,0 0 0,0 0 0,0 0-1,0-1 1,0 1 0,1 0 0,-1 0-1,0-1 1,0 1 0,0 0 0,0-1-1,0 1 1,0 0 0,0-1 0,6-15-289,-5 13 70,5-16-458</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40.776"/>
    </inkml:context>
    <inkml:brush xml:id="br0">
      <inkml:brushProperty name="width" value="0.05" units="cm"/>
      <inkml:brushProperty name="height" value="0.05" units="cm"/>
      <inkml:brushProperty name="color" value="#AB008B"/>
    </inkml:brush>
  </inkml:definitions>
  <inkml:trace contextRef="#ctx0" brushRef="#br0">192 28 16460,'0'-1'87,"0"0"0,0 0 1,0 0-1,0 0 1,0 0-1,0 0 1,0 0-1,0 0 0,0 0 1,0 0-1,-1 0 1,1 0-1,-1 1 1,1-1-1,0 0 0,-1 0 1,1 0-1,-1 0 1,0 1-1,1-1 1,-1 0-1,0 0 0,1 1 1,-1-1-1,0 0 1,0 1-1,0-1 1,1 1-1,-1-1 0,0 1 1,0 0-1,0-1 1,0 1-1,-1 0 1,0-1 2,0 1 1,0 0-1,1 0 1,-1-1-1,0 1 1,0 1 0,0-1-1,1 0 1,-1 0-1,0 1 1,0-1 0,1 1-1,-1-1 1,0 1-1,1 0 1,-1 0-1,0 0 1,1 0 0,-3 1-1,-2 4 66,0 1 0,1-1 0,0 1 0,0 0-1,0 0 1,1 1 0,-7 14 0,9-17-98,-1 1 1,2-1-1,-1 1 0,0 0 1,1-1-1,0 1 1,1 0-1,-1 0 0,1 0 1,0-1-1,1 1 1,1 9-1,-2-14-51,0 0 1,0 0-1,0 0 0,1-1 0,-1 1 1,0 0-1,0-1 0,1 1 1,-1 0-1,1 0 0,-1-1 0,1 1 1,-1-1-1,1 1 0,-1 0 1,1-1-1,-1 1 0,1-1 0,0 1 1,-1-1-1,1 0 0,0 1 1,-1-1-1,1 0 0,0 1 1,0-1-1,-1 0 0,2 0 0,0 0-1,-1 0 0,1 0-1,0 0 1,-1-1 0,1 1-1,0-1 1,-1 1 0,1-1-1,-1 0 1,1 1 0,-1-1-1,3-2 1,1-1-1,0 0 0,0 0 0,0-1 0,0 0 0,7-9 0,11-33-12,-23 51-12,0 1-1,0 0 1,0 0-1,0 0 1,2 6-1,0 5-14,-1 2 6,0 16 20,2-1 1,2 1 0,0-1-1,15 43 1,-20-74 33,1 0 1,0 0-1,-1 0 0,1 0 0,-1 0 1,1 0-1,-1 0 0,0 0 1,0 0-1,0 0 0,0 0 0,-1 0 1,1 0-1,0 0 0,-1 0 1,1 0-1,-1 0 0,0 0 0,1 0 1,-1-1-1,0 1 0,0 0 1,-1 0-1,1-1 0,0 1 0,0-1 1,-1 1-1,-2 1 0,-1 1 91,0-1-1,-1 0 0,0 0 0,1 0 0,-1-1 1,0 0-1,0 0 0,-7 1 0,-3 1-29,1-1 1,0-1-1,-1-1 0,0 0 0,0-1 0,-30-3 0,45 3-138,1 0 0,0 0 0,0-1 0,0 1 0,-1 0 0,1 0 0,0 0 0,0 0 0,0 0 0,-1 0 0,1 0 1,0 0-1,0-1 0,0 1 0,-1 0 0,1 0 0,0 0 0,0 0 0,0-1 0,0 1 0,0 0 0,0 0 0,-1 0 0,1-1 0,0 1 0,0 0 0,0 0 0,0-1 1,0 1-1,0 0 0,0 0 0,0 0 0,0-1 0,0 1 0,0 0 0,0 0 0,0-1 0,0 1 0,0 0 0,0 0 0,0 0 0,1-1 0,-1 1 0,0 0 0,0 0 1,0 0-1,0-1 0,6-8-674,0 4-3</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18:30.634"/>
    </inkml:context>
    <inkml:brush xml:id="br0">
      <inkml:brushProperty name="width" value="0.05" units="cm"/>
      <inkml:brushProperty name="height" value="0.05" units="cm"/>
    </inkml:brush>
  </inkml:definitions>
  <inkml:trace contextRef="#ctx0" brushRef="#br0">210 1471 10034,'17'7'241,"1"-1"-1,-1-2 1,1 1-1,0-2 0,31 2 1,94-5 182,-131 0-372,295-21 229,49-1-150,-95 23-64,0 13-1,329 58 0,-267 4 39,-6 24 121,-310-98-219,179 53 118,2-9 0,354 40 1,395-31-108,-597-53-104,664-81 0,54-101 43,-523 82 39,-324 61 2,732-113 62,-798 130-54,6-1 13,174-1-1,-305 23 46,-16 0-37,1-1 0,-1 1 0,1-1 1,-1 0-1,1 0 0,5-2 1,-9 2-18,0-1 0,0 0 1,0 0-1,-1 1 1,1-1-1,0 0 1,0 0-1,0 0 1,-1 0-1,1 0 1,0 0-1,-1 0 0,1 0 1,-1-1-1,0 1 1,1 0-1,-1 0 1,0 0-1,1-3 1,2-24 48,-3 26-49,-4-152 80,-1 70-82,1 40-6,-2 0 1,-2 0 0,-3 0-1,-16-47 1,-5-20-1,23 76 3,-1 0 1,-2 1-1,-22-49 1,27 72 1,0-1 0,0 1 0,-1 0 0,0 0 0,-1 1 0,0 0 0,-1 0 0,0 1 0,-1 1 0,0-1 0,0 2 0,-19-11 0,-36-10 50,-2 3 0,-125-30 0,58 18-51,-10-3 26,-2 7 1,-221-23-1,-430 16 406,635 34-425,-731 1-142,-1 30 95,887-24 37,-1370 16 56,942-16-56,-622-5 15,1-53-54,551 30-47,363 30 24,-217 32 0,322-29 39,-97 17-55,111-17 67,-1 1 1,1 1-1,-30 15 0,46-19 15,-1 1-1,1 0 1,0 0-1,1 1 0,-1 0 1,1 0-1,0 1 0,1 0 1,0 0-1,-9 13 1,8-8-1,1 0 1,0 0 0,0 1 0,1-1-1,1 2 1,-4 20 0,2 9 4,1 1 1,3-1-1,5 69 1,-2-89-9,5 130 6,32 189 0,-34-319-27,2 0-1,0 0 0,1 0 1,1-1-1,12 21 0,-16-35 17,1 0-1,-1 0 1,1-1-1,1 0 1,0 0 0,0 0-1,0-1 1,0 0 0,1 0-1,0 0 1,1-1-1,-1 0 1,1-1 0,0 0-1,0 0 1,10 3-1,-6-4-4,0-1 0,0 0 0,0-1-1,21-1 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41.269"/>
    </inkml:context>
    <inkml:brush xml:id="br0">
      <inkml:brushProperty name="width" value="0.05" units="cm"/>
      <inkml:brushProperty name="height" value="0.05" units="cm"/>
      <inkml:brushProperty name="color" value="#AB008B"/>
    </inkml:brush>
  </inkml:definitions>
  <inkml:trace contextRef="#ctx0" brushRef="#br0">14 1 17860,'-5'31'1688,"3"3"-1184,0-1-224,-1 0 673,1-3-289,2-9-528,0-3-288,0-13-648,0-3-169,2-8 689,-2-8-232,7-10-104</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41.702"/>
    </inkml:context>
    <inkml:brush xml:id="br0">
      <inkml:brushProperty name="width" value="0.05" units="cm"/>
      <inkml:brushProperty name="height" value="0.05" units="cm"/>
      <inkml:brushProperty name="color" value="#AB008B"/>
    </inkml:brush>
  </inkml:definitions>
  <inkml:trace contextRef="#ctx0" brushRef="#br0">121 9 18428,'0'0'88,"0"-1"1,-1 1-1,1-1 0,-1 0 1,1 1-1,-1-1 0,1 1 1,-1-1-1,1 1 1,-1-1-1,1 1 0,-1 0 1,0-1-1,1 1 0,-1 0 1,0-1-1,1 1 0,-1 0 1,0 0-1,1 0 1,-1-1-1,0 1 0,1 0 1,-1 0-1,0 0 0,0 0 1,1 0-1,-2 1 0,0-1 35,1 1-1,-1 0 1,1-1-1,-1 1 1,0 0 0,1 0-1,-1 0 1,1 1-1,0-1 1,-1 0-1,0 2 1,-5 5 179,1 0 0,1 1 1,-6 8-1,11-16-282,-5 7 54,0 1 0,1-1 0,0 1-1,1 0 1,0 0 0,0 0-1,1 0 1,0 1 0,0-1 0,0 19-1,2-27-63,0 0-1,0 0 1,0 1-1,1-1 0,-1 0 1,0 0-1,1 0 1,-1 0-1,0 0 1,1 1-1,-1-1 1,1 0-1,0 0 0,-1 0 1,1 0-1,0 0 1,-1-1-1,1 1 1,0 0-1,0 0 1,0 0-1,0-1 0,0 1 1,1 0-1,0 0-1,-1-1-1,1 0 1,0 1-1,0-1 1,-1 0-1,1 0 1,0 0-1,0-1 1,-1 1-1,1 0 1,0 0-1,-1-1 1,1 1-1,2-2 1,3-1 2,0-1-1,0 0 1,-1 0 0,1 0 0,-1-1 0,8-7 0,-6 4-2,-1-1 1,0 0-1,9-15 1,-13 19-14,0 0 0,-1 0 0,0 0 0,0 0 0,0 0 1,0 0-1,-1 0 0,0-1 0,1-6 0,-12 36-83,6-12 85,1 0-1,1 0 1,0 0-1,0 1 1,2-1 0,-1 1-1,1-1 1,1 1 0,0-1-1,1 1 1,1-1-1,-1 0 1,2 0 0,0 0-1,0 0 1,8 14 0,-7-17 26,0 0 1,-1 1-1,0 0 1,-1 0-1,0 0 1,2 16-1,-4-24 15,-1 1-1,0-1 1,1 1 0,-1-1-1,0 0 1,0 1-1,-1-1 1,1 1 0,0-1-1,-1 0 1,1 1-1,-1-1 1,0 0 0,0 0-1,0 1 1,0-1-1,0 0 1,-1 0 0,1 0-1,0 0 1,-1 0-1,0-1 1,1 1 0,-1 0-1,0-1 1,0 1-1,0-1 1,0 0 0,0 1-1,0-1 1,0 0-1,-1 0 1,-3 1 0,-2-1-7,-1 0 1,0 0 0,0-1 0,1 0 0,-1-1 0,0 1 0,0-2-1,1 1 1,-1-1 0,1-1 0,-1 1 0,1-2 0,0 1 0,0-1-1,0 0 1,1 0 0,-14-12 0,20 16-143,0-1-1,1 0 1,-1 1 0,0-1 0,1 0-1,-1 0 1,1 0 0,-1 0 0,1 0-1,-1 0 1,1 1 0,-1-1-1,1 0 1,0 0 0,0 0 0,-1 0-1,1 0 1,0 0 0,0-1-1,0 1 1,0 0 0,0 0 0,1 0-1,-1 0 1,0 0 0,0 0 0,1 0-1,-1 0 1,0 1 0,1-1-1,-1 0 1,1 0 0,0-1 0,8-10-740</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19:42.193"/>
    </inkml:context>
    <inkml:brush xml:id="br0">
      <inkml:brushProperty name="width" value="0.05" units="cm"/>
      <inkml:brushProperty name="height" value="0.05" units="cm"/>
      <inkml:brushProperty name="color" value="#AB008B"/>
    </inkml:brush>
  </inkml:definitions>
  <inkml:trace contextRef="#ctx0" brushRef="#br0">201 38 16267,'0'-1'132,"0"0"0,0 0 0,0-1 0,0 1 0,0 0 0,0 0-1,0 0 1,0 0 0,0 0 0,-1-1 0,1 1 0,0 0 0,-1 0-1,1 0 1,-1 0 0,1 0 0,-1 0 0,0 0 0,1 0 0,-1 0-1,0 0 1,0 1 0,-1-2 0,0 1 52,0-1 1,0 1-1,0 0 1,-1 0-1,1 0 1,0 0-1,-1 0 0,1 1 1,-1-1-1,-3 0 1,-2 1 86,0-1 0,0 1 0,0 1 1,0 0-1,1 0 0,-11 2 1,11 0-195,0-1 1,0 1-1,0 1 1,1-1 0,-1 1-1,1 0 1,0 0 0,0 1-1,-6 6 1,9-9-55,1 1 0,0-1 1,0 0-1,0 1 0,0-1 0,1 1 1,-1 0-1,1-1 0,-1 1 1,1 0-1,0 0 0,0 0 0,0 0 1,0 0-1,1 0 0,-1 0 1,1 0-1,0 0 0,0 0 1,0 0-1,0 0 0,1 0 0,-1 1 1,1-1-1,1 3 0,-1-4-10,0 0-1,0 0 0,1 0 1,-1-1-1,1 1 0,-1-1 1,1 1-1,-1-1 0,1 1 1,0-1-1,0 0 0,0 0 1,0 0-1,0 0 0,0 0 1,0 0-1,0-1 0,0 1 0,0-1 1,0 1-1,1-1 0,-1 0 1,0 0-1,0 0 0,0 0 1,1 0-1,3-1 0,4 0-2,0-1 0,0 0-1,1 0 1,12-6 0,-15 5-20,1 0 0,-1-1 1,0 0-1,0 0 0,-1-1 1,1 0-1,-1-1 0,0 1 1,-1-1-1,1-1 0,-1 1 0,-1-1 1,1 0-1,-1 0 0,0-1 1,0 1-1,-1-1 0,5-13 1,-9 16-41,-5 8 26,-4 11 7,6-8 10,0 1 1,0-1-1,1 1 1,0-1-1,1 1 1,-1 0-1,1 0 1,1 0-1,-1 0 0,1 0 1,0 0-1,1 0 1,0 0-1,0 0 1,0 0-1,1-1 1,0 1-1,0 0 0,1-1 1,0 1-1,0-1 1,0 0-1,7 9 1,-1-5-75,-1 1 0,0 1 0,-1 0 0,0 0 0,-1 0 1,-1 1-1,6 16 0,-9-24 105,-1 0-1,0 0 1,-1 1-1,1-1 1,-1 0-1,0 0 1,0 0-1,0 1 1,-1-1-1,0 0 1,0 0-1,0 0 1,-1 0-1,0 0 1,0 0 0,0 0-1,0-1 1,-1 1-1,1-1 1,-1 0-1,-1 1 1,-3 3-1,0-1 104,0-1-1,-1 0 1,0 0-1,0-1 1,-1 0-1,1 0 0,-1-1 1,0 0-1,0-1 1,0 0-1,-1 0 1,1-1-1,-1 0 1,0-1-1,1 0 1,-1 0-1,0-1 1,0 0-1,1-1 1,-1 0-1,0-1 0,-15-4 1,23 5-233,1 1 0,-1-1 0,0 0 1,1 1-1,-1-1 0,1 0 0,0 0 0,-1 0 1,1 0-1,0 0 0,-1-1 0,1 1 0,0 0 1,0 0-1,0-1 0,0 1 0,0-1 0,0-1 0,-1-1-186,1-1-1,1 1 1,-1 0-1,0 0 1,1 0-1,0-7 1,1-6-583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1:14.173"/>
    </inkml:context>
    <inkml:brush xml:id="br0">
      <inkml:brushProperty name="width" value="0.05" units="cm"/>
      <inkml:brushProperty name="height" value="0.05" units="cm"/>
      <inkml:brushProperty name="color" value="#AB008B"/>
    </inkml:brush>
  </inkml:definitions>
  <inkml:trace contextRef="#ctx0" brushRef="#br0">102 56 10666,'2'-3'493,"0"0"0,0-1 0,-1 1 0,0-1 0,1 0-1,-1 1 1,0-6 0,0 8 56,-1-1-1,0 0 0,0 0 1,0 1-1,0-1 1,-1 0-1,1 1 0,0-1 1,-1 0-1,1 1 0,-2-3 1,1 4-476,-1 1 1,1-1-1,-1 0 1,1 1-1,-1-1 1,1 1-1,0 0 1,-1 0-1,1-1 1,0 1-1,0 0 1,-1 0-1,1 0 1,0 0-1,-1 1 1,1-1-9,-6 6-19,0 0 0,0 0-1,1 1 1,0-1 0,0 1-1,0 0 1,1 1-1,1 0 1,0 0 0,0 0-1,0 0 1,1 0 0,-4 20-1,2 3 34,1 1 0,2 60 1,2-87-48,0 1 1,1 0 0,0-1 0,0 1 0,0 0-1,1-1 1,4 10 0,-5-15-15,-1 0 0,1 0-1,-1 1 1,1-1 0,0 0 0,0 0-1,-1 0 1,1 0 0,0-1-1,0 1 1,0 0 0,0 0 0,0 0-1,0-1 1,0 1 0,0-1 0,1 1-1,1 0 1,-2-1 8,1 0 0,0 0 0,-1 0 0,1 0 0,-1 0 0,1-1 0,-1 1 0,1-1 0,-1 1 0,1-1 0,-1 1 0,1-1 0,-1 0 0,0 0 0,1 0 0,-1 0 0,0 0 0,0 0 0,2-2 0,7-7 163,0-1 1,0 0 0,-1-1-1,-1 0 1,10-17-1,29-69 779,-42 87-839,-1-1 0,0 0 0,0 0-1,-1 0 1,-1 0 0,2-19 0,-4 28-122,1-1 1,-1 1-1,0 0 1,-1 0-1,1 0 1,-1-1-1,1 1 1,-1 0-1,0 0 1,0 0-1,0 0 1,0 0-1,-1 0 1,1 1-1,-1-1 1,0 0-1,0 1 1,0-1-1,0 1 1,0-1-1,0 1 0,-1 0 1,1 0-1,-1 0 1,1 0-1,-1 1 1,0-1-1,0 1 1,0 0-1,-4-2 1,3 2-218,-1 1 1,1-1-1,-1 1 1,1 0-1,-1 0 1,1 1-1,-1-1 0,1 1 1,-1 0-1,1 0 1,0 0-1,0 1 1,-1 0-1,-5 3 1,-9 5-405</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03.102"/>
    </inkml:context>
    <inkml:brush xml:id="br0">
      <inkml:brushProperty name="width" value="0.05" units="cm"/>
      <inkml:brushProperty name="height" value="0.05" units="cm"/>
      <inkml:brushProperty name="color" value="#AB008B"/>
    </inkml:brush>
  </inkml:definitions>
  <inkml:trace contextRef="#ctx0" brushRef="#br0">22 0 13811,'-1'1'228,"-1"0"0,1 0 0,-1 1 0,1-1 0,-1 0 0,1 0-1,0 1 1,0-1 0,-1 1 0,1-1 0,0 1 0,1-1 0,-1 1 0,0 0 0,0 0 0,1-1 0,-1 1 0,0 2 0,1-2-104,0-1 0,0 0 1,0 0-1,1 0 0,-1 1 1,0-1-1,1 0 0,-1 0 0,1 0 1,-1 0-1,1 0 0,0 0 1,-1 0-1,1 0 0,0 0 1,0 0-1,-1 0 0,1 0 1,0-1-1,0 1 0,0 0 1,0-1-1,0 1 0,0 0 1,0-1-1,0 1 0,0-1 1,1 0-1,0 1 0,16 4 231,1-1 0,0 0 0,-1-1 0,36 0 0,-5 0-556,27 1-2538,-74-2 2220,-2 4-168</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03.485"/>
    </inkml:context>
    <inkml:brush xml:id="br0">
      <inkml:brushProperty name="width" value="0.05" units="cm"/>
      <inkml:brushProperty name="height" value="0.05" units="cm"/>
      <inkml:brushProperty name="color" value="#AB008B"/>
    </inkml:brush>
  </inkml:definitions>
  <inkml:trace contextRef="#ctx0" brushRef="#br0">6 1 14251,'-5'8'1720,"12"3"-783,0-4-321,5 0 1352,4-4-872,5-1-303,7 0-57,2-2-376,3 0-328,0 0-680,1-2-305,-6-1 753,-4 1-192,-6 2-128</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03.936"/>
    </inkml:context>
    <inkml:brush xml:id="br0">
      <inkml:brushProperty name="width" value="0.05" units="cm"/>
      <inkml:brushProperty name="height" value="0.05" units="cm"/>
      <inkml:brushProperty name="color" value="#AB008B"/>
    </inkml:brush>
  </inkml:definitions>
  <inkml:trace contextRef="#ctx0" brushRef="#br0">5 737 15699,'-5'14'1028,"5"-14"-1014,0 0-1,0 0 0,0 0 1,0 0-1,0 1 0,0-1 1,0 0-1,0 0 0,0 0 0,0 0 1,0 0-1,0 0 0,0 0 1,0 0-1,0 0 0,0 0 0,0 0 1,0 1-1,0-1 0,0 0 1,0 0-1,0 0 0,0 0 1,1 0-1,-1 0 0,0 0 0,0 0 1,0 0-1,0 0 0,0 0 1,0 0-1,0 0 0,0 0 0,0 1 1,0-1-1,0 0 0,0 0 1,0 0-1,1 0 0,-1 0 0,0 0 1,0 0-1,0 0 0,0 0 1,0 0-1,0 0 0,0 0 1,0 0-1,0 0 0,0 0 0,0 0 1,1 0-1,-1 0 0,0 0 1,0 0-1,0 0 0,0 0 0,0 0 1,0 0-1,0-1 0,0 1 1,0 0-1,19-20 990,2-13-344,-2-2 1,-1 0-1,26-74 0,-32 77-407,132-436 2159,-138 448-2309,-6 20-100,0 0-1,0 0 1,0 0 0,0 0 0,0 0 0,0 0-1,0 0 1,0 0 0,0 0 0,0 0 0,0 0-1,0 1 1,0-1 0,0 0 0,0 0-1,0 0 1,0 0 0,0 0 0,1 0 0,-1 0-1,0 0 1,0 0 0,0 0 0,0 0 0,0 0-1,0 0 1,0 0 0,0 0 0,0 0 0,0 0-1,0 0 1,0 0 0,0 0 0,1 0 0,-1 0-1,0 0 1,0 0 0,0 0 0,0 0-1,0 0 1,0 0 0,0 0 0,0 0 0,0 0-1,0 0 1,0 0 0,0 0 0,0 0 0,1 0-1,-1 0 1,0 0 0,0 0 0,0 0 0,0 35 100,0-24-113,-5 150 62,0 163-206,5-316 67,0-2-89,0-1-1,0 0 1,1 0-1,-1 0 1,1 0-1,0 0 1,3 6-1,-4-11 146,0 0 0,0 1 0,0-1-1,0 0 1,0 1 0,0-1 0,0 0-1,1 1 1,-1-1 0,0 0 0,0 0 0,0 1-1,1-1 1,-1 0 0,0 0 0,0 1-1,1-1 1,-1 0 0,0 0 0,0 0 0,1 0-1,-1 1 1,0-1 0,1 0 0,-1 0 0,0 0-1,0 0 1,1 0 0,-1 0 0,0 0-1,1 0 1,-1 0 0,0 0 0,1 0 0,-1 0-1,0 0 1,1 0 0,-1 0 0,0 0 0,1 0-1,-1 0 1,0-1 0,1 1 0,-1 0-1,0 0 1,0 0 0,1 0 0,-1-1 0,0 1-1,0 0 1,1 0 0,-1-1 0,0 1 0,0 0-1,0 0 1,1-1 0,11-19-503,2-15-252</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04.384"/>
    </inkml:context>
    <inkml:brush xml:id="br0">
      <inkml:brushProperty name="width" value="0.05" units="cm"/>
      <inkml:brushProperty name="height" value="0.05" units="cm"/>
      <inkml:brushProperty name="color" value="#AB008B"/>
    </inkml:brush>
  </inkml:definitions>
  <inkml:trace contextRef="#ctx0" brushRef="#br0">64 0 15555,'0'6'240,"-1"0"-1,0 0 1,0-1-1,-1 1 1,1-1-1,-1 1 1,-5 9-1,-2 8 43,-1 5-45,2 2 0,1-1 0,2 1 0,0 0-1,2 1 1,2-1 0,0 0 0,2 1 0,7 42 0,-6-65-191,-1-1 1,1 0-1,1 1 1,-1-1 0,1 0-1,1-1 1,6 13-1,-8-17-18,0 0 0,-1 0-1,1 0 1,0 0-1,0-1 1,0 1 0,1 0-1,-1-1 1,0 0 0,0 1-1,1-1 1,-1 0-1,1 0 1,-1 0 0,1-1-1,-1 1 1,1-1 0,0 1-1,-1-1 1,1 0-1,0 0 1,-1 0 0,1 0-1,0 0 1,2-1 0,2-1 53,1-1 1,-1 1 0,0-1 0,0 0 0,0-1 0,0 0 0,-1 0 0,1 0 0,-1-1 0,0 0-1,0 0 1,-1-1 0,8-9 0,-2 2 97,-1-1 0,-1 0-1,0 0 1,-1-1 0,7-19 0,-10 23-82,-2 1 0,0 0 1,0-1-1,-1 0 0,0 0 1,-1 1-1,0-1 0,0 0 0,-2 0 1,-1-19-1,0 23-53,1 1-1,-1-1 1,0 1-1,-1 0 1,1-1-1,-1 1 1,0 0-1,-1 1 1,0-1 0,0 1-1,0-1 1,0 1-1,-1 1 1,0-1-1,0 0 1,0 1-1,0 0 1,-11-5-1,10 6-42,0 0-1,0 0 0,0 1 0,-1 0 0,1 0 0,-1 0 0,1 1 0,-1 0 0,0 1 0,0-1 1,1 1-1,-1 0 0,-9 2 0,13-1-119,-1 0 1,1-1-1,-1 1 0,1 1 1,-1-1-1,1 0 1,0 1-1,0 0 0,-1 0 1,1 0-1,1 0 1,-1 0-1,0 1 0,0-1 1,1 1-1,-1-1 1,1 1-1,0 0 0,0 0 1,0 0-1,0 1 1,1-1-1,-1 0 1,1 0-1,0 1 0,-1 4 1,-2 24-1081,5-22 425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04.911"/>
    </inkml:context>
    <inkml:brush xml:id="br0">
      <inkml:brushProperty name="width" value="0.05" units="cm"/>
      <inkml:brushProperty name="height" value="0.05" units="cm"/>
      <inkml:brushProperty name="color" value="#AB008B"/>
    </inkml:brush>
  </inkml:definitions>
  <inkml:trace contextRef="#ctx0" brushRef="#br0">89 24 19908,'-1'-18'1652,"0"12"-961,0 14 14,-42 276 842,15-132-991,25-128-449,-1-6 19,1 0 0,1 1 1,0 0-1,2-1 0,2 23 0,-2-40-122,0 0 0,0-1 0,0 1 0,0-1 0,0 1 1,0 0-1,0-1 0,0 1 0,0-1 0,1 1 0,-1 0 0,0-1 0,1 1 0,-1-1 0,0 1 1,1-1-1,-1 1 0,0-1 0,1 1 0,-1-1 0,1 0 0,-1 1 0,1-1 0,-1 1 1,1-1-1,-1 0 0,1 0 0,0 1 0,-1-1 0,1 0 0,-1 0 0,1 0 0,0 1 0,-1-1 1,1 0-1,-1 0 0,1 0 0,0 0 0,-1 0 0,1 0 0,0 0 0,-1-1 0,1 1 1,-1 0-1,1 0 0,0 0 0,-1-1 0,1 1 0,-1 0 0,2-1 0,2-2 18,0 1-1,0-1 1,-1 0-1,1 0 1,4-5 0,16-18-632,39-52 0,-55 65 405,0 0 1,0 0 0,-1-1 0,-1 0-1,0 0 1,7-29 0,-8 13-219</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05.404"/>
    </inkml:context>
    <inkml:brush xml:id="br0">
      <inkml:brushProperty name="width" value="0.05" units="cm"/>
      <inkml:brushProperty name="height" value="0.05" units="cm"/>
      <inkml:brushProperty name="color" value="#AB008B"/>
    </inkml:brush>
  </inkml:definitions>
  <inkml:trace contextRef="#ctx0" brushRef="#br0">6 0 17732,'-2'42'1704,"1"7"-1064,-1-3-256,2-1 761,0-3-233,0-3-504,3-4-360,3-11-840,-1-4 384,-2-11 216,3-1-176,1-6-137</inkml:trace>
  <inkml:trace contextRef="#ctx0" brushRef="#br0" timeOffset="1">176 268 15955,'0'39'1689,"0"6"-1193,-5-3-272,0-3 1056,5-6-1264,1-7-320,3-10-1632,1-7 1688,-1-11-312,-3-7-265</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0:14.331"/>
    </inkml:context>
    <inkml:brush xml:id="br0">
      <inkml:brushProperty name="width" value="0.05" units="cm"/>
      <inkml:brushProperty name="height" value="0.05" units="cm"/>
    </inkml:brush>
  </inkml:definitions>
  <inkml:trace contextRef="#ctx0" brushRef="#br0">7002 518 8834,'-584'-82'3064,"221"26"-2730,-540-76-1840,416 59 1533,-267-18 1866,-1011 8 0,1125 103-1893,440-2-20,-235 52 0,337-47 8,-98 36 1,140-38 12,1 3 1,1 2 0,-55 35 0,84-45-13,1 2 0,0 0 0,2 2 0,0 0 0,2 2 0,0 0 0,1 1 0,-25 41 0,31-42-26,1 1 0,2 0 0,0 0 0,2 1 0,0 1 0,2-1 1,1 1-1,0 0 0,2 0 0,0 36 0,5-29-18,0 1 0,2 0 0,2-1 0,1 0 1,1-1-1,2 1 0,1-1 0,1-1 0,2 0 1,1-1-1,1-1 0,36 48 0,-24-41 26,2-1-1,1-1 1,1-2-1,2-1 1,1-2-1,1-1 1,2-1 0,69 34-1,-22-22-1,1-5 0,171 44 0,189 8-3,393-4 119,7-83 107,0-55 1,-8-28-106,-674 67-67,533-61 2,-3-22-83,-484 61 24,224-75 1,-307 73 106,-3-6 1,231-125 0,-355 173-71,89-55 202,-76 46-136,-1-1 0,-1 0 0,1-1 0,14-18 0,-23 25-40,0 0 0,0 0 0,0-1 0,0 1 0,-1-1 1,0 0-1,0 0 0,0 0 0,-1 0 0,1 0 0,-1 0 1,0 0-1,-1 0 0,1-1 0,-1 1 0,-1-10 0,-1 6 3,0 1-1,0 0 0,0 0 0,-1 0 0,-1 1 1,1-1-1,-1 1 0,-1 0 0,-8-13 0,-5 0 5,-1 0-1,-1 1 1,0 1-1,-1 1 1,-36-23-1,7 11-60,0 2-1,-2 3 0,0 2 1,-2 2-1,-67-16 0,-287-37-542,-80 31 291,209 29 103</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05.856"/>
    </inkml:context>
    <inkml:brush xml:id="br0">
      <inkml:brushProperty name="width" value="0.05" units="cm"/>
      <inkml:brushProperty name="height" value="0.05" units="cm"/>
      <inkml:brushProperty name="color" value="#AB008B"/>
    </inkml:brush>
  </inkml:definitions>
  <inkml:trace contextRef="#ctx0" brushRef="#br0">117 102 18900,'-7'3'256,"1"0"-1,-1 1 1,1 0-1,0 0 1,0 0 0,0 1-1,0 0 1,1 1-1,0-1 1,0 1 0,1 0-1,-1 0 1,-6 12-1,6-9-167,1 1 0,0-1 0,0 1-1,0 0 1,1 0 0,1 0-1,0 0 1,0 0 0,0 14 0,2-21-90,1 1 0,-1-1 0,0 0-1,1 0 1,0 0 0,0 0 0,0 0 0,0 0 0,0 0 0,1 0 0,-1 0 0,1 0 0,0 0 0,-1-1 0,1 1 0,1-1 0,-1 1 0,0-1 0,1 0 0,-1 0 0,1 0 0,-1 0 0,1-1 0,0 1 0,0-1 0,0 1-1,0-1 1,3 1 0,10 3-15,0-1 0,1-1 0,-1 0 0,22 0 0,-11-1-4,-26-2 21,9 1-18,0 1-1,0-1 1,0 2 0,13 4 0,-20-6 11,0 0 1,0 1-1,0-1 1,0 1-1,-1 0 1,1 0-1,-1 0 0,0 0 1,1 0-1,-1 1 1,0-1-1,0 1 1,0-1-1,-1 1 1,1 0-1,-1-1 0,1 1 1,1 5-1,0 3 2,-1 1 0,0-1-1,-1 0 1,0 1 0,0-1 0,-1 1-1,-1-1 1,0 1 0,-4 16 0,0-4 60,-2-1 1,0 1 0,-15 30 0,19-46-23,-1 0 0,-1 0 1,1 0-1,-1 0 0,-7 7 0,11-14-23,-1 1-1,1-1 0,-1 1 1,1-1-1,-1 1 0,0-1 1,1 0-1,-1 0 0,0 0 1,0 0-1,0 0 1,0 0-1,0-1 0,0 1 1,0-1-1,0 1 0,0-1 1,0 0-1,0 0 0,-1 0 1,1 0-1,0 0 1,0 0-1,0 0 0,0-1 1,0 1-1,-3-2 0,1 0-7,1 0-1,-1-1 0,0 1 1,1-1-1,-1 0 1,1 0-1,0-1 0,0 1 1,0-1-1,0 1 0,1-1 1,-1 0-1,1 0 1,0 0-1,-3-8 0,-3-8-72,-9-40-1,12 39 46,1-1 1,1 1-1,0-1 1,2 0-1,1 0 0,0 0 1,2 0-1,0 1 1,2-1-1,0 1 1,1-1-1,2 1 0,0 1 1,1-1-1,21-37 1,12-6 94,-26 44 80,-2 0-1,0-1 1,18-44 0,-30 62-113,0 1 1,0-1-1,-1 1 1,1-1-1,-1 1 1,1-1-1,-1 0 1,0 1-1,0-1 1,0 1-1,0-1 1,-2-4-1,2 6-6,-1-1-1,1 1 1,-1 0 0,0 0-1,1 0 1,-1 0-1,0 0 1,0 0 0,1 0-1,-1 0 1,0 0-1,0 0 1,0 0 0,-1 0-1,1 1 1,0-1-1,0 0 1,-2 0 0,-1 0-3,0 0 1,-1 0 0,1 1 0,0 0-1,0-1 1,0 2 0,-1-1 0,1 0 0,0 1-1,0 0 1,0 0 0,0 0 0,0 0 0,-5 3-1,-11 6-480,0 0-1,1 2 0,-30 23 0,26-18 292,-9 6-305</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1:17.098"/>
    </inkml:context>
    <inkml:brush xml:id="br0">
      <inkml:brushProperty name="width" value="0.05" units="cm"/>
      <inkml:brushProperty name="height" value="0.05" units="cm"/>
      <inkml:brushProperty name="color" value="#AB008B"/>
    </inkml:brush>
  </inkml:definitions>
  <inkml:trace contextRef="#ctx0" brushRef="#br0">57 81 15043,'2'-29'4015,"-1"22"-1447,-1 22-1780,-7 115-548,1 35-19,7-146-177,1-1 0,0 0 0,1 0 0,1 0 0,1 0-1,14 33 1,-17-48-29,-1 1 0,1-1 1,0 0-1,0 0 0,0 0 0,1 0 0,-1 0 0,1 0 0,-1-1 0,1 1 0,0-1 1,4 3-1,-6-5-1,0 1 1,0-1-1,0 1 1,0-1 0,0 0-1,0 0 1,0 1-1,0-1 1,1 0 0,-1 0-1,0 0 1,0 0 0,0 0-1,0 0 1,0-1-1,0 1 1,2-1 0,-1 0 12,-1 0 1,1 0 0,-1 0 0,1 0 0,-1 0 0,1 0 0,-1 0 0,0-1-1,0 1 1,1-1 0,-1 1 0,0-1 0,1-3 0,6-11 209,-1-1 1,0 0-1,-2-1 1,7-35-1,4-75 684,-14 109-817,-1 1 0,-1-1-1,-1 0 1,0 1 0,-1-1-1,-1 1 1,-6-20 0,7 31-103,-1 1 1,1-1 0,-1 1 0,0 0 0,-1 0-1,0 0 1,0 0 0,0 0 0,0 1 0,-1 0-1,0 0 1,0 0 0,0 0 0,-1 1 0,1 0-1,-1 0 1,0 0 0,0 1 0,-1 0 0,1 0-1,-1 1 1,-6-2 0,10 3-73,-1 0 0,1 0 0,-1 0 0,1 0 0,-1 1 0,1 0 0,-1-1 1,1 1-1,-1 0 0,1 1 0,-1-1 0,1 1 0,0 0 0,-1-1 0,1 2 0,0-1 0,-1 0 0,1 1 0,-6 3 0,-2 2-276</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1:22.027"/>
    </inkml:context>
    <inkml:brush xml:id="br0">
      <inkml:brushProperty name="width" value="0.05" units="cm"/>
      <inkml:brushProperty name="height" value="0.05" units="cm"/>
      <inkml:brushProperty name="color" value="#F6630D"/>
    </inkml:brush>
  </inkml:definitions>
  <inkml:trace contextRef="#ctx0" brushRef="#br0">59 65 11394,'2'-6'8718,"-9"19"-6468,-12 22-2227,11-13 35,0 0 1,-6 37-1,12-48-33,0 0 0,2 1 0,-1-1 0,1 1 0,1-1 0,0 0 0,4 15 0,-5-23-5,0-1 1,1 0 0,-1 0 0,1 0 0,0 1 0,-1-1 0,1 0-1,0 0 1,0 0 0,1 0 0,-1 0 0,0 0 0,1 0 0,-1-1 0,1 1-1,-1-1 1,1 1 0,0-1 0,0 1 0,0-1 0,0 0 0,0 0 0,0 0-1,0 0 1,0 0 0,0 0 0,0-1 0,1 1 0,-1-1 0,0 1 0,0-1-1,1 0 1,-1 0 0,0 0 0,1 0 0,-1 0 0,3-1 0,1-1 65,0 1 0,0-1 1,0-1-1,-1 1 1,1-1-1,-1 0 0,1 0 1,-1-1-1,0 0 1,0 0-1,0 0 1,6-8-1,-2 2 69,-2-1 0,0 1-1,0-1 1,0-1 0,-2 1 0,1-1-1,-2 0 1,0 0 0,0-1 0,-1 1 0,0-1-1,-1 0 1,-1 0 0,0 0 0,-1-20-1,0 31-119,0 0 0,0-1 0,-1 1-1,1 0 1,-1 0 0,1-1-1,-1 1 1,0 0 0,0 0-1,0 0 1,0 0 0,0 0-1,0 0 1,-1 0 0,1 0 0,-4-3-1,2 2-5,0 1 1,-1 0-1,0 1 0,1-1 0,-1 1 0,0-1 0,-6 0 0,-7-3-287,15 4 91,1 1 1,0-1 0,-1 1 0,1-1 0,-1 1-1,1-1 1,-1 0 0,1 0 0,0 1 0,0-1-1,-1 0 1,1 0 0,0 0 0,0-1 0,-1-1-1,1 2 101,1 1-1,0-1 0,0 0 1,1 0-1,-1 0 1,0 0-1,0 0 0,0 1 1,0-1-1,1 0 0,-1 0 1,0 0-1,1 1 0,-1-1 1,1 0-1,-1 1 1,1-1-1,-1 0 0,1 1 1,-1-1-1,1 0 0,0 1 1,-1-1-1,1 1 1,0-1-1,-1 1 0,1 0 1,1-1-1,16-9-693</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0.702"/>
    </inkml:context>
    <inkml:brush xml:id="br0">
      <inkml:brushProperty name="width" value="0.05" units="cm"/>
      <inkml:brushProperty name="height" value="0.05" units="cm"/>
      <inkml:brushProperty name="color" value="#F6630D"/>
    </inkml:brush>
  </inkml:definitions>
  <inkml:trace contextRef="#ctx0" brushRef="#br0">27 249 15939,'-3'5'630,"-16"39"1062,18-42-1549,0 0 1,1 0-1,-1-1 1,1 1-1,-1 0 0,1 0 1,0 0-1,0 0 1,0 0-1,0 0 0,0 0 1,0 0-1,0 0 1,1-1-1,-1 1 1,1 0-1,-1 0 0,1 0 1,0 0-1,1 2 1,-2-4-92,1 0 0,-1 1 0,1-1 1,-1 0-1,1 1 0,-1-1 1,1 0-1,-1 0 0,1 1 0,-1-1 1,1 0-1,-1 0 0,1 0 0,-1 0 1,1 0-1,0 0 0,-1 0 1,1 0-1,-1 0 0,1 0 0,0 0 1,-1 0-1,1 0 0,-1 0 1,1 0-1,-1-1 0,1 1 0,-1 0 1,1-1-1,-1 1 0,1 0 1,-1 0-1,1-1 0,0 0 0,14-14 642,5-13-215,-1-1 1,-1-1 0,-2 0-1,16-40 1,32-60 469,-64 130-941,0 0 1,0-1-1,0 1 0,0 0 1,1-1-1,-1 1 0,0 0 1,0-1-1,0 1 0,0 0 0,1-1 1,-1 1-1,0 0 0,0 0 1,1-1-1,-1 1 0,0 0 1,0 0-1,1-1 0,-1 1 1,0 0-1,1 0 0,-1 0 0,0 0 1,1 0-1,-1-1 0,0 1 1,1 0-1,-1 0 0,1 0 1,-1 0-1,0 0 0,1 0 0,-1 0 1,1 0-1,4 14 130,-2 29-74,-3-38-49,-1 246-1679,10-349-1046,-4 72 1966</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1.161"/>
    </inkml:context>
    <inkml:brush xml:id="br0">
      <inkml:brushProperty name="width" value="0.05" units="cm"/>
      <inkml:brushProperty name="height" value="0.05" units="cm"/>
      <inkml:brushProperty name="color" value="#F6630D"/>
    </inkml:brush>
  </inkml:definitions>
  <inkml:trace contextRef="#ctx0" brushRef="#br0">163 2 17028,'-4'0'243,"0"-1"1,1 1-1,-1 0 1,0 0 0,1 0-1,-1 0 1,1 0-1,-1 1 1,0 0-1,1 0 1,-1 0 0,1 0-1,0 0 1,-1 1-1,1-1 1,0 1-1,0 0 1,-5 4 0,0 0 8,0 0 0,0 0 0,1 1 0,0 1 1,-10 12-1,12-11-225,0 0 0,0 0 0,1 0 0,0 1 0,1-1 0,0 1-1,1 0 1,0 0 0,0 0 0,1 0 0,0 0 0,1 0 0,0 0 0,1 0 0,1 10 0,0-13-28,-1-1 1,1 1 0,0-1-1,0 1 1,0-1-1,1 0 1,0 0-1,1-1 1,-1 1 0,7 7-1,-6-9 2,-1 0-1,1-1 1,0 0 0,0 0-1,0 0 1,0 0-1,0-1 1,1 0 0,-1 0-1,1 0 1,0 0 0,-1-1-1,1 1 1,0-1-1,6 0 1,-3 0 37,-1-1-1,1 0 1,0-1 0,0 0-1,-1 0 1,1 0-1,-1-1 1,1 0 0,-1-1-1,0 0 1,0 0 0,0 0-1,0-1 1,-1 0 0,7-5-1,-6 3 121,0 1 0,0-1 1,-1-1-1,1 1 0,-2-1 0,1 0 0,-1 0 0,0-1 0,0 0 1,-1 1-1,0-2 0,4-13 0,-7 19-91,0 1 0,0-1 0,-1 0 0,1 0 1,-1 0-1,0 0 0,0 0 0,0 1 0,0-1 0,-1 0 0,1 0 1,-1 0-1,1 0 0,-1 0 0,0 1 0,0-1 0,0 0 0,-1 1 1,-1-3-1,1 1 26,-1 1 0,0 0 0,-1 0 0,1 0 0,0 0 0,-1 0 0,0 1 0,1-1 0,-1 1 0,0 0 0,-6-2 0,-1 0-381,-1 1 1,1 0-1,-19-3 0,-29 2-5173,56 4 4618,14-2-60</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1.639"/>
    </inkml:context>
    <inkml:brush xml:id="br0">
      <inkml:brushProperty name="width" value="0.05" units="cm"/>
      <inkml:brushProperty name="height" value="0.05" units="cm"/>
      <inkml:brushProperty name="color" value="#F6630D"/>
    </inkml:brush>
  </inkml:definitions>
  <inkml:trace contextRef="#ctx0" brushRef="#br0">6 23 15803,'1'-2'438,"1"-1"-1,0 1 1,0 0-1,0 0 1,0 0-1,0 0 1,1 1-1,-1-1 1,4-2-1,-6 4-359,1 0 0,-1 0 0,1 0 0,-1 0 0,1 0-1,-1 0 1,1 0 0,-1 0 0,1 0 0,-1 0 0,1 0-1,-1 0 1,1 0 0,-1 0 0,1 0 0,-1 0-1,1 1 1,-1-1 0,1 0 0,-1 0 0,1 1 0,0-1-1,0 1 16,0 0-1,-1 0 1,1 1-1,0-1 0,0 0 1,0 0-1,-1 1 0,1-1 1,0 0-1,-1 1 1,1 1-1,1 6 103,0-1 1,0 1-1,-1 0 0,-1 0 1,1 0-1,-1 0 0,-1 0 1,-2 18-1,-4 3 396,-14 38 0,-2 12 370,22-75-906,0-1-1,0 2 1,1-1 0,-1 0 0,2 9 0,-1-14-51,0 0 1,0 1-1,0-1 1,0 1-1,0-1 1,0 1-1,0-1 1,1 1-1,-1-1 1,0 0-1,0 1 1,1-1-1,-1 1 0,0-1 1,0 0-1,1 1 1,-1-1-1,1 0 1,-1 1-1,0-1 1,1 0-1,-1 0 1,0 1-1,1-1 1,-1 0-1,1 0 1,1 0-3,-1 0 1,0 0 0,1 0 0,-1 0 0,0 0-1,1-1 1,-1 1 0,0-1 0,1 1 0,-1-1 0,0 1-1,0-1 1,0 0 0,2 0 0,26-18-956,-1-2 1,0 0-1,26-28 1,-40 33 418,-3 2-67</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2.099"/>
    </inkml:context>
    <inkml:brush xml:id="br0">
      <inkml:brushProperty name="width" value="0.05" units="cm"/>
      <inkml:brushProperty name="height" value="0.05" units="cm"/>
      <inkml:brushProperty name="color" value="#F6630D"/>
    </inkml:brush>
  </inkml:definitions>
  <inkml:trace contextRef="#ctx0" brushRef="#br0">1 1 14027,'3'6'1014,"0"-1"0,0 2-1,-1-1 1,1 0 0,-2 0 0,1 1 0,-1-1 0,2 11-1,-1 57 1589,-2-58-2308,0 3-90,-1-5-216,1 0-1,0 0 0,1 0 1,1 0-1,0-1 1,6 22-1,-2-27-580,-2-12 354,0-14-67,-2 2-42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2.593"/>
    </inkml:context>
    <inkml:brush xml:id="br0">
      <inkml:brushProperty name="width" value="0.05" units="cm"/>
      <inkml:brushProperty name="height" value="0.05" units="cm"/>
      <inkml:brushProperty name="color" value="#F6630D"/>
    </inkml:brush>
  </inkml:definitions>
  <inkml:trace contextRef="#ctx0" brushRef="#br0">1 1 19812,'5'17'1657,"-5"1"-1265,4 3-184,-1 1 520,1 0-344,3-5-656,-4-3-328,1-5-504,-1-2-137,2-7 785,-1-7-304,3-9-48</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3.011"/>
    </inkml:context>
    <inkml:brush xml:id="br0">
      <inkml:brushProperty name="width" value="0.05" units="cm"/>
      <inkml:brushProperty name="height" value="0.05" units="cm"/>
      <inkml:brushProperty name="color" value="#F6630D"/>
    </inkml:brush>
  </inkml:definitions>
  <inkml:trace contextRef="#ctx0" brushRef="#br0">65 81 16948,'-14'24'2479,"-14"32"0,23-45-2314,1 0 1,1 0 0,0 0-1,0 0 1,-1 22 0,3-33-166,1 1 1,0 0 0,0 0-1,0 0 1,1 0 0,-1 0 0,0 0-1,0 0 1,0 0 0,1 0-1,-1 0 1,0 0 0,1 0-1,-1-1 1,1 1 0,-1 0 0,1 0-1,-1 0 1,1-1 0,0 1-1,-1 0 1,1-1 0,0 1 0,0 0-1,0-1 1,-1 1 0,1-1-1,0 0 1,0 1 0,0-1-1,0 1 1,0-1 0,0 0 0,0 0-1,-1 0 1,1 0 0,0 1-1,0-1 1,1-1 0,6 2 6,0-2 1,1 0-1,-1 0 0,8-2 1,3 0 7,-4 1-22,1 1 1,-1 0 0,1 1-1,-1 1 1,0 0 0,20 5-1,-31-5 32,-1 0-1,1 0 1,0 1 0,-1-1-1,1 1 1,-1 0-1,1 0 1,-1 0-1,0 0 1,0 0-1,0 1 1,0 0-1,0 0 1,-1-1 0,1 1-1,-1 1 1,1-1-1,-1 0 1,0 1-1,-1-1 1,1 1-1,-1-1 1,1 1-1,-1 0 1,0-1 0,0 1-1,-1 0 1,1 0-1,-1 8 1,0-5 113,0 1 1,-1 0-1,0 0 1,0-1-1,-1 1 1,0-1-1,0 1 1,-1-1-1,0 0 1,0 0-1,-1 0 1,0 0-1,-8 10 0,10-14-103,0-1 1,0 0-1,0 1 0,0-1 0,-1 0 0,1 0 0,-1-1 0,0 1 0,1 0 0,-1-1 0,0 1 0,0-1 0,0 0 0,0 0 0,0 0 0,0-1 0,0 1 0,0-1 0,0 1 0,-1-1 0,1 0 0,0 0 0,0-1 0,0 1 0,0-1 0,-1 1 0,1-1 0,0 0 0,0 0 0,0 0 0,1-1 0,-1 1 0,0-1 0,0 1 0,-2-4 0,-3 0-40,0-1 1,1 0-1,0 0 0,0-1 1,1 0-1,0 0 1,0-1-1,1 0 0,-5-8 1,7 12-14,1 0 1,0-1 0,1 1-1,-1 0 1,1-1 0,-1 1 0,1-1-1,1 1 1,-1-1 0,1 1 0,0-1-1,0 1 1,0-1 0,0 0-1,1 1 1,0-1 0,0 1 0,0-1-1,0 1 1,4-7 0,12-16-28,0 1 1,2 1-1,1 1 1,32-30-1,-18 18 168,-16 19 25,15-17 253,-31 32-340,0 0-1,-1 0 1,1 0 0,-1-1-1,0 1 1,1-1 0,-1 1 0,0-1-1,0 1 1,-1-1 0,1 0-1,-1 1 1,1-4 0,-1 5-29,-1-1 1,1 1-1,0-1 0,-1 1 1,0 0-1,1 0 1,-1-1-1,0 1 1,0 0-1,0 0 1,0 0-1,0-1 1,0 1-1,0 0 1,0 0-1,0 1 0,0-1 1,-1 0-1,1 0 1,0 1-1,0-1 1,-1 0-1,1 1 1,-1-1-1,1 1 1,-1 0-1,1 0 1,0-1-1,-3 1 0,-3-1-7,0 0-1,0 0 0,0 1 0,-14 1 0,17 0-140,-1 0 0,0 0-1,0 1 1,1-1-1,-1 1 1,1 0-1,0 1 1,-1-1-1,1 1 1,0-1 0,-6 7-1,7-7-32,1 0 0,0 1 0,0-1 0,0 1 0,0 0 0,0-1 0,0 1 0,0 0 1,1 0-1,0 0 0,-1 0 0,1 0 0,0 0 0,1 1 0,-1-1 0,1 0 0,-1 1 0,1 5 0,4 16-546</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3.476"/>
    </inkml:context>
    <inkml:brush xml:id="br0">
      <inkml:brushProperty name="width" value="0.05" units="cm"/>
      <inkml:brushProperty name="height" value="0.05" units="cm"/>
      <inkml:brushProperty name="color" value="#F6630D"/>
    </inkml:brush>
  </inkml:definitions>
  <inkml:trace contextRef="#ctx0" brushRef="#br0">1 25 19948,'3'7'2265,"4"-2"-1513,4-3-320,5-2 1192,3 0-679,2-4-225,7-1-512,0 0-216,0-2-776,-3 0-537,1 5 1073,0 0-240,-7-5-192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1:23.435"/>
    </inkml:context>
    <inkml:brush xml:id="br0">
      <inkml:brushProperty name="width" value="0.05" units="cm"/>
      <inkml:brushProperty name="height" value="0.05" units="cm"/>
    </inkml:brush>
  </inkml:definitions>
  <inkml:trace contextRef="#ctx0" brushRef="#br0">18 192 12131,'-17'-7'957,"17"7"-946,0 0 1,0 0 0,0 0-1,0 0 1,-1-1 0,1 1 0,0 0-1,0 0 1,0 0 0,0 0-1,0 0 1,0 0 0,0-1-1,0 1 1,0 0 0,0 0-1,0 0 1,0 0 0,0 0 0,0-1-1,0 1 1,0 0 0,0 0-1,0 0 1,0 0 0,0 0-1,0 0 1,1-1 0,-1 1-1,0 0 1,0 0 0,0 0 0,0 0-1,0 0 1,0 0 0,0 0-1,0-1 1,0 1 0,1 0-1,-1 0 1,0 0 0,0 0-1,0 0 1,0 0 0,0 0 0,0 0-1,1 0 1,-1 0 0,0 0-1,0 0 1,33-8 583,-25 6-482,44-6 143,0 3-1,0 1 1,68 5-1,158 25 112,-100-7-46,11-3-30,574 52 197,319-14-456,146-49-29,2-52 46,104-70-43,-287 22-5,-994 91-1,815-59 4,0 47 0,-354 59-173,-385-29-25,76-2 58,-112-11 51</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3.952"/>
    </inkml:context>
    <inkml:brush xml:id="br0">
      <inkml:brushProperty name="width" value="0.05" units="cm"/>
      <inkml:brushProperty name="height" value="0.05" units="cm"/>
      <inkml:brushProperty name="color" value="#F6630D"/>
    </inkml:brush>
  </inkml:definitions>
  <inkml:trace contextRef="#ctx0" brushRef="#br0">16 386 15779,'-15'10'2188,"16"-16"-102,22-26 732,-14 20-2605,18-30 455,-2 0 1,-2-2-1,-1 0 1,-3-2 0,19-65-1,-34 95-434,-9 40-169,2 17-103,-1 1-78,2 0-1,2 0 0,6 53 1,-5-92 7,-1 0 0,1 0 0,-1 0 0,1 0 0,0 0 0,1 0 0,-1 0 0,0 0 0,1-1 0,2 5 0,-3-6 56,0 0 0,0 0 0,0 0-1,0-1 1,0 1 0,0 0 0,0-1 0,0 1 0,1-1 0,-1 1 0,0-1 0,0 0 0,0 1 0,1-1 0,-1 0 0,0 0 0,0 0 0,0 0-1,1 0 1,-1 0 0,0 0 0,0 0 0,1 0 0,-1-1 0,0 1 0,0 0 0,0-1 0,2-1 0,22-12-441,4-7-143</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4.439"/>
    </inkml:context>
    <inkml:brush xml:id="br0">
      <inkml:brushProperty name="width" value="0.05" units="cm"/>
      <inkml:brushProperty name="height" value="0.05" units="cm"/>
      <inkml:brushProperty name="color" value="#F6630D"/>
    </inkml:brush>
  </inkml:definitions>
  <inkml:trace contextRef="#ctx0" brushRef="#br0">99 20 18620,'-2'1'233,"0"0"-1,-1 0 1,1 0 0,0 1 0,0-1 0,1 0-1,-1 1 1,0 0 0,0-1 0,1 1-1,-1 0 1,-1 4 0,-17 27 739,17-28-485,-7 14 160,1-1 1,-12 39-1,19-49-623,0 0 1,0 0 0,1 0-1,0 0 1,0 0-1,1 0 1,0 0 0,0 1-1,1-1 1,2 11-1,-3-18-19,1 1 1,-1-1-1,0 1 0,1-1 0,0 1 0,-1-1 0,1 1 0,0-1 0,-1 0 0,1 1 0,0-1 0,0 0 0,0 0 0,0 0 1,0 1-1,0-1 0,1 0 0,-1 0 0,0-1 0,1 1 0,-1 0 0,0 0 0,1-1 0,-1 1 0,1-1 0,-1 1 0,1-1 0,-1 1 1,1-1-1,-1 0 0,1 0 0,-1 0 0,1 0 0,0 0 0,-1 0 0,1 0 0,-1-1 0,1 1 0,-1 0 0,1-1 0,-1 1 1,1-1-1,-1 0 0,2-1 0,4-1 52,-1 0 0,0-1 1,0 0-1,0 0 0,0-1 1,-1 0-1,0 0 0,7-8 1,-3 0 119,0 0 1,-1-1 0,0 0-1,-1 0 1,7-19 0,-11 24-62,0-1 1,-1 1-1,0-1 1,0 0-1,-1 0 1,0 1-1,-1-1 1,0 0-1,-3-16 1,3 24-92,0 0 0,-1 0 0,1 0 0,-1-1 0,0 1 1,0 0-1,1 0 0,-1 0 0,-1 0 0,1 1 0,0-1 0,0 0 1,-1 0-1,1 1 0,-1-1 0,-3-2 0,4 3-16,0 0 1,-1 1-1,1-1 0,-1 1 0,0-1 1,1 1-1,-1 0 0,1 0 0,-1-1 1,1 1-1,-1 0 0,0 0 0,1 0 1,-1 1-1,1-1 0,-1 0 0,0 1 1,1-1-1,-1 1 0,1-1 0,-1 1 1,1 0-1,-2 1 0,-5 3-113,1 1 0,0 0 0,0 0 0,0 1 0,1 0 0,0 0 0,0 1 0,1-1 0,0 1 0,0 0 0,1 1 0,0-1 0,0 1 0,1 0 0,0 0 0,-2 14 0,5-23 58,-1 1 0,1-1 0,0 0 0,0 1 0,0-1-1,0 1 1,-1-1 0,1 0 0,0 1 0,0-1 0,0 1 0,0-1 0,0 1 0,0-1 0,0 0 0,0 1 0,0-1 0,0 1 0,0-1 0,1 1 0,-1-1 0,0 0 0,0 1 0,0-1 0,0 1-1,1-1 1,-1 0 0,0 1 0,0-1 0,1 0 0,-1 1 0,0-1 0,1 0 0,-1 0 0,0 1 0,1-1 0,-1 0 0,0 0 0,1 1 0,-1-1 0,1 0 0,-1 0 0,1 0 0,-1 0-1,0 0 1,1 0 0,-1 1 0,1-1 0,-1 0 0,1 0 0,-1 0 0,0-1 0,1 1 0,-1 0 0,1 0 0,-1 0 0,1 0 0,-1 0 0,0 0 0,1-1 0,-1 1 0,0 0 0,1 0 0,-1 0-1,1-1 1,-1 1 0,1-1 0,28-20-1451,-29 20 1503,27-24-856,5-10-87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4.892"/>
    </inkml:context>
    <inkml:brush xml:id="br0">
      <inkml:brushProperty name="width" value="0.05" units="cm"/>
      <inkml:brushProperty name="height" value="0.05" units="cm"/>
      <inkml:brushProperty name="color" value="#F6630D"/>
    </inkml:brush>
  </inkml:definitions>
  <inkml:trace contextRef="#ctx0" brushRef="#br0">53 50 17092,'-9'33'1554,"-9"51"0,16-72-1218,1 0 0,0 1 0,1-1 0,0 1 0,1-1 0,1 0 0,4 20 0,-5-29-263,0 1 0,1 0 0,-1-1 1,1 1-1,0-1 0,-1 0 1,2 1-1,-1-1 0,0 0 0,1 0 1,-1-1-1,1 1 0,0 0 1,0-1-1,0 1 0,6 2 0,-5-3 3,1 0-1,0 0 0,1 0 0,-1-1 0,0 0 0,0 0 0,1 0 0,-1-1 0,1 1 0,8-2 0,1-1 74,0 0-1,-1-2 1,1 1-1,-1-2 1,0 0-1,-1 0 0,25-15 1,-22 10 94,0 0 0,-1-1 0,-1-1 0,0 0 0,22-27 0,-30 34-154,-2-1 0,1 0-1,-1 0 1,0-1 0,0 1 0,-1-1 0,0 0 0,0 0 0,0 0 0,-1 0 0,0 0 0,-1-1-1,1 1 1,-1 0 0,-1-1 0,0 1 0,0-9 0,-1 12-59,1 0 0,-1 1 1,0-1-1,0 0 0,-1 0 0,1 1 0,-1-1 1,0 1-1,0 0 0,0-1 0,0 1 0,-1 0 1,1 0-1,-1 0 0,0 1 0,0-1 1,0 0-1,0 1 0,0 0 0,-1 0 0,1 0 1,-1 0-1,1 1 0,-1-1 0,1 1 0,-1 0 1,0 0-1,0 0 0,-5 0 0,-5-1-32,-1 2-1,0-1 0,1 2 0,-1 0 0,0 1 1,-21 5-1,15-1-335,0 1 1,0 1-1,1 1 0,1 1 1,-27 17-1,-5 2-972,32-22 745,7-11-101</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5.339"/>
    </inkml:context>
    <inkml:brush xml:id="br0">
      <inkml:brushProperty name="width" value="0.05" units="cm"/>
      <inkml:brushProperty name="height" value="0.05" units="cm"/>
      <inkml:brushProperty name="color" value="#F6630D"/>
    </inkml:brush>
  </inkml:definitions>
  <inkml:trace contextRef="#ctx0" brushRef="#br0">21 691 13499,'-1'0'143,"-1"0"1,1-1 0,0 1-1,0 0 1,-1-1-1,1 1 1,0-1 0,0 1-1,0-1 1,0 0-1,0 1 1,0-1 0,0 0-1,0 0 1,-2-2-1,3 3-59,0-1 0,0 1 0,0-1 0,0 1 0,-1-1 0,1 1 0,0-1-1,0 1 1,0-1 0,0 1 0,0-1 0,0 1 0,1-1 0,-1 1 0,0-1-1,0 1 1,0-1 0,0 1 0,1-1 0,-1 1 0,0-1 0,0 1 0,1 0-1,-1-1 1,1 0 0,2-2 178,0 0 0,0 1-1,1-1 1,-1 1 0,1-1-1,-1 1 1,1 0 0,5-1-1,15-6 287,1 1-1,1 2 1,42-6-1,81 0-1,-127 10-468,443-7 301,-41 2-310,-292-1-28,156-30 1,92-46 174,-58 11-51,-280 65-146,415-71 193,-320 62 96,-2-5 0,0-6 0,245-86 0,-314 88-30,-12 3 166,107-28 0,-155 49-447,0 0 0,0 1 0,0 0 0,0 0 0,0 1 0,1 0 0,-1 0 0,0 0 0,0 1 0,0 0 0,0 0 0,9 3 0,-14-4-5,-1 0-1,1 0 0,-1 0 0,0 0 0,1 1 1,-1-1-1,0 0 0,1 0 0,-1 0 0,0 0 1,0 1-1,1-1 0,-1 0 0,0 0 1,1 1-1,-1-1 0,0 0 0,0 1 0,0-1 1,1 0-1,-1 1 0,0-1 0,0 0 0,0 1 1,0-1-1,0 0 0,1 1 0,-1-1 0,0 0 1,0 1-1,0-1 0,0 1 0,0-1 1,-11 7-595,-18-2-1535,-33-9-2180,41 1 3063</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5.921"/>
    </inkml:context>
    <inkml:brush xml:id="br0">
      <inkml:brushProperty name="width" value="0.05" units="cm"/>
      <inkml:brushProperty name="height" value="0.05" units="cm"/>
      <inkml:brushProperty name="color" value="#F6630D"/>
    </inkml:brush>
  </inkml:definitions>
  <inkml:trace contextRef="#ctx0" brushRef="#br0">1 391 14667,'0'6'2303,"2"-6"-562,8-13 435,17-31-349,-21 35-1280,64-113 2120,37-61-1245,-88 161-1413,-19 21-11,1 1 0,-1 0 0,0 0 0,1-1 0,-1 1-1,1 0 1,-1 0 0,0-1 0,1 1 0,-1 0-1,1 0 1,-1 0 0,1 0 0,-1 0 0,1 0 0,-1 0-1,0 0 1,1 0 0,-1 0 0,1 0 0,-1 0-1,1 0 1,-1 0 0,1 0 0,-1 0 0,1 0 0,-1 1-1,0-1 1,1 0 0,-1 0 0,1 1 0,-1-1 0,0 0-1,1 0 1,-1 1 0,0-1 0,1 0 0,-1 1-1,0-1 1,0 1 0,1-1 0,-1 0 0,0 1 0,0-1-1,0 1 1,1-1 0,-1 1 0,0-1 0,0 0 0,0 1-1,0-1 1,0 1 0,0 0 0,6 24-44,-1 0 1,-2 0-1,0 0 0,-1 39 1,-2-40 54,0 0-27,-1-17-61,1 0 0,-1 0 0,2-1 0,-1 1 1,1 0-1,0 0 0,0 0 0,5 11 0,-6-18 70,0 1 1,0-1-1,0 0 1,0 0-1,0 0 0,0 0 1,0 1-1,0-1 1,1 0-1,-1 0 1,0 0-1,0 0 0,0 0 1,0 0-1,0 1 1,1-1-1,-1 0 1,0 0-1,0 0 0,0 0 1,1 0-1,-1 0 1,0 0-1,0 0 1,0 0-1,0 0 0,1 0 1,-1 0-1,0 0 1,0 0-1,0 0 0,1 0 1,-1 0-1,0 0 1,0 0-1,0 0 1,0 0-1,1 0 0,-1 0 1,0 0-1,0 0 1,0-1-1,0 1 1,1 0-1,7-11-57,6-18 11,-12 26-70,8-21-173</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6.426"/>
    </inkml:context>
    <inkml:brush xml:id="br0">
      <inkml:brushProperty name="width" value="0.05" units="cm"/>
      <inkml:brushProperty name="height" value="0.05" units="cm"/>
      <inkml:brushProperty name="color" value="#F6630D"/>
    </inkml:brush>
  </inkml:definitions>
  <inkml:trace contextRef="#ctx0" brushRef="#br0">269 104 17004,'0'-3'158,"0"1"-1,0-1 1,0 1 0,0-1 0,-1 1 0,1-1 0,-1 1 0,1-1 0,-1 1 0,0-1-1,0 1 1,0 0 0,-1-1 0,1 1 0,0 0 0,-1 0 0,0 0 0,1 0-1,-1 0 1,0 0 0,0 1 0,0-1 0,0 1 0,0-1 0,0 1 0,0 0 0,-1-1-1,1 1 1,0 0 0,-1 1 0,1-1 0,-1 0 0,1 1 0,-1-1 0,1 1 0,-1 0-1,-3 0 1,-2 0 52,0 0 0,1 1 0,-1 0 0,0 0 0,1 1 0,-1 0 0,1 0 0,0 1 0,0 0 0,0 0 0,-10 7 0,8-3-189,0 1 0,0 0 1,1 1-1,0 0 0,0 0 0,1 0 1,1 1-1,0 1 0,0-1 1,1 1-1,0-1 0,0 2 0,2-1 1,-1 0-1,1 1 0,1-1 1,0 1-1,1 0 0,0 0 0,1 0 1,0 0-1,1 0 0,4 22 1,-4-30-24,0-1 1,0 0 0,0 1 0,1-1 0,-1 0 0,1 0 0,0 0 0,0 0 0,0 0-1,0 0 1,0-1 0,1 1 0,-1-1 0,1 0 0,0 1 0,-1-1 0,5 2 0,-3-2 0,0-1 0,1 1 1,-1-1-1,0 0 0,1 0 0,0 0 1,-1 0-1,1-1 0,0 0 1,-1 0-1,8-1 0,0-1 3,1 0 0,-1-1 0,0-1 0,0 0-1,0-1 1,-1 0 0,0-1 0,19-12 0,-14 6 48,-1 0 1,0-1-1,-1-1 1,0 0-1,-1-1 1,-1-1-1,0 0 1,-1 0 0,-1-1-1,9-20 1,-17 31-14,0 0 1,0 0 0,0 0 0,-1 0 0,0 0-1,-1 0 1,1-1 0,-1 1 0,0 0-1,-1 0 1,1 0 0,-1-1 0,-1 1-1,1 0 1,-1 0 0,0 1 0,0-1 0,-5-8-1,5 10-32,0 1 1,-1 0-1,1-1 0,-1 1 0,0 0 0,0 0 0,0 0 0,0 1 1,0-1-1,-1 1 0,1-1 0,-1 1 0,0 0 0,1 1 0,-1-1 1,0 1-1,0-1 0,0 1 0,0 0 0,0 1 0,-1-1 0,1 1 1,0 0-1,0 0 0,0 0 0,0 0 0,-7 2 0,5 0-66,0-1 0,0 1-1,0 0 1,1 1 0,-1-1 0,1 1-1,0 0 1,0 1 0,0-1-1,0 1 1,0 0 0,-4 5 0,7-7-62,-1 1 1,1 0-1,0 0 1,0-1-1,0 1 1,0 0-1,1 1 1,-1-1 0,1 0-1,0 0 1,0 1-1,0-1 1,0 0-1,1 1 1,-1-1-1,1 1 1,0-1 0,0 1-1,0-1 1,0 1-1,1-1 1,1 6-1,-2-7 100,1-1-1,0 1 1,-1-1-1,1 0 0,0 1 1,0-1-1,0 0 0,0 0 1,0 0-1,0 1 0,0-1 1,0 0-1,1 0 0,-1-1 1,0 1-1,0 0 1,1 0-1,-1-1 0,1 1 1,2 0-1,2 1-73,-1-1-1,1 0 1,-1-1 0,11 1 0,23-4-358</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6.891"/>
    </inkml:context>
    <inkml:brush xml:id="br0">
      <inkml:brushProperty name="width" value="0.05" units="cm"/>
      <inkml:brushProperty name="height" value="0.05" units="cm"/>
      <inkml:brushProperty name="color" value="#F6630D"/>
    </inkml:brush>
  </inkml:definitions>
  <inkml:trace contextRef="#ctx0" brushRef="#br0">9 13 16051,'-3'15'789,"1"0"-1,0 1 0,1-1 0,0 0 0,1 1 0,3 19 1,-3-31-710,1 0 0,0-1 1,0 1-1,0 0 1,0-1-1,1 1 0,-1 0 1,1-1-1,0 1 1,0-1-1,0 0 0,0 0 1,1 0-1,-1 0 1,1 0-1,0 0 0,0-1 1,0 1-1,0-1 1,0 0-1,1 0 0,-1 0 1,0 0-1,1-1 0,0 0 1,-1 1-1,1-1 1,0 0-1,7 0 0,-1 0 81,0-1-1,0 0 0,0-1 0,0 0 1,0-1-1,0 0 0,0-1 0,0 0 1,18-8-1,-16 5 113,-1 0 0,1 0 0,-1-1-1,0-1 1,0 0 0,-1-1 0,11-10 0,-20 18-231,0 0 0,0 0 0,0-1 0,0 1 0,0 0-1,0 0 1,0-1 0,0 1 0,0 0 0,-1-1 0,1 1 0,0-1 0,-1 1 0,1-1 0,-1 1 0,0-1 0,0 1 0,1-1-1,-1 1 1,0-1 0,0 1 0,-1-1 0,1 0 0,0 1 0,0-1 0,-1 1 0,1-1 0,-1 1 0,1-1 0,-1 1 0,0 0 0,1-1-1,-1 1 1,0 0 0,0-1 0,0 1 0,0 0 0,0 0 0,0 0 0,0 0 0,-1 0 0,1 0 0,0 0 0,-3-1 0,-7-4 108,0 0 0,0 1 0,0 0 1,-19-5-1,23 8-137,-3-1-1,-76-21-279,76 22-52,1 0 0,-1 1 0,0 0 1,0 1-1,1 0 0,-19 2 0,27-1 267,-1-1 0,1 0 0,-1 1 0,1-1 0,-1 1 0,1-1 0,0 1 0,-1 0 0,1-1 0,0 1 0,-1 0 0,1 0 0,0 0 0,0 0 0,0 0 0,0 0-1,0 0 1,0 0 0,0 1 0,-1 1 0,0 9-633</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7.367"/>
    </inkml:context>
    <inkml:brush xml:id="br0">
      <inkml:brushProperty name="width" value="0.05" units="cm"/>
      <inkml:brushProperty name="height" value="0.05" units="cm"/>
      <inkml:brushProperty name="color" value="#F6630D"/>
    </inkml:brush>
  </inkml:definitions>
  <inkml:trace contextRef="#ctx0" brushRef="#br0">0 53 19684,'26'0'1937,"4"-2"-1257,5-3-288,4-4 784,5 0-264,-1 0-432,-1 1-248,-5 1-544,-5 3-280,-11 4-544,-9 0 136,-8 5 600,-4 2-272,-9 2-25</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7.871"/>
    </inkml:context>
    <inkml:brush xml:id="br0">
      <inkml:brushProperty name="width" value="0.05" units="cm"/>
      <inkml:brushProperty name="height" value="0.05" units="cm"/>
      <inkml:brushProperty name="color" value="#F6630D"/>
    </inkml:brush>
  </inkml:definitions>
  <inkml:trace contextRef="#ctx0" brushRef="#br0">0 656 19492,'21'15'1897,"4"-8"-1225,6-5-256,11-7 760,1-6-248,4-4-440,-5-3-296,0 2-712,-5 1-320,-4-1 1096,-7-2-480,-5-1-120,-1 0-160</inkml:trace>
  <inkml:trace contextRef="#ctx0" brushRef="#br0" timeOffset="1">549 1 19868,'2'19'667,"-1"0"0,0 0 0,-1 0-1,-1 0 1,-1 1 0,-5 21 0,2-10-371,-3 19 172,3-28-66,2 0 0,0 0 0,2 1 0,1 33 0,0-55-376,0 1 1,0 0-1,0-1 1,1 1-1,-1 0 1,0-1-1,1 1 1,0-1-1,-1 1 1,1-1-1,0 1 1,-1-1 0,1 1-1,0-1 1,0 0-1,0 1 1,0-1-1,1 0 1,-1 0-1,0 0 1,0 0-1,1 0 1,-1 0-1,1 0 1,-1 0-1,1-1 1,-1 1-1,1 0 1,-1-1-1,1 1 1,0-1-1,-1 0 1,1 1-1,-1-1 1,1 0-1,0 0 1,-1 0-1,1 0 1,0-1-1,-1 1 1,1 0-1,0-1 1,2 0-1,6-2-127,-1-1-1,1 1 0,-1-2 0,1 1 1,12-10-1,-14 9-241,-1 1 0,1-2-1,-1 1 1,0-1 0,-1 0 0,0 0 0,0-1-1,0 0 1,-1 0 0,0 0 0,0-1 0,0 0 0,-1 0-1,5-13 1,-6-1-650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8.316"/>
    </inkml:context>
    <inkml:brush xml:id="br0">
      <inkml:brushProperty name="width" value="0.05" units="cm"/>
      <inkml:brushProperty name="height" value="0.05" units="cm"/>
      <inkml:brushProperty name="color" value="#F6630D"/>
    </inkml:brush>
  </inkml:definitions>
  <inkml:trace contextRef="#ctx0" brushRef="#br0">7 0 18100,'-2'35'1728,"-1"4"-1120,3 1-248,-2 2 833,2 0-241,4-3-432,1-1-264,2-8-640,2-5-400,1-13 680,1-3-152,3-11-120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1:28.391"/>
    </inkml:context>
    <inkml:brush xml:id="br0">
      <inkml:brushProperty name="width" value="0.05" units="cm"/>
      <inkml:brushProperty name="height" value="0.05" units="cm"/>
    </inkml:brush>
  </inkml:definitions>
  <inkml:trace contextRef="#ctx0" brushRef="#br0">1 416 8082,'144'-64'1439,"287"-81"1,-187 89-1077,324-31-1,259 40-1824,1329 41 1048,-1817 7 894,750 6 634,519 0-1001,-31-20-874,1058 0 2654,-1937 25-1639,-591-8-242</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9.293"/>
    </inkml:context>
    <inkml:brush xml:id="br0">
      <inkml:brushProperty name="width" value="0.05" units="cm"/>
      <inkml:brushProperty name="height" value="0.05" units="cm"/>
      <inkml:brushProperty name="color" value="#F6630D"/>
    </inkml:brush>
  </inkml:definitions>
  <inkml:trace contextRef="#ctx0" brushRef="#br0">396 257 16956,'6'41'2176,"-6"4"-1392,-11 4-392,-5 4 2161,2-2-1881,2-2-176,2-2-272,3-5-112,0-10-240,0-4-88,1-11-440,3-5 728,-4-10-240,5-14-32,0-7-56</inkml:trace>
  <inkml:trace contextRef="#ctx0" brushRef="#br0" timeOffset="1">232 10 16588,'-4'-1'209,"-1"-1"1,1 0 0,0 1 0,-1 0 0,1 0-1,-1 0 1,1 1 0,-1 0 0,1-1 0,-1 1-1,1 1 1,-1-1 0,1 1 0,-1 0 0,-5 1 0,4 1-15,-1 0 0,1 0 0,-1 0 1,1 1-1,0 0 0,0 0 0,1 0 1,-1 1-1,-4 5 0,0 1-49,1 0 0,1 0 0,0 1 1,0-1-1,1 2 0,1-1 0,0 1 0,0 0 0,-4 21 0,6-22-112,2-1-1,0 1 0,0 0 1,1 0-1,0 0 0,1 0 1,2 17-1,-2-28-30,0 0-1,0 0 1,0 0 0,1 0 0,-1 0-1,0 0 1,0 0 0,1 0-1,-1 0 1,0 0 0,1-1-1,-1 1 1,1 0 0,-1 0 0,1 0-1,0 0 1,-1 0 0,1-1-1,0 1 1,-1 0 0,1-1 0,0 1-1,0 0 1,0-1 0,0 1-1,0-1 1,0 0 0,0 1-1,0-1 1,-1 0 0,1 1 0,0-1-1,1 0 1,-1 0 0,0 0-1,0 0 1,0 0 0,0 0-1,0 0 1,0 0 0,0 0 0,0 0-1,0-1 1,0 1 0,0 0-1,0-1 1,-1 1 0,1-1-1,0 1 1,0-1 0,0 1 0,1-2-1,3-2-50,0 1 0,-1-1 1,1 0-1,-1 0 0,0 0 0,0-1 0,6-8 0,-4 0-249,0 1 0,0-1 0,-1 0 0,0 0 1,3-17-1,-7 25 157,0 0 0,0 0 0,-1 0 1,1 0-1,-1 0 0,0 0 0,-1 0 1,1 0-1,-1 0 0,0-1 0,0 2 1,-1-1-1,1 0 0,-1 0 0,0 0 1,0 1-1,-4-6 0,-8-8-624</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49.758"/>
    </inkml:context>
    <inkml:brush xml:id="br0">
      <inkml:brushProperty name="width" value="0.05" units="cm"/>
      <inkml:brushProperty name="height" value="0.05" units="cm"/>
      <inkml:brushProperty name="color" value="#F6630D"/>
    </inkml:brush>
  </inkml:definitions>
  <inkml:trace contextRef="#ctx0" brushRef="#br0">212 142 19140,'-3'1'183,"-24"6"1348,-1 2 1,-33 15 0,55-21-1425,-1 0 0,1 0 0,0 1 0,0 0 0,0 1 0,0-1 0,1 1 0,-1 0 0,1 0 0,1 1 0,-1-1 0,1 1 0,0 0 0,-5 10 0,7-13-90,1-1 1,0 0 0,0 1 0,1-1-1,-1 1 1,0-1 0,1 1-1,0-1 1,-1 1 0,1-1-1,0 1 1,0-1 0,1 1-1,-1-1 1,1 1 0,-1-1 0,1 1-1,-1-1 1,1 1 0,0-1-1,0 0 1,1 1 0,-1-1-1,0 0 1,3 2 0,-2-1 3,1-1 1,0 0-1,-1 0 1,1 0-1,0 0 1,0-1-1,0 1 1,1-1-1,-1 0 1,0 0-1,1 0 1,-1 0-1,0 0 1,1-1-1,-1 0 1,1 1-1,6-2 1,1 0 16,-1 0 1,1-1 0,0-1 0,-1 0 0,1 0-1,-1-1 1,0 0 0,0-1 0,0 0-1,-1-1 1,0 0 0,15-12 0,-9 5 63,-1-1 0,0 0-1,-1-1 1,-1-1 0,0 0 0,11-21 0,-19 29-48,0 1-1,-1-1 1,0 0-1,0 0 1,-1 0 0,0-1-1,-1 1 1,1 0-1,-1-10 1,-1 15-54,0 0 1,0 0-1,0 0 0,0 0 1,-1 0-1,1 1 1,-1-1-1,0 0 0,0 0 1,0 0-1,0 1 1,0-1-1,0 0 1,-1 1-1,0-1 0,1 1 1,-1 0-1,0 0 1,0-1-1,0 1 1,0 0-1,-1 1 0,1-1 1,0 0-1,-1 1 1,1-1-1,-1 1 0,0 0 1,-3-2-1,2 2-74,0 1 0,1-1 0,-1 1 0,0 0 0,0 0 0,0 0 0,0 0 0,1 1 0,-1 0 0,0-1 0,0 1 1,1 1-1,-1-1 0,0 0 0,1 1 0,-6 3 0,-5 4-155,1 0 0,-20 18-1,28-23 194,-30 27-449</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1:28.527"/>
    </inkml:context>
    <inkml:brush xml:id="br0">
      <inkml:brushProperty name="width" value="0.05" units="cm"/>
      <inkml:brushProperty name="height" value="0.05" units="cm"/>
      <inkml:brushProperty name="color" value="#F6630D"/>
    </inkml:brush>
  </inkml:definitions>
  <inkml:trace contextRef="#ctx0" brushRef="#br0">0 39 13683,'0'-3'409,"1"1"0,-1-1 1,1 1-1,0-1 0,0 1 0,0 0 1,0-1-1,0 1 0,0 0 0,0 0 1,1 0-1,1-2 0,-3 3-335,1 1-1,-1-1 1,0 1 0,1 0 0,-1-1-1,0 1 1,1-1 0,-1 1-1,1 0 1,-1 0 0,0-1-1,1 1 1,-1 0 0,1-1 0,-1 1-1,1 0 1,-1 0 0,1 0-1,-1 0 1,1 0 0,0 0-1,-1 0 1,1-1 0,-1 1 0,1 1-1,-1-1 1,1 0 0,-1 0-1,1 0 1,-1 0 0,1 0-1,-1 0 1,1 1 0,-1-1 0,1 0-1,-1 0 1,1 1 0,-1-1-1,1 0 1,-1 1 0,0-1-1,1 0 1,-1 1 0,0-1 0,1 1-1,-1-1 1,0 1 0,1-1-1,-1 0 1,0 1 0,0-1-1,0 1 1,1-1 0,-1 1-1,0 0 1,0-1 0,0 1 0,0-1-1,0 1 1,9 31 346,-1 0 0,-2 0 1,3 46-1,3 15-310,6 1-1832,-13-81 1346,-5-13 366,1 0-1,-1 0 0,1 0 0,-1 0 1,1 0-1,-1 0 0,1 0 0,-1 0 1,0 0-1,1 0 0,-1 0 0,1-1 1,-1 1-1,0 0 0,1 0 0,-1 0 1,1 0-1,-1-1 0,0 1 0,1 0 0,-1 0 1,0-1-1,1 1 0,-1 0 0,0-1 1,0 1-1,1 0 0,-1-1 0,0 1 1,1-1-1,13-19-441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1:29.154"/>
    </inkml:context>
    <inkml:brush xml:id="br0">
      <inkml:brushProperty name="width" value="0.05" units="cm"/>
      <inkml:brushProperty name="height" value="0.05" units="cm"/>
      <inkml:brushProperty name="color" value="#F6630D"/>
    </inkml:brush>
  </inkml:definitions>
  <inkml:trace contextRef="#ctx0" brushRef="#br0">83 8 13019,'-1'-1'255,"0"0"1,0 0-1,1 1 0,-2-1 1,1 1-1,0-1 0,0 1 1,0-1-1,0 1 0,0-1 1,0 1-1,0 0 1,-1 0-1,1 0 0,0-1 1,0 1-1,0 0 0,-1 0 1,1 1-1,0-1 1,0 0-1,0 0 0,-2 1 1,1 0-66,0 1 0,0-1 0,0 0 0,0 1 1,1-1-1,-1 1 0,1-1 0,-1 1 0,1 0 1,0 0-1,-1-1 0,0 3 0,-2 5-11,0 0 0,1 0-1,0 0 1,0 0 0,-1 10 0,0 4-46,0 0 0,2 0-1,1 1 1,1-1 0,1 1 0,1-1 0,1 0 0,1 0 0,0 0 0,10 25-1,-12-43-108,0-1-1,0 0 0,0 1 1,1-1-1,-1 0 0,1 0 1,0 0-1,1-1 0,3 5 1,-6-7-9,1 0 1,-1 0-1,0 0 1,0-1-1,0 1 0,1 0 1,-1-1-1,0 1 1,1-1-1,-1 1 1,0-1-1,1 0 1,-1 0-1,1 0 1,-1 1-1,0-1 1,1 0-1,-1-1 1,1 1-1,-1 0 0,1 0 1,-1-1-1,0 1 1,1 0-1,-1-1 1,0 0-1,1 1 1,-1-1-1,0 0 1,0 1-1,0-1 1,1 0-1,-1 0 1,0 0-1,0 0 1,1-1-1,4-6 115,0 0 0,0 1 0,-1-2 0,0 1 0,0-1 0,-1 0 0,0 0 0,-1 0 0,0 0 0,0 0 0,2-18 0,-2 8 104,-1-1-1,-1 1 1,-1 0 0,0 0-1,-4-21 1,2 28-106,0 0 1,-1 1-1,-1-1 0,-6-14 1,10 24-141,-1-1 1,-1 0 0,1 1-1,0-1 1,-1 1-1,1 0 1,-1-1-1,1 1 1,-1 0 0,0 0-1,0 0 1,0 0-1,0 1 1,-1-1-1,1 0 1,0 1-1,-1 0 1,1-1 0,-1 1-1,0 0 1,1 0-1,-1 0 1,0 1-1,-3-1 1,4 1-100,1 0 0,-1 0 0,1 1 0,-1-1 0,1 1 0,0-1 0,-1 1 0,1-1 0,0 1 0,0 0 0,-1 0 0,1-1 0,0 1 0,0 0 0,0 0 0,0 0 0,0 1 0,0-1 0,0 0 0,1 0 0,-1 0 0,0 1 0,0-1 0,1 0 0,-1 1 0,1-1 0,-1 3 0,0-1-88,0 0 0,1 0 1,-1 0-1,1 0 0,0 0 0,-1 0 1,1 0-1,1 0 0,-1 0 0,0 0 1,1 0-1,1 5 0,6 9-742</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1:29.763"/>
    </inkml:context>
    <inkml:brush xml:id="br0">
      <inkml:brushProperty name="width" value="0.05" units="cm"/>
      <inkml:brushProperty name="height" value="0.05" units="cm"/>
      <inkml:brushProperty name="color" value="#F6630D"/>
    </inkml:brush>
  </inkml:definitions>
  <inkml:trace contextRef="#ctx0" brushRef="#br0">53 71 18332,'-1'-13'2488,"-1"14"-1381,0 9-385,0 19-387,1 0-1,1 1 1,6 45 0,-5-67-306,1-1 0,-1 0 0,1 0 0,0 0 0,1 0 0,0 0 0,0 0 0,0-1 0,1 1 0,0-1 0,0 0 0,0 0 0,1 0 0,0-1 0,0 0 0,1 0 0,-1 0 0,1 0 0,13 7 0,54 17 17,-58-24-38,0 0-1,-1 1 1,0 1-1,0 0 1,0 1 0,-1 0-1,14 12 1,-21-14-3,1 0 0,-1 1 0,0-1 1,-1 1-1,0 1 0,0-1 0,0 1 0,-1-1 1,0 1-1,0 1 0,2 8 0,-5-12 5,0 1 0,0-1 0,0 0 0,-1 1-1,0-1 1,0 1 0,0-1 0,0 0 0,-1 1-1,0-1 1,0 0 0,-1 1 0,0-1 0,1 0-1,-2 0 1,1 0 0,0 0 0,-1-1 0,-5 7-1,5-6 12,-1-1-1,0 0 1,0 0-1,-1 0 1,1 0-1,-1-1 1,0 0-1,1 0 1,-1 0-1,-1 0 1,1-1-1,0 0 1,-1 0-1,1 0 1,-1-1-1,1 0 1,-1 0-1,0 0 1,0-1-1,1 0 1,-1 0-1,-6-1 1,7 0-4,0 1 0,0-2 0,0 1 0,0 0 0,1-1 1,-1 0-1,0 0 0,1 0 0,0-1 0,-1 1 0,1-1 1,0 0-1,0 0 0,1-1 0,-1 1 0,1-1 0,-1 0 1,1 0-1,0 0 0,1 0 0,-1 0 0,1-1 0,0 1 1,0-1-1,-3-8 0,3 4 6,1 0 0,0 1 0,0-1 0,1 0 0,0 1 0,0-1 0,1 0 0,0 0 1,1 1-1,4-16 0,4-5 75,25-48 0,-14 32-8,1-2 10,27-69 238,-45 104-256,-1-1 0,0 1 0,0 0 0,-1-1 0,-1 0 0,0 1 0,-2-22 0,1 30-43,-1 1 1,1-1-1,-1 0 1,0 0 0,0 1-1,0-1 1,-1 1 0,1-1-1,-1 1 1,0 0-1,0 0 1,0-1 0,0 1-1,-1 0 1,1 1 0,-1-1-1,-5-4 1,4 4-57,0 1 0,-1-1 1,0 1-1,1 0 0,-1 1 0,0-1 1,0 1-1,0 0 0,0 0 0,0 0 1,-10 0-1,5 2-156,-1-1 0,0 1 0,1 1 0,-1 0 0,0 0 0,1 1 0,0 1 0,0 0 0,0 0 0,0 1 0,-16 11 1,19-11 88,1 0 1,0 0 0,0 1 0,-6 8-1,-24 41-504</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50.848"/>
    </inkml:context>
    <inkml:brush xml:id="br0">
      <inkml:brushProperty name="width" value="0.05" units="cm"/>
      <inkml:brushProperty name="height" value="0.05" units="cm"/>
      <inkml:brushProperty name="color" value="#F6630D"/>
    </inkml:brush>
  </inkml:definitions>
  <inkml:trace contextRef="#ctx0" brushRef="#br0">86 46 15875,'15'-21'2544,"-14"18"-2065,0 1 1,0 0-1,0-1 1,1 1-1,-1 0 0,1 0 1,-1 0-1,1 0 1,2-2-1,0 4 1180,-4 5-939,-7 9-364,7-13-273,-39 68 620,-8 18-237,42-75-384,0 0 0,1 1 0,0-1 0,1 1 0,-2 19 1,4-30-68,1 0 0,0 1 0,0-1 0,0 0 0,0 0 0,0 0 0,1 1 0,-1-1 0,1 0 0,-1 0 0,1 0 0,0 0 0,-1 0 0,1 0 0,0 0 0,1 0 0,-1 0 0,0-1 0,0 1 0,3 2 0,-2-2 3,1 0 0,0-1 0,-1 1 0,1-1 0,0 1 1,0-1-1,0 0 0,0 0 0,0 0 0,0 0 1,0-1-1,5 1 0,3-1-153,0 0 1,0 0-1,-1-1 1,1 0-1,0-1 0,20-7 1,-24 7-133,0 0 1,0-1 0,0 0-1,0 0 1,-1-1 0,0 0-1,1 0 1,-2 0-1,1-1 1,0 0 0,-1 0-1,0-1 1,0 1 0,-1-1-1,1 0 1,-1 0-1,0 0 1,3-9 0,-1-6-762</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0:51.361"/>
    </inkml:context>
    <inkml:brush xml:id="br0">
      <inkml:brushProperty name="width" value="0.05" units="cm"/>
      <inkml:brushProperty name="height" value="0.05" units="cm"/>
      <inkml:brushProperty name="color" value="#F6630D"/>
    </inkml:brush>
  </inkml:definitions>
  <inkml:trace contextRef="#ctx0" brushRef="#br0">81 0 19028,'-7'29'1880,"-5"9"-1207,0 6-233,-2 7 920,3 1-288,3 2-408,-1-1-248,4-7-592,3-4-360,2-14-712,2-6 1048,3-8-216,5-1-176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1:40.053"/>
    </inkml:context>
    <inkml:brush xml:id="br0">
      <inkml:brushProperty name="width" value="0.05" units="cm"/>
      <inkml:brushProperty name="height" value="0.05" units="cm"/>
      <inkml:brushProperty name="color" value="#F6630D"/>
    </inkml:brush>
  </inkml:definitions>
  <inkml:trace contextRef="#ctx0" brushRef="#br0">34 1 16267,'3'0'1609,"-1"10"-1073,-4-1-216,-1 7 744,-3 5-232,1 7-375,0 3-89,0 4-176,1 2-80,1-5-8,-1-2-8,2-4-48,2-9-128,0-6-368,4-8-281,-1-8 585,3-4-112,2-3-96</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1:40.609"/>
    </inkml:context>
    <inkml:brush xml:id="br0">
      <inkml:brushProperty name="width" value="0.05" units="cm"/>
      <inkml:brushProperty name="height" value="0.05" units="cm"/>
      <inkml:brushProperty name="color" value="#F6630D"/>
    </inkml:brush>
  </inkml:definitions>
  <inkml:trace contextRef="#ctx0" brushRef="#br0">157 48 14939,'0'0'72,"0"0"-1,0 0 1,0 0-1,0-1 1,1 1-1,-1 0 0,0 0 1,0-1-1,0 1 1,0 0-1,0-1 1,0 1-1,0 0 1,0 0-1,0-1 1,0 1-1,0 0 1,0 0-1,0-1 1,0 1-1,0 0 0,0-1 1,0 1-1,0 0 1,0 0-1,0-1 1,-1 1-1,1 0 1,0 0-1,0-1 1,0 1-1,0 0 1,-1 0-1,1 0 1,0-1-1,0 1 0,0 0 1,-1 0-1,1 0 1,-13 3 1283,-17 18-254,19-8-968,1 0 1,1 1 0,0 0 0,0 0-1,1 1 1,1 0 0,-10 31-1,9-18-37,1 0 0,1 0 0,-3 53 0,8-70-43,1 0 0,0 0 0,1 0 0,0 0-1,5 19 1,-5-28-35,-1 0 0,1 0 0,0 0 0,0 0 0,0 0 0,0-1 0,0 1 0,0 0 0,0-1 0,1 1 1,-1 0-1,1-1 0,-1 1 0,1-1 0,3 2 0,-3-2 0,0 0 0,0-1 1,-1 0-1,1 1 0,0-1 1,0 0-1,0 0 1,0 0-1,0 0 0,0 0 1,0 0-1,0-1 0,0 1 1,0-1-1,0 1 0,0-1 1,0 0-1,0 0 0,-1 1 1,3-3-1,7-4 76,-1 0 0,0 0 0,0-1 0,-1-1 0,0 1 0,-1-2-1,1 1 1,10-18 0,-2 0 175,-1 0 0,16-37-1,-22 41-63,-2 0 0,11-42 0,-17 55-152,0 1-1,0 0 1,-1-1-1,-1 1 1,0-1-1,0 1 0,-1-1 1,0 1-1,0-1 1,-4-10-1,4 17-66,0 1-1,-1-1 1,1 0-1,-1 1 1,0-1-1,1 1 1,-1 0-1,0-1 1,-1 1-1,1 0 1,0 0-1,0 0 1,-1 1-1,0-1 1,1 0-1,-1 1 1,0 0-1,1 0 1,-1 0-1,0 0 1,0 0-1,0 0 1,0 1-1,0-1 1,0 1-1,0 0 1,0 0-1,-6 1 1,5-1-160,1 0 1,-1 1-1,1-1 0,-1 1 0,1 0 1,-1 0-1,1 1 0,-1-1 1,1 1-1,0-1 0,0 1 1,0 0-1,0 1 0,0-1 1,0 0-1,1 1 0,-1-1 1,1 1-1,-1 0 0,1 0 1,0 0-1,0 0 0,-2 6 0,2 3-511,5-3-82</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1:41.297"/>
    </inkml:context>
    <inkml:brush xml:id="br0">
      <inkml:brushProperty name="width" value="0.05" units="cm"/>
      <inkml:brushProperty name="height" value="0.05" units="cm"/>
      <inkml:brushProperty name="color" value="#F6630D"/>
    </inkml:brush>
  </inkml:definitions>
  <inkml:trace contextRef="#ctx0" brushRef="#br0">183 88 15971,'0'-1'180,"0"0"1,-1 1-1,1-1 0,0 0 0,-1 0 0,1 0 0,0 0 0,-1 0 0,1 0 0,-1 1 0,1-1 0,-1 0 0,0 0 0,1 1 0,-2-2 0,1 2-104,1-1-1,-1 1 1,1 0-1,0 0 1,-1 0-1,1 0 1,-1 0-1,1 0 1,-1 0-1,1 0 1,0 0-1,-1 0 1,1 0-1,-1 0 1,1 0-1,0 0 1,-1 0-1,1 1 1,-1-1-1,1 0 0,0 0 1,-1 0-1,1 1 1,-1-1-1,-1 2 6,0 0 0,1-1-1,-1 1 1,0 0-1,1 0 1,0 0-1,-1 0 1,1 0-1,0 1 1,0-1-1,-1 3 1,-2 8-85,0 1 0,1 0 0,0 0-1,1 0 1,1 0 0,0 25 0,2-30 30,0 0 0,0 0-1,1-1 1,0 1 0,1 0 0,0-1-1,0 1 1,1-1 0,0 0 0,0 0-1,10 13 1,-5-10-14,-1 0-1,0 1 1,-1 0-1,0 1 1,7 19-1,-12-27-9,0 0 0,-1 1 0,0-1 0,0 0 0,0 1 0,-1-1 0,0 1 0,0-1 0,0 1 0,-1-1 0,1 1-1,-1-1 1,-1 0 0,1 1 0,-1-1 0,0 0 0,-3 5 0,-2 4 39,-1-1-1,0 0 1,-1 0 0,-18 18-1,24-27-7,-1 0 0,0-1 0,0 1 0,0-1 0,0 0 0,-1 0 0,1 0 0,-1-1 0,1 1 0,-1-1-1,0 0 1,0-1 0,0 1 0,0-1 0,0 0 0,-10 0 0,12-1-10,1 0 0,-1 0 1,1-1-1,-1 1 0,1-1 0,-1 0 1,1 0-1,0 0 0,0 0 0,-1 0 1,1 0-1,0 0 0,0-1 0,0 1 1,0-1-1,0 0 0,-2-2 0,1 0 3,0 0 0,1 0 0,-1 0 0,1-1 0,0 1-1,0-1 1,0 1 0,-1-9 0,1 3-7,0 0 0,1 0 0,0 0 0,1-1 0,0 1 0,0 0 0,1 0-1,3-13 1,2 5-2,0 0 0,1 1-1,1-1 1,1 1-1,0 1 1,12-16 0,76-90 240,-24 32 167,-59 72-290,-7 10-14,-1 0 0,0 0 0,0 0-1,-1 0 1,0-1 0,-1 0 0,1 0 0,-2-1-1,4-12 1,-7 21-101,0 0-1,0 0 1,0 1 0,0-1-1,-1 0 1,1 0-1,0 0 1,0 0 0,-1 0-1,1 0 1,-1 1-1,1-1 1,-1 0 0,1 0-1,-1 1 1,0-1 0,1 0-1,-1 1 1,0-1-1,1 0 1,-1 1 0,0-1-1,0 1 1,1-1-1,-1 1 1,0 0 0,0-1-1,0 1 1,0 0-1,0 0 1,0-1 0,1 1-1,-1 0 1,0 0-1,0 0 1,0 0 0,-2 0-1,-36 2 138,26-1-478,0 2-1,0 0 1,1 0 0,-1 1-1,1 0 1,-22 12 0,33-15 170,-1 0 0,1 0 0,-1 1 0,1-1 1,-1 0-1,1 1 0,0-1 0,0 1 0,0-1 1,0 1-1,0-1 0,0 1 0,0 0 1,0-1-1,1 1 0,-1 0 0,0 0 0,1 0 1,0 0-1,-1-1 0,1 1 0,0 0 0,0 0 1,0 0-1,0 0 0,1 3 0,8 11-756</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1:30.845"/>
    </inkml:context>
    <inkml:brush xml:id="br0">
      <inkml:brushProperty name="width" value="0.05" units="cm"/>
      <inkml:brushProperty name="height" value="0.05" units="cm"/>
    </inkml:brush>
  </inkml:definitions>
  <inkml:trace contextRef="#ctx0" brushRef="#br0">1 425 10930,'78'-28'680,"125"-27"-1,85 2-568,-230 43-67,802-118-465,973-18 0,-556 142 840,-3 93 467,-866-34-633,164 17-161,-558-71-101,-9 0 7,0 0 0,0 0 0,0-1 1,0 0-1,1 0 0,-1 0 0,0-1 1,0 0-1,0 0 0,0 0 0,8-3 0,-1-7-24</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1:41.861"/>
    </inkml:context>
    <inkml:brush xml:id="br0">
      <inkml:brushProperty name="width" value="0.05" units="cm"/>
      <inkml:brushProperty name="height" value="0.05" units="cm"/>
      <inkml:brushProperty name="color" value="#F6630D"/>
    </inkml:brush>
  </inkml:definitions>
  <inkml:trace contextRef="#ctx0" brushRef="#br0">138 12 15499,'5'-2'750,"20"-8"1094,-16 12-434,-9-1-1277,0-1 1,0 1-1,1 0 0,-1-1 0,0 1 0,0 0 0,0-1 0,0 1 0,0 0 1,0-1-1,0 1 0,0 0 0,0-1 0,-1 1 0,1-1 0,0 1 0,0 0 1,-1 0-1,-69 179 2529,-35 108-3743,110-312-1038,4-45 0,-9 61 1832,4-40-686</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1:42.313"/>
    </inkml:context>
    <inkml:brush xml:id="br0">
      <inkml:brushProperty name="width" value="0.05" units="cm"/>
      <inkml:brushProperty name="height" value="0.05" units="cm"/>
      <inkml:brushProperty name="color" value="#F6630D"/>
    </inkml:brush>
  </inkml:definitions>
  <inkml:trace contextRef="#ctx0" brushRef="#br0">235 0 12643,'-5'1'333,"0"0"-1,0 0 1,0 0 0,0 1 0,0 0 0,0 0 0,0 0 0,0 0-1,1 1 1,-1 0 0,1 0 0,0 0 0,0 0 0,0 1 0,-5 5-1,3-2 50,0 0-1,0 0 0,0 0 0,1 1 0,0 0 0,1 0 1,-7 17-1,10-22-293,0-1 0,1 1 0,-1-1 0,1 1 0,-1-1 0,1 1 0,0-1 0,0 1 0,0-1 1,1 6-1,0-7-43,-1 0 1,0 0-1,1 0 1,-1 0-1,1 0 1,-1 0-1,1 0 1,-1 0 0,1 0-1,0-1 1,0 1-1,-1 0 1,1 0-1,0-1 1,0 1-1,0 0 1,0-1-1,1 2 1,1-2 4,-1 1 1,0-1-1,1 1 1,-1-1-1,1 0 0,-1 0 1,1 0-1,-1 0 1,1 0-1,-1-1 1,1 1-1,-1-1 0,0 0 1,1 1-1,-1-1 1,0 0-1,0 0 0,1-1 1,-1 1-1,0 0 1,2-3-1,1 0 35,-1 1 0,0-1 1,0-1-1,0 1 0,-1 0 0,1-1 0,-1 0 0,0 0 0,0 0 1,-1 0-1,1 0 0,2-11 0,-4 14-74,-1 0-1,1-1 0,-1 1 1,1 0-1,-1 0 1,0 0-1,0-1 1,0 1-1,0 0 1,-1 0-1,1 0 1,0-1-1,-1 1 0,1 0 1,-1 0-1,0 0 1,0 0-1,0 0 1,0 0-1,0 0 1,0 0-1,-1 1 0,1-1 1,0 0-1,-1 1 1,0-1-1,1 1 1,-1-1-1,0 1 1,0 0-1,0-1 1,1 1-1,-1 0 0,0 1 1,-1-1-1,-1-1 1,0 1-77,0 1 1,0-1-1,0 1 1,0 0-1,0 0 0,0 0 1,0 0-1,0 1 1,0-1-1,0 1 1,0 0-1,0 0 1,1 1-1,-1-1 0,0 1 1,1 0-1,-1 0 1,1 0-1,-1 0 1,1 1-1,0-1 1,0 1-1,-3 3 0,-4 4-423,1 1-1,0-1 0,1 1 0,0 1 0,-9 17 0,11-18 236,1 0-1,1 0 1,0 0 0,-4 18 0,4 8-445</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1:42.761"/>
    </inkml:context>
    <inkml:brush xml:id="br0">
      <inkml:brushProperty name="width" value="0.05" units="cm"/>
      <inkml:brushProperty name="height" value="0.05" units="cm"/>
      <inkml:brushProperty name="color" value="#F6630D"/>
    </inkml:brush>
  </inkml:definitions>
  <inkml:trace contextRef="#ctx0" brushRef="#br0">127 7 13083,'-32'38'2342,"-3"3"-557,25-24-806,-18 37-1,25-48-835,1 0 0,0 1 0,0-1 0,0 0 0,1 1 0,0-1 0,1 1 0,-1 0 0,1-1 0,1 9 0,-1-13-103,0-1-1,1 1 0,-1 0 0,1 0 0,0 0 1,-1-1-1,1 1 0,0 0 0,0-1 0,0 1 1,0-1-1,0 1 0,0-1 0,1 1 1,-1-1-1,0 0 0,1 0 0,-1 1 0,1-1 1,0 0-1,-1-1 0,1 1 0,0 0 0,-1 0 1,1-1-1,0 1 0,0-1 0,0 1 0,-1-1 1,1 0-1,0 0 0,0 1 0,0-1 0,3-1 1,2 1 56,-1-1 0,1 0 1,0-1-1,0 1 0,-1-1 1,1 0-1,-1-1 0,10-5 1,0-1 112,-1-1-1,0-1 1,0 0 0,-1-1 0,12-14 0,-21 21-146,1-1 0,-2 1 0,1-1 0,-1-1 0,0 1-1,0-1 1,0 1 0,-1-1 0,0 0 0,-1 0 0,1-1-1,-2 1 1,1 0 0,1-15 0,-3 20-56,0-1-1,0 1 1,0-1-1,0 1 1,-1-1 0,1 1-1,-1-1 1,1 1-1,-1-1 1,0 1 0,0-1-1,0 1 1,0 0-1,-1 0 1,1 0 0,0-1-1,-1 1 1,0 0-1,-3-3 1,3 4-59,-1-1 0,0 1 0,1 0 1,-1 0-1,0 0 0,0 0 0,0 0 0,0 0 0,0 1 1,0 0-1,0-1 0,0 1 0,0 0 0,-4 1 0,-5 1-121,1 0 0,-1 1 0,1 0 0,0 1-1,0 0 1,1 1 0,-17 10 0,-27 24-203,0 9-140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2:22.433"/>
    </inkml:context>
    <inkml:brush xml:id="br0">
      <inkml:brushProperty name="width" value="0.05" units="cm"/>
      <inkml:brushProperty name="height" value="0.05" units="cm"/>
      <inkml:brushProperty name="color" value="#F6630D"/>
    </inkml:brush>
  </inkml:definitions>
  <inkml:trace contextRef="#ctx0" brushRef="#br0">19 1 12611,'-1'0'281,"0"0"1,0 0-1,1 0 0,-1 0 1,0 0-1,0 0 1,0 0-1,0 0 0,0 0 1,1 0-1,-1 1 1,0-1-1,0 0 0,0 1 1,0-1-1,1 0 1,-1 1-1,0-1 0,1 1 1,-2 0-1,2 0-160,0-1-1,0 1 1,0-1-1,0 1 1,0-1-1,0 1 0,0-1 1,0 1-1,0-1 1,0 1-1,0-1 1,1 1-1,-1-1 1,0 1-1,0-1 1,1 1-1,-1-1 0,0 0 1,1 1-1,-1-1 1,0 1-1,1-1 1,-1 0-1,1 1 1,3 2 150,-1 0 0,1 0 0,0 0 1,0-1-1,0 1 0,7 2 0,2-1-89,0-1-1,0 0 1,0-1-1,0-1 0,0 1 1,0-2-1,19-1 0,94-18 110,-59 7-218,-66 12-72,0 0-1,0-1 0,0 1 1,0 0-1,0 0 0,0 0 0,0 0 1,0 0-1,0 0 0,0 0 1,0 1-1,0-1 0,0 0 1,0 1-1,-1-1 0,1 0 0,0 1 1,0-1-1,0 1 0,0-1 1,-1 1-1,1-1 0,0 1 0,0 1 1,0-1-1,0 0 0,-1 1 0,1-1 0,-1 0 0,1 1 0,-1-1 0,1 1 1,-1-1-1,0 1 0,0-1 0,0 1 0,0-1 0,0 4 0,-2 4 0,0 1 0,0-1-1,-6 17 1,6-23 0,-74 186 70,39-105 204,-33 114 1,70-198-300,0 0-1,0 0 0,0 1 1,0-1-1,0 0 0,0 1 1,0-1-1,0 0 0,-1 0 1,1 1-1,0-1 1,0 0-1,0 0 0,0 1 1,0-1-1,-1 0 0,1 0 1,0 1-1,0-1 1,-1 0-1,1 0 0,0 0 1,0 0-1,0 1 0,-1-1 1,1 0-1,0 0 0,-1 0 1,1 0-1,0 0 1,0 0-1,-1 0 0,1 0 1,0 0-1,-1 0 0,1 0 1,0 0-1,0 0 0,-1 0 1,1 0-1,0 0 1,-1 0-1,1 0 0,0 0 1,0 0-1,-1 0 0,1-1 1,0 1-1,0 0 0,-1 0 1,1 0-1,0 0 1,0-1-1,-1 1 0,1 0 1,0 0-1,0 0 0,0-1 1,0 1-1,-1 0 1,1 0-1,0-1 0,0 1 1,0 0-1,0-1 0,-17-24 358,12 16-706,-12-14 33</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2:22.865"/>
    </inkml:context>
    <inkml:brush xml:id="br0">
      <inkml:brushProperty name="width" value="0.05" units="cm"/>
      <inkml:brushProperty name="height" value="0.05" units="cm"/>
      <inkml:brushProperty name="color" value="#F6630D"/>
    </inkml:brush>
  </inkml:definitions>
  <inkml:trace contextRef="#ctx0" brushRef="#br0">1 19 16916,'12'7'1840,"9"-2"-976,0-3-296,11-1 825,3-1-209,5-5-272,2-2-160,-2 0-568,-3 0-368,-4 0-824,1 7-248,-12 0 936,-4 3-248,-6 4-249</inkml:trace>
  <inkml:trace contextRef="#ctx0" brushRef="#br0" timeOffset="0.99">467 50 13603,'1'9'1656,"-1"3"-1040,-1 4-264,-5 3 889,-1 4-569,0 1-104,0 1-416,0-2-248,0-6-400,2-3-120,3-5 432,1-9-600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2:23.299"/>
    </inkml:context>
    <inkml:brush xml:id="br0">
      <inkml:brushProperty name="width" value="0.05" units="cm"/>
      <inkml:brushProperty name="height" value="0.05" units="cm"/>
      <inkml:brushProperty name="color" value="#F6630D"/>
    </inkml:brush>
  </inkml:definitions>
  <inkml:trace contextRef="#ctx0" brushRef="#br0">70 8 15787,'3'-2'468,"2"-4"1554,-6 9-144,-8 14-382,-6 22-1210,3-1 0,1 2 0,1-1-1,3 1 1,1 1 0,-1 74 0,7-108-242,1-1 0,-1 1 0,1 0 0,1 0 0,-1-1 0,1 1 0,5 10 0,-7-16-35,1 1-1,0 0 1,0-1 0,0 1-1,0-1 1,0 0-1,0 1 1,0-1 0,1 0-1,-1 0 1,0 0-1,1 0 1,-1 0 0,1 0-1,-1 0 1,1 0-1,-1 0 1,1-1 0,0 1-1,-1-1 1,1 1-1,0-1 1,0 0 0,-1 1-1,1-1 1,0 0-1,0 0 1,-1 0 0,1 0-1,0-1 1,-1 1-1,1-1 1,0 1 0,1-1-1,3-2 14,0 0-1,-1 0 0,1 0 1,-1 0-1,0-1 1,0 0-1,0 0 0,-1 0 1,0-1-1,1 1 1,-1-1-1,-1 0 0,1-1 1,3-6-1,-5 9 8,-1 0 0,0 0 0,0 0 0,0 0 0,0 0 0,0 0 0,-1 0-1,1-1 1,-1 1 0,0 0 0,0 0 0,0 0 0,0-4 0,-1 5 4,0-1 0,1 1 0,-1 0 0,0 0 0,0 0 0,-1 0-1,1 0 1,0 0 0,-1 0 0,1 0 0,-1 0 0,1 1 0,-1-1 0,0 0 0,0 1 0,0 0 0,0-1 0,0 1 0,-3-2-1,1 2 12,1 0 0,-1 0-1,0 0 1,1 0 0,-1 1-1,0-1 1,1 1 0,-1 0-1,0 0 1,1 1-1,-1-1 1,0 1 0,-6 1-1,8-2-111,0 1 0,1-1 0,-1 1 0,0 0 0,0-1-1,1 1 1,-1 0 0,0 0 0,1 0 0,-1 0 0,1 0 0,-1 1-1,1-1 1,0 0 0,-1 1 0,1-1 0,0 1 0,0-1-1,0 1 1,0-1 0,0 1 0,0 0 0,1 0 0,-1-1-1,1 1 1,-1 0 0,1 0 0,-1 2 0,1-4 30,0 1 0,0-1 0,0 0 0,0 1 0,0-1 0,0 0 0,1 0 0,-1 1 0,0-1 0,0 0 0,0 0 0,0 1 0,0-1 0,0 0 0,1 0 0,-1 1 0,0-1 0,0 0 0,0 0 0,1 0 0,-1 0 0,0 1 0,0-1 0,1 0 0,-1 0 0,0 0 0,0 0 0,1 0 0,-1 0-1,0 1 1,0-1 0,1 0 0,-1 0 0,0 0 0,1 0 0,-1 0 0,0 0 0,0 0 0,1 0 0,-1 0 0,0-1 0,1 1 0,-1 0 0,14-4-555,3-6-180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2:23.783"/>
    </inkml:context>
    <inkml:brush xml:id="br0">
      <inkml:brushProperty name="width" value="0.05" units="cm"/>
      <inkml:brushProperty name="height" value="0.05" units="cm"/>
      <inkml:brushProperty name="color" value="#F6630D"/>
    </inkml:brush>
  </inkml:definitions>
  <inkml:trace contextRef="#ctx0" brushRef="#br0">203 18 15891,'0'0'81,"0"-1"-1,0 0 0,0 1 0,0-1 0,0 1 0,0-1 1,0 0-1,0 1 0,0-1 0,-1 0 0,1 1 0,0-1 0,0 0 1,0 1-1,-1-1 0,1 1 0,0-1 0,-1 1 0,1-1 1,0 1-1,-1-1 0,1 1 0,-1-1 0,1 1 0,-1-1 1,1 1-1,-1 0 0,1-1 0,-1 1 0,1 0 0,-1-1 1,0 1-1,1 0 0,-1 0 0,1 0 0,-1-1 0,0 1 1,1 0-1,-1 0 0,0 0 0,1 0 0,-1 0 0,0 0 1,1 0-1,-1 0 0,-1 1 0,-2-1 209,0 0-1,0 1 1,0-1-1,0 1 1,0 0 0,-6 3-1,2 0-100,0 0 0,0 1-1,1 0 1,-1 1-1,1-1 1,0 2 0,1-1-1,-10 12 1,11-13-169,1 1 0,1-1 0,-1 1 0,1-1 0,0 1 0,0 0-1,1 0 1,0 1 0,0-1 0,0 0 0,1 1 0,0-1 0,-1 8 0,2-13-14,0 0-1,0 0 1,0 0-1,0 0 1,0 0-1,0 0 1,0 1-1,1-1 1,-1 0 0,0 0-1,1 0 1,-1 0-1,0 0 1,1 0-1,0 0 1,-1 0-1,1 0 1,-1 0 0,1 0-1,0-1 1,0 1-1,0 0 1,-1 0-1,1 0 1,0-1-1,0 1 1,0-1 0,0 1-1,0-1 1,0 1-1,0-1 1,0 1-1,1-1 1,-1 0-1,0 0 1,0 0 0,0 1-1,0-1 1,0 0-1,0 0 1,0 0-1,1-1 1,-1 1-1,0 0 1,1-1 0,3 0 14,0 0 0,0-1 1,0 1-1,0-1 1,0-1-1,0 1 0,-1-1 1,8-4-1,3-6 66,26-26 0,-36 33-74,0 0 0,0 0 1,-1 0-1,0-1 0,0 1 1,-1-1-1,6-13 0,-9 14-17,-3 11 0,-5 12-4,-4 13-7,-1 6 12,-12 46 0,22-73 14,1 1 0,1-1 0,0 1-1,0 0 1,1 0 0,0 0 0,0-1 0,1 1 0,1 0-1,2 10 1,-2-15-4,1 0 0,0 0 0,0 0 0,1 0 0,-1 0 0,1-1 1,0 1-1,0-1 0,1 0 0,-1 0 0,1-1 0,0 1 0,7 3 0,-7-4-5,-1-1 0,1 1 0,-1 1-1,1-1 1,-1 1 0,0 0 0,0 0 0,0 0 0,-1 0 0,0 0 0,0 1 0,0 0 0,0 0 0,4 9 0,-7-12 19,0 1 1,1-1 0,-1 0-1,0 0 1,0 0 0,-1 0-1,1 0 1,0 1-1,-1-1 1,1 0 0,-1 0-1,0 0 1,1 0 0,-1 0-1,0 0 1,0 0 0,-1-1-1,1 1 1,0 0 0,0-1-1,-1 1 1,1 0 0,-1-1-1,0 0 1,1 1 0,-1-1-1,0 0 1,0 0 0,0 0-1,0 0 1,-3 1 0,-6 3 166,1-2 0,-1 1 0,0-1 0,-18 2 0,12-2 4,1 0 1,-1-2 0,1 0-1,-1-1 1,0-1 0,1 0-1,-20-5 1,35 6-202,0 0-1,0 0 0,0 0 1,0-1-1,0 1 1,0 0-1,0-1 0,0 1 1,0-1-1,0 1 1,0-1-1,1 1 0,-1-1 1,0 0-1,0 1 1,1-1-1,-1 0 0,0 0 1,1 0-1,-2-1 1,2 1-82,0 1 1,0-1 0,0 0-1,0 0 1,0 1 0,1-1 0,-1 0-1,0 1 1,0-1 0,1 0-1,-1 1 1,0-1 0,1 0-1,-1 1 1,0-1 0,1 1 0,-1-1-1,1 0 1,-1 1 0,1-1-1,0 0 1,7-4-919,-1 0-1,0 0 0,14-6 1,-15 8 920,26-11-962,5 0-326</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2:24.278"/>
    </inkml:context>
    <inkml:brush xml:id="br0">
      <inkml:brushProperty name="width" value="0.05" units="cm"/>
      <inkml:brushProperty name="height" value="0.05" units="cm"/>
      <inkml:brushProperty name="color" value="#F6630D"/>
    </inkml:brush>
  </inkml:definitions>
  <inkml:trace contextRef="#ctx0" brushRef="#br0">147 1 19364,'-42'58'3599,"30"-43"-2904,0 1-1,-17 32 1,20-29-701,1-1 1,1 1 0,0 0-1,2 1 1,0 0 0,1 0-1,1 0 1,0 21 0,3-40-49,0-1 0,0 0 1,0 1-1,0-1 0,-1 1 1,1-1-1,0 1 0,0-1 1,0 1-1,0-1 0,0 0 1,1 1-1,-1-1 0,0 1 1,0-1-1,0 1 0,0-1 1,0 0-1,1 1 0,-1-1 1,0 1-1,0-1 0,1 0 1,-1 1-1,0-1 0,0 0 1,1 1-1,-1-1 0,1 1 1,8-11-1185,6-24 137,-6 0 335</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2:24.723"/>
    </inkml:context>
    <inkml:brush xml:id="br0">
      <inkml:brushProperty name="width" value="0.05" units="cm"/>
      <inkml:brushProperty name="height" value="0.05" units="cm"/>
      <inkml:brushProperty name="color" value="#F6630D"/>
    </inkml:brush>
  </inkml:definitions>
  <inkml:trace contextRef="#ctx0" brushRef="#br0">183 29 15067,'-11'1'341,"1"2"-1,-1 0 1,1 0-1,-1 1 1,1 0 0,0 0-1,1 1 1,-1 1-1,1 0 1,0 0-1,0 1 1,1 0 0,0 0-1,0 1 1,1 0-1,0 0 1,0 1-1,-6 10 1,12-18-322,0 1 0,1-1-1,-1 0 1,1 0 0,-1 0 0,1 1 0,-1-1 0,1 0-1,0 0 1,0 1 0,0-1 0,-1 0 0,1 1 0,0-1-1,1 0 1,-1 0 0,0 3 0,1-3-7,-1-1 0,1 1-1,-1 0 1,0-1 0,1 1 0,0-1 0,-1 1 0,1-1-1,-1 1 1,1-1 0,0 1 0,-1-1 0,1 1 0,0-1-1,-1 0 1,1 1 0,0-1 0,0 0 0,-1 0 0,1 1-1,1-1 1,1 0 10,1 0-1,-1 1 1,1-2-1,-1 1 0,1 0 1,-1-1-1,1 1 1,-1-1-1,1 0 0,-1 0 1,4-3-1,7-3 15,-1-1 0,0 0 0,-1-1 0,13-12 0,-19 16 3,0-1 0,-1 1 1,0-1-1,0 0 0,0-1 0,-1 1 0,0-1 0,0 0 0,6-14 0,-10 19-18,1 1 1,-1-1 0,1 0-1,-1 0 1,0 1-1,0-1 1,0 0-1,0 1 1,0-1-1,0 0 1,0 0-1,0 1 1,-1-1 0,1 0-1,-1 1 1,0-3-1,0 3 0,1 0 0,-1 0 0,0 0 0,0 0 0,0 0 0,0 1 1,1-1-1,-1 0 0,0 0 0,0 1 0,-1-1 0,1 1 0,0-1 0,0 1 0,0-1 0,0 1 0,-3-1 0,0 1 19,0-1 0,0 1-1,-1 0 1,1 0 0,0 1 0,0 0 0,0-1 0,-1 1-1,1 0 1,0 1 0,-6 2 0,1 1-78,1 0 1,0 0-1,1 1 1,-1 0-1,1 0 1,0 0-1,1 1 1,-1 0-1,-5 9 0,9-11-102,0-1-1,0 1 1,0-1-1,1 1 1,-1 0-1,1 0 0,1 0 1,-1 0-1,1 0 1,-1 0-1,2 1 0,-1-1 1,0 0-1,1 1 1,0-1-1,0 0 0,2 9 1,9 8-359,6-4-184</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2:25.129"/>
    </inkml:context>
    <inkml:brush xml:id="br0">
      <inkml:brushProperty name="width" value="0.05" units="cm"/>
      <inkml:brushProperty name="height" value="0.05" units="cm"/>
      <inkml:brushProperty name="color" value="#F6630D"/>
    </inkml:brush>
  </inkml:definitions>
  <inkml:trace contextRef="#ctx0" brushRef="#br0">79 27 15795,'-1'2'168,"-3"10"546,-1 0 1,2 0-1,0 1 1,-2 22-1,4-33-642,1 1-1,0-1 0,0 0 0,0 0 1,0 0-1,0 1 0,1-1 0,-1 0 0,1 0 1,0 0-1,-1 0 0,1 0 0,0 0 1,0 0-1,0 0 0,0 0 0,0 0 0,1-1 1,-1 1-1,1 0 0,-1-1 0,1 1 1,0-1-1,-1 0 0,1 1 0,0-1 0,0 0 1,0 0-1,0 0 0,0 0 0,0-1 1,0 1-1,0 0 0,0-1 0,4 1 0,2-1 40,1 0 0,-1 0 0,1-1-1,-1 0 1,1 0 0,-1-1 0,0 0-1,1-1 1,-1 1 0,0-2 0,-1 1 0,1-1-1,-1 0 1,1-1 0,-1 0 0,-1 0-1,1 0 1,6-8 0,-11 12-83,-1 0 1,1-1 0,-1 1-1,1-1 1,-1 1-1,0-1 1,1 1 0,-1-1-1,0 0 1,0 0-1,0 0 1,-1 1 0,1-1-1,0 0 1,-1 0-1,1 0 1,-1 0-1,1 0 1,-1 0 0,0 0-1,0 0 1,0 0-1,0 0 1,0-1 0,-1 1-1,1 0 1,-1 0-1,1 0 1,-1 1 0,0-1-1,1 0 1,-1 0-1,0 0 1,0 0 0,0 1-1,-1-1 1,-1-1-1,-1-1-19,0 0 0,0 1-1,0-1 1,-1 1 0,0 0-1,0 1 1,0-1 0,0 1-1,0 0 1,0 0-1,0 1 1,-10-2 0,2 1-385,-1 0 1,0 1-1,1 1 1,-26 3-1,33-2 170,0 0 0,0 0 0,0 0 0,1 1 1,-1 0-1,0 0 0,1 1 0,0-1 0,0 1 0,-1 0 0,2 1 0,-1-1 0,-7 7 0,-6 13-672</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1:31.543"/>
    </inkml:context>
    <inkml:brush xml:id="br0">
      <inkml:brushProperty name="width" value="0.05" units="cm"/>
      <inkml:brushProperty name="height" value="0.05" units="cm"/>
    </inkml:brush>
  </inkml:definitions>
  <inkml:trace contextRef="#ctx0" brushRef="#br0">1777 467 10010,'-76'-36'912,"-2"-9"-640,0-1-88,-6-2 345,-7 0-41,-8 1-240,-4 4-80,-10 6-56,-10 2-64,-16 11-88,-5 4-312,-9 7-1017,-5 2 1209,-8 3-168,-6 3-120</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2:25.629"/>
    </inkml:context>
    <inkml:brush xml:id="br0">
      <inkml:brushProperty name="width" value="0.05" units="cm"/>
      <inkml:brushProperty name="height" value="0.05" units="cm"/>
      <inkml:brushProperty name="color" value="#F6630D"/>
    </inkml:brush>
  </inkml:definitions>
  <inkml:trace contextRef="#ctx0" brushRef="#br0">0 241 19484,'1'-2'195,"0"1"0,0-1 0,0 0 0,0 0 0,1 1 0,-1-1 0,1 1 0,-1-1 0,1 1 0,-1 0 0,1-1 0,0 1 0,-1 0 0,1 0 0,2-1 0,4-2 174,25-16 1056,60-26 0,-47 25-1154,-20 9-192,200-89-152,-217 97 55,-6 3 3,1-1 0,0 1 0,0 0 0,-1 0-1,1 0 1,5-1 0,-8 2 12,-1 0 0,1 1 0,0-1 0,-1 0 0,1 0 0,0 0 0,-1 0 0,1 1 0,0-1 0,-1 0 0,1 1 0,-1-1 0,1 0 0,-1 1 0,1-1 0,-1 1 0,1-1 0,-1 1 0,1-1 0,-1 1 0,1-1 0,-1 1 0,0 0 0,1-1 0,-1 1 0,0 0 0,0-1 0,1 1 0,-1-1 0,0 1 0,0 0 0,0 0 0,0-1 0,0 1 0,0 0 0,0-1 0,0 1 0,0 0 0,0-1 0,0 1 0,-1 0 0,0 15 3,-1 0 1,-1 0-1,-1-1 1,0 1-1,-7 16 1,-37 76 168,28-67-76,-17 34 95,-19 44 172,49-102-323,1 0 0,1 0 0,0 1 0,1-1-1,-1 20 1,6-18-127,1-9-188,-2-10 261,0 0 0,0 0 0,1 0 0,-1 1 1,0-1-1,0 0 0,0 0 0,0 0 0,0 0 1,0 0-1,0 0 0,0 0 0,0 0 1,0 1-1,0-1 0,0 0 0,1 0 0,-1 0 1,0 0-1,0 0 0,0 0 0,0 0 0,0 0 1,0 0-1,0 0 0,1 0 0,-1 0 0,0 0 1,0 0-1,0 0 0,0 0 0,0 0 0,0 0 1,1 0-1,-1 0 0,0 0 0,0 0 0,0 0 1,0 0-1,0 0 0,0 0 0,0 0 0,1 0 1,-1 0-1,0 0 0,0 0 0,0-1 1,1 1-107,-1-1 0,1 0 0,-1 0 1,1 0-1,-1 0 0,1 0 1,-1-1-1,0 1 0,1 0 0,-1 0 1,0 0-1,0 0 0,0 0 1,0 0-1,0 0 0,0 0 0,0-2 1,-4-23-646,3 21 659,-7-26-582,-8-4-141</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2:26.118"/>
    </inkml:context>
    <inkml:brush xml:id="br0">
      <inkml:brushProperty name="width" value="0.05" units="cm"/>
      <inkml:brushProperty name="height" value="0.05" units="cm"/>
      <inkml:brushProperty name="color" value="#F6630D"/>
    </inkml:brush>
  </inkml:definitions>
  <inkml:trace contextRef="#ctx0" brushRef="#br0">0 0 16524,'14'0'2016,"2"5"-1112,0-1-368,5 1 1081,2-1-337,8-1-520,1 1-376,1-3-1160,0 1 1520,4 0-800,2 1-64,-3 1-72</inkml:trace>
  <inkml:trace contextRef="#ctx0" brushRef="#br0" timeOffset="1">436 221 15603,'0'42'1721,"-1"2"-1225,-1 1-232,0 1 720,-1-2-312,1-4-208,0-9-600,0-3-328,1-10 368,1-8-64,1-15-72</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2:26.648"/>
    </inkml:context>
    <inkml:brush xml:id="br0">
      <inkml:brushProperty name="width" value="0.05" units="cm"/>
      <inkml:brushProperty name="height" value="0.05" units="cm"/>
      <inkml:brushProperty name="color" value="#F6630D"/>
    </inkml:brush>
  </inkml:definitions>
  <inkml:trace contextRef="#ctx0" brushRef="#br0">149 27 17500,'0'0'52,"0"-1"1,0 1-1,0-1 1,0 1-1,-1 0 1,1-1-1,0 1 1,0 0-1,-1-1 1,1 1-1,0 0 1,0-1-1,-1 1 1,1 0 0,0 0-1,-1-1 1,1 1-1,-1 0 1,1 0-1,0 0 1,-1 0-1,1-1 1,-1 1-1,1 0 1,0 0-1,-1 0 1,1 0-1,-1 0 1,1 0-1,-1 0 1,-15 7 468,-12 19 228,17-12-548,0 1 0,1 1 1,1 0-1,0 0 0,1 0 0,1 1 1,1 0-1,0 1 0,1-1 0,1 1 1,1 0-1,-2 21 0,5-34-123,0 0 0,0 0-1,0 0 1,1 0 0,-1-1 0,1 1-1,0 0 1,0-1 0,1 1 0,0 0-1,4 7 1,-5-10-52,0-1-1,0 1 0,0-1 1,0 0-1,1 0 1,-1 1-1,0-1 1,1 0-1,-1 0 1,1 0-1,-1-1 1,1 1-1,0 0 1,-1 0-1,1-1 1,0 1-1,-1-1 0,1 0 1,0 1-1,0-1 1,-1 0-1,1 0 1,0 0-1,0 0 1,0-1-1,-1 1 1,1 0-1,0-1 1,-1 1-1,1-1 1,0 0-1,-1 1 1,1-1-1,0 0 0,1-1 1,5-3 40,1 0-1,-1-1 1,0 0 0,0 0-1,-1-1 1,0 0 0,0 0-1,-1-1 1,0 0 0,10-16 0,-9 12-14,0-1 0,-1-1 0,0 1 0,-1-1 0,-1 1 0,6-27 0,-9 31-93,-1 0 0,1-1-1,-2 1 1,1 0 0,-1 0 0,0 0 0,-5-15 0,5 21-23,0 1 0,1 0 0,-1-1 0,-1 1 0,1 0 0,0 0 0,0 0 0,-1 0 0,1 0 0,-1 0 0,0 0 0,1 1 0,-1-1 0,-3-1 0,3 2-25,1 0 1,-1 1-1,0-1 1,0 1-1,0-1 1,0 1 0,0 0-1,0 0 1,0-1-1,0 1 1,0 1 0,1-1-1,-1 0 1,0 0-1,0 1 1,0-1-1,0 1 1,0 0 0,0-1-1,-2 3 1,-10 7-447,3 6-66</inkml:trace>
  <inkml:trace contextRef="#ctx0" brushRef="#br0" timeOffset="1">402 1 19564,'-1'4'229,"0"0"0,1 0-1,-1 0 1,-1 0 0,1 0 0,-1 0-1,1 0 1,-1 0 0,0-1-1,-1 1 1,1-1 0,-5 6 0,0 1 478,4-5-458,-3 3 47,1 0-1,0 1 0,-7 16 1,12-24-299,-1 0 1,1 0-1,-1 0 1,1 1-1,-1-1 1,1 0-1,0 0 1,0 1-1,-1-1 1,1 0-1,0 0 1,0 1-1,0-1 1,0 0-1,1 0 1,-1 1-1,0-1 1,0 0-1,1 0 1,-1 0-1,1 1 1,-1-1-1,1 0 1,-1 0-1,1 0 1,0 0-1,-1 0 1,1 0-1,0 0 1,0 0-1,0 0 1,0-1-1,0 1 1,0 0-1,0 0 1,0-1-1,0 1 1,0-1-1,2 1 1,46 11-490,-36-11 303,0 2 0,-1 0 0,0 0 0,18 9 0,-27-11 158,0 1 0,0-1 0,0 1 0,0 0 0,0 1 1,-1-1-1,1 0 0,-1 1 0,1-1 0,-1 1 0,0 0 0,0 0 0,0 0 1,0 0-1,-1 0 0,1 0 0,-1 0 0,0 1 0,0-1 0,0 0 0,0 5 0,0 0 118,-1 0-1,0 0 0,-1 1 0,1-1 0,-2 0 0,1 0 0,-1 0 0,0 0 0,-1-1 1,0 1-1,0 0 0,-1-1 0,0 0 0,0 0 0,0 0 0,-1 0 0,0-1 0,-1 0 0,1 0 1,-1 0-1,0-1 0,-12 9 0,15-13-114,0 0 0,1 1 0,-1-1 0,0 0 0,0 0 0,0-1 0,0 1 0,0-1 0,0 1 0,0-1 0,-1 0 0,1 0 0,0 0 0,0-1 0,0 1 0,0-1 1,0 0-1,0 1 0,0-1 0,0-1 0,0 1 0,1 0 0,-1-1 0,0 1 0,1-1 0,-1 0 0,1 0 0,0 0 0,-5-5 0,0 0-144,0-2 0,1 1-1,0-1 1,0 0 0,1 0 0,0-1 0,-6-16-1,-3-18-397</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2:27.156"/>
    </inkml:context>
    <inkml:brush xml:id="br0">
      <inkml:brushProperty name="width" value="0.05" units="cm"/>
      <inkml:brushProperty name="height" value="0.05" units="cm"/>
      <inkml:brushProperty name="color" value="#F6630D"/>
    </inkml:brush>
  </inkml:definitions>
  <inkml:trace contextRef="#ctx0" brushRef="#br0">1 82 18492,'12'-11'1992,"-3"4"-1191,3 0-321,2-2 1024,5 2-312,0 2-504,6 1-192,-4 1-448,0 1-272,5 0-752,-1-1-344,1-1 1048,2-3-248,0-3-184</inkml:trace>
  <inkml:trace contextRef="#ctx0" brushRef="#br0" timeOffset="0.49">680 183 17924,'-14'23'1992,"-5"1"-1392,-5 4-272,-1 4 977,2-2-577,2 0-264,2-1-464,5-2-224,3-8-392,3-3-200,1-9 1912,0-7-1272,3-7-8,1-7 8</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2:27.634"/>
    </inkml:context>
    <inkml:brush xml:id="br0">
      <inkml:brushProperty name="width" value="0.05" units="cm"/>
      <inkml:brushProperty name="height" value="0.05" units="cm"/>
      <inkml:brushProperty name="color" value="#F6630D"/>
    </inkml:brush>
  </inkml:definitions>
  <inkml:trace contextRef="#ctx0" brushRef="#br0">184 0 16323,'-6'1'224,"-1"0"-1,0 0 0,0 0 0,0 1 0,1 0 0,-1 0 0,1 1 0,0 0 0,-1 0 0,1 0 0,1 1 0,-1 0 0,0 0 0,1 0 0,-8 10 1,4-5 8,0 0 0,1 1 1,1 0-1,0 1 0,0 0 1,1 0-1,-8 20 0,12-25-127,0 0-1,0 1 1,1-1-1,0 0 0,0 1 1,1-1-1,-1 0 0,1 1 1,1-1-1,0 7 1,0-11-79,-1 0 1,0 0-1,1-1 1,0 1 0,-1 0-1,1-1 1,0 1-1,0 0 1,0-1-1,0 1 1,0-1 0,0 1-1,0-1 1,0 0-1,1 0 1,-1 1-1,1-1 1,-1 0 0,1 0-1,-1 0 1,1 0-1,-1-1 1,1 1-1,0 0 1,-1-1-1,1 1 1,0-1 0,0 1-1,0-1 1,-1 0-1,1 0 1,0 0-1,0 0 1,0 0 0,-1 0-1,1 0 1,0-1-1,0 1 1,2-2-1,3 0 17,0 0-1,0-1 0,0-1 0,-1 1 1,1-1-1,-1 0 0,0 0 0,0-1 0,0 0 1,0 0-1,-1 0 0,0-1 0,0 0 1,5-8-1,-7 9-54,1 1 0,-2-1 0,1 1 0,0-1-1,-1 0 1,0 0 0,0 0 0,-1 0 0,1 0 0,-1 0 0,0-1 0,0 1 0,-1-1 0,0 1 0,0 0 0,0-1 0,0 1 0,-1 0 0,0-1 0,-3-8 0,4 13-49,-1-1 0,0 1 0,0-1 0,0 1 0,1 0 0,-1 0 1,0-1-1,-1 1 0,1 0 0,0 0 0,0 0 0,0 0 1,-1 0-1,1 0 0,-1 0 0,1 1 0,0-1 0,-1 0 1,1 1-1,-1-1 0,1 1 0,-1 0 0,0-1 0,1 1 0,-1 0 1,1 0-1,-1 0 0,0 0 0,1 0 0,-1 1 0,1-1 1,-1 0-1,1 1 0,-1-1 0,0 1 0,1-1 0,0 1 1,-1 0-1,1 0 0,-2 1 0,-2 0-91,1 1 0,-1 0 0,1 0 0,0 0 0,0 0-1,0 1 1,1 0 0,-1-1 0,1 2 0,0-1 0,-5 7 0,-4 23-635</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2:28.058"/>
    </inkml:context>
    <inkml:brush xml:id="br0">
      <inkml:brushProperty name="width" value="0.05" units="cm"/>
      <inkml:brushProperty name="height" value="0.05" units="cm"/>
      <inkml:brushProperty name="color" value="#F6630D"/>
    </inkml:brush>
  </inkml:definitions>
  <inkml:trace contextRef="#ctx0" brushRef="#br0">113 6 17132,'-15'18'439,"1"2"-1,1 0 1,0 0 0,2 1 0,-9 24 0,14-32-274,2 0-1,0 0 1,0 0-1,1 1 1,1-1-1,0 1 1,1 0 0,0-1-1,1 1 1,2 14-1,-2-25-122,1-1 1,-1 0-1,1 0 0,-1 0 0,1 1 0,0-1 1,-1 0-1,1 0 0,0 0 0,1 0 0,-1 0 1,0 0-1,0-1 0,1 1 0,-1 0 0,1-1 1,0 1-1,-1-1 0,1 1 0,0-1 0,0 0 1,0 0-1,3 2 0,-3-3-1,1 1 0,0-1 0,0 1 0,-1-1-1,1 0 1,0 0 0,0 0 0,-1 0 0,1-1 0,0 1 0,0-1 0,-1 0 0,1 1 0,-1-1-1,1 0 1,-1-1 0,1 1 0,4-3 0,5-6 42,0 0 0,0-1 1,-1 0-1,-1-1 0,0 0 0,0 0 1,-1-1-1,-1-1 0,0 1 0,-1-1 0,-1-1 1,0 1-1,0-1 0,3-17 0,-8 24-57,0 1-1,0-1 1,0 0-1,-1 0 1,0 1-1,-1-1 1,0 0 0,0 1-1,-3-10 1,4 14-34,-1 0 0,0 0 0,0 1 0,0-1-1,-1 0 1,1 1 0,0-1 0,-1 1 0,0 0 0,0-1 0,0 1 0,0 0 0,0 0 0,0 0 0,0 0 0,0 1 0,-1-1 0,1 1 0,-1-1 0,1 1 0,-1 0 0,0 0 0,0 0 0,1 0 0,-1 0 0,0 1 0,-4-1 0,-2 1-165,0 1 0,1 0-1,-1 0 1,1 1 0,-1 0 0,1 1 0,0 0 0,0 0 0,0 1-1,0 0 1,-13 8 0,-1 4-308</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01.057"/>
    </inkml:context>
    <inkml:brush xml:id="br0">
      <inkml:brushProperty name="width" value="0.05" units="cm"/>
      <inkml:brushProperty name="height" value="0.05" units="cm"/>
      <inkml:brushProperty name="color" value="#FFC114"/>
    </inkml:brush>
  </inkml:definitions>
  <inkml:trace contextRef="#ctx0" brushRef="#br0">0 535 14827,'1'2'3637,"5"-6"-1299,17-14-401,31-29-906,35-38-242,-5-3 0,92-124-1,-121 130-158,-158 275-269,54-98-344,27-52-105,2 0 0,-19 62-1,32-71-1031,7-33 1064,0-1-1,0 1 0,0 0 1,0 0-1,-1-1 0,1 1 0,0 0 1,1-1-1,-1 1 0,0 0 1,0 0-1,0-1 0,0 1 1,1 0-1,-1-1 0,0 1 0,0 0 1,1-1-1,-1 1 0,1 0 1,-1-1-1,0 1 0,1-1 0,-1 1 1,1-1-1,0 1 0,-1-1 1,1 1-1,-1-1 0,1 0 0,0 1 1,-1-1-1,1 0 0,0 1 1,-1-1-1,1 0 0,0 0 0,-1 0 1,1 0-1,0 1 0,0-1 1,0 0-1,11-3-667</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01.515"/>
    </inkml:context>
    <inkml:brush xml:id="br0">
      <inkml:brushProperty name="width" value="0.05" units="cm"/>
      <inkml:brushProperty name="height" value="0.05" units="cm"/>
      <inkml:brushProperty name="color" value="#FFC114"/>
    </inkml:brush>
  </inkml:definitions>
  <inkml:trace contextRef="#ctx0" brushRef="#br0">116 10 16780,'-3'1'133,"0"0"0,1-1 1,-1 1-1,1 0 0,-1 0 1,1 1-1,-1-1 1,1 0-1,0 1 0,0 0 1,0-1-1,0 1 0,0 0 1,0 0-1,0 0 0,-2 4 1,-24 37 299,18-22-216,0 1 0,-9 28 0,18-44-99,-1 0 0,0 0 1,1 0-1,0 0 0,1 0 0,-1 0 1,1 0-1,1 0 0,-1 0 0,1 0 1,0 0-1,0 0 0,0 0 0,4 8 1,-4-12-57,0 0 0,0 0 0,0 0 0,1 0 1,-1 0-1,1-1 0,-1 1 0,1 0 0,0-1 0,0 1 1,-1-1-1,1 1 0,0-1 0,0 0 0,1 0 0,-1 0 1,0 0-1,0 0 0,0 0 0,1-1 0,-1 1 1,0-1-1,1 0 0,-1 1 0,0-1 0,1 0 0,-1 0 1,0-1-1,1 1 0,-1 0 0,0-1 0,1 0 0,-1 1 1,2-2-1,3-1 41,0 1 0,0-1 1,-1-1-1,1 1 0,-1-1 0,0 0 1,0-1-1,-1 0 0,9-8 0,-8 5-6,0 0-1,-1 0 0,1-1 1,-2 1-1,1-1 0,-1-1 0,-1 1 1,0 0-1,0-1 0,2-16 1,-4 20-75,0-1 1,0 1 0,-1-1 0,0 1 0,0-1-1,-1 1 1,0 0 0,0-1 0,0 1 0,-1-1-1,0 1 1,0 0 0,0 0 0,-1 0 0,0 0-1,0 1 1,-6-8 0,8 11-92,0 0-1,-1 1 1,1 0-1,-1-1 1,1 1-1,-1 0 1,0-1 0,1 1-1,-1 0 1,0 0-1,0 0 1,0 1 0,0-1-1,0 0 1,0 1-1,0-1 1,0 1-1,0 0 1,0-1 0,0 1-1,0 0 1,0 0-1,0 1 1,0-1-1,0 0 1,0 1 0,0-1-1,0 1 1,0 0-1,0-1 1,0 1 0,0 0-1,0 0 1,1 0-1,-1 0 1,0 1-1,1-1 1,-1 0 0,1 1-1,-1-1 1,1 1-1,0 0 1,0-1-1,0 1 1,0 0 0,0 0-1,0-1 1,0 1-1,0 0 1,1 0 0,-1 0-1,1 0 1,-1 3-1,1-3-11,0-1 0,0 1-1,0-1 1,0 1-1,1-1 1,-1 0 0,0 1-1,1-1 1,-1 0 0,1 1-1,0-1 1,-1 0 0,1 0-1,0 1 1,0-1 0,-1 0-1,1 0 1,0 0 0,0 0-1,1 0 1,-1 0-1,0 0 1,0 0 0,0-1-1,2 2 1,14 7-578</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01.974"/>
    </inkml:context>
    <inkml:brush xml:id="br0">
      <inkml:brushProperty name="width" value="0.05" units="cm"/>
      <inkml:brushProperty name="height" value="0.05" units="cm"/>
      <inkml:brushProperty name="color" value="#FFC114"/>
    </inkml:brush>
  </inkml:definitions>
  <inkml:trace contextRef="#ctx0" brushRef="#br0">209 3 15707,'-2'-1'157,"1"1"-1,-1-1 1,0 1 0,1 0-1,-1-1 1,0 1-1,0 0 1,1 0-1,-1 0 1,0 0 0,0 1-1,1-1 1,-1 0-1,0 1 1,1-1-1,-1 1 1,0 0 0,1 0-1,-3 1 1,2-2 41,-6 5 101,-1-1 0,1 2 0,0-1-1,1 1 1,-1 0 0,1 0 0,0 1-1,1 0 1,-9 11 0,3-2-156,1 1 1,0 1-1,-11 25 0,16-31-86,1 1-1,0 0 1,1 0-1,1 0 1,0 0-1,1 0 1,-1 15 0,2-24-23,1 0 1,0 0 0,1 0-1,-1 0 1,1 0 0,-1-1 0,1 1-1,0 0 1,1 0 0,-1 0-1,1-1 1,0 1 0,-1-1-1,2 1 1,-1-1 0,0 0 0,1 0-1,-1 0 1,1 0 0,0 0-1,0 0 1,0-1 0,0 1 0,0-1-1,1 0 1,-1 0 0,8 3-1,-4-3 53,0 0 0,1 0 0,-1 0 0,0-1-1,1 0 1,-1-1 0,1 0 0,-1 0-1,1 0 1,-1-1 0,0 0 0,1 0-1,-1-1 1,0 0 0,0-1 0,0 1-1,0-1 1,0 0 0,-1-1 0,1 0 0,9-7-1,-11 7-33,0 0 0,0-1 0,0 0-1,-1 1 1,1-1 0,-1-1 0,-1 1 0,1-1-1,-1 1 1,0-1 0,0 0 0,0 0 0,-1 0-1,0-1 1,0 1 0,-1 0 0,0-1 0,0 0-1,0 1 1,-1-1 0,0 1 0,0-1 0,-1 1-1,-1-11 1,0 11-155,1-1 0,-1 1 0,0 0 1,-1 0-1,1 0 0,-1 1 0,0-1 0,-1 1 0,1-1 0,-1 1 0,0 0 0,-1 1 0,1-1 1,-1 1-1,0-1 0,0 1 0,0 1 0,0-1 0,-1 1 0,0 0 0,1 0 0,-1 1 0,0-1 1,0 1-1,-1 1 0,-8-3 0,-19 5-497</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11.419"/>
    </inkml:context>
    <inkml:brush xml:id="br0">
      <inkml:brushProperty name="width" value="0.05" units="cm"/>
      <inkml:brushProperty name="height" value="0.05" units="cm"/>
      <inkml:brushProperty name="color" value="#FFC114"/>
    </inkml:brush>
  </inkml:definitions>
  <inkml:trace contextRef="#ctx0" brushRef="#br0">15 408 14915,'-14'8'1835,"14"-8"-1810,1 0-1,-1 0 1,0 0 0,0 0-1,0 0 1,0 0 0,0-1 0,0 1-1,0 0 1,0 0 0,0 0-1,0 0 1,0 0 0,0 0 0,0 0-1,0 0 1,0 0 0,0 0-1,0 0 1,0 0 0,0 0 0,0 0-1,0 0 1,0-1 0,0 1-1,0 0 1,0 0 0,0 0 0,0 0-1,0 0 1,0 0 0,0 0-1,0 0 1,0 0 0,0 0 0,0 0-1,0 0 1,0 0 0,0 0-1,0 0 1,0-1 0,0 1-1,0 0 1,0 0 0,-1 0 0,1 0-1,0 0 1,0 0 0,0 0-1,0 0 1,0 0 0,0 0 0,0 0-1,0 0 1,0 0 0,0 0-1,0 0 1,0 0 0,0 0 0,0 0-1,-1 0 1,1 0 0,0 0-1,0 0 1,0 0 0,0 0 0,16-21 2205,-6 9-1930,31-48 674,-2-2-1,-4-1 0,49-118 0,-76 167-673,-10 37-88,-16 91-50,1-10-151,-4 108-1,24-181-794,-3-30 747,0-1 0,0 0 0,0 1 0,0-1-1,0 0 1,0 1 0,1-1 0,-1 0 0,0 1 0,0-1 0,0 0 0,1 0-1,-1 1 1,0-1 0,0 0 0,1 0 0,-1 1 0,0-1 0,1 0-1,-1 0 1,0 0 0,0 1 0,1-1 0,-1 0 0,0 0 0,1 0-1,-1 0 1,1 0 0,0 0-2,0 0 0,0-1-1,0 1 1,0-1 0,0 1-1,0-1 1,-1 1 0,1-1-1,0 0 1,0 1 0,0-1-1,-1 0 1,1 0 0,0 0 0,0-1-1,9-14-437</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1:32.091"/>
    </inkml:context>
    <inkml:brush xml:id="br0">
      <inkml:brushProperty name="width" value="0.05" units="cm"/>
      <inkml:brushProperty name="height" value="0.05" units="cm"/>
    </inkml:brush>
  </inkml:definitions>
  <inkml:trace contextRef="#ctx0" brushRef="#br0">2186 1 7402,'-1053'203'3059,"981"-185"-2843,-286 75 613,8 23-442,311-101-356,0 2 0,1 1 1,-45 31-1,71-41-30,0 1 0,0 0-1,1 1 1,1 0 0,-1 1 0,2 0 0,-1 0 0,2 1 0,-1 0 0,2 1 0,0 0 0,0 0 0,-4 15 0,6-14-28,2 0 1,0 1-1,0-1 1,1 1-1,1 0 1,1-1 0,0 1-1,1 0 1,0 0-1,1-1 1,1 1 0,0-1-1,1 0 1,7 18-1,-3-15-26,0 1-1,2-1 1,0 0-1,1-1 1,0 0 0,1-1-1,1 0 1,1-1-1,0-1 1,23 18-1,-2-7-41,1-1-1,1-2 1,0-2-1,67 24 0,173 39-99,0-21 136,438 39 0,295-56-137,-278-54 671,862-124 0,-1004 45-8,-8-37-39,-489 102-299,0-5 0,115-52 0,-173 64-70,0-2 0,-1-2-1,39-31 1,-53 36-12,0-2-1,-2 0 0,0-1 0,-1-1 1,27-41-1,-38 51-29,0-1-1,-1 0 1,0 0 0,0 0 0,-1-1-1,-1 0 1,0 0 0,1-12-1,-3 16-15,0 0-1,-1 0 0,0-1 0,-1 1 0,0 0 0,0 0 0,-1 0 0,0 0 1,0 0-1,-1 0 0,0 0 0,0 1 0,-5-8 0,1 4-69,-1 1 0,0 0 0,0 0 0,-1 1 0,0 0 0,-1 1 0,0-1 0,0 2 0,0 0 0,-1 0 0,-12-5 0,-9-3-105,0 2 0,-64-17-1,-65-4-73,-42 10-75</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11.893"/>
    </inkml:context>
    <inkml:brush xml:id="br0">
      <inkml:brushProperty name="width" value="0.05" units="cm"/>
      <inkml:brushProperty name="height" value="0.05" units="cm"/>
      <inkml:brushProperty name="color" value="#FFC114"/>
    </inkml:brush>
  </inkml:definitions>
  <inkml:trace contextRef="#ctx0" brushRef="#br0">0 437 16436,'3'0'192,"-1"1"1,1-1 0,-1 0-1,0 0 1,1-1 0,-1 1 0,0 0-1,1-1 1,-1 0 0,0 1 0,0-1-1,1 0 1,-1 0 0,0 0-1,0 0 1,0-1 0,0 1 0,0 0-1,2-3 1,6-5 343,-1-1 0,12-14 0,-12 13 37,17-21 218,-2-2 0,37-65 0,26-83-139,-77 161-580,-10 21-70,0 1 0,0-1 0,0 0 0,0 0 0,0 0 1,0 0-1,1 0 0,-1 0 0,0 0 0,0 0 0,0 0 0,0 0 0,0 0 1,0 0-1,0 0 0,0 0 0,0 0 0,0 0 0,0 0 0,0 0 0,0 0 1,1 0-1,-1 0 0,0 0 0,0 0 0,0 0 0,0 0 0,0 0 1,0 0-1,0 0 0,0 0 0,0 0 0,0 0 0,0 0 0,0 0 0,0 0 1,0-1-1,0 1 0,0 0 0,1 0 0,-10 36 100,5-21-118,-78 351-57,79-357-237,2 0-1,-1 0 1,1 0-1,1 0 0,0 0 1,1 15-1,-1-23 284,0-1-1,1 1 1,-1-1-1,0 1 1,0-1-1,0 1 1,0-1-1,1 1 1,-1-1-1,0 1 1,0-1-1,1 1 1,-1-1-1,0 1 1,1-1-1,-1 1 1,1-1-1,-1 0 0,1 1 1,-1-1-1,0 0 1,1 1-1,-1-1 1,1 0-1,-1 0 1,1 0-1,0 1 1,-1-1-1,1 0 1,-1 0-1,1 0 1,0 0-1,12 2-593</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12.429"/>
    </inkml:context>
    <inkml:brush xml:id="br0">
      <inkml:brushProperty name="width" value="0.05" units="cm"/>
      <inkml:brushProperty name="height" value="0.05" units="cm"/>
      <inkml:brushProperty name="color" value="#FFC114"/>
    </inkml:brush>
  </inkml:definitions>
  <inkml:trace contextRef="#ctx0" brushRef="#br0">0 444 16540,'71'-156'6669,"19"-84"-5501,-74 193-1017,-22 103-94,-24 96 3,-19 136 254,47-276-432,2-8 21,-1-1-1,0 1 1,1 0 0,0-1-1,0 1 1,0 0 0,0 0-1,0-1 1,1 1 0,0 0-1,1 5 1,5-4-143,1-4-100</inkml:trace>
  <inkml:trace contextRef="#ctx0" brushRef="#br0" timeOffset="1">267 562 16331,'-2'23'1161,"0"-2"-1121,0-2-184,2-5 80,0-4 192,0-8-200,2 0-112</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12.877"/>
    </inkml:context>
    <inkml:brush xml:id="br0">
      <inkml:brushProperty name="width" value="0.05" units="cm"/>
      <inkml:brushProperty name="height" value="0.05" units="cm"/>
      <inkml:brushProperty name="color" value="#FFC114"/>
    </inkml:brush>
  </inkml:definitions>
  <inkml:trace contextRef="#ctx0" brushRef="#br0">195 0 16844,'-3'1'165,"0"-1"1,0 1 0,1-1 0,-1 1 0,0 0 0,0 0 0,1 0 0,-1 0 0,0 1-1,1-1 1,-1 1 0,1 0 0,0-1 0,-4 5 0,-27 33 814,32-38-901,-18 25 250,2 1 0,1 0 0,1 1 0,1 1 0,-15 45 0,27-68-288,1 0 0,-1 0 0,1 0-1,0 0 1,1 0 0,-1 0 0,1 0 0,0 0 0,1 0 0,1 9 0,-2-14-18,1 0 0,-1 1-1,1-1 1,-1 0 0,1 0 0,0 0 0,-1 1-1,1-1 1,0 0 0,0 0 0,0 0 0,-1 0 0,1 0-1,0 0 1,0-1 0,1 1 0,-1 0 0,0 0-1,0-1 1,2 1 0,-1 0 10,0-1 1,0 1-1,1-1 1,-1 0-1,0 0 1,1 0-1,-1-1 1,0 1-1,1 0 0,-1-1 1,0 1-1,0-1 1,1 0-1,-1 0 1,3-2-1,5-2 77,-2 0 1,1-1-1,0 0 1,-1-1-1,0 0 0,-1 0 1,1-1-1,-1 0 1,-1 0-1,10-16 0,-6 8 28,-2 1 1,0-2-1,-1 1 0,0-1 0,6-27 0,-10 28-17,0 0-1,2-21 0,-5 34-106,0 0 0,1 0-1,-1 0 1,0-1 0,-1 1-1,1 0 1,-1 0 0,1 1-1,-1-1 1,0 0 0,0 0 0,0 0-1,0 0 1,-1 1 0,1-1-1,-1 0 1,1 1 0,-1-1-1,-4-3 1,4 5-43,0 0-1,1 0 1,-1 0-1,0 1 1,0-1 0,0 1-1,0-1 1,0 1-1,0 0 1,0 0-1,0-1 1,1 2 0,-1-1-1,0 0 1,0 0-1,0 0 1,0 1 0,0-1-1,0 1 1,0 0-1,1-1 1,-1 1-1,0 0 1,0 0 0,1 0-1,-1 0 1,1 1-1,-1-1 1,-2 3 0,-4 3-519,0 1 0,0 1 1,-10 14-1,13-16 256,-1 1-1,1 0 0,-5 13 0,1-2-461</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13.277"/>
    </inkml:context>
    <inkml:brush xml:id="br0">
      <inkml:brushProperty name="width" value="0.05" units="cm"/>
      <inkml:brushProperty name="height" value="0.05" units="cm"/>
      <inkml:brushProperty name="color" value="#FFC114"/>
    </inkml:brush>
  </inkml:definitions>
  <inkml:trace contextRef="#ctx0" brushRef="#br0">193 0 17452,'-13'16'851,"-7"7"-132,2 0 1,0 2-1,-23 41 1,27-38-434,1 1 0,1 1 0,2 0 0,1 0 0,1 1 0,2 0 0,-4 42 0,10-67-227,0-1 0,0 0-1,0 1 1,1-1 0,0 1 0,0-1-1,0 0 1,0 0 0,1 1 0,0-1-1,0 0 1,1-1 0,3 8 0,-4-10-27,0 0 0,1 1 0,-1-1 0,0 0 0,1 0 0,0 0 1,-1 0-1,1-1 0,0 1 0,0-1 0,0 0 0,0 0 0,0 0 0,0 0 1,0 0-1,0-1 0,0 1 0,1-1 0,-1 0 0,0 0 0,0 0 0,0 0 1,6-2-1,-3 1 24,-1 0 0,0-1 0,1 0 0,-1 0 0,0 0 0,0-1 0,0 0 0,-1 0 0,1 0 0,-1-1 1,6-5-1,-8 8-43,0 0 0,-1-1 1,1 0-1,-1 1 1,1-1-1,-1 0 0,0 1 1,0-1-1,0 0 1,0 0-1,0 0 0,0 0 1,0 0-1,-1 0 1,1-1-1,-1 1 0,1 0 1,-1 0-1,0 0 1,0-1-1,0 1 0,0 0 1,0 0-1,-1 0 1,1 0-1,-1-1 0,1 1 1,-1 0-1,0 0 0,1 0 1,-3-3-1,2 4-72,0-1-1,-1 1 1,1-1-1,0 1 1,-1 0-1,1 0 1,-1 0-1,1 0 0,-1 0 1,0 0-1,1 0 1,-1 0-1,0 1 1,0-1-1,1 0 1,-1 1-1,0 0 1,0-1-1,0 1 1,0 0-1,0 0 1,1 0-1,-1 0 0,-2 1 1,1-1-16,0 1 0,0 0-1,0-1 1,0 1 0,0 0 0,0 1-1,1-1 1,-1 0 0,1 1 0,-1-1 0,1 1-1,-1 0 1,1 0 0,-3 3 0,-8 12-460</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15.771"/>
    </inkml:context>
    <inkml:brush xml:id="br0">
      <inkml:brushProperty name="width" value="0.05" units="cm"/>
      <inkml:brushProperty name="height" value="0.05" units="cm"/>
      <inkml:brushProperty name="color" value="#FFC114"/>
    </inkml:brush>
  </inkml:definitions>
  <inkml:trace contextRef="#ctx0" brushRef="#br0">11 486 15179,'-1'1'60,"1"-1"-1,0 0 1,0 0-1,-1 0 1,1 0-1,0 1 1,-1-1-1,1 0 1,0 0-1,0 0 1,-1 0-1,1 0 1,0 0 0,-1 0-1,1 0 1,0 0-1,-1 0 1,1 0-1,0 0 1,0 0-1,-1 0 1,1 0-1,0 0 1,-1 0-1,1 0 1,0 0-1,-1 0 1,1-1-1,0 1 1,0 0-1,-1 0 1,1 0-1,0 0 1,0-1-1,-1 1 1,4-13 1108,17-23 109,-17 31-908,174-266 3368,-85 132-2297,-79 120-1152,-13 19-283,0 0 0,0 0-1,0 0 1,1 0 0,-1-1-1,0 1 1,0 0 0,0 0-1,0 0 1,0 0-1,0 0 1,0 0 0,0 0-1,0 0 1,0 0 0,0-1-1,1 1 1,-1 0 0,0 0-1,0 0 1,0 0 0,0 0-1,0 0 1,0 0-1,0 0 1,1 0 0,-1 0-1,0 0 1,0 0 0,0 0-1,0 0 1,0 0 0,0 0-1,1 0 1,-1 0-1,0 0 1,0 0 0,0 0-1,0 0 1,0 0 0,0 0-1,0 0 1,1 0 0,-1 0-1,0 0 1,0 1-1,0-1 1,0 0 0,0 0-1,0 0 1,0 0 0,0 0-1,0 0 1,0 0 0,1 0-1,-1 0 1,0 1 0,0-1-1,0 0 1,0 0-1,1 9 106,-1-8-97,-1 29 39,-1-1 1,-2 1-1,-1-1 0,-14 46 1,0 5-22,6-26-41,7-31-171,1 0 0,1 0 0,0 1 0,1 31 0,3-55 153,0 1-1,-1-1 0,1 1 0,0-1 1,0 0-1,0 1 0,0-1 0,0 1 1,0-1-1,0 0 0,0 1 0,0-1 1,0 0-1,1 1 0,-1-1 1,0 1-1,0-1 0,0 0 0,0 1 1,0-1-1,1 0 0,-1 1 0,0-1 1,0 0-1,1 0 0,-1 1 0,0-1 1,1 0-1,-1 1 0,0-1 0,0 0 1,1 0-1,-1 0 0,1 0 0,-1 1 1,1-1-1,0 0-5,0-1 1,-1 1-1,1-1 0,0 0 1,0 1-1,0-1 0,-1 0 1,1 1-1,0-1 0,-1 0 1,1 0-1,-1 1 0,1-1 1,0-2-1,8-16-426</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21.204"/>
    </inkml:context>
    <inkml:brush xml:id="br0">
      <inkml:brushProperty name="width" value="0.05" units="cm"/>
      <inkml:brushProperty name="height" value="0.05" units="cm"/>
      <inkml:brushProperty name="color" value="#FFC114"/>
    </inkml:brush>
  </inkml:definitions>
  <inkml:trace contextRef="#ctx0" brushRef="#br0">17 329 14587,'-13'7'2179,"10"-5"-609,8-7-288,86-75 2947,-66 55-3743,-1-2 0,-1 0 0,20-31 0,28-58 443,-71 116-926,0 1 0,0-1-1,0 0 1,0 0 0,0 0-1,0 0 1,0 0-1,0 0 1,0 0 0,0 0-1,0 0 1,0 0 0,0 0-1,0 0 1,0 0-1,0 0 1,0 1 0,0-1-1,0 0 1,0 0 0,1 0-1,-1 0 1,0 0 0,0 0-1,0 0 1,0 0-1,0 0 1,0 0 0,0 0-1,0 0 1,0 0 0,0 0-1,0 0 1,1 0 0,-1 0-1,0 0 1,0 0-1,0 0 1,0 0 0,0 0-1,0 0 1,0 0 0,0 0-1,0 0 1,0 0-1,0 0 1,0-1 0,0 1-1,1 0 1,-1 0 0,0 0-1,0 0 1,0 0 0,0 0-1,0 0 1,0 0-1,0 0 1,0 0 0,0 0-1,0 0 1,0 0 0,0 0-1,0-1 1,0 1 0,0 0-1,1 8 44,-2 43-27,-1 1 0,-11 55-1,6-57-95,1-14-78,-2 18-1525,14-58-135,-5 1 1538,10-11-398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21.792"/>
    </inkml:context>
    <inkml:brush xml:id="br0">
      <inkml:brushProperty name="width" value="0.05" units="cm"/>
      <inkml:brushProperty name="height" value="0.05" units="cm"/>
      <inkml:brushProperty name="color" value="#FFC114"/>
    </inkml:brush>
  </inkml:definitions>
  <inkml:trace contextRef="#ctx0" brushRef="#br0">66 0 18388,'-10'29'4066,"-6"32"-3638,4-12-246,9-39-124,0-1 1,1 1 0,0 0-1,1 0 1,0 18-1,2-23-31,-1-1-1,1 1 1,0 0-1,0-1 1,1 1-1,-1-1 0,1 1 1,0-1-1,0 0 1,1 1-1,-1-1 0,1-1 1,0 1-1,4 5 1,3 0-11,-2 1 0,0 0 1,0 0-1,13 22 0,-19-27-12,0-1-1,-1 1 1,1 0-1,-1-1 1,0 1-1,0 0 1,-1 0-1,1 0 1,-1 0 0,0 0-1,0-1 1,-1 1-1,1 0 1,-1 0-1,0 0 1,-3 6-1,3-7 6,-1 0 1,0 0-1,0 0 0,0-1 0,0 1 1,-1-1-1,1 1 0,-1-1 0,0 0 1,0 0-1,0 0 0,-7 5 0,9-8-3,0 1 0,-1 0 0,1-1 0,0 1 0,-1-1 0,1 1 0,0-1 0,-1 0 0,1 1 0,-1-1 0,1 0 0,-1 0 0,1 0 0,0 0 0,-1 0 0,1 0 0,-1-1 0,1 1 0,0 0 0,-1-1 0,1 1 0,-1-1 0,1 1-1,0-1 1,0 0 0,-1 0 0,1 1 0,0-1 0,0 0 0,0 0 0,0 0 0,0 0 0,0 0 0,0-1 0,0 1 0,1 0 0,-1 0 0,0 0 0,1-1 0,-1 1 0,0-3 0,-2-2 11,0-1-1,1 1 1,0-1 0,0 0-1,0 0 1,1 0 0,0 0 0,0 0-1,1 0 1,0 0 0,0 0-1,0 0 1,1 0 0,0 0 0,1 0-1,0 0 1,0 1 0,0-1-1,1 0 1,0 1 0,4-7 0,8-11 90,0 2 0,2 0 0,1 0 0,22-20 0,-3 3 219,-32 33-235,-1 0-1,1 0 0,-1 0 0,0-1 0,-1 1 0,1-1 1,-2 0-1,1 0 0,3-13 0,-6 18-65,1 0-1,-1 0 1,0-1-1,1 1 1,-1 0-1,0 0 1,-1 0-1,1-1 1,0 1-1,-1 0 1,1 0-1,-1 0 1,0 0 0,1-1-1,-1 1 1,0 0-1,0 0 1,-1 1-1,1-1 1,0 0-1,-1 0 1,1 1-1,-1-1 1,1 0-1,-1 1 1,0 0-1,1-1 1,-1 1-1,0 0 1,0 0-1,0 0 1,0 0 0,0 0-1,0 0 1,-1 1-1,1-1 1,-2 1-1,3-1-81,0 1-1,0 0 1,0 0-1,-1 0 0,1 0 1,0 0-1,0 0 1,0 0-1,0 0 1,0 0-1,0 1 1,0-1-1,0 0 1,0 1-1,0-1 0,0 1 1,0-1-1,0 1 1,0 0-1,0-1 1,1 1-1,-1 0 1,0-1-1,0 1 1,1 0-1,-1 0 0,0 0 1,1 0-1,-1 0 1,1-1-1,-1 1 1,1 0-1,-1 0 1,1 0-1,0 1 0,0-1 1,-1 0-1,1 0 1,0 0-1,0 0 1,0 1-1,-1 7-583,0 1-1,1-1 1,1 16 0,0-20 674,2 25-938</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22.243"/>
    </inkml:context>
    <inkml:brush xml:id="br0">
      <inkml:brushProperty name="width" value="0.05" units="cm"/>
      <inkml:brushProperty name="height" value="0.05" units="cm"/>
      <inkml:brushProperty name="color" value="#FFC114"/>
    </inkml:brush>
  </inkml:definitions>
  <inkml:trace contextRef="#ctx0" brushRef="#br0">43 1 15267,'8'38'2361,"-8"6"-1121,-3 0-544,-2 3 2505,-1-1-1849,1-4-1024,0-4-520,1-11-1664,-3-3 1640,0-6-392,-2-8-233</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25.269"/>
    </inkml:context>
    <inkml:brush xml:id="br0">
      <inkml:brushProperty name="width" value="0.05" units="cm"/>
      <inkml:brushProperty name="height" value="0.05" units="cm"/>
      <inkml:brushProperty name="color" value="#FFC114"/>
    </inkml:brush>
  </inkml:definitions>
  <inkml:trace contextRef="#ctx0" brushRef="#br0">138 52 17564,'0'-5'574,"0"0"0,0 0-1,-1 0 1,1 0 0,-1 0 0,-1 1 0,1-1 0,-3-6 0,4 10-514,-1 1 1,1 0 0,0 0-1,0 0 1,-1 0-1,1 0 1,0 0 0,-1 0-1,1 0 1,0 0-1,0 0 1,-1 0 0,1 0-1,0 0 1,0 0-1,-1 0 1,1 0-1,0 0 1,0 0 0,-1 1-1,1-1 1,0 0-1,0 0 1,-1 0 0,1 0-1,0 0 1,0 1-1,0-1 1,-1 0 0,1 0-1,0 0 1,0 1-1,0-1 1,0 0 0,0 0-1,0 1 1,-1-1-1,1 0 1,0 0-1,0 1 1,0-1 0,0 0-1,0 1 1,-9 14 700,9-14-619,-6 11 269,-5 6-133,2 0 0,0 0-1,1 1 1,1 1 0,-7 34-1,13-53-276,1 1-1,0-1 0,0 0 1,0 1-1,0-1 0,0 1 1,0-1-1,0 0 1,1 1-1,-1-1 0,0 1 1,1-1-1,-1 0 0,1 0 1,0 1-1,-1-1 0,1 0 1,0 0-1,0 0 0,-1 1 1,1-1-1,0 0 0,0 0 1,0-1-1,1 1 0,-1 0 1,0 0-1,0 0 1,0-1-1,0 1 0,1 0 1,-1-1-1,0 1 0,3 0 1,5 0-53,-1 0 1,0 0 0,1 0-1,15-2 1,-8 0-50,2 1 5,-4-1-11,-1 1 0,1 1 0,23 3 0,-35-4 96,1 1 1,-1-1-1,0 1 0,0-1 1,0 1-1,0 0 0,0 0 1,0 0-1,0 0 0,0 0 1,0 0-1,0 0 0,0 1 1,-1-1-1,1 1 0,-1-1 1,1 1-1,-1 0 0,1 0 1,-1-1-1,0 1 0,0 0 1,0 0-1,0 0 0,0 0 1,-1 1-1,1-1 0,0 0 0,-1 4 1,0-3 24,0 1 0,-1-1-1,1 1 1,-1-1 0,0 0 0,0 1 0,0-1 0,-1 0 0,1 0 0,-1 0 0,0 0-1,0 0 1,0 0 0,0 0 0,0-1 0,-3 4 0,-7 5 123,0 0 0,-14 10 0,23-19-109,-13 10 110,1 0 47,0-1 1,-18 10-1,29-19-179,0 1-1,-1-1 1,1-1 0,0 1-1,-1-1 1,1 1-1,0-1 1,-1-1 0,1 1-1,-1-1 1,0 1 0,1-1-1,-1-1 1,-4 0-1,6 1-89,1-1 0,0 0-1,-1 0 1,1-1 0,0 1-1,0 0 1,0-1 0,0 1 0,0-1-1,0 0 1,1 1 0,-1-1-1,0 0 1,1 0 0,0 0-1,-1 0 1,1-1 0,0 1-1,-2-5 1,0-3-464,-1 0 0,1-1 0,-2-14 0,2 1-206,-1-47 0,5 19-230</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25.753"/>
    </inkml:context>
    <inkml:brush xml:id="br0">
      <inkml:brushProperty name="width" value="0.05" units="cm"/>
      <inkml:brushProperty name="height" value="0.05" units="cm"/>
      <inkml:brushProperty name="color" value="#FFC114"/>
    </inkml:brush>
  </inkml:definitions>
  <inkml:trace contextRef="#ctx0" brushRef="#br0">1 44 15403,'3'-7'2201,"3"3"-969,-3 4-440,6 4 1817,3-1-833,7 4-576,1 0-215,4-5-377,4 0-208,4-2-448,1-4-344,-5-3-993,-2-1-295,-1-3 1280,-2-5-320,-1 4-336</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1:42.618"/>
    </inkml:context>
    <inkml:brush xml:id="br0">
      <inkml:brushProperty name="width" value="0.05" units="cm"/>
      <inkml:brushProperty name="height" value="0.05" units="cm"/>
    </inkml:brush>
  </inkml:definitions>
  <inkml:trace contextRef="#ctx0" brushRef="#br0">2006 237 11658,'-81'-48'1346,"32"18"-791,0 2 0,-2 2 0,-92-33 1,94 46-466,0 2 1,-1 2 0,0 3 0,0 1 0,-69 4-1,47 5-18,1 3 0,0 3 0,-83 23 0,107-19-46,1 2 1,0 2-1,2 2 0,0 2 1,1 1-1,1 3 1,2 2-1,0 1 0,2 2 1,-34 36-1,25-19-24,3 2 0,3 3-1,1 0 1,3 3 0,3 1 0,-50 111-1,71-136 6,1 0 0,2 1-1,0 0 1,3 1 0,1-1-1,1 1 1,0 43 0,5-54-3,1-1 1,1 0-1,1 0 1,1 0-1,1-1 1,1 1-1,1-1 1,1-1-1,1 1 1,0-1-1,2-1 1,15 24 0,-11-23 4,1-1 0,0 0 1,1-2-1,2 1 0,-1-2 1,39 25-1,-29-24 6,1-1-1,1-1 1,0-2 0,50 15-1,-17-12 18,1-4 0,0-2 0,0-3 0,119-2 0,-75-10 6,-1-5-1,0-4 0,127-35 1,303-124 60,-407 121-51,234-130 0,-294 139-15,-1-3 0,-3-3 0,-2-2 0,93-98 0,-136 126-12,-2-1 0,0-1 1,-1-1-1,-2 0 0,0-1 1,14-39-1,-23 49-3,-1 0 0,0-1-1,-2 0 1,0 0 0,-1 0 0,-1 0 0,0 0 0,-2-1 0,0 1-1,-1 0 1,-1-1 0,-4-18 0,2 25-12,0-1 0,0 1 0,-2 0 0,1 0 0,-2 1 0,1 0 0,-2 0 0,1 0 0,-1 1 1,-1 0-1,0 0 0,0 1 0,-1 1 0,-21-15 0,7 7-50,-1 2 0,0 1 1,-2 1-1,1 0 1,-55-13-1,15 10 227,0 3-1,-1 2 1,-68 0-1,-208 13 607,27 21-636,56 15 8,160-22-95</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26.173"/>
    </inkml:context>
    <inkml:brush xml:id="br0">
      <inkml:brushProperty name="width" value="0.05" units="cm"/>
      <inkml:brushProperty name="height" value="0.05" units="cm"/>
      <inkml:brushProperty name="color" value="#FFC114"/>
    </inkml:brush>
  </inkml:definitions>
  <inkml:trace contextRef="#ctx0" brushRef="#br0">67 80 18004,'2'3'403,"0"0"0,0 1 0,-1 0 1,1-1-1,-1 1 0,0 0 0,0 0 0,0 0 1,-1-1-1,1 1 0,-1 0 0,0 0 0,0 0 1,0 0-1,-2 7 0,-2 8 185,0-1 0,-8 19 0,6-16-483,-4 5-10,7-21-89,1 0 1,0 0-1,0 1 1,1-1-1,-1 1 1,0 9-1,2-15-14,0 0 0,0 1 0,0-1-1,1 0 1,-1 1 0,0-1 0,0 1-1,0-1 1,1 0 0,-1 0 0,0 1-1,0-1 1,1 0 0,-1 1 0,0-1 0,0 0-1,1 0 1,-1 0 0,0 1 0,1-1-1,-1 0 1,1 0 0,-1 0 0,0 0-1,1 1 1,-1-1 0,0 0 0,1 0-1,-1 0 1,1 0 0,-1 0 0,0 0-1,1 0 1,-1 0 0,0 0 0,1-1 0,-1 1-1,1 0 1,-1 0 0,1 0 0,18-6-370,-17 6 304,2-1 14,3-2-128,0 1-1,1 0 1,-1 0 0,0 1 0,12 0-1,-18 1 177,0 0 0,1 0 0,-1 0 0,1 0 0,-1 0-1,1 1 1,-1-1 0,0 1 0,1-1 0,-1 1 0,0 0-1,1-1 1,-1 1 0,0 0 0,0 0 0,1 0 0,-1 0 0,0 0-1,0 0 1,0 0 0,0 0 0,-1 0 0,1 0 0,0 1-1,0-1 1,-1 0 0,1 1 0,-1-1 0,1 0 0,-1 1-1,1-1 1,-1 1 0,0-1 0,0 2 0,3 22 431,0-1 0,-2 0 0,-3 37 0,1-50-266,-1 0 1,0 0 0,0-1 0,-1 1 0,0-1-1,-1 0 1,0 0 0,-1 0 0,0-1-1,-8 12 1,13-19-145,-1 0 0,-1-1 1,1 1-1,0-1 0,0 1 0,0-1 0,-1 0 0,1 0 0,-1 1 0,1-1 1,-1 0-1,1 0 0,-1-1 0,0 1 0,1 0 0,-1 0 0,0-1 0,0 1 0,0-1 1,1 0-1,-1 1 0,0-1 0,0 0 0,0 0 0,0 0 0,0 0 0,0 0 1,1-1-1,-1 1 0,0-1 0,-2 0 0,1-1-97,0 0 1,0 0-1,0 0 1,0 0-1,0-1 1,1 1-1,-1-1 1,1 0-1,-1 1 1,1-1-1,0 0 1,0-1-1,0 1 1,1 0-1,-2-4 1,-2-6-239,1 0 0,0 0-1,1 0 1,0 0 0,1-1 0,0-23 0,3-9-433</inkml:trace>
  <inkml:trace contextRef="#ctx0" brushRef="#br0" timeOffset="1">88 130 15915,'5'-3'2353,"4"3"-1025,0-2-512,5-3 1985,3 0-1073,8-1-695,3-2-289,9 1-864,3-6-761,-5-8 769,0-5-200,16-7-152</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06.951"/>
    </inkml:context>
    <inkml:brush xml:id="br0">
      <inkml:brushProperty name="width" value="0.05" units="cm"/>
      <inkml:brushProperty name="height" value="0.05" units="cm"/>
      <inkml:brushProperty name="color" value="#FFC114"/>
    </inkml:brush>
  </inkml:definitions>
  <inkml:trace contextRef="#ctx0" brushRef="#br0">8 433 14923,'-7'13'2558,"11"-19"-1326,14-24 465,110-196 2271,-26 49-2140,-102 177-1813,0-1 0,0 1 0,0 0 0,0 0 1,0-1-1,0 1 0,0 0 0,0 0 0,0-1 0,0 1 1,0 0-1,0 0 0,0 0 0,0-1 0,0 1 1,1 0-1,-1 0 0,0 0 0,0-1 0,0 1 0,0 0 1,0 0-1,1 0 0,-1 0 0,0 0 0,0-1 1,0 1-1,1 0 0,-1 0 0,0 0 0,0 0 0,0 0 1,1 0-1,-1 0 0,0 0 0,0 0 0,1 0 0,-1 0 1,0 0-1,0 0 0,1 0 0,-1 13 248,-9 36-249,5-30 40,-11 67-342,-7 168 1,22-250 110,0 1 0,0-1 0,1 0 0,0 0 0,-1 0 0,1 0 0,2 5 0,-3-9 135,0 1-1,1-1 1,-1 0-1,0 1 1,0-1-1,0 0 1,1 0-1,-1 1 0,0-1 1,0 0-1,1 1 1,-1-1-1,0 0 1,0 0-1,1 0 1,-1 1-1,0-1 0,1 0 1,-1 0-1,0 0 1,1 0-1,-1 1 1,1-1-1,-1 0 1,0 0-1,1 0 1,-1 0-1,0 0 0,1 0 1,0 0-1,0-1-11,0 1-1,0-1 1,0 0-1,0 0 1,1 1-1,-1-1 1,0 0-1,0 0 1,-1 0-1,1 0 1,0 0-1,0 0 0,1-3 1,15-24-598,3-7-192</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07.386"/>
    </inkml:context>
    <inkml:brush xml:id="br0">
      <inkml:brushProperty name="width" value="0.05" units="cm"/>
      <inkml:brushProperty name="height" value="0.05" units="cm"/>
      <inkml:brushProperty name="color" value="#FFC114"/>
    </inkml:brush>
  </inkml:definitions>
  <inkml:trace contextRef="#ctx0" brushRef="#br0">133 0 16492,'-15'16'570,"1"0"1,0 1 0,2 0 0,-1 1 0,2 1 0,1 0 0,-10 24 0,15-32-492,1 1-1,0-1 1,1 1 0,1 0 0,0-1 0,0 1 0,1 0 0,1 0 0,0 0 0,0 0 0,1 0-1,1 0 1,0 0 0,5 17 0,-5-25-31,-1-1-1,1 1 1,0 0 0,0 0-1,0-1 1,0 1 0,0-1-1,1 0 1,0 1-1,0-1 1,0 0 0,0-1-1,0 1 1,0-1 0,1 1-1,-1-1 1,1 0-1,0 0 1,0 0 0,-1-1-1,1 1 1,0-1 0,0 0-1,1 0 1,-1-1 0,0 1-1,0-1 1,0 0-1,0 0 1,0 0 0,1-1-1,-1 1 1,0-1 0,0 0-1,0 0 1,0 0 0,0-1-1,0 0 1,-1 1-1,1-1 1,0 0 0,-1-1-1,1 1 1,-1-1 0,5-5-1,1-2 115,0 0 1,0-1-1,-2 0 0,1 0 0,-1-1 0,-1 0 1,0 0-1,-1 0 0,0-1 0,4-20 0,-6 21-97,-1 1 0,0-1 0,0 0-1,-2 1 1,1-1 0,-1 0 0,-1 0-1,0 0 1,-1 1 0,0-1 0,-1 1-1,-5-15 1,6 22-96,-1-1 0,0 1 0,0 0 0,0 0 0,0 0 0,0 0 0,-1 1-1,0-1 1,-8-5 0,11 8-48,0 0-1,0 0 0,0 0 0,-1 1 0,1-1 1,0 0-1,-1 0 0,1 1 0,0-1 0,-1 1 1,1-1-1,-1 1 0,1 0 0,-1 0 0,1-1 1,-1 1-1,1 0 0,-1 0 0,1 0 0,-1 1 1,1-1-1,-1 0 0,1 0 0,-1 1 1,1-1-1,-1 1 0,1 0 0,0-1 0,-1 1 1,1 0-1,0 0 0,0 0 0,-1-1 0,1 1 1,-2 2-1,2-1 16,0-1 0,0 1 0,1 0 0,-1-1 0,0 1 0,1 0 0,-1 0 0,1-1 0,-1 1 0,1 0 0,0 0 0,0 0 0,-1-1 0,1 1 0,1 0 1,-1 0-1,0 0 0,0 0 0,1-1 0,-1 1 0,1 2 0,11 11-568</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07.878"/>
    </inkml:context>
    <inkml:brush xml:id="br0">
      <inkml:brushProperty name="width" value="0.05" units="cm"/>
      <inkml:brushProperty name="height" value="0.05" units="cm"/>
      <inkml:brushProperty name="color" value="#FFC114"/>
    </inkml:brush>
  </inkml:definitions>
  <inkml:trace contextRef="#ctx0" brushRef="#br0">2 379 13859,'-1'33'3452,"0"-33"-3383,1 1-1,0-1 0,0 0 0,0 0 0,0 0 1,0 1-1,0-1 0,0 0 0,0 0 0,0 1 1,0-1-1,0 0 0,0 0 0,1 0 0,-1 1 0,0-1 1,0 0-1,0 0 0,0 0 0,0 0 0,0 1 1,0-1-1,0 0 0,1 0 0,-1 0 0,0 0 1,0 1-1,0-1 0,0 0 0,1 0 0,-1 0 0,0 0 1,0 0-1,0 0 0,0 0 0,1 0 0,-1 0 1,0 1-1,0-1 0,1 0 0,10-16 2351,202-387 2117,-222 441-4237,-14 36-364,3 1 1,-11 87 0,14 48-3211,16-196 2843,2 0 0,2 23 0,2-19-336</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08.308"/>
    </inkml:context>
    <inkml:brush xml:id="br0">
      <inkml:brushProperty name="width" value="0.05" units="cm"/>
      <inkml:brushProperty name="height" value="0.05" units="cm"/>
      <inkml:brushProperty name="color" value="#FFC114"/>
    </inkml:brush>
  </inkml:definitions>
  <inkml:trace contextRef="#ctx0" brushRef="#br0">13 0 16428,'0'23'1744,"-2"0"-1256,-1 3-192,-1 2 768,2 0-888,1-4-320,1-1-480,0-4 96,0-8 264,1-2-176,1-9-240</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6:08.729"/>
    </inkml:context>
    <inkml:brush xml:id="br0">
      <inkml:brushProperty name="width" value="0.05" units="cm"/>
      <inkml:brushProperty name="height" value="0.05" units="cm"/>
      <inkml:brushProperty name="color" value="#FFC114"/>
    </inkml:brush>
  </inkml:definitions>
  <inkml:trace contextRef="#ctx0" brushRef="#br0">286 15 15667,'0'-1'83,"0"1"-1,0-1 0,0 1 0,0-1 0,0 1 0,0 0 0,1-1 1,-1 1-1,0-1 0,0 1 0,0-1 0,0 1 0,-1-1 1,1 1-1,0-1 0,0 1 0,0-1 0,0 1 0,0 0 1,0-1-1,-1 1 0,1-1 0,0 1 0,0 0 0,-1-1 1,1 1-1,0 0 0,-1-1 0,1 1 0,0 0 0,-1-1 1,0 1-1,0-1 22,0 1 0,0 0 0,0 0-1,0 1 1,0-1 0,0 0 0,0 0 0,-1 0 0,1 1 0,0-1 0,0 0 0,0 1 0,-1 0 0,-32 22 1653,20-10-1288,0 0-1,-21 26 0,30-33-429,0 1 1,1-1-1,0 1 0,0-1 1,0 1-1,1 0 0,0 1 0,1-1 1,-3 12-1,4-18-32,1 0 0,0 0 0,0 0 0,0 0 0,-1 0 0,1 0 0,0 0-1,0 0 1,0 0 0,1 0 0,-1 0 0,0 0 0,0 0 0,0 0 0,1 0 0,-1 0 0,0 0 0,1-1 0,-1 1 0,1 0 0,0 0-1,-1 0 1,2 1 0,-1-2 0,0 1-1,0-1 0,0 0 0,0 0 0,0 0 0,0 0 1,-1 0-1,1 0 0,0 0 0,0 0 0,0 0 1,0 0-1,0 0 0,0-1 0,0 1 0,0 0 1,0-1-1,0 1 0,1-1 0,5-3 18,0 0-1,-1-1 1,1 0-1,8-8 1,22-32 55,-31 36-109,1 0-1,0 0 1,0 1-1,14-12 1,-24 25-29,0 0 0,0 0 0,1 1 0,-1-1-1,-2 11 1,-3 5 2,1-2 51,0 1-1,1 0 1,0 0 0,2 1 0,1-1 0,0 1 0,2-1 0,0 1-1,5 41 1,-2-37-13,0-8 52,0 1 0,-1-1 0,-1 1-1,0-1 1,-5 26 0,4-39 1,0 0 0,0-1-1,0 1 1,-1 0 0,1 0 0,-1-1-1,0 1 1,0-1 0,0 0-1,-1 0 1,1 1 0,-1-1 0,0-1-1,1 1 1,-2 0 0,1-1-1,0 1 1,0-1 0,-1 0 0,1 0-1,-1 0 1,1-1 0,-1 1 0,0-1-1,0 0 1,0 0 0,1 0-1,-1-1 1,-7 1 0,5-1-30,-1 0 1,1 0-1,0 0 0,0-1 1,0 0-1,0-1 0,0 1 1,0-1-1,0 0 1,0 0-1,0-1 0,1 0 1,-1 0-1,1 0 0,-8-7 1,11 8-82,-1 0 1,0-1 0,1 1-1,0-1 1,0 0 0,0 1 0,0-1-1,0 0 1,0 0 0,1 0-1,-1-1 1,1 1 0,0 0 0,0 0-1,0-1 1,1 1 0,-1-1-1,1 1 1,0 0 0,0-1-1,0 1 1,0-1 0,0 1 0,1-1-1,0 1 1,-1 0 0,1-1-1,1 1 1,1-5 0,14-22-548</inkml:trace>
  <inkml:trace contextRef="#ctx0" brushRef="#br0" timeOffset="1">501 48 17164,'-5'3'330,"0"-1"0,0 2 0,0-1 0,1 0 1,-1 1-1,1 0 0,0 0 0,0 0 0,-6 9 0,-26 45 978,32-51-1068,-5 11-58,0-1 1,2 1-1,0 1 1,1 0 0,-5 25-1,9-31-136,0 1-1,0 0 1,2-1-1,-1 1 0,2 0 1,0 0-1,0-1 1,6 20-1,-6-28-17,0-1 1,1 0-1,0 0 0,0 0 0,0-1 1,0 1-1,1 0 0,-1-1 0,1 1 1,0-1-1,0 0 0,0 0 0,1 0 1,-1 0-1,1-1 0,-1 0 0,1 1 1,0-1-1,0 0 0,0-1 1,0 1-1,0-1 0,0 0 0,1 0 1,-1 0-1,0 0 0,1-1 0,-1 0 1,0 0-1,1 0 0,-1 0 0,0-1 1,1 1-1,-1-1 0,0 0 0,0-1 1,1 1-1,-1-1 0,0 1 1,-1-1-1,1-1 0,0 1 0,0 0 1,-1-1-1,0 0 0,1 0 0,-1 0 1,0 0-1,0 0 0,-1-1 0,4-4 1,-4 6-3,-1 0-1,0 0 1,1 0 0,-1 0 0,0 0 0,0-1 0,0 1-1,0 0 1,0-1 0,-1 1 0,1 0 0,-1-1 0,1 1-1,-1-1 1,0 1 0,0-1 0,0 1 0,0-1 0,-1 1-1,1-1 1,-1 1 0,1 0 0,-1-1 0,0 1 0,0 0-1,0-1 1,0 1 0,0 0 0,-1 0 0,1 0 0,-4-3-1,3 3-87,-1 0 0,1 0 0,-1 0 1,0 1-1,0-1 0,0 1 0,0 0 0,0 0 0,0 0 0,0 0 0,0 0 0,0 1 0,0-1 0,-1 1 0,1 0 0,0 0 0,0 0 0,0 1 0,-1-1 0,1 1 0,0 0 0,0-1 0,0 2 0,-4 1 0,3-2-21,1 0 0,0 1-1,0 0 1,0 0 0,0 0 0,0 0 0,0 0 0,-2 3 0,-1 3-412</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00.473"/>
    </inkml:context>
    <inkml:brush xml:id="br0">
      <inkml:brushProperty name="width" value="0.05" units="cm"/>
      <inkml:brushProperty name="height" value="0.05" units="cm"/>
      <inkml:brushProperty name="color" value="#FFC114"/>
    </inkml:brush>
  </inkml:definitions>
  <inkml:trace contextRef="#ctx0" brushRef="#br0">1 11 15707,'0'-1'80,"0"0"-1,1 1 0,-1-1 1,1 0-1,-1 1 0,1-1 1,-1 1-1,1-1 0,-1 1 1,1-1-1,0 1 0,-1-1 1,1 1-1,0-1 0,-1 1 1,1 0-1,0-1 0,-1 1 1,1 0-1,0 0 0,0 0 1,-1 0-1,1-1 0,0 1 1,0 0-1,0 0 0,-1 0 1,1 0-1,0 1 0,0-1 1,-1 0-1,1 0 0,0 0 0,0 1 1,-1-1-1,1 0 0,0 1 1,-1-1-1,1 0 0,0 1 1,-1-1-1,1 1 0,-1-1 1,1 1-1,0 0 0,-1-1 1,0 1-1,1-1 0,-1 1 1,1 0-1,-1-1 0,0 1 1,1 1-1,4 6 486,0 1 0,-1 0 0,5 14 0,-5-13-282,11 23 442,33 58 0,-38-76-680,0 0 0,1-1 0,1 0 0,0-1 0,25 22 1,-31-32-34,-1 1 1,0-1 0,0 0 0,1-1-1,7 4 1,-12-6-35,0 1-1,0-1 1,0 1-1,0-1 1,0 0-1,0 1 1,0-1 0,0 0-1,1 0 1,-1 0-1,0 0 1,0 0-1,0 0 1,0 0 0,0 0-1,0 0 1,0 0-1,0-1 1,0 1-1,0 0 1,0-1-1,0 1 1,0-1 0,0 1-1,0-1 1,0 1-1,0-1 1,0 0-1,-1 1 1,1-1-1,0 0 1,0 0 0,-1 1-1,1-1 1,0 0-1,-1 0 1,1-1-1,-1 0-108,0 0 0,1 0 0,-2 0 1,1 0-1,0 0 0,0-1 0,-1 1 0,1 0 0,-1 1 0,1-1 0,-1 0 0,0 0 0,0 0 0,0 0 0,0 0 0,0 1 0,-2-3 0,-24-27-2838,22 27 2585,-1-1-1,0 1 1,0 0 0,0 1 0,0 0-1,0-1 1,-1 2 0,0-1 0,1 1-1,-1 0 1,0 1 0,0-1 0,0 1-1,0 1 1,0-1 0,-1 1 0,1 0-1,0 1 1,0 0 0,0 0 0,0 1-1,0-1 1,1 1 0,-14 6 0,15-5 800,0 0 0,-1 0 0,1 1 0,1 0 0,-1-1 0,0 2 0,1-1 0,0 0 0,0 1 0,0 0 0,-4 8 0,7-13-267,1 0 1,0 1-1,-1-1 0,1 1 1,0-1-1,-1 0 1,1 1-1,0-1 1,0 1-1,0-1 1,-1 1-1,1-1 1,0 1-1,0-1 1,0 1-1,0-1 1,0 1-1,0-1 1,0 1-1,0-1 1,0 1-1,0-1 1,0 0-1,0 1 0,0-1 1,1 1-1,-1-1 1,0 1-1,13 0 2062,17-13-673,-2-4-614,-1-1-1,50-41 1,39-49-141,-83 68-678,-222 252-1379,171-197 1208,4-3-87,34-20 40,-3-2 93,0-1 0,0 0-1,-1-2 1,0 0-1,-1 0 1,-1-2 0,0 0-1,-1 0 1,16-23-1,-27 35 12,-1 1-1,0-1 0,0 1 0,0-1 0,0 0 1,0 1-1,-1-1 0,1 0 0,0 0 1,-1 1-1,1-4 0,-1 4 4,0 1 0,0 0 0,0-1 0,0 1 0,0 0 0,0-1 1,0 1-1,0 0 0,-1-1 0,1 1 0,0 0 0,0-1 0,0 1 0,-1 0 0,1-1 0,0 1 0,0 0 0,-1 0 0,1-1 0,0 1 1,-1 0-1,1 0 0,0 0 0,0-1 0,-1 1 0,1 0 0,0 0 0,-1 0 0,1 0 0,-1 0 0,1 0 0,0 0 0,-1-1 1,-3 2-20,1-1 1,0 0 0,-1 1 0,1-1 0,0 1 0,0 0 0,0 0 0,0 0-1,0 1 1,-6 2 0,-138 74-248,146-78 272,0 1-1,-1 0 1,1-1 0,0 1-1,0-1 1,-1 0 0,1 1-1,0-1 1,-1 0 0,1 0-1,0 0 1,-1 0 0,1 0-1,0 0 1,-1 0 0,1 0-1,0 0 1,-1-1 0,1 1-1,0-1 1,0 1 0,-1-1-1,1 1 1,0-1 0,0 0-1,0 1 1,0-1 0,0 0-1,0 0 1,0 0 0,0 0-1,0 0 1,0 0 0,0 0-1,0 0 1,1 0 0,-2-3-1,-1-3 5,0-1 0,1 0 0,0 0 0,0 0 0,0-10 0,-2-2 43,1 0 3,1 9 13,-1 0 0,0-1 0,0 1 0,-8-16 0,11 27-60,0 0 0,0 0 0,0 0 0,0 0 0,0 0 0,0 0 0,0 0 0,0 0 0,0 0 0,0 0 0,0 0 0,-1 0 0,1 0 0,0 0 0,0 0 0,0 0 0,0 0 0,0 0 0,0 0 0,0 1 0,0-1 0,0 0 0,0 0 0,0 0 1,0 0-1,0 0 0,-1 0 0,1-1 0,0 1 0,0 0 0,0 0 0,0 0 0,0 0 0,0 0 0,0 0 0,0 0 0,0 0 0,0 0 0,0 0 0,0 0 0,0 0 0,0 0 0,-1 0 0,1 0 0,0 0 0,0 0 0,0 0 0,0 0 0,0 0 0,0 0 0,0 0 0,0-1 0,0 1 0,0 0 0,0 0 0,0 12 79,5 17-18,1-13-67,1-1 0,0 0 0,1 0 0,1 0 0,0-1 0,1 0 0,1-1 0,0 0 1,14 12-1,18 13 191,62 43 1,-91-71-84,16 13-17</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02.660"/>
    </inkml:context>
    <inkml:brush xml:id="br0">
      <inkml:brushProperty name="width" value="0.05" units="cm"/>
      <inkml:brushProperty name="height" value="0.05" units="cm"/>
      <inkml:brushProperty name="color" value="#FFC114"/>
    </inkml:brush>
  </inkml:definitions>
  <inkml:trace contextRef="#ctx0" brushRef="#br0">110 0 18012,'6'25'618,"2"-1"1,1 0 0,0 0-1,2-1 1,1 0-1,28 41 1,-22-41-532,1-1 0,1-1 0,0-1 0,2 0 0,0-2 0,1 0 0,1-1 0,1-2 0,50 24 0,-67-35-67,1-1 0,-1 0 0,1 0 0,0-1 0,0 0 0,16 2 0,-27-8 13,-6-2-65,-42-28-864,-2 2 1,-2 2-1,-105-42 1,155 70 866,0 1 0,0 0 1,1 0-1,-1 0 0,0 1 0,0-1 1,0 1-1,0 0 0,0 0 0,0 0 1,0 1-1,0-1 0,-6 3 0,8-2 41,0 0 0,0 0 0,0 0-1,0 0 1,0 0 0,1 1 0,-1-1 0,0 1-1,1 0 1,-1-1 0,1 1 0,0 0-1,-1 0 1,1 0 0,0 0 0,0 0 0,0 0-1,1 0 1,-1 0 0,0 0 0,1 0 0,-1 0-1,1 1 1,0 3 0,-1 1 35,1-1 1,0 1-1,0 0 1,1 0-1,-1-1 1,2 1 0,-1-1-1,1 1 1,0-1-1,0 1 1,6 10-1,-7-14-26,1-1 1,0 1-1,-1-1 0,1 1 0,0-1 1,1 0-1,-1 0 0,0 0 0,0 0 1,1 0-1,-1 0 0,1-1 1,0 1-1,0-1 0,-1 0 0,1 0 1,0 0-1,0 0 0,0 0 0,0 0 1,0-1-1,0 0 0,0 1 0,0-1 1,0 0-1,0-1 0,0 1 1,4-1-1,0-1 16,-1 1 0,1-1 0,-1-1-1,1 1 1,-1-1 0,0 0 0,0-1 0,0 0 0,0 0 0,10-9 0,-8 6 2,-1-2 0,1 1 0,-1-1 1,-1 0-1,0-1 0,7-13 0,-6 8-2,0 0 1,-2-1-1,0 0 0,0 0 1,-2 0-1,0 0 0,-1-1 1,0 1-1,-1-22 0,-2 34-28,1 0-1,-1 1 1,1-1 0,-1 1-1,0-1 1,-1 0-1,1 1 1,-3-6-1,4 9-6,-1-1-1,1 1 0,0-1 0,-1 1 0,1-1 1,-1 1-1,1-1 0,-1 1 0,1-1 1,-1 1-1,1 0 0,-1-1 0,1 1 1,-1 0-1,1 0 0,-1-1 0,1 1 0,-1 0 1,0 0-1,1 0 0,-2-1 0,1 2 0,0-1-1,1 0 0,-1 0 0,0 1 1,0-1-1,0 1 0,0-1 1,0 0-1,0 1 0,1 0 0,-1-1 1,0 1-1,0-1 0,1 1 1,-1 0-1,0 0 0,1-1 0,-1 2 1,-14 22-17,2-1 0,1 2 0,0-1 0,-13 48 1,16-47 44,2-9-8,5-12-20,0 1 0,0-1-1,1 0 1,-1 0 0,1 1 0,0-1-1,-1 6 1,20-36-1552,-9 14 1015,36-52-1545,14-22 743,-46 56 1884,-14 21 70,1 9-579,-1 0 0,0 0-1,0 1 1,1-1-1,-1 0 1,0 0 0,1 1-1,-1-1 1,0 0-1,1 1 1,-1-1 0,0 1-1,1-1 1,-1 1-1,1-1 1,-1 1 0,0 1-1,-19 18 341,2 1 0,-31 46 0,29-38-232,-26 29 1,44-55-137,0-1 0,0 0 0,-1 1-1,1-1 1,0 0 0,-1-1 0,0 1 0,1 0 0,-1-1 0,0 1 0,0-1 0,0 0 0,0 0-1,0 0 1,0 0 0,0-1 0,-4 1 0,4-1-30,0 0 0,1-1 0,-1 0 0,0 1 0,0-1 0,1 0 0,-1 0 0,1-1 0,-1 1 0,1 0 0,-1-1 0,1 0 0,0 1 0,0-1 0,0 0 0,0 0 0,0 0 0,0 0 0,-2-4 0,-17-26-186,1-2-1,1 0 1,-23-60 0,30 65 296,7 17 19,0 1 1,-4-21-1,9 32-100,0-1 0,-1 1 0,1-1-1,0 1 1,0-1 0,0 0 0,0 1 0,0-1 0,0 1-1,0-1 1,0 1 0,0-1 0,0 1 0,1-1 0,-1 0-1,0 1 1,0-1 0,0 1 0,1-1 0,-1 1 0,0-1-1,1 1 1,-1 0 0,0-1 0,1 1 0,-1-1 0,1 1 0,-1 0-1,0-1 1,1 1 0,-1 0 0,1-1 0,-1 1 0,1 0-1,-1 0 1,1-1 0,-1 1 0,1 0 0,0 0 0,-1 0-1,1 0 1,-1 0 0,1 0 0,-1 0 0,1 0 0,-1 0-1,1 0 1,0 0 0,-1 0 0,1 0 0,-1 0 0,1 1-1,-1-1 1,1 0 0,37 14 192,-32-11-161,177 65-216,23 10-268,-130-41 309</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05.770"/>
    </inkml:context>
    <inkml:brush xml:id="br0">
      <inkml:brushProperty name="width" value="0.05" units="cm"/>
      <inkml:brushProperty name="height" value="0.05" units="cm"/>
      <inkml:brushProperty name="color" value="#FFC114"/>
    </inkml:brush>
  </inkml:definitions>
  <inkml:trace contextRef="#ctx0" brushRef="#br0">26 432 14491,'-16'19'2226,"15"-18"-2055,0 0 0,0 0 0,0 0 1,0 0-1,1 0 0,-1 1 0,1-1 0,-1 0 1,1 0-1,-1 1 0,1-1 0,0 0 1,-1 1-1,1-1 0,0 2 0,1-2-65,-1-1 1,1 0-1,-1 0 0,1 0 1,0 0-1,-1 0 0,1 0 1,-1-1-1,1 1 0,0 0 1,-1 0-1,1 0 0,-1-1 1,1 1-1,0 0 0,-1 0 1,1-1-1,-1 1 0,1 0 1,-1-1-1,1 0 0,82-60 724,-3-3-1,-4-4 1,116-131-1,-133 124-739,-57 83-48,-4 6-27,-39 135 80,11-46-70,15-45-18,-20 87-238,32-116-416,4-15 88,-1-14 543,0 0-1,0 1 0,0-1 0,0 0 1,0 0-1,0 0 0,0 0 1,0 1-1,0-1 0,0 0 0,0 0 1,0 0-1,0 0 0,0 1 1,0-1-1,0 0 0,0 0 0,1 0 1,-1 0-1,0 0 0,0 1 1,0-1-1,0 0 0,0 0 0,1 0 1,-1 0-1,0 0 0,0 0 1,0 0-1,0 0 0,1 0 0,-1 1 1,0-1-1,0 0 0,0 0 1,1 0-1,-1 0 0,0 0 0,0 0 1,0 0-1,6-5-328,-1-9-114</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06.233"/>
    </inkml:context>
    <inkml:brush xml:id="br0">
      <inkml:brushProperty name="width" value="0.05" units="cm"/>
      <inkml:brushProperty name="height" value="0.05" units="cm"/>
      <inkml:brushProperty name="color" value="#FFC114"/>
    </inkml:brush>
  </inkml:definitions>
  <inkml:trace contextRef="#ctx0" brushRef="#br0">265 25 16764,'1'0'50,"-1"-1"0,0 1-1,1-1 1,-1 0 0,0 1 0,0-1 0,1 1 0,-1-1 0,0 0 0,0 1 0,0-1 0,0 0 0,1 1 0,-1-1 0,0 0 0,0 1 0,-1-1 0,1 0 0,0 1 0,0-1 0,0 0 0,0 1 0,0-1 0,-1 0 0,1 1 0,0-1 0,-1 1 0,1-1 0,0 0 0,-1 1 0,1-1 0,-1 1 0,1-1 0,-1 1 0,1 0-1,-1-1 1,1 1 0,-1-1 0,1 1 0,-1 0 0,0-1 0,1 1 0,-1 0 0,0 0 0,1 0 0,-1-1 0,1 1 0,-1 0 0,0 0 0,1 0 0,-2 0 0,-3 0 111,0 0 0,1 1 0,-1-1 0,0 1 0,1 0 0,-1 1 0,-4 1 0,-2 2 58,0 0 1,1 1 0,0 0-1,0 1 1,0 0-1,1 1 1,0 0 0,-11 13-1,4-4-44,2 1-1,1 0 0,-18 31 1,25-39-118,1 1 1,0 0 0,1 0-1,0 0 1,1 0 0,0 0-1,-2 23 1,5-31-44,0 0 1,0-1-1,0 1 0,0 0 0,0 0 1,1 0-1,-1 0 0,1 0 1,0-1-1,-1 1 0,1 0 0,1-1 1,-1 1-1,0 0 0,1-1 0,-1 0 1,1 1-1,0-1 0,0 0 1,0 0-1,0 0 0,0 0 0,0 0 1,0 0-1,1 0 0,-1-1 0,1 0 1,-1 1-1,1-1 0,0 0 1,-1 0-1,1 0 0,0 0 0,0-1 1,0 1-1,4-1 0,3 1 17,0-1 0,-1-1 0,1 0 0,0 0 0,-1 0 0,1-2 0,-1 1 0,0-1 0,0 0 0,0-1 0,0 0 0,0 0 0,-1-1 0,13-10 0,-12 9 28,0-1 0,-1 0 1,0 0-1,0-1 0,-1 0 0,0-1 1,0 0-1,-1 0 0,-1 0 0,1 0 1,-1-1-1,7-19 0,-11 24-61,1 0 0,-1-1 0,-1 1 0,1 0-1,-1 0 1,1 0 0,-1 0 0,-1-1 0,1 1 0,-1 0-1,0 0 1,0 0 0,0 0 0,-1 0 0,0 0 0,0 1 0,0-1-1,-1 0 1,1 1 0,-1-1 0,0 1 0,0 0 0,-1 0 0,1 0-1,-1 1 1,0-1 0,0 1 0,0 0 0,0 0 0,-1 0 0,1 1-1,-1-1 1,1 1 0,-1 0 0,0 1 0,0-1 0,0 1-1,0 0 1,0 0 0,-1 0 0,1 1 0,0 0 0,0 0 0,0 0-1,0 1 1,-1-1 0,1 1 0,0 0 0,0 1 0,0-1 0,1 1-1,-1 0 1,-5 3 0,6-3-96,0 1 0,1-1 0,-1 1 0,0 0 0,1 0 0,0 0 0,0 0 0,0 0 0,0 1 0,0 0 0,1-1 0,-1 1 0,1 0 0,0 0 0,0 0 0,1 1 0,-1-1 0,1 0 0,0 1 0,0-1 0,0 1 0,1-1 0,-1 9 0,4 15-521</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04T09:21:49.663"/>
    </inkml:context>
    <inkml:brush xml:id="br0">
      <inkml:brushProperty name="width" value="0.05" units="cm"/>
      <inkml:brushProperty name="height" value="0.05" units="cm"/>
    </inkml:brush>
  </inkml:definitions>
  <inkml:trace contextRef="#ctx0" brushRef="#br0">3234 374 7258,'-219'-32'1385,"-252"-72"-1,283 53-807,-420-96 498,516 131-1008,-2 4 0,1 5 0,-1 3-1,-153 14 1,184-1-26,0 2-1,0 4 0,2 2 1,0 3-1,1 2 1,1 3-1,-63 37 0,74-35-13,1 3-1,2 2 1,1 2-1,2 2 1,1 2-1,2 1 1,2 2-1,-49 69 1,66-78-32,1 0 1,2 1-1,1 1 1,1 0-1,2 1 1,2 1-1,1 0 1,2 1-1,1-1 1,-3 57-1,9-58-23,2-1 0,1 1-1,1-1 1,2 1 0,2-1-1,0 0 1,3-1 0,1 0-1,1-1 1,2 0 0,25 43-1,-15-37-32,2-2-1,44 50 1,74 56-108,-74-82 64,3-2 1,2-5-1,2-2 1,3-4-1,136 59 1,-59-44-36,2-6 0,202 42 0,-60-38 76,475 33-1,315-52 230,437-32-148,2-21 115,-1042 7-116,2122-28 229,-1-29-1283,-1474 26 737,2531-87 303,-1145-46 716,-2330 151-662,928-112 176,-1115 129-231,190-33 95,-144 23-9,85-32 1,-121 37-62,1 0 0,-2-1 0,1 0 0,-1-1 0,15-12 1,-23 16-14,0 0 1,-1 0 0,1-1 0,-1 0-1,0 1 1,-1-2 0,1 1 0,-1 0 0,0-1-1,0 1 1,-1-1 0,0 0 0,0 0 0,0 0-1,1-10 1,-2 7-8,-1 0-1,-1 0 0,1 1 1,-1-1-1,-1 0 0,0 1 1,0-1-1,0 1 1,-1 0-1,-1 0 0,1 0 1,-1 0-1,-1 0 0,1 1 1,-1 0-1,-1 0 1,1 0-1,-9-7 0,-7-7-19,-2 1-1,0 0 0,-1 2 0,-30-17 0,-34-15-104,-2 4-1,-178-64 1,-206-34-91,-859-152 518,-22 102 223,-1415-86-105,-11 110-347,212 117-94,1 113 9,2016-30 0,-1181 43 53,-1-125 16,1462 27-56,31-2 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06.721"/>
    </inkml:context>
    <inkml:brush xml:id="br0">
      <inkml:brushProperty name="width" value="0.05" units="cm"/>
      <inkml:brushProperty name="height" value="0.05" units="cm"/>
      <inkml:brushProperty name="color" value="#FFC114"/>
    </inkml:brush>
  </inkml:definitions>
  <inkml:trace contextRef="#ctx0" brushRef="#br0">43 382 17068,'-42'29'5701,"53"-36"-5119,0 0 0,0 0 0,0-1 0,17-18 0,36-44-400,-55 60-76,47-57-88,85-137 0,-137 200-19,-3 5 3,-3 13 7,-8 24 21,2-13-49,-16 48-128,4 0 0,-12 78 0,31-142-61,0-1 1,0 0-1,1 1 1,0-1-1,1 0 1,1 10-1,2-8-213</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07.199"/>
    </inkml:context>
    <inkml:brush xml:id="br0">
      <inkml:brushProperty name="width" value="0.05" units="cm"/>
      <inkml:brushProperty name="height" value="0.05" units="cm"/>
      <inkml:brushProperty name="color" value="#FFC114"/>
    </inkml:brush>
  </inkml:definitions>
  <inkml:trace contextRef="#ctx0" brushRef="#br0">58 1 16996,'-4'7'2088,"1"11"-1304,-6 10-256,2 8 1041,-3 13-601,4 7-152,-2 6-224,2-3-248,5-3-576,-3-7-296,9-14-648,2-12 96,6-32 696,1-17-265,7-23-223</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07.659"/>
    </inkml:context>
    <inkml:brush xml:id="br0">
      <inkml:brushProperty name="width" value="0.05" units="cm"/>
      <inkml:brushProperty name="height" value="0.05" units="cm"/>
      <inkml:brushProperty name="color" value="#FFC114"/>
    </inkml:brush>
  </inkml:definitions>
  <inkml:trace contextRef="#ctx0" brushRef="#br0">201 34 16716,'0'-1'106,"0"0"1,0-1 0,0 1 0,0 0-1,-1 0 1,1-1 0,0 1 0,-1 0 0,1 0-1,-1 0 1,0 0 0,1 0 0,-1 0 0,0 0-1,1 0 1,-1 0 0,0 0 0,0 0-1,0 0 1,0 1 0,0-1 0,0 0 0,0 0-1,0 1 1,0-1 0,0 1 0,-1-1-1,1 1 1,0 0 0,0-1 0,-3 1 0,0-1 110,0-1 0,0 2 1,0-1-1,-1 0 0,1 1 1,0 0-1,-1 0 0,-5 0 1,5 2-115,1 0 0,-1 0 0,0 0 0,1 0 0,-1 1 0,1 0 0,-1 0 0,1 0 0,0 0 0,1 1 0,-1-1 0,0 1 0,1 0 0,0 0 0,0 0 0,-2 6 0,-3 3 85,1 0 0,1 1 0,0 0 0,-5 18 0,8-23-94,-3 12 193,-5 28 0,10-44-231,0 0 1,1 0-1,0 0 0,0 0 0,0 0 1,0 0-1,1 0 0,0 0 0,0 0 0,0 0 1,4 8-1,-5-11-44,1-1-1,-1 0 1,1 0 0,0 0 0,0 0-1,-1 0 1,1 0 0,0 0 0,0 0-1,0 0 1,0-1 0,0 1 0,0 0-1,0 0 1,0-1 0,0 1-1,0-1 1,0 1 0,1-1 0,-1 1-1,0-1 1,0 0 0,1 0 0,1 1-1,0-2-4,-1 1 0,1-1 0,0 1 0,-1-1 0,1 0 0,-1 0 0,1 0 0,-1 0 0,0 0 0,1-1 0,2-1 0,4-5-25,0 0-1,0 0 0,0-1 1,8-11-1,1-6-271,-1-1 0,24-49 0,-44 91 97,0 0-1,-1 18 0,2-9 125,-2 6 31,2 0 1,0 1 0,5 36-1,-2-56 46,0 0-1,1 0 0,1-1 0,0 1 1,0-1-1,1 0 0,0 0 1,0 0-1,1 0 0,1-1 0,0 0 1,10 13-1,-15-22 1,-1 1-1,1-1 1,-1 0 0,1 1-1,-1-1 1,1 1-1,-1-1 1,0 0 0,1 1-1,-1-1 1,0 1 0,1-1-1,-1 1 1,0 0 0,0-1-1,1 1 1,-1-1 0,0 1-1,0-1 1,0 1 0,0 0-1,0-1 1,0 1-1,0-1 1,0 1 0,0 0-1,0-1 1,0 1 0,0-1-1,0 1 1,-1-1 0,1 1-1,0 0 1,0-1 0,-1 1-1,1-1 1,0 1 0,-1-1-1,1 1 1,0-1-1,-1 0 1,1 1 0,-1-1-1,1 1 1,-1-1 0,1 0-1,-1 1 1,1-1 0,-1 0-1,1 0 1,-1 1 0,1-1-1,-1 0 1,1 0 0,-1 0-1,0 0 1,1 0-1,-1 0 1,1 0 0,-2 0-1,-7 2 118,0-1 1,0 0-1,-10 0 0,12-1-54,-18 1-29,-1-1 1,1-1 0,0-1 0,-39-9 0,63 12-50,1-1-1,-1 0 1,1 0-1,-1-1 0,1 1 1,-1 0-1,1 0 1,-1 0-1,1 0 1,-1 0-1,1 0 1,-1-1-1,1 1 0,0 0 1,-1 0-1,1-1 1,-1 1-1,1 0 1,0-1-1,-1 1 1,1 0-1,0-1 0,-1 1 1,1-1-1,0 1 1,-1-1-1,1 1 1,0 0-1,0-1 0,0 1 1,-1-1-1,1 1 1,0-1-1,0 1 1,0-1-1,0 1 1,0-1-1,0 1 0,0-1 1,0 1-1,0-1 1,0 1-1,1-2 1,0 1-2,0-1 1,0 1 0,0 0-1,0-1 1,0 1 0,0 0-1,1 0 1,-1 0 0,0 0-1,1 0 1,-1 0 0,1 1-1,1-2 1,19-7-254</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08.098"/>
    </inkml:context>
    <inkml:brush xml:id="br0">
      <inkml:brushProperty name="width" value="0.05" units="cm"/>
      <inkml:brushProperty name="height" value="0.05" units="cm"/>
      <inkml:brushProperty name="color" value="#FFC114"/>
    </inkml:brush>
  </inkml:definitions>
  <inkml:trace contextRef="#ctx0" brushRef="#br0">226 1 20420,'-29'34'1212,"2"2"0,-35 58 0,52-77-981,2-1 0,0 1 1,1 0-1,1 1 0,0-1 1,2 1-1,0 1 0,-3 32 1,7-45-218,0 0 1,1 1-1,0-1 1,0 1-1,0-1 1,1 0-1,0 0 1,0 0-1,1 0 1,-1 0-1,1 0 1,1-1-1,-1 1 1,1-1-1,0 0 1,0 0-1,0 0 1,1-1-1,0 0 1,0 0-1,0 0 1,0 0-1,0-1 1,1 1-1,0-1 1,-1-1-1,1 1 1,0-1-1,1 0 1,-1-1-1,0 1 1,0-1-1,1 0 1,-1-1-1,1 1 1,-1-1-1,0-1 1,1 1-1,-1-1 1,8-2-1,-12 2-1,0 1 0,0-1-1,0 0 1,0 0 0,0 0-1,0 0 1,0 0 0,0 0-1,0 0 1,0-1 0,-1 1-1,1-1 1,0 1 0,-1-1-1,1 0 1,-1 1 0,0-1-1,0 0 1,0 0-1,0 0 1,0 0 0,0 0-1,1-3 1,-2 3 2,0 0-1,0 0 0,0 1 1,0-1-1,-1 0 0,1 0 1,0 0-1,-1 0 0,1 1 1,-1-1-1,0 0 0,1 0 1,-1 1-1,0-1 0,0 1 1,0-1-1,0 0 1,-1 1-1,1 0 0,0-1 1,-1 1-1,1 0 0,0 0 1,-1 0-1,0 0 0,1 0 1,-1 0-1,-1-1 1,-9-2-113,1 0 0,-1 0 0,1 1 0,-1 1 0,0 0 0,0 0 0,0 1 0,0 1 0,0 0 0,0 1 0,-1 0 0,1 1 0,1 0 0,-1 1 0,0 0 0,1 1 0,-16 7 0,26-11 2,0 1 0,-1 0-1,1-1 1,0 1-1,0 0 1,0 0-1,0 0 1,0 0-1,0 0 1,0 0 0,1 0-1,-1 0 1,-1 2-1,2-3 68,0 1 1,0 0-1,0-1 0,0 1 0,0 0 0,0-1 0,0 1 0,0-1 0,0 1 0,1 0 1,-1-1-1,0 1 0,0-1 0,1 1 0,-1-1 0,0 1 0,1-1 0,-1 1 1,1-1-1,-1 1 0,0-1 0,1 1 0,-1-1 0,1 0 0,-1 1 0,1-1 1,-1 0-1,1 1 0,0-1 0,-1 0 0,1 0 0,0 1 0,26 9-720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08.544"/>
    </inkml:context>
    <inkml:brush xml:id="br0">
      <inkml:brushProperty name="width" value="0.05" units="cm"/>
      <inkml:brushProperty name="height" value="0.05" units="cm"/>
      <inkml:brushProperty name="color" value="#FFC114"/>
    </inkml:brush>
  </inkml:definitions>
  <inkml:trace contextRef="#ctx0" brushRef="#br0">42 324 19964,'-24'0'2089,"10"4"-1297,10-2-336,15-2 1392,6-2-743,13-2-569,5 1-280,7-1-680,0-1-424,4 0 703,-3-2-143,-2-4-144</inkml:trace>
  <inkml:trace contextRef="#ctx0" brushRef="#br0" timeOffset="1">422 466 17332,'-7'10'1887,"12"-9"-163,20-13 694,27-27-1584,-1-2-1,81-85 1,68-110-2040,-179 213 982,-21 24 223,0-1-1,0 0 0,0 0 0,0 0 1,0 0-1,0 0 0,0 0 0,0 1 1,0-1-1,0 0 0,0 0 0,-1 0 1,1 0-1,0 0 0,0 1 0,0-1 1,1 0-1,-1 0 0,0 0 0,0 0 1,0 0-1,0 0 0,0 1 0,0-1 1,0 0-1,0 0 0,0 0 0,0 0 1,0 0-1,0 0 0,0 0 0,0 1 1,1-1-1,-1 0 0,0 0 1,0 0-1,0 0 0,0 0 0,0 0 1,0 0-1,0 0 0,1 0 0,-1 0 1,0 0-1,0 0 0,0 0 0,0 0 1,0 0-1,1 0 0,-1 0 0,0 0 1,0 0-1,0 0 0,0 0 0,0 0 1,0 0-1,1 0 0,-1 0 0,0 0 1,0 0-1,0 0 0,0 0 0,0 0 1,0 0-1,1 0 0,-1 0 0,0 0 1,0-1-1,-3 12 28,0 0 0,-8 17 1,10-26-20,-70 171 841,55-127-290,-19 88 1,34-130-565,0 0 1,1 1-1,-1-1 1,1 1-1,0-1 1,0 1-1,0-1 1,1 0-1,0 1 1,1 6-1,-1-10-55,0 1 0,0-1 0,0 0-1,0 1 1,0-1 0,0 0-1,0 0 1,0 0 0,0 0 0,0 0-1,1 0 1,-1 0 0,0 0-1,1 0 1,-1 0 0,1-1 0,-1 1-1,1-1 1,-1 1 0,1-1-1,0 1 1,-1-1 0,1 0 0,-1 0-1,1 0 1,0 0 0,-1 0-1,1 0 1,-1 0 0,1-1 0,2 0-1,3 0-35,1-1-1,0 1 0,-1-2 1,1 1-1,-1-1 0,0-1 1,1 1-1,-2-1 1,8-5-1,36-35-582</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09.064"/>
    </inkml:context>
    <inkml:brush xml:id="br0">
      <inkml:brushProperty name="width" value="0.05" units="cm"/>
      <inkml:brushProperty name="height" value="0.05" units="cm"/>
      <inkml:brushProperty name="color" value="#FFC114"/>
    </inkml:brush>
  </inkml:definitions>
  <inkml:trace contextRef="#ctx0" brushRef="#br0">127 1 16075,'-39'96'2864,"19"-52"-1510,2 1-1,2 2 1,-14 64-1,29-104-1233,0-1-1,0 1 1,1-1-1,0 1 1,0 0 0,0-1-1,1 1 1,2 11-1,-2-16-102,0 1-1,0-1 0,1 1 0,-1-1 1,0 1-1,1-1 0,0 0 1,-1 0-1,1 0 0,0 0 0,0 0 1,0 0-1,0 0 0,1-1 1,-1 1-1,0-1 0,1 1 0,-1-1 1,1 0-1,-1 0 0,1 0 1,-1-1-1,4 2 0,5 0-37,1-1-1,-1 0 0,1-1 1,-1 0-1,1-1 1,0 0-1,-1 0 0,0-2 1,1 1-1,-1-1 1,16-7-1,-5 1-21,0-2 0,-1 0 0,0-1 1,29-23-1,-31 21 109,-1-2 1,0 0-1,23-28 1,-37 39-11,1 0-1,-1-1 1,-1 1 0,1-1 0,-1 0-1,0 0 1,0 0 0,-1 0 0,0-1-1,0 1 1,0-1 0,-1 1 0,0-1-1,0 0 1,-1 1 0,0-1 0,0-7-1,-1 10-16,1 1 0,-1 0 0,0 0 0,0 0 0,0 0 0,0 0 0,0 1 0,-1-1 0,0 0 0,1 1 0,-1-1 0,0 0 0,0 1 0,0 0 0,0 0 0,-1-1 0,1 1 0,-4-2-1,1 2 12,0-1-1,1 1 0,-1 1 0,0-1 0,0 1 0,0 0 0,0 0 0,0 0 0,0 1 0,-8-1 1,0 2-8,-1 0 1,1 1-1,0 1 1,0 0-1,0 0 1,0 1-1,1 1 1,-13 6-1,15-5-91,0 0-1,0 0 0,1 1 0,0 0 0,-8 10 1,13-14-69,0 1 1,0 0-1,1 0 1,0 1-1,0-1 1,0 1-1,1-1 1,-1 1 0,1 0-1,0 0 1,0 0-1,-1 11 1,3-15 41,-1 0 1,1 1-1,0-1 1,1 0-1,-1 1 1,0-1-1,0 0 0,0 1 1,1-1-1,-1 0 1,1 1-1,-1-1 1,1 0-1,-1 0 1,1 1-1,0-1 1,0 0-1,0 0 1,-1 0-1,1 0 1,0 0-1,0 0 1,0 0-1,0-1 1,1 1-1,-1 0 1,0 0-1,0-1 1,0 1-1,1-1 1,-1 1-1,0-1 1,1 1-1,-1-1 0,2 0 1,3 1-62,-1 0 0,1-1 0,0 0-1,-1 0 1,1 0 0,0-1 0,-1 0 0,6-1 0,41-16-759</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09.579"/>
    </inkml:context>
    <inkml:brush xml:id="br0">
      <inkml:brushProperty name="width" value="0.05" units="cm"/>
      <inkml:brushProperty name="height" value="0.05" units="cm"/>
      <inkml:brushProperty name="color" value="#FFC114"/>
    </inkml:brush>
  </inkml:definitions>
  <inkml:trace contextRef="#ctx0" brushRef="#br0">274 0 21285,'-32'38'1420,"2"1"1,-31 53 0,49-72-1111,1 1 0,1 0 1,1 1-1,0 1 1,2-1-1,-7 39 0,13-55-287,0-1 0,1 0 0,0 0 0,0 1 0,0-1 0,0 0 0,1 1 0,0-1 0,0 0 0,1 0 0,-1 0 0,1 0 0,0 0 0,1 0 0,-1 0 0,1-1 0,0 1 0,0-1 0,0 0 0,0 0 0,7 6 0,-5-6-41,0 0 0,0-1 1,1 0-1,-1 0 0,1 0 1,0-1-1,-1 0 0,1 0 0,0 0 1,0-1-1,0 0 0,1 0 1,-1 0-1,0-1 0,0 0 1,0 0-1,1-1 0,6-1 1,-5 1-23,0-1 0,0-1 0,0 1 0,0-2 0,-1 1 1,1-1-1,-1 0 0,0 0 0,0-1 0,-1 0 0,1 0 0,7-8 1,-6 4-1,0 0 1,-1 0-1,0-1 1,0 0 0,-1 0-1,-1-1 1,0 1-1,6-18 1,-8 17-27,0 0 1,0 0-1,-1 0 0,-1-1 1,0 1-1,0-1 1,-1 1-1,-3-20 0,2 23-28,-1 0 0,0 0 0,0 0-1,0 1 1,-1-1 0,-1 1 0,1 0-1,-1 0 1,0 0 0,-1 0 0,0 1-1,-10-12 1,9 13-50,0 0 0,-1 0-1,1 1 1,-1 0 0,0 0 0,0 1-1,0 0 1,-1 0 0,1 1 0,-1 0-1,0 0 1,1 0 0,-1 1 0,0 1-1,-11-1 1,-6 2-126,1 1-1,-1 0 1,-40 11-1,-31 13-519</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10.008"/>
    </inkml:context>
    <inkml:brush xml:id="br0">
      <inkml:brushProperty name="width" value="0.05" units="cm"/>
      <inkml:brushProperty name="height" value="0.05" units="cm"/>
      <inkml:brushProperty name="color" value="#FFC114"/>
    </inkml:brush>
  </inkml:definitions>
  <inkml:trace contextRef="#ctx0" brushRef="#br0">1 554 15971,'3'-2'160,"0"1"0,0 0-1,0 0 1,0 0 0,0 0-1,0 0 1,0 1 0,0-1-1,0 1 1,1 0 0,-1 0-1,6 0 1,3 0 122,463-20 3020,-124 6-2305,2866-257 1775,-3129 260-2663,809-88 1881,-602 79-1217,311 20 0,-430 10-740,-173-10-51,-1 1 1,1-1-1,-1 0 0,1 0 0,-1-1 0,1 1 0,-1-1 1,1 1-1,-1-1 0,0 0 0,1 0 0,-1 0 1,3-1-1,-4 1 0,-1 1 0,0 0 0,0-1-1,1 1 1,-1 0 0,0-1 0,0 1 0,1-1 0,-1 1 0,0 0 0,0-1 0,0 1 0,0-1 0,0 1 0,1-1 0,-1 1 0,0-1 0,0 1 0,0 0 0,0-1 0,0 1 0,-1-1-1,1 1 1,0-1 0,0 0 0,-12-17-578,-6 3 581,-24-17 0,23 18-153,-9-8-135</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11.097"/>
    </inkml:context>
    <inkml:brush xml:id="br0">
      <inkml:brushProperty name="width" value="0.05" units="cm"/>
      <inkml:brushProperty name="height" value="0.05" units="cm"/>
      <inkml:brushProperty name="color" value="#FFC114"/>
    </inkml:brush>
  </inkml:definitions>
  <inkml:trace contextRef="#ctx0" brushRef="#br0">9 482 17388,'-2'5'612,"-4"11"783,6-16-1370,0 0 0,0 1 0,0-1-1,0 0 1,0 0 0,0 1 0,0-1 0,0 0 0,0 0 0,0 1-1,0-1 1,0 0 0,0 1 0,0-1 0,1 0 0,-1 0-1,0 1 1,0-1 0,0 0 0,0 0 0,0 0 0,1 1 0,-1-1-1,0 0 1,0 0 0,0 0 0,1 1 0,-1-1 0,0 0-1,0 0 1,0 0 0,1 0 0,-1 0 0,0 0 0,0 0 0,1 1-1,-1-1 1,0 0 0,1 0 0,-1 0 0,0 0 0,0 0-1,1 0 1,-1 0 0,0 0 0,0 0 0,1 0 0,-1-1 0,0 1-1,1 0 1,-1 0 0,14-4 316,-1 0 0,0-1 0,0-1 0,0 0 0,-1-1 0,0 0 0,19-15 1,-17 13-122,65-48 458,74-70 0,61-76-265,-200 189-390,-11 9-11,1 1 0,0 0 0,0 0 1,1 0-1,-1 0 0,1 1 0,0 0 0,8-5 0,-12 8-8,0 1-1,-1-1 0,1 0 0,-1 1 0,1-1 0,-1 0 0,1 1 0,-1-1 1,1 1-1,-1-1 0,0 0 0,1 1 0,-1-1 0,0 1 0,1-1 0,-1 1 1,0 0-1,0-1 0,1 1 0,-1-1 0,0 1 0,0-1 0,0 1 0,0 0 0,0-1 1,0 1-1,1-1 0,-2 1 0,1 0 0,0-1 0,0 1 0,0-1 0,0 2 1,-2 25 51,-6 26 56,-23 81 1,18-88-152,3-1 0,-10 88 0,20-132 49,0 4-146,0-1 0,0 1 0,0-1 0,0 1 0,3 7 0,-3-11 89,0 0-1,0 0 0,1-1 0,-1 1 0,1 0 0,-1 0 0,1-1 0,-1 1 0,1 0 0,-1-1 0,1 1 1,0 0-1,-1-1 0,1 1 0,0-1 0,-1 1 0,1-1 0,0 1 0,0-1 0,-1 0 0,1 1 0,0-1 0,0 0 1,0 1-1,0-1 0,0 0 0,-1 0 0,1 0 0,0 0 0,0 0 0,0 0 0,0 0 0,0 0 0,0 0 0,-1-1 1,3 1-1,3-2-47,0 0 1,-1-1-1,1 1 1,0-1 0,-1 0-1,1-1 1,-1 1-1,0-1 1,0 0-1,5-6 1,38-41-670</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0-11T09:27:11.542"/>
    </inkml:context>
    <inkml:brush xml:id="br0">
      <inkml:brushProperty name="width" value="0.05" units="cm"/>
      <inkml:brushProperty name="height" value="0.05" units="cm"/>
      <inkml:brushProperty name="color" value="#FFC114"/>
    </inkml:brush>
  </inkml:definitions>
  <inkml:trace contextRef="#ctx0" brushRef="#br0">99 0 18492,'-16'28'725,"0"1"-1,2 1 1,-15 48 0,23-58-484,0 0 0,2 0 0,1 1 1,0-1-1,2 1 0,1 34 1,0-50-189,1 0 1,-1 0-1,1 0 1,1-1-1,-1 1 1,1 0 0,-1 0-1,1-1 1,1 1-1,-1-1 1,1 0 0,-1 0-1,7 7 1,-6-8-40,-1-1 1,1 0 0,0 0 0,0 1-1,0-2 1,1 1 0,-1 0-1,0-1 1,1 1 0,-1-1-1,1 0 1,-1 0 0,1-1 0,-1 1-1,1-1 1,0 1 0,-1-1-1,1 0 1,4-1 0,-2 0-3,0-1 0,0 1 0,1-1-1,-2-1 1,1 1 0,0-1 0,0 0 0,-1 0 0,1-1 0,-1 1 0,0-1 0,0 0 0,-1-1 0,1 1-1,-1-1 1,0 0 0,0 0 0,-1 0 0,1-1 0,4-11 0,-2 5 67,0 0 1,-1-1-1,-1 0 1,0 0-1,-1 0 1,0-1-1,-1 1 1,1-27-1,-4 28 12,0-1 0,-1 0 0,0 0-1,-1 1 1,0-1 0,-1 1 0,-1 0-1,0 0 1,-8-14 0,10 22-57,0-1 0,0 1 1,0 0-1,0 0 0,-1 0 1,1 1-1,-1-1 0,0 1 0,0 0 1,-1 0-1,-5-3 0,7 5-25,-1-1-1,1 1 1,-1 0-1,0 0 1,1 0-1,-1 1 1,0 0-1,0-1 1,1 1-1,-1 0 1,0 1-1,0-1 1,1 1 0,-1 0-1,0 0 1,1 0-1,-5 1 1,6 0-73,-1 0 0,0-1 0,0 1 1,0 0-1,1 0 0,0 0 0,-1 1 1,1-1-1,0 1 0,0-1 0,0 1 1,0 0-1,0 0 0,1 0 0,-1 0 1,1 0-1,0 0 0,0 0 0,0 0 1,0 0-1,0 5 0,1-6-23,-1 1 0,1-1 1,0 0-1,0 1 0,0-1 0,0 0 0,0 1 0,0-1 0,1 0 0,-1 1 1,1-1-1,0 0 0,0 0 0,-1 0 0,1 1 0,1-1 0,-1 0 0,0 0 1,0 0-1,1-1 0,-1 1 0,1 0 0,0 0 0,-1-1 0,1 1 0,0-1 1,0 0-1,0 1 0,0-1 0,4 1 0,-3-1-9,0 0 0,1-1 1,-1 1-1,0-1 0,0 0 0,7 0 0,24-3-727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17.10.2022</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0DB0C72D-7BFE-4E47-B13E-CEFD29536966}" type="slidenum">
              <a:rPr lang="de-DE" altLang="de-DE" smtClean="0">
                <a:latin typeface="Sparkasse Rg" pitchFamily="34" charset="0"/>
              </a:rPr>
              <a:pPr eaLnBrk="1" hangingPunct="1">
                <a:spcBef>
                  <a:spcPct val="0"/>
                </a:spcBef>
                <a:buClrTx/>
                <a:buFontTx/>
                <a:buNone/>
              </a:pPr>
              <a:t>10</a:t>
            </a:fld>
            <a:endParaRPr lang="de-DE" altLang="de-DE">
              <a:latin typeface="Sparkasse Rg" pitchFamily="34" charset="0"/>
            </a:endParaRPr>
          </a:p>
        </p:txBody>
      </p:sp>
      <p:sp>
        <p:nvSpPr>
          <p:cNvPr id="112643" name="Rectangle 2"/>
          <p:cNvSpPr>
            <a:spLocks noGrp="1" noRot="1" noChangeAspect="1" noChangeArrowheads="1" noTextEdit="1"/>
          </p:cNvSpPr>
          <p:nvPr>
            <p:ph type="sldImg"/>
          </p:nvPr>
        </p:nvSpPr>
        <p:spPr>
          <a:xfrm>
            <a:off x="90488" y="742950"/>
            <a:ext cx="6619875" cy="3724275"/>
          </a:xfrm>
          <a:ln/>
        </p:spPr>
      </p:sp>
      <p:sp>
        <p:nvSpPr>
          <p:cNvPr id="112644"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1ABF143-93FE-446C-8F3B-26520A7874C1}" type="slidenum">
              <a:rPr lang="de-DE" altLang="de-DE" smtClean="0">
                <a:latin typeface="Sparkasse Rg" pitchFamily="34" charset="0"/>
              </a:rPr>
              <a:pPr eaLnBrk="1" hangingPunct="1">
                <a:spcBef>
                  <a:spcPct val="0"/>
                </a:spcBef>
                <a:buClrTx/>
                <a:buFontTx/>
                <a:buNone/>
              </a:pPr>
              <a:t>11</a:t>
            </a:fld>
            <a:endParaRPr lang="de-DE" altLang="de-DE">
              <a:latin typeface="Sparkasse Rg" pitchFamily="34" charset="0"/>
            </a:endParaRPr>
          </a:p>
        </p:txBody>
      </p:sp>
      <p:sp>
        <p:nvSpPr>
          <p:cNvPr id="113667" name="Rectangle 2"/>
          <p:cNvSpPr>
            <a:spLocks noGrp="1" noRot="1" noChangeAspect="1" noChangeArrowheads="1" noTextEdit="1"/>
          </p:cNvSpPr>
          <p:nvPr>
            <p:ph type="sldImg"/>
          </p:nvPr>
        </p:nvSpPr>
        <p:spPr>
          <a:xfrm>
            <a:off x="90488" y="742950"/>
            <a:ext cx="6619875" cy="3724275"/>
          </a:xfrm>
          <a:ln/>
        </p:spPr>
      </p:sp>
      <p:sp>
        <p:nvSpPr>
          <p:cNvPr id="113668"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9E9EA269-331E-4CA1-A6F3-5274331E43B0}" type="slidenum">
              <a:rPr lang="de-DE" altLang="de-DE" smtClean="0">
                <a:latin typeface="Sparkasse Rg" pitchFamily="34" charset="0"/>
              </a:rPr>
              <a:pPr eaLnBrk="1" hangingPunct="1">
                <a:spcBef>
                  <a:spcPct val="0"/>
                </a:spcBef>
                <a:buClrTx/>
                <a:buFontTx/>
                <a:buNone/>
              </a:pPr>
              <a:t>12</a:t>
            </a:fld>
            <a:endParaRPr lang="de-DE" altLang="de-DE">
              <a:latin typeface="Sparkasse Rg" pitchFamily="34" charset="0"/>
            </a:endParaRPr>
          </a:p>
        </p:txBody>
      </p:sp>
      <p:sp>
        <p:nvSpPr>
          <p:cNvPr id="114691" name="Rectangle 2"/>
          <p:cNvSpPr>
            <a:spLocks noGrp="1" noRot="1" noChangeAspect="1" noChangeArrowheads="1" noTextEdit="1"/>
          </p:cNvSpPr>
          <p:nvPr>
            <p:ph type="sldImg"/>
          </p:nvPr>
        </p:nvSpPr>
        <p:spPr>
          <a:xfrm>
            <a:off x="90488" y="742950"/>
            <a:ext cx="6619875" cy="3724275"/>
          </a:xfrm>
          <a:ln/>
        </p:spPr>
      </p:sp>
      <p:sp>
        <p:nvSpPr>
          <p:cNvPr id="114692"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571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C79B0EB5-7EA8-4872-8CBA-591F15ACAB0D}" type="slidenum">
              <a:rPr lang="de-DE" altLang="de-DE" smtClean="0">
                <a:latin typeface="Sparkasse Rg" pitchFamily="34" charset="0"/>
              </a:rPr>
              <a:pPr eaLnBrk="1" hangingPunct="1">
                <a:spcBef>
                  <a:spcPct val="0"/>
                </a:spcBef>
                <a:buClrTx/>
                <a:buFontTx/>
                <a:buNone/>
              </a:pPr>
              <a:t>13</a:t>
            </a:fld>
            <a:endParaRPr lang="de-DE" altLang="de-DE">
              <a:latin typeface="Sparkasse Rg" pitchFamily="34" charset="0"/>
            </a:endParaRPr>
          </a:p>
        </p:txBody>
      </p:sp>
      <p:sp>
        <p:nvSpPr>
          <p:cNvPr id="115715" name="Rectangle 2"/>
          <p:cNvSpPr>
            <a:spLocks noGrp="1" noRot="1" noChangeAspect="1" noChangeArrowheads="1" noTextEdit="1"/>
          </p:cNvSpPr>
          <p:nvPr>
            <p:ph type="sldImg"/>
          </p:nvPr>
        </p:nvSpPr>
        <p:spPr>
          <a:xfrm>
            <a:off x="90488" y="742950"/>
            <a:ext cx="6619875" cy="3724275"/>
          </a:xfrm>
          <a:ln/>
        </p:spPr>
      </p:sp>
      <p:sp>
        <p:nvSpPr>
          <p:cNvPr id="11571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B38B193B-0651-488D-954C-EF0082D05DC4}" type="slidenum">
              <a:rPr lang="de-DE" altLang="de-DE" smtClean="0">
                <a:latin typeface="Sparkasse Rg" pitchFamily="34" charset="0"/>
              </a:rPr>
              <a:pPr eaLnBrk="1" hangingPunct="1">
                <a:spcBef>
                  <a:spcPct val="0"/>
                </a:spcBef>
                <a:buClrTx/>
                <a:buFontTx/>
                <a:buNone/>
              </a:pPr>
              <a:t>14</a:t>
            </a:fld>
            <a:endParaRPr lang="de-DE" altLang="de-DE">
              <a:latin typeface="Sparkasse Rg" pitchFamily="34" charset="0"/>
            </a:endParaRPr>
          </a:p>
        </p:txBody>
      </p:sp>
      <p:sp>
        <p:nvSpPr>
          <p:cNvPr id="116739" name="Rectangle 2"/>
          <p:cNvSpPr>
            <a:spLocks noGrp="1" noRot="1" noChangeAspect="1" noChangeArrowheads="1" noTextEdit="1"/>
          </p:cNvSpPr>
          <p:nvPr>
            <p:ph type="sldImg"/>
          </p:nvPr>
        </p:nvSpPr>
        <p:spPr>
          <a:xfrm>
            <a:off x="90488" y="742950"/>
            <a:ext cx="6619875" cy="3724275"/>
          </a:xfrm>
          <a:ln/>
        </p:spPr>
      </p:sp>
      <p:sp>
        <p:nvSpPr>
          <p:cNvPr id="11674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lIns="91451" tIns="45724" rIns="91451" bIns="45724"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D9894258-9A99-43E2-A812-A5BDFDD33DA4}" type="slidenum">
              <a:rPr lang="de-DE"/>
              <a:pPr/>
              <a:t>15</a:t>
            </a:fld>
            <a:endParaRPr lang="de-DE"/>
          </a:p>
        </p:txBody>
      </p:sp>
      <p:sp>
        <p:nvSpPr>
          <p:cNvPr id="473090" name="Rectangle 2"/>
          <p:cNvSpPr txBox="1">
            <a:spLocks noGrp="1" noRot="1" noChangeAspect="1" noChangeArrowheads="1" noTextEdit="1"/>
          </p:cNvSpPr>
          <p:nvPr>
            <p:ph type="sldImg"/>
          </p:nvPr>
        </p:nvSpPr>
        <p:spPr>
          <a:xfrm>
            <a:off x="87313" y="742950"/>
            <a:ext cx="6623050" cy="3725863"/>
          </a:xfrm>
          <a:ln/>
        </p:spPr>
      </p:sp>
      <p:sp>
        <p:nvSpPr>
          <p:cNvPr id="47309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424387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EE52045-57BA-4681-B080-A72A34E7F599}" type="slidenum">
              <a:rPr lang="de-DE"/>
              <a:pPr/>
              <a:t>17</a:t>
            </a:fld>
            <a:endParaRPr lang="de-DE"/>
          </a:p>
        </p:txBody>
      </p:sp>
      <p:sp>
        <p:nvSpPr>
          <p:cNvPr id="479234" name="Rectangle 2"/>
          <p:cNvSpPr txBox="1">
            <a:spLocks noGrp="1" noRot="1" noChangeAspect="1" noChangeArrowheads="1" noTextEdit="1"/>
          </p:cNvSpPr>
          <p:nvPr>
            <p:ph type="sldImg"/>
          </p:nvPr>
        </p:nvSpPr>
        <p:spPr>
          <a:xfrm>
            <a:off x="87313" y="742950"/>
            <a:ext cx="6623050" cy="3725863"/>
          </a:xfrm>
          <a:ln/>
        </p:spPr>
      </p:sp>
      <p:sp>
        <p:nvSpPr>
          <p:cNvPr id="47923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1772071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553962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4982174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7459375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6877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191719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8395773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667D3BA4-C826-496B-816E-FA612258FAF1}" type="slidenum">
              <a:rPr lang="de-DE"/>
              <a:pPr/>
              <a:t>25</a:t>
            </a:fld>
            <a:endParaRPr lang="de-DE"/>
          </a:p>
        </p:txBody>
      </p:sp>
      <p:sp>
        <p:nvSpPr>
          <p:cNvPr id="481282" name="Rectangle 2"/>
          <p:cNvSpPr txBox="1">
            <a:spLocks noGrp="1" noRot="1" noChangeAspect="1" noChangeArrowheads="1" noTextEdit="1"/>
          </p:cNvSpPr>
          <p:nvPr>
            <p:ph type="sldImg"/>
          </p:nvPr>
        </p:nvSpPr>
        <p:spPr>
          <a:xfrm>
            <a:off x="87313" y="742950"/>
            <a:ext cx="6623050" cy="3725863"/>
          </a:xfrm>
          <a:ln/>
        </p:spPr>
      </p:sp>
      <p:sp>
        <p:nvSpPr>
          <p:cNvPr id="48128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36540366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354BF954-DCBE-409C-AF58-1F1EC3553479}" type="slidenum">
              <a:rPr lang="de-DE"/>
              <a:pPr/>
              <a:t>26</a:t>
            </a:fld>
            <a:endParaRPr lang="de-DE"/>
          </a:p>
        </p:txBody>
      </p:sp>
      <p:sp>
        <p:nvSpPr>
          <p:cNvPr id="483330" name="Rectangle 2"/>
          <p:cNvSpPr txBox="1">
            <a:spLocks noGrp="1" noRot="1" noChangeAspect="1" noChangeArrowheads="1" noTextEdit="1"/>
          </p:cNvSpPr>
          <p:nvPr>
            <p:ph type="sldImg"/>
          </p:nvPr>
        </p:nvSpPr>
        <p:spPr>
          <a:xfrm>
            <a:off x="87313" y="742950"/>
            <a:ext cx="6623050" cy="3725863"/>
          </a:xfrm>
          <a:ln/>
        </p:spPr>
      </p:sp>
      <p:sp>
        <p:nvSpPr>
          <p:cNvPr id="48333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2135777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478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8DD3533A-9447-4D4D-8C68-7162F12C3DDB}" type="slidenum">
              <a:rPr lang="de-DE" sz="1200">
                <a:solidFill>
                  <a:srgbClr val="000000"/>
                </a:solidFill>
                <a:latin typeface="Sparkasse Rg" pitchFamily="34" charset="0"/>
              </a:rPr>
              <a:pPr eaLnBrk="1" hangingPunct="1"/>
              <a:t>27</a:t>
            </a:fld>
            <a:endParaRPr lang="de-DE" sz="1200">
              <a:solidFill>
                <a:srgbClr val="000000"/>
              </a:solidFill>
              <a:latin typeface="Sparkasse Rg" pitchFamily="34" charset="0"/>
            </a:endParaRPr>
          </a:p>
        </p:txBody>
      </p:sp>
      <p:sp>
        <p:nvSpPr>
          <p:cNvPr id="374787" name="Rectangle 2"/>
          <p:cNvSpPr>
            <a:spLocks noGrp="1" noRot="1" noChangeAspect="1" noChangeArrowheads="1" noTextEdit="1"/>
          </p:cNvSpPr>
          <p:nvPr>
            <p:ph type="sldImg"/>
          </p:nvPr>
        </p:nvSpPr>
        <p:spPr>
          <a:xfrm>
            <a:off x="93663" y="742950"/>
            <a:ext cx="6619875" cy="3724275"/>
          </a:xfrm>
          <a:ln/>
        </p:spPr>
      </p:sp>
      <p:sp>
        <p:nvSpPr>
          <p:cNvPr id="37478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96561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581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CB57CA6-6D5E-4E11-AD6B-B5417ACA0A32}" type="slidenum">
              <a:rPr lang="de-DE" sz="1200">
                <a:solidFill>
                  <a:srgbClr val="000000"/>
                </a:solidFill>
                <a:latin typeface="Sparkasse Rg" pitchFamily="34" charset="0"/>
              </a:rPr>
              <a:pPr eaLnBrk="1" hangingPunct="1"/>
              <a:t>28</a:t>
            </a:fld>
            <a:endParaRPr lang="de-DE" sz="1200">
              <a:solidFill>
                <a:srgbClr val="000000"/>
              </a:solidFill>
              <a:latin typeface="Sparkasse Rg" pitchFamily="34" charset="0"/>
            </a:endParaRPr>
          </a:p>
        </p:txBody>
      </p:sp>
      <p:sp>
        <p:nvSpPr>
          <p:cNvPr id="375811" name="Rectangle 2"/>
          <p:cNvSpPr>
            <a:spLocks noGrp="1" noRot="1" noChangeAspect="1" noChangeArrowheads="1" noTextEdit="1"/>
          </p:cNvSpPr>
          <p:nvPr>
            <p:ph type="sldImg"/>
          </p:nvPr>
        </p:nvSpPr>
        <p:spPr>
          <a:xfrm>
            <a:off x="93663" y="742950"/>
            <a:ext cx="6619875" cy="3724275"/>
          </a:xfrm>
          <a:ln/>
        </p:spPr>
      </p:sp>
      <p:sp>
        <p:nvSpPr>
          <p:cNvPr id="37581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3089779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4245290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2295925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9581395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3493001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1497863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683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D0616EB-C823-4719-AC60-1E9A01BCEA34}" type="slidenum">
              <a:rPr lang="de-DE" sz="1200">
                <a:solidFill>
                  <a:srgbClr val="000000"/>
                </a:solidFill>
                <a:latin typeface="Sparkasse Rg" pitchFamily="34" charset="0"/>
              </a:rPr>
              <a:pPr eaLnBrk="1" hangingPunct="1"/>
              <a:t>34</a:t>
            </a:fld>
            <a:endParaRPr lang="de-DE" sz="1200">
              <a:solidFill>
                <a:srgbClr val="000000"/>
              </a:solidFill>
              <a:latin typeface="Sparkasse Rg" pitchFamily="34" charset="0"/>
            </a:endParaRPr>
          </a:p>
        </p:txBody>
      </p:sp>
      <p:sp>
        <p:nvSpPr>
          <p:cNvPr id="376835" name="Rectangle 2"/>
          <p:cNvSpPr>
            <a:spLocks noGrp="1" noRot="1" noChangeAspect="1" noChangeArrowheads="1" noTextEdit="1"/>
          </p:cNvSpPr>
          <p:nvPr>
            <p:ph type="sldImg"/>
          </p:nvPr>
        </p:nvSpPr>
        <p:spPr>
          <a:xfrm>
            <a:off x="93663" y="742950"/>
            <a:ext cx="6619875" cy="3724275"/>
          </a:xfrm>
          <a:ln/>
        </p:spPr>
      </p:sp>
      <p:sp>
        <p:nvSpPr>
          <p:cNvPr id="37683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3865451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39834475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88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6C91F46-67A2-4F50-BC16-FE131C3E1787}" type="slidenum">
              <a:rPr lang="de-DE" sz="1200">
                <a:solidFill>
                  <a:srgbClr val="000000"/>
                </a:solidFill>
                <a:latin typeface="Sparkasse Rg" pitchFamily="34" charset="0"/>
              </a:rPr>
              <a:pPr eaLnBrk="1" hangingPunct="1"/>
              <a:t>36</a:t>
            </a:fld>
            <a:endParaRPr lang="de-DE" sz="1200">
              <a:solidFill>
                <a:srgbClr val="000000"/>
              </a:solidFill>
              <a:latin typeface="Sparkasse Rg" pitchFamily="34" charset="0"/>
            </a:endParaRPr>
          </a:p>
        </p:txBody>
      </p:sp>
      <p:sp>
        <p:nvSpPr>
          <p:cNvPr id="378883" name="Rectangle 2"/>
          <p:cNvSpPr>
            <a:spLocks noGrp="1" noRot="1" noChangeAspect="1" noChangeArrowheads="1" noTextEdit="1"/>
          </p:cNvSpPr>
          <p:nvPr>
            <p:ph type="sldImg"/>
          </p:nvPr>
        </p:nvSpPr>
        <p:spPr>
          <a:xfrm>
            <a:off x="93663" y="742950"/>
            <a:ext cx="6619875" cy="3724275"/>
          </a:xfrm>
          <a:ln/>
        </p:spPr>
      </p:sp>
      <p:sp>
        <p:nvSpPr>
          <p:cNvPr id="37888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6468520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990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4BFE1B2D-07F3-499D-9B85-08002EEE54CB}" type="slidenum">
              <a:rPr lang="de-DE" sz="1200">
                <a:solidFill>
                  <a:srgbClr val="000000"/>
                </a:solidFill>
                <a:latin typeface="Sparkasse Rg" pitchFamily="34" charset="0"/>
              </a:rPr>
              <a:pPr eaLnBrk="1" hangingPunct="1"/>
              <a:t>37</a:t>
            </a:fld>
            <a:endParaRPr lang="de-DE" sz="1200">
              <a:solidFill>
                <a:srgbClr val="000000"/>
              </a:solidFill>
              <a:latin typeface="Sparkasse Rg" pitchFamily="34" charset="0"/>
            </a:endParaRPr>
          </a:p>
        </p:txBody>
      </p:sp>
      <p:sp>
        <p:nvSpPr>
          <p:cNvPr id="379907" name="Rectangle 2"/>
          <p:cNvSpPr>
            <a:spLocks noGrp="1" noRot="1" noChangeAspect="1" noChangeArrowheads="1" noTextEdit="1"/>
          </p:cNvSpPr>
          <p:nvPr>
            <p:ph type="sldImg"/>
          </p:nvPr>
        </p:nvSpPr>
        <p:spPr>
          <a:xfrm>
            <a:off x="93663" y="742950"/>
            <a:ext cx="6619875" cy="3724275"/>
          </a:xfrm>
          <a:ln/>
        </p:spPr>
      </p:sp>
      <p:sp>
        <p:nvSpPr>
          <p:cNvPr id="37990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7718661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195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468201D-C911-4012-9DD8-43E7A284D292}" type="slidenum">
              <a:rPr lang="de-DE" sz="1200">
                <a:solidFill>
                  <a:srgbClr val="000000"/>
                </a:solidFill>
                <a:latin typeface="Sparkasse Rg" pitchFamily="34" charset="0"/>
              </a:rPr>
              <a:pPr eaLnBrk="1" hangingPunct="1"/>
              <a:t>38</a:t>
            </a:fld>
            <a:endParaRPr lang="de-DE" sz="1200">
              <a:solidFill>
                <a:srgbClr val="000000"/>
              </a:solidFill>
              <a:latin typeface="Sparkasse Rg" pitchFamily="34" charset="0"/>
            </a:endParaRPr>
          </a:p>
        </p:txBody>
      </p:sp>
      <p:sp>
        <p:nvSpPr>
          <p:cNvPr id="381955" name="Rectangle 2"/>
          <p:cNvSpPr>
            <a:spLocks noGrp="1" noRot="1" noChangeAspect="1" noChangeArrowheads="1" noTextEdit="1"/>
          </p:cNvSpPr>
          <p:nvPr>
            <p:ph type="sldImg"/>
          </p:nvPr>
        </p:nvSpPr>
        <p:spPr>
          <a:xfrm>
            <a:off x="93663" y="742950"/>
            <a:ext cx="6619875" cy="3724275"/>
          </a:xfrm>
          <a:ln/>
        </p:spPr>
      </p:sp>
      <p:sp>
        <p:nvSpPr>
          <p:cNvPr id="38195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066379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093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423A066-B1CF-4DC4-A7A9-D6EE4AB30EB8}" type="slidenum">
              <a:rPr lang="de-DE" sz="1200">
                <a:solidFill>
                  <a:srgbClr val="000000"/>
                </a:solidFill>
                <a:latin typeface="Sparkasse Rg" pitchFamily="34" charset="0"/>
              </a:rPr>
              <a:pPr eaLnBrk="1" hangingPunct="1"/>
              <a:t>39</a:t>
            </a:fld>
            <a:endParaRPr lang="de-DE" sz="1200">
              <a:solidFill>
                <a:srgbClr val="000000"/>
              </a:solidFill>
              <a:latin typeface="Sparkasse Rg" pitchFamily="34" charset="0"/>
            </a:endParaRPr>
          </a:p>
        </p:txBody>
      </p:sp>
      <p:sp>
        <p:nvSpPr>
          <p:cNvPr id="380931" name="Rectangle 2"/>
          <p:cNvSpPr>
            <a:spLocks noGrp="1" noRot="1" noChangeAspect="1" noChangeArrowheads="1" noTextEdit="1"/>
          </p:cNvSpPr>
          <p:nvPr>
            <p:ph type="sldImg"/>
          </p:nvPr>
        </p:nvSpPr>
        <p:spPr>
          <a:xfrm>
            <a:off x="93663" y="742950"/>
            <a:ext cx="6619875" cy="3724275"/>
          </a:xfrm>
          <a:ln/>
        </p:spPr>
      </p:sp>
      <p:sp>
        <p:nvSpPr>
          <p:cNvPr id="38093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37811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F7E041A3-935E-4547-BFC8-42EC311BE9EB}" type="slidenum">
              <a:rPr lang="de-DE"/>
              <a:pPr/>
              <a:t>41</a:t>
            </a:fld>
            <a:endParaRPr lang="de-DE"/>
          </a:p>
        </p:txBody>
      </p:sp>
      <p:sp>
        <p:nvSpPr>
          <p:cNvPr id="487426" name="Rectangle 2"/>
          <p:cNvSpPr txBox="1">
            <a:spLocks noGrp="1" noRot="1" noChangeAspect="1" noChangeArrowheads="1" noTextEdit="1"/>
          </p:cNvSpPr>
          <p:nvPr>
            <p:ph type="sldImg"/>
          </p:nvPr>
        </p:nvSpPr>
        <p:spPr>
          <a:xfrm>
            <a:off x="87313" y="742950"/>
            <a:ext cx="6623050" cy="3725863"/>
          </a:xfrm>
          <a:ln/>
        </p:spPr>
      </p:sp>
      <p:sp>
        <p:nvSpPr>
          <p:cNvPr id="487427"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2010678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78223B00-B333-47C3-8628-9022D13D7F02}" type="slidenum">
              <a:rPr lang="de-DE"/>
              <a:pPr/>
              <a:t>42</a:t>
            </a:fld>
            <a:endParaRPr lang="de-DE"/>
          </a:p>
        </p:txBody>
      </p:sp>
      <p:sp>
        <p:nvSpPr>
          <p:cNvPr id="489474" name="Rectangle 2"/>
          <p:cNvSpPr txBox="1">
            <a:spLocks noGrp="1" noRot="1" noChangeAspect="1" noChangeArrowheads="1" noTextEdit="1"/>
          </p:cNvSpPr>
          <p:nvPr>
            <p:ph type="sldImg"/>
          </p:nvPr>
        </p:nvSpPr>
        <p:spPr>
          <a:xfrm>
            <a:off x="87313" y="742950"/>
            <a:ext cx="6623050" cy="3725863"/>
          </a:xfrm>
          <a:ln/>
        </p:spPr>
      </p:sp>
      <p:sp>
        <p:nvSpPr>
          <p:cNvPr id="489475"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8236181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14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6F8F056-A6BA-4C51-9536-CEA2E978337A}" type="slidenum">
              <a:rPr lang="de-DE" sz="1200">
                <a:solidFill>
                  <a:srgbClr val="000000"/>
                </a:solidFill>
                <a:latin typeface="Sparkasse Rg" pitchFamily="34" charset="0"/>
              </a:rPr>
              <a:pPr eaLnBrk="1" hangingPunct="1"/>
              <a:t>43</a:t>
            </a:fld>
            <a:endParaRPr lang="de-DE" sz="1200">
              <a:solidFill>
                <a:srgbClr val="000000"/>
              </a:solidFill>
              <a:latin typeface="Sparkasse Rg" pitchFamily="34" charset="0"/>
            </a:endParaRPr>
          </a:p>
        </p:txBody>
      </p:sp>
      <p:sp>
        <p:nvSpPr>
          <p:cNvPr id="361475" name="Rectangle 2"/>
          <p:cNvSpPr>
            <a:spLocks noGrp="1" noRot="1" noChangeAspect="1" noChangeArrowheads="1" noTextEdit="1"/>
          </p:cNvSpPr>
          <p:nvPr>
            <p:ph type="sldImg"/>
          </p:nvPr>
        </p:nvSpPr>
        <p:spPr>
          <a:xfrm>
            <a:off x="93663" y="742950"/>
            <a:ext cx="6619875" cy="3724275"/>
          </a:xfrm>
          <a:ln/>
        </p:spPr>
      </p:sp>
      <p:sp>
        <p:nvSpPr>
          <p:cNvPr id="36147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9385915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24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9139B9-EBBB-4FD7-9E6A-D792144CFDCA}" type="slidenum">
              <a:rPr lang="de-DE" sz="1200">
                <a:solidFill>
                  <a:srgbClr val="000000"/>
                </a:solidFill>
                <a:latin typeface="Sparkasse Rg" pitchFamily="34" charset="0"/>
              </a:rPr>
              <a:pPr eaLnBrk="1" hangingPunct="1"/>
              <a:t>44</a:t>
            </a:fld>
            <a:endParaRPr lang="de-DE" sz="1200">
              <a:solidFill>
                <a:srgbClr val="000000"/>
              </a:solidFill>
              <a:latin typeface="Sparkasse Rg" pitchFamily="34" charset="0"/>
            </a:endParaRPr>
          </a:p>
        </p:txBody>
      </p:sp>
      <p:sp>
        <p:nvSpPr>
          <p:cNvPr id="362499" name="Rectangle 2"/>
          <p:cNvSpPr>
            <a:spLocks noGrp="1" noRot="1" noChangeAspect="1" noChangeArrowheads="1" noTextEdit="1"/>
          </p:cNvSpPr>
          <p:nvPr>
            <p:ph type="sldImg"/>
          </p:nvPr>
        </p:nvSpPr>
        <p:spPr>
          <a:xfrm>
            <a:off x="93663" y="742950"/>
            <a:ext cx="6619875" cy="3724275"/>
          </a:xfrm>
          <a:ln/>
        </p:spPr>
      </p:sp>
      <p:sp>
        <p:nvSpPr>
          <p:cNvPr id="36250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1094814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35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0794984-4538-4862-B949-D8817848F907}" type="slidenum">
              <a:rPr lang="de-DE" sz="1200">
                <a:solidFill>
                  <a:srgbClr val="000000"/>
                </a:solidFill>
                <a:latin typeface="Sparkasse Rg" pitchFamily="34" charset="0"/>
              </a:rPr>
              <a:pPr eaLnBrk="1" hangingPunct="1"/>
              <a:t>45</a:t>
            </a:fld>
            <a:endParaRPr lang="de-DE" sz="1200">
              <a:solidFill>
                <a:srgbClr val="000000"/>
              </a:solidFill>
              <a:latin typeface="Sparkasse Rg" pitchFamily="34" charset="0"/>
            </a:endParaRPr>
          </a:p>
        </p:txBody>
      </p:sp>
      <p:sp>
        <p:nvSpPr>
          <p:cNvPr id="363523" name="Rectangle 2"/>
          <p:cNvSpPr>
            <a:spLocks noGrp="1" noRot="1" noChangeAspect="1" noChangeArrowheads="1" noTextEdit="1"/>
          </p:cNvSpPr>
          <p:nvPr>
            <p:ph type="sldImg"/>
          </p:nvPr>
        </p:nvSpPr>
        <p:spPr>
          <a:xfrm>
            <a:off x="93663" y="742950"/>
            <a:ext cx="6619875" cy="3724275"/>
          </a:xfrm>
          <a:ln/>
        </p:spPr>
      </p:sp>
      <p:sp>
        <p:nvSpPr>
          <p:cNvPr id="36352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600265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45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7D586BB2-FC6D-4C99-8131-681E71997017}" type="slidenum">
              <a:rPr lang="de-DE" sz="1200">
                <a:solidFill>
                  <a:srgbClr val="000000"/>
                </a:solidFill>
                <a:latin typeface="Sparkasse Rg" pitchFamily="34" charset="0"/>
              </a:rPr>
              <a:pPr eaLnBrk="1" hangingPunct="1"/>
              <a:t>46</a:t>
            </a:fld>
            <a:endParaRPr lang="de-DE" sz="1200">
              <a:solidFill>
                <a:srgbClr val="000000"/>
              </a:solidFill>
              <a:latin typeface="Sparkasse Rg" pitchFamily="34" charset="0"/>
            </a:endParaRPr>
          </a:p>
        </p:txBody>
      </p:sp>
      <p:sp>
        <p:nvSpPr>
          <p:cNvPr id="364547" name="Rectangle 2"/>
          <p:cNvSpPr>
            <a:spLocks noGrp="1" noRot="1" noChangeAspect="1" noChangeArrowheads="1" noTextEdit="1"/>
          </p:cNvSpPr>
          <p:nvPr>
            <p:ph type="sldImg"/>
          </p:nvPr>
        </p:nvSpPr>
        <p:spPr>
          <a:xfrm>
            <a:off x="93663" y="742950"/>
            <a:ext cx="6619875" cy="3724275"/>
          </a:xfrm>
          <a:ln/>
        </p:spPr>
      </p:sp>
      <p:sp>
        <p:nvSpPr>
          <p:cNvPr id="36454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4525132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557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95AB131C-0FAF-420B-A6B9-216EC79FFB81}" type="slidenum">
              <a:rPr lang="de-DE" sz="1200">
                <a:solidFill>
                  <a:srgbClr val="000000"/>
                </a:solidFill>
                <a:latin typeface="Sparkasse Rg" pitchFamily="34" charset="0"/>
              </a:rPr>
              <a:pPr eaLnBrk="1" hangingPunct="1"/>
              <a:t>47</a:t>
            </a:fld>
            <a:endParaRPr lang="de-DE" sz="1200">
              <a:solidFill>
                <a:srgbClr val="000000"/>
              </a:solidFill>
              <a:latin typeface="Sparkasse Rg" pitchFamily="34" charset="0"/>
            </a:endParaRPr>
          </a:p>
        </p:txBody>
      </p:sp>
      <p:sp>
        <p:nvSpPr>
          <p:cNvPr id="365571" name="Rectangle 2"/>
          <p:cNvSpPr>
            <a:spLocks noGrp="1" noRot="1" noChangeAspect="1" noChangeArrowheads="1" noTextEdit="1"/>
          </p:cNvSpPr>
          <p:nvPr>
            <p:ph type="sldImg"/>
          </p:nvPr>
        </p:nvSpPr>
        <p:spPr>
          <a:xfrm>
            <a:off x="93663" y="742950"/>
            <a:ext cx="6619875" cy="3724275"/>
          </a:xfrm>
          <a:ln/>
        </p:spPr>
      </p:sp>
      <p:sp>
        <p:nvSpPr>
          <p:cNvPr id="36557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62494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659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337C616-BD52-49BA-B1BF-8A8B2D075DBB}" type="slidenum">
              <a:rPr lang="de-DE" sz="1200">
                <a:solidFill>
                  <a:srgbClr val="000000"/>
                </a:solidFill>
                <a:latin typeface="Sparkasse Rg" pitchFamily="34" charset="0"/>
              </a:rPr>
              <a:pPr eaLnBrk="1" hangingPunct="1"/>
              <a:t>48</a:t>
            </a:fld>
            <a:endParaRPr lang="de-DE" sz="1200">
              <a:solidFill>
                <a:srgbClr val="000000"/>
              </a:solidFill>
              <a:latin typeface="Sparkasse Rg" pitchFamily="34" charset="0"/>
            </a:endParaRPr>
          </a:p>
        </p:txBody>
      </p:sp>
      <p:sp>
        <p:nvSpPr>
          <p:cNvPr id="366595" name="Rectangle 2"/>
          <p:cNvSpPr>
            <a:spLocks noGrp="1" noRot="1" noChangeAspect="1" noChangeArrowheads="1" noTextEdit="1"/>
          </p:cNvSpPr>
          <p:nvPr>
            <p:ph type="sldImg"/>
          </p:nvPr>
        </p:nvSpPr>
        <p:spPr>
          <a:xfrm>
            <a:off x="93663" y="742950"/>
            <a:ext cx="6619875" cy="3724275"/>
          </a:xfrm>
          <a:ln/>
        </p:spPr>
      </p:sp>
      <p:sp>
        <p:nvSpPr>
          <p:cNvPr id="36659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5246567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761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11575C7-254A-4E97-98EC-CFDC4EE472B3}" type="slidenum">
              <a:rPr lang="de-DE" sz="1200">
                <a:solidFill>
                  <a:srgbClr val="000000"/>
                </a:solidFill>
                <a:latin typeface="Sparkasse Rg" pitchFamily="34" charset="0"/>
              </a:rPr>
              <a:pPr eaLnBrk="1" hangingPunct="1"/>
              <a:t>49</a:t>
            </a:fld>
            <a:endParaRPr lang="de-DE" sz="1200">
              <a:solidFill>
                <a:srgbClr val="000000"/>
              </a:solidFill>
              <a:latin typeface="Sparkasse Rg" pitchFamily="34" charset="0"/>
            </a:endParaRPr>
          </a:p>
        </p:txBody>
      </p:sp>
      <p:sp>
        <p:nvSpPr>
          <p:cNvPr id="367619" name="Rectangle 2"/>
          <p:cNvSpPr>
            <a:spLocks noGrp="1" noRot="1" noChangeAspect="1" noChangeArrowheads="1" noTextEdit="1"/>
          </p:cNvSpPr>
          <p:nvPr>
            <p:ph type="sldImg"/>
          </p:nvPr>
        </p:nvSpPr>
        <p:spPr>
          <a:xfrm>
            <a:off x="93663" y="742950"/>
            <a:ext cx="6619875" cy="3724275"/>
          </a:xfrm>
          <a:ln/>
        </p:spPr>
      </p:sp>
      <p:sp>
        <p:nvSpPr>
          <p:cNvPr id="36762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0019200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4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00FE689E-BF72-4A8C-B8F6-C3A8F960CBF5}" type="slidenum">
              <a:rPr lang="de-DE" sz="1200">
                <a:solidFill>
                  <a:srgbClr val="000000"/>
                </a:solidFill>
                <a:latin typeface="Sparkasse Rg" pitchFamily="34" charset="0"/>
              </a:rPr>
              <a:pPr eaLnBrk="1" hangingPunct="1"/>
              <a:t>50</a:t>
            </a:fld>
            <a:endParaRPr lang="de-DE" sz="1200">
              <a:solidFill>
                <a:srgbClr val="000000"/>
              </a:solidFill>
              <a:latin typeface="Sparkasse Rg" pitchFamily="34" charset="0"/>
            </a:endParaRPr>
          </a:p>
        </p:txBody>
      </p:sp>
      <p:sp>
        <p:nvSpPr>
          <p:cNvPr id="368643" name="Rectangle 2"/>
          <p:cNvSpPr>
            <a:spLocks noGrp="1" noRot="1" noChangeAspect="1" noChangeArrowheads="1" noTextEdit="1"/>
          </p:cNvSpPr>
          <p:nvPr>
            <p:ph type="sldImg"/>
          </p:nvPr>
        </p:nvSpPr>
        <p:spPr>
          <a:xfrm>
            <a:off x="93663" y="742950"/>
            <a:ext cx="6619875" cy="3724275"/>
          </a:xfrm>
          <a:ln/>
        </p:spPr>
      </p:sp>
      <p:sp>
        <p:nvSpPr>
          <p:cNvPr id="368644"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299381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966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E300AD6E-65F9-4309-9C0C-9ED38E9DA83C}" type="slidenum">
              <a:rPr lang="de-DE" sz="1200">
                <a:solidFill>
                  <a:srgbClr val="000000"/>
                </a:solidFill>
                <a:latin typeface="Sparkasse Rg" pitchFamily="34" charset="0"/>
              </a:rPr>
              <a:pPr eaLnBrk="1" hangingPunct="1"/>
              <a:t>51</a:t>
            </a:fld>
            <a:endParaRPr lang="de-DE" sz="1200">
              <a:solidFill>
                <a:srgbClr val="000000"/>
              </a:solidFill>
              <a:latin typeface="Sparkasse Rg" pitchFamily="34" charset="0"/>
            </a:endParaRPr>
          </a:p>
        </p:txBody>
      </p:sp>
      <p:sp>
        <p:nvSpPr>
          <p:cNvPr id="369667" name="Rectangle 2"/>
          <p:cNvSpPr>
            <a:spLocks noGrp="1" noRot="1" noChangeAspect="1" noChangeArrowheads="1" noTextEdit="1"/>
          </p:cNvSpPr>
          <p:nvPr>
            <p:ph type="sldImg"/>
          </p:nvPr>
        </p:nvSpPr>
        <p:spPr>
          <a:xfrm>
            <a:off x="93663" y="742950"/>
            <a:ext cx="6619875" cy="3724275"/>
          </a:xfrm>
          <a:ln/>
        </p:spPr>
      </p:sp>
      <p:sp>
        <p:nvSpPr>
          <p:cNvPr id="369668"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4448385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069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3161AB3E-DD77-44D9-AC97-2928F5F87C62}" type="slidenum">
              <a:rPr lang="de-DE" sz="1200">
                <a:solidFill>
                  <a:srgbClr val="000000"/>
                </a:solidFill>
                <a:latin typeface="Sparkasse Rg" pitchFamily="34" charset="0"/>
              </a:rPr>
              <a:pPr eaLnBrk="1" hangingPunct="1"/>
              <a:t>52</a:t>
            </a:fld>
            <a:endParaRPr lang="de-DE" sz="1200">
              <a:solidFill>
                <a:srgbClr val="000000"/>
              </a:solidFill>
              <a:latin typeface="Sparkasse Rg" pitchFamily="34" charset="0"/>
            </a:endParaRPr>
          </a:p>
        </p:txBody>
      </p:sp>
      <p:sp>
        <p:nvSpPr>
          <p:cNvPr id="370691" name="Rectangle 2"/>
          <p:cNvSpPr>
            <a:spLocks noGrp="1" noRot="1" noChangeAspect="1" noChangeArrowheads="1" noTextEdit="1"/>
          </p:cNvSpPr>
          <p:nvPr>
            <p:ph type="sldImg"/>
          </p:nvPr>
        </p:nvSpPr>
        <p:spPr>
          <a:xfrm>
            <a:off x="93663" y="742950"/>
            <a:ext cx="6619875" cy="3724275"/>
          </a:xfrm>
          <a:ln/>
        </p:spPr>
      </p:sp>
      <p:sp>
        <p:nvSpPr>
          <p:cNvPr id="370692"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259745799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171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B9DEB884-CAFA-4896-A5C0-9B0ED68CD259}" type="slidenum">
              <a:rPr lang="de-DE" sz="1200">
                <a:solidFill>
                  <a:srgbClr val="000000"/>
                </a:solidFill>
                <a:latin typeface="Sparkasse Rg" pitchFamily="34" charset="0"/>
              </a:rPr>
              <a:pPr eaLnBrk="1" hangingPunct="1"/>
              <a:t>53</a:t>
            </a:fld>
            <a:endParaRPr lang="de-DE" sz="1200">
              <a:solidFill>
                <a:srgbClr val="000000"/>
              </a:solidFill>
              <a:latin typeface="Sparkasse Rg" pitchFamily="34" charset="0"/>
            </a:endParaRPr>
          </a:p>
        </p:txBody>
      </p:sp>
      <p:sp>
        <p:nvSpPr>
          <p:cNvPr id="371715" name="Rectangle 2"/>
          <p:cNvSpPr>
            <a:spLocks noGrp="1" noRot="1" noChangeAspect="1" noChangeArrowheads="1" noTextEdit="1"/>
          </p:cNvSpPr>
          <p:nvPr>
            <p:ph type="sldImg"/>
          </p:nvPr>
        </p:nvSpPr>
        <p:spPr>
          <a:xfrm>
            <a:off x="93663" y="742950"/>
            <a:ext cx="6619875" cy="3724275"/>
          </a:xfrm>
          <a:ln/>
        </p:spPr>
      </p:sp>
      <p:sp>
        <p:nvSpPr>
          <p:cNvPr id="371716"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32015536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273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9DE523-4DDA-40D6-A56B-428D0E04655E}" type="slidenum">
              <a:rPr lang="de-DE" sz="1200">
                <a:solidFill>
                  <a:srgbClr val="000000"/>
                </a:solidFill>
                <a:latin typeface="Sparkasse Rg" pitchFamily="34" charset="0"/>
              </a:rPr>
              <a:pPr eaLnBrk="1" hangingPunct="1"/>
              <a:t>54</a:t>
            </a:fld>
            <a:endParaRPr lang="de-DE" sz="1200">
              <a:solidFill>
                <a:srgbClr val="000000"/>
              </a:solidFill>
              <a:latin typeface="Sparkasse Rg" pitchFamily="34" charset="0"/>
            </a:endParaRPr>
          </a:p>
        </p:txBody>
      </p:sp>
      <p:sp>
        <p:nvSpPr>
          <p:cNvPr id="372739" name="Rectangle 2"/>
          <p:cNvSpPr>
            <a:spLocks noGrp="1" noRot="1" noChangeAspect="1" noChangeArrowheads="1" noTextEdit="1"/>
          </p:cNvSpPr>
          <p:nvPr>
            <p:ph type="sldImg"/>
          </p:nvPr>
        </p:nvSpPr>
        <p:spPr>
          <a:xfrm>
            <a:off x="93663" y="742950"/>
            <a:ext cx="6619875" cy="3724275"/>
          </a:xfrm>
          <a:ln/>
        </p:spPr>
      </p:sp>
      <p:sp>
        <p:nvSpPr>
          <p:cNvPr id="372740" name="Rectangle 3"/>
          <p:cNvSpPr>
            <a:spLocks noGrp="1" noChangeArrowheads="1"/>
          </p:cNvSpPr>
          <p:nvPr>
            <p:ph type="body" idx="1"/>
          </p:nvPr>
        </p:nvSpPr>
        <p:spPr>
          <a:xfrm>
            <a:off x="903288" y="4716463"/>
            <a:ext cx="4992687" cy="4467225"/>
          </a:xfrm>
          <a:noFill/>
        </p:spPr>
        <p:txBody>
          <a:bodyPr wrap="none" anchor="ctr"/>
          <a:lstStyle/>
          <a:p>
            <a:endParaRPr lang="de-DE"/>
          </a:p>
        </p:txBody>
      </p:sp>
    </p:spTree>
    <p:extLst>
      <p:ext uri="{BB962C8B-B14F-4D97-AF65-F5344CB8AC3E}">
        <p14:creationId xmlns:p14="http://schemas.microsoft.com/office/powerpoint/2010/main" val="127674838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49F0B7FD-EAB7-41D6-9601-A77E8113FF78}" type="slidenum">
              <a:rPr lang="de-DE"/>
              <a:pPr/>
              <a:t>55</a:t>
            </a:fld>
            <a:endParaRPr lang="de-DE"/>
          </a:p>
        </p:txBody>
      </p:sp>
      <p:sp>
        <p:nvSpPr>
          <p:cNvPr id="491522" name="Rectangle 2"/>
          <p:cNvSpPr txBox="1">
            <a:spLocks noGrp="1" noRot="1" noChangeAspect="1" noChangeArrowheads="1" noTextEdit="1"/>
          </p:cNvSpPr>
          <p:nvPr>
            <p:ph type="sldImg"/>
          </p:nvPr>
        </p:nvSpPr>
        <p:spPr>
          <a:xfrm>
            <a:off x="87313" y="742950"/>
            <a:ext cx="6623050" cy="3725863"/>
          </a:xfrm>
          <a:ln/>
        </p:spPr>
      </p:sp>
      <p:sp>
        <p:nvSpPr>
          <p:cNvPr id="491523"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93767571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26"/>
          <p:cNvSpPr>
            <a:spLocks noGrp="1" noChangeArrowheads="1"/>
          </p:cNvSpPr>
          <p:nvPr>
            <p:ph type="sldNum"/>
          </p:nvPr>
        </p:nvSpPr>
        <p:spPr>
          <a:ln/>
        </p:spPr>
        <p:txBody>
          <a:bodyPr/>
          <a:lstStyle/>
          <a:p>
            <a:fld id="{EDB53AC3-F79C-4526-A9B2-B64A4DED83AC}" type="slidenum">
              <a:rPr lang="de-DE"/>
              <a:pPr/>
              <a:t>56</a:t>
            </a:fld>
            <a:endParaRPr lang="de-DE"/>
          </a:p>
        </p:txBody>
      </p:sp>
      <p:sp>
        <p:nvSpPr>
          <p:cNvPr id="493570" name="Rectangle 2"/>
          <p:cNvSpPr txBox="1">
            <a:spLocks noGrp="1" noRot="1" noChangeAspect="1" noChangeArrowheads="1" noTextEdit="1"/>
          </p:cNvSpPr>
          <p:nvPr>
            <p:ph type="sldImg"/>
          </p:nvPr>
        </p:nvSpPr>
        <p:spPr>
          <a:xfrm>
            <a:off x="87313" y="742950"/>
            <a:ext cx="6623050" cy="3725863"/>
          </a:xfrm>
          <a:ln/>
        </p:spPr>
      </p:sp>
      <p:sp>
        <p:nvSpPr>
          <p:cNvPr id="493571" name="Rectangle 3"/>
          <p:cNvSpPr txBox="1">
            <a:spLocks noGrp="1" noChangeArrowheads="1"/>
          </p:cNvSpPr>
          <p:nvPr>
            <p:ph type="body" idx="1"/>
          </p:nvPr>
        </p:nvSpPr>
        <p:spPr>
          <a:xfrm>
            <a:off x="904432" y="4717732"/>
            <a:ext cx="4990332" cy="4465216"/>
          </a:xfrm>
          <a:noFill/>
          <a:ln/>
        </p:spPr>
        <p:txBody>
          <a:bodyPr wrap="none" anchor="ctr"/>
          <a:lstStyle/>
          <a:p>
            <a:endParaRPr lang="de-DE"/>
          </a:p>
        </p:txBody>
      </p:sp>
    </p:spTree>
    <p:extLst>
      <p:ext uri="{BB962C8B-B14F-4D97-AF65-F5344CB8AC3E}">
        <p14:creationId xmlns:p14="http://schemas.microsoft.com/office/powerpoint/2010/main" val="103074189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382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9D37A7D-E720-4A45-9D64-0A7ACBBC781D}" type="slidenum">
              <a:rPr lang="de-DE" sz="1200">
                <a:solidFill>
                  <a:srgbClr val="000000"/>
                </a:solidFill>
                <a:latin typeface="Sparkasse Rg" pitchFamily="34" charset="0"/>
              </a:rPr>
              <a:pPr eaLnBrk="1" hangingPunct="1"/>
              <a:t>57</a:t>
            </a:fld>
            <a:endParaRPr lang="de-DE" sz="1200">
              <a:solidFill>
                <a:srgbClr val="000000"/>
              </a:solidFill>
              <a:latin typeface="Sparkasse Rg" pitchFamily="34" charset="0"/>
            </a:endParaRPr>
          </a:p>
        </p:txBody>
      </p:sp>
      <p:sp>
        <p:nvSpPr>
          <p:cNvPr id="33382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22B2BB9-1ADA-498A-BFE4-0490C2CA987E}" type="slidenum">
              <a:rPr lang="de-DE" sz="1200">
                <a:solidFill>
                  <a:srgbClr val="000000"/>
                </a:solidFill>
                <a:latin typeface="Sparkasse Rg" pitchFamily="34" charset="0"/>
              </a:rPr>
              <a:pPr algn="r" eaLnBrk="1" hangingPunct="1">
                <a:buClrTx/>
                <a:buFontTx/>
                <a:buNone/>
              </a:pPr>
              <a:t>57</a:t>
            </a:fld>
            <a:endParaRPr lang="de-DE" sz="1200">
              <a:solidFill>
                <a:srgbClr val="000000"/>
              </a:solidFill>
              <a:latin typeface="Sparkasse Rg" pitchFamily="34" charset="0"/>
            </a:endParaRPr>
          </a:p>
        </p:txBody>
      </p:sp>
      <p:sp>
        <p:nvSpPr>
          <p:cNvPr id="33382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382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23452057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4850"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A5625151-3D25-46E5-8C05-3F39028BCDDC}" type="slidenum">
              <a:rPr lang="de-DE" sz="1200">
                <a:solidFill>
                  <a:srgbClr val="000000"/>
                </a:solidFill>
                <a:latin typeface="Sparkasse Rg" pitchFamily="34" charset="0"/>
              </a:rPr>
              <a:pPr eaLnBrk="1" hangingPunct="1"/>
              <a:t>58</a:t>
            </a:fld>
            <a:endParaRPr lang="de-DE" sz="1200">
              <a:solidFill>
                <a:srgbClr val="000000"/>
              </a:solidFill>
              <a:latin typeface="Sparkasse Rg" pitchFamily="34" charset="0"/>
            </a:endParaRPr>
          </a:p>
        </p:txBody>
      </p:sp>
      <p:sp>
        <p:nvSpPr>
          <p:cNvPr id="33485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DC4F38AA-52C0-4EBE-B07A-1615AFCDD3F3}" type="slidenum">
              <a:rPr lang="de-DE" sz="1200">
                <a:solidFill>
                  <a:srgbClr val="000000"/>
                </a:solidFill>
                <a:latin typeface="Sparkasse Rg" pitchFamily="34" charset="0"/>
              </a:rPr>
              <a:pPr algn="r" eaLnBrk="1" hangingPunct="1">
                <a:buClrTx/>
                <a:buFontTx/>
                <a:buNone/>
              </a:pPr>
              <a:t>58</a:t>
            </a:fld>
            <a:endParaRPr lang="de-DE" sz="1200">
              <a:solidFill>
                <a:srgbClr val="000000"/>
              </a:solidFill>
              <a:latin typeface="Sparkasse Rg" pitchFamily="34" charset="0"/>
            </a:endParaRPr>
          </a:p>
        </p:txBody>
      </p:sp>
      <p:sp>
        <p:nvSpPr>
          <p:cNvPr id="334852"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4853"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68480751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5874"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29E60DA0-6EB1-409C-9E64-64FC61F56B4A}" type="slidenum">
              <a:rPr lang="de-DE" sz="1200">
                <a:solidFill>
                  <a:srgbClr val="000000"/>
                </a:solidFill>
                <a:latin typeface="Sparkasse Rg" pitchFamily="34" charset="0"/>
              </a:rPr>
              <a:pPr eaLnBrk="1" hangingPunct="1"/>
              <a:t>59</a:t>
            </a:fld>
            <a:endParaRPr lang="de-DE" sz="1200">
              <a:solidFill>
                <a:srgbClr val="000000"/>
              </a:solidFill>
              <a:latin typeface="Sparkasse Rg" pitchFamily="34" charset="0"/>
            </a:endParaRPr>
          </a:p>
        </p:txBody>
      </p:sp>
      <p:sp>
        <p:nvSpPr>
          <p:cNvPr id="335875"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C68D2A8F-638E-41C4-A9F8-720E35BCC154}" type="slidenum">
              <a:rPr lang="de-DE" sz="1200">
                <a:solidFill>
                  <a:srgbClr val="000000"/>
                </a:solidFill>
                <a:latin typeface="Sparkasse Rg" pitchFamily="34" charset="0"/>
              </a:rPr>
              <a:pPr algn="r" eaLnBrk="1" hangingPunct="1">
                <a:buClrTx/>
                <a:buFontTx/>
                <a:buNone/>
              </a:pPr>
              <a:t>59</a:t>
            </a:fld>
            <a:endParaRPr lang="de-DE" sz="1200">
              <a:solidFill>
                <a:srgbClr val="000000"/>
              </a:solidFill>
              <a:latin typeface="Sparkasse Rg" pitchFamily="34" charset="0"/>
            </a:endParaRPr>
          </a:p>
        </p:txBody>
      </p:sp>
      <p:sp>
        <p:nvSpPr>
          <p:cNvPr id="335876"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5877"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38433031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6898"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2EEA3A7-E96E-40B7-A4DF-CE41F8169D9F}" type="slidenum">
              <a:rPr lang="de-DE" sz="1200">
                <a:solidFill>
                  <a:srgbClr val="000000"/>
                </a:solidFill>
                <a:latin typeface="Sparkasse Rg" pitchFamily="34" charset="0"/>
              </a:rPr>
              <a:pPr eaLnBrk="1" hangingPunct="1"/>
              <a:t>60</a:t>
            </a:fld>
            <a:endParaRPr lang="de-DE" sz="1200">
              <a:solidFill>
                <a:srgbClr val="000000"/>
              </a:solidFill>
              <a:latin typeface="Sparkasse Rg" pitchFamily="34" charset="0"/>
            </a:endParaRPr>
          </a:p>
        </p:txBody>
      </p:sp>
      <p:sp>
        <p:nvSpPr>
          <p:cNvPr id="3368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AD1BCF46-8DEF-4CF1-9EDA-7E1CC0A5F440}" type="slidenum">
              <a:rPr lang="de-DE" sz="1200">
                <a:solidFill>
                  <a:srgbClr val="000000"/>
                </a:solidFill>
                <a:latin typeface="Sparkasse Rg" pitchFamily="34" charset="0"/>
              </a:rPr>
              <a:pPr algn="r" eaLnBrk="1" hangingPunct="1">
                <a:buClrTx/>
                <a:buFontTx/>
                <a:buNone/>
              </a:pPr>
              <a:t>60</a:t>
            </a:fld>
            <a:endParaRPr lang="de-DE" sz="1200">
              <a:solidFill>
                <a:srgbClr val="000000"/>
              </a:solidFill>
              <a:latin typeface="Sparkasse Rg" pitchFamily="34" charset="0"/>
            </a:endParaRPr>
          </a:p>
        </p:txBody>
      </p:sp>
      <p:sp>
        <p:nvSpPr>
          <p:cNvPr id="336900"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6901"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1986980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649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4D9F3A82-C5AB-41AB-9423-7C684689752A}" type="slidenum">
              <a:rPr lang="de-DE" altLang="de-DE" smtClean="0">
                <a:latin typeface="Sparkasse Rg" pitchFamily="34" charset="0"/>
              </a:rPr>
              <a:pPr eaLnBrk="1" hangingPunct="1">
                <a:spcBef>
                  <a:spcPct val="0"/>
                </a:spcBef>
                <a:buClrTx/>
                <a:buFontTx/>
                <a:buNone/>
              </a:pPr>
              <a:t>6</a:t>
            </a:fld>
            <a:endParaRPr lang="de-DE" altLang="de-DE">
              <a:latin typeface="Sparkasse Rg" pitchFamily="34" charset="0"/>
            </a:endParaRPr>
          </a:p>
        </p:txBody>
      </p:sp>
      <p:sp>
        <p:nvSpPr>
          <p:cNvPr id="106499"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A625A102-B141-410D-AB89-69B896BECDE4}" type="slidenum">
              <a:rPr lang="de-DE" altLang="de-DE">
                <a:latin typeface="Sparkasse Rg" pitchFamily="34" charset="0"/>
              </a:rPr>
              <a:pPr algn="r" eaLnBrk="1" hangingPunct="1">
                <a:spcBef>
                  <a:spcPct val="0"/>
                </a:spcBef>
                <a:buClrTx/>
                <a:buFontTx/>
                <a:buNone/>
              </a:pPr>
              <a:t>6</a:t>
            </a:fld>
            <a:endParaRPr lang="de-DE" altLang="de-DE">
              <a:latin typeface="Sparkasse Rg" pitchFamily="34" charset="0"/>
            </a:endParaRPr>
          </a:p>
        </p:txBody>
      </p:sp>
      <p:sp>
        <p:nvSpPr>
          <p:cNvPr id="106500"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501"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22"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5FBBEC10-A7DC-4E93-AE07-98BD478D6F20}" type="slidenum">
              <a:rPr lang="de-DE" sz="1200">
                <a:solidFill>
                  <a:srgbClr val="000000"/>
                </a:solidFill>
                <a:latin typeface="Sparkasse Rg" pitchFamily="34" charset="0"/>
              </a:rPr>
              <a:pPr eaLnBrk="1" hangingPunct="1"/>
              <a:t>61</a:t>
            </a:fld>
            <a:endParaRPr lang="de-DE" sz="1200">
              <a:solidFill>
                <a:srgbClr val="000000"/>
              </a:solidFill>
              <a:latin typeface="Sparkasse Rg" pitchFamily="34" charset="0"/>
            </a:endParaRPr>
          </a:p>
        </p:txBody>
      </p:sp>
      <p:sp>
        <p:nvSpPr>
          <p:cNvPr id="337923"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350AB7E1-7F3E-4088-8DAD-52A3E7AE833B}" type="slidenum">
              <a:rPr lang="de-DE" sz="1200">
                <a:solidFill>
                  <a:srgbClr val="000000"/>
                </a:solidFill>
                <a:latin typeface="Sparkasse Rg" pitchFamily="34" charset="0"/>
              </a:rPr>
              <a:pPr algn="r" eaLnBrk="1" hangingPunct="1">
                <a:buClrTx/>
                <a:buFontTx/>
                <a:buNone/>
              </a:pPr>
              <a:t>61</a:t>
            </a:fld>
            <a:endParaRPr lang="de-DE" sz="1200">
              <a:solidFill>
                <a:srgbClr val="000000"/>
              </a:solidFill>
              <a:latin typeface="Sparkasse Rg" pitchFamily="34" charset="0"/>
            </a:endParaRPr>
          </a:p>
        </p:txBody>
      </p:sp>
      <p:sp>
        <p:nvSpPr>
          <p:cNvPr id="337924"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25"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40618417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8946" name="Rectangle 26"/>
          <p:cNvSpPr>
            <a:spLocks noGrp="1" noChangeArrowheads="1"/>
          </p:cNvSpPr>
          <p:nvPr>
            <p:ph type="sldNum" sz="quarter"/>
          </p:nvPr>
        </p:nvSpPr>
        <p:spPr>
          <a:noFill/>
        </p:spPr>
        <p:txBody>
          <a:bodyPr/>
          <a:lstStyle>
            <a:lvl1pPr eaLnBrk="0" hangingPunct="0">
              <a:tabLst>
                <a:tab pos="723900" algn="l"/>
                <a:tab pos="1446213" algn="l"/>
                <a:tab pos="2173288" algn="l"/>
                <a:tab pos="2895600" algn="l"/>
              </a:tabLst>
              <a:defRPr sz="2200">
                <a:solidFill>
                  <a:schemeClr val="bg1"/>
                </a:solidFill>
                <a:latin typeface="Times New Roman" pitchFamily="18" charset="0"/>
              </a:defRPr>
            </a:lvl1pPr>
            <a:lvl2pPr eaLnBrk="0" hangingPunct="0">
              <a:tabLst>
                <a:tab pos="723900" algn="l"/>
                <a:tab pos="1446213" algn="l"/>
                <a:tab pos="2173288" algn="l"/>
                <a:tab pos="2895600" algn="l"/>
              </a:tabLst>
              <a:defRPr sz="2200">
                <a:solidFill>
                  <a:schemeClr val="bg1"/>
                </a:solidFill>
                <a:latin typeface="Times New Roman" pitchFamily="18" charset="0"/>
              </a:defRPr>
            </a:lvl2pPr>
            <a:lvl3pPr eaLnBrk="0" hangingPunct="0">
              <a:tabLst>
                <a:tab pos="723900" algn="l"/>
                <a:tab pos="1446213" algn="l"/>
                <a:tab pos="2173288" algn="l"/>
                <a:tab pos="2895600" algn="l"/>
              </a:tabLst>
              <a:defRPr sz="2200">
                <a:solidFill>
                  <a:schemeClr val="bg1"/>
                </a:solidFill>
                <a:latin typeface="Times New Roman" pitchFamily="18" charset="0"/>
              </a:defRPr>
            </a:lvl3pPr>
            <a:lvl4pPr eaLnBrk="0" hangingPunct="0">
              <a:tabLst>
                <a:tab pos="723900" algn="l"/>
                <a:tab pos="1446213" algn="l"/>
                <a:tab pos="2173288" algn="l"/>
                <a:tab pos="2895600" algn="l"/>
              </a:tabLst>
              <a:defRPr sz="2200">
                <a:solidFill>
                  <a:schemeClr val="bg1"/>
                </a:solidFill>
                <a:latin typeface="Times New Roman" pitchFamily="18" charset="0"/>
              </a:defRPr>
            </a:lvl4pPr>
            <a:lvl5pPr eaLnBrk="0" hangingPunct="0">
              <a:tabLst>
                <a:tab pos="723900" algn="l"/>
                <a:tab pos="1446213"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6213" algn="l"/>
                <a:tab pos="2173288" algn="l"/>
                <a:tab pos="2895600" algn="l"/>
              </a:tabLst>
              <a:defRPr sz="2200">
                <a:solidFill>
                  <a:schemeClr val="bg1"/>
                </a:solidFill>
                <a:latin typeface="Times New Roman" pitchFamily="18" charset="0"/>
              </a:defRPr>
            </a:lvl9pPr>
          </a:lstStyle>
          <a:p>
            <a:pPr eaLnBrk="1" hangingPunct="1"/>
            <a:fld id="{132B1D19-BED2-4088-9BA2-86DBF307A1E6}" type="slidenum">
              <a:rPr lang="de-DE" sz="1200">
                <a:solidFill>
                  <a:srgbClr val="000000"/>
                </a:solidFill>
                <a:latin typeface="Sparkasse Rg" pitchFamily="34" charset="0"/>
              </a:rPr>
              <a:pPr eaLnBrk="1" hangingPunct="1"/>
              <a:t>62</a:t>
            </a:fld>
            <a:endParaRPr lang="de-DE" sz="1200">
              <a:solidFill>
                <a:srgbClr val="000000"/>
              </a:solidFill>
              <a:latin typeface="Sparkasse Rg" pitchFamily="34" charset="0"/>
            </a:endParaRPr>
          </a:p>
        </p:txBody>
      </p:sp>
      <p:sp>
        <p:nvSpPr>
          <p:cNvPr id="338947"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9991" tIns="46796" rIns="89991" bIns="46796" anchor="b"/>
          <a:lstStyle>
            <a:lvl1pPr eaLnBrk="0" hangingPunct="0">
              <a:tabLst>
                <a:tab pos="723900" algn="l"/>
                <a:tab pos="1444625" algn="l"/>
                <a:tab pos="2173288" algn="l"/>
                <a:tab pos="2895600" algn="l"/>
              </a:tabLst>
              <a:defRPr sz="2200">
                <a:solidFill>
                  <a:schemeClr val="bg1"/>
                </a:solidFill>
                <a:latin typeface="Times New Roman" pitchFamily="18" charset="0"/>
              </a:defRPr>
            </a:lvl1pPr>
            <a:lvl2pPr eaLnBrk="0" hangingPunct="0">
              <a:tabLst>
                <a:tab pos="723900" algn="l"/>
                <a:tab pos="1444625" algn="l"/>
                <a:tab pos="2173288" algn="l"/>
                <a:tab pos="2895600" algn="l"/>
              </a:tabLst>
              <a:defRPr sz="2200">
                <a:solidFill>
                  <a:schemeClr val="bg1"/>
                </a:solidFill>
                <a:latin typeface="Times New Roman" pitchFamily="18" charset="0"/>
              </a:defRPr>
            </a:lvl2pPr>
            <a:lvl3pPr eaLnBrk="0" hangingPunct="0">
              <a:tabLst>
                <a:tab pos="723900" algn="l"/>
                <a:tab pos="1444625" algn="l"/>
                <a:tab pos="2173288" algn="l"/>
                <a:tab pos="2895600" algn="l"/>
              </a:tabLst>
              <a:defRPr sz="2200">
                <a:solidFill>
                  <a:schemeClr val="bg1"/>
                </a:solidFill>
                <a:latin typeface="Times New Roman" pitchFamily="18" charset="0"/>
              </a:defRPr>
            </a:lvl3pPr>
            <a:lvl4pPr eaLnBrk="0" hangingPunct="0">
              <a:tabLst>
                <a:tab pos="723900" algn="l"/>
                <a:tab pos="1444625" algn="l"/>
                <a:tab pos="2173288" algn="l"/>
                <a:tab pos="2895600" algn="l"/>
              </a:tabLst>
              <a:defRPr sz="2200">
                <a:solidFill>
                  <a:schemeClr val="bg1"/>
                </a:solidFill>
                <a:latin typeface="Times New Roman" pitchFamily="18" charset="0"/>
              </a:defRPr>
            </a:lvl4pPr>
            <a:lvl5pPr eaLnBrk="0" hangingPunct="0">
              <a:tabLst>
                <a:tab pos="723900" algn="l"/>
                <a:tab pos="1444625" algn="l"/>
                <a:tab pos="2173288" algn="l"/>
                <a:tab pos="2895600"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723900" algn="l"/>
                <a:tab pos="1444625" algn="l"/>
                <a:tab pos="2173288" algn="l"/>
                <a:tab pos="2895600" algn="l"/>
              </a:tabLst>
              <a:defRPr sz="2200">
                <a:solidFill>
                  <a:schemeClr val="bg1"/>
                </a:solidFill>
                <a:latin typeface="Times New Roman" pitchFamily="18" charset="0"/>
              </a:defRPr>
            </a:lvl9pPr>
          </a:lstStyle>
          <a:p>
            <a:pPr algn="r" eaLnBrk="1" hangingPunct="1">
              <a:buClrTx/>
              <a:buFontTx/>
              <a:buNone/>
            </a:pPr>
            <a:fld id="{B11D9D1A-A938-4A3C-893E-04F647EF9B5E}" type="slidenum">
              <a:rPr lang="de-DE" sz="1200">
                <a:solidFill>
                  <a:srgbClr val="000000"/>
                </a:solidFill>
                <a:latin typeface="Sparkasse Rg" pitchFamily="34" charset="0"/>
              </a:rPr>
              <a:pPr algn="r" eaLnBrk="1" hangingPunct="1">
                <a:buClrTx/>
                <a:buFontTx/>
                <a:buNone/>
              </a:pPr>
              <a:t>62</a:t>
            </a:fld>
            <a:endParaRPr lang="de-DE" sz="1200">
              <a:solidFill>
                <a:srgbClr val="000000"/>
              </a:solidFill>
              <a:latin typeface="Sparkasse Rg" pitchFamily="34" charset="0"/>
            </a:endParaRPr>
          </a:p>
        </p:txBody>
      </p:sp>
      <p:sp>
        <p:nvSpPr>
          <p:cNvPr id="338948" name="Rectangle 1"/>
          <p:cNvSpPr>
            <a:spLocks noGrp="1" noRot="1" noChangeAspect="1" noChangeArrowheads="1" noTextEdit="1"/>
          </p:cNvSpPr>
          <p:nvPr>
            <p:ph type="sldImg"/>
          </p:nvPr>
        </p:nvSpPr>
        <p:spPr>
          <a:xfrm>
            <a:off x="93663"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8949" name="Rectangle 2"/>
          <p:cNvSpPr>
            <a:spLocks noGrp="1" noChangeArrowheads="1"/>
          </p:cNvSpPr>
          <p:nvPr>
            <p:ph type="body" idx="1"/>
          </p:nvPr>
        </p:nvSpPr>
        <p:spPr>
          <a:xfrm>
            <a:off x="903288" y="4716463"/>
            <a:ext cx="4992687" cy="4467225"/>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9991" tIns="46796" rIns="89991" bIns="46796" anchor="ctr"/>
          <a:lstStyle/>
          <a:p>
            <a:endParaRPr lang="de-DE"/>
          </a:p>
        </p:txBody>
      </p:sp>
    </p:spTree>
    <p:extLst>
      <p:ext uri="{BB962C8B-B14F-4D97-AF65-F5344CB8AC3E}">
        <p14:creationId xmlns:p14="http://schemas.microsoft.com/office/powerpoint/2010/main" val="280522630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226328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018845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601523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7488" y="812800"/>
            <a:ext cx="7123112" cy="4008438"/>
          </a:xfrm>
          <a:solidFill>
            <a:srgbClr val="CFE7F5"/>
          </a:solidFill>
          <a:ln w="25400">
            <a:solidFill>
              <a:srgbClr val="808080"/>
            </a:solidFill>
            <a:prstDash val="solid"/>
          </a:ln>
        </p:spPr>
      </p:sp>
      <p:sp>
        <p:nvSpPr>
          <p:cNvPr id="3" name="Notizenplatzhalter 2"/>
          <p:cNvSpPr txBox="1">
            <a:spLocks noGrp="1"/>
          </p:cNvSpPr>
          <p:nvPr>
            <p:ph type="body" sz="quarter" idx="1"/>
          </p:nvPr>
        </p:nvSpPr>
        <p:spPr/>
        <p:txBody>
          <a:bodyPr>
            <a:spAutoFit/>
          </a:bodyPr>
          <a:lstStyle/>
          <a:p>
            <a:endParaRPr lang="de-DE" dirty="0"/>
          </a:p>
        </p:txBody>
      </p:sp>
    </p:spTree>
    <p:extLst>
      <p:ext uri="{BB962C8B-B14F-4D97-AF65-F5344CB8AC3E}">
        <p14:creationId xmlns:p14="http://schemas.microsoft.com/office/powerpoint/2010/main" val="2784213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957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22819BAE-667F-461C-AEFD-034F7310BD53}"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109571" name="Rectangle 28"/>
          <p:cNvSpPr txBox="1">
            <a:spLocks noGrp="1" noChangeArrowheads="1"/>
          </p:cNvSpPr>
          <p:nvPr/>
        </p:nvSpPr>
        <p:spPr bwMode="auto">
          <a:xfrm>
            <a:off x="3852863" y="9428163"/>
            <a:ext cx="2911475"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10" tIns="46806" rIns="90010" bIns="46806" anchor="b"/>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algn="r" eaLnBrk="1" hangingPunct="1">
              <a:spcBef>
                <a:spcPct val="0"/>
              </a:spcBef>
              <a:buClrTx/>
              <a:buFontTx/>
              <a:buNone/>
            </a:pPr>
            <a:fld id="{BEC0DA41-BECA-4F6A-B6CA-402E76C1446D}" type="slidenum">
              <a:rPr lang="de-DE" altLang="de-DE">
                <a:latin typeface="Sparkasse Rg" pitchFamily="34" charset="0"/>
              </a:rPr>
              <a:pPr algn="r" eaLnBrk="1" hangingPunct="1">
                <a:spcBef>
                  <a:spcPct val="0"/>
                </a:spcBef>
                <a:buClrTx/>
                <a:buFontTx/>
                <a:buNone/>
              </a:pPr>
              <a:t>7</a:t>
            </a:fld>
            <a:endParaRPr lang="de-DE" altLang="de-DE">
              <a:latin typeface="Sparkasse Rg" pitchFamily="34" charset="0"/>
            </a:endParaRPr>
          </a:p>
        </p:txBody>
      </p:sp>
      <p:sp>
        <p:nvSpPr>
          <p:cNvPr id="109572" name="Rectangle 1"/>
          <p:cNvSpPr>
            <a:spLocks noGrp="1" noRot="1" noChangeAspect="1" noChangeArrowheads="1" noTextEdit="1"/>
          </p:cNvSpPr>
          <p:nvPr>
            <p:ph type="sldImg"/>
          </p:nvPr>
        </p:nvSpPr>
        <p:spPr>
          <a:xfrm>
            <a:off x="90488" y="742950"/>
            <a:ext cx="6619875" cy="3724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3" name="Rectangle 2"/>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059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D2C6A728-36D1-46EC-9F7C-DD2628A2BF48}"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110595" name="Rectangle 2"/>
          <p:cNvSpPr>
            <a:spLocks noGrp="1" noRot="1" noChangeAspect="1" noChangeArrowheads="1" noTextEdit="1"/>
          </p:cNvSpPr>
          <p:nvPr>
            <p:ph type="sldImg"/>
          </p:nvPr>
        </p:nvSpPr>
        <p:spPr>
          <a:xfrm>
            <a:off x="90488" y="742950"/>
            <a:ext cx="6619875" cy="3724275"/>
          </a:xfrm>
          <a:ln/>
        </p:spPr>
      </p:sp>
      <p:sp>
        <p:nvSpPr>
          <p:cNvPr id="110596"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1187FACD-EB06-496E-B61C-C6410A61C444}" type="slidenum">
              <a:rPr lang="de-DE" altLang="de-DE" smtClean="0">
                <a:latin typeface="Sparkasse Rg" pitchFamily="34" charset="0"/>
              </a:rPr>
              <a:pPr eaLnBrk="1" hangingPunct="1">
                <a:spcBef>
                  <a:spcPct val="0"/>
                </a:spcBef>
                <a:buClrTx/>
                <a:buFontTx/>
                <a:buNone/>
              </a:pPr>
              <a:t>9</a:t>
            </a:fld>
            <a:endParaRPr lang="de-DE" altLang="de-DE">
              <a:latin typeface="Sparkasse Rg" pitchFamily="34" charset="0"/>
            </a:endParaRPr>
          </a:p>
        </p:txBody>
      </p:sp>
      <p:sp>
        <p:nvSpPr>
          <p:cNvPr id="111619" name="Rectangle 2"/>
          <p:cNvSpPr>
            <a:spLocks noGrp="1" noRot="1" noChangeAspect="1" noChangeArrowheads="1" noTextEdit="1"/>
          </p:cNvSpPr>
          <p:nvPr>
            <p:ph type="sldImg"/>
          </p:nvPr>
        </p:nvSpPr>
        <p:spPr>
          <a:xfrm>
            <a:off x="90488" y="742950"/>
            <a:ext cx="6619875" cy="3724275"/>
          </a:xfrm>
          <a:ln/>
        </p:spPr>
      </p:sp>
      <p:sp>
        <p:nvSpPr>
          <p:cNvPr id="111620" name="Rectangle 3"/>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17.10.2022</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17.10.2022</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117" Type="http://schemas.openxmlformats.org/officeDocument/2006/relationships/image" Target="../media/image1214.png"/><Relationship Id="rId21" Type="http://schemas.openxmlformats.org/officeDocument/2006/relationships/image" Target="../media/image1166.png"/><Relationship Id="rId42" Type="http://schemas.openxmlformats.org/officeDocument/2006/relationships/customXml" Target="../ink/ink304.xml"/><Relationship Id="rId63" Type="http://schemas.openxmlformats.org/officeDocument/2006/relationships/image" Target="../media/image1187.png"/><Relationship Id="rId84" Type="http://schemas.openxmlformats.org/officeDocument/2006/relationships/customXml" Target="../ink/ink325.xml"/><Relationship Id="rId138" Type="http://schemas.openxmlformats.org/officeDocument/2006/relationships/customXml" Target="../ink/ink352.xml"/><Relationship Id="rId159" Type="http://schemas.openxmlformats.org/officeDocument/2006/relationships/image" Target="../media/image1235.png"/><Relationship Id="rId170" Type="http://schemas.openxmlformats.org/officeDocument/2006/relationships/customXml" Target="../ink/ink368.xml"/><Relationship Id="rId107" Type="http://schemas.openxmlformats.org/officeDocument/2006/relationships/image" Target="../media/image1209.png"/><Relationship Id="rId11" Type="http://schemas.openxmlformats.org/officeDocument/2006/relationships/image" Target="../media/image1161.png"/><Relationship Id="rId32" Type="http://schemas.openxmlformats.org/officeDocument/2006/relationships/customXml" Target="../ink/ink299.xml"/><Relationship Id="rId53" Type="http://schemas.openxmlformats.org/officeDocument/2006/relationships/image" Target="../media/image1182.png"/><Relationship Id="rId74" Type="http://schemas.openxmlformats.org/officeDocument/2006/relationships/customXml" Target="../ink/ink320.xml"/><Relationship Id="rId128" Type="http://schemas.openxmlformats.org/officeDocument/2006/relationships/customXml" Target="../ink/ink347.xml"/><Relationship Id="rId149" Type="http://schemas.openxmlformats.org/officeDocument/2006/relationships/image" Target="../media/image1230.png"/><Relationship Id="rId5" Type="http://schemas.openxmlformats.org/officeDocument/2006/relationships/image" Target="../media/image11580.png"/><Relationship Id="rId95" Type="http://schemas.openxmlformats.org/officeDocument/2006/relationships/image" Target="../media/image1203.png"/><Relationship Id="rId160" Type="http://schemas.openxmlformats.org/officeDocument/2006/relationships/customXml" Target="../ink/ink363.xml"/><Relationship Id="rId22" Type="http://schemas.openxmlformats.org/officeDocument/2006/relationships/customXml" Target="../ink/ink294.xml"/><Relationship Id="rId43" Type="http://schemas.openxmlformats.org/officeDocument/2006/relationships/image" Target="../media/image1177.png"/><Relationship Id="rId64" Type="http://schemas.openxmlformats.org/officeDocument/2006/relationships/customXml" Target="../ink/ink315.xml"/><Relationship Id="rId118" Type="http://schemas.openxmlformats.org/officeDocument/2006/relationships/customXml" Target="../ink/ink342.xml"/><Relationship Id="rId139" Type="http://schemas.openxmlformats.org/officeDocument/2006/relationships/image" Target="../media/image1225.png"/><Relationship Id="rId85" Type="http://schemas.openxmlformats.org/officeDocument/2006/relationships/image" Target="../media/image1198.png"/><Relationship Id="rId150" Type="http://schemas.openxmlformats.org/officeDocument/2006/relationships/customXml" Target="../ink/ink358.xml"/><Relationship Id="rId171" Type="http://schemas.openxmlformats.org/officeDocument/2006/relationships/image" Target="../media/image1241.png"/><Relationship Id="rId12" Type="http://schemas.openxmlformats.org/officeDocument/2006/relationships/customXml" Target="../ink/ink289.xml"/><Relationship Id="rId33" Type="http://schemas.openxmlformats.org/officeDocument/2006/relationships/image" Target="../media/image1172.png"/><Relationship Id="rId108" Type="http://schemas.openxmlformats.org/officeDocument/2006/relationships/customXml" Target="../ink/ink337.xml"/><Relationship Id="rId129" Type="http://schemas.openxmlformats.org/officeDocument/2006/relationships/image" Target="../media/image1220.png"/><Relationship Id="rId54" Type="http://schemas.openxmlformats.org/officeDocument/2006/relationships/customXml" Target="../ink/ink310.xml"/><Relationship Id="rId70" Type="http://schemas.openxmlformats.org/officeDocument/2006/relationships/customXml" Target="../ink/ink318.xml"/><Relationship Id="rId75" Type="http://schemas.openxmlformats.org/officeDocument/2006/relationships/image" Target="../media/image1193.png"/><Relationship Id="rId91" Type="http://schemas.openxmlformats.org/officeDocument/2006/relationships/image" Target="../media/image1201.png"/><Relationship Id="rId96" Type="http://schemas.openxmlformats.org/officeDocument/2006/relationships/customXml" Target="../ink/ink331.xml"/><Relationship Id="rId140" Type="http://schemas.openxmlformats.org/officeDocument/2006/relationships/customXml" Target="../ink/ink353.xml"/><Relationship Id="rId145" Type="http://schemas.openxmlformats.org/officeDocument/2006/relationships/image" Target="../media/image1228.png"/><Relationship Id="rId161" Type="http://schemas.openxmlformats.org/officeDocument/2006/relationships/image" Target="../media/image1236.png"/><Relationship Id="rId166" Type="http://schemas.openxmlformats.org/officeDocument/2006/relationships/customXml" Target="../ink/ink366.xml"/><Relationship Id="rId1" Type="http://schemas.openxmlformats.org/officeDocument/2006/relationships/slideLayout" Target="../slideLayouts/slideLayout7.xml"/><Relationship Id="rId6" Type="http://schemas.openxmlformats.org/officeDocument/2006/relationships/customXml" Target="../ink/ink286.xml"/><Relationship Id="rId23" Type="http://schemas.openxmlformats.org/officeDocument/2006/relationships/image" Target="../media/image1167.png"/><Relationship Id="rId28" Type="http://schemas.openxmlformats.org/officeDocument/2006/relationships/customXml" Target="../ink/ink297.xml"/><Relationship Id="rId49" Type="http://schemas.openxmlformats.org/officeDocument/2006/relationships/image" Target="../media/image1180.png"/><Relationship Id="rId114" Type="http://schemas.openxmlformats.org/officeDocument/2006/relationships/customXml" Target="../ink/ink340.xml"/><Relationship Id="rId119" Type="http://schemas.openxmlformats.org/officeDocument/2006/relationships/image" Target="../media/image1215.png"/><Relationship Id="rId44" Type="http://schemas.openxmlformats.org/officeDocument/2006/relationships/customXml" Target="../ink/ink305.xml"/><Relationship Id="rId60" Type="http://schemas.openxmlformats.org/officeDocument/2006/relationships/customXml" Target="../ink/ink313.xml"/><Relationship Id="rId65" Type="http://schemas.openxmlformats.org/officeDocument/2006/relationships/image" Target="../media/image1188.png"/><Relationship Id="rId81" Type="http://schemas.openxmlformats.org/officeDocument/2006/relationships/image" Target="../media/image1196.png"/><Relationship Id="rId86" Type="http://schemas.openxmlformats.org/officeDocument/2006/relationships/customXml" Target="../ink/ink326.xml"/><Relationship Id="rId130" Type="http://schemas.openxmlformats.org/officeDocument/2006/relationships/customXml" Target="../ink/ink348.xml"/><Relationship Id="rId135" Type="http://schemas.openxmlformats.org/officeDocument/2006/relationships/image" Target="../media/image1223.png"/><Relationship Id="rId151" Type="http://schemas.openxmlformats.org/officeDocument/2006/relationships/image" Target="../media/image1231.png"/><Relationship Id="rId156" Type="http://schemas.openxmlformats.org/officeDocument/2006/relationships/customXml" Target="../ink/ink361.xml"/><Relationship Id="rId13" Type="http://schemas.openxmlformats.org/officeDocument/2006/relationships/image" Target="../media/image11620.png"/><Relationship Id="rId18" Type="http://schemas.openxmlformats.org/officeDocument/2006/relationships/customXml" Target="../ink/ink292.xml"/><Relationship Id="rId39" Type="http://schemas.openxmlformats.org/officeDocument/2006/relationships/image" Target="../media/image1175.png"/><Relationship Id="rId109" Type="http://schemas.openxmlformats.org/officeDocument/2006/relationships/image" Target="../media/image1210.png"/><Relationship Id="rId34" Type="http://schemas.openxmlformats.org/officeDocument/2006/relationships/customXml" Target="../ink/ink300.xml"/><Relationship Id="rId50" Type="http://schemas.openxmlformats.org/officeDocument/2006/relationships/customXml" Target="../ink/ink308.xml"/><Relationship Id="rId55" Type="http://schemas.openxmlformats.org/officeDocument/2006/relationships/image" Target="../media/image1183.png"/><Relationship Id="rId76" Type="http://schemas.openxmlformats.org/officeDocument/2006/relationships/customXml" Target="../ink/ink321.xml"/><Relationship Id="rId97" Type="http://schemas.openxmlformats.org/officeDocument/2006/relationships/image" Target="../media/image1204.png"/><Relationship Id="rId104" Type="http://schemas.openxmlformats.org/officeDocument/2006/relationships/customXml" Target="../ink/ink335.xml"/><Relationship Id="rId120" Type="http://schemas.openxmlformats.org/officeDocument/2006/relationships/customXml" Target="../ink/ink343.xml"/><Relationship Id="rId125" Type="http://schemas.openxmlformats.org/officeDocument/2006/relationships/image" Target="../media/image1218.png"/><Relationship Id="rId141" Type="http://schemas.openxmlformats.org/officeDocument/2006/relationships/image" Target="../media/image1226.png"/><Relationship Id="rId146" Type="http://schemas.openxmlformats.org/officeDocument/2006/relationships/customXml" Target="../ink/ink356.xml"/><Relationship Id="rId167" Type="http://schemas.openxmlformats.org/officeDocument/2006/relationships/image" Target="../media/image1239.png"/><Relationship Id="rId7" Type="http://schemas.openxmlformats.org/officeDocument/2006/relationships/image" Target="../media/image11590.png"/><Relationship Id="rId71" Type="http://schemas.openxmlformats.org/officeDocument/2006/relationships/image" Target="../media/image1191.png"/><Relationship Id="rId92" Type="http://schemas.openxmlformats.org/officeDocument/2006/relationships/customXml" Target="../ink/ink329.xml"/><Relationship Id="rId162" Type="http://schemas.openxmlformats.org/officeDocument/2006/relationships/customXml" Target="../ink/ink364.xml"/><Relationship Id="rId2" Type="http://schemas.openxmlformats.org/officeDocument/2006/relationships/notesSlide" Target="../notesSlides/notesSlide10.xml"/><Relationship Id="rId29" Type="http://schemas.openxmlformats.org/officeDocument/2006/relationships/image" Target="../media/image1170.png"/><Relationship Id="rId24" Type="http://schemas.openxmlformats.org/officeDocument/2006/relationships/customXml" Target="../ink/ink295.xml"/><Relationship Id="rId40" Type="http://schemas.openxmlformats.org/officeDocument/2006/relationships/customXml" Target="../ink/ink303.xml"/><Relationship Id="rId45" Type="http://schemas.openxmlformats.org/officeDocument/2006/relationships/image" Target="../media/image1178.png"/><Relationship Id="rId66" Type="http://schemas.openxmlformats.org/officeDocument/2006/relationships/customXml" Target="../ink/ink316.xml"/><Relationship Id="rId87" Type="http://schemas.openxmlformats.org/officeDocument/2006/relationships/image" Target="../media/image1199.png"/><Relationship Id="rId110" Type="http://schemas.openxmlformats.org/officeDocument/2006/relationships/customXml" Target="../ink/ink338.xml"/><Relationship Id="rId115" Type="http://schemas.openxmlformats.org/officeDocument/2006/relationships/image" Target="../media/image1213.png"/><Relationship Id="rId131" Type="http://schemas.openxmlformats.org/officeDocument/2006/relationships/image" Target="../media/image1221.png"/><Relationship Id="rId136" Type="http://schemas.openxmlformats.org/officeDocument/2006/relationships/customXml" Target="../ink/ink351.xml"/><Relationship Id="rId157" Type="http://schemas.openxmlformats.org/officeDocument/2006/relationships/image" Target="../media/image1234.png"/><Relationship Id="rId61" Type="http://schemas.openxmlformats.org/officeDocument/2006/relationships/image" Target="../media/image1186.png"/><Relationship Id="rId82" Type="http://schemas.openxmlformats.org/officeDocument/2006/relationships/customXml" Target="../ink/ink324.xml"/><Relationship Id="rId152" Type="http://schemas.openxmlformats.org/officeDocument/2006/relationships/customXml" Target="../ink/ink359.xml"/><Relationship Id="rId19" Type="http://schemas.openxmlformats.org/officeDocument/2006/relationships/image" Target="../media/image1165.png"/><Relationship Id="rId14" Type="http://schemas.openxmlformats.org/officeDocument/2006/relationships/customXml" Target="../ink/ink290.xml"/><Relationship Id="rId30" Type="http://schemas.openxmlformats.org/officeDocument/2006/relationships/customXml" Target="../ink/ink298.xml"/><Relationship Id="rId35" Type="http://schemas.openxmlformats.org/officeDocument/2006/relationships/image" Target="../media/image1173.png"/><Relationship Id="rId56" Type="http://schemas.openxmlformats.org/officeDocument/2006/relationships/customXml" Target="../ink/ink311.xml"/><Relationship Id="rId77" Type="http://schemas.openxmlformats.org/officeDocument/2006/relationships/image" Target="../media/image1194.png"/><Relationship Id="rId100" Type="http://schemas.openxmlformats.org/officeDocument/2006/relationships/customXml" Target="../ink/ink333.xml"/><Relationship Id="rId105" Type="http://schemas.openxmlformats.org/officeDocument/2006/relationships/image" Target="../media/image1208.png"/><Relationship Id="rId126" Type="http://schemas.openxmlformats.org/officeDocument/2006/relationships/customXml" Target="../ink/ink346.xml"/><Relationship Id="rId147" Type="http://schemas.openxmlformats.org/officeDocument/2006/relationships/image" Target="../media/image1229.png"/><Relationship Id="rId168" Type="http://schemas.openxmlformats.org/officeDocument/2006/relationships/customXml" Target="../ink/ink367.xml"/><Relationship Id="rId8" Type="http://schemas.openxmlformats.org/officeDocument/2006/relationships/customXml" Target="../ink/ink287.xml"/><Relationship Id="rId51" Type="http://schemas.openxmlformats.org/officeDocument/2006/relationships/image" Target="../media/image1181.png"/><Relationship Id="rId72" Type="http://schemas.openxmlformats.org/officeDocument/2006/relationships/customXml" Target="../ink/ink319.xml"/><Relationship Id="rId93" Type="http://schemas.openxmlformats.org/officeDocument/2006/relationships/image" Target="../media/image1202.png"/><Relationship Id="rId98" Type="http://schemas.openxmlformats.org/officeDocument/2006/relationships/customXml" Target="../ink/ink332.xml"/><Relationship Id="rId121" Type="http://schemas.openxmlformats.org/officeDocument/2006/relationships/image" Target="../media/image1216.png"/><Relationship Id="rId142" Type="http://schemas.openxmlformats.org/officeDocument/2006/relationships/customXml" Target="../ink/ink354.xml"/><Relationship Id="rId163" Type="http://schemas.openxmlformats.org/officeDocument/2006/relationships/image" Target="../media/image1237.png"/><Relationship Id="rId3" Type="http://schemas.openxmlformats.org/officeDocument/2006/relationships/image" Target="../media/image5.png"/><Relationship Id="rId25" Type="http://schemas.openxmlformats.org/officeDocument/2006/relationships/image" Target="../media/image1168.png"/><Relationship Id="rId46" Type="http://schemas.openxmlformats.org/officeDocument/2006/relationships/customXml" Target="../ink/ink306.xml"/><Relationship Id="rId67" Type="http://schemas.openxmlformats.org/officeDocument/2006/relationships/image" Target="../media/image1189.png"/><Relationship Id="rId116" Type="http://schemas.openxmlformats.org/officeDocument/2006/relationships/customXml" Target="../ink/ink341.xml"/><Relationship Id="rId137" Type="http://schemas.openxmlformats.org/officeDocument/2006/relationships/image" Target="../media/image1224.png"/><Relationship Id="rId158" Type="http://schemas.openxmlformats.org/officeDocument/2006/relationships/customXml" Target="../ink/ink362.xml"/><Relationship Id="rId20" Type="http://schemas.openxmlformats.org/officeDocument/2006/relationships/customXml" Target="../ink/ink293.xml"/><Relationship Id="rId41" Type="http://schemas.openxmlformats.org/officeDocument/2006/relationships/image" Target="../media/image1176.png"/><Relationship Id="rId62" Type="http://schemas.openxmlformats.org/officeDocument/2006/relationships/customXml" Target="../ink/ink314.xml"/><Relationship Id="rId83" Type="http://schemas.openxmlformats.org/officeDocument/2006/relationships/image" Target="../media/image1197.png"/><Relationship Id="rId88" Type="http://schemas.openxmlformats.org/officeDocument/2006/relationships/customXml" Target="../ink/ink327.xml"/><Relationship Id="rId111" Type="http://schemas.openxmlformats.org/officeDocument/2006/relationships/image" Target="../media/image1211.png"/><Relationship Id="rId132" Type="http://schemas.openxmlformats.org/officeDocument/2006/relationships/customXml" Target="../ink/ink349.xml"/><Relationship Id="rId153" Type="http://schemas.openxmlformats.org/officeDocument/2006/relationships/image" Target="../media/image1232.png"/><Relationship Id="rId15" Type="http://schemas.openxmlformats.org/officeDocument/2006/relationships/image" Target="../media/image11630.png"/><Relationship Id="rId36" Type="http://schemas.openxmlformats.org/officeDocument/2006/relationships/customXml" Target="../ink/ink301.xml"/><Relationship Id="rId57" Type="http://schemas.openxmlformats.org/officeDocument/2006/relationships/image" Target="../media/image1184.png"/><Relationship Id="rId106" Type="http://schemas.openxmlformats.org/officeDocument/2006/relationships/customXml" Target="../ink/ink336.xml"/><Relationship Id="rId127" Type="http://schemas.openxmlformats.org/officeDocument/2006/relationships/image" Target="../media/image1219.png"/><Relationship Id="rId10" Type="http://schemas.openxmlformats.org/officeDocument/2006/relationships/customXml" Target="../ink/ink288.xml"/><Relationship Id="rId31" Type="http://schemas.openxmlformats.org/officeDocument/2006/relationships/image" Target="../media/image1171.png"/><Relationship Id="rId52" Type="http://schemas.openxmlformats.org/officeDocument/2006/relationships/customXml" Target="../ink/ink309.xml"/><Relationship Id="rId73" Type="http://schemas.openxmlformats.org/officeDocument/2006/relationships/image" Target="../media/image1192.png"/><Relationship Id="rId78" Type="http://schemas.openxmlformats.org/officeDocument/2006/relationships/customXml" Target="../ink/ink322.xml"/><Relationship Id="rId94" Type="http://schemas.openxmlformats.org/officeDocument/2006/relationships/customXml" Target="../ink/ink330.xml"/><Relationship Id="rId99" Type="http://schemas.openxmlformats.org/officeDocument/2006/relationships/image" Target="../media/image1205.png"/><Relationship Id="rId101" Type="http://schemas.openxmlformats.org/officeDocument/2006/relationships/image" Target="../media/image1206.png"/><Relationship Id="rId122" Type="http://schemas.openxmlformats.org/officeDocument/2006/relationships/customXml" Target="../ink/ink344.xml"/><Relationship Id="rId143" Type="http://schemas.openxmlformats.org/officeDocument/2006/relationships/image" Target="../media/image1227.png"/><Relationship Id="rId148" Type="http://schemas.openxmlformats.org/officeDocument/2006/relationships/customXml" Target="../ink/ink357.xml"/><Relationship Id="rId164" Type="http://schemas.openxmlformats.org/officeDocument/2006/relationships/customXml" Target="../ink/ink365.xml"/><Relationship Id="rId169" Type="http://schemas.openxmlformats.org/officeDocument/2006/relationships/image" Target="../media/image1240.png"/><Relationship Id="rId4" Type="http://schemas.openxmlformats.org/officeDocument/2006/relationships/customXml" Target="../ink/ink285.xml"/><Relationship Id="rId9" Type="http://schemas.openxmlformats.org/officeDocument/2006/relationships/image" Target="../media/image11600.png"/><Relationship Id="rId26" Type="http://schemas.openxmlformats.org/officeDocument/2006/relationships/customXml" Target="../ink/ink296.xml"/><Relationship Id="rId47" Type="http://schemas.openxmlformats.org/officeDocument/2006/relationships/image" Target="../media/image1179.png"/><Relationship Id="rId68" Type="http://schemas.openxmlformats.org/officeDocument/2006/relationships/customXml" Target="../ink/ink317.xml"/><Relationship Id="rId89" Type="http://schemas.openxmlformats.org/officeDocument/2006/relationships/image" Target="../media/image1200.png"/><Relationship Id="rId112" Type="http://schemas.openxmlformats.org/officeDocument/2006/relationships/customXml" Target="../ink/ink339.xml"/><Relationship Id="rId133" Type="http://schemas.openxmlformats.org/officeDocument/2006/relationships/image" Target="../media/image1222.png"/><Relationship Id="rId154" Type="http://schemas.openxmlformats.org/officeDocument/2006/relationships/customXml" Target="../ink/ink360.xml"/><Relationship Id="rId16" Type="http://schemas.openxmlformats.org/officeDocument/2006/relationships/customXml" Target="../ink/ink291.xml"/><Relationship Id="rId37" Type="http://schemas.openxmlformats.org/officeDocument/2006/relationships/image" Target="../media/image1174.png"/><Relationship Id="rId58" Type="http://schemas.openxmlformats.org/officeDocument/2006/relationships/customXml" Target="../ink/ink312.xml"/><Relationship Id="rId79" Type="http://schemas.openxmlformats.org/officeDocument/2006/relationships/image" Target="../media/image1195.png"/><Relationship Id="rId102" Type="http://schemas.openxmlformats.org/officeDocument/2006/relationships/customXml" Target="../ink/ink334.xml"/><Relationship Id="rId123" Type="http://schemas.openxmlformats.org/officeDocument/2006/relationships/image" Target="../media/image1217.png"/><Relationship Id="rId144" Type="http://schemas.openxmlformats.org/officeDocument/2006/relationships/customXml" Target="../ink/ink355.xml"/><Relationship Id="rId90" Type="http://schemas.openxmlformats.org/officeDocument/2006/relationships/customXml" Target="../ink/ink328.xml"/><Relationship Id="rId165" Type="http://schemas.openxmlformats.org/officeDocument/2006/relationships/image" Target="../media/image1238.png"/><Relationship Id="rId27" Type="http://schemas.openxmlformats.org/officeDocument/2006/relationships/image" Target="../media/image1169.png"/><Relationship Id="rId48" Type="http://schemas.openxmlformats.org/officeDocument/2006/relationships/customXml" Target="../ink/ink307.xml"/><Relationship Id="rId69" Type="http://schemas.openxmlformats.org/officeDocument/2006/relationships/image" Target="../media/image1190.png"/><Relationship Id="rId113" Type="http://schemas.openxmlformats.org/officeDocument/2006/relationships/image" Target="../media/image1212.png"/><Relationship Id="rId134" Type="http://schemas.openxmlformats.org/officeDocument/2006/relationships/customXml" Target="../ink/ink350.xml"/><Relationship Id="rId80" Type="http://schemas.openxmlformats.org/officeDocument/2006/relationships/customXml" Target="../ink/ink323.xml"/><Relationship Id="rId155" Type="http://schemas.openxmlformats.org/officeDocument/2006/relationships/image" Target="../media/image1233.png"/><Relationship Id="rId17" Type="http://schemas.openxmlformats.org/officeDocument/2006/relationships/image" Target="../media/image1164.png"/><Relationship Id="rId38" Type="http://schemas.openxmlformats.org/officeDocument/2006/relationships/customXml" Target="../ink/ink302.xml"/><Relationship Id="rId59" Type="http://schemas.openxmlformats.org/officeDocument/2006/relationships/image" Target="../media/image1185.png"/><Relationship Id="rId103" Type="http://schemas.openxmlformats.org/officeDocument/2006/relationships/image" Target="../media/image1207.png"/><Relationship Id="rId124" Type="http://schemas.openxmlformats.org/officeDocument/2006/relationships/customXml" Target="../ink/ink345.xml"/></Relationships>
</file>

<file path=ppt/slides/_rels/slide11.xml.rels><?xml version="1.0" encoding="UTF-8" standalone="yes"?>
<Relationships xmlns="http://schemas.openxmlformats.org/package/2006/relationships"><Relationship Id="rId26" Type="http://schemas.openxmlformats.org/officeDocument/2006/relationships/customXml" Target="../ink/ink380.xml"/><Relationship Id="rId117" Type="http://schemas.openxmlformats.org/officeDocument/2006/relationships/image" Target="../media/image1299.png"/><Relationship Id="rId21" Type="http://schemas.openxmlformats.org/officeDocument/2006/relationships/image" Target="../media/image1251.png"/><Relationship Id="rId42" Type="http://schemas.openxmlformats.org/officeDocument/2006/relationships/customXml" Target="../ink/ink388.xml"/><Relationship Id="rId47" Type="http://schemas.openxmlformats.org/officeDocument/2006/relationships/image" Target="../media/image1264.png"/><Relationship Id="rId63" Type="http://schemas.openxmlformats.org/officeDocument/2006/relationships/image" Target="../media/image1272.png"/><Relationship Id="rId68" Type="http://schemas.openxmlformats.org/officeDocument/2006/relationships/customXml" Target="../ink/ink401.xml"/><Relationship Id="rId84" Type="http://schemas.openxmlformats.org/officeDocument/2006/relationships/customXml" Target="../ink/ink409.xml"/><Relationship Id="rId89" Type="http://schemas.openxmlformats.org/officeDocument/2006/relationships/image" Target="../media/image1285.png"/><Relationship Id="rId112" Type="http://schemas.openxmlformats.org/officeDocument/2006/relationships/customXml" Target="../ink/ink423.xml"/><Relationship Id="rId16" Type="http://schemas.openxmlformats.org/officeDocument/2006/relationships/customXml" Target="../ink/ink375.xml"/><Relationship Id="rId107" Type="http://schemas.openxmlformats.org/officeDocument/2006/relationships/image" Target="../media/image1294.png"/><Relationship Id="rId11" Type="http://schemas.openxmlformats.org/officeDocument/2006/relationships/image" Target="../media/image1246.png"/><Relationship Id="rId32" Type="http://schemas.openxmlformats.org/officeDocument/2006/relationships/customXml" Target="../ink/ink383.xml"/><Relationship Id="rId37" Type="http://schemas.openxmlformats.org/officeDocument/2006/relationships/image" Target="../media/image1259.png"/><Relationship Id="rId53" Type="http://schemas.openxmlformats.org/officeDocument/2006/relationships/image" Target="../media/image1267.png"/><Relationship Id="rId58" Type="http://schemas.openxmlformats.org/officeDocument/2006/relationships/customXml" Target="../ink/ink396.xml"/><Relationship Id="rId74" Type="http://schemas.openxmlformats.org/officeDocument/2006/relationships/customXml" Target="../ink/ink404.xml"/><Relationship Id="rId79" Type="http://schemas.openxmlformats.org/officeDocument/2006/relationships/image" Target="../media/image1280.png"/><Relationship Id="rId102" Type="http://schemas.openxmlformats.org/officeDocument/2006/relationships/customXml" Target="../ink/ink418.xml"/><Relationship Id="rId123" Type="http://schemas.openxmlformats.org/officeDocument/2006/relationships/image" Target="../media/image1302.png"/><Relationship Id="rId5" Type="http://schemas.openxmlformats.org/officeDocument/2006/relationships/image" Target="../media/image1243.png"/><Relationship Id="rId90" Type="http://schemas.openxmlformats.org/officeDocument/2006/relationships/customXml" Target="../ink/ink412.xml"/><Relationship Id="rId95" Type="http://schemas.openxmlformats.org/officeDocument/2006/relationships/image" Target="../media/image1288.png"/><Relationship Id="rId22" Type="http://schemas.openxmlformats.org/officeDocument/2006/relationships/customXml" Target="../ink/ink378.xml"/><Relationship Id="rId27" Type="http://schemas.openxmlformats.org/officeDocument/2006/relationships/image" Target="../media/image1254.png"/><Relationship Id="rId43" Type="http://schemas.openxmlformats.org/officeDocument/2006/relationships/image" Target="../media/image1262.png"/><Relationship Id="rId48" Type="http://schemas.openxmlformats.org/officeDocument/2006/relationships/customXml" Target="../ink/ink391.xml"/><Relationship Id="rId64" Type="http://schemas.openxmlformats.org/officeDocument/2006/relationships/customXml" Target="../ink/ink399.xml"/><Relationship Id="rId69" Type="http://schemas.openxmlformats.org/officeDocument/2006/relationships/image" Target="../media/image1275.png"/><Relationship Id="rId113" Type="http://schemas.openxmlformats.org/officeDocument/2006/relationships/image" Target="../media/image1297.png"/><Relationship Id="rId118" Type="http://schemas.openxmlformats.org/officeDocument/2006/relationships/customXml" Target="../ink/ink426.xml"/><Relationship Id="rId80" Type="http://schemas.openxmlformats.org/officeDocument/2006/relationships/customXml" Target="../ink/ink407.xml"/><Relationship Id="rId85" Type="http://schemas.openxmlformats.org/officeDocument/2006/relationships/image" Target="../media/image1283.png"/><Relationship Id="rId12" Type="http://schemas.openxmlformats.org/officeDocument/2006/relationships/customXml" Target="../ink/ink373.xml"/><Relationship Id="rId17" Type="http://schemas.openxmlformats.org/officeDocument/2006/relationships/image" Target="../media/image1249.png"/><Relationship Id="rId33" Type="http://schemas.openxmlformats.org/officeDocument/2006/relationships/image" Target="../media/image1257.png"/><Relationship Id="rId38" Type="http://schemas.openxmlformats.org/officeDocument/2006/relationships/customXml" Target="../ink/ink386.xml"/><Relationship Id="rId59" Type="http://schemas.openxmlformats.org/officeDocument/2006/relationships/image" Target="../media/image1270.png"/><Relationship Id="rId103" Type="http://schemas.openxmlformats.org/officeDocument/2006/relationships/image" Target="../media/image1292.png"/><Relationship Id="rId108" Type="http://schemas.openxmlformats.org/officeDocument/2006/relationships/customXml" Target="../ink/ink421.xml"/><Relationship Id="rId54" Type="http://schemas.openxmlformats.org/officeDocument/2006/relationships/customXml" Target="../ink/ink394.xml"/><Relationship Id="rId70" Type="http://schemas.openxmlformats.org/officeDocument/2006/relationships/customXml" Target="../ink/ink402.xml"/><Relationship Id="rId75" Type="http://schemas.openxmlformats.org/officeDocument/2006/relationships/image" Target="../media/image1278.png"/><Relationship Id="rId91" Type="http://schemas.openxmlformats.org/officeDocument/2006/relationships/image" Target="../media/image1286.png"/><Relationship Id="rId96" Type="http://schemas.openxmlformats.org/officeDocument/2006/relationships/customXml" Target="../ink/ink415.xml"/><Relationship Id="rId1" Type="http://schemas.openxmlformats.org/officeDocument/2006/relationships/slideLayout" Target="../slideLayouts/slideLayout7.xml"/><Relationship Id="rId6" Type="http://schemas.openxmlformats.org/officeDocument/2006/relationships/customXml" Target="../ink/ink370.xml"/><Relationship Id="rId23" Type="http://schemas.openxmlformats.org/officeDocument/2006/relationships/image" Target="../media/image1252.png"/><Relationship Id="rId28" Type="http://schemas.openxmlformats.org/officeDocument/2006/relationships/customXml" Target="../ink/ink381.xml"/><Relationship Id="rId49" Type="http://schemas.openxmlformats.org/officeDocument/2006/relationships/image" Target="../media/image1265.png"/><Relationship Id="rId114" Type="http://schemas.openxmlformats.org/officeDocument/2006/relationships/customXml" Target="../ink/ink424.xml"/><Relationship Id="rId119" Type="http://schemas.openxmlformats.org/officeDocument/2006/relationships/image" Target="../media/image1300.png"/><Relationship Id="rId44" Type="http://schemas.openxmlformats.org/officeDocument/2006/relationships/customXml" Target="../ink/ink389.xml"/><Relationship Id="rId60" Type="http://schemas.openxmlformats.org/officeDocument/2006/relationships/customXml" Target="../ink/ink397.xml"/><Relationship Id="rId65" Type="http://schemas.openxmlformats.org/officeDocument/2006/relationships/image" Target="../media/image1273.png"/><Relationship Id="rId81" Type="http://schemas.openxmlformats.org/officeDocument/2006/relationships/image" Target="../media/image1281.png"/><Relationship Id="rId86" Type="http://schemas.openxmlformats.org/officeDocument/2006/relationships/customXml" Target="../ink/ink410.xml"/><Relationship Id="rId4" Type="http://schemas.openxmlformats.org/officeDocument/2006/relationships/customXml" Target="../ink/ink369.xml"/><Relationship Id="rId9" Type="http://schemas.openxmlformats.org/officeDocument/2006/relationships/image" Target="../media/image1245.png"/><Relationship Id="rId13" Type="http://schemas.openxmlformats.org/officeDocument/2006/relationships/image" Target="../media/image1247.png"/><Relationship Id="rId18" Type="http://schemas.openxmlformats.org/officeDocument/2006/relationships/customXml" Target="../ink/ink376.xml"/><Relationship Id="rId39" Type="http://schemas.openxmlformats.org/officeDocument/2006/relationships/image" Target="../media/image1260.png"/><Relationship Id="rId109" Type="http://schemas.openxmlformats.org/officeDocument/2006/relationships/image" Target="../media/image1295.png"/><Relationship Id="rId34" Type="http://schemas.openxmlformats.org/officeDocument/2006/relationships/customXml" Target="../ink/ink384.xml"/><Relationship Id="rId50" Type="http://schemas.openxmlformats.org/officeDocument/2006/relationships/customXml" Target="../ink/ink392.xml"/><Relationship Id="rId55" Type="http://schemas.openxmlformats.org/officeDocument/2006/relationships/image" Target="../media/image1268.png"/><Relationship Id="rId76" Type="http://schemas.openxmlformats.org/officeDocument/2006/relationships/customXml" Target="../ink/ink405.xml"/><Relationship Id="rId97" Type="http://schemas.openxmlformats.org/officeDocument/2006/relationships/image" Target="../media/image1289.png"/><Relationship Id="rId104" Type="http://schemas.openxmlformats.org/officeDocument/2006/relationships/customXml" Target="../ink/ink419.xml"/><Relationship Id="rId120" Type="http://schemas.openxmlformats.org/officeDocument/2006/relationships/customXml" Target="../ink/ink427.xml"/><Relationship Id="rId7" Type="http://schemas.openxmlformats.org/officeDocument/2006/relationships/image" Target="../media/image1244.png"/><Relationship Id="rId71" Type="http://schemas.openxmlformats.org/officeDocument/2006/relationships/image" Target="../media/image1276.png"/><Relationship Id="rId92" Type="http://schemas.openxmlformats.org/officeDocument/2006/relationships/customXml" Target="../ink/ink413.xml"/><Relationship Id="rId2" Type="http://schemas.openxmlformats.org/officeDocument/2006/relationships/notesSlide" Target="../notesSlides/notesSlide11.xml"/><Relationship Id="rId29" Type="http://schemas.openxmlformats.org/officeDocument/2006/relationships/image" Target="../media/image1255.png"/><Relationship Id="rId24" Type="http://schemas.openxmlformats.org/officeDocument/2006/relationships/customXml" Target="../ink/ink379.xml"/><Relationship Id="rId40" Type="http://schemas.openxmlformats.org/officeDocument/2006/relationships/customXml" Target="../ink/ink387.xml"/><Relationship Id="rId45" Type="http://schemas.openxmlformats.org/officeDocument/2006/relationships/image" Target="../media/image1263.png"/><Relationship Id="rId66" Type="http://schemas.openxmlformats.org/officeDocument/2006/relationships/customXml" Target="../ink/ink400.xml"/><Relationship Id="rId87" Type="http://schemas.openxmlformats.org/officeDocument/2006/relationships/image" Target="../media/image1284.png"/><Relationship Id="rId110" Type="http://schemas.openxmlformats.org/officeDocument/2006/relationships/customXml" Target="../ink/ink422.xml"/><Relationship Id="rId115" Type="http://schemas.openxmlformats.org/officeDocument/2006/relationships/image" Target="../media/image1298.png"/><Relationship Id="rId61" Type="http://schemas.openxmlformats.org/officeDocument/2006/relationships/image" Target="../media/image1271.png"/><Relationship Id="rId82" Type="http://schemas.openxmlformats.org/officeDocument/2006/relationships/customXml" Target="../ink/ink408.xml"/><Relationship Id="rId19" Type="http://schemas.openxmlformats.org/officeDocument/2006/relationships/image" Target="../media/image1250.png"/><Relationship Id="rId14" Type="http://schemas.openxmlformats.org/officeDocument/2006/relationships/customXml" Target="../ink/ink374.xml"/><Relationship Id="rId30" Type="http://schemas.openxmlformats.org/officeDocument/2006/relationships/customXml" Target="../ink/ink382.xml"/><Relationship Id="rId35" Type="http://schemas.openxmlformats.org/officeDocument/2006/relationships/image" Target="../media/image1258.png"/><Relationship Id="rId56" Type="http://schemas.openxmlformats.org/officeDocument/2006/relationships/customXml" Target="../ink/ink395.xml"/><Relationship Id="rId77" Type="http://schemas.openxmlformats.org/officeDocument/2006/relationships/image" Target="../media/image1279.png"/><Relationship Id="rId100" Type="http://schemas.openxmlformats.org/officeDocument/2006/relationships/customXml" Target="../ink/ink417.xml"/><Relationship Id="rId105" Type="http://schemas.openxmlformats.org/officeDocument/2006/relationships/image" Target="../media/image1293.png"/><Relationship Id="rId8" Type="http://schemas.openxmlformats.org/officeDocument/2006/relationships/customXml" Target="../ink/ink371.xml"/><Relationship Id="rId51" Type="http://schemas.openxmlformats.org/officeDocument/2006/relationships/image" Target="../media/image1266.png"/><Relationship Id="rId72" Type="http://schemas.openxmlformats.org/officeDocument/2006/relationships/customXml" Target="../ink/ink403.xml"/><Relationship Id="rId93" Type="http://schemas.openxmlformats.org/officeDocument/2006/relationships/image" Target="../media/image1287.png"/><Relationship Id="rId98" Type="http://schemas.openxmlformats.org/officeDocument/2006/relationships/customXml" Target="../ink/ink416.xml"/><Relationship Id="rId121" Type="http://schemas.openxmlformats.org/officeDocument/2006/relationships/image" Target="../media/image1301.png"/><Relationship Id="rId3" Type="http://schemas.openxmlformats.org/officeDocument/2006/relationships/image" Target="../media/image6.emf"/><Relationship Id="rId25" Type="http://schemas.openxmlformats.org/officeDocument/2006/relationships/image" Target="../media/image1253.png"/><Relationship Id="rId46" Type="http://schemas.openxmlformats.org/officeDocument/2006/relationships/customXml" Target="../ink/ink390.xml"/><Relationship Id="rId67" Type="http://schemas.openxmlformats.org/officeDocument/2006/relationships/image" Target="../media/image1274.png"/><Relationship Id="rId116" Type="http://schemas.openxmlformats.org/officeDocument/2006/relationships/customXml" Target="../ink/ink425.xml"/><Relationship Id="rId20" Type="http://schemas.openxmlformats.org/officeDocument/2006/relationships/customXml" Target="../ink/ink377.xml"/><Relationship Id="rId41" Type="http://schemas.openxmlformats.org/officeDocument/2006/relationships/image" Target="../media/image1261.png"/><Relationship Id="rId62" Type="http://schemas.openxmlformats.org/officeDocument/2006/relationships/customXml" Target="../ink/ink398.xml"/><Relationship Id="rId83" Type="http://schemas.openxmlformats.org/officeDocument/2006/relationships/image" Target="../media/image1282.png"/><Relationship Id="rId88" Type="http://schemas.openxmlformats.org/officeDocument/2006/relationships/customXml" Target="../ink/ink411.xml"/><Relationship Id="rId111" Type="http://schemas.openxmlformats.org/officeDocument/2006/relationships/image" Target="../media/image1296.png"/><Relationship Id="rId15" Type="http://schemas.openxmlformats.org/officeDocument/2006/relationships/image" Target="../media/image1248.png"/><Relationship Id="rId36" Type="http://schemas.openxmlformats.org/officeDocument/2006/relationships/customXml" Target="../ink/ink385.xml"/><Relationship Id="rId57" Type="http://schemas.openxmlformats.org/officeDocument/2006/relationships/image" Target="../media/image1269.png"/><Relationship Id="rId106" Type="http://schemas.openxmlformats.org/officeDocument/2006/relationships/customXml" Target="../ink/ink420.xml"/><Relationship Id="rId10" Type="http://schemas.openxmlformats.org/officeDocument/2006/relationships/customXml" Target="../ink/ink372.xml"/><Relationship Id="rId31" Type="http://schemas.openxmlformats.org/officeDocument/2006/relationships/image" Target="../media/image1256.png"/><Relationship Id="rId52" Type="http://schemas.openxmlformats.org/officeDocument/2006/relationships/customXml" Target="../ink/ink393.xml"/><Relationship Id="rId73" Type="http://schemas.openxmlformats.org/officeDocument/2006/relationships/image" Target="../media/image1277.png"/><Relationship Id="rId78" Type="http://schemas.openxmlformats.org/officeDocument/2006/relationships/customXml" Target="../ink/ink406.xml"/><Relationship Id="rId94" Type="http://schemas.openxmlformats.org/officeDocument/2006/relationships/customXml" Target="../ink/ink414.xml"/><Relationship Id="rId99" Type="http://schemas.openxmlformats.org/officeDocument/2006/relationships/image" Target="../media/image1290.png"/><Relationship Id="rId101" Type="http://schemas.openxmlformats.org/officeDocument/2006/relationships/image" Target="../media/image1291.png"/><Relationship Id="rId122" Type="http://schemas.openxmlformats.org/officeDocument/2006/relationships/customXml" Target="../ink/ink428.xml"/></Relationships>
</file>

<file path=ppt/slides/_rels/slide12.xml.rels><?xml version="1.0" encoding="UTF-8" standalone="yes"?>
<Relationships xmlns="http://schemas.openxmlformats.org/package/2006/relationships"><Relationship Id="rId13" Type="http://schemas.openxmlformats.org/officeDocument/2006/relationships/image" Target="../media/image1308.png"/><Relationship Id="rId18" Type="http://schemas.openxmlformats.org/officeDocument/2006/relationships/customXml" Target="../ink/ink436.xml"/><Relationship Id="rId26" Type="http://schemas.openxmlformats.org/officeDocument/2006/relationships/customXml" Target="../ink/ink440.xml"/><Relationship Id="rId39" Type="http://schemas.openxmlformats.org/officeDocument/2006/relationships/image" Target="../media/image1321.png"/><Relationship Id="rId21" Type="http://schemas.openxmlformats.org/officeDocument/2006/relationships/image" Target="../media/image1312.png"/><Relationship Id="rId34" Type="http://schemas.openxmlformats.org/officeDocument/2006/relationships/customXml" Target="../ink/ink444.xml"/><Relationship Id="rId42" Type="http://schemas.openxmlformats.org/officeDocument/2006/relationships/customXml" Target="../ink/ink448.xml"/><Relationship Id="rId47" Type="http://schemas.openxmlformats.org/officeDocument/2006/relationships/image" Target="../media/image1325.png"/><Relationship Id="rId50" Type="http://schemas.openxmlformats.org/officeDocument/2006/relationships/customXml" Target="../ink/ink452.xml"/><Relationship Id="rId55" Type="http://schemas.openxmlformats.org/officeDocument/2006/relationships/image" Target="../media/image1329.png"/><Relationship Id="rId7" Type="http://schemas.openxmlformats.org/officeDocument/2006/relationships/image" Target="../media/image1305.png"/><Relationship Id="rId2" Type="http://schemas.openxmlformats.org/officeDocument/2006/relationships/notesSlide" Target="../notesSlides/notesSlide12.xml"/><Relationship Id="rId16" Type="http://schemas.openxmlformats.org/officeDocument/2006/relationships/customXml" Target="../ink/ink435.xml"/><Relationship Id="rId29" Type="http://schemas.openxmlformats.org/officeDocument/2006/relationships/image" Target="../media/image1316.png"/><Relationship Id="rId11" Type="http://schemas.openxmlformats.org/officeDocument/2006/relationships/image" Target="../media/image1307.png"/><Relationship Id="rId24" Type="http://schemas.openxmlformats.org/officeDocument/2006/relationships/customXml" Target="../ink/ink439.xml"/><Relationship Id="rId32" Type="http://schemas.openxmlformats.org/officeDocument/2006/relationships/customXml" Target="../ink/ink443.xml"/><Relationship Id="rId37" Type="http://schemas.openxmlformats.org/officeDocument/2006/relationships/image" Target="../media/image1320.png"/><Relationship Id="rId40" Type="http://schemas.openxmlformats.org/officeDocument/2006/relationships/customXml" Target="../ink/ink447.xml"/><Relationship Id="rId45" Type="http://schemas.openxmlformats.org/officeDocument/2006/relationships/image" Target="../media/image1324.png"/><Relationship Id="rId53" Type="http://schemas.openxmlformats.org/officeDocument/2006/relationships/image" Target="../media/image1328.png"/><Relationship Id="rId58" Type="http://schemas.openxmlformats.org/officeDocument/2006/relationships/customXml" Target="../ink/ink456.xml"/><Relationship Id="rId5" Type="http://schemas.openxmlformats.org/officeDocument/2006/relationships/image" Target="../media/image1304.png"/><Relationship Id="rId19" Type="http://schemas.openxmlformats.org/officeDocument/2006/relationships/image" Target="../media/image1311.png"/><Relationship Id="rId4" Type="http://schemas.openxmlformats.org/officeDocument/2006/relationships/customXml" Target="../ink/ink429.xml"/><Relationship Id="rId9" Type="http://schemas.openxmlformats.org/officeDocument/2006/relationships/image" Target="../media/image1306.png"/><Relationship Id="rId14" Type="http://schemas.openxmlformats.org/officeDocument/2006/relationships/customXml" Target="../ink/ink434.xml"/><Relationship Id="rId22" Type="http://schemas.openxmlformats.org/officeDocument/2006/relationships/customXml" Target="../ink/ink438.xml"/><Relationship Id="rId27" Type="http://schemas.openxmlformats.org/officeDocument/2006/relationships/image" Target="../media/image1315.png"/><Relationship Id="rId30" Type="http://schemas.openxmlformats.org/officeDocument/2006/relationships/customXml" Target="../ink/ink442.xml"/><Relationship Id="rId35" Type="http://schemas.openxmlformats.org/officeDocument/2006/relationships/image" Target="../media/image1319.png"/><Relationship Id="rId43" Type="http://schemas.openxmlformats.org/officeDocument/2006/relationships/image" Target="../media/image1323.png"/><Relationship Id="rId48" Type="http://schemas.openxmlformats.org/officeDocument/2006/relationships/customXml" Target="../ink/ink451.xml"/><Relationship Id="rId56" Type="http://schemas.openxmlformats.org/officeDocument/2006/relationships/customXml" Target="../ink/ink455.xml"/><Relationship Id="rId8" Type="http://schemas.openxmlformats.org/officeDocument/2006/relationships/customXml" Target="../ink/ink431.xml"/><Relationship Id="rId51" Type="http://schemas.openxmlformats.org/officeDocument/2006/relationships/image" Target="../media/image1327.png"/><Relationship Id="rId3" Type="http://schemas.openxmlformats.org/officeDocument/2006/relationships/image" Target="../media/image7.png"/><Relationship Id="rId12" Type="http://schemas.openxmlformats.org/officeDocument/2006/relationships/customXml" Target="../ink/ink433.xml"/><Relationship Id="rId17" Type="http://schemas.openxmlformats.org/officeDocument/2006/relationships/image" Target="../media/image1310.png"/><Relationship Id="rId25" Type="http://schemas.openxmlformats.org/officeDocument/2006/relationships/image" Target="../media/image1314.png"/><Relationship Id="rId33" Type="http://schemas.openxmlformats.org/officeDocument/2006/relationships/image" Target="../media/image1318.png"/><Relationship Id="rId38" Type="http://schemas.openxmlformats.org/officeDocument/2006/relationships/customXml" Target="../ink/ink446.xml"/><Relationship Id="rId46" Type="http://schemas.openxmlformats.org/officeDocument/2006/relationships/customXml" Target="../ink/ink450.xml"/><Relationship Id="rId59" Type="http://schemas.openxmlformats.org/officeDocument/2006/relationships/image" Target="../media/image1331.png"/><Relationship Id="rId20" Type="http://schemas.openxmlformats.org/officeDocument/2006/relationships/customXml" Target="../ink/ink437.xml"/><Relationship Id="rId41" Type="http://schemas.openxmlformats.org/officeDocument/2006/relationships/image" Target="../media/image1322.png"/><Relationship Id="rId54" Type="http://schemas.openxmlformats.org/officeDocument/2006/relationships/customXml" Target="../ink/ink454.xml"/><Relationship Id="rId1" Type="http://schemas.openxmlformats.org/officeDocument/2006/relationships/slideLayout" Target="../slideLayouts/slideLayout7.xml"/><Relationship Id="rId6" Type="http://schemas.openxmlformats.org/officeDocument/2006/relationships/customXml" Target="../ink/ink430.xml"/><Relationship Id="rId15" Type="http://schemas.openxmlformats.org/officeDocument/2006/relationships/image" Target="../media/image1309.png"/><Relationship Id="rId23" Type="http://schemas.openxmlformats.org/officeDocument/2006/relationships/image" Target="../media/image1313.png"/><Relationship Id="rId28" Type="http://schemas.openxmlformats.org/officeDocument/2006/relationships/customXml" Target="../ink/ink441.xml"/><Relationship Id="rId36" Type="http://schemas.openxmlformats.org/officeDocument/2006/relationships/customXml" Target="../ink/ink445.xml"/><Relationship Id="rId49" Type="http://schemas.openxmlformats.org/officeDocument/2006/relationships/image" Target="../media/image1326.png"/><Relationship Id="rId57" Type="http://schemas.openxmlformats.org/officeDocument/2006/relationships/image" Target="../media/image1330.png"/><Relationship Id="rId10" Type="http://schemas.openxmlformats.org/officeDocument/2006/relationships/customXml" Target="../ink/ink432.xml"/><Relationship Id="rId31" Type="http://schemas.openxmlformats.org/officeDocument/2006/relationships/image" Target="../media/image1317.png"/><Relationship Id="rId44" Type="http://schemas.openxmlformats.org/officeDocument/2006/relationships/customXml" Target="../ink/ink449.xml"/><Relationship Id="rId52" Type="http://schemas.openxmlformats.org/officeDocument/2006/relationships/customXml" Target="../ink/ink453.xml"/></Relationships>
</file>

<file path=ppt/slides/_rels/slide13.xml.rels><?xml version="1.0" encoding="UTF-8" standalone="yes"?>
<Relationships xmlns="http://schemas.openxmlformats.org/package/2006/relationships"><Relationship Id="rId8" Type="http://schemas.openxmlformats.org/officeDocument/2006/relationships/image" Target="../media/image1334.png"/><Relationship Id="rId13" Type="http://schemas.openxmlformats.org/officeDocument/2006/relationships/customXml" Target="../ink/ink462.xml"/><Relationship Id="rId3" Type="http://schemas.openxmlformats.org/officeDocument/2006/relationships/customXml" Target="../ink/ink457.xml"/><Relationship Id="rId7" Type="http://schemas.openxmlformats.org/officeDocument/2006/relationships/customXml" Target="../ink/ink459.xml"/><Relationship Id="rId12" Type="http://schemas.openxmlformats.org/officeDocument/2006/relationships/image" Target="../media/image1336.png"/><Relationship Id="rId2" Type="http://schemas.openxmlformats.org/officeDocument/2006/relationships/notesSlide" Target="../notesSlides/notesSlide13.xml"/><Relationship Id="rId16" Type="http://schemas.openxmlformats.org/officeDocument/2006/relationships/image" Target="../media/image1338.png"/><Relationship Id="rId1" Type="http://schemas.openxmlformats.org/officeDocument/2006/relationships/slideLayout" Target="../slideLayouts/slideLayout7.xml"/><Relationship Id="rId6" Type="http://schemas.openxmlformats.org/officeDocument/2006/relationships/image" Target="../media/image1333.png"/><Relationship Id="rId11" Type="http://schemas.openxmlformats.org/officeDocument/2006/relationships/customXml" Target="../ink/ink461.xml"/><Relationship Id="rId5" Type="http://schemas.openxmlformats.org/officeDocument/2006/relationships/customXml" Target="../ink/ink458.xml"/><Relationship Id="rId15" Type="http://schemas.openxmlformats.org/officeDocument/2006/relationships/customXml" Target="../ink/ink463.xml"/><Relationship Id="rId10" Type="http://schemas.openxmlformats.org/officeDocument/2006/relationships/image" Target="../media/image1335.png"/><Relationship Id="rId4" Type="http://schemas.openxmlformats.org/officeDocument/2006/relationships/image" Target="../media/image1332.png"/><Relationship Id="rId9" Type="http://schemas.openxmlformats.org/officeDocument/2006/relationships/customXml" Target="../ink/ink460.xml"/><Relationship Id="rId14" Type="http://schemas.openxmlformats.org/officeDocument/2006/relationships/image" Target="../media/image1337.png"/></Relationships>
</file>

<file path=ppt/slides/_rels/slide14.xml.rels><?xml version="1.0" encoding="UTF-8" standalone="yes"?>
<Relationships xmlns="http://schemas.openxmlformats.org/package/2006/relationships"><Relationship Id="rId8" Type="http://schemas.openxmlformats.org/officeDocument/2006/relationships/customXml" Target="../ink/ink466.xml"/><Relationship Id="rId13" Type="http://schemas.openxmlformats.org/officeDocument/2006/relationships/image" Target="../media/image1344.png"/><Relationship Id="rId18" Type="http://schemas.openxmlformats.org/officeDocument/2006/relationships/customXml" Target="../ink/ink471.xml"/><Relationship Id="rId3" Type="http://schemas.openxmlformats.org/officeDocument/2006/relationships/image" Target="../media/image8.png"/><Relationship Id="rId21" Type="http://schemas.openxmlformats.org/officeDocument/2006/relationships/image" Target="../media/image1348.png"/><Relationship Id="rId7" Type="http://schemas.openxmlformats.org/officeDocument/2006/relationships/image" Target="../media/image1341.png"/><Relationship Id="rId12" Type="http://schemas.openxmlformats.org/officeDocument/2006/relationships/customXml" Target="../ink/ink468.xml"/><Relationship Id="rId17" Type="http://schemas.openxmlformats.org/officeDocument/2006/relationships/image" Target="../media/image1346.png"/><Relationship Id="rId2" Type="http://schemas.openxmlformats.org/officeDocument/2006/relationships/notesSlide" Target="../notesSlides/notesSlide14.xml"/><Relationship Id="rId16" Type="http://schemas.openxmlformats.org/officeDocument/2006/relationships/customXml" Target="../ink/ink470.xml"/><Relationship Id="rId20" Type="http://schemas.openxmlformats.org/officeDocument/2006/relationships/customXml" Target="../ink/ink472.xml"/><Relationship Id="rId1" Type="http://schemas.openxmlformats.org/officeDocument/2006/relationships/slideLayout" Target="../slideLayouts/slideLayout7.xml"/><Relationship Id="rId6" Type="http://schemas.openxmlformats.org/officeDocument/2006/relationships/customXml" Target="../ink/ink465.xml"/><Relationship Id="rId11" Type="http://schemas.openxmlformats.org/officeDocument/2006/relationships/image" Target="../media/image1343.png"/><Relationship Id="rId5" Type="http://schemas.openxmlformats.org/officeDocument/2006/relationships/image" Target="../media/image1340.png"/><Relationship Id="rId15" Type="http://schemas.openxmlformats.org/officeDocument/2006/relationships/image" Target="../media/image1345.png"/><Relationship Id="rId10" Type="http://schemas.openxmlformats.org/officeDocument/2006/relationships/customXml" Target="../ink/ink467.xml"/><Relationship Id="rId19" Type="http://schemas.openxmlformats.org/officeDocument/2006/relationships/image" Target="../media/image1347.png"/><Relationship Id="rId4" Type="http://schemas.openxmlformats.org/officeDocument/2006/relationships/customXml" Target="../ink/ink464.xml"/><Relationship Id="rId9" Type="http://schemas.openxmlformats.org/officeDocument/2006/relationships/image" Target="../media/image1342.png"/><Relationship Id="rId14" Type="http://schemas.openxmlformats.org/officeDocument/2006/relationships/customXml" Target="../ink/ink469.xml"/></Relationships>
</file>

<file path=ppt/slides/_rels/slide15.xml.rels><?xml version="1.0" encoding="UTF-8" standalone="yes"?>
<Relationships xmlns="http://schemas.openxmlformats.org/package/2006/relationships"><Relationship Id="rId13" Type="http://schemas.openxmlformats.org/officeDocument/2006/relationships/customXml" Target="../ink/ink478.xml"/><Relationship Id="rId18" Type="http://schemas.openxmlformats.org/officeDocument/2006/relationships/image" Target="../media/image1356.png"/><Relationship Id="rId26" Type="http://schemas.openxmlformats.org/officeDocument/2006/relationships/image" Target="../media/image1360.png"/><Relationship Id="rId39" Type="http://schemas.openxmlformats.org/officeDocument/2006/relationships/customXml" Target="../ink/ink491.xml"/><Relationship Id="rId21" Type="http://schemas.openxmlformats.org/officeDocument/2006/relationships/customXml" Target="../ink/ink482.xml"/><Relationship Id="rId34" Type="http://schemas.openxmlformats.org/officeDocument/2006/relationships/image" Target="../media/image1364.png"/><Relationship Id="rId42" Type="http://schemas.openxmlformats.org/officeDocument/2006/relationships/image" Target="../media/image1368.png"/><Relationship Id="rId47" Type="http://schemas.openxmlformats.org/officeDocument/2006/relationships/customXml" Target="../ink/ink495.xml"/><Relationship Id="rId50" Type="http://schemas.openxmlformats.org/officeDocument/2006/relationships/image" Target="../media/image1372.png"/><Relationship Id="rId7" Type="http://schemas.openxmlformats.org/officeDocument/2006/relationships/customXml" Target="../ink/ink475.xml"/><Relationship Id="rId2" Type="http://schemas.openxmlformats.org/officeDocument/2006/relationships/notesSlide" Target="../notesSlides/notesSlide15.xml"/><Relationship Id="rId16" Type="http://schemas.openxmlformats.org/officeDocument/2006/relationships/image" Target="../media/image1355.png"/><Relationship Id="rId29" Type="http://schemas.openxmlformats.org/officeDocument/2006/relationships/customXml" Target="../ink/ink486.xml"/><Relationship Id="rId11" Type="http://schemas.openxmlformats.org/officeDocument/2006/relationships/customXml" Target="../ink/ink477.xml"/><Relationship Id="rId24" Type="http://schemas.openxmlformats.org/officeDocument/2006/relationships/image" Target="../media/image1359.png"/><Relationship Id="rId32" Type="http://schemas.openxmlformats.org/officeDocument/2006/relationships/image" Target="../media/image1363.png"/><Relationship Id="rId37" Type="http://schemas.openxmlformats.org/officeDocument/2006/relationships/customXml" Target="../ink/ink490.xml"/><Relationship Id="rId40" Type="http://schemas.openxmlformats.org/officeDocument/2006/relationships/image" Target="../media/image1367.png"/><Relationship Id="rId45" Type="http://schemas.openxmlformats.org/officeDocument/2006/relationships/customXml" Target="../ink/ink494.xml"/><Relationship Id="rId5" Type="http://schemas.openxmlformats.org/officeDocument/2006/relationships/customXml" Target="../ink/ink474.xml"/><Relationship Id="rId15" Type="http://schemas.openxmlformats.org/officeDocument/2006/relationships/customXml" Target="../ink/ink479.xml"/><Relationship Id="rId23" Type="http://schemas.openxmlformats.org/officeDocument/2006/relationships/customXml" Target="../ink/ink483.xml"/><Relationship Id="rId28" Type="http://schemas.openxmlformats.org/officeDocument/2006/relationships/image" Target="../media/image1361.png"/><Relationship Id="rId36" Type="http://schemas.openxmlformats.org/officeDocument/2006/relationships/image" Target="../media/image1365.png"/><Relationship Id="rId49" Type="http://schemas.openxmlformats.org/officeDocument/2006/relationships/customXml" Target="../ink/ink496.xml"/><Relationship Id="rId10" Type="http://schemas.openxmlformats.org/officeDocument/2006/relationships/image" Target="../media/image1352.png"/><Relationship Id="rId19" Type="http://schemas.openxmlformats.org/officeDocument/2006/relationships/customXml" Target="../ink/ink481.xml"/><Relationship Id="rId31" Type="http://schemas.openxmlformats.org/officeDocument/2006/relationships/customXml" Target="../ink/ink487.xml"/><Relationship Id="rId44" Type="http://schemas.openxmlformats.org/officeDocument/2006/relationships/image" Target="../media/image1369.png"/><Relationship Id="rId4" Type="http://schemas.openxmlformats.org/officeDocument/2006/relationships/image" Target="../media/image1349.png"/><Relationship Id="rId9" Type="http://schemas.openxmlformats.org/officeDocument/2006/relationships/customXml" Target="../ink/ink476.xml"/><Relationship Id="rId14" Type="http://schemas.openxmlformats.org/officeDocument/2006/relationships/image" Target="../media/image1354.png"/><Relationship Id="rId22" Type="http://schemas.openxmlformats.org/officeDocument/2006/relationships/image" Target="../media/image1358.png"/><Relationship Id="rId27" Type="http://schemas.openxmlformats.org/officeDocument/2006/relationships/customXml" Target="../ink/ink485.xml"/><Relationship Id="rId30" Type="http://schemas.openxmlformats.org/officeDocument/2006/relationships/image" Target="../media/image1362.png"/><Relationship Id="rId35" Type="http://schemas.openxmlformats.org/officeDocument/2006/relationships/customXml" Target="../ink/ink489.xml"/><Relationship Id="rId43" Type="http://schemas.openxmlformats.org/officeDocument/2006/relationships/customXml" Target="../ink/ink493.xml"/><Relationship Id="rId48" Type="http://schemas.openxmlformats.org/officeDocument/2006/relationships/image" Target="../media/image1371.png"/><Relationship Id="rId8" Type="http://schemas.openxmlformats.org/officeDocument/2006/relationships/image" Target="../media/image1351.png"/><Relationship Id="rId3" Type="http://schemas.openxmlformats.org/officeDocument/2006/relationships/customXml" Target="../ink/ink473.xml"/><Relationship Id="rId12" Type="http://schemas.openxmlformats.org/officeDocument/2006/relationships/image" Target="../media/image1353.png"/><Relationship Id="rId17" Type="http://schemas.openxmlformats.org/officeDocument/2006/relationships/customXml" Target="../ink/ink480.xml"/><Relationship Id="rId25" Type="http://schemas.openxmlformats.org/officeDocument/2006/relationships/customXml" Target="../ink/ink484.xml"/><Relationship Id="rId33" Type="http://schemas.openxmlformats.org/officeDocument/2006/relationships/customXml" Target="../ink/ink488.xml"/><Relationship Id="rId38" Type="http://schemas.openxmlformats.org/officeDocument/2006/relationships/image" Target="../media/image1366.png"/><Relationship Id="rId46" Type="http://schemas.openxmlformats.org/officeDocument/2006/relationships/image" Target="../media/image1370.png"/><Relationship Id="rId20" Type="http://schemas.openxmlformats.org/officeDocument/2006/relationships/image" Target="../media/image1357.png"/><Relationship Id="rId41" Type="http://schemas.openxmlformats.org/officeDocument/2006/relationships/customXml" Target="../ink/ink492.xml"/><Relationship Id="rId1" Type="http://schemas.openxmlformats.org/officeDocument/2006/relationships/slideLayout" Target="../slideLayouts/slideLayout7.xml"/><Relationship Id="rId6" Type="http://schemas.openxmlformats.org/officeDocument/2006/relationships/image" Target="../media/image1350.png"/></Relationships>
</file>

<file path=ppt/slides/_rels/slide16.xml.rels><?xml version="1.0" encoding="UTF-8" standalone="yes"?>
<Relationships xmlns="http://schemas.openxmlformats.org/package/2006/relationships"><Relationship Id="rId3" Type="http://schemas.openxmlformats.org/officeDocument/2006/relationships/customXml" Target="../ink/ink497.xm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373.png"/></Relationships>
</file>

<file path=ppt/slides/_rels/slide17.xml.rels><?xml version="1.0" encoding="UTF-8" standalone="yes"?>
<Relationships xmlns="http://schemas.openxmlformats.org/package/2006/relationships"><Relationship Id="rId13" Type="http://schemas.openxmlformats.org/officeDocument/2006/relationships/image" Target="../media/image1379.png"/><Relationship Id="rId18" Type="http://schemas.openxmlformats.org/officeDocument/2006/relationships/customXml" Target="../ink/ink505.xml"/><Relationship Id="rId26" Type="http://schemas.openxmlformats.org/officeDocument/2006/relationships/customXml" Target="../ink/ink509.xml"/><Relationship Id="rId39" Type="http://schemas.openxmlformats.org/officeDocument/2006/relationships/image" Target="../media/image1392.png"/><Relationship Id="rId21" Type="http://schemas.openxmlformats.org/officeDocument/2006/relationships/image" Target="../media/image1383.png"/><Relationship Id="rId34" Type="http://schemas.openxmlformats.org/officeDocument/2006/relationships/customXml" Target="../ink/ink513.xml"/><Relationship Id="rId42" Type="http://schemas.openxmlformats.org/officeDocument/2006/relationships/customXml" Target="../ink/ink517.xml"/><Relationship Id="rId7" Type="http://schemas.openxmlformats.org/officeDocument/2006/relationships/image" Target="../media/image1376.png"/><Relationship Id="rId2" Type="http://schemas.openxmlformats.org/officeDocument/2006/relationships/notesSlide" Target="../notesSlides/notesSlide17.xml"/><Relationship Id="rId16" Type="http://schemas.openxmlformats.org/officeDocument/2006/relationships/customXml" Target="../ink/ink504.xml"/><Relationship Id="rId20" Type="http://schemas.openxmlformats.org/officeDocument/2006/relationships/customXml" Target="../ink/ink506.xml"/><Relationship Id="rId29" Type="http://schemas.openxmlformats.org/officeDocument/2006/relationships/image" Target="../media/image1387.png"/><Relationship Id="rId41" Type="http://schemas.openxmlformats.org/officeDocument/2006/relationships/image" Target="../media/image1393.png"/><Relationship Id="rId1" Type="http://schemas.openxmlformats.org/officeDocument/2006/relationships/slideLayout" Target="../slideLayouts/slideLayout7.xml"/><Relationship Id="rId6" Type="http://schemas.openxmlformats.org/officeDocument/2006/relationships/customXml" Target="../ink/ink499.xml"/><Relationship Id="rId11" Type="http://schemas.openxmlformats.org/officeDocument/2006/relationships/image" Target="../media/image1378.png"/><Relationship Id="rId24" Type="http://schemas.openxmlformats.org/officeDocument/2006/relationships/customXml" Target="../ink/ink508.xml"/><Relationship Id="rId32" Type="http://schemas.openxmlformats.org/officeDocument/2006/relationships/customXml" Target="../ink/ink512.xml"/><Relationship Id="rId37" Type="http://schemas.openxmlformats.org/officeDocument/2006/relationships/image" Target="../media/image1391.png"/><Relationship Id="rId40" Type="http://schemas.openxmlformats.org/officeDocument/2006/relationships/customXml" Target="../ink/ink516.xml"/><Relationship Id="rId5" Type="http://schemas.openxmlformats.org/officeDocument/2006/relationships/image" Target="../media/image1375.png"/><Relationship Id="rId15" Type="http://schemas.openxmlformats.org/officeDocument/2006/relationships/image" Target="../media/image1380.png"/><Relationship Id="rId23" Type="http://schemas.openxmlformats.org/officeDocument/2006/relationships/image" Target="../media/image1384.png"/><Relationship Id="rId28" Type="http://schemas.openxmlformats.org/officeDocument/2006/relationships/customXml" Target="../ink/ink510.xml"/><Relationship Id="rId36" Type="http://schemas.openxmlformats.org/officeDocument/2006/relationships/customXml" Target="../ink/ink514.xml"/><Relationship Id="rId10" Type="http://schemas.openxmlformats.org/officeDocument/2006/relationships/customXml" Target="../ink/ink501.xml"/><Relationship Id="rId19" Type="http://schemas.openxmlformats.org/officeDocument/2006/relationships/image" Target="../media/image1382.png"/><Relationship Id="rId31" Type="http://schemas.openxmlformats.org/officeDocument/2006/relationships/image" Target="../media/image1388.png"/><Relationship Id="rId4" Type="http://schemas.openxmlformats.org/officeDocument/2006/relationships/customXml" Target="../ink/ink498.xml"/><Relationship Id="rId9" Type="http://schemas.openxmlformats.org/officeDocument/2006/relationships/image" Target="../media/image1377.png"/><Relationship Id="rId14" Type="http://schemas.openxmlformats.org/officeDocument/2006/relationships/customXml" Target="../ink/ink503.xml"/><Relationship Id="rId22" Type="http://schemas.openxmlformats.org/officeDocument/2006/relationships/customXml" Target="../ink/ink507.xml"/><Relationship Id="rId27" Type="http://schemas.openxmlformats.org/officeDocument/2006/relationships/image" Target="../media/image1386.png"/><Relationship Id="rId30" Type="http://schemas.openxmlformats.org/officeDocument/2006/relationships/customXml" Target="../ink/ink511.xml"/><Relationship Id="rId35" Type="http://schemas.openxmlformats.org/officeDocument/2006/relationships/image" Target="../media/image1390.png"/><Relationship Id="rId43" Type="http://schemas.openxmlformats.org/officeDocument/2006/relationships/image" Target="../media/image1394.png"/><Relationship Id="rId8" Type="http://schemas.openxmlformats.org/officeDocument/2006/relationships/customXml" Target="../ink/ink500.xml"/><Relationship Id="rId3" Type="http://schemas.openxmlformats.org/officeDocument/2006/relationships/image" Target="../media/image9.png"/><Relationship Id="rId12" Type="http://schemas.openxmlformats.org/officeDocument/2006/relationships/customXml" Target="../ink/ink502.xml"/><Relationship Id="rId17" Type="http://schemas.openxmlformats.org/officeDocument/2006/relationships/image" Target="../media/image1381.png"/><Relationship Id="rId25" Type="http://schemas.openxmlformats.org/officeDocument/2006/relationships/image" Target="../media/image1385.png"/><Relationship Id="rId33" Type="http://schemas.openxmlformats.org/officeDocument/2006/relationships/image" Target="../media/image1389.png"/><Relationship Id="rId38" Type="http://schemas.openxmlformats.org/officeDocument/2006/relationships/customXml" Target="../ink/ink515.xml"/></Relationships>
</file>

<file path=ppt/slides/_rels/slide18.xml.rels><?xml version="1.0" encoding="UTF-8" standalone="yes"?>
<Relationships xmlns="http://schemas.openxmlformats.org/package/2006/relationships"><Relationship Id="rId26" Type="http://schemas.openxmlformats.org/officeDocument/2006/relationships/image" Target="../media/image1406.png"/><Relationship Id="rId21" Type="http://schemas.openxmlformats.org/officeDocument/2006/relationships/customXml" Target="../ink/ink527.xml"/><Relationship Id="rId34" Type="http://schemas.openxmlformats.org/officeDocument/2006/relationships/image" Target="../media/image1410.png"/><Relationship Id="rId42" Type="http://schemas.openxmlformats.org/officeDocument/2006/relationships/image" Target="../media/image1414.png"/><Relationship Id="rId47" Type="http://schemas.openxmlformats.org/officeDocument/2006/relationships/customXml" Target="../ink/ink540.xml"/><Relationship Id="rId50" Type="http://schemas.openxmlformats.org/officeDocument/2006/relationships/image" Target="../media/image1418.png"/><Relationship Id="rId55" Type="http://schemas.openxmlformats.org/officeDocument/2006/relationships/customXml" Target="../ink/ink544.xml"/><Relationship Id="rId63" Type="http://schemas.openxmlformats.org/officeDocument/2006/relationships/customXml" Target="../ink/ink548.xml"/><Relationship Id="rId68" Type="http://schemas.openxmlformats.org/officeDocument/2006/relationships/image" Target="../media/image1427.png"/><Relationship Id="rId7" Type="http://schemas.openxmlformats.org/officeDocument/2006/relationships/customXml" Target="../ink/ink520.xml"/><Relationship Id="rId2" Type="http://schemas.openxmlformats.org/officeDocument/2006/relationships/notesSlide" Target="../notesSlides/notesSlide18.xml"/><Relationship Id="rId16" Type="http://schemas.openxmlformats.org/officeDocument/2006/relationships/image" Target="../media/image1401.png"/><Relationship Id="rId29" Type="http://schemas.openxmlformats.org/officeDocument/2006/relationships/customXml" Target="../ink/ink531.xml"/><Relationship Id="rId11" Type="http://schemas.openxmlformats.org/officeDocument/2006/relationships/customXml" Target="../ink/ink522.xml"/><Relationship Id="rId24" Type="http://schemas.openxmlformats.org/officeDocument/2006/relationships/image" Target="../media/image1405.png"/><Relationship Id="rId32" Type="http://schemas.openxmlformats.org/officeDocument/2006/relationships/image" Target="../media/image1409.png"/><Relationship Id="rId37" Type="http://schemas.openxmlformats.org/officeDocument/2006/relationships/customXml" Target="../ink/ink535.xml"/><Relationship Id="rId40" Type="http://schemas.openxmlformats.org/officeDocument/2006/relationships/image" Target="../media/image1413.png"/><Relationship Id="rId45" Type="http://schemas.openxmlformats.org/officeDocument/2006/relationships/customXml" Target="../ink/ink539.xml"/><Relationship Id="rId53" Type="http://schemas.openxmlformats.org/officeDocument/2006/relationships/customXml" Target="../ink/ink543.xml"/><Relationship Id="rId58" Type="http://schemas.openxmlformats.org/officeDocument/2006/relationships/image" Target="../media/image1422.png"/><Relationship Id="rId66" Type="http://schemas.openxmlformats.org/officeDocument/2006/relationships/image" Target="../media/image1426.png"/><Relationship Id="rId5" Type="http://schemas.openxmlformats.org/officeDocument/2006/relationships/customXml" Target="../ink/ink519.xml"/><Relationship Id="rId61" Type="http://schemas.openxmlformats.org/officeDocument/2006/relationships/customXml" Target="../ink/ink547.xml"/><Relationship Id="rId19" Type="http://schemas.openxmlformats.org/officeDocument/2006/relationships/customXml" Target="../ink/ink526.xml"/><Relationship Id="rId14" Type="http://schemas.openxmlformats.org/officeDocument/2006/relationships/image" Target="../media/image1400.png"/><Relationship Id="rId22" Type="http://schemas.openxmlformats.org/officeDocument/2006/relationships/image" Target="../media/image1404.png"/><Relationship Id="rId27" Type="http://schemas.openxmlformats.org/officeDocument/2006/relationships/customXml" Target="../ink/ink530.xml"/><Relationship Id="rId30" Type="http://schemas.openxmlformats.org/officeDocument/2006/relationships/image" Target="../media/image1408.png"/><Relationship Id="rId35" Type="http://schemas.openxmlformats.org/officeDocument/2006/relationships/customXml" Target="../ink/ink534.xml"/><Relationship Id="rId43" Type="http://schemas.openxmlformats.org/officeDocument/2006/relationships/customXml" Target="../ink/ink538.xml"/><Relationship Id="rId48" Type="http://schemas.openxmlformats.org/officeDocument/2006/relationships/image" Target="../media/image1417.png"/><Relationship Id="rId56" Type="http://schemas.openxmlformats.org/officeDocument/2006/relationships/image" Target="../media/image1421.png"/><Relationship Id="rId64" Type="http://schemas.openxmlformats.org/officeDocument/2006/relationships/image" Target="../media/image1425.png"/><Relationship Id="rId8" Type="http://schemas.openxmlformats.org/officeDocument/2006/relationships/image" Target="../media/image1397.png"/><Relationship Id="rId51" Type="http://schemas.openxmlformats.org/officeDocument/2006/relationships/customXml" Target="../ink/ink542.xml"/><Relationship Id="rId3" Type="http://schemas.openxmlformats.org/officeDocument/2006/relationships/customXml" Target="../ink/ink518.xml"/><Relationship Id="rId12" Type="http://schemas.openxmlformats.org/officeDocument/2006/relationships/image" Target="../media/image1399.png"/><Relationship Id="rId17" Type="http://schemas.openxmlformats.org/officeDocument/2006/relationships/customXml" Target="../ink/ink525.xml"/><Relationship Id="rId25" Type="http://schemas.openxmlformats.org/officeDocument/2006/relationships/customXml" Target="../ink/ink529.xml"/><Relationship Id="rId33" Type="http://schemas.openxmlformats.org/officeDocument/2006/relationships/customXml" Target="../ink/ink533.xml"/><Relationship Id="rId38" Type="http://schemas.openxmlformats.org/officeDocument/2006/relationships/image" Target="../media/image1412.png"/><Relationship Id="rId46" Type="http://schemas.openxmlformats.org/officeDocument/2006/relationships/image" Target="../media/image1416.png"/><Relationship Id="rId59" Type="http://schemas.openxmlformats.org/officeDocument/2006/relationships/customXml" Target="../ink/ink546.xml"/><Relationship Id="rId67" Type="http://schemas.openxmlformats.org/officeDocument/2006/relationships/customXml" Target="../ink/ink550.xml"/><Relationship Id="rId20" Type="http://schemas.openxmlformats.org/officeDocument/2006/relationships/image" Target="../media/image1403.png"/><Relationship Id="rId41" Type="http://schemas.openxmlformats.org/officeDocument/2006/relationships/customXml" Target="../ink/ink537.xml"/><Relationship Id="rId54" Type="http://schemas.openxmlformats.org/officeDocument/2006/relationships/image" Target="../media/image1420.png"/><Relationship Id="rId62" Type="http://schemas.openxmlformats.org/officeDocument/2006/relationships/image" Target="../media/image1424.png"/><Relationship Id="rId1" Type="http://schemas.openxmlformats.org/officeDocument/2006/relationships/slideLayout" Target="../slideLayouts/slideLayout7.xml"/><Relationship Id="rId6" Type="http://schemas.openxmlformats.org/officeDocument/2006/relationships/image" Target="../media/image1396.png"/><Relationship Id="rId15" Type="http://schemas.openxmlformats.org/officeDocument/2006/relationships/customXml" Target="../ink/ink524.xml"/><Relationship Id="rId23" Type="http://schemas.openxmlformats.org/officeDocument/2006/relationships/customXml" Target="../ink/ink528.xml"/><Relationship Id="rId28" Type="http://schemas.openxmlformats.org/officeDocument/2006/relationships/image" Target="../media/image1407.png"/><Relationship Id="rId36" Type="http://schemas.openxmlformats.org/officeDocument/2006/relationships/image" Target="../media/image1411.png"/><Relationship Id="rId49" Type="http://schemas.openxmlformats.org/officeDocument/2006/relationships/customXml" Target="../ink/ink541.xml"/><Relationship Id="rId57" Type="http://schemas.openxmlformats.org/officeDocument/2006/relationships/customXml" Target="../ink/ink545.xml"/><Relationship Id="rId10" Type="http://schemas.openxmlformats.org/officeDocument/2006/relationships/image" Target="../media/image1398.png"/><Relationship Id="rId31" Type="http://schemas.openxmlformats.org/officeDocument/2006/relationships/customXml" Target="../ink/ink532.xml"/><Relationship Id="rId44" Type="http://schemas.openxmlformats.org/officeDocument/2006/relationships/image" Target="../media/image1415.png"/><Relationship Id="rId52" Type="http://schemas.openxmlformats.org/officeDocument/2006/relationships/image" Target="../media/image1419.png"/><Relationship Id="rId60" Type="http://schemas.openxmlformats.org/officeDocument/2006/relationships/image" Target="../media/image1423.png"/><Relationship Id="rId65" Type="http://schemas.openxmlformats.org/officeDocument/2006/relationships/customXml" Target="../ink/ink549.xml"/><Relationship Id="rId4" Type="http://schemas.openxmlformats.org/officeDocument/2006/relationships/image" Target="../media/image1395.png"/><Relationship Id="rId9" Type="http://schemas.openxmlformats.org/officeDocument/2006/relationships/customXml" Target="../ink/ink521.xml"/><Relationship Id="rId13" Type="http://schemas.openxmlformats.org/officeDocument/2006/relationships/customXml" Target="../ink/ink523.xml"/><Relationship Id="rId18" Type="http://schemas.openxmlformats.org/officeDocument/2006/relationships/image" Target="../media/image1402.png"/><Relationship Id="rId39" Type="http://schemas.openxmlformats.org/officeDocument/2006/relationships/customXml" Target="../ink/ink536.xml"/></Relationships>
</file>

<file path=ppt/slides/_rels/slide19.xml.rels><?xml version="1.0" encoding="UTF-8" standalone="yes"?>
<Relationships xmlns="http://schemas.openxmlformats.org/package/2006/relationships"><Relationship Id="rId117" Type="http://schemas.openxmlformats.org/officeDocument/2006/relationships/customXml" Target="../ink/ink608.xml"/><Relationship Id="rId21" Type="http://schemas.openxmlformats.org/officeDocument/2006/relationships/customXml" Target="../ink/ink560.xml"/><Relationship Id="rId42" Type="http://schemas.openxmlformats.org/officeDocument/2006/relationships/image" Target="../media/image1447.png"/><Relationship Id="rId63" Type="http://schemas.openxmlformats.org/officeDocument/2006/relationships/customXml" Target="../ink/ink581.xml"/><Relationship Id="rId84" Type="http://schemas.openxmlformats.org/officeDocument/2006/relationships/image" Target="../media/image1468.png"/><Relationship Id="rId138" Type="http://schemas.openxmlformats.org/officeDocument/2006/relationships/image" Target="../media/image1495.png"/><Relationship Id="rId159" Type="http://schemas.openxmlformats.org/officeDocument/2006/relationships/customXml" Target="../ink/ink629.xml"/><Relationship Id="rId170" Type="http://schemas.openxmlformats.org/officeDocument/2006/relationships/image" Target="../media/image1511.png"/><Relationship Id="rId191" Type="http://schemas.openxmlformats.org/officeDocument/2006/relationships/customXml" Target="../ink/ink645.xml"/><Relationship Id="rId107" Type="http://schemas.openxmlformats.org/officeDocument/2006/relationships/customXml" Target="../ink/ink603.xml"/><Relationship Id="rId11" Type="http://schemas.openxmlformats.org/officeDocument/2006/relationships/customXml" Target="../ink/ink555.xml"/><Relationship Id="rId32" Type="http://schemas.openxmlformats.org/officeDocument/2006/relationships/image" Target="../media/image1442.png"/><Relationship Id="rId53" Type="http://schemas.openxmlformats.org/officeDocument/2006/relationships/customXml" Target="../ink/ink576.xml"/><Relationship Id="rId74" Type="http://schemas.openxmlformats.org/officeDocument/2006/relationships/image" Target="../media/image1463.png"/><Relationship Id="rId128" Type="http://schemas.openxmlformats.org/officeDocument/2006/relationships/image" Target="../media/image1490.png"/><Relationship Id="rId149" Type="http://schemas.openxmlformats.org/officeDocument/2006/relationships/customXml" Target="../ink/ink624.xml"/><Relationship Id="rId5" Type="http://schemas.openxmlformats.org/officeDocument/2006/relationships/customXml" Target="../ink/ink552.xml"/><Relationship Id="rId95" Type="http://schemas.openxmlformats.org/officeDocument/2006/relationships/customXml" Target="../ink/ink597.xml"/><Relationship Id="rId160" Type="http://schemas.openxmlformats.org/officeDocument/2006/relationships/image" Target="../media/image1506.png"/><Relationship Id="rId181" Type="http://schemas.openxmlformats.org/officeDocument/2006/relationships/customXml" Target="../ink/ink640.xml"/><Relationship Id="rId22" Type="http://schemas.openxmlformats.org/officeDocument/2006/relationships/image" Target="../media/image1437.png"/><Relationship Id="rId43" Type="http://schemas.openxmlformats.org/officeDocument/2006/relationships/customXml" Target="../ink/ink571.xml"/><Relationship Id="rId64" Type="http://schemas.openxmlformats.org/officeDocument/2006/relationships/image" Target="../media/image1458.png"/><Relationship Id="rId118" Type="http://schemas.openxmlformats.org/officeDocument/2006/relationships/image" Target="../media/image1485.png"/><Relationship Id="rId139" Type="http://schemas.openxmlformats.org/officeDocument/2006/relationships/customXml" Target="../ink/ink619.xml"/><Relationship Id="rId85" Type="http://schemas.openxmlformats.org/officeDocument/2006/relationships/customXml" Target="../ink/ink592.xml"/><Relationship Id="rId150" Type="http://schemas.openxmlformats.org/officeDocument/2006/relationships/image" Target="../media/image1501.png"/><Relationship Id="rId171" Type="http://schemas.openxmlformats.org/officeDocument/2006/relationships/customXml" Target="../ink/ink635.xml"/><Relationship Id="rId192" Type="http://schemas.openxmlformats.org/officeDocument/2006/relationships/image" Target="../media/image1522.png"/><Relationship Id="rId12" Type="http://schemas.openxmlformats.org/officeDocument/2006/relationships/image" Target="../media/image1432.png"/><Relationship Id="rId33" Type="http://schemas.openxmlformats.org/officeDocument/2006/relationships/customXml" Target="../ink/ink566.xml"/><Relationship Id="rId108" Type="http://schemas.openxmlformats.org/officeDocument/2006/relationships/image" Target="../media/image1480.png"/><Relationship Id="rId129" Type="http://schemas.openxmlformats.org/officeDocument/2006/relationships/customXml" Target="../ink/ink614.xml"/><Relationship Id="rId54" Type="http://schemas.openxmlformats.org/officeDocument/2006/relationships/image" Target="../media/image1453.png"/><Relationship Id="rId75" Type="http://schemas.openxmlformats.org/officeDocument/2006/relationships/customXml" Target="../ink/ink587.xml"/><Relationship Id="rId96" Type="http://schemas.openxmlformats.org/officeDocument/2006/relationships/image" Target="../media/image1474.png"/><Relationship Id="rId140" Type="http://schemas.openxmlformats.org/officeDocument/2006/relationships/image" Target="../media/image1496.png"/><Relationship Id="rId161" Type="http://schemas.openxmlformats.org/officeDocument/2006/relationships/customXml" Target="../ink/ink630.xml"/><Relationship Id="rId182" Type="http://schemas.openxmlformats.org/officeDocument/2006/relationships/image" Target="../media/image1517.png"/><Relationship Id="rId6" Type="http://schemas.openxmlformats.org/officeDocument/2006/relationships/image" Target="../media/image1429.png"/><Relationship Id="rId23" Type="http://schemas.openxmlformats.org/officeDocument/2006/relationships/customXml" Target="../ink/ink561.xml"/><Relationship Id="rId119" Type="http://schemas.openxmlformats.org/officeDocument/2006/relationships/customXml" Target="../ink/ink609.xml"/><Relationship Id="rId44" Type="http://schemas.openxmlformats.org/officeDocument/2006/relationships/image" Target="../media/image1448.png"/><Relationship Id="rId65" Type="http://schemas.openxmlformats.org/officeDocument/2006/relationships/customXml" Target="../ink/ink582.xml"/><Relationship Id="rId86" Type="http://schemas.openxmlformats.org/officeDocument/2006/relationships/image" Target="../media/image1469.png"/><Relationship Id="rId130" Type="http://schemas.openxmlformats.org/officeDocument/2006/relationships/image" Target="../media/image1491.png"/><Relationship Id="rId151" Type="http://schemas.openxmlformats.org/officeDocument/2006/relationships/customXml" Target="../ink/ink625.xml"/><Relationship Id="rId172" Type="http://schemas.openxmlformats.org/officeDocument/2006/relationships/image" Target="../media/image1512.png"/><Relationship Id="rId193" Type="http://schemas.openxmlformats.org/officeDocument/2006/relationships/customXml" Target="../ink/ink646.xml"/><Relationship Id="rId13" Type="http://schemas.openxmlformats.org/officeDocument/2006/relationships/customXml" Target="../ink/ink556.xml"/><Relationship Id="rId109" Type="http://schemas.openxmlformats.org/officeDocument/2006/relationships/customXml" Target="../ink/ink604.xml"/><Relationship Id="rId34" Type="http://schemas.openxmlformats.org/officeDocument/2006/relationships/image" Target="../media/image1443.png"/><Relationship Id="rId55" Type="http://schemas.openxmlformats.org/officeDocument/2006/relationships/customXml" Target="../ink/ink577.xml"/><Relationship Id="rId76" Type="http://schemas.openxmlformats.org/officeDocument/2006/relationships/image" Target="../media/image1464.png"/><Relationship Id="rId97" Type="http://schemas.openxmlformats.org/officeDocument/2006/relationships/customXml" Target="../ink/ink598.xml"/><Relationship Id="rId120" Type="http://schemas.openxmlformats.org/officeDocument/2006/relationships/image" Target="../media/image1486.png"/><Relationship Id="rId141" Type="http://schemas.openxmlformats.org/officeDocument/2006/relationships/customXml" Target="../ink/ink620.xml"/><Relationship Id="rId7" Type="http://schemas.openxmlformats.org/officeDocument/2006/relationships/customXml" Target="../ink/ink553.xml"/><Relationship Id="rId162" Type="http://schemas.openxmlformats.org/officeDocument/2006/relationships/image" Target="../media/image1507.png"/><Relationship Id="rId183" Type="http://schemas.openxmlformats.org/officeDocument/2006/relationships/customXml" Target="../ink/ink641.xml"/><Relationship Id="rId2" Type="http://schemas.openxmlformats.org/officeDocument/2006/relationships/notesSlide" Target="../notesSlides/notesSlide19.xml"/><Relationship Id="rId29" Type="http://schemas.openxmlformats.org/officeDocument/2006/relationships/customXml" Target="../ink/ink564.xml"/><Relationship Id="rId24" Type="http://schemas.openxmlformats.org/officeDocument/2006/relationships/image" Target="../media/image1438.png"/><Relationship Id="rId40" Type="http://schemas.openxmlformats.org/officeDocument/2006/relationships/image" Target="../media/image1446.png"/><Relationship Id="rId45" Type="http://schemas.openxmlformats.org/officeDocument/2006/relationships/customXml" Target="../ink/ink572.xml"/><Relationship Id="rId66" Type="http://schemas.openxmlformats.org/officeDocument/2006/relationships/image" Target="../media/image1459.png"/><Relationship Id="rId87" Type="http://schemas.openxmlformats.org/officeDocument/2006/relationships/customXml" Target="../ink/ink593.xml"/><Relationship Id="rId110" Type="http://schemas.openxmlformats.org/officeDocument/2006/relationships/image" Target="../media/image1481.png"/><Relationship Id="rId115" Type="http://schemas.openxmlformats.org/officeDocument/2006/relationships/customXml" Target="../ink/ink607.xml"/><Relationship Id="rId131" Type="http://schemas.openxmlformats.org/officeDocument/2006/relationships/customXml" Target="../ink/ink615.xml"/><Relationship Id="rId136" Type="http://schemas.openxmlformats.org/officeDocument/2006/relationships/image" Target="../media/image1494.png"/><Relationship Id="rId157" Type="http://schemas.openxmlformats.org/officeDocument/2006/relationships/customXml" Target="../ink/ink628.xml"/><Relationship Id="rId178" Type="http://schemas.openxmlformats.org/officeDocument/2006/relationships/image" Target="../media/image1515.png"/><Relationship Id="rId61" Type="http://schemas.openxmlformats.org/officeDocument/2006/relationships/customXml" Target="../ink/ink580.xml"/><Relationship Id="rId82" Type="http://schemas.openxmlformats.org/officeDocument/2006/relationships/image" Target="../media/image1467.png"/><Relationship Id="rId152" Type="http://schemas.openxmlformats.org/officeDocument/2006/relationships/image" Target="../media/image1502.png"/><Relationship Id="rId173" Type="http://schemas.openxmlformats.org/officeDocument/2006/relationships/customXml" Target="../ink/ink636.xml"/><Relationship Id="rId194" Type="http://schemas.openxmlformats.org/officeDocument/2006/relationships/image" Target="../media/image1523.png"/><Relationship Id="rId199" Type="http://schemas.openxmlformats.org/officeDocument/2006/relationships/customXml" Target="../ink/ink649.xml"/><Relationship Id="rId203" Type="http://schemas.openxmlformats.org/officeDocument/2006/relationships/customXml" Target="../ink/ink651.xml"/><Relationship Id="rId19" Type="http://schemas.openxmlformats.org/officeDocument/2006/relationships/customXml" Target="../ink/ink559.xml"/><Relationship Id="rId14" Type="http://schemas.openxmlformats.org/officeDocument/2006/relationships/image" Target="../media/image1433.png"/><Relationship Id="rId30" Type="http://schemas.openxmlformats.org/officeDocument/2006/relationships/image" Target="../media/image1441.png"/><Relationship Id="rId35" Type="http://schemas.openxmlformats.org/officeDocument/2006/relationships/customXml" Target="../ink/ink567.xml"/><Relationship Id="rId56" Type="http://schemas.openxmlformats.org/officeDocument/2006/relationships/image" Target="../media/image1454.png"/><Relationship Id="rId77" Type="http://schemas.openxmlformats.org/officeDocument/2006/relationships/customXml" Target="../ink/ink588.xml"/><Relationship Id="rId100" Type="http://schemas.openxmlformats.org/officeDocument/2006/relationships/image" Target="../media/image1476.png"/><Relationship Id="rId105" Type="http://schemas.openxmlformats.org/officeDocument/2006/relationships/customXml" Target="../ink/ink602.xml"/><Relationship Id="rId126" Type="http://schemas.openxmlformats.org/officeDocument/2006/relationships/image" Target="../media/image1489.png"/><Relationship Id="rId147" Type="http://schemas.openxmlformats.org/officeDocument/2006/relationships/customXml" Target="../ink/ink623.xml"/><Relationship Id="rId168" Type="http://schemas.openxmlformats.org/officeDocument/2006/relationships/image" Target="../media/image1510.png"/><Relationship Id="rId8" Type="http://schemas.openxmlformats.org/officeDocument/2006/relationships/image" Target="../media/image1430.png"/><Relationship Id="rId51" Type="http://schemas.openxmlformats.org/officeDocument/2006/relationships/customXml" Target="../ink/ink575.xml"/><Relationship Id="rId72" Type="http://schemas.openxmlformats.org/officeDocument/2006/relationships/image" Target="../media/image1462.png"/><Relationship Id="rId93" Type="http://schemas.openxmlformats.org/officeDocument/2006/relationships/customXml" Target="../ink/ink596.xml"/><Relationship Id="rId98" Type="http://schemas.openxmlformats.org/officeDocument/2006/relationships/image" Target="../media/image1475.png"/><Relationship Id="rId121" Type="http://schemas.openxmlformats.org/officeDocument/2006/relationships/customXml" Target="../ink/ink610.xml"/><Relationship Id="rId142" Type="http://schemas.openxmlformats.org/officeDocument/2006/relationships/image" Target="../media/image1497.png"/><Relationship Id="rId163" Type="http://schemas.openxmlformats.org/officeDocument/2006/relationships/customXml" Target="../ink/ink631.xml"/><Relationship Id="rId184" Type="http://schemas.openxmlformats.org/officeDocument/2006/relationships/image" Target="../media/image1518.png"/><Relationship Id="rId189" Type="http://schemas.openxmlformats.org/officeDocument/2006/relationships/customXml" Target="../ink/ink644.xml"/><Relationship Id="rId3" Type="http://schemas.openxmlformats.org/officeDocument/2006/relationships/customXml" Target="../ink/ink551.xml"/><Relationship Id="rId25" Type="http://schemas.openxmlformats.org/officeDocument/2006/relationships/customXml" Target="../ink/ink562.xml"/><Relationship Id="rId46" Type="http://schemas.openxmlformats.org/officeDocument/2006/relationships/image" Target="../media/image1449.png"/><Relationship Id="rId67" Type="http://schemas.openxmlformats.org/officeDocument/2006/relationships/customXml" Target="../ink/ink583.xml"/><Relationship Id="rId116" Type="http://schemas.openxmlformats.org/officeDocument/2006/relationships/image" Target="../media/image1484.png"/><Relationship Id="rId137" Type="http://schemas.openxmlformats.org/officeDocument/2006/relationships/customXml" Target="../ink/ink618.xml"/><Relationship Id="rId158" Type="http://schemas.openxmlformats.org/officeDocument/2006/relationships/image" Target="../media/image1505.png"/><Relationship Id="rId20" Type="http://schemas.openxmlformats.org/officeDocument/2006/relationships/image" Target="../media/image1436.png"/><Relationship Id="rId41" Type="http://schemas.openxmlformats.org/officeDocument/2006/relationships/customXml" Target="../ink/ink570.xml"/><Relationship Id="rId62" Type="http://schemas.openxmlformats.org/officeDocument/2006/relationships/image" Target="../media/image1457.png"/><Relationship Id="rId83" Type="http://schemas.openxmlformats.org/officeDocument/2006/relationships/customXml" Target="../ink/ink591.xml"/><Relationship Id="rId88" Type="http://schemas.openxmlformats.org/officeDocument/2006/relationships/image" Target="../media/image1470.png"/><Relationship Id="rId111" Type="http://schemas.openxmlformats.org/officeDocument/2006/relationships/customXml" Target="../ink/ink605.xml"/><Relationship Id="rId132" Type="http://schemas.openxmlformats.org/officeDocument/2006/relationships/image" Target="../media/image1492.png"/><Relationship Id="rId153" Type="http://schemas.openxmlformats.org/officeDocument/2006/relationships/customXml" Target="../ink/ink626.xml"/><Relationship Id="rId174" Type="http://schemas.openxmlformats.org/officeDocument/2006/relationships/image" Target="../media/image1513.png"/><Relationship Id="rId179" Type="http://schemas.openxmlformats.org/officeDocument/2006/relationships/customXml" Target="../ink/ink639.xml"/><Relationship Id="rId195" Type="http://schemas.openxmlformats.org/officeDocument/2006/relationships/customXml" Target="../ink/ink647.xml"/><Relationship Id="rId190" Type="http://schemas.openxmlformats.org/officeDocument/2006/relationships/image" Target="../media/image1521.png"/><Relationship Id="rId204" Type="http://schemas.openxmlformats.org/officeDocument/2006/relationships/image" Target="../media/image1528.png"/><Relationship Id="rId15" Type="http://schemas.openxmlformats.org/officeDocument/2006/relationships/customXml" Target="../ink/ink557.xml"/><Relationship Id="rId36" Type="http://schemas.openxmlformats.org/officeDocument/2006/relationships/image" Target="../media/image1444.png"/><Relationship Id="rId57" Type="http://schemas.openxmlformats.org/officeDocument/2006/relationships/customXml" Target="../ink/ink578.xml"/><Relationship Id="rId106" Type="http://schemas.openxmlformats.org/officeDocument/2006/relationships/image" Target="../media/image1479.png"/><Relationship Id="rId127" Type="http://schemas.openxmlformats.org/officeDocument/2006/relationships/customXml" Target="../ink/ink613.xml"/><Relationship Id="rId10" Type="http://schemas.openxmlformats.org/officeDocument/2006/relationships/image" Target="../media/image1431.png"/><Relationship Id="rId31" Type="http://schemas.openxmlformats.org/officeDocument/2006/relationships/customXml" Target="../ink/ink565.xml"/><Relationship Id="rId52" Type="http://schemas.openxmlformats.org/officeDocument/2006/relationships/image" Target="../media/image1452.png"/><Relationship Id="rId73" Type="http://schemas.openxmlformats.org/officeDocument/2006/relationships/customXml" Target="../ink/ink586.xml"/><Relationship Id="rId78" Type="http://schemas.openxmlformats.org/officeDocument/2006/relationships/image" Target="../media/image1465.png"/><Relationship Id="rId94" Type="http://schemas.openxmlformats.org/officeDocument/2006/relationships/image" Target="../media/image1473.png"/><Relationship Id="rId99" Type="http://schemas.openxmlformats.org/officeDocument/2006/relationships/customXml" Target="../ink/ink599.xml"/><Relationship Id="rId101" Type="http://schemas.openxmlformats.org/officeDocument/2006/relationships/customXml" Target="../ink/ink600.xml"/><Relationship Id="rId122" Type="http://schemas.openxmlformats.org/officeDocument/2006/relationships/image" Target="../media/image1487.png"/><Relationship Id="rId143" Type="http://schemas.openxmlformats.org/officeDocument/2006/relationships/customXml" Target="../ink/ink621.xml"/><Relationship Id="rId148" Type="http://schemas.openxmlformats.org/officeDocument/2006/relationships/image" Target="../media/image1500.png"/><Relationship Id="rId164" Type="http://schemas.openxmlformats.org/officeDocument/2006/relationships/image" Target="../media/image1508.png"/><Relationship Id="rId169" Type="http://schemas.openxmlformats.org/officeDocument/2006/relationships/customXml" Target="../ink/ink634.xml"/><Relationship Id="rId185" Type="http://schemas.openxmlformats.org/officeDocument/2006/relationships/customXml" Target="../ink/ink642.xml"/><Relationship Id="rId4" Type="http://schemas.openxmlformats.org/officeDocument/2006/relationships/image" Target="../media/image1428.png"/><Relationship Id="rId9" Type="http://schemas.openxmlformats.org/officeDocument/2006/relationships/customXml" Target="../ink/ink554.xml"/><Relationship Id="rId180" Type="http://schemas.openxmlformats.org/officeDocument/2006/relationships/image" Target="../media/image1516.png"/><Relationship Id="rId26" Type="http://schemas.openxmlformats.org/officeDocument/2006/relationships/image" Target="../media/image1439.png"/><Relationship Id="rId47" Type="http://schemas.openxmlformats.org/officeDocument/2006/relationships/customXml" Target="../ink/ink573.xml"/><Relationship Id="rId68" Type="http://schemas.openxmlformats.org/officeDocument/2006/relationships/image" Target="../media/image1460.png"/><Relationship Id="rId89" Type="http://schemas.openxmlformats.org/officeDocument/2006/relationships/customXml" Target="../ink/ink594.xml"/><Relationship Id="rId112" Type="http://schemas.openxmlformats.org/officeDocument/2006/relationships/image" Target="../media/image1482.png"/><Relationship Id="rId133" Type="http://schemas.openxmlformats.org/officeDocument/2006/relationships/customXml" Target="../ink/ink616.xml"/><Relationship Id="rId154" Type="http://schemas.openxmlformats.org/officeDocument/2006/relationships/image" Target="../media/image1503.png"/><Relationship Id="rId175" Type="http://schemas.openxmlformats.org/officeDocument/2006/relationships/customXml" Target="../ink/ink637.xml"/><Relationship Id="rId196" Type="http://schemas.openxmlformats.org/officeDocument/2006/relationships/image" Target="../media/image1524.png"/><Relationship Id="rId200" Type="http://schemas.openxmlformats.org/officeDocument/2006/relationships/image" Target="../media/image1526.png"/><Relationship Id="rId16" Type="http://schemas.openxmlformats.org/officeDocument/2006/relationships/image" Target="../media/image1434.png"/><Relationship Id="rId37" Type="http://schemas.openxmlformats.org/officeDocument/2006/relationships/customXml" Target="../ink/ink568.xml"/><Relationship Id="rId58" Type="http://schemas.openxmlformats.org/officeDocument/2006/relationships/image" Target="../media/image1455.png"/><Relationship Id="rId79" Type="http://schemas.openxmlformats.org/officeDocument/2006/relationships/customXml" Target="../ink/ink589.xml"/><Relationship Id="rId102" Type="http://schemas.openxmlformats.org/officeDocument/2006/relationships/image" Target="../media/image1477.png"/><Relationship Id="rId123" Type="http://schemas.openxmlformats.org/officeDocument/2006/relationships/customXml" Target="../ink/ink611.xml"/><Relationship Id="rId144" Type="http://schemas.openxmlformats.org/officeDocument/2006/relationships/image" Target="../media/image1498.png"/><Relationship Id="rId90" Type="http://schemas.openxmlformats.org/officeDocument/2006/relationships/image" Target="../media/image1471.png"/><Relationship Id="rId165" Type="http://schemas.openxmlformats.org/officeDocument/2006/relationships/customXml" Target="../ink/ink632.xml"/><Relationship Id="rId186" Type="http://schemas.openxmlformats.org/officeDocument/2006/relationships/image" Target="../media/image1519.png"/><Relationship Id="rId27" Type="http://schemas.openxmlformats.org/officeDocument/2006/relationships/customXml" Target="../ink/ink563.xml"/><Relationship Id="rId48" Type="http://schemas.openxmlformats.org/officeDocument/2006/relationships/image" Target="../media/image1450.png"/><Relationship Id="rId69" Type="http://schemas.openxmlformats.org/officeDocument/2006/relationships/customXml" Target="../ink/ink584.xml"/><Relationship Id="rId113" Type="http://schemas.openxmlformats.org/officeDocument/2006/relationships/customXml" Target="../ink/ink606.xml"/><Relationship Id="rId134" Type="http://schemas.openxmlformats.org/officeDocument/2006/relationships/image" Target="../media/image1493.png"/><Relationship Id="rId80" Type="http://schemas.openxmlformats.org/officeDocument/2006/relationships/image" Target="../media/image1466.png"/><Relationship Id="rId155" Type="http://schemas.openxmlformats.org/officeDocument/2006/relationships/customXml" Target="../ink/ink627.xml"/><Relationship Id="rId176" Type="http://schemas.openxmlformats.org/officeDocument/2006/relationships/image" Target="../media/image1514.png"/><Relationship Id="rId197" Type="http://schemas.openxmlformats.org/officeDocument/2006/relationships/customXml" Target="../ink/ink648.xml"/><Relationship Id="rId201" Type="http://schemas.openxmlformats.org/officeDocument/2006/relationships/customXml" Target="../ink/ink650.xml"/><Relationship Id="rId17" Type="http://schemas.openxmlformats.org/officeDocument/2006/relationships/customXml" Target="../ink/ink558.xml"/><Relationship Id="rId38" Type="http://schemas.openxmlformats.org/officeDocument/2006/relationships/image" Target="../media/image1445.png"/><Relationship Id="rId59" Type="http://schemas.openxmlformats.org/officeDocument/2006/relationships/customXml" Target="../ink/ink579.xml"/><Relationship Id="rId103" Type="http://schemas.openxmlformats.org/officeDocument/2006/relationships/customXml" Target="../ink/ink601.xml"/><Relationship Id="rId124" Type="http://schemas.openxmlformats.org/officeDocument/2006/relationships/image" Target="../media/image1488.png"/><Relationship Id="rId70" Type="http://schemas.openxmlformats.org/officeDocument/2006/relationships/image" Target="../media/image1461.png"/><Relationship Id="rId91" Type="http://schemas.openxmlformats.org/officeDocument/2006/relationships/customXml" Target="../ink/ink595.xml"/><Relationship Id="rId145" Type="http://schemas.openxmlformats.org/officeDocument/2006/relationships/customXml" Target="../ink/ink622.xml"/><Relationship Id="rId166" Type="http://schemas.openxmlformats.org/officeDocument/2006/relationships/image" Target="../media/image1509.png"/><Relationship Id="rId187" Type="http://schemas.openxmlformats.org/officeDocument/2006/relationships/customXml" Target="../ink/ink643.xml"/><Relationship Id="rId1" Type="http://schemas.openxmlformats.org/officeDocument/2006/relationships/slideLayout" Target="../slideLayouts/slideLayout7.xml"/><Relationship Id="rId28" Type="http://schemas.openxmlformats.org/officeDocument/2006/relationships/image" Target="../media/image1440.png"/><Relationship Id="rId49" Type="http://schemas.openxmlformats.org/officeDocument/2006/relationships/customXml" Target="../ink/ink574.xml"/><Relationship Id="rId114" Type="http://schemas.openxmlformats.org/officeDocument/2006/relationships/image" Target="../media/image1483.png"/><Relationship Id="rId60" Type="http://schemas.openxmlformats.org/officeDocument/2006/relationships/image" Target="../media/image1456.png"/><Relationship Id="rId81" Type="http://schemas.openxmlformats.org/officeDocument/2006/relationships/customXml" Target="../ink/ink590.xml"/><Relationship Id="rId135" Type="http://schemas.openxmlformats.org/officeDocument/2006/relationships/customXml" Target="../ink/ink617.xml"/><Relationship Id="rId156" Type="http://schemas.openxmlformats.org/officeDocument/2006/relationships/image" Target="../media/image1504.png"/><Relationship Id="rId177" Type="http://schemas.openxmlformats.org/officeDocument/2006/relationships/customXml" Target="../ink/ink638.xml"/><Relationship Id="rId198" Type="http://schemas.openxmlformats.org/officeDocument/2006/relationships/image" Target="../media/image1525.png"/><Relationship Id="rId202" Type="http://schemas.openxmlformats.org/officeDocument/2006/relationships/image" Target="../media/image1527.png"/><Relationship Id="rId18" Type="http://schemas.openxmlformats.org/officeDocument/2006/relationships/image" Target="../media/image1435.png"/><Relationship Id="rId39" Type="http://schemas.openxmlformats.org/officeDocument/2006/relationships/customXml" Target="../ink/ink569.xml"/><Relationship Id="rId50" Type="http://schemas.openxmlformats.org/officeDocument/2006/relationships/image" Target="../media/image1451.png"/><Relationship Id="rId104" Type="http://schemas.openxmlformats.org/officeDocument/2006/relationships/image" Target="../media/image1478.png"/><Relationship Id="rId125" Type="http://schemas.openxmlformats.org/officeDocument/2006/relationships/customXml" Target="../ink/ink612.xml"/><Relationship Id="rId146" Type="http://schemas.openxmlformats.org/officeDocument/2006/relationships/image" Target="../media/image1499.png"/><Relationship Id="rId167" Type="http://schemas.openxmlformats.org/officeDocument/2006/relationships/customXml" Target="../ink/ink633.xml"/><Relationship Id="rId188" Type="http://schemas.openxmlformats.org/officeDocument/2006/relationships/image" Target="../media/image1520.png"/><Relationship Id="rId71" Type="http://schemas.openxmlformats.org/officeDocument/2006/relationships/customXml" Target="../ink/ink585.xml"/><Relationship Id="rId92" Type="http://schemas.openxmlformats.org/officeDocument/2006/relationships/image" Target="../media/image1472.png"/></Relationships>
</file>

<file path=ppt/slides/_rels/slide2.xml.rels><?xml version="1.0" encoding="UTF-8" standalone="yes"?>
<Relationships xmlns="http://schemas.openxmlformats.org/package/2006/relationships"><Relationship Id="rId8" Type="http://schemas.openxmlformats.org/officeDocument/2006/relationships/image" Target="../media/image901.png"/><Relationship Id="rId13" Type="http://schemas.openxmlformats.org/officeDocument/2006/relationships/customXml" Target="../ink/ink6.xml"/><Relationship Id="rId18" Type="http://schemas.openxmlformats.org/officeDocument/2006/relationships/image" Target="../media/image906.png"/><Relationship Id="rId3" Type="http://schemas.openxmlformats.org/officeDocument/2006/relationships/customXml" Target="../ink/ink1.xml"/><Relationship Id="rId21" Type="http://schemas.openxmlformats.org/officeDocument/2006/relationships/customXml" Target="../ink/ink10.xml"/><Relationship Id="rId7" Type="http://schemas.openxmlformats.org/officeDocument/2006/relationships/customXml" Target="../ink/ink3.xml"/><Relationship Id="rId12" Type="http://schemas.openxmlformats.org/officeDocument/2006/relationships/image" Target="../media/image903.png"/><Relationship Id="rId17" Type="http://schemas.openxmlformats.org/officeDocument/2006/relationships/customXml" Target="../ink/ink8.xml"/><Relationship Id="rId2" Type="http://schemas.openxmlformats.org/officeDocument/2006/relationships/notesSlide" Target="../notesSlides/notesSlide2.xml"/><Relationship Id="rId16" Type="http://schemas.openxmlformats.org/officeDocument/2006/relationships/image" Target="../media/image905.png"/><Relationship Id="rId20" Type="http://schemas.openxmlformats.org/officeDocument/2006/relationships/image" Target="../media/image907.png"/><Relationship Id="rId1" Type="http://schemas.openxmlformats.org/officeDocument/2006/relationships/slideLayout" Target="../slideLayouts/slideLayout7.xml"/><Relationship Id="rId6" Type="http://schemas.openxmlformats.org/officeDocument/2006/relationships/image" Target="../media/image900.png"/><Relationship Id="rId11" Type="http://schemas.openxmlformats.org/officeDocument/2006/relationships/customXml" Target="../ink/ink5.xml"/><Relationship Id="rId24" Type="http://schemas.openxmlformats.org/officeDocument/2006/relationships/image" Target="../media/image898.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902.png"/><Relationship Id="rId19" Type="http://schemas.openxmlformats.org/officeDocument/2006/relationships/customXml" Target="../ink/ink9.xml"/><Relationship Id="rId4" Type="http://schemas.openxmlformats.org/officeDocument/2006/relationships/image" Target="../media/image899.png"/><Relationship Id="rId9" Type="http://schemas.openxmlformats.org/officeDocument/2006/relationships/customXml" Target="../ink/ink4.xml"/><Relationship Id="rId14" Type="http://schemas.openxmlformats.org/officeDocument/2006/relationships/image" Target="../media/image904.png"/><Relationship Id="rId22" Type="http://schemas.openxmlformats.org/officeDocument/2006/relationships/image" Target="../media/image908.png"/></Relationships>
</file>

<file path=ppt/slides/_rels/slide20.xml.rels><?xml version="1.0" encoding="UTF-8" standalone="yes"?>
<Relationships xmlns="http://schemas.openxmlformats.org/package/2006/relationships"><Relationship Id="rId26" Type="http://schemas.openxmlformats.org/officeDocument/2006/relationships/image" Target="../media/image1540.png"/><Relationship Id="rId21" Type="http://schemas.openxmlformats.org/officeDocument/2006/relationships/customXml" Target="../ink/ink661.xml"/><Relationship Id="rId34" Type="http://schemas.openxmlformats.org/officeDocument/2006/relationships/image" Target="../media/image1544.png"/><Relationship Id="rId42" Type="http://schemas.openxmlformats.org/officeDocument/2006/relationships/image" Target="../media/image1548.png"/><Relationship Id="rId47" Type="http://schemas.openxmlformats.org/officeDocument/2006/relationships/customXml" Target="../ink/ink674.xml"/><Relationship Id="rId50" Type="http://schemas.openxmlformats.org/officeDocument/2006/relationships/image" Target="../media/image1552.png"/><Relationship Id="rId55" Type="http://schemas.openxmlformats.org/officeDocument/2006/relationships/customXml" Target="../ink/ink678.xml"/><Relationship Id="rId63" Type="http://schemas.openxmlformats.org/officeDocument/2006/relationships/customXml" Target="../ink/ink682.xml"/><Relationship Id="rId68" Type="http://schemas.openxmlformats.org/officeDocument/2006/relationships/image" Target="../media/image1561.png"/><Relationship Id="rId7" Type="http://schemas.openxmlformats.org/officeDocument/2006/relationships/customXml" Target="../ink/ink654.xml"/><Relationship Id="rId2" Type="http://schemas.openxmlformats.org/officeDocument/2006/relationships/notesSlide" Target="../notesSlides/notesSlide20.xml"/><Relationship Id="rId16" Type="http://schemas.openxmlformats.org/officeDocument/2006/relationships/image" Target="../media/image1535.png"/><Relationship Id="rId29" Type="http://schemas.openxmlformats.org/officeDocument/2006/relationships/customXml" Target="../ink/ink665.xml"/><Relationship Id="rId11" Type="http://schemas.openxmlformats.org/officeDocument/2006/relationships/customXml" Target="../ink/ink656.xml"/><Relationship Id="rId24" Type="http://schemas.openxmlformats.org/officeDocument/2006/relationships/image" Target="../media/image1539.png"/><Relationship Id="rId32" Type="http://schemas.openxmlformats.org/officeDocument/2006/relationships/image" Target="../media/image1543.png"/><Relationship Id="rId37" Type="http://schemas.openxmlformats.org/officeDocument/2006/relationships/customXml" Target="../ink/ink669.xml"/><Relationship Id="rId40" Type="http://schemas.openxmlformats.org/officeDocument/2006/relationships/image" Target="../media/image1547.png"/><Relationship Id="rId45" Type="http://schemas.openxmlformats.org/officeDocument/2006/relationships/customXml" Target="../ink/ink673.xml"/><Relationship Id="rId53" Type="http://schemas.openxmlformats.org/officeDocument/2006/relationships/customXml" Target="../ink/ink677.xml"/><Relationship Id="rId58" Type="http://schemas.openxmlformats.org/officeDocument/2006/relationships/image" Target="../media/image1556.png"/><Relationship Id="rId66" Type="http://schemas.openxmlformats.org/officeDocument/2006/relationships/image" Target="../media/image1560.png"/><Relationship Id="rId5" Type="http://schemas.openxmlformats.org/officeDocument/2006/relationships/customXml" Target="../ink/ink653.xml"/><Relationship Id="rId61" Type="http://schemas.openxmlformats.org/officeDocument/2006/relationships/customXml" Target="../ink/ink681.xml"/><Relationship Id="rId19" Type="http://schemas.openxmlformats.org/officeDocument/2006/relationships/customXml" Target="../ink/ink660.xml"/><Relationship Id="rId14" Type="http://schemas.openxmlformats.org/officeDocument/2006/relationships/image" Target="../media/image1534.png"/><Relationship Id="rId22" Type="http://schemas.openxmlformats.org/officeDocument/2006/relationships/image" Target="../media/image1538.png"/><Relationship Id="rId27" Type="http://schemas.openxmlformats.org/officeDocument/2006/relationships/customXml" Target="../ink/ink664.xml"/><Relationship Id="rId30" Type="http://schemas.openxmlformats.org/officeDocument/2006/relationships/image" Target="../media/image1542.png"/><Relationship Id="rId35" Type="http://schemas.openxmlformats.org/officeDocument/2006/relationships/customXml" Target="../ink/ink668.xml"/><Relationship Id="rId43" Type="http://schemas.openxmlformats.org/officeDocument/2006/relationships/customXml" Target="../ink/ink672.xml"/><Relationship Id="rId48" Type="http://schemas.openxmlformats.org/officeDocument/2006/relationships/image" Target="../media/image1551.png"/><Relationship Id="rId56" Type="http://schemas.openxmlformats.org/officeDocument/2006/relationships/image" Target="../media/image1555.png"/><Relationship Id="rId64" Type="http://schemas.openxmlformats.org/officeDocument/2006/relationships/image" Target="../media/image1559.png"/><Relationship Id="rId8" Type="http://schemas.openxmlformats.org/officeDocument/2006/relationships/image" Target="../media/image1531.png"/><Relationship Id="rId51" Type="http://schemas.openxmlformats.org/officeDocument/2006/relationships/customXml" Target="../ink/ink676.xml"/><Relationship Id="rId3" Type="http://schemas.openxmlformats.org/officeDocument/2006/relationships/customXml" Target="../ink/ink652.xml"/><Relationship Id="rId12" Type="http://schemas.openxmlformats.org/officeDocument/2006/relationships/image" Target="../media/image1533.png"/><Relationship Id="rId17" Type="http://schemas.openxmlformats.org/officeDocument/2006/relationships/customXml" Target="../ink/ink659.xml"/><Relationship Id="rId25" Type="http://schemas.openxmlformats.org/officeDocument/2006/relationships/customXml" Target="../ink/ink663.xml"/><Relationship Id="rId33" Type="http://schemas.openxmlformats.org/officeDocument/2006/relationships/customXml" Target="../ink/ink667.xml"/><Relationship Id="rId38" Type="http://schemas.openxmlformats.org/officeDocument/2006/relationships/image" Target="../media/image1546.png"/><Relationship Id="rId46" Type="http://schemas.openxmlformats.org/officeDocument/2006/relationships/image" Target="../media/image1550.png"/><Relationship Id="rId59" Type="http://schemas.openxmlformats.org/officeDocument/2006/relationships/customXml" Target="../ink/ink680.xml"/><Relationship Id="rId67" Type="http://schemas.openxmlformats.org/officeDocument/2006/relationships/customXml" Target="../ink/ink684.xml"/><Relationship Id="rId20" Type="http://schemas.openxmlformats.org/officeDocument/2006/relationships/image" Target="../media/image1537.png"/><Relationship Id="rId41" Type="http://schemas.openxmlformats.org/officeDocument/2006/relationships/customXml" Target="../ink/ink671.xml"/><Relationship Id="rId54" Type="http://schemas.openxmlformats.org/officeDocument/2006/relationships/image" Target="../media/image1554.png"/><Relationship Id="rId62" Type="http://schemas.openxmlformats.org/officeDocument/2006/relationships/image" Target="../media/image1558.png"/><Relationship Id="rId1" Type="http://schemas.openxmlformats.org/officeDocument/2006/relationships/slideLayout" Target="../slideLayouts/slideLayout7.xml"/><Relationship Id="rId6" Type="http://schemas.openxmlformats.org/officeDocument/2006/relationships/image" Target="../media/image1530.png"/><Relationship Id="rId15" Type="http://schemas.openxmlformats.org/officeDocument/2006/relationships/customXml" Target="../ink/ink658.xml"/><Relationship Id="rId23" Type="http://schemas.openxmlformats.org/officeDocument/2006/relationships/customXml" Target="../ink/ink662.xml"/><Relationship Id="rId28" Type="http://schemas.openxmlformats.org/officeDocument/2006/relationships/image" Target="../media/image1541.png"/><Relationship Id="rId36" Type="http://schemas.openxmlformats.org/officeDocument/2006/relationships/image" Target="../media/image1545.png"/><Relationship Id="rId49" Type="http://schemas.openxmlformats.org/officeDocument/2006/relationships/customXml" Target="../ink/ink675.xml"/><Relationship Id="rId57" Type="http://schemas.openxmlformats.org/officeDocument/2006/relationships/customXml" Target="../ink/ink679.xml"/><Relationship Id="rId10" Type="http://schemas.openxmlformats.org/officeDocument/2006/relationships/image" Target="../media/image1532.png"/><Relationship Id="rId31" Type="http://schemas.openxmlformats.org/officeDocument/2006/relationships/customXml" Target="../ink/ink666.xml"/><Relationship Id="rId44" Type="http://schemas.openxmlformats.org/officeDocument/2006/relationships/image" Target="../media/image1549.png"/><Relationship Id="rId52" Type="http://schemas.openxmlformats.org/officeDocument/2006/relationships/image" Target="../media/image1553.png"/><Relationship Id="rId60" Type="http://schemas.openxmlformats.org/officeDocument/2006/relationships/image" Target="../media/image1557.png"/><Relationship Id="rId65" Type="http://schemas.openxmlformats.org/officeDocument/2006/relationships/customXml" Target="../ink/ink683.xml"/><Relationship Id="rId4" Type="http://schemas.openxmlformats.org/officeDocument/2006/relationships/image" Target="../media/image1529.png"/><Relationship Id="rId9" Type="http://schemas.openxmlformats.org/officeDocument/2006/relationships/customXml" Target="../ink/ink655.xml"/><Relationship Id="rId13" Type="http://schemas.openxmlformats.org/officeDocument/2006/relationships/customXml" Target="../ink/ink657.xml"/><Relationship Id="rId18" Type="http://schemas.openxmlformats.org/officeDocument/2006/relationships/image" Target="../media/image1536.png"/><Relationship Id="rId39" Type="http://schemas.openxmlformats.org/officeDocument/2006/relationships/customXml" Target="../ink/ink670.xml"/></Relationships>
</file>

<file path=ppt/slides/_rels/slide21.xml.rels><?xml version="1.0" encoding="UTF-8" standalone="yes"?>
<Relationships xmlns="http://schemas.openxmlformats.org/package/2006/relationships"><Relationship Id="rId117" Type="http://schemas.openxmlformats.org/officeDocument/2006/relationships/customXml" Target="../ink/ink741.xml"/><Relationship Id="rId671" Type="http://schemas.openxmlformats.org/officeDocument/2006/relationships/customXml" Target="../ink/ink1018.xml"/><Relationship Id="rId769" Type="http://schemas.openxmlformats.org/officeDocument/2006/relationships/customXml" Target="../ink/ink1067.xml"/><Relationship Id="rId21" Type="http://schemas.openxmlformats.org/officeDocument/2006/relationships/customXml" Target="../ink/ink693.xml"/><Relationship Id="rId324" Type="http://schemas.openxmlformats.org/officeDocument/2006/relationships/image" Target="../media/image1722.png"/><Relationship Id="rId531" Type="http://schemas.openxmlformats.org/officeDocument/2006/relationships/customXml" Target="../ink/ink948.xml"/><Relationship Id="rId629" Type="http://schemas.openxmlformats.org/officeDocument/2006/relationships/customXml" Target="../ink/ink997.xml"/><Relationship Id="rId170" Type="http://schemas.openxmlformats.org/officeDocument/2006/relationships/image" Target="../media/image1645.png"/><Relationship Id="rId836" Type="http://schemas.openxmlformats.org/officeDocument/2006/relationships/image" Target="../media/image1978.png"/><Relationship Id="rId268" Type="http://schemas.openxmlformats.org/officeDocument/2006/relationships/image" Target="../media/image1694.png"/><Relationship Id="rId475" Type="http://schemas.openxmlformats.org/officeDocument/2006/relationships/customXml" Target="../ink/ink920.xml"/><Relationship Id="rId682" Type="http://schemas.openxmlformats.org/officeDocument/2006/relationships/image" Target="../media/image1901.png"/><Relationship Id="rId32" Type="http://schemas.openxmlformats.org/officeDocument/2006/relationships/image" Target="../media/image1576.png"/><Relationship Id="rId128" Type="http://schemas.openxmlformats.org/officeDocument/2006/relationships/image" Target="../media/image1624.png"/><Relationship Id="rId335" Type="http://schemas.openxmlformats.org/officeDocument/2006/relationships/customXml" Target="../ink/ink850.xml"/><Relationship Id="rId542" Type="http://schemas.openxmlformats.org/officeDocument/2006/relationships/image" Target="../media/image1831.png"/><Relationship Id="rId181" Type="http://schemas.openxmlformats.org/officeDocument/2006/relationships/customXml" Target="../ink/ink773.xml"/><Relationship Id="rId402" Type="http://schemas.openxmlformats.org/officeDocument/2006/relationships/image" Target="../media/image1761.png"/><Relationship Id="rId847" Type="http://schemas.openxmlformats.org/officeDocument/2006/relationships/customXml" Target="../ink/ink1106.xml"/><Relationship Id="rId279" Type="http://schemas.openxmlformats.org/officeDocument/2006/relationships/customXml" Target="../ink/ink822.xml"/><Relationship Id="rId486" Type="http://schemas.openxmlformats.org/officeDocument/2006/relationships/image" Target="../media/image1803.png"/><Relationship Id="rId693" Type="http://schemas.openxmlformats.org/officeDocument/2006/relationships/customXml" Target="../ink/ink1029.xml"/><Relationship Id="rId707" Type="http://schemas.openxmlformats.org/officeDocument/2006/relationships/customXml" Target="../ink/ink1036.xml"/><Relationship Id="rId43" Type="http://schemas.openxmlformats.org/officeDocument/2006/relationships/customXml" Target="../ink/ink704.xml"/><Relationship Id="rId139" Type="http://schemas.openxmlformats.org/officeDocument/2006/relationships/customXml" Target="../ink/ink752.xml"/><Relationship Id="rId346" Type="http://schemas.openxmlformats.org/officeDocument/2006/relationships/image" Target="../media/image1733.png"/><Relationship Id="rId553" Type="http://schemas.openxmlformats.org/officeDocument/2006/relationships/customXml" Target="../ink/ink959.xml"/><Relationship Id="rId760" Type="http://schemas.openxmlformats.org/officeDocument/2006/relationships/image" Target="../media/image1940.png"/><Relationship Id="rId192" Type="http://schemas.openxmlformats.org/officeDocument/2006/relationships/image" Target="../media/image1656.png"/><Relationship Id="rId206" Type="http://schemas.openxmlformats.org/officeDocument/2006/relationships/image" Target="../media/image1663.png"/><Relationship Id="rId413" Type="http://schemas.openxmlformats.org/officeDocument/2006/relationships/customXml" Target="../ink/ink889.xml"/><Relationship Id="rId858" Type="http://schemas.openxmlformats.org/officeDocument/2006/relationships/image" Target="../media/image1989.png"/><Relationship Id="rId497" Type="http://schemas.openxmlformats.org/officeDocument/2006/relationships/customXml" Target="../ink/ink931.xml"/><Relationship Id="rId620" Type="http://schemas.openxmlformats.org/officeDocument/2006/relationships/image" Target="../media/image1870.png"/><Relationship Id="rId718" Type="http://schemas.openxmlformats.org/officeDocument/2006/relationships/image" Target="../media/image1919.png"/><Relationship Id="rId357" Type="http://schemas.openxmlformats.org/officeDocument/2006/relationships/customXml" Target="../ink/ink861.xml"/><Relationship Id="rId54" Type="http://schemas.openxmlformats.org/officeDocument/2006/relationships/image" Target="../media/image1587.png"/><Relationship Id="rId217" Type="http://schemas.openxmlformats.org/officeDocument/2006/relationships/customXml" Target="../ink/ink791.xml"/><Relationship Id="rId564" Type="http://schemas.openxmlformats.org/officeDocument/2006/relationships/image" Target="../media/image1842.png"/><Relationship Id="rId771" Type="http://schemas.openxmlformats.org/officeDocument/2006/relationships/customXml" Target="../ink/ink1068.xml"/><Relationship Id="rId869" Type="http://schemas.openxmlformats.org/officeDocument/2006/relationships/customXml" Target="../ink/ink1117.xml"/><Relationship Id="rId424" Type="http://schemas.openxmlformats.org/officeDocument/2006/relationships/image" Target="../media/image1772.png"/><Relationship Id="rId631" Type="http://schemas.openxmlformats.org/officeDocument/2006/relationships/customXml" Target="../ink/ink998.xml"/><Relationship Id="rId729" Type="http://schemas.openxmlformats.org/officeDocument/2006/relationships/customXml" Target="../ink/ink1047.xml"/><Relationship Id="rId270" Type="http://schemas.openxmlformats.org/officeDocument/2006/relationships/image" Target="../media/image1695.png"/><Relationship Id="rId65" Type="http://schemas.openxmlformats.org/officeDocument/2006/relationships/customXml" Target="../ink/ink715.xml"/><Relationship Id="rId130" Type="http://schemas.openxmlformats.org/officeDocument/2006/relationships/image" Target="../media/image1625.png"/><Relationship Id="rId368" Type="http://schemas.openxmlformats.org/officeDocument/2006/relationships/image" Target="../media/image1744.png"/><Relationship Id="rId575" Type="http://schemas.openxmlformats.org/officeDocument/2006/relationships/customXml" Target="../ink/ink970.xml"/><Relationship Id="rId782" Type="http://schemas.openxmlformats.org/officeDocument/2006/relationships/image" Target="../media/image1951.png"/><Relationship Id="rId228" Type="http://schemas.openxmlformats.org/officeDocument/2006/relationships/image" Target="../media/image1674.png"/><Relationship Id="rId435" Type="http://schemas.openxmlformats.org/officeDocument/2006/relationships/customXml" Target="../ink/ink900.xml"/><Relationship Id="rId642" Type="http://schemas.openxmlformats.org/officeDocument/2006/relationships/image" Target="../media/image1881.png"/><Relationship Id="rId281" Type="http://schemas.openxmlformats.org/officeDocument/2006/relationships/customXml" Target="../ink/ink823.xml"/><Relationship Id="rId502" Type="http://schemas.openxmlformats.org/officeDocument/2006/relationships/image" Target="../media/image1811.png"/><Relationship Id="rId76" Type="http://schemas.openxmlformats.org/officeDocument/2006/relationships/image" Target="../media/image1598.png"/><Relationship Id="rId141" Type="http://schemas.openxmlformats.org/officeDocument/2006/relationships/customXml" Target="../ink/ink753.xml"/><Relationship Id="rId379" Type="http://schemas.openxmlformats.org/officeDocument/2006/relationships/customXml" Target="../ink/ink872.xml"/><Relationship Id="rId586" Type="http://schemas.openxmlformats.org/officeDocument/2006/relationships/image" Target="../media/image1853.png"/><Relationship Id="rId793" Type="http://schemas.openxmlformats.org/officeDocument/2006/relationships/customXml" Target="../ink/ink1079.xml"/><Relationship Id="rId807" Type="http://schemas.openxmlformats.org/officeDocument/2006/relationships/customXml" Target="../ink/ink1086.xml"/><Relationship Id="rId7" Type="http://schemas.openxmlformats.org/officeDocument/2006/relationships/customXml" Target="../ink/ink686.xml"/><Relationship Id="rId239" Type="http://schemas.openxmlformats.org/officeDocument/2006/relationships/customXml" Target="../ink/ink802.xml"/><Relationship Id="rId446" Type="http://schemas.openxmlformats.org/officeDocument/2006/relationships/image" Target="../media/image1783.png"/><Relationship Id="rId653" Type="http://schemas.openxmlformats.org/officeDocument/2006/relationships/customXml" Target="../ink/ink1009.xml"/><Relationship Id="rId292" Type="http://schemas.openxmlformats.org/officeDocument/2006/relationships/image" Target="../media/image1706.png"/><Relationship Id="rId306" Type="http://schemas.openxmlformats.org/officeDocument/2006/relationships/image" Target="../media/image1713.png"/><Relationship Id="rId860" Type="http://schemas.openxmlformats.org/officeDocument/2006/relationships/image" Target="../media/image1990.png"/><Relationship Id="rId87" Type="http://schemas.openxmlformats.org/officeDocument/2006/relationships/customXml" Target="../ink/ink726.xml"/><Relationship Id="rId513" Type="http://schemas.openxmlformats.org/officeDocument/2006/relationships/customXml" Target="../ink/ink939.xml"/><Relationship Id="rId597" Type="http://schemas.openxmlformats.org/officeDocument/2006/relationships/customXml" Target="../ink/ink981.xml"/><Relationship Id="rId720" Type="http://schemas.openxmlformats.org/officeDocument/2006/relationships/image" Target="../media/image1920.png"/><Relationship Id="rId818" Type="http://schemas.openxmlformats.org/officeDocument/2006/relationships/image" Target="../media/image1969.png"/><Relationship Id="rId152" Type="http://schemas.openxmlformats.org/officeDocument/2006/relationships/image" Target="../media/image1636.png"/><Relationship Id="rId457" Type="http://schemas.openxmlformats.org/officeDocument/2006/relationships/customXml" Target="../ink/ink911.xml"/><Relationship Id="rId664" Type="http://schemas.openxmlformats.org/officeDocument/2006/relationships/image" Target="../media/image1892.png"/><Relationship Id="rId871" Type="http://schemas.openxmlformats.org/officeDocument/2006/relationships/customXml" Target="../ink/ink1118.xml"/><Relationship Id="rId14" Type="http://schemas.openxmlformats.org/officeDocument/2006/relationships/image" Target="../media/image1567.png"/><Relationship Id="rId317" Type="http://schemas.openxmlformats.org/officeDocument/2006/relationships/customXml" Target="../ink/ink841.xml"/><Relationship Id="rId524" Type="http://schemas.openxmlformats.org/officeDocument/2006/relationships/image" Target="../media/image1822.png"/><Relationship Id="rId731" Type="http://schemas.openxmlformats.org/officeDocument/2006/relationships/customXml" Target="../ink/ink1048.xml"/><Relationship Id="rId98" Type="http://schemas.openxmlformats.org/officeDocument/2006/relationships/image" Target="../media/image1609.png"/><Relationship Id="rId163" Type="http://schemas.openxmlformats.org/officeDocument/2006/relationships/customXml" Target="../ink/ink764.xml"/><Relationship Id="rId370" Type="http://schemas.openxmlformats.org/officeDocument/2006/relationships/image" Target="../media/image1745.png"/><Relationship Id="rId829" Type="http://schemas.openxmlformats.org/officeDocument/2006/relationships/customXml" Target="../ink/ink1097.xml"/><Relationship Id="rId230" Type="http://schemas.openxmlformats.org/officeDocument/2006/relationships/image" Target="../media/image1675.png"/><Relationship Id="rId468" Type="http://schemas.openxmlformats.org/officeDocument/2006/relationships/image" Target="../media/image1794.png"/><Relationship Id="rId675" Type="http://schemas.openxmlformats.org/officeDocument/2006/relationships/customXml" Target="../ink/ink1020.xml"/><Relationship Id="rId882" Type="http://schemas.openxmlformats.org/officeDocument/2006/relationships/image" Target="../media/image2001.png"/><Relationship Id="rId25" Type="http://schemas.openxmlformats.org/officeDocument/2006/relationships/customXml" Target="../ink/ink695.xml"/><Relationship Id="rId328" Type="http://schemas.openxmlformats.org/officeDocument/2006/relationships/image" Target="../media/image1724.png"/><Relationship Id="rId535" Type="http://schemas.openxmlformats.org/officeDocument/2006/relationships/customXml" Target="../ink/ink950.xml"/><Relationship Id="rId742" Type="http://schemas.openxmlformats.org/officeDocument/2006/relationships/image" Target="../media/image1931.png"/><Relationship Id="rId174" Type="http://schemas.openxmlformats.org/officeDocument/2006/relationships/image" Target="../media/image1647.png"/><Relationship Id="rId381" Type="http://schemas.openxmlformats.org/officeDocument/2006/relationships/customXml" Target="../ink/ink873.xml"/><Relationship Id="rId602" Type="http://schemas.openxmlformats.org/officeDocument/2006/relationships/image" Target="../media/image1861.png"/><Relationship Id="rId241" Type="http://schemas.openxmlformats.org/officeDocument/2006/relationships/customXml" Target="../ink/ink803.xml"/><Relationship Id="rId479" Type="http://schemas.openxmlformats.org/officeDocument/2006/relationships/customXml" Target="../ink/ink922.xml"/><Relationship Id="rId686" Type="http://schemas.openxmlformats.org/officeDocument/2006/relationships/image" Target="../media/image1903.png"/><Relationship Id="rId893" Type="http://schemas.openxmlformats.org/officeDocument/2006/relationships/customXml" Target="../ink/ink1129.xml"/><Relationship Id="rId36" Type="http://schemas.openxmlformats.org/officeDocument/2006/relationships/image" Target="../media/image1578.png"/><Relationship Id="rId339" Type="http://schemas.openxmlformats.org/officeDocument/2006/relationships/customXml" Target="../ink/ink852.xml"/><Relationship Id="rId546" Type="http://schemas.openxmlformats.org/officeDocument/2006/relationships/image" Target="../media/image1833.png"/><Relationship Id="rId753" Type="http://schemas.openxmlformats.org/officeDocument/2006/relationships/customXml" Target="../ink/ink1059.xml"/><Relationship Id="rId101" Type="http://schemas.openxmlformats.org/officeDocument/2006/relationships/customXml" Target="../ink/ink733.xml"/><Relationship Id="rId185" Type="http://schemas.openxmlformats.org/officeDocument/2006/relationships/customXml" Target="../ink/ink775.xml"/><Relationship Id="rId406" Type="http://schemas.openxmlformats.org/officeDocument/2006/relationships/image" Target="../media/image1763.png"/><Relationship Id="rId392" Type="http://schemas.openxmlformats.org/officeDocument/2006/relationships/image" Target="../media/image1756.png"/><Relationship Id="rId613" Type="http://schemas.openxmlformats.org/officeDocument/2006/relationships/customXml" Target="../ink/ink989.xml"/><Relationship Id="rId697" Type="http://schemas.openxmlformats.org/officeDocument/2006/relationships/customXml" Target="../ink/ink1031.xml"/><Relationship Id="rId820" Type="http://schemas.openxmlformats.org/officeDocument/2006/relationships/image" Target="../media/image1970.png"/><Relationship Id="rId252" Type="http://schemas.openxmlformats.org/officeDocument/2006/relationships/image" Target="../media/image1686.png"/><Relationship Id="rId47" Type="http://schemas.openxmlformats.org/officeDocument/2006/relationships/customXml" Target="../ink/ink706.xml"/><Relationship Id="rId112" Type="http://schemas.openxmlformats.org/officeDocument/2006/relationships/image" Target="../media/image1616.png"/><Relationship Id="rId557" Type="http://schemas.openxmlformats.org/officeDocument/2006/relationships/customXml" Target="../ink/ink961.xml"/><Relationship Id="rId764" Type="http://schemas.openxmlformats.org/officeDocument/2006/relationships/image" Target="../media/image1942.png"/><Relationship Id="rId196" Type="http://schemas.openxmlformats.org/officeDocument/2006/relationships/image" Target="../media/image1658.png"/><Relationship Id="rId417" Type="http://schemas.openxmlformats.org/officeDocument/2006/relationships/customXml" Target="../ink/ink891.xml"/><Relationship Id="rId624" Type="http://schemas.openxmlformats.org/officeDocument/2006/relationships/image" Target="../media/image1872.png"/><Relationship Id="rId831" Type="http://schemas.openxmlformats.org/officeDocument/2006/relationships/customXml" Target="../ink/ink1098.xml"/><Relationship Id="rId263" Type="http://schemas.openxmlformats.org/officeDocument/2006/relationships/customXml" Target="../ink/ink814.xml"/><Relationship Id="rId470" Type="http://schemas.openxmlformats.org/officeDocument/2006/relationships/image" Target="../media/image1795.png"/><Relationship Id="rId58" Type="http://schemas.openxmlformats.org/officeDocument/2006/relationships/image" Target="../media/image1589.png"/><Relationship Id="rId123" Type="http://schemas.openxmlformats.org/officeDocument/2006/relationships/customXml" Target="../ink/ink744.xml"/><Relationship Id="rId330" Type="http://schemas.openxmlformats.org/officeDocument/2006/relationships/image" Target="../media/image1725.png"/><Relationship Id="rId568" Type="http://schemas.openxmlformats.org/officeDocument/2006/relationships/image" Target="../media/image1844.png"/><Relationship Id="rId775" Type="http://schemas.openxmlformats.org/officeDocument/2006/relationships/customXml" Target="../ink/ink1070.xml"/><Relationship Id="rId428" Type="http://schemas.openxmlformats.org/officeDocument/2006/relationships/image" Target="../media/image1774.png"/><Relationship Id="rId635" Type="http://schemas.openxmlformats.org/officeDocument/2006/relationships/customXml" Target="../ink/ink1000.xml"/><Relationship Id="rId842" Type="http://schemas.openxmlformats.org/officeDocument/2006/relationships/image" Target="../media/image1981.png"/><Relationship Id="rId274" Type="http://schemas.openxmlformats.org/officeDocument/2006/relationships/image" Target="../media/image1697.png"/><Relationship Id="rId481" Type="http://schemas.openxmlformats.org/officeDocument/2006/relationships/customXml" Target="../ink/ink923.xml"/><Relationship Id="rId702" Type="http://schemas.openxmlformats.org/officeDocument/2006/relationships/image" Target="../media/image1911.png"/><Relationship Id="rId69" Type="http://schemas.openxmlformats.org/officeDocument/2006/relationships/customXml" Target="../ink/ink717.xml"/><Relationship Id="rId134" Type="http://schemas.openxmlformats.org/officeDocument/2006/relationships/image" Target="../media/image1627.png"/><Relationship Id="rId579" Type="http://schemas.openxmlformats.org/officeDocument/2006/relationships/customXml" Target="../ink/ink972.xml"/><Relationship Id="rId786" Type="http://schemas.openxmlformats.org/officeDocument/2006/relationships/image" Target="../media/image1953.png"/><Relationship Id="rId341" Type="http://schemas.openxmlformats.org/officeDocument/2006/relationships/customXml" Target="../ink/ink853.xml"/><Relationship Id="rId439" Type="http://schemas.openxmlformats.org/officeDocument/2006/relationships/customXml" Target="../ink/ink902.xml"/><Relationship Id="rId646" Type="http://schemas.openxmlformats.org/officeDocument/2006/relationships/image" Target="../media/image1883.png"/><Relationship Id="rId201" Type="http://schemas.openxmlformats.org/officeDocument/2006/relationships/customXml" Target="../ink/ink783.xml"/><Relationship Id="rId285" Type="http://schemas.openxmlformats.org/officeDocument/2006/relationships/customXml" Target="../ink/ink825.xml"/><Relationship Id="rId506" Type="http://schemas.openxmlformats.org/officeDocument/2006/relationships/image" Target="../media/image1813.png"/><Relationship Id="rId853" Type="http://schemas.openxmlformats.org/officeDocument/2006/relationships/customXml" Target="../ink/ink1109.xml"/><Relationship Id="rId492" Type="http://schemas.openxmlformats.org/officeDocument/2006/relationships/image" Target="../media/image1806.png"/><Relationship Id="rId713" Type="http://schemas.openxmlformats.org/officeDocument/2006/relationships/customXml" Target="../ink/ink1039.xml"/><Relationship Id="rId797" Type="http://schemas.openxmlformats.org/officeDocument/2006/relationships/customXml" Target="../ink/ink1081.xml"/><Relationship Id="rId145" Type="http://schemas.openxmlformats.org/officeDocument/2006/relationships/customXml" Target="../ink/ink755.xml"/><Relationship Id="rId352" Type="http://schemas.openxmlformats.org/officeDocument/2006/relationships/image" Target="../media/image1736.png"/><Relationship Id="rId212" Type="http://schemas.openxmlformats.org/officeDocument/2006/relationships/image" Target="../media/image1666.png"/><Relationship Id="rId657" Type="http://schemas.openxmlformats.org/officeDocument/2006/relationships/customXml" Target="../ink/ink1011.xml"/><Relationship Id="rId864" Type="http://schemas.openxmlformats.org/officeDocument/2006/relationships/image" Target="../media/image1992.png"/><Relationship Id="rId296" Type="http://schemas.openxmlformats.org/officeDocument/2006/relationships/image" Target="../media/image1708.png"/><Relationship Id="rId517" Type="http://schemas.openxmlformats.org/officeDocument/2006/relationships/customXml" Target="../ink/ink941.xml"/><Relationship Id="rId724" Type="http://schemas.openxmlformats.org/officeDocument/2006/relationships/image" Target="../media/image1922.png"/><Relationship Id="rId60" Type="http://schemas.openxmlformats.org/officeDocument/2006/relationships/image" Target="../media/image1590.png"/><Relationship Id="rId156" Type="http://schemas.openxmlformats.org/officeDocument/2006/relationships/image" Target="../media/image1638.png"/><Relationship Id="rId363" Type="http://schemas.openxmlformats.org/officeDocument/2006/relationships/customXml" Target="../ink/ink864.xml"/><Relationship Id="rId570" Type="http://schemas.openxmlformats.org/officeDocument/2006/relationships/image" Target="../media/image1845.png"/><Relationship Id="rId223" Type="http://schemas.openxmlformats.org/officeDocument/2006/relationships/customXml" Target="../ink/ink794.xml"/><Relationship Id="rId430" Type="http://schemas.openxmlformats.org/officeDocument/2006/relationships/image" Target="../media/image1775.png"/><Relationship Id="rId668" Type="http://schemas.openxmlformats.org/officeDocument/2006/relationships/image" Target="../media/image1894.png"/><Relationship Id="rId875" Type="http://schemas.openxmlformats.org/officeDocument/2006/relationships/customXml" Target="../ink/ink1120.xml"/><Relationship Id="rId18" Type="http://schemas.openxmlformats.org/officeDocument/2006/relationships/image" Target="../media/image1569.png"/><Relationship Id="rId528" Type="http://schemas.openxmlformats.org/officeDocument/2006/relationships/image" Target="../media/image1824.png"/><Relationship Id="rId735" Type="http://schemas.openxmlformats.org/officeDocument/2006/relationships/customXml" Target="../ink/ink1050.xml"/><Relationship Id="rId167" Type="http://schemas.openxmlformats.org/officeDocument/2006/relationships/customXml" Target="../ink/ink766.xml"/><Relationship Id="rId374" Type="http://schemas.openxmlformats.org/officeDocument/2006/relationships/image" Target="../media/image1747.png"/><Relationship Id="rId581" Type="http://schemas.openxmlformats.org/officeDocument/2006/relationships/customXml" Target="../ink/ink973.xml"/><Relationship Id="rId71" Type="http://schemas.openxmlformats.org/officeDocument/2006/relationships/customXml" Target="../ink/ink718.xml"/><Relationship Id="rId234" Type="http://schemas.openxmlformats.org/officeDocument/2006/relationships/image" Target="../media/image1677.png"/><Relationship Id="rId679" Type="http://schemas.openxmlformats.org/officeDocument/2006/relationships/customXml" Target="../ink/ink1022.xml"/><Relationship Id="rId802" Type="http://schemas.openxmlformats.org/officeDocument/2006/relationships/image" Target="../media/image1961.png"/><Relationship Id="rId886" Type="http://schemas.openxmlformats.org/officeDocument/2006/relationships/image" Target="../media/image2003.png"/><Relationship Id="rId2" Type="http://schemas.openxmlformats.org/officeDocument/2006/relationships/notesSlide" Target="../notesSlides/notesSlide21.xml"/><Relationship Id="rId29" Type="http://schemas.openxmlformats.org/officeDocument/2006/relationships/customXml" Target="../ink/ink697.xml"/><Relationship Id="rId441" Type="http://schemas.openxmlformats.org/officeDocument/2006/relationships/customXml" Target="../ink/ink903.xml"/><Relationship Id="rId539" Type="http://schemas.openxmlformats.org/officeDocument/2006/relationships/customXml" Target="../ink/ink952.xml"/><Relationship Id="rId746" Type="http://schemas.openxmlformats.org/officeDocument/2006/relationships/image" Target="../media/image1933.png"/><Relationship Id="rId178" Type="http://schemas.openxmlformats.org/officeDocument/2006/relationships/image" Target="../media/image1649.png"/><Relationship Id="rId301" Type="http://schemas.openxmlformats.org/officeDocument/2006/relationships/customXml" Target="../ink/ink833.xml"/><Relationship Id="rId82" Type="http://schemas.openxmlformats.org/officeDocument/2006/relationships/image" Target="../media/image1601.png"/><Relationship Id="rId385" Type="http://schemas.openxmlformats.org/officeDocument/2006/relationships/customXml" Target="../ink/ink875.xml"/><Relationship Id="rId592" Type="http://schemas.openxmlformats.org/officeDocument/2006/relationships/image" Target="../media/image1856.png"/><Relationship Id="rId606" Type="http://schemas.openxmlformats.org/officeDocument/2006/relationships/image" Target="../media/image1863.png"/><Relationship Id="rId813" Type="http://schemas.openxmlformats.org/officeDocument/2006/relationships/customXml" Target="../ink/ink1089.xml"/><Relationship Id="rId245" Type="http://schemas.openxmlformats.org/officeDocument/2006/relationships/customXml" Target="../ink/ink805.xml"/><Relationship Id="rId452" Type="http://schemas.openxmlformats.org/officeDocument/2006/relationships/image" Target="../media/image1786.png"/><Relationship Id="rId105" Type="http://schemas.openxmlformats.org/officeDocument/2006/relationships/customXml" Target="../ink/ink735.xml"/><Relationship Id="rId312" Type="http://schemas.openxmlformats.org/officeDocument/2006/relationships/image" Target="../media/image1716.png"/><Relationship Id="rId757" Type="http://schemas.openxmlformats.org/officeDocument/2006/relationships/customXml" Target="../ink/ink1061.xml"/><Relationship Id="rId93" Type="http://schemas.openxmlformats.org/officeDocument/2006/relationships/customXml" Target="../ink/ink729.xml"/><Relationship Id="rId189" Type="http://schemas.openxmlformats.org/officeDocument/2006/relationships/customXml" Target="../ink/ink777.xml"/><Relationship Id="rId396" Type="http://schemas.openxmlformats.org/officeDocument/2006/relationships/image" Target="../media/image1758.png"/><Relationship Id="rId617" Type="http://schemas.openxmlformats.org/officeDocument/2006/relationships/customXml" Target="../ink/ink991.xml"/><Relationship Id="rId824" Type="http://schemas.openxmlformats.org/officeDocument/2006/relationships/image" Target="../media/image1972.png"/><Relationship Id="rId256" Type="http://schemas.openxmlformats.org/officeDocument/2006/relationships/image" Target="../media/image1688.png"/><Relationship Id="rId463" Type="http://schemas.openxmlformats.org/officeDocument/2006/relationships/customXml" Target="../ink/ink914.xml"/><Relationship Id="rId670" Type="http://schemas.openxmlformats.org/officeDocument/2006/relationships/image" Target="../media/image1895.png"/><Relationship Id="rId116" Type="http://schemas.openxmlformats.org/officeDocument/2006/relationships/image" Target="../media/image1618.png"/><Relationship Id="rId323" Type="http://schemas.openxmlformats.org/officeDocument/2006/relationships/customXml" Target="../ink/ink844.xml"/><Relationship Id="rId530" Type="http://schemas.openxmlformats.org/officeDocument/2006/relationships/image" Target="../media/image1825.png"/><Relationship Id="rId768" Type="http://schemas.openxmlformats.org/officeDocument/2006/relationships/image" Target="../media/image1944.png"/><Relationship Id="rId20" Type="http://schemas.openxmlformats.org/officeDocument/2006/relationships/image" Target="../media/image1570.png"/><Relationship Id="rId628" Type="http://schemas.openxmlformats.org/officeDocument/2006/relationships/image" Target="../media/image1874.png"/><Relationship Id="rId835" Type="http://schemas.openxmlformats.org/officeDocument/2006/relationships/customXml" Target="../ink/ink1100.xml"/><Relationship Id="rId267" Type="http://schemas.openxmlformats.org/officeDocument/2006/relationships/customXml" Target="../ink/ink816.xml"/><Relationship Id="rId474" Type="http://schemas.openxmlformats.org/officeDocument/2006/relationships/image" Target="../media/image1797.png"/><Relationship Id="rId127" Type="http://schemas.openxmlformats.org/officeDocument/2006/relationships/customXml" Target="../ink/ink746.xml"/><Relationship Id="rId681" Type="http://schemas.openxmlformats.org/officeDocument/2006/relationships/customXml" Target="../ink/ink1023.xml"/><Relationship Id="rId779" Type="http://schemas.openxmlformats.org/officeDocument/2006/relationships/customXml" Target="../ink/ink1072.xml"/><Relationship Id="rId31" Type="http://schemas.openxmlformats.org/officeDocument/2006/relationships/customXml" Target="../ink/ink698.xml"/><Relationship Id="rId334" Type="http://schemas.openxmlformats.org/officeDocument/2006/relationships/image" Target="../media/image1727.png"/><Relationship Id="rId541" Type="http://schemas.openxmlformats.org/officeDocument/2006/relationships/customXml" Target="../ink/ink953.xml"/><Relationship Id="rId639" Type="http://schemas.openxmlformats.org/officeDocument/2006/relationships/customXml" Target="../ink/ink1002.xml"/><Relationship Id="rId180" Type="http://schemas.openxmlformats.org/officeDocument/2006/relationships/image" Target="../media/image1650.png"/><Relationship Id="rId278" Type="http://schemas.openxmlformats.org/officeDocument/2006/relationships/image" Target="../media/image1699.png"/><Relationship Id="rId401" Type="http://schemas.openxmlformats.org/officeDocument/2006/relationships/customXml" Target="../ink/ink883.xml"/><Relationship Id="rId846" Type="http://schemas.openxmlformats.org/officeDocument/2006/relationships/image" Target="../media/image1983.png"/><Relationship Id="rId485" Type="http://schemas.openxmlformats.org/officeDocument/2006/relationships/customXml" Target="../ink/ink925.xml"/><Relationship Id="rId692" Type="http://schemas.openxmlformats.org/officeDocument/2006/relationships/image" Target="../media/image1906.png"/><Relationship Id="rId706" Type="http://schemas.openxmlformats.org/officeDocument/2006/relationships/image" Target="../media/image1913.png"/><Relationship Id="rId42" Type="http://schemas.openxmlformats.org/officeDocument/2006/relationships/image" Target="../media/image1581.png"/><Relationship Id="rId138" Type="http://schemas.openxmlformats.org/officeDocument/2006/relationships/image" Target="../media/image1629.png"/><Relationship Id="rId345" Type="http://schemas.openxmlformats.org/officeDocument/2006/relationships/customXml" Target="../ink/ink855.xml"/><Relationship Id="rId552" Type="http://schemas.openxmlformats.org/officeDocument/2006/relationships/image" Target="../media/image1836.png"/><Relationship Id="rId191" Type="http://schemas.openxmlformats.org/officeDocument/2006/relationships/customXml" Target="../ink/ink778.xml"/><Relationship Id="rId205" Type="http://schemas.openxmlformats.org/officeDocument/2006/relationships/customXml" Target="../ink/ink785.xml"/><Relationship Id="rId412" Type="http://schemas.openxmlformats.org/officeDocument/2006/relationships/image" Target="../media/image1766.png"/><Relationship Id="rId857" Type="http://schemas.openxmlformats.org/officeDocument/2006/relationships/customXml" Target="../ink/ink1111.xml"/><Relationship Id="rId289" Type="http://schemas.openxmlformats.org/officeDocument/2006/relationships/customXml" Target="../ink/ink827.xml"/><Relationship Id="rId496" Type="http://schemas.openxmlformats.org/officeDocument/2006/relationships/image" Target="../media/image1808.png"/><Relationship Id="rId717" Type="http://schemas.openxmlformats.org/officeDocument/2006/relationships/customXml" Target="../ink/ink1041.xml"/><Relationship Id="rId53" Type="http://schemas.openxmlformats.org/officeDocument/2006/relationships/customXml" Target="../ink/ink709.xml"/><Relationship Id="rId149" Type="http://schemas.openxmlformats.org/officeDocument/2006/relationships/customXml" Target="../ink/ink757.xml"/><Relationship Id="rId356" Type="http://schemas.openxmlformats.org/officeDocument/2006/relationships/image" Target="../media/image1738.png"/><Relationship Id="rId563" Type="http://schemas.openxmlformats.org/officeDocument/2006/relationships/customXml" Target="../ink/ink964.xml"/><Relationship Id="rId770" Type="http://schemas.openxmlformats.org/officeDocument/2006/relationships/image" Target="../media/image1945.png"/><Relationship Id="rId216" Type="http://schemas.openxmlformats.org/officeDocument/2006/relationships/image" Target="../media/image1668.png"/><Relationship Id="rId423" Type="http://schemas.openxmlformats.org/officeDocument/2006/relationships/customXml" Target="../ink/ink894.xml"/><Relationship Id="rId868" Type="http://schemas.openxmlformats.org/officeDocument/2006/relationships/image" Target="../media/image1994.png"/><Relationship Id="rId630" Type="http://schemas.openxmlformats.org/officeDocument/2006/relationships/image" Target="../media/image1875.png"/><Relationship Id="rId728" Type="http://schemas.openxmlformats.org/officeDocument/2006/relationships/image" Target="../media/image1924.png"/><Relationship Id="rId64" Type="http://schemas.openxmlformats.org/officeDocument/2006/relationships/image" Target="../media/image1592.png"/><Relationship Id="rId367" Type="http://schemas.openxmlformats.org/officeDocument/2006/relationships/customXml" Target="../ink/ink866.xml"/><Relationship Id="rId574" Type="http://schemas.openxmlformats.org/officeDocument/2006/relationships/image" Target="../media/image1847.png"/><Relationship Id="rId227" Type="http://schemas.openxmlformats.org/officeDocument/2006/relationships/customXml" Target="../ink/ink796.xml"/><Relationship Id="rId781" Type="http://schemas.openxmlformats.org/officeDocument/2006/relationships/customXml" Target="../ink/ink1073.xml"/><Relationship Id="rId879" Type="http://schemas.openxmlformats.org/officeDocument/2006/relationships/customXml" Target="../ink/ink1122.xml"/><Relationship Id="rId434" Type="http://schemas.openxmlformats.org/officeDocument/2006/relationships/image" Target="../media/image1777.png"/><Relationship Id="rId641" Type="http://schemas.openxmlformats.org/officeDocument/2006/relationships/customXml" Target="../ink/ink1003.xml"/><Relationship Id="rId739" Type="http://schemas.openxmlformats.org/officeDocument/2006/relationships/customXml" Target="../ink/ink1052.xml"/><Relationship Id="rId280" Type="http://schemas.openxmlformats.org/officeDocument/2006/relationships/image" Target="../media/image1700.png"/><Relationship Id="rId501" Type="http://schemas.openxmlformats.org/officeDocument/2006/relationships/customXml" Target="../ink/ink933.xml"/><Relationship Id="rId75" Type="http://schemas.openxmlformats.org/officeDocument/2006/relationships/customXml" Target="../ink/ink720.xml"/><Relationship Id="rId140" Type="http://schemas.openxmlformats.org/officeDocument/2006/relationships/image" Target="../media/image1630.png"/><Relationship Id="rId378" Type="http://schemas.openxmlformats.org/officeDocument/2006/relationships/image" Target="../media/image1749.png"/><Relationship Id="rId585" Type="http://schemas.openxmlformats.org/officeDocument/2006/relationships/customXml" Target="../ink/ink975.xml"/><Relationship Id="rId792" Type="http://schemas.openxmlformats.org/officeDocument/2006/relationships/image" Target="../media/image1956.png"/><Relationship Id="rId806" Type="http://schemas.openxmlformats.org/officeDocument/2006/relationships/image" Target="../media/image1963.png"/><Relationship Id="rId6" Type="http://schemas.openxmlformats.org/officeDocument/2006/relationships/image" Target="../media/image1563.png"/><Relationship Id="rId238" Type="http://schemas.openxmlformats.org/officeDocument/2006/relationships/image" Target="../media/image1679.png"/><Relationship Id="rId445" Type="http://schemas.openxmlformats.org/officeDocument/2006/relationships/customXml" Target="../ink/ink905.xml"/><Relationship Id="rId652" Type="http://schemas.openxmlformats.org/officeDocument/2006/relationships/image" Target="../media/image1886.png"/><Relationship Id="rId291" Type="http://schemas.openxmlformats.org/officeDocument/2006/relationships/customXml" Target="../ink/ink828.xml"/><Relationship Id="rId305" Type="http://schemas.openxmlformats.org/officeDocument/2006/relationships/customXml" Target="../ink/ink835.xml"/><Relationship Id="rId512" Type="http://schemas.openxmlformats.org/officeDocument/2006/relationships/image" Target="../media/image1816.png"/><Relationship Id="rId86" Type="http://schemas.openxmlformats.org/officeDocument/2006/relationships/image" Target="../media/image1603.png"/><Relationship Id="rId151" Type="http://schemas.openxmlformats.org/officeDocument/2006/relationships/customXml" Target="../ink/ink758.xml"/><Relationship Id="rId389" Type="http://schemas.openxmlformats.org/officeDocument/2006/relationships/customXml" Target="../ink/ink877.xml"/><Relationship Id="rId596" Type="http://schemas.openxmlformats.org/officeDocument/2006/relationships/image" Target="../media/image1858.png"/><Relationship Id="rId817" Type="http://schemas.openxmlformats.org/officeDocument/2006/relationships/customXml" Target="../ink/ink1091.xml"/><Relationship Id="rId249" Type="http://schemas.openxmlformats.org/officeDocument/2006/relationships/customXml" Target="../ink/ink807.xml"/><Relationship Id="rId456" Type="http://schemas.openxmlformats.org/officeDocument/2006/relationships/image" Target="../media/image1788.png"/><Relationship Id="rId663" Type="http://schemas.openxmlformats.org/officeDocument/2006/relationships/customXml" Target="../ink/ink1014.xml"/><Relationship Id="rId870" Type="http://schemas.openxmlformats.org/officeDocument/2006/relationships/image" Target="../media/image1995.png"/><Relationship Id="rId13" Type="http://schemas.openxmlformats.org/officeDocument/2006/relationships/customXml" Target="../ink/ink689.xml"/><Relationship Id="rId109" Type="http://schemas.openxmlformats.org/officeDocument/2006/relationships/customXml" Target="../ink/ink737.xml"/><Relationship Id="rId316" Type="http://schemas.openxmlformats.org/officeDocument/2006/relationships/image" Target="../media/image1718.png"/><Relationship Id="rId523" Type="http://schemas.openxmlformats.org/officeDocument/2006/relationships/customXml" Target="../ink/ink944.xml"/><Relationship Id="rId97" Type="http://schemas.openxmlformats.org/officeDocument/2006/relationships/customXml" Target="../ink/ink731.xml"/><Relationship Id="rId730" Type="http://schemas.openxmlformats.org/officeDocument/2006/relationships/image" Target="../media/image1925.png"/><Relationship Id="rId828" Type="http://schemas.openxmlformats.org/officeDocument/2006/relationships/image" Target="../media/image1974.png"/><Relationship Id="rId162" Type="http://schemas.openxmlformats.org/officeDocument/2006/relationships/image" Target="../media/image1641.png"/><Relationship Id="rId467" Type="http://schemas.openxmlformats.org/officeDocument/2006/relationships/customXml" Target="../ink/ink916.xml"/><Relationship Id="rId674" Type="http://schemas.openxmlformats.org/officeDocument/2006/relationships/image" Target="../media/image1897.png"/><Relationship Id="rId881" Type="http://schemas.openxmlformats.org/officeDocument/2006/relationships/customXml" Target="../ink/ink1123.xml"/><Relationship Id="rId24" Type="http://schemas.openxmlformats.org/officeDocument/2006/relationships/image" Target="../media/image1572.png"/><Relationship Id="rId327" Type="http://schemas.openxmlformats.org/officeDocument/2006/relationships/customXml" Target="../ink/ink846.xml"/><Relationship Id="rId534" Type="http://schemas.openxmlformats.org/officeDocument/2006/relationships/image" Target="../media/image1827.png"/><Relationship Id="rId741" Type="http://schemas.openxmlformats.org/officeDocument/2006/relationships/customXml" Target="../ink/ink1053.xml"/><Relationship Id="rId839" Type="http://schemas.openxmlformats.org/officeDocument/2006/relationships/customXml" Target="../ink/ink1102.xml"/><Relationship Id="rId173" Type="http://schemas.openxmlformats.org/officeDocument/2006/relationships/customXml" Target="../ink/ink769.xml"/><Relationship Id="rId380" Type="http://schemas.openxmlformats.org/officeDocument/2006/relationships/image" Target="../media/image1750.png"/><Relationship Id="rId601" Type="http://schemas.openxmlformats.org/officeDocument/2006/relationships/customXml" Target="../ink/ink983.xml"/><Relationship Id="rId240" Type="http://schemas.openxmlformats.org/officeDocument/2006/relationships/image" Target="../media/image1680.png"/><Relationship Id="rId478" Type="http://schemas.openxmlformats.org/officeDocument/2006/relationships/image" Target="../media/image1799.png"/><Relationship Id="rId685" Type="http://schemas.openxmlformats.org/officeDocument/2006/relationships/customXml" Target="../ink/ink1025.xml"/><Relationship Id="rId892" Type="http://schemas.openxmlformats.org/officeDocument/2006/relationships/image" Target="../media/image2006.png"/><Relationship Id="rId35" Type="http://schemas.openxmlformats.org/officeDocument/2006/relationships/customXml" Target="../ink/ink700.xml"/><Relationship Id="rId100" Type="http://schemas.openxmlformats.org/officeDocument/2006/relationships/image" Target="../media/image1610.png"/><Relationship Id="rId338" Type="http://schemas.openxmlformats.org/officeDocument/2006/relationships/image" Target="../media/image1729.png"/><Relationship Id="rId545" Type="http://schemas.openxmlformats.org/officeDocument/2006/relationships/customXml" Target="../ink/ink955.xml"/><Relationship Id="rId752" Type="http://schemas.openxmlformats.org/officeDocument/2006/relationships/image" Target="../media/image1936.png"/><Relationship Id="rId184" Type="http://schemas.openxmlformats.org/officeDocument/2006/relationships/image" Target="../media/image1652.png"/><Relationship Id="rId391" Type="http://schemas.openxmlformats.org/officeDocument/2006/relationships/customXml" Target="../ink/ink878.xml"/><Relationship Id="rId405" Type="http://schemas.openxmlformats.org/officeDocument/2006/relationships/customXml" Target="../ink/ink885.xml"/><Relationship Id="rId612" Type="http://schemas.openxmlformats.org/officeDocument/2006/relationships/image" Target="../media/image1866.png"/><Relationship Id="rId251" Type="http://schemas.openxmlformats.org/officeDocument/2006/relationships/customXml" Target="../ink/ink808.xml"/><Relationship Id="rId489" Type="http://schemas.openxmlformats.org/officeDocument/2006/relationships/customXml" Target="../ink/ink927.xml"/><Relationship Id="rId696" Type="http://schemas.openxmlformats.org/officeDocument/2006/relationships/image" Target="../media/image1908.png"/><Relationship Id="rId46" Type="http://schemas.openxmlformats.org/officeDocument/2006/relationships/image" Target="../media/image1583.png"/><Relationship Id="rId349" Type="http://schemas.openxmlformats.org/officeDocument/2006/relationships/customXml" Target="../ink/ink857.xml"/><Relationship Id="rId556" Type="http://schemas.openxmlformats.org/officeDocument/2006/relationships/image" Target="../media/image1838.png"/><Relationship Id="rId763" Type="http://schemas.openxmlformats.org/officeDocument/2006/relationships/customXml" Target="../ink/ink1064.xml"/><Relationship Id="rId111" Type="http://schemas.openxmlformats.org/officeDocument/2006/relationships/customXml" Target="../ink/ink738.xml"/><Relationship Id="rId195" Type="http://schemas.openxmlformats.org/officeDocument/2006/relationships/customXml" Target="../ink/ink780.xml"/><Relationship Id="rId209" Type="http://schemas.openxmlformats.org/officeDocument/2006/relationships/customXml" Target="../ink/ink787.xml"/><Relationship Id="rId416" Type="http://schemas.openxmlformats.org/officeDocument/2006/relationships/image" Target="../media/image1768.png"/><Relationship Id="rId623" Type="http://schemas.openxmlformats.org/officeDocument/2006/relationships/customXml" Target="../ink/ink994.xml"/><Relationship Id="rId830" Type="http://schemas.openxmlformats.org/officeDocument/2006/relationships/image" Target="../media/image1975.png"/><Relationship Id="rId57" Type="http://schemas.openxmlformats.org/officeDocument/2006/relationships/customXml" Target="../ink/ink711.xml"/><Relationship Id="rId262" Type="http://schemas.openxmlformats.org/officeDocument/2006/relationships/image" Target="../media/image1691.png"/><Relationship Id="rId567" Type="http://schemas.openxmlformats.org/officeDocument/2006/relationships/customXml" Target="../ink/ink966.xml"/><Relationship Id="rId122" Type="http://schemas.openxmlformats.org/officeDocument/2006/relationships/image" Target="../media/image1621.png"/><Relationship Id="rId774" Type="http://schemas.openxmlformats.org/officeDocument/2006/relationships/image" Target="../media/image1947.png"/><Relationship Id="rId427" Type="http://schemas.openxmlformats.org/officeDocument/2006/relationships/customXml" Target="../ink/ink896.xml"/><Relationship Id="rId634" Type="http://schemas.openxmlformats.org/officeDocument/2006/relationships/image" Target="../media/image1877.png"/><Relationship Id="rId841" Type="http://schemas.openxmlformats.org/officeDocument/2006/relationships/customXml" Target="../ink/ink1103.xml"/><Relationship Id="rId26" Type="http://schemas.openxmlformats.org/officeDocument/2006/relationships/image" Target="../media/image1573.png"/><Relationship Id="rId231" Type="http://schemas.openxmlformats.org/officeDocument/2006/relationships/customXml" Target="../ink/ink798.xml"/><Relationship Id="rId273" Type="http://schemas.openxmlformats.org/officeDocument/2006/relationships/customXml" Target="../ink/ink819.xml"/><Relationship Id="rId329" Type="http://schemas.openxmlformats.org/officeDocument/2006/relationships/customXml" Target="../ink/ink847.xml"/><Relationship Id="rId480" Type="http://schemas.openxmlformats.org/officeDocument/2006/relationships/image" Target="../media/image1800.png"/><Relationship Id="rId536" Type="http://schemas.openxmlformats.org/officeDocument/2006/relationships/image" Target="../media/image1828.png"/><Relationship Id="rId701" Type="http://schemas.openxmlformats.org/officeDocument/2006/relationships/customXml" Target="../ink/ink1033.xml"/><Relationship Id="rId68" Type="http://schemas.openxmlformats.org/officeDocument/2006/relationships/image" Target="../media/image1594.png"/><Relationship Id="rId133" Type="http://schemas.openxmlformats.org/officeDocument/2006/relationships/customXml" Target="../ink/ink749.xml"/><Relationship Id="rId175" Type="http://schemas.openxmlformats.org/officeDocument/2006/relationships/customXml" Target="../ink/ink770.xml"/><Relationship Id="rId340" Type="http://schemas.openxmlformats.org/officeDocument/2006/relationships/image" Target="../media/image1730.png"/><Relationship Id="rId578" Type="http://schemas.openxmlformats.org/officeDocument/2006/relationships/image" Target="../media/image1849.png"/><Relationship Id="rId743" Type="http://schemas.openxmlformats.org/officeDocument/2006/relationships/customXml" Target="../ink/ink1054.xml"/><Relationship Id="rId785" Type="http://schemas.openxmlformats.org/officeDocument/2006/relationships/customXml" Target="../ink/ink1075.xml"/><Relationship Id="rId200" Type="http://schemas.openxmlformats.org/officeDocument/2006/relationships/image" Target="../media/image1660.png"/><Relationship Id="rId382" Type="http://schemas.openxmlformats.org/officeDocument/2006/relationships/image" Target="../media/image1751.png"/><Relationship Id="rId438" Type="http://schemas.openxmlformats.org/officeDocument/2006/relationships/image" Target="../media/image1779.png"/><Relationship Id="rId603" Type="http://schemas.openxmlformats.org/officeDocument/2006/relationships/customXml" Target="../ink/ink984.xml"/><Relationship Id="rId645" Type="http://schemas.openxmlformats.org/officeDocument/2006/relationships/customXml" Target="../ink/ink1005.xml"/><Relationship Id="rId687" Type="http://schemas.openxmlformats.org/officeDocument/2006/relationships/customXml" Target="../ink/ink1026.xml"/><Relationship Id="rId810" Type="http://schemas.openxmlformats.org/officeDocument/2006/relationships/image" Target="../media/image1965.png"/><Relationship Id="rId852" Type="http://schemas.openxmlformats.org/officeDocument/2006/relationships/image" Target="../media/image1986.png"/><Relationship Id="rId242" Type="http://schemas.openxmlformats.org/officeDocument/2006/relationships/image" Target="../media/image1681.png"/><Relationship Id="rId284" Type="http://schemas.openxmlformats.org/officeDocument/2006/relationships/image" Target="../media/image1702.png"/><Relationship Id="rId491" Type="http://schemas.openxmlformats.org/officeDocument/2006/relationships/customXml" Target="../ink/ink928.xml"/><Relationship Id="rId505" Type="http://schemas.openxmlformats.org/officeDocument/2006/relationships/customXml" Target="../ink/ink935.xml"/><Relationship Id="rId712" Type="http://schemas.openxmlformats.org/officeDocument/2006/relationships/image" Target="../media/image1916.png"/><Relationship Id="rId894" Type="http://schemas.openxmlformats.org/officeDocument/2006/relationships/image" Target="../media/image2007.png"/><Relationship Id="rId37" Type="http://schemas.openxmlformats.org/officeDocument/2006/relationships/customXml" Target="../ink/ink701.xml"/><Relationship Id="rId79" Type="http://schemas.openxmlformats.org/officeDocument/2006/relationships/customXml" Target="../ink/ink722.xml"/><Relationship Id="rId102" Type="http://schemas.openxmlformats.org/officeDocument/2006/relationships/image" Target="../media/image1611.png"/><Relationship Id="rId144" Type="http://schemas.openxmlformats.org/officeDocument/2006/relationships/image" Target="../media/image1632.png"/><Relationship Id="rId547" Type="http://schemas.openxmlformats.org/officeDocument/2006/relationships/customXml" Target="../ink/ink956.xml"/><Relationship Id="rId589" Type="http://schemas.openxmlformats.org/officeDocument/2006/relationships/customXml" Target="../ink/ink977.xml"/><Relationship Id="rId754" Type="http://schemas.openxmlformats.org/officeDocument/2006/relationships/image" Target="../media/image1937.png"/><Relationship Id="rId796" Type="http://schemas.openxmlformats.org/officeDocument/2006/relationships/image" Target="../media/image1958.png"/><Relationship Id="rId90" Type="http://schemas.openxmlformats.org/officeDocument/2006/relationships/image" Target="../media/image1605.png"/><Relationship Id="rId186" Type="http://schemas.openxmlformats.org/officeDocument/2006/relationships/image" Target="../media/image1653.png"/><Relationship Id="rId351" Type="http://schemas.openxmlformats.org/officeDocument/2006/relationships/customXml" Target="../ink/ink858.xml"/><Relationship Id="rId393" Type="http://schemas.openxmlformats.org/officeDocument/2006/relationships/customXml" Target="../ink/ink879.xml"/><Relationship Id="rId407" Type="http://schemas.openxmlformats.org/officeDocument/2006/relationships/customXml" Target="../ink/ink886.xml"/><Relationship Id="rId449" Type="http://schemas.openxmlformats.org/officeDocument/2006/relationships/customXml" Target="../ink/ink907.xml"/><Relationship Id="rId614" Type="http://schemas.openxmlformats.org/officeDocument/2006/relationships/image" Target="../media/image1867.png"/><Relationship Id="rId656" Type="http://schemas.openxmlformats.org/officeDocument/2006/relationships/image" Target="../media/image1888.png"/><Relationship Id="rId821" Type="http://schemas.openxmlformats.org/officeDocument/2006/relationships/customXml" Target="../ink/ink1093.xml"/><Relationship Id="rId863" Type="http://schemas.openxmlformats.org/officeDocument/2006/relationships/customXml" Target="../ink/ink1114.xml"/><Relationship Id="rId211" Type="http://schemas.openxmlformats.org/officeDocument/2006/relationships/customXml" Target="../ink/ink788.xml"/><Relationship Id="rId253" Type="http://schemas.openxmlformats.org/officeDocument/2006/relationships/customXml" Target="../ink/ink809.xml"/><Relationship Id="rId295" Type="http://schemas.openxmlformats.org/officeDocument/2006/relationships/customXml" Target="../ink/ink830.xml"/><Relationship Id="rId309" Type="http://schemas.openxmlformats.org/officeDocument/2006/relationships/customXml" Target="../ink/ink837.xml"/><Relationship Id="rId460" Type="http://schemas.openxmlformats.org/officeDocument/2006/relationships/image" Target="../media/image1790.png"/><Relationship Id="rId516" Type="http://schemas.openxmlformats.org/officeDocument/2006/relationships/image" Target="../media/image1818.png"/><Relationship Id="rId698" Type="http://schemas.openxmlformats.org/officeDocument/2006/relationships/image" Target="../media/image1909.png"/><Relationship Id="rId48" Type="http://schemas.openxmlformats.org/officeDocument/2006/relationships/image" Target="../media/image1584.png"/><Relationship Id="rId113" Type="http://schemas.openxmlformats.org/officeDocument/2006/relationships/customXml" Target="../ink/ink739.xml"/><Relationship Id="rId320" Type="http://schemas.openxmlformats.org/officeDocument/2006/relationships/image" Target="../media/image1720.png"/><Relationship Id="rId558" Type="http://schemas.openxmlformats.org/officeDocument/2006/relationships/image" Target="../media/image1839.png"/><Relationship Id="rId723" Type="http://schemas.openxmlformats.org/officeDocument/2006/relationships/customXml" Target="../ink/ink1044.xml"/><Relationship Id="rId765" Type="http://schemas.openxmlformats.org/officeDocument/2006/relationships/customXml" Target="../ink/ink1065.xml"/><Relationship Id="rId155" Type="http://schemas.openxmlformats.org/officeDocument/2006/relationships/customXml" Target="../ink/ink760.xml"/><Relationship Id="rId197" Type="http://schemas.openxmlformats.org/officeDocument/2006/relationships/customXml" Target="../ink/ink781.xml"/><Relationship Id="rId362" Type="http://schemas.openxmlformats.org/officeDocument/2006/relationships/image" Target="../media/image1741.png"/><Relationship Id="rId418" Type="http://schemas.openxmlformats.org/officeDocument/2006/relationships/image" Target="../media/image1769.png"/><Relationship Id="rId625" Type="http://schemas.openxmlformats.org/officeDocument/2006/relationships/customXml" Target="../ink/ink995.xml"/><Relationship Id="rId832" Type="http://schemas.openxmlformats.org/officeDocument/2006/relationships/image" Target="../media/image1976.png"/><Relationship Id="rId222" Type="http://schemas.openxmlformats.org/officeDocument/2006/relationships/image" Target="../media/image1671.png"/><Relationship Id="rId264" Type="http://schemas.openxmlformats.org/officeDocument/2006/relationships/image" Target="../media/image1692.png"/><Relationship Id="rId471" Type="http://schemas.openxmlformats.org/officeDocument/2006/relationships/customXml" Target="../ink/ink918.xml"/><Relationship Id="rId667" Type="http://schemas.openxmlformats.org/officeDocument/2006/relationships/customXml" Target="../ink/ink1016.xml"/><Relationship Id="rId874" Type="http://schemas.openxmlformats.org/officeDocument/2006/relationships/image" Target="../media/image1997.png"/><Relationship Id="rId17" Type="http://schemas.openxmlformats.org/officeDocument/2006/relationships/customXml" Target="../ink/ink691.xml"/><Relationship Id="rId59" Type="http://schemas.openxmlformats.org/officeDocument/2006/relationships/customXml" Target="../ink/ink712.xml"/><Relationship Id="rId124" Type="http://schemas.openxmlformats.org/officeDocument/2006/relationships/image" Target="../media/image1622.png"/><Relationship Id="rId527" Type="http://schemas.openxmlformats.org/officeDocument/2006/relationships/customXml" Target="../ink/ink946.xml"/><Relationship Id="rId569" Type="http://schemas.openxmlformats.org/officeDocument/2006/relationships/customXml" Target="../ink/ink967.xml"/><Relationship Id="rId734" Type="http://schemas.openxmlformats.org/officeDocument/2006/relationships/image" Target="../media/image1927.png"/><Relationship Id="rId776" Type="http://schemas.openxmlformats.org/officeDocument/2006/relationships/image" Target="../media/image1948.png"/><Relationship Id="rId70" Type="http://schemas.openxmlformats.org/officeDocument/2006/relationships/image" Target="../media/image1595.png"/><Relationship Id="rId166" Type="http://schemas.openxmlformats.org/officeDocument/2006/relationships/image" Target="../media/image1643.png"/><Relationship Id="rId331" Type="http://schemas.openxmlformats.org/officeDocument/2006/relationships/customXml" Target="../ink/ink848.xml"/><Relationship Id="rId373" Type="http://schemas.openxmlformats.org/officeDocument/2006/relationships/customXml" Target="../ink/ink869.xml"/><Relationship Id="rId429" Type="http://schemas.openxmlformats.org/officeDocument/2006/relationships/customXml" Target="../ink/ink897.xml"/><Relationship Id="rId580" Type="http://schemas.openxmlformats.org/officeDocument/2006/relationships/image" Target="../media/image1850.png"/><Relationship Id="rId636" Type="http://schemas.openxmlformats.org/officeDocument/2006/relationships/image" Target="../media/image1878.png"/><Relationship Id="rId801" Type="http://schemas.openxmlformats.org/officeDocument/2006/relationships/customXml" Target="../ink/ink1083.xml"/><Relationship Id="rId1" Type="http://schemas.openxmlformats.org/officeDocument/2006/relationships/slideLayout" Target="../slideLayouts/slideLayout7.xml"/><Relationship Id="rId233" Type="http://schemas.openxmlformats.org/officeDocument/2006/relationships/customXml" Target="../ink/ink799.xml"/><Relationship Id="rId440" Type="http://schemas.openxmlformats.org/officeDocument/2006/relationships/image" Target="../media/image1780.png"/><Relationship Id="rId678" Type="http://schemas.openxmlformats.org/officeDocument/2006/relationships/image" Target="../media/image1899.png"/><Relationship Id="rId843" Type="http://schemas.openxmlformats.org/officeDocument/2006/relationships/customXml" Target="../ink/ink1104.xml"/><Relationship Id="rId885" Type="http://schemas.openxmlformats.org/officeDocument/2006/relationships/customXml" Target="../ink/ink1125.xml"/><Relationship Id="rId28" Type="http://schemas.openxmlformats.org/officeDocument/2006/relationships/image" Target="../media/image1574.png"/><Relationship Id="rId275" Type="http://schemas.openxmlformats.org/officeDocument/2006/relationships/customXml" Target="../ink/ink820.xml"/><Relationship Id="rId300" Type="http://schemas.openxmlformats.org/officeDocument/2006/relationships/image" Target="../media/image1710.png"/><Relationship Id="rId482" Type="http://schemas.openxmlformats.org/officeDocument/2006/relationships/image" Target="../media/image1801.png"/><Relationship Id="rId538" Type="http://schemas.openxmlformats.org/officeDocument/2006/relationships/image" Target="../media/image1829.png"/><Relationship Id="rId703" Type="http://schemas.openxmlformats.org/officeDocument/2006/relationships/customXml" Target="../ink/ink1034.xml"/><Relationship Id="rId745" Type="http://schemas.openxmlformats.org/officeDocument/2006/relationships/customXml" Target="../ink/ink1055.xml"/><Relationship Id="rId81" Type="http://schemas.openxmlformats.org/officeDocument/2006/relationships/customXml" Target="../ink/ink723.xml"/><Relationship Id="rId135" Type="http://schemas.openxmlformats.org/officeDocument/2006/relationships/customXml" Target="../ink/ink750.xml"/><Relationship Id="rId177" Type="http://schemas.openxmlformats.org/officeDocument/2006/relationships/customXml" Target="../ink/ink771.xml"/><Relationship Id="rId342" Type="http://schemas.openxmlformats.org/officeDocument/2006/relationships/image" Target="../media/image1731.png"/><Relationship Id="rId384" Type="http://schemas.openxmlformats.org/officeDocument/2006/relationships/image" Target="../media/image1752.png"/><Relationship Id="rId591" Type="http://schemas.openxmlformats.org/officeDocument/2006/relationships/customXml" Target="../ink/ink978.xml"/><Relationship Id="rId605" Type="http://schemas.openxmlformats.org/officeDocument/2006/relationships/customXml" Target="../ink/ink985.xml"/><Relationship Id="rId787" Type="http://schemas.openxmlformats.org/officeDocument/2006/relationships/customXml" Target="../ink/ink1076.xml"/><Relationship Id="rId812" Type="http://schemas.openxmlformats.org/officeDocument/2006/relationships/image" Target="../media/image1966.png"/><Relationship Id="rId202" Type="http://schemas.openxmlformats.org/officeDocument/2006/relationships/image" Target="../media/image1661.png"/><Relationship Id="rId244" Type="http://schemas.openxmlformats.org/officeDocument/2006/relationships/image" Target="../media/image1682.png"/><Relationship Id="rId647" Type="http://schemas.openxmlformats.org/officeDocument/2006/relationships/customXml" Target="../ink/ink1006.xml"/><Relationship Id="rId689" Type="http://schemas.openxmlformats.org/officeDocument/2006/relationships/customXml" Target="../ink/ink1027.xml"/><Relationship Id="rId854" Type="http://schemas.openxmlformats.org/officeDocument/2006/relationships/image" Target="../media/image1987.png"/><Relationship Id="rId896" Type="http://schemas.openxmlformats.org/officeDocument/2006/relationships/image" Target="../media/image2008.png"/><Relationship Id="rId39" Type="http://schemas.openxmlformats.org/officeDocument/2006/relationships/customXml" Target="../ink/ink702.xml"/><Relationship Id="rId286" Type="http://schemas.openxmlformats.org/officeDocument/2006/relationships/image" Target="../media/image1703.png"/><Relationship Id="rId451" Type="http://schemas.openxmlformats.org/officeDocument/2006/relationships/customXml" Target="../ink/ink908.xml"/><Relationship Id="rId493" Type="http://schemas.openxmlformats.org/officeDocument/2006/relationships/customXml" Target="../ink/ink929.xml"/><Relationship Id="rId507" Type="http://schemas.openxmlformats.org/officeDocument/2006/relationships/customXml" Target="../ink/ink936.xml"/><Relationship Id="rId549" Type="http://schemas.openxmlformats.org/officeDocument/2006/relationships/customXml" Target="../ink/ink957.xml"/><Relationship Id="rId714" Type="http://schemas.openxmlformats.org/officeDocument/2006/relationships/image" Target="../media/image1917.png"/><Relationship Id="rId756" Type="http://schemas.openxmlformats.org/officeDocument/2006/relationships/image" Target="../media/image1938.png"/><Relationship Id="rId50" Type="http://schemas.openxmlformats.org/officeDocument/2006/relationships/image" Target="../media/image1585.png"/><Relationship Id="rId104" Type="http://schemas.openxmlformats.org/officeDocument/2006/relationships/image" Target="../media/image1612.png"/><Relationship Id="rId146" Type="http://schemas.openxmlformats.org/officeDocument/2006/relationships/image" Target="../media/image1633.png"/><Relationship Id="rId188" Type="http://schemas.openxmlformats.org/officeDocument/2006/relationships/image" Target="../media/image1654.png"/><Relationship Id="rId311" Type="http://schemas.openxmlformats.org/officeDocument/2006/relationships/customXml" Target="../ink/ink838.xml"/><Relationship Id="rId353" Type="http://schemas.openxmlformats.org/officeDocument/2006/relationships/customXml" Target="../ink/ink859.xml"/><Relationship Id="rId395" Type="http://schemas.openxmlformats.org/officeDocument/2006/relationships/customXml" Target="../ink/ink880.xml"/><Relationship Id="rId409" Type="http://schemas.openxmlformats.org/officeDocument/2006/relationships/customXml" Target="../ink/ink887.xml"/><Relationship Id="rId560" Type="http://schemas.openxmlformats.org/officeDocument/2006/relationships/image" Target="../media/image1840.png"/><Relationship Id="rId798" Type="http://schemas.openxmlformats.org/officeDocument/2006/relationships/image" Target="../media/image1959.png"/><Relationship Id="rId92" Type="http://schemas.openxmlformats.org/officeDocument/2006/relationships/image" Target="../media/image1606.png"/><Relationship Id="rId213" Type="http://schemas.openxmlformats.org/officeDocument/2006/relationships/customXml" Target="../ink/ink789.xml"/><Relationship Id="rId420" Type="http://schemas.openxmlformats.org/officeDocument/2006/relationships/image" Target="../media/image1770.png"/><Relationship Id="rId616" Type="http://schemas.openxmlformats.org/officeDocument/2006/relationships/image" Target="../media/image1868.png"/><Relationship Id="rId658" Type="http://schemas.openxmlformats.org/officeDocument/2006/relationships/image" Target="../media/image1889.png"/><Relationship Id="rId823" Type="http://schemas.openxmlformats.org/officeDocument/2006/relationships/customXml" Target="../ink/ink1094.xml"/><Relationship Id="rId865" Type="http://schemas.openxmlformats.org/officeDocument/2006/relationships/customXml" Target="../ink/ink1115.xml"/><Relationship Id="rId255" Type="http://schemas.openxmlformats.org/officeDocument/2006/relationships/customXml" Target="../ink/ink810.xml"/><Relationship Id="rId297" Type="http://schemas.openxmlformats.org/officeDocument/2006/relationships/customXml" Target="../ink/ink831.xml"/><Relationship Id="rId462" Type="http://schemas.openxmlformats.org/officeDocument/2006/relationships/image" Target="../media/image1791.png"/><Relationship Id="rId518" Type="http://schemas.openxmlformats.org/officeDocument/2006/relationships/image" Target="../media/image1819.png"/><Relationship Id="rId725" Type="http://schemas.openxmlformats.org/officeDocument/2006/relationships/customXml" Target="../ink/ink1045.xml"/><Relationship Id="rId115" Type="http://schemas.openxmlformats.org/officeDocument/2006/relationships/customXml" Target="../ink/ink740.xml"/><Relationship Id="rId157" Type="http://schemas.openxmlformats.org/officeDocument/2006/relationships/customXml" Target="../ink/ink761.xml"/><Relationship Id="rId322" Type="http://schemas.openxmlformats.org/officeDocument/2006/relationships/image" Target="../media/image1721.png"/><Relationship Id="rId364" Type="http://schemas.openxmlformats.org/officeDocument/2006/relationships/image" Target="../media/image1742.png"/><Relationship Id="rId767" Type="http://schemas.openxmlformats.org/officeDocument/2006/relationships/customXml" Target="../ink/ink1066.xml"/><Relationship Id="rId61" Type="http://schemas.openxmlformats.org/officeDocument/2006/relationships/customXml" Target="../ink/ink713.xml"/><Relationship Id="rId199" Type="http://schemas.openxmlformats.org/officeDocument/2006/relationships/customXml" Target="../ink/ink782.xml"/><Relationship Id="rId571" Type="http://schemas.openxmlformats.org/officeDocument/2006/relationships/customXml" Target="../ink/ink968.xml"/><Relationship Id="rId627" Type="http://schemas.openxmlformats.org/officeDocument/2006/relationships/customXml" Target="../ink/ink996.xml"/><Relationship Id="rId669" Type="http://schemas.openxmlformats.org/officeDocument/2006/relationships/customXml" Target="../ink/ink1017.xml"/><Relationship Id="rId834" Type="http://schemas.openxmlformats.org/officeDocument/2006/relationships/image" Target="../media/image1977.png"/><Relationship Id="rId876" Type="http://schemas.openxmlformats.org/officeDocument/2006/relationships/image" Target="../media/image1998.png"/><Relationship Id="rId19" Type="http://schemas.openxmlformats.org/officeDocument/2006/relationships/customXml" Target="../ink/ink692.xml"/><Relationship Id="rId224" Type="http://schemas.openxmlformats.org/officeDocument/2006/relationships/image" Target="../media/image1672.png"/><Relationship Id="rId266" Type="http://schemas.openxmlformats.org/officeDocument/2006/relationships/image" Target="../media/image1693.png"/><Relationship Id="rId431" Type="http://schemas.openxmlformats.org/officeDocument/2006/relationships/customXml" Target="../ink/ink898.xml"/><Relationship Id="rId473" Type="http://schemas.openxmlformats.org/officeDocument/2006/relationships/customXml" Target="../ink/ink919.xml"/><Relationship Id="rId529" Type="http://schemas.openxmlformats.org/officeDocument/2006/relationships/customXml" Target="../ink/ink947.xml"/><Relationship Id="rId680" Type="http://schemas.openxmlformats.org/officeDocument/2006/relationships/image" Target="../media/image1900.png"/><Relationship Id="rId736" Type="http://schemas.openxmlformats.org/officeDocument/2006/relationships/image" Target="../media/image1928.png"/><Relationship Id="rId30" Type="http://schemas.openxmlformats.org/officeDocument/2006/relationships/image" Target="../media/image1575.png"/><Relationship Id="rId126" Type="http://schemas.openxmlformats.org/officeDocument/2006/relationships/image" Target="../media/image1623.png"/><Relationship Id="rId168" Type="http://schemas.openxmlformats.org/officeDocument/2006/relationships/image" Target="../media/image1644.png"/><Relationship Id="rId333" Type="http://schemas.openxmlformats.org/officeDocument/2006/relationships/customXml" Target="../ink/ink849.xml"/><Relationship Id="rId540" Type="http://schemas.openxmlformats.org/officeDocument/2006/relationships/image" Target="../media/image1830.png"/><Relationship Id="rId778" Type="http://schemas.openxmlformats.org/officeDocument/2006/relationships/image" Target="../media/image1949.png"/><Relationship Id="rId72" Type="http://schemas.openxmlformats.org/officeDocument/2006/relationships/image" Target="../media/image1596.png"/><Relationship Id="rId375" Type="http://schemas.openxmlformats.org/officeDocument/2006/relationships/customXml" Target="../ink/ink870.xml"/><Relationship Id="rId582" Type="http://schemas.openxmlformats.org/officeDocument/2006/relationships/image" Target="../media/image1851.png"/><Relationship Id="rId638" Type="http://schemas.openxmlformats.org/officeDocument/2006/relationships/image" Target="../media/image1879.png"/><Relationship Id="rId803" Type="http://schemas.openxmlformats.org/officeDocument/2006/relationships/customXml" Target="../ink/ink1084.xml"/><Relationship Id="rId845" Type="http://schemas.openxmlformats.org/officeDocument/2006/relationships/customXml" Target="../ink/ink1105.xml"/><Relationship Id="rId3" Type="http://schemas.openxmlformats.org/officeDocument/2006/relationships/package" Target="../embeddings/Microsoft_Excel_Worksheet.xlsx"/><Relationship Id="rId235" Type="http://schemas.openxmlformats.org/officeDocument/2006/relationships/customXml" Target="../ink/ink800.xml"/><Relationship Id="rId277" Type="http://schemas.openxmlformats.org/officeDocument/2006/relationships/customXml" Target="../ink/ink821.xml"/><Relationship Id="rId400" Type="http://schemas.openxmlformats.org/officeDocument/2006/relationships/image" Target="../media/image1760.png"/><Relationship Id="rId442" Type="http://schemas.openxmlformats.org/officeDocument/2006/relationships/image" Target="../media/image1781.png"/><Relationship Id="rId484" Type="http://schemas.openxmlformats.org/officeDocument/2006/relationships/image" Target="../media/image1802.png"/><Relationship Id="rId705" Type="http://schemas.openxmlformats.org/officeDocument/2006/relationships/customXml" Target="../ink/ink1035.xml"/><Relationship Id="rId887" Type="http://schemas.openxmlformats.org/officeDocument/2006/relationships/customXml" Target="../ink/ink1126.xml"/><Relationship Id="rId137" Type="http://schemas.openxmlformats.org/officeDocument/2006/relationships/customXml" Target="../ink/ink751.xml"/><Relationship Id="rId302" Type="http://schemas.openxmlformats.org/officeDocument/2006/relationships/image" Target="../media/image1711.png"/><Relationship Id="rId344" Type="http://schemas.openxmlformats.org/officeDocument/2006/relationships/image" Target="../media/image1732.png"/><Relationship Id="rId691" Type="http://schemas.openxmlformats.org/officeDocument/2006/relationships/customXml" Target="../ink/ink1028.xml"/><Relationship Id="rId747" Type="http://schemas.openxmlformats.org/officeDocument/2006/relationships/customXml" Target="../ink/ink1056.xml"/><Relationship Id="rId789" Type="http://schemas.openxmlformats.org/officeDocument/2006/relationships/customXml" Target="../ink/ink1077.xml"/><Relationship Id="rId41" Type="http://schemas.openxmlformats.org/officeDocument/2006/relationships/customXml" Target="../ink/ink703.xml"/><Relationship Id="rId83" Type="http://schemas.openxmlformats.org/officeDocument/2006/relationships/customXml" Target="../ink/ink724.xml"/><Relationship Id="rId179" Type="http://schemas.openxmlformats.org/officeDocument/2006/relationships/customXml" Target="../ink/ink772.xml"/><Relationship Id="rId386" Type="http://schemas.openxmlformats.org/officeDocument/2006/relationships/image" Target="../media/image1753.png"/><Relationship Id="rId551" Type="http://schemas.openxmlformats.org/officeDocument/2006/relationships/customXml" Target="../ink/ink958.xml"/><Relationship Id="rId593" Type="http://schemas.openxmlformats.org/officeDocument/2006/relationships/customXml" Target="../ink/ink979.xml"/><Relationship Id="rId607" Type="http://schemas.openxmlformats.org/officeDocument/2006/relationships/customXml" Target="../ink/ink986.xml"/><Relationship Id="rId649" Type="http://schemas.openxmlformats.org/officeDocument/2006/relationships/customXml" Target="../ink/ink1007.xml"/><Relationship Id="rId814" Type="http://schemas.openxmlformats.org/officeDocument/2006/relationships/image" Target="../media/image1967.png"/><Relationship Id="rId856" Type="http://schemas.openxmlformats.org/officeDocument/2006/relationships/image" Target="../media/image1988.png"/><Relationship Id="rId190" Type="http://schemas.openxmlformats.org/officeDocument/2006/relationships/image" Target="../media/image1655.png"/><Relationship Id="rId204" Type="http://schemas.openxmlformats.org/officeDocument/2006/relationships/image" Target="../media/image1662.png"/><Relationship Id="rId246" Type="http://schemas.openxmlformats.org/officeDocument/2006/relationships/image" Target="../media/image1683.png"/><Relationship Id="rId288" Type="http://schemas.openxmlformats.org/officeDocument/2006/relationships/image" Target="../media/image1704.png"/><Relationship Id="rId411" Type="http://schemas.openxmlformats.org/officeDocument/2006/relationships/customXml" Target="../ink/ink888.xml"/><Relationship Id="rId453" Type="http://schemas.openxmlformats.org/officeDocument/2006/relationships/customXml" Target="../ink/ink909.xml"/><Relationship Id="rId509" Type="http://schemas.openxmlformats.org/officeDocument/2006/relationships/customXml" Target="../ink/ink937.xml"/><Relationship Id="rId660" Type="http://schemas.openxmlformats.org/officeDocument/2006/relationships/image" Target="../media/image1890.png"/><Relationship Id="rId106" Type="http://schemas.openxmlformats.org/officeDocument/2006/relationships/image" Target="../media/image1613.png"/><Relationship Id="rId313" Type="http://schemas.openxmlformats.org/officeDocument/2006/relationships/customXml" Target="../ink/ink839.xml"/><Relationship Id="rId495" Type="http://schemas.openxmlformats.org/officeDocument/2006/relationships/customXml" Target="../ink/ink930.xml"/><Relationship Id="rId716" Type="http://schemas.openxmlformats.org/officeDocument/2006/relationships/image" Target="../media/image1918.png"/><Relationship Id="rId758" Type="http://schemas.openxmlformats.org/officeDocument/2006/relationships/image" Target="../media/image1939.png"/><Relationship Id="rId10" Type="http://schemas.openxmlformats.org/officeDocument/2006/relationships/image" Target="../media/image1565.png"/><Relationship Id="rId52" Type="http://schemas.openxmlformats.org/officeDocument/2006/relationships/image" Target="../media/image1586.png"/><Relationship Id="rId94" Type="http://schemas.openxmlformats.org/officeDocument/2006/relationships/image" Target="../media/image1607.png"/><Relationship Id="rId148" Type="http://schemas.openxmlformats.org/officeDocument/2006/relationships/image" Target="../media/image1634.png"/><Relationship Id="rId355" Type="http://schemas.openxmlformats.org/officeDocument/2006/relationships/customXml" Target="../ink/ink860.xml"/><Relationship Id="rId397" Type="http://schemas.openxmlformats.org/officeDocument/2006/relationships/customXml" Target="../ink/ink881.xml"/><Relationship Id="rId520" Type="http://schemas.openxmlformats.org/officeDocument/2006/relationships/image" Target="../media/image1820.png"/><Relationship Id="rId562" Type="http://schemas.openxmlformats.org/officeDocument/2006/relationships/image" Target="../media/image1841.png"/><Relationship Id="rId618" Type="http://schemas.openxmlformats.org/officeDocument/2006/relationships/image" Target="../media/image1869.png"/><Relationship Id="rId825" Type="http://schemas.openxmlformats.org/officeDocument/2006/relationships/customXml" Target="../ink/ink1095.xml"/><Relationship Id="rId215" Type="http://schemas.openxmlformats.org/officeDocument/2006/relationships/customXml" Target="../ink/ink790.xml"/><Relationship Id="rId257" Type="http://schemas.openxmlformats.org/officeDocument/2006/relationships/customXml" Target="../ink/ink811.xml"/><Relationship Id="rId422" Type="http://schemas.openxmlformats.org/officeDocument/2006/relationships/image" Target="../media/image1771.png"/><Relationship Id="rId464" Type="http://schemas.openxmlformats.org/officeDocument/2006/relationships/image" Target="../media/image1792.png"/><Relationship Id="rId867" Type="http://schemas.openxmlformats.org/officeDocument/2006/relationships/customXml" Target="../ink/ink1116.xml"/><Relationship Id="rId299" Type="http://schemas.openxmlformats.org/officeDocument/2006/relationships/customXml" Target="../ink/ink832.xml"/><Relationship Id="rId727" Type="http://schemas.openxmlformats.org/officeDocument/2006/relationships/customXml" Target="../ink/ink1046.xml"/><Relationship Id="rId63" Type="http://schemas.openxmlformats.org/officeDocument/2006/relationships/customXml" Target="../ink/ink714.xml"/><Relationship Id="rId159" Type="http://schemas.openxmlformats.org/officeDocument/2006/relationships/customXml" Target="../ink/ink762.xml"/><Relationship Id="rId366" Type="http://schemas.openxmlformats.org/officeDocument/2006/relationships/image" Target="../media/image1743.png"/><Relationship Id="rId573" Type="http://schemas.openxmlformats.org/officeDocument/2006/relationships/customXml" Target="../ink/ink969.xml"/><Relationship Id="rId780" Type="http://schemas.openxmlformats.org/officeDocument/2006/relationships/image" Target="../media/image1950.png"/><Relationship Id="rId226" Type="http://schemas.openxmlformats.org/officeDocument/2006/relationships/image" Target="../media/image1673.png"/><Relationship Id="rId433" Type="http://schemas.openxmlformats.org/officeDocument/2006/relationships/customXml" Target="../ink/ink899.xml"/><Relationship Id="rId878" Type="http://schemas.openxmlformats.org/officeDocument/2006/relationships/image" Target="../media/image1999.png"/><Relationship Id="rId640" Type="http://schemas.openxmlformats.org/officeDocument/2006/relationships/image" Target="../media/image1880.png"/><Relationship Id="rId738" Type="http://schemas.openxmlformats.org/officeDocument/2006/relationships/image" Target="../media/image1929.png"/><Relationship Id="rId74" Type="http://schemas.openxmlformats.org/officeDocument/2006/relationships/image" Target="../media/image1597.png"/><Relationship Id="rId377" Type="http://schemas.openxmlformats.org/officeDocument/2006/relationships/customXml" Target="../ink/ink871.xml"/><Relationship Id="rId500" Type="http://schemas.openxmlformats.org/officeDocument/2006/relationships/image" Target="../media/image1810.png"/><Relationship Id="rId584" Type="http://schemas.openxmlformats.org/officeDocument/2006/relationships/image" Target="../media/image1852.png"/><Relationship Id="rId805" Type="http://schemas.openxmlformats.org/officeDocument/2006/relationships/customXml" Target="../ink/ink1085.xml"/><Relationship Id="rId5" Type="http://schemas.openxmlformats.org/officeDocument/2006/relationships/customXml" Target="../ink/ink685.xml"/><Relationship Id="rId237" Type="http://schemas.openxmlformats.org/officeDocument/2006/relationships/customXml" Target="../ink/ink801.xml"/><Relationship Id="rId791" Type="http://schemas.openxmlformats.org/officeDocument/2006/relationships/customXml" Target="../ink/ink1078.xml"/><Relationship Id="rId889" Type="http://schemas.openxmlformats.org/officeDocument/2006/relationships/customXml" Target="../ink/ink1127.xml"/><Relationship Id="rId444" Type="http://schemas.openxmlformats.org/officeDocument/2006/relationships/image" Target="../media/image1782.png"/><Relationship Id="rId651" Type="http://schemas.openxmlformats.org/officeDocument/2006/relationships/customXml" Target="../ink/ink1008.xml"/><Relationship Id="rId749" Type="http://schemas.openxmlformats.org/officeDocument/2006/relationships/customXml" Target="../ink/ink1057.xml"/><Relationship Id="rId290" Type="http://schemas.openxmlformats.org/officeDocument/2006/relationships/image" Target="../media/image1705.png"/><Relationship Id="rId304" Type="http://schemas.openxmlformats.org/officeDocument/2006/relationships/image" Target="../media/image1712.png"/><Relationship Id="rId388" Type="http://schemas.openxmlformats.org/officeDocument/2006/relationships/image" Target="../media/image1754.png"/><Relationship Id="rId511" Type="http://schemas.openxmlformats.org/officeDocument/2006/relationships/customXml" Target="../ink/ink938.xml"/><Relationship Id="rId609" Type="http://schemas.openxmlformats.org/officeDocument/2006/relationships/customXml" Target="../ink/ink987.xml"/><Relationship Id="rId85" Type="http://schemas.openxmlformats.org/officeDocument/2006/relationships/customXml" Target="../ink/ink725.xml"/><Relationship Id="rId150" Type="http://schemas.openxmlformats.org/officeDocument/2006/relationships/image" Target="../media/image1635.png"/><Relationship Id="rId595" Type="http://schemas.openxmlformats.org/officeDocument/2006/relationships/customXml" Target="../ink/ink980.xml"/><Relationship Id="rId816" Type="http://schemas.openxmlformats.org/officeDocument/2006/relationships/image" Target="../media/image1968.png"/><Relationship Id="rId248" Type="http://schemas.openxmlformats.org/officeDocument/2006/relationships/image" Target="../media/image1684.png"/><Relationship Id="rId455" Type="http://schemas.openxmlformats.org/officeDocument/2006/relationships/customXml" Target="../ink/ink910.xml"/><Relationship Id="rId662" Type="http://schemas.openxmlformats.org/officeDocument/2006/relationships/image" Target="../media/image1891.png"/><Relationship Id="rId12" Type="http://schemas.openxmlformats.org/officeDocument/2006/relationships/image" Target="../media/image1566.png"/><Relationship Id="rId108" Type="http://schemas.openxmlformats.org/officeDocument/2006/relationships/image" Target="../media/image1614.png"/><Relationship Id="rId315" Type="http://schemas.openxmlformats.org/officeDocument/2006/relationships/customXml" Target="../ink/ink840.xml"/><Relationship Id="rId522" Type="http://schemas.openxmlformats.org/officeDocument/2006/relationships/image" Target="../media/image1821.png"/><Relationship Id="rId96" Type="http://schemas.openxmlformats.org/officeDocument/2006/relationships/image" Target="../media/image1608.png"/><Relationship Id="rId161" Type="http://schemas.openxmlformats.org/officeDocument/2006/relationships/customXml" Target="../ink/ink763.xml"/><Relationship Id="rId399" Type="http://schemas.openxmlformats.org/officeDocument/2006/relationships/customXml" Target="../ink/ink882.xml"/><Relationship Id="rId827" Type="http://schemas.openxmlformats.org/officeDocument/2006/relationships/customXml" Target="../ink/ink1096.xml"/><Relationship Id="rId259" Type="http://schemas.openxmlformats.org/officeDocument/2006/relationships/customXml" Target="../ink/ink812.xml"/><Relationship Id="rId466" Type="http://schemas.openxmlformats.org/officeDocument/2006/relationships/image" Target="../media/image1793.png"/><Relationship Id="rId673" Type="http://schemas.openxmlformats.org/officeDocument/2006/relationships/customXml" Target="../ink/ink1019.xml"/><Relationship Id="rId880" Type="http://schemas.openxmlformats.org/officeDocument/2006/relationships/image" Target="../media/image2000.png"/><Relationship Id="rId23" Type="http://schemas.openxmlformats.org/officeDocument/2006/relationships/customXml" Target="../ink/ink694.xml"/><Relationship Id="rId119" Type="http://schemas.openxmlformats.org/officeDocument/2006/relationships/customXml" Target="../ink/ink742.xml"/><Relationship Id="rId326" Type="http://schemas.openxmlformats.org/officeDocument/2006/relationships/image" Target="../media/image1723.png"/><Relationship Id="rId533" Type="http://schemas.openxmlformats.org/officeDocument/2006/relationships/customXml" Target="../ink/ink949.xml"/><Relationship Id="rId740" Type="http://schemas.openxmlformats.org/officeDocument/2006/relationships/image" Target="../media/image1930.png"/><Relationship Id="rId838" Type="http://schemas.openxmlformats.org/officeDocument/2006/relationships/image" Target="../media/image1979.png"/><Relationship Id="rId172" Type="http://schemas.openxmlformats.org/officeDocument/2006/relationships/image" Target="../media/image1646.png"/><Relationship Id="rId477" Type="http://schemas.openxmlformats.org/officeDocument/2006/relationships/customXml" Target="../ink/ink921.xml"/><Relationship Id="rId600" Type="http://schemas.openxmlformats.org/officeDocument/2006/relationships/image" Target="../media/image1860.png"/><Relationship Id="rId684" Type="http://schemas.openxmlformats.org/officeDocument/2006/relationships/image" Target="../media/image1902.png"/><Relationship Id="rId337" Type="http://schemas.openxmlformats.org/officeDocument/2006/relationships/customXml" Target="../ink/ink851.xml"/><Relationship Id="rId891" Type="http://schemas.openxmlformats.org/officeDocument/2006/relationships/customXml" Target="../ink/ink1128.xml"/><Relationship Id="rId34" Type="http://schemas.openxmlformats.org/officeDocument/2006/relationships/image" Target="../media/image1577.png"/><Relationship Id="rId544" Type="http://schemas.openxmlformats.org/officeDocument/2006/relationships/image" Target="../media/image1832.png"/><Relationship Id="rId751" Type="http://schemas.openxmlformats.org/officeDocument/2006/relationships/customXml" Target="../ink/ink1058.xml"/><Relationship Id="rId849" Type="http://schemas.openxmlformats.org/officeDocument/2006/relationships/customXml" Target="../ink/ink1107.xml"/><Relationship Id="rId183" Type="http://schemas.openxmlformats.org/officeDocument/2006/relationships/customXml" Target="../ink/ink774.xml"/><Relationship Id="rId390" Type="http://schemas.openxmlformats.org/officeDocument/2006/relationships/image" Target="../media/image1755.png"/><Relationship Id="rId404" Type="http://schemas.openxmlformats.org/officeDocument/2006/relationships/image" Target="../media/image1762.png"/><Relationship Id="rId611" Type="http://schemas.openxmlformats.org/officeDocument/2006/relationships/customXml" Target="../ink/ink988.xml"/><Relationship Id="rId250" Type="http://schemas.openxmlformats.org/officeDocument/2006/relationships/image" Target="../media/image1685.png"/><Relationship Id="rId488" Type="http://schemas.openxmlformats.org/officeDocument/2006/relationships/image" Target="../media/image1804.png"/><Relationship Id="rId695" Type="http://schemas.openxmlformats.org/officeDocument/2006/relationships/customXml" Target="../ink/ink1030.xml"/><Relationship Id="rId709" Type="http://schemas.openxmlformats.org/officeDocument/2006/relationships/customXml" Target="../ink/ink1037.xml"/><Relationship Id="rId45" Type="http://schemas.openxmlformats.org/officeDocument/2006/relationships/customXml" Target="../ink/ink705.xml"/><Relationship Id="rId110" Type="http://schemas.openxmlformats.org/officeDocument/2006/relationships/image" Target="../media/image1615.png"/><Relationship Id="rId348" Type="http://schemas.openxmlformats.org/officeDocument/2006/relationships/image" Target="../media/image1734.png"/><Relationship Id="rId555" Type="http://schemas.openxmlformats.org/officeDocument/2006/relationships/customXml" Target="../ink/ink960.xml"/><Relationship Id="rId762" Type="http://schemas.openxmlformats.org/officeDocument/2006/relationships/image" Target="../media/image1941.png"/><Relationship Id="rId194" Type="http://schemas.openxmlformats.org/officeDocument/2006/relationships/image" Target="../media/image1657.png"/><Relationship Id="rId208" Type="http://schemas.openxmlformats.org/officeDocument/2006/relationships/image" Target="../media/image1664.png"/><Relationship Id="rId415" Type="http://schemas.openxmlformats.org/officeDocument/2006/relationships/customXml" Target="../ink/ink890.xml"/><Relationship Id="rId622" Type="http://schemas.openxmlformats.org/officeDocument/2006/relationships/image" Target="../media/image1871.png"/><Relationship Id="rId261" Type="http://schemas.openxmlformats.org/officeDocument/2006/relationships/customXml" Target="../ink/ink813.xml"/><Relationship Id="rId499" Type="http://schemas.openxmlformats.org/officeDocument/2006/relationships/customXml" Target="../ink/ink932.xml"/><Relationship Id="rId56" Type="http://schemas.openxmlformats.org/officeDocument/2006/relationships/image" Target="../media/image1588.png"/><Relationship Id="rId359" Type="http://schemas.openxmlformats.org/officeDocument/2006/relationships/customXml" Target="../ink/ink862.xml"/><Relationship Id="rId566" Type="http://schemas.openxmlformats.org/officeDocument/2006/relationships/image" Target="../media/image1843.png"/><Relationship Id="rId773" Type="http://schemas.openxmlformats.org/officeDocument/2006/relationships/customXml" Target="../ink/ink1069.xml"/><Relationship Id="rId121" Type="http://schemas.openxmlformats.org/officeDocument/2006/relationships/customXml" Target="../ink/ink743.xml"/><Relationship Id="rId219" Type="http://schemas.openxmlformats.org/officeDocument/2006/relationships/customXml" Target="../ink/ink792.xml"/><Relationship Id="rId426" Type="http://schemas.openxmlformats.org/officeDocument/2006/relationships/image" Target="../media/image1773.png"/><Relationship Id="rId633" Type="http://schemas.openxmlformats.org/officeDocument/2006/relationships/customXml" Target="../ink/ink999.xml"/><Relationship Id="rId840" Type="http://schemas.openxmlformats.org/officeDocument/2006/relationships/image" Target="../media/image1980.png"/><Relationship Id="rId67" Type="http://schemas.openxmlformats.org/officeDocument/2006/relationships/customXml" Target="../ink/ink716.xml"/><Relationship Id="rId272" Type="http://schemas.openxmlformats.org/officeDocument/2006/relationships/image" Target="../media/image1696.png"/><Relationship Id="rId577" Type="http://schemas.openxmlformats.org/officeDocument/2006/relationships/customXml" Target="../ink/ink971.xml"/><Relationship Id="rId700" Type="http://schemas.openxmlformats.org/officeDocument/2006/relationships/image" Target="../media/image1910.png"/><Relationship Id="rId132" Type="http://schemas.openxmlformats.org/officeDocument/2006/relationships/image" Target="../media/image1626.png"/><Relationship Id="rId784" Type="http://schemas.openxmlformats.org/officeDocument/2006/relationships/image" Target="../media/image1952.png"/><Relationship Id="rId437" Type="http://schemas.openxmlformats.org/officeDocument/2006/relationships/customXml" Target="../ink/ink901.xml"/><Relationship Id="rId644" Type="http://schemas.openxmlformats.org/officeDocument/2006/relationships/image" Target="../media/image1882.png"/><Relationship Id="rId851" Type="http://schemas.openxmlformats.org/officeDocument/2006/relationships/customXml" Target="../ink/ink1108.xml"/><Relationship Id="rId283" Type="http://schemas.openxmlformats.org/officeDocument/2006/relationships/customXml" Target="../ink/ink824.xml"/><Relationship Id="rId490" Type="http://schemas.openxmlformats.org/officeDocument/2006/relationships/image" Target="../media/image1805.png"/><Relationship Id="rId504" Type="http://schemas.openxmlformats.org/officeDocument/2006/relationships/image" Target="../media/image1812.png"/><Relationship Id="rId711" Type="http://schemas.openxmlformats.org/officeDocument/2006/relationships/customXml" Target="../ink/ink1038.xml"/><Relationship Id="rId78" Type="http://schemas.openxmlformats.org/officeDocument/2006/relationships/image" Target="../media/image1599.png"/><Relationship Id="rId143" Type="http://schemas.openxmlformats.org/officeDocument/2006/relationships/customXml" Target="../ink/ink754.xml"/><Relationship Id="rId350" Type="http://schemas.openxmlformats.org/officeDocument/2006/relationships/image" Target="../media/image1735.png"/><Relationship Id="rId588" Type="http://schemas.openxmlformats.org/officeDocument/2006/relationships/image" Target="../media/image1854.png"/><Relationship Id="rId795" Type="http://schemas.openxmlformats.org/officeDocument/2006/relationships/customXml" Target="../ink/ink1080.xml"/><Relationship Id="rId809" Type="http://schemas.openxmlformats.org/officeDocument/2006/relationships/customXml" Target="../ink/ink1087.xml"/><Relationship Id="rId9" Type="http://schemas.openxmlformats.org/officeDocument/2006/relationships/customXml" Target="../ink/ink687.xml"/><Relationship Id="rId210" Type="http://schemas.openxmlformats.org/officeDocument/2006/relationships/image" Target="../media/image1665.png"/><Relationship Id="rId448" Type="http://schemas.openxmlformats.org/officeDocument/2006/relationships/image" Target="../media/image1784.png"/><Relationship Id="rId655" Type="http://schemas.openxmlformats.org/officeDocument/2006/relationships/customXml" Target="../ink/ink1010.xml"/><Relationship Id="rId862" Type="http://schemas.openxmlformats.org/officeDocument/2006/relationships/image" Target="../media/image1991.png"/><Relationship Id="rId294" Type="http://schemas.openxmlformats.org/officeDocument/2006/relationships/image" Target="../media/image1707.png"/><Relationship Id="rId308" Type="http://schemas.openxmlformats.org/officeDocument/2006/relationships/image" Target="../media/image1714.png"/><Relationship Id="rId515" Type="http://schemas.openxmlformats.org/officeDocument/2006/relationships/customXml" Target="../ink/ink940.xml"/><Relationship Id="rId722" Type="http://schemas.openxmlformats.org/officeDocument/2006/relationships/image" Target="../media/image1921.png"/><Relationship Id="rId89" Type="http://schemas.openxmlformats.org/officeDocument/2006/relationships/customXml" Target="../ink/ink727.xml"/><Relationship Id="rId154" Type="http://schemas.openxmlformats.org/officeDocument/2006/relationships/image" Target="../media/image1637.png"/><Relationship Id="rId361" Type="http://schemas.openxmlformats.org/officeDocument/2006/relationships/customXml" Target="../ink/ink863.xml"/><Relationship Id="rId599" Type="http://schemas.openxmlformats.org/officeDocument/2006/relationships/customXml" Target="../ink/ink982.xml"/><Relationship Id="rId459" Type="http://schemas.openxmlformats.org/officeDocument/2006/relationships/customXml" Target="../ink/ink912.xml"/><Relationship Id="rId666" Type="http://schemas.openxmlformats.org/officeDocument/2006/relationships/image" Target="../media/image1893.png"/><Relationship Id="rId873" Type="http://schemas.openxmlformats.org/officeDocument/2006/relationships/customXml" Target="../ink/ink1119.xml"/><Relationship Id="rId16" Type="http://schemas.openxmlformats.org/officeDocument/2006/relationships/image" Target="../media/image1568.png"/><Relationship Id="rId221" Type="http://schemas.openxmlformats.org/officeDocument/2006/relationships/customXml" Target="../ink/ink793.xml"/><Relationship Id="rId319" Type="http://schemas.openxmlformats.org/officeDocument/2006/relationships/customXml" Target="../ink/ink842.xml"/><Relationship Id="rId526" Type="http://schemas.openxmlformats.org/officeDocument/2006/relationships/image" Target="../media/image1823.png"/><Relationship Id="rId733" Type="http://schemas.openxmlformats.org/officeDocument/2006/relationships/customXml" Target="../ink/ink1049.xml"/><Relationship Id="rId165" Type="http://schemas.openxmlformats.org/officeDocument/2006/relationships/customXml" Target="../ink/ink765.xml"/><Relationship Id="rId372" Type="http://schemas.openxmlformats.org/officeDocument/2006/relationships/image" Target="../media/image1746.png"/><Relationship Id="rId677" Type="http://schemas.openxmlformats.org/officeDocument/2006/relationships/customXml" Target="../ink/ink1021.xml"/><Relationship Id="rId800" Type="http://schemas.openxmlformats.org/officeDocument/2006/relationships/image" Target="../media/image1960.png"/><Relationship Id="rId232" Type="http://schemas.openxmlformats.org/officeDocument/2006/relationships/image" Target="../media/image1676.png"/><Relationship Id="rId884" Type="http://schemas.openxmlformats.org/officeDocument/2006/relationships/image" Target="../media/image2002.png"/><Relationship Id="rId27" Type="http://schemas.openxmlformats.org/officeDocument/2006/relationships/customXml" Target="../ink/ink696.xml"/><Relationship Id="rId537" Type="http://schemas.openxmlformats.org/officeDocument/2006/relationships/customXml" Target="../ink/ink951.xml"/><Relationship Id="rId744" Type="http://schemas.openxmlformats.org/officeDocument/2006/relationships/image" Target="../media/image1932.png"/><Relationship Id="rId80" Type="http://schemas.openxmlformats.org/officeDocument/2006/relationships/image" Target="../media/image1600.png"/><Relationship Id="rId176" Type="http://schemas.openxmlformats.org/officeDocument/2006/relationships/image" Target="../media/image1648.png"/><Relationship Id="rId383" Type="http://schemas.openxmlformats.org/officeDocument/2006/relationships/customXml" Target="../ink/ink874.xml"/><Relationship Id="rId590" Type="http://schemas.openxmlformats.org/officeDocument/2006/relationships/image" Target="../media/image1855.png"/><Relationship Id="rId604" Type="http://schemas.openxmlformats.org/officeDocument/2006/relationships/image" Target="../media/image1862.png"/><Relationship Id="rId811" Type="http://schemas.openxmlformats.org/officeDocument/2006/relationships/customXml" Target="../ink/ink1088.xml"/><Relationship Id="rId243" Type="http://schemas.openxmlformats.org/officeDocument/2006/relationships/customXml" Target="../ink/ink804.xml"/><Relationship Id="rId450" Type="http://schemas.openxmlformats.org/officeDocument/2006/relationships/image" Target="../media/image1785.png"/><Relationship Id="rId688" Type="http://schemas.openxmlformats.org/officeDocument/2006/relationships/image" Target="../media/image1904.png"/><Relationship Id="rId895" Type="http://schemas.openxmlformats.org/officeDocument/2006/relationships/customXml" Target="../ink/ink1130.xml"/><Relationship Id="rId38" Type="http://schemas.openxmlformats.org/officeDocument/2006/relationships/image" Target="../media/image1579.png"/><Relationship Id="rId103" Type="http://schemas.openxmlformats.org/officeDocument/2006/relationships/customXml" Target="../ink/ink734.xml"/><Relationship Id="rId310" Type="http://schemas.openxmlformats.org/officeDocument/2006/relationships/image" Target="../media/image1715.png"/><Relationship Id="rId548" Type="http://schemas.openxmlformats.org/officeDocument/2006/relationships/image" Target="../media/image1834.png"/><Relationship Id="rId755" Type="http://schemas.openxmlformats.org/officeDocument/2006/relationships/customXml" Target="../ink/ink1060.xml"/><Relationship Id="rId91" Type="http://schemas.openxmlformats.org/officeDocument/2006/relationships/customXml" Target="../ink/ink728.xml"/><Relationship Id="rId187" Type="http://schemas.openxmlformats.org/officeDocument/2006/relationships/customXml" Target="../ink/ink776.xml"/><Relationship Id="rId394" Type="http://schemas.openxmlformats.org/officeDocument/2006/relationships/image" Target="../media/image1757.png"/><Relationship Id="rId408" Type="http://schemas.openxmlformats.org/officeDocument/2006/relationships/image" Target="../media/image1764.png"/><Relationship Id="rId615" Type="http://schemas.openxmlformats.org/officeDocument/2006/relationships/customXml" Target="../ink/ink990.xml"/><Relationship Id="rId822" Type="http://schemas.openxmlformats.org/officeDocument/2006/relationships/image" Target="../media/image1971.png"/><Relationship Id="rId254" Type="http://schemas.openxmlformats.org/officeDocument/2006/relationships/image" Target="../media/image1687.png"/><Relationship Id="rId699" Type="http://schemas.openxmlformats.org/officeDocument/2006/relationships/customXml" Target="../ink/ink1032.xml"/><Relationship Id="rId49" Type="http://schemas.openxmlformats.org/officeDocument/2006/relationships/customXml" Target="../ink/ink707.xml"/><Relationship Id="rId114" Type="http://schemas.openxmlformats.org/officeDocument/2006/relationships/image" Target="../media/image1617.png"/><Relationship Id="rId461" Type="http://schemas.openxmlformats.org/officeDocument/2006/relationships/customXml" Target="../ink/ink913.xml"/><Relationship Id="rId559" Type="http://schemas.openxmlformats.org/officeDocument/2006/relationships/customXml" Target="../ink/ink962.xml"/><Relationship Id="rId766" Type="http://schemas.openxmlformats.org/officeDocument/2006/relationships/image" Target="../media/image1943.png"/><Relationship Id="rId198" Type="http://schemas.openxmlformats.org/officeDocument/2006/relationships/image" Target="../media/image1659.png"/><Relationship Id="rId321" Type="http://schemas.openxmlformats.org/officeDocument/2006/relationships/customXml" Target="../ink/ink843.xml"/><Relationship Id="rId419" Type="http://schemas.openxmlformats.org/officeDocument/2006/relationships/customXml" Target="../ink/ink892.xml"/><Relationship Id="rId626" Type="http://schemas.openxmlformats.org/officeDocument/2006/relationships/image" Target="../media/image1873.png"/><Relationship Id="rId833" Type="http://schemas.openxmlformats.org/officeDocument/2006/relationships/customXml" Target="../ink/ink1099.xml"/><Relationship Id="rId265" Type="http://schemas.openxmlformats.org/officeDocument/2006/relationships/customXml" Target="../ink/ink815.xml"/><Relationship Id="rId472" Type="http://schemas.openxmlformats.org/officeDocument/2006/relationships/image" Target="../media/image1796.png"/><Relationship Id="rId125" Type="http://schemas.openxmlformats.org/officeDocument/2006/relationships/customXml" Target="../ink/ink745.xml"/><Relationship Id="rId332" Type="http://schemas.openxmlformats.org/officeDocument/2006/relationships/image" Target="../media/image1726.png"/><Relationship Id="rId777" Type="http://schemas.openxmlformats.org/officeDocument/2006/relationships/customXml" Target="../ink/ink1071.xml"/><Relationship Id="rId637" Type="http://schemas.openxmlformats.org/officeDocument/2006/relationships/customXml" Target="../ink/ink1001.xml"/><Relationship Id="rId844" Type="http://schemas.openxmlformats.org/officeDocument/2006/relationships/image" Target="../media/image1982.png"/><Relationship Id="rId276" Type="http://schemas.openxmlformats.org/officeDocument/2006/relationships/image" Target="../media/image1698.png"/><Relationship Id="rId483" Type="http://schemas.openxmlformats.org/officeDocument/2006/relationships/customXml" Target="../ink/ink924.xml"/><Relationship Id="rId690" Type="http://schemas.openxmlformats.org/officeDocument/2006/relationships/image" Target="../media/image1905.png"/><Relationship Id="rId704" Type="http://schemas.openxmlformats.org/officeDocument/2006/relationships/image" Target="../media/image1912.png"/><Relationship Id="rId40" Type="http://schemas.openxmlformats.org/officeDocument/2006/relationships/image" Target="../media/image1580.png"/><Relationship Id="rId136" Type="http://schemas.openxmlformats.org/officeDocument/2006/relationships/image" Target="../media/image1628.png"/><Relationship Id="rId343" Type="http://schemas.openxmlformats.org/officeDocument/2006/relationships/customXml" Target="../ink/ink854.xml"/><Relationship Id="rId550" Type="http://schemas.openxmlformats.org/officeDocument/2006/relationships/image" Target="../media/image1835.png"/><Relationship Id="rId788" Type="http://schemas.openxmlformats.org/officeDocument/2006/relationships/image" Target="../media/image1954.png"/><Relationship Id="rId203" Type="http://schemas.openxmlformats.org/officeDocument/2006/relationships/customXml" Target="../ink/ink784.xml"/><Relationship Id="rId648" Type="http://schemas.openxmlformats.org/officeDocument/2006/relationships/image" Target="../media/image1884.png"/><Relationship Id="rId855" Type="http://schemas.openxmlformats.org/officeDocument/2006/relationships/customXml" Target="../ink/ink1110.xml"/><Relationship Id="rId287" Type="http://schemas.openxmlformats.org/officeDocument/2006/relationships/customXml" Target="../ink/ink826.xml"/><Relationship Id="rId410" Type="http://schemas.openxmlformats.org/officeDocument/2006/relationships/image" Target="../media/image1765.png"/><Relationship Id="rId494" Type="http://schemas.openxmlformats.org/officeDocument/2006/relationships/image" Target="../media/image1807.png"/><Relationship Id="rId508" Type="http://schemas.openxmlformats.org/officeDocument/2006/relationships/image" Target="../media/image1814.png"/><Relationship Id="rId715" Type="http://schemas.openxmlformats.org/officeDocument/2006/relationships/customXml" Target="../ink/ink1040.xml"/><Relationship Id="rId147" Type="http://schemas.openxmlformats.org/officeDocument/2006/relationships/customXml" Target="../ink/ink756.xml"/><Relationship Id="rId354" Type="http://schemas.openxmlformats.org/officeDocument/2006/relationships/image" Target="../media/image1737.png"/><Relationship Id="rId799" Type="http://schemas.openxmlformats.org/officeDocument/2006/relationships/customXml" Target="../ink/ink1082.xml"/><Relationship Id="rId51" Type="http://schemas.openxmlformats.org/officeDocument/2006/relationships/customXml" Target="../ink/ink708.xml"/><Relationship Id="rId561" Type="http://schemas.openxmlformats.org/officeDocument/2006/relationships/customXml" Target="../ink/ink963.xml"/><Relationship Id="rId659" Type="http://schemas.openxmlformats.org/officeDocument/2006/relationships/customXml" Target="../ink/ink1012.xml"/><Relationship Id="rId866" Type="http://schemas.openxmlformats.org/officeDocument/2006/relationships/image" Target="../media/image1993.png"/><Relationship Id="rId214" Type="http://schemas.openxmlformats.org/officeDocument/2006/relationships/image" Target="../media/image1667.png"/><Relationship Id="rId298" Type="http://schemas.openxmlformats.org/officeDocument/2006/relationships/image" Target="../media/image1709.png"/><Relationship Id="rId421" Type="http://schemas.openxmlformats.org/officeDocument/2006/relationships/customXml" Target="../ink/ink893.xml"/><Relationship Id="rId519" Type="http://schemas.openxmlformats.org/officeDocument/2006/relationships/customXml" Target="../ink/ink942.xml"/><Relationship Id="rId158" Type="http://schemas.openxmlformats.org/officeDocument/2006/relationships/image" Target="../media/image1639.png"/><Relationship Id="rId726" Type="http://schemas.openxmlformats.org/officeDocument/2006/relationships/image" Target="../media/image1923.png"/><Relationship Id="rId62" Type="http://schemas.openxmlformats.org/officeDocument/2006/relationships/image" Target="../media/image1591.png"/><Relationship Id="rId365" Type="http://schemas.openxmlformats.org/officeDocument/2006/relationships/customXml" Target="../ink/ink865.xml"/><Relationship Id="rId572" Type="http://schemas.openxmlformats.org/officeDocument/2006/relationships/image" Target="../media/image1846.png"/><Relationship Id="rId225" Type="http://schemas.openxmlformats.org/officeDocument/2006/relationships/customXml" Target="../ink/ink795.xml"/><Relationship Id="rId432" Type="http://schemas.openxmlformats.org/officeDocument/2006/relationships/image" Target="../media/image1776.png"/><Relationship Id="rId877" Type="http://schemas.openxmlformats.org/officeDocument/2006/relationships/customXml" Target="../ink/ink1121.xml"/><Relationship Id="rId737" Type="http://schemas.openxmlformats.org/officeDocument/2006/relationships/customXml" Target="../ink/ink1051.xml"/><Relationship Id="rId73" Type="http://schemas.openxmlformats.org/officeDocument/2006/relationships/customXml" Target="../ink/ink719.xml"/><Relationship Id="rId169" Type="http://schemas.openxmlformats.org/officeDocument/2006/relationships/customXml" Target="../ink/ink767.xml"/><Relationship Id="rId376" Type="http://schemas.openxmlformats.org/officeDocument/2006/relationships/image" Target="../media/image1748.png"/><Relationship Id="rId583" Type="http://schemas.openxmlformats.org/officeDocument/2006/relationships/customXml" Target="../ink/ink974.xml"/><Relationship Id="rId790" Type="http://schemas.openxmlformats.org/officeDocument/2006/relationships/image" Target="../media/image1955.png"/><Relationship Id="rId804" Type="http://schemas.openxmlformats.org/officeDocument/2006/relationships/image" Target="../media/image1962.png"/><Relationship Id="rId4" Type="http://schemas.openxmlformats.org/officeDocument/2006/relationships/image" Target="../media/image10.emf"/><Relationship Id="rId236" Type="http://schemas.openxmlformats.org/officeDocument/2006/relationships/image" Target="../media/image1678.png"/><Relationship Id="rId443" Type="http://schemas.openxmlformats.org/officeDocument/2006/relationships/customXml" Target="../ink/ink904.xml"/><Relationship Id="rId650" Type="http://schemas.openxmlformats.org/officeDocument/2006/relationships/image" Target="../media/image1885.png"/><Relationship Id="rId888" Type="http://schemas.openxmlformats.org/officeDocument/2006/relationships/image" Target="../media/image2004.png"/><Relationship Id="rId303" Type="http://schemas.openxmlformats.org/officeDocument/2006/relationships/customXml" Target="../ink/ink834.xml"/><Relationship Id="rId748" Type="http://schemas.openxmlformats.org/officeDocument/2006/relationships/image" Target="../media/image1934.png"/><Relationship Id="rId84" Type="http://schemas.openxmlformats.org/officeDocument/2006/relationships/image" Target="../media/image1602.png"/><Relationship Id="rId387" Type="http://schemas.openxmlformats.org/officeDocument/2006/relationships/customXml" Target="../ink/ink876.xml"/><Relationship Id="rId510" Type="http://schemas.openxmlformats.org/officeDocument/2006/relationships/image" Target="../media/image1815.png"/><Relationship Id="rId594" Type="http://schemas.openxmlformats.org/officeDocument/2006/relationships/image" Target="../media/image1857.png"/><Relationship Id="rId608" Type="http://schemas.openxmlformats.org/officeDocument/2006/relationships/image" Target="../media/image1864.png"/><Relationship Id="rId815" Type="http://schemas.openxmlformats.org/officeDocument/2006/relationships/customXml" Target="../ink/ink1090.xml"/><Relationship Id="rId247" Type="http://schemas.openxmlformats.org/officeDocument/2006/relationships/customXml" Target="../ink/ink806.xml"/><Relationship Id="rId107" Type="http://schemas.openxmlformats.org/officeDocument/2006/relationships/customXml" Target="../ink/ink736.xml"/><Relationship Id="rId454" Type="http://schemas.openxmlformats.org/officeDocument/2006/relationships/image" Target="../media/image1787.png"/><Relationship Id="rId661" Type="http://schemas.openxmlformats.org/officeDocument/2006/relationships/customXml" Target="../ink/ink1013.xml"/><Relationship Id="rId759" Type="http://schemas.openxmlformats.org/officeDocument/2006/relationships/customXml" Target="../ink/ink1062.xml"/><Relationship Id="rId11" Type="http://schemas.openxmlformats.org/officeDocument/2006/relationships/customXml" Target="../ink/ink688.xml"/><Relationship Id="rId314" Type="http://schemas.openxmlformats.org/officeDocument/2006/relationships/image" Target="../media/image1717.png"/><Relationship Id="rId398" Type="http://schemas.openxmlformats.org/officeDocument/2006/relationships/image" Target="../media/image1759.png"/><Relationship Id="rId521" Type="http://schemas.openxmlformats.org/officeDocument/2006/relationships/customXml" Target="../ink/ink943.xml"/><Relationship Id="rId619" Type="http://schemas.openxmlformats.org/officeDocument/2006/relationships/customXml" Target="../ink/ink992.xml"/><Relationship Id="rId95" Type="http://schemas.openxmlformats.org/officeDocument/2006/relationships/customXml" Target="../ink/ink730.xml"/><Relationship Id="rId160" Type="http://schemas.openxmlformats.org/officeDocument/2006/relationships/image" Target="../media/image1640.png"/><Relationship Id="rId826" Type="http://schemas.openxmlformats.org/officeDocument/2006/relationships/image" Target="../media/image1973.png"/><Relationship Id="rId258" Type="http://schemas.openxmlformats.org/officeDocument/2006/relationships/image" Target="../media/image1689.png"/><Relationship Id="rId465" Type="http://schemas.openxmlformats.org/officeDocument/2006/relationships/customXml" Target="../ink/ink915.xml"/><Relationship Id="rId672" Type="http://schemas.openxmlformats.org/officeDocument/2006/relationships/image" Target="../media/image1896.png"/><Relationship Id="rId22" Type="http://schemas.openxmlformats.org/officeDocument/2006/relationships/image" Target="../media/image1571.png"/><Relationship Id="rId118" Type="http://schemas.openxmlformats.org/officeDocument/2006/relationships/image" Target="../media/image1619.png"/><Relationship Id="rId325" Type="http://schemas.openxmlformats.org/officeDocument/2006/relationships/customXml" Target="../ink/ink845.xml"/><Relationship Id="rId532" Type="http://schemas.openxmlformats.org/officeDocument/2006/relationships/image" Target="../media/image1826.png"/><Relationship Id="rId171" Type="http://schemas.openxmlformats.org/officeDocument/2006/relationships/customXml" Target="../ink/ink768.xml"/><Relationship Id="rId837" Type="http://schemas.openxmlformats.org/officeDocument/2006/relationships/customXml" Target="../ink/ink1101.xml"/><Relationship Id="rId269" Type="http://schemas.openxmlformats.org/officeDocument/2006/relationships/customXml" Target="../ink/ink817.xml"/><Relationship Id="rId476" Type="http://schemas.openxmlformats.org/officeDocument/2006/relationships/image" Target="../media/image1798.png"/><Relationship Id="rId683" Type="http://schemas.openxmlformats.org/officeDocument/2006/relationships/customXml" Target="../ink/ink1024.xml"/><Relationship Id="rId890" Type="http://schemas.openxmlformats.org/officeDocument/2006/relationships/image" Target="../media/image2005.png"/><Relationship Id="rId33" Type="http://schemas.openxmlformats.org/officeDocument/2006/relationships/customXml" Target="../ink/ink699.xml"/><Relationship Id="rId129" Type="http://schemas.openxmlformats.org/officeDocument/2006/relationships/customXml" Target="../ink/ink747.xml"/><Relationship Id="rId336" Type="http://schemas.openxmlformats.org/officeDocument/2006/relationships/image" Target="../media/image1728.png"/><Relationship Id="rId543" Type="http://schemas.openxmlformats.org/officeDocument/2006/relationships/customXml" Target="../ink/ink954.xml"/><Relationship Id="rId182" Type="http://schemas.openxmlformats.org/officeDocument/2006/relationships/image" Target="../media/image1651.png"/><Relationship Id="rId403" Type="http://schemas.openxmlformats.org/officeDocument/2006/relationships/customXml" Target="../ink/ink884.xml"/><Relationship Id="rId750" Type="http://schemas.openxmlformats.org/officeDocument/2006/relationships/image" Target="../media/image1935.png"/><Relationship Id="rId848" Type="http://schemas.openxmlformats.org/officeDocument/2006/relationships/image" Target="../media/image1984.png"/><Relationship Id="rId487" Type="http://schemas.openxmlformats.org/officeDocument/2006/relationships/customXml" Target="../ink/ink926.xml"/><Relationship Id="rId610" Type="http://schemas.openxmlformats.org/officeDocument/2006/relationships/image" Target="../media/image1865.png"/><Relationship Id="rId694" Type="http://schemas.openxmlformats.org/officeDocument/2006/relationships/image" Target="../media/image1907.png"/><Relationship Id="rId708" Type="http://schemas.openxmlformats.org/officeDocument/2006/relationships/image" Target="../media/image1914.png"/><Relationship Id="rId347" Type="http://schemas.openxmlformats.org/officeDocument/2006/relationships/customXml" Target="../ink/ink856.xml"/><Relationship Id="rId44" Type="http://schemas.openxmlformats.org/officeDocument/2006/relationships/image" Target="../media/image1582.png"/><Relationship Id="rId554" Type="http://schemas.openxmlformats.org/officeDocument/2006/relationships/image" Target="../media/image1837.png"/><Relationship Id="rId761" Type="http://schemas.openxmlformats.org/officeDocument/2006/relationships/customXml" Target="../ink/ink1063.xml"/><Relationship Id="rId859" Type="http://schemas.openxmlformats.org/officeDocument/2006/relationships/customXml" Target="../ink/ink1112.xml"/><Relationship Id="rId193" Type="http://schemas.openxmlformats.org/officeDocument/2006/relationships/customXml" Target="../ink/ink779.xml"/><Relationship Id="rId207" Type="http://schemas.openxmlformats.org/officeDocument/2006/relationships/customXml" Target="../ink/ink786.xml"/><Relationship Id="rId414" Type="http://schemas.openxmlformats.org/officeDocument/2006/relationships/image" Target="../media/image1767.png"/><Relationship Id="rId498" Type="http://schemas.openxmlformats.org/officeDocument/2006/relationships/image" Target="../media/image1809.png"/><Relationship Id="rId621" Type="http://schemas.openxmlformats.org/officeDocument/2006/relationships/customXml" Target="../ink/ink993.xml"/><Relationship Id="rId260" Type="http://schemas.openxmlformats.org/officeDocument/2006/relationships/image" Target="../media/image1690.png"/><Relationship Id="rId719" Type="http://schemas.openxmlformats.org/officeDocument/2006/relationships/customXml" Target="../ink/ink1042.xml"/><Relationship Id="rId55" Type="http://schemas.openxmlformats.org/officeDocument/2006/relationships/customXml" Target="../ink/ink710.xml"/><Relationship Id="rId120" Type="http://schemas.openxmlformats.org/officeDocument/2006/relationships/image" Target="../media/image1620.png"/><Relationship Id="rId358" Type="http://schemas.openxmlformats.org/officeDocument/2006/relationships/image" Target="../media/image1739.png"/><Relationship Id="rId565" Type="http://schemas.openxmlformats.org/officeDocument/2006/relationships/customXml" Target="../ink/ink965.xml"/><Relationship Id="rId772" Type="http://schemas.openxmlformats.org/officeDocument/2006/relationships/image" Target="../media/image1946.png"/><Relationship Id="rId218" Type="http://schemas.openxmlformats.org/officeDocument/2006/relationships/image" Target="../media/image1669.png"/><Relationship Id="rId425" Type="http://schemas.openxmlformats.org/officeDocument/2006/relationships/customXml" Target="../ink/ink895.xml"/><Relationship Id="rId632" Type="http://schemas.openxmlformats.org/officeDocument/2006/relationships/image" Target="../media/image1876.png"/><Relationship Id="rId271" Type="http://schemas.openxmlformats.org/officeDocument/2006/relationships/customXml" Target="../ink/ink818.xml"/><Relationship Id="rId66" Type="http://schemas.openxmlformats.org/officeDocument/2006/relationships/image" Target="../media/image1593.png"/><Relationship Id="rId131" Type="http://schemas.openxmlformats.org/officeDocument/2006/relationships/customXml" Target="../ink/ink748.xml"/><Relationship Id="rId369" Type="http://schemas.openxmlformats.org/officeDocument/2006/relationships/customXml" Target="../ink/ink867.xml"/><Relationship Id="rId576" Type="http://schemas.openxmlformats.org/officeDocument/2006/relationships/image" Target="../media/image1848.png"/><Relationship Id="rId783" Type="http://schemas.openxmlformats.org/officeDocument/2006/relationships/customXml" Target="../ink/ink1074.xml"/><Relationship Id="rId229" Type="http://schemas.openxmlformats.org/officeDocument/2006/relationships/customXml" Target="../ink/ink797.xml"/><Relationship Id="rId436" Type="http://schemas.openxmlformats.org/officeDocument/2006/relationships/image" Target="../media/image1778.png"/><Relationship Id="rId643" Type="http://schemas.openxmlformats.org/officeDocument/2006/relationships/customXml" Target="../ink/ink1004.xml"/><Relationship Id="rId850" Type="http://schemas.openxmlformats.org/officeDocument/2006/relationships/image" Target="../media/image1985.png"/><Relationship Id="rId77" Type="http://schemas.openxmlformats.org/officeDocument/2006/relationships/customXml" Target="../ink/ink721.xml"/><Relationship Id="rId282" Type="http://schemas.openxmlformats.org/officeDocument/2006/relationships/image" Target="../media/image1701.png"/><Relationship Id="rId503" Type="http://schemas.openxmlformats.org/officeDocument/2006/relationships/customXml" Target="../ink/ink934.xml"/><Relationship Id="rId587" Type="http://schemas.openxmlformats.org/officeDocument/2006/relationships/customXml" Target="../ink/ink976.xml"/><Relationship Id="rId710" Type="http://schemas.openxmlformats.org/officeDocument/2006/relationships/image" Target="../media/image1915.png"/><Relationship Id="rId808" Type="http://schemas.openxmlformats.org/officeDocument/2006/relationships/image" Target="../media/image1964.png"/><Relationship Id="rId8" Type="http://schemas.openxmlformats.org/officeDocument/2006/relationships/image" Target="../media/image1564.png"/><Relationship Id="rId142" Type="http://schemas.openxmlformats.org/officeDocument/2006/relationships/image" Target="../media/image1631.png"/><Relationship Id="rId447" Type="http://schemas.openxmlformats.org/officeDocument/2006/relationships/customXml" Target="../ink/ink906.xml"/><Relationship Id="rId794" Type="http://schemas.openxmlformats.org/officeDocument/2006/relationships/image" Target="../media/image1957.png"/><Relationship Id="rId654" Type="http://schemas.openxmlformats.org/officeDocument/2006/relationships/image" Target="../media/image1887.png"/><Relationship Id="rId861" Type="http://schemas.openxmlformats.org/officeDocument/2006/relationships/customXml" Target="../ink/ink1113.xml"/><Relationship Id="rId293" Type="http://schemas.openxmlformats.org/officeDocument/2006/relationships/customXml" Target="../ink/ink829.xml"/><Relationship Id="rId307" Type="http://schemas.openxmlformats.org/officeDocument/2006/relationships/customXml" Target="../ink/ink836.xml"/><Relationship Id="rId514" Type="http://schemas.openxmlformats.org/officeDocument/2006/relationships/image" Target="../media/image1817.png"/><Relationship Id="rId721" Type="http://schemas.openxmlformats.org/officeDocument/2006/relationships/customXml" Target="../ink/ink1043.xml"/><Relationship Id="rId88" Type="http://schemas.openxmlformats.org/officeDocument/2006/relationships/image" Target="../media/image1604.png"/><Relationship Id="rId153" Type="http://schemas.openxmlformats.org/officeDocument/2006/relationships/customXml" Target="../ink/ink759.xml"/><Relationship Id="rId360" Type="http://schemas.openxmlformats.org/officeDocument/2006/relationships/image" Target="../media/image1740.png"/><Relationship Id="rId598" Type="http://schemas.openxmlformats.org/officeDocument/2006/relationships/image" Target="../media/image1859.png"/><Relationship Id="rId819" Type="http://schemas.openxmlformats.org/officeDocument/2006/relationships/customXml" Target="../ink/ink1092.xml"/><Relationship Id="rId220" Type="http://schemas.openxmlformats.org/officeDocument/2006/relationships/image" Target="../media/image1670.png"/><Relationship Id="rId458" Type="http://schemas.openxmlformats.org/officeDocument/2006/relationships/image" Target="../media/image1789.png"/><Relationship Id="rId665" Type="http://schemas.openxmlformats.org/officeDocument/2006/relationships/customXml" Target="../ink/ink1015.xml"/><Relationship Id="rId872" Type="http://schemas.openxmlformats.org/officeDocument/2006/relationships/image" Target="../media/image1996.png"/><Relationship Id="rId15" Type="http://schemas.openxmlformats.org/officeDocument/2006/relationships/customXml" Target="../ink/ink690.xml"/><Relationship Id="rId318" Type="http://schemas.openxmlformats.org/officeDocument/2006/relationships/image" Target="../media/image1719.png"/><Relationship Id="rId525" Type="http://schemas.openxmlformats.org/officeDocument/2006/relationships/customXml" Target="../ink/ink945.xml"/><Relationship Id="rId732" Type="http://schemas.openxmlformats.org/officeDocument/2006/relationships/image" Target="../media/image1926.png"/><Relationship Id="rId99" Type="http://schemas.openxmlformats.org/officeDocument/2006/relationships/customXml" Target="../ink/ink732.xml"/><Relationship Id="rId164" Type="http://schemas.openxmlformats.org/officeDocument/2006/relationships/image" Target="../media/image1642.png"/><Relationship Id="rId371" Type="http://schemas.openxmlformats.org/officeDocument/2006/relationships/customXml" Target="../ink/ink868.xml"/><Relationship Id="rId469" Type="http://schemas.openxmlformats.org/officeDocument/2006/relationships/customXml" Target="../ink/ink917.xml"/><Relationship Id="rId676" Type="http://schemas.openxmlformats.org/officeDocument/2006/relationships/image" Target="../media/image1898.png"/><Relationship Id="rId883" Type="http://schemas.openxmlformats.org/officeDocument/2006/relationships/customXml" Target="../ink/ink1124.xml"/></Relationships>
</file>

<file path=ppt/slides/_rels/slide22.xml.rels><?xml version="1.0" encoding="UTF-8" standalone="yes"?>
<Relationships xmlns="http://schemas.openxmlformats.org/package/2006/relationships"><Relationship Id="rId117" Type="http://schemas.openxmlformats.org/officeDocument/2006/relationships/image" Target="../media/image2066.png"/><Relationship Id="rId21" Type="http://schemas.openxmlformats.org/officeDocument/2006/relationships/image" Target="../media/image2018.png"/><Relationship Id="rId42" Type="http://schemas.openxmlformats.org/officeDocument/2006/relationships/customXml" Target="../ink/ink1150.xml"/><Relationship Id="rId63" Type="http://schemas.openxmlformats.org/officeDocument/2006/relationships/image" Target="../media/image2039.png"/><Relationship Id="rId84" Type="http://schemas.openxmlformats.org/officeDocument/2006/relationships/customXml" Target="../ink/ink1171.xml"/><Relationship Id="rId138" Type="http://schemas.openxmlformats.org/officeDocument/2006/relationships/customXml" Target="../ink/ink1198.xml"/><Relationship Id="rId159" Type="http://schemas.openxmlformats.org/officeDocument/2006/relationships/image" Target="../media/image2087.png"/><Relationship Id="rId107" Type="http://schemas.openxmlformats.org/officeDocument/2006/relationships/image" Target="../media/image2061.png"/><Relationship Id="rId11" Type="http://schemas.openxmlformats.org/officeDocument/2006/relationships/image" Target="../media/image2013.png"/><Relationship Id="rId32" Type="http://schemas.openxmlformats.org/officeDocument/2006/relationships/customXml" Target="../ink/ink1145.xml"/><Relationship Id="rId53" Type="http://schemas.openxmlformats.org/officeDocument/2006/relationships/image" Target="../media/image2034.png"/><Relationship Id="rId74" Type="http://schemas.openxmlformats.org/officeDocument/2006/relationships/customXml" Target="../ink/ink1166.xml"/><Relationship Id="rId128" Type="http://schemas.openxmlformats.org/officeDocument/2006/relationships/customXml" Target="../ink/ink1193.xml"/><Relationship Id="rId149" Type="http://schemas.openxmlformats.org/officeDocument/2006/relationships/image" Target="../media/image2082.png"/><Relationship Id="rId5" Type="http://schemas.openxmlformats.org/officeDocument/2006/relationships/image" Target="../media/image2010.png"/><Relationship Id="rId95" Type="http://schemas.openxmlformats.org/officeDocument/2006/relationships/image" Target="../media/image2055.png"/><Relationship Id="rId160" Type="http://schemas.openxmlformats.org/officeDocument/2006/relationships/customXml" Target="../ink/ink1209.xml"/><Relationship Id="rId22" Type="http://schemas.openxmlformats.org/officeDocument/2006/relationships/customXml" Target="../ink/ink1140.xml"/><Relationship Id="rId43" Type="http://schemas.openxmlformats.org/officeDocument/2006/relationships/image" Target="../media/image2029.png"/><Relationship Id="rId64" Type="http://schemas.openxmlformats.org/officeDocument/2006/relationships/customXml" Target="../ink/ink1161.xml"/><Relationship Id="rId118" Type="http://schemas.openxmlformats.org/officeDocument/2006/relationships/customXml" Target="../ink/ink1188.xml"/><Relationship Id="rId139" Type="http://schemas.openxmlformats.org/officeDocument/2006/relationships/image" Target="../media/image2077.png"/><Relationship Id="rId85" Type="http://schemas.openxmlformats.org/officeDocument/2006/relationships/image" Target="../media/image2050.png"/><Relationship Id="rId150" Type="http://schemas.openxmlformats.org/officeDocument/2006/relationships/customXml" Target="../ink/ink1204.xml"/><Relationship Id="rId12" Type="http://schemas.openxmlformats.org/officeDocument/2006/relationships/customXml" Target="../ink/ink1135.xml"/><Relationship Id="rId33" Type="http://schemas.openxmlformats.org/officeDocument/2006/relationships/image" Target="../media/image2024.png"/><Relationship Id="rId108" Type="http://schemas.openxmlformats.org/officeDocument/2006/relationships/customXml" Target="../ink/ink1183.xml"/><Relationship Id="rId129" Type="http://schemas.openxmlformats.org/officeDocument/2006/relationships/image" Target="../media/image2072.png"/><Relationship Id="rId54" Type="http://schemas.openxmlformats.org/officeDocument/2006/relationships/customXml" Target="../ink/ink1156.xml"/><Relationship Id="rId70" Type="http://schemas.openxmlformats.org/officeDocument/2006/relationships/customXml" Target="../ink/ink1164.xml"/><Relationship Id="rId75" Type="http://schemas.openxmlformats.org/officeDocument/2006/relationships/image" Target="../media/image2045.png"/><Relationship Id="rId91" Type="http://schemas.openxmlformats.org/officeDocument/2006/relationships/image" Target="../media/image2053.png"/><Relationship Id="rId96" Type="http://schemas.openxmlformats.org/officeDocument/2006/relationships/customXml" Target="../ink/ink1177.xml"/><Relationship Id="rId140" Type="http://schemas.openxmlformats.org/officeDocument/2006/relationships/customXml" Target="../ink/ink1199.xml"/><Relationship Id="rId145" Type="http://schemas.openxmlformats.org/officeDocument/2006/relationships/image" Target="../media/image2080.png"/><Relationship Id="rId161" Type="http://schemas.openxmlformats.org/officeDocument/2006/relationships/image" Target="../media/image2088.png"/><Relationship Id="rId166" Type="http://schemas.openxmlformats.org/officeDocument/2006/relationships/customXml" Target="../ink/ink1212.xml"/><Relationship Id="rId1" Type="http://schemas.openxmlformats.org/officeDocument/2006/relationships/slideLayout" Target="../slideLayouts/slideLayout7.xml"/><Relationship Id="rId6" Type="http://schemas.openxmlformats.org/officeDocument/2006/relationships/customXml" Target="../ink/ink1132.xml"/><Relationship Id="rId23" Type="http://schemas.openxmlformats.org/officeDocument/2006/relationships/image" Target="../media/image2019.png"/><Relationship Id="rId28" Type="http://schemas.openxmlformats.org/officeDocument/2006/relationships/customXml" Target="../ink/ink1143.xml"/><Relationship Id="rId49" Type="http://schemas.openxmlformats.org/officeDocument/2006/relationships/image" Target="../media/image2032.png"/><Relationship Id="rId114" Type="http://schemas.openxmlformats.org/officeDocument/2006/relationships/customXml" Target="../ink/ink1186.xml"/><Relationship Id="rId119" Type="http://schemas.openxmlformats.org/officeDocument/2006/relationships/image" Target="../media/image2067.png"/><Relationship Id="rId44" Type="http://schemas.openxmlformats.org/officeDocument/2006/relationships/customXml" Target="../ink/ink1151.xml"/><Relationship Id="rId60" Type="http://schemas.openxmlformats.org/officeDocument/2006/relationships/customXml" Target="../ink/ink1159.xml"/><Relationship Id="rId65" Type="http://schemas.openxmlformats.org/officeDocument/2006/relationships/image" Target="../media/image2040.png"/><Relationship Id="rId81" Type="http://schemas.openxmlformats.org/officeDocument/2006/relationships/image" Target="../media/image2048.png"/><Relationship Id="rId86" Type="http://schemas.openxmlformats.org/officeDocument/2006/relationships/customXml" Target="../ink/ink1172.xml"/><Relationship Id="rId130" Type="http://schemas.openxmlformats.org/officeDocument/2006/relationships/customXml" Target="../ink/ink1194.xml"/><Relationship Id="rId135" Type="http://schemas.openxmlformats.org/officeDocument/2006/relationships/image" Target="../media/image2075.png"/><Relationship Id="rId151" Type="http://schemas.openxmlformats.org/officeDocument/2006/relationships/image" Target="../media/image2083.png"/><Relationship Id="rId156" Type="http://schemas.openxmlformats.org/officeDocument/2006/relationships/customXml" Target="../ink/ink1207.xml"/><Relationship Id="rId13" Type="http://schemas.openxmlformats.org/officeDocument/2006/relationships/image" Target="../media/image2014.png"/><Relationship Id="rId18" Type="http://schemas.openxmlformats.org/officeDocument/2006/relationships/customXml" Target="../ink/ink1138.xml"/><Relationship Id="rId39" Type="http://schemas.openxmlformats.org/officeDocument/2006/relationships/image" Target="../media/image2027.png"/><Relationship Id="rId109" Type="http://schemas.openxmlformats.org/officeDocument/2006/relationships/image" Target="../media/image2062.png"/><Relationship Id="rId34" Type="http://schemas.openxmlformats.org/officeDocument/2006/relationships/customXml" Target="../ink/ink1146.xml"/><Relationship Id="rId50" Type="http://schemas.openxmlformats.org/officeDocument/2006/relationships/customXml" Target="../ink/ink1154.xml"/><Relationship Id="rId55" Type="http://schemas.openxmlformats.org/officeDocument/2006/relationships/image" Target="../media/image2035.png"/><Relationship Id="rId76" Type="http://schemas.openxmlformats.org/officeDocument/2006/relationships/customXml" Target="../ink/ink1167.xml"/><Relationship Id="rId97" Type="http://schemas.openxmlformats.org/officeDocument/2006/relationships/image" Target="../media/image2056.png"/><Relationship Id="rId104" Type="http://schemas.openxmlformats.org/officeDocument/2006/relationships/customXml" Target="../ink/ink1181.xml"/><Relationship Id="rId120" Type="http://schemas.openxmlformats.org/officeDocument/2006/relationships/customXml" Target="../ink/ink1189.xml"/><Relationship Id="rId125" Type="http://schemas.openxmlformats.org/officeDocument/2006/relationships/image" Target="../media/image2070.png"/><Relationship Id="rId141" Type="http://schemas.openxmlformats.org/officeDocument/2006/relationships/image" Target="../media/image2078.png"/><Relationship Id="rId146" Type="http://schemas.openxmlformats.org/officeDocument/2006/relationships/customXml" Target="../ink/ink1202.xml"/><Relationship Id="rId167" Type="http://schemas.openxmlformats.org/officeDocument/2006/relationships/image" Target="../media/image2091.png"/><Relationship Id="rId7" Type="http://schemas.openxmlformats.org/officeDocument/2006/relationships/image" Target="../media/image2011.png"/><Relationship Id="rId71" Type="http://schemas.openxmlformats.org/officeDocument/2006/relationships/image" Target="../media/image2043.png"/><Relationship Id="rId92" Type="http://schemas.openxmlformats.org/officeDocument/2006/relationships/customXml" Target="../ink/ink1175.xml"/><Relationship Id="rId162" Type="http://schemas.openxmlformats.org/officeDocument/2006/relationships/customXml" Target="../ink/ink1210.xml"/><Relationship Id="rId2" Type="http://schemas.openxmlformats.org/officeDocument/2006/relationships/notesSlide" Target="../notesSlides/notesSlide22.xml"/><Relationship Id="rId29" Type="http://schemas.openxmlformats.org/officeDocument/2006/relationships/image" Target="../media/image2022.png"/><Relationship Id="rId24" Type="http://schemas.openxmlformats.org/officeDocument/2006/relationships/customXml" Target="../ink/ink1141.xml"/><Relationship Id="rId40" Type="http://schemas.openxmlformats.org/officeDocument/2006/relationships/customXml" Target="../ink/ink1149.xml"/><Relationship Id="rId45" Type="http://schemas.openxmlformats.org/officeDocument/2006/relationships/image" Target="../media/image2030.png"/><Relationship Id="rId66" Type="http://schemas.openxmlformats.org/officeDocument/2006/relationships/customXml" Target="../ink/ink1162.xml"/><Relationship Id="rId87" Type="http://schemas.openxmlformats.org/officeDocument/2006/relationships/image" Target="../media/image2051.png"/><Relationship Id="rId110" Type="http://schemas.openxmlformats.org/officeDocument/2006/relationships/customXml" Target="../ink/ink1184.xml"/><Relationship Id="rId115" Type="http://schemas.openxmlformats.org/officeDocument/2006/relationships/image" Target="../media/image2065.png"/><Relationship Id="rId131" Type="http://schemas.openxmlformats.org/officeDocument/2006/relationships/image" Target="../media/image2073.png"/><Relationship Id="rId136" Type="http://schemas.openxmlformats.org/officeDocument/2006/relationships/customXml" Target="../ink/ink1197.xml"/><Relationship Id="rId157" Type="http://schemas.openxmlformats.org/officeDocument/2006/relationships/image" Target="../media/image2086.png"/><Relationship Id="rId61" Type="http://schemas.openxmlformats.org/officeDocument/2006/relationships/image" Target="../media/image2038.png"/><Relationship Id="rId82" Type="http://schemas.openxmlformats.org/officeDocument/2006/relationships/customXml" Target="../ink/ink1170.xml"/><Relationship Id="rId152" Type="http://schemas.openxmlformats.org/officeDocument/2006/relationships/customXml" Target="../ink/ink1205.xml"/><Relationship Id="rId19" Type="http://schemas.openxmlformats.org/officeDocument/2006/relationships/image" Target="../media/image2017.png"/><Relationship Id="rId14" Type="http://schemas.openxmlformats.org/officeDocument/2006/relationships/customXml" Target="../ink/ink1136.xml"/><Relationship Id="rId30" Type="http://schemas.openxmlformats.org/officeDocument/2006/relationships/customXml" Target="../ink/ink1144.xml"/><Relationship Id="rId35" Type="http://schemas.openxmlformats.org/officeDocument/2006/relationships/image" Target="../media/image2025.png"/><Relationship Id="rId56" Type="http://schemas.openxmlformats.org/officeDocument/2006/relationships/customXml" Target="../ink/ink1157.xml"/><Relationship Id="rId77" Type="http://schemas.openxmlformats.org/officeDocument/2006/relationships/image" Target="../media/image2046.png"/><Relationship Id="rId100" Type="http://schemas.openxmlformats.org/officeDocument/2006/relationships/customXml" Target="../ink/ink1179.xml"/><Relationship Id="rId105" Type="http://schemas.openxmlformats.org/officeDocument/2006/relationships/image" Target="../media/image2060.png"/><Relationship Id="rId126" Type="http://schemas.openxmlformats.org/officeDocument/2006/relationships/customXml" Target="../ink/ink1192.xml"/><Relationship Id="rId147" Type="http://schemas.openxmlformats.org/officeDocument/2006/relationships/image" Target="../media/image2081.png"/><Relationship Id="rId168" Type="http://schemas.openxmlformats.org/officeDocument/2006/relationships/customXml" Target="../ink/ink1213.xml"/><Relationship Id="rId8" Type="http://schemas.openxmlformats.org/officeDocument/2006/relationships/customXml" Target="../ink/ink1133.xml"/><Relationship Id="rId51" Type="http://schemas.openxmlformats.org/officeDocument/2006/relationships/image" Target="../media/image2033.png"/><Relationship Id="rId72" Type="http://schemas.openxmlformats.org/officeDocument/2006/relationships/customXml" Target="../ink/ink1165.xml"/><Relationship Id="rId93" Type="http://schemas.openxmlformats.org/officeDocument/2006/relationships/image" Target="../media/image2054.png"/><Relationship Id="rId98" Type="http://schemas.openxmlformats.org/officeDocument/2006/relationships/customXml" Target="../ink/ink1178.xml"/><Relationship Id="rId121" Type="http://schemas.openxmlformats.org/officeDocument/2006/relationships/image" Target="../media/image2068.png"/><Relationship Id="rId142" Type="http://schemas.openxmlformats.org/officeDocument/2006/relationships/customXml" Target="../ink/ink1200.xml"/><Relationship Id="rId163" Type="http://schemas.openxmlformats.org/officeDocument/2006/relationships/image" Target="../media/image2089.png"/><Relationship Id="rId3" Type="http://schemas.openxmlformats.org/officeDocument/2006/relationships/image" Target="../media/image11.png"/><Relationship Id="rId25" Type="http://schemas.openxmlformats.org/officeDocument/2006/relationships/image" Target="../media/image2020.png"/><Relationship Id="rId46" Type="http://schemas.openxmlformats.org/officeDocument/2006/relationships/customXml" Target="../ink/ink1152.xml"/><Relationship Id="rId67" Type="http://schemas.openxmlformats.org/officeDocument/2006/relationships/image" Target="../media/image2041.png"/><Relationship Id="rId116" Type="http://schemas.openxmlformats.org/officeDocument/2006/relationships/customXml" Target="../ink/ink1187.xml"/><Relationship Id="rId137" Type="http://schemas.openxmlformats.org/officeDocument/2006/relationships/image" Target="../media/image2076.png"/><Relationship Id="rId158" Type="http://schemas.openxmlformats.org/officeDocument/2006/relationships/customXml" Target="../ink/ink1208.xml"/><Relationship Id="rId20" Type="http://schemas.openxmlformats.org/officeDocument/2006/relationships/customXml" Target="../ink/ink1139.xml"/><Relationship Id="rId41" Type="http://schemas.openxmlformats.org/officeDocument/2006/relationships/image" Target="../media/image2028.png"/><Relationship Id="rId62" Type="http://schemas.openxmlformats.org/officeDocument/2006/relationships/customXml" Target="../ink/ink1160.xml"/><Relationship Id="rId83" Type="http://schemas.openxmlformats.org/officeDocument/2006/relationships/image" Target="../media/image2049.png"/><Relationship Id="rId88" Type="http://schemas.openxmlformats.org/officeDocument/2006/relationships/customXml" Target="../ink/ink1173.xml"/><Relationship Id="rId111" Type="http://schemas.openxmlformats.org/officeDocument/2006/relationships/image" Target="../media/image2063.png"/><Relationship Id="rId132" Type="http://schemas.openxmlformats.org/officeDocument/2006/relationships/customXml" Target="../ink/ink1195.xml"/><Relationship Id="rId153" Type="http://schemas.openxmlformats.org/officeDocument/2006/relationships/image" Target="../media/image2084.png"/><Relationship Id="rId15" Type="http://schemas.openxmlformats.org/officeDocument/2006/relationships/image" Target="../media/image2015.png"/><Relationship Id="rId36" Type="http://schemas.openxmlformats.org/officeDocument/2006/relationships/customXml" Target="../ink/ink1147.xml"/><Relationship Id="rId57" Type="http://schemas.openxmlformats.org/officeDocument/2006/relationships/image" Target="../media/image2036.png"/><Relationship Id="rId106" Type="http://schemas.openxmlformats.org/officeDocument/2006/relationships/customXml" Target="../ink/ink1182.xml"/><Relationship Id="rId127" Type="http://schemas.openxmlformats.org/officeDocument/2006/relationships/image" Target="../media/image2071.png"/><Relationship Id="rId10" Type="http://schemas.openxmlformats.org/officeDocument/2006/relationships/customXml" Target="../ink/ink1134.xml"/><Relationship Id="rId31" Type="http://schemas.openxmlformats.org/officeDocument/2006/relationships/image" Target="../media/image2023.png"/><Relationship Id="rId52" Type="http://schemas.openxmlformats.org/officeDocument/2006/relationships/customXml" Target="../ink/ink1155.xml"/><Relationship Id="rId73" Type="http://schemas.openxmlformats.org/officeDocument/2006/relationships/image" Target="../media/image2044.png"/><Relationship Id="rId78" Type="http://schemas.openxmlformats.org/officeDocument/2006/relationships/customXml" Target="../ink/ink1168.xml"/><Relationship Id="rId94" Type="http://schemas.openxmlformats.org/officeDocument/2006/relationships/customXml" Target="../ink/ink1176.xml"/><Relationship Id="rId99" Type="http://schemas.openxmlformats.org/officeDocument/2006/relationships/image" Target="../media/image2057.png"/><Relationship Id="rId101" Type="http://schemas.openxmlformats.org/officeDocument/2006/relationships/image" Target="../media/image2058.png"/><Relationship Id="rId122" Type="http://schemas.openxmlformats.org/officeDocument/2006/relationships/customXml" Target="../ink/ink1190.xml"/><Relationship Id="rId143" Type="http://schemas.openxmlformats.org/officeDocument/2006/relationships/image" Target="../media/image2079.png"/><Relationship Id="rId148" Type="http://schemas.openxmlformats.org/officeDocument/2006/relationships/customXml" Target="../ink/ink1203.xml"/><Relationship Id="rId164" Type="http://schemas.openxmlformats.org/officeDocument/2006/relationships/customXml" Target="../ink/ink1211.xml"/><Relationship Id="rId169" Type="http://schemas.openxmlformats.org/officeDocument/2006/relationships/image" Target="../media/image2092.png"/><Relationship Id="rId4" Type="http://schemas.openxmlformats.org/officeDocument/2006/relationships/customXml" Target="../ink/ink1131.xml"/><Relationship Id="rId9" Type="http://schemas.openxmlformats.org/officeDocument/2006/relationships/image" Target="../media/image2012.png"/><Relationship Id="rId26" Type="http://schemas.openxmlformats.org/officeDocument/2006/relationships/customXml" Target="../ink/ink1142.xml"/><Relationship Id="rId47" Type="http://schemas.openxmlformats.org/officeDocument/2006/relationships/image" Target="../media/image2031.png"/><Relationship Id="rId68" Type="http://schemas.openxmlformats.org/officeDocument/2006/relationships/customXml" Target="../ink/ink1163.xml"/><Relationship Id="rId89" Type="http://schemas.openxmlformats.org/officeDocument/2006/relationships/image" Target="../media/image2052.png"/><Relationship Id="rId112" Type="http://schemas.openxmlformats.org/officeDocument/2006/relationships/customXml" Target="../ink/ink1185.xml"/><Relationship Id="rId133" Type="http://schemas.openxmlformats.org/officeDocument/2006/relationships/image" Target="../media/image2074.png"/><Relationship Id="rId154" Type="http://schemas.openxmlformats.org/officeDocument/2006/relationships/customXml" Target="../ink/ink1206.xml"/><Relationship Id="rId16" Type="http://schemas.openxmlformats.org/officeDocument/2006/relationships/customXml" Target="../ink/ink1137.xml"/><Relationship Id="rId37" Type="http://schemas.openxmlformats.org/officeDocument/2006/relationships/image" Target="../media/image2026.png"/><Relationship Id="rId58" Type="http://schemas.openxmlformats.org/officeDocument/2006/relationships/customXml" Target="../ink/ink1158.xml"/><Relationship Id="rId79" Type="http://schemas.openxmlformats.org/officeDocument/2006/relationships/image" Target="../media/image2047.png"/><Relationship Id="rId102" Type="http://schemas.openxmlformats.org/officeDocument/2006/relationships/customXml" Target="../ink/ink1180.xml"/><Relationship Id="rId123" Type="http://schemas.openxmlformats.org/officeDocument/2006/relationships/image" Target="../media/image2069.png"/><Relationship Id="rId144" Type="http://schemas.openxmlformats.org/officeDocument/2006/relationships/customXml" Target="../ink/ink1201.xml"/><Relationship Id="rId90" Type="http://schemas.openxmlformats.org/officeDocument/2006/relationships/customXml" Target="../ink/ink1174.xml"/><Relationship Id="rId165" Type="http://schemas.openxmlformats.org/officeDocument/2006/relationships/image" Target="../media/image2090.png"/><Relationship Id="rId27" Type="http://schemas.openxmlformats.org/officeDocument/2006/relationships/image" Target="../media/image2021.png"/><Relationship Id="rId48" Type="http://schemas.openxmlformats.org/officeDocument/2006/relationships/customXml" Target="../ink/ink1153.xml"/><Relationship Id="rId69" Type="http://schemas.openxmlformats.org/officeDocument/2006/relationships/image" Target="../media/image2042.png"/><Relationship Id="rId113" Type="http://schemas.openxmlformats.org/officeDocument/2006/relationships/image" Target="../media/image2064.png"/><Relationship Id="rId134" Type="http://schemas.openxmlformats.org/officeDocument/2006/relationships/customXml" Target="../ink/ink1196.xml"/><Relationship Id="rId80" Type="http://schemas.openxmlformats.org/officeDocument/2006/relationships/customXml" Target="../ink/ink1169.xml"/><Relationship Id="rId155" Type="http://schemas.openxmlformats.org/officeDocument/2006/relationships/image" Target="../media/image2085.png"/><Relationship Id="rId17" Type="http://schemas.openxmlformats.org/officeDocument/2006/relationships/image" Target="../media/image2016.png"/><Relationship Id="rId38" Type="http://schemas.openxmlformats.org/officeDocument/2006/relationships/customXml" Target="../ink/ink1148.xml"/><Relationship Id="rId59" Type="http://schemas.openxmlformats.org/officeDocument/2006/relationships/image" Target="../media/image2037.png"/><Relationship Id="rId103" Type="http://schemas.openxmlformats.org/officeDocument/2006/relationships/image" Target="../media/image2059.png"/><Relationship Id="rId124" Type="http://schemas.openxmlformats.org/officeDocument/2006/relationships/customXml" Target="../ink/ink1191.xml"/></Relationships>
</file>

<file path=ppt/slides/_rels/slide23.xml.rels><?xml version="1.0" encoding="UTF-8" standalone="yes"?>
<Relationships xmlns="http://schemas.openxmlformats.org/package/2006/relationships"><Relationship Id="rId8" Type="http://schemas.openxmlformats.org/officeDocument/2006/relationships/customXml" Target="../ink/ink1216.xml"/><Relationship Id="rId13" Type="http://schemas.openxmlformats.org/officeDocument/2006/relationships/image" Target="../media/image2098.png"/><Relationship Id="rId18" Type="http://schemas.openxmlformats.org/officeDocument/2006/relationships/customXml" Target="../ink/ink1221.xml"/><Relationship Id="rId3" Type="http://schemas.openxmlformats.org/officeDocument/2006/relationships/image" Target="../media/image12.png"/><Relationship Id="rId7" Type="http://schemas.openxmlformats.org/officeDocument/2006/relationships/image" Target="../media/image2095.png"/><Relationship Id="rId12" Type="http://schemas.openxmlformats.org/officeDocument/2006/relationships/customXml" Target="../ink/ink1218.xml"/><Relationship Id="rId17" Type="http://schemas.openxmlformats.org/officeDocument/2006/relationships/image" Target="../media/image2100.png"/><Relationship Id="rId2" Type="http://schemas.openxmlformats.org/officeDocument/2006/relationships/notesSlide" Target="../notesSlides/notesSlide23.xml"/><Relationship Id="rId16" Type="http://schemas.openxmlformats.org/officeDocument/2006/relationships/customXml" Target="../ink/ink1220.xml"/><Relationship Id="rId1" Type="http://schemas.openxmlformats.org/officeDocument/2006/relationships/slideLayout" Target="../slideLayouts/slideLayout7.xml"/><Relationship Id="rId6" Type="http://schemas.openxmlformats.org/officeDocument/2006/relationships/customXml" Target="../ink/ink1215.xml"/><Relationship Id="rId11" Type="http://schemas.openxmlformats.org/officeDocument/2006/relationships/image" Target="../media/image2097.png"/><Relationship Id="rId5" Type="http://schemas.openxmlformats.org/officeDocument/2006/relationships/image" Target="../media/image2094.png"/><Relationship Id="rId15" Type="http://schemas.openxmlformats.org/officeDocument/2006/relationships/image" Target="../media/image2099.png"/><Relationship Id="rId10" Type="http://schemas.openxmlformats.org/officeDocument/2006/relationships/customXml" Target="../ink/ink1217.xml"/><Relationship Id="rId19" Type="http://schemas.openxmlformats.org/officeDocument/2006/relationships/image" Target="../media/image2101.png"/><Relationship Id="rId4" Type="http://schemas.openxmlformats.org/officeDocument/2006/relationships/customXml" Target="../ink/ink1214.xml"/><Relationship Id="rId9" Type="http://schemas.openxmlformats.org/officeDocument/2006/relationships/image" Target="../media/image2096.png"/><Relationship Id="rId14" Type="http://schemas.openxmlformats.org/officeDocument/2006/relationships/customXml" Target="../ink/ink1219.xml"/></Relationships>
</file>

<file path=ppt/slides/_rels/slide24.xml.rels><?xml version="1.0" encoding="UTF-8" standalone="yes"?>
<Relationships xmlns="http://schemas.openxmlformats.org/package/2006/relationships"><Relationship Id="rId8" Type="http://schemas.openxmlformats.org/officeDocument/2006/relationships/image" Target="../media/image2104.png"/><Relationship Id="rId3" Type="http://schemas.openxmlformats.org/officeDocument/2006/relationships/customXml" Target="../ink/ink1222.xml"/><Relationship Id="rId7" Type="http://schemas.openxmlformats.org/officeDocument/2006/relationships/customXml" Target="../ink/ink122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103.png"/><Relationship Id="rId5" Type="http://schemas.openxmlformats.org/officeDocument/2006/relationships/customXml" Target="../ink/ink1223.xml"/><Relationship Id="rId10" Type="http://schemas.openxmlformats.org/officeDocument/2006/relationships/image" Target="../media/image2105.png"/><Relationship Id="rId4" Type="http://schemas.openxmlformats.org/officeDocument/2006/relationships/image" Target="../media/image2102.png"/><Relationship Id="rId9" Type="http://schemas.openxmlformats.org/officeDocument/2006/relationships/customXml" Target="../ink/ink1225.xml"/></Relationships>
</file>

<file path=ppt/slides/_rels/slide25.xml.rels><?xml version="1.0" encoding="UTF-8" standalone="yes"?>
<Relationships xmlns="http://schemas.openxmlformats.org/package/2006/relationships"><Relationship Id="rId26" Type="http://schemas.openxmlformats.org/officeDocument/2006/relationships/customXml" Target="../ink/ink1237.xml"/><Relationship Id="rId21" Type="http://schemas.openxmlformats.org/officeDocument/2006/relationships/image" Target="../media/image2115.png"/><Relationship Id="rId42" Type="http://schemas.openxmlformats.org/officeDocument/2006/relationships/customXml" Target="../ink/ink1245.xml"/><Relationship Id="rId47" Type="http://schemas.openxmlformats.org/officeDocument/2006/relationships/image" Target="../media/image2128.png"/><Relationship Id="rId63" Type="http://schemas.openxmlformats.org/officeDocument/2006/relationships/image" Target="../media/image2136.png"/><Relationship Id="rId68" Type="http://schemas.openxmlformats.org/officeDocument/2006/relationships/customXml" Target="../ink/ink1258.xml"/><Relationship Id="rId84" Type="http://schemas.openxmlformats.org/officeDocument/2006/relationships/customXml" Target="../ink/ink1266.xml"/><Relationship Id="rId89" Type="http://schemas.openxmlformats.org/officeDocument/2006/relationships/image" Target="../media/image2149.png"/><Relationship Id="rId16" Type="http://schemas.openxmlformats.org/officeDocument/2006/relationships/customXml" Target="../ink/ink1232.xml"/><Relationship Id="rId11" Type="http://schemas.openxmlformats.org/officeDocument/2006/relationships/image" Target="../media/image2110.png"/><Relationship Id="rId32" Type="http://schemas.openxmlformats.org/officeDocument/2006/relationships/customXml" Target="../ink/ink1240.xml"/><Relationship Id="rId37" Type="http://schemas.openxmlformats.org/officeDocument/2006/relationships/image" Target="../media/image2123.png"/><Relationship Id="rId53" Type="http://schemas.openxmlformats.org/officeDocument/2006/relationships/image" Target="../media/image2131.png"/><Relationship Id="rId58" Type="http://schemas.openxmlformats.org/officeDocument/2006/relationships/customXml" Target="../ink/ink1253.xml"/><Relationship Id="rId74" Type="http://schemas.openxmlformats.org/officeDocument/2006/relationships/customXml" Target="../ink/ink1261.xml"/><Relationship Id="rId79" Type="http://schemas.openxmlformats.org/officeDocument/2006/relationships/image" Target="../media/image2144.png"/><Relationship Id="rId5" Type="http://schemas.openxmlformats.org/officeDocument/2006/relationships/image" Target="../media/image2107.png"/><Relationship Id="rId90" Type="http://schemas.openxmlformats.org/officeDocument/2006/relationships/customXml" Target="../ink/ink1269.xml"/><Relationship Id="rId95" Type="http://schemas.openxmlformats.org/officeDocument/2006/relationships/image" Target="../media/image2152.png"/><Relationship Id="rId22" Type="http://schemas.openxmlformats.org/officeDocument/2006/relationships/customXml" Target="../ink/ink1235.xml"/><Relationship Id="rId27" Type="http://schemas.openxmlformats.org/officeDocument/2006/relationships/image" Target="../media/image2118.png"/><Relationship Id="rId43" Type="http://schemas.openxmlformats.org/officeDocument/2006/relationships/image" Target="../media/image2126.png"/><Relationship Id="rId48" Type="http://schemas.openxmlformats.org/officeDocument/2006/relationships/customXml" Target="../ink/ink1248.xml"/><Relationship Id="rId64" Type="http://schemas.openxmlformats.org/officeDocument/2006/relationships/customXml" Target="../ink/ink1256.xml"/><Relationship Id="rId69" Type="http://schemas.openxmlformats.org/officeDocument/2006/relationships/image" Target="../media/image2139.png"/><Relationship Id="rId80" Type="http://schemas.openxmlformats.org/officeDocument/2006/relationships/customXml" Target="../ink/ink1264.xml"/><Relationship Id="rId85" Type="http://schemas.openxmlformats.org/officeDocument/2006/relationships/image" Target="../media/image2147.png"/><Relationship Id="rId3" Type="http://schemas.openxmlformats.org/officeDocument/2006/relationships/image" Target="../media/image13.png"/><Relationship Id="rId12" Type="http://schemas.openxmlformats.org/officeDocument/2006/relationships/customXml" Target="../ink/ink1230.xml"/><Relationship Id="rId17" Type="http://schemas.openxmlformats.org/officeDocument/2006/relationships/image" Target="../media/image2113.png"/><Relationship Id="rId25" Type="http://schemas.openxmlformats.org/officeDocument/2006/relationships/image" Target="../media/image2117.png"/><Relationship Id="rId33" Type="http://schemas.openxmlformats.org/officeDocument/2006/relationships/image" Target="../media/image2121.png"/><Relationship Id="rId38" Type="http://schemas.openxmlformats.org/officeDocument/2006/relationships/customXml" Target="../ink/ink1243.xml"/><Relationship Id="rId46" Type="http://schemas.openxmlformats.org/officeDocument/2006/relationships/customXml" Target="../ink/ink1247.xml"/><Relationship Id="rId59" Type="http://schemas.openxmlformats.org/officeDocument/2006/relationships/image" Target="../media/image2134.png"/><Relationship Id="rId67" Type="http://schemas.openxmlformats.org/officeDocument/2006/relationships/image" Target="../media/image2138.png"/><Relationship Id="rId20" Type="http://schemas.openxmlformats.org/officeDocument/2006/relationships/customXml" Target="../ink/ink1234.xml"/><Relationship Id="rId41" Type="http://schemas.openxmlformats.org/officeDocument/2006/relationships/image" Target="../media/image2125.png"/><Relationship Id="rId54" Type="http://schemas.openxmlformats.org/officeDocument/2006/relationships/customXml" Target="../ink/ink1251.xml"/><Relationship Id="rId62" Type="http://schemas.openxmlformats.org/officeDocument/2006/relationships/customXml" Target="../ink/ink1255.xml"/><Relationship Id="rId70" Type="http://schemas.openxmlformats.org/officeDocument/2006/relationships/customXml" Target="../ink/ink1259.xml"/><Relationship Id="rId75" Type="http://schemas.openxmlformats.org/officeDocument/2006/relationships/image" Target="../media/image2142.png"/><Relationship Id="rId83" Type="http://schemas.openxmlformats.org/officeDocument/2006/relationships/image" Target="../media/image2146.png"/><Relationship Id="rId88" Type="http://schemas.openxmlformats.org/officeDocument/2006/relationships/customXml" Target="../ink/ink1268.xml"/><Relationship Id="rId91" Type="http://schemas.openxmlformats.org/officeDocument/2006/relationships/image" Target="../media/image2150.png"/><Relationship Id="rId96" Type="http://schemas.openxmlformats.org/officeDocument/2006/relationships/customXml" Target="../ink/ink1272.xml"/><Relationship Id="rId1" Type="http://schemas.openxmlformats.org/officeDocument/2006/relationships/slideLayout" Target="../slideLayouts/slideLayout7.xml"/><Relationship Id="rId6" Type="http://schemas.openxmlformats.org/officeDocument/2006/relationships/customXml" Target="../ink/ink1227.xml"/><Relationship Id="rId15" Type="http://schemas.openxmlformats.org/officeDocument/2006/relationships/image" Target="../media/image2112.png"/><Relationship Id="rId23" Type="http://schemas.openxmlformats.org/officeDocument/2006/relationships/image" Target="../media/image2116.png"/><Relationship Id="rId28" Type="http://schemas.openxmlformats.org/officeDocument/2006/relationships/customXml" Target="../ink/ink1238.xml"/><Relationship Id="rId36" Type="http://schemas.openxmlformats.org/officeDocument/2006/relationships/customXml" Target="../ink/ink1242.xml"/><Relationship Id="rId49" Type="http://schemas.openxmlformats.org/officeDocument/2006/relationships/image" Target="../media/image2129.png"/><Relationship Id="rId57" Type="http://schemas.openxmlformats.org/officeDocument/2006/relationships/image" Target="../media/image2133.png"/><Relationship Id="rId10" Type="http://schemas.openxmlformats.org/officeDocument/2006/relationships/customXml" Target="../ink/ink1229.xml"/><Relationship Id="rId31" Type="http://schemas.openxmlformats.org/officeDocument/2006/relationships/image" Target="../media/image2120.png"/><Relationship Id="rId44" Type="http://schemas.openxmlformats.org/officeDocument/2006/relationships/customXml" Target="../ink/ink1246.xml"/><Relationship Id="rId52" Type="http://schemas.openxmlformats.org/officeDocument/2006/relationships/customXml" Target="../ink/ink1250.xml"/><Relationship Id="rId60" Type="http://schemas.openxmlformats.org/officeDocument/2006/relationships/customXml" Target="../ink/ink1254.xml"/><Relationship Id="rId65" Type="http://schemas.openxmlformats.org/officeDocument/2006/relationships/image" Target="../media/image2137.png"/><Relationship Id="rId73" Type="http://schemas.openxmlformats.org/officeDocument/2006/relationships/image" Target="../media/image2141.png"/><Relationship Id="rId78" Type="http://schemas.openxmlformats.org/officeDocument/2006/relationships/customXml" Target="../ink/ink1263.xml"/><Relationship Id="rId81" Type="http://schemas.openxmlformats.org/officeDocument/2006/relationships/image" Target="../media/image2145.png"/><Relationship Id="rId86" Type="http://schemas.openxmlformats.org/officeDocument/2006/relationships/customXml" Target="../ink/ink1267.xml"/><Relationship Id="rId94" Type="http://schemas.openxmlformats.org/officeDocument/2006/relationships/customXml" Target="../ink/ink1271.xml"/><Relationship Id="rId99" Type="http://schemas.openxmlformats.org/officeDocument/2006/relationships/image" Target="../media/image2154.png"/><Relationship Id="rId4" Type="http://schemas.openxmlformats.org/officeDocument/2006/relationships/customXml" Target="../ink/ink1226.xml"/><Relationship Id="rId9" Type="http://schemas.openxmlformats.org/officeDocument/2006/relationships/image" Target="../media/image2109.png"/><Relationship Id="rId13" Type="http://schemas.openxmlformats.org/officeDocument/2006/relationships/image" Target="../media/image2111.png"/><Relationship Id="rId18" Type="http://schemas.openxmlformats.org/officeDocument/2006/relationships/customXml" Target="../ink/ink1233.xml"/><Relationship Id="rId39" Type="http://schemas.openxmlformats.org/officeDocument/2006/relationships/image" Target="../media/image2124.png"/><Relationship Id="rId34" Type="http://schemas.openxmlformats.org/officeDocument/2006/relationships/customXml" Target="../ink/ink1241.xml"/><Relationship Id="rId50" Type="http://schemas.openxmlformats.org/officeDocument/2006/relationships/customXml" Target="../ink/ink1249.xml"/><Relationship Id="rId55" Type="http://schemas.openxmlformats.org/officeDocument/2006/relationships/image" Target="../media/image2132.png"/><Relationship Id="rId76" Type="http://schemas.openxmlformats.org/officeDocument/2006/relationships/customXml" Target="../ink/ink1262.xml"/><Relationship Id="rId97" Type="http://schemas.openxmlformats.org/officeDocument/2006/relationships/image" Target="../media/image2153.png"/><Relationship Id="rId7" Type="http://schemas.openxmlformats.org/officeDocument/2006/relationships/image" Target="../media/image2108.png"/><Relationship Id="rId71" Type="http://schemas.openxmlformats.org/officeDocument/2006/relationships/image" Target="../media/image2140.png"/><Relationship Id="rId92" Type="http://schemas.openxmlformats.org/officeDocument/2006/relationships/customXml" Target="../ink/ink1270.xml"/><Relationship Id="rId2" Type="http://schemas.openxmlformats.org/officeDocument/2006/relationships/notesSlide" Target="../notesSlides/notesSlide25.xml"/><Relationship Id="rId29" Type="http://schemas.openxmlformats.org/officeDocument/2006/relationships/image" Target="../media/image2119.png"/><Relationship Id="rId24" Type="http://schemas.openxmlformats.org/officeDocument/2006/relationships/customXml" Target="../ink/ink1236.xml"/><Relationship Id="rId40" Type="http://schemas.openxmlformats.org/officeDocument/2006/relationships/customXml" Target="../ink/ink1244.xml"/><Relationship Id="rId45" Type="http://schemas.openxmlformats.org/officeDocument/2006/relationships/image" Target="../media/image2127.png"/><Relationship Id="rId66" Type="http://schemas.openxmlformats.org/officeDocument/2006/relationships/customXml" Target="../ink/ink1257.xml"/><Relationship Id="rId87" Type="http://schemas.openxmlformats.org/officeDocument/2006/relationships/image" Target="../media/image2148.png"/><Relationship Id="rId61" Type="http://schemas.openxmlformats.org/officeDocument/2006/relationships/image" Target="../media/image2135.png"/><Relationship Id="rId82" Type="http://schemas.openxmlformats.org/officeDocument/2006/relationships/customXml" Target="../ink/ink1265.xml"/><Relationship Id="rId19" Type="http://schemas.openxmlformats.org/officeDocument/2006/relationships/image" Target="../media/image2114.png"/><Relationship Id="rId14" Type="http://schemas.openxmlformats.org/officeDocument/2006/relationships/customXml" Target="../ink/ink1231.xml"/><Relationship Id="rId30" Type="http://schemas.openxmlformats.org/officeDocument/2006/relationships/customXml" Target="../ink/ink1239.xml"/><Relationship Id="rId35" Type="http://schemas.openxmlformats.org/officeDocument/2006/relationships/image" Target="../media/image2122.png"/><Relationship Id="rId56" Type="http://schemas.openxmlformats.org/officeDocument/2006/relationships/customXml" Target="../ink/ink1252.xml"/><Relationship Id="rId77" Type="http://schemas.openxmlformats.org/officeDocument/2006/relationships/image" Target="../media/image2143.png"/><Relationship Id="rId8" Type="http://schemas.openxmlformats.org/officeDocument/2006/relationships/customXml" Target="../ink/ink1228.xml"/><Relationship Id="rId51" Type="http://schemas.openxmlformats.org/officeDocument/2006/relationships/image" Target="../media/image2130.png"/><Relationship Id="rId72" Type="http://schemas.openxmlformats.org/officeDocument/2006/relationships/customXml" Target="../ink/ink1260.xml"/><Relationship Id="rId93" Type="http://schemas.openxmlformats.org/officeDocument/2006/relationships/image" Target="../media/image2151.png"/><Relationship Id="rId98" Type="http://schemas.openxmlformats.org/officeDocument/2006/relationships/customXml" Target="../ink/ink1273.xml"/></Relationships>
</file>

<file path=ppt/slides/_rels/slide26.xml.rels><?xml version="1.0" encoding="UTF-8" standalone="yes"?>
<Relationships xmlns="http://schemas.openxmlformats.org/package/2006/relationships"><Relationship Id="rId8" Type="http://schemas.openxmlformats.org/officeDocument/2006/relationships/image" Target="../media/image2157.png"/><Relationship Id="rId13" Type="http://schemas.openxmlformats.org/officeDocument/2006/relationships/customXml" Target="../ink/ink1279.xml"/><Relationship Id="rId18" Type="http://schemas.openxmlformats.org/officeDocument/2006/relationships/image" Target="../media/image2162.png"/><Relationship Id="rId26" Type="http://schemas.openxmlformats.org/officeDocument/2006/relationships/image" Target="../media/image2166.png"/><Relationship Id="rId3" Type="http://schemas.openxmlformats.org/officeDocument/2006/relationships/customXml" Target="../ink/ink1274.xml"/><Relationship Id="rId21" Type="http://schemas.openxmlformats.org/officeDocument/2006/relationships/customXml" Target="../ink/ink1283.xml"/><Relationship Id="rId7" Type="http://schemas.openxmlformats.org/officeDocument/2006/relationships/customXml" Target="../ink/ink1276.xml"/><Relationship Id="rId12" Type="http://schemas.openxmlformats.org/officeDocument/2006/relationships/image" Target="../media/image2159.png"/><Relationship Id="rId17" Type="http://schemas.openxmlformats.org/officeDocument/2006/relationships/customXml" Target="../ink/ink1281.xml"/><Relationship Id="rId25" Type="http://schemas.openxmlformats.org/officeDocument/2006/relationships/customXml" Target="../ink/ink1285.xml"/><Relationship Id="rId2" Type="http://schemas.openxmlformats.org/officeDocument/2006/relationships/notesSlide" Target="../notesSlides/notesSlide26.xml"/><Relationship Id="rId16" Type="http://schemas.openxmlformats.org/officeDocument/2006/relationships/image" Target="../media/image2161.png"/><Relationship Id="rId20" Type="http://schemas.openxmlformats.org/officeDocument/2006/relationships/image" Target="../media/image2163.png"/><Relationship Id="rId29" Type="http://schemas.openxmlformats.org/officeDocument/2006/relationships/customXml" Target="../ink/ink1287.xml"/><Relationship Id="rId1" Type="http://schemas.openxmlformats.org/officeDocument/2006/relationships/slideLayout" Target="../slideLayouts/slideLayout7.xml"/><Relationship Id="rId6" Type="http://schemas.openxmlformats.org/officeDocument/2006/relationships/image" Target="../media/image2156.png"/><Relationship Id="rId11" Type="http://schemas.openxmlformats.org/officeDocument/2006/relationships/customXml" Target="../ink/ink1278.xml"/><Relationship Id="rId24" Type="http://schemas.openxmlformats.org/officeDocument/2006/relationships/image" Target="../media/image2165.png"/><Relationship Id="rId32" Type="http://schemas.openxmlformats.org/officeDocument/2006/relationships/image" Target="../media/image2169.png"/><Relationship Id="rId5" Type="http://schemas.openxmlformats.org/officeDocument/2006/relationships/customXml" Target="../ink/ink1275.xml"/><Relationship Id="rId15" Type="http://schemas.openxmlformats.org/officeDocument/2006/relationships/customXml" Target="../ink/ink1280.xml"/><Relationship Id="rId23" Type="http://schemas.openxmlformats.org/officeDocument/2006/relationships/customXml" Target="../ink/ink1284.xml"/><Relationship Id="rId28" Type="http://schemas.openxmlformats.org/officeDocument/2006/relationships/image" Target="../media/image2167.png"/><Relationship Id="rId10" Type="http://schemas.openxmlformats.org/officeDocument/2006/relationships/image" Target="../media/image2158.png"/><Relationship Id="rId19" Type="http://schemas.openxmlformats.org/officeDocument/2006/relationships/customXml" Target="../ink/ink1282.xml"/><Relationship Id="rId31" Type="http://schemas.openxmlformats.org/officeDocument/2006/relationships/customXml" Target="../ink/ink1288.xml"/><Relationship Id="rId4" Type="http://schemas.openxmlformats.org/officeDocument/2006/relationships/image" Target="../media/image2155.png"/><Relationship Id="rId9" Type="http://schemas.openxmlformats.org/officeDocument/2006/relationships/customXml" Target="../ink/ink1277.xml"/><Relationship Id="rId14" Type="http://schemas.openxmlformats.org/officeDocument/2006/relationships/image" Target="../media/image2160.png"/><Relationship Id="rId22" Type="http://schemas.openxmlformats.org/officeDocument/2006/relationships/image" Target="../media/image2164.png"/><Relationship Id="rId27" Type="http://schemas.openxmlformats.org/officeDocument/2006/relationships/customXml" Target="../ink/ink1286.xml"/><Relationship Id="rId30" Type="http://schemas.openxmlformats.org/officeDocument/2006/relationships/image" Target="../media/image216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3" Type="http://schemas.openxmlformats.org/officeDocument/2006/relationships/customXml" Target="../ink/ink17.xml"/><Relationship Id="rId18" Type="http://schemas.openxmlformats.org/officeDocument/2006/relationships/image" Target="../media/image916.png"/><Relationship Id="rId26" Type="http://schemas.openxmlformats.org/officeDocument/2006/relationships/image" Target="../media/image920.png"/><Relationship Id="rId39" Type="http://schemas.openxmlformats.org/officeDocument/2006/relationships/customXml" Target="../ink/ink30.xml"/><Relationship Id="rId21" Type="http://schemas.openxmlformats.org/officeDocument/2006/relationships/customXml" Target="../ink/ink21.xml"/><Relationship Id="rId34" Type="http://schemas.openxmlformats.org/officeDocument/2006/relationships/image" Target="../media/image924.png"/><Relationship Id="rId7" Type="http://schemas.openxmlformats.org/officeDocument/2006/relationships/customXml" Target="../ink/ink14.xml"/><Relationship Id="rId12" Type="http://schemas.openxmlformats.org/officeDocument/2006/relationships/image" Target="../media/image913.png"/><Relationship Id="rId17" Type="http://schemas.openxmlformats.org/officeDocument/2006/relationships/customXml" Target="../ink/ink19.xml"/><Relationship Id="rId25" Type="http://schemas.openxmlformats.org/officeDocument/2006/relationships/customXml" Target="../ink/ink23.xml"/><Relationship Id="rId33" Type="http://schemas.openxmlformats.org/officeDocument/2006/relationships/customXml" Target="../ink/ink27.xml"/><Relationship Id="rId38" Type="http://schemas.openxmlformats.org/officeDocument/2006/relationships/image" Target="../media/image926.png"/><Relationship Id="rId2" Type="http://schemas.openxmlformats.org/officeDocument/2006/relationships/notesSlide" Target="../notesSlides/notesSlide3.xml"/><Relationship Id="rId16" Type="http://schemas.openxmlformats.org/officeDocument/2006/relationships/image" Target="../media/image915.png"/><Relationship Id="rId20" Type="http://schemas.openxmlformats.org/officeDocument/2006/relationships/image" Target="../media/image917.png"/><Relationship Id="rId29" Type="http://schemas.openxmlformats.org/officeDocument/2006/relationships/customXml" Target="../ink/ink25.xml"/><Relationship Id="rId1" Type="http://schemas.openxmlformats.org/officeDocument/2006/relationships/slideLayout" Target="../slideLayouts/slideLayout7.xml"/><Relationship Id="rId6" Type="http://schemas.openxmlformats.org/officeDocument/2006/relationships/image" Target="../media/image910.png"/><Relationship Id="rId11" Type="http://schemas.openxmlformats.org/officeDocument/2006/relationships/customXml" Target="../ink/ink16.xml"/><Relationship Id="rId24" Type="http://schemas.openxmlformats.org/officeDocument/2006/relationships/image" Target="../media/image919.png"/><Relationship Id="rId32" Type="http://schemas.openxmlformats.org/officeDocument/2006/relationships/image" Target="../media/image923.png"/><Relationship Id="rId37" Type="http://schemas.openxmlformats.org/officeDocument/2006/relationships/customXml" Target="../ink/ink29.xml"/><Relationship Id="rId40" Type="http://schemas.openxmlformats.org/officeDocument/2006/relationships/image" Target="../media/image927.png"/><Relationship Id="rId5" Type="http://schemas.openxmlformats.org/officeDocument/2006/relationships/customXml" Target="../ink/ink13.xml"/><Relationship Id="rId15" Type="http://schemas.openxmlformats.org/officeDocument/2006/relationships/customXml" Target="../ink/ink18.xml"/><Relationship Id="rId23" Type="http://schemas.openxmlformats.org/officeDocument/2006/relationships/customXml" Target="../ink/ink22.xml"/><Relationship Id="rId28" Type="http://schemas.openxmlformats.org/officeDocument/2006/relationships/image" Target="../media/image921.png"/><Relationship Id="rId36" Type="http://schemas.openxmlformats.org/officeDocument/2006/relationships/image" Target="../media/image925.png"/><Relationship Id="rId10" Type="http://schemas.openxmlformats.org/officeDocument/2006/relationships/image" Target="../media/image912.png"/><Relationship Id="rId19" Type="http://schemas.openxmlformats.org/officeDocument/2006/relationships/customXml" Target="../ink/ink20.xml"/><Relationship Id="rId31" Type="http://schemas.openxmlformats.org/officeDocument/2006/relationships/customXml" Target="../ink/ink26.xml"/><Relationship Id="rId4" Type="http://schemas.openxmlformats.org/officeDocument/2006/relationships/image" Target="../media/image909.png"/><Relationship Id="rId9" Type="http://schemas.openxmlformats.org/officeDocument/2006/relationships/customXml" Target="../ink/ink15.xml"/><Relationship Id="rId14" Type="http://schemas.openxmlformats.org/officeDocument/2006/relationships/image" Target="../media/image914.png"/><Relationship Id="rId22" Type="http://schemas.openxmlformats.org/officeDocument/2006/relationships/image" Target="../media/image918.png"/><Relationship Id="rId27" Type="http://schemas.openxmlformats.org/officeDocument/2006/relationships/customXml" Target="../ink/ink24.xml"/><Relationship Id="rId30" Type="http://schemas.openxmlformats.org/officeDocument/2006/relationships/image" Target="../media/image922.png"/><Relationship Id="rId35" Type="http://schemas.openxmlformats.org/officeDocument/2006/relationships/customXml" Target="../ink/ink28.xml"/><Relationship Id="rId8" Type="http://schemas.openxmlformats.org/officeDocument/2006/relationships/image" Target="../media/image911.png"/><Relationship Id="rId3" Type="http://schemas.openxmlformats.org/officeDocument/2006/relationships/customXml" Target="../ink/ink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hyperlink" Target="https://www.destatis.de/DE/Themen/Wirtschaft/Preise/Verbraucherpreisindex/Methoden/Erlaeuterungen/verbraucherpreisindex.html#:~:text=Was%20beschreibt%20der%20Verbraucherpreisindex%3F,private%20Haushalte%20f%C3%BCr%20Konsumzwecke%20kaufen."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4.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hyperlink" Target="https://www.destatis.de/DE/Themen/Wirtschaft/Preise/Verbraucherpreisindex/PreisKaleidoskopUebersicht.html" TargetMode="External"/><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hyperlink" Target="https://www.destatis.de/DE/Service/Statistik-Visualisiert/persoenlicher-inflationsrechner-uebersicht.html"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image" Target="../media/image939.png"/><Relationship Id="rId117" Type="http://schemas.openxmlformats.org/officeDocument/2006/relationships/customXml" Target="../ink/ink88.xml"/><Relationship Id="rId21" Type="http://schemas.openxmlformats.org/officeDocument/2006/relationships/customXml" Target="../ink/ink40.xml"/><Relationship Id="rId42" Type="http://schemas.openxmlformats.org/officeDocument/2006/relationships/image" Target="../media/image947.png"/><Relationship Id="rId47" Type="http://schemas.openxmlformats.org/officeDocument/2006/relationships/customXml" Target="../ink/ink53.xml"/><Relationship Id="rId63" Type="http://schemas.openxmlformats.org/officeDocument/2006/relationships/customXml" Target="../ink/ink61.xml"/><Relationship Id="rId68" Type="http://schemas.openxmlformats.org/officeDocument/2006/relationships/image" Target="../media/image960.png"/><Relationship Id="rId84" Type="http://schemas.openxmlformats.org/officeDocument/2006/relationships/image" Target="../media/image968.png"/><Relationship Id="rId89" Type="http://schemas.openxmlformats.org/officeDocument/2006/relationships/customXml" Target="../ink/ink74.xml"/><Relationship Id="rId112" Type="http://schemas.openxmlformats.org/officeDocument/2006/relationships/image" Target="../media/image982.png"/><Relationship Id="rId16" Type="http://schemas.openxmlformats.org/officeDocument/2006/relationships/image" Target="../media/image934.png"/><Relationship Id="rId107" Type="http://schemas.openxmlformats.org/officeDocument/2006/relationships/customXml" Target="../ink/ink83.xml"/><Relationship Id="rId11" Type="http://schemas.openxmlformats.org/officeDocument/2006/relationships/customXml" Target="../ink/ink35.xml"/><Relationship Id="rId32" Type="http://schemas.openxmlformats.org/officeDocument/2006/relationships/image" Target="../media/image942.png"/><Relationship Id="rId37" Type="http://schemas.openxmlformats.org/officeDocument/2006/relationships/customXml" Target="../ink/ink48.xml"/><Relationship Id="rId53" Type="http://schemas.openxmlformats.org/officeDocument/2006/relationships/customXml" Target="../ink/ink56.xml"/><Relationship Id="rId58" Type="http://schemas.openxmlformats.org/officeDocument/2006/relationships/image" Target="../media/image955.png"/><Relationship Id="rId74" Type="http://schemas.openxmlformats.org/officeDocument/2006/relationships/image" Target="../media/image963.png"/><Relationship Id="rId79" Type="http://schemas.openxmlformats.org/officeDocument/2006/relationships/customXml" Target="../ink/ink69.xml"/><Relationship Id="rId102" Type="http://schemas.openxmlformats.org/officeDocument/2006/relationships/image" Target="../media/image977.png"/><Relationship Id="rId123" Type="http://schemas.openxmlformats.org/officeDocument/2006/relationships/customXml" Target="../ink/ink91.xml"/><Relationship Id="rId5" Type="http://schemas.openxmlformats.org/officeDocument/2006/relationships/customXml" Target="../ink/ink32.xml"/><Relationship Id="rId90" Type="http://schemas.openxmlformats.org/officeDocument/2006/relationships/image" Target="../media/image971.png"/><Relationship Id="rId95" Type="http://schemas.openxmlformats.org/officeDocument/2006/relationships/customXml" Target="../ink/ink77.xml"/><Relationship Id="rId22" Type="http://schemas.openxmlformats.org/officeDocument/2006/relationships/image" Target="../media/image937.png"/><Relationship Id="rId27" Type="http://schemas.openxmlformats.org/officeDocument/2006/relationships/customXml" Target="../ink/ink43.xml"/><Relationship Id="rId43" Type="http://schemas.openxmlformats.org/officeDocument/2006/relationships/customXml" Target="../ink/ink51.xml"/><Relationship Id="rId48" Type="http://schemas.openxmlformats.org/officeDocument/2006/relationships/image" Target="../media/image950.png"/><Relationship Id="rId64" Type="http://schemas.openxmlformats.org/officeDocument/2006/relationships/image" Target="../media/image958.png"/><Relationship Id="rId69" Type="http://schemas.openxmlformats.org/officeDocument/2006/relationships/customXml" Target="../ink/ink64.xml"/><Relationship Id="rId113" Type="http://schemas.openxmlformats.org/officeDocument/2006/relationships/customXml" Target="../ink/ink86.xml"/><Relationship Id="rId118" Type="http://schemas.openxmlformats.org/officeDocument/2006/relationships/image" Target="../media/image985.png"/><Relationship Id="rId80" Type="http://schemas.openxmlformats.org/officeDocument/2006/relationships/image" Target="../media/image966.png"/><Relationship Id="rId85" Type="http://schemas.openxmlformats.org/officeDocument/2006/relationships/customXml" Target="../ink/ink72.xml"/><Relationship Id="rId12" Type="http://schemas.openxmlformats.org/officeDocument/2006/relationships/image" Target="../media/image932.png"/><Relationship Id="rId17" Type="http://schemas.openxmlformats.org/officeDocument/2006/relationships/customXml" Target="../ink/ink38.xml"/><Relationship Id="rId33" Type="http://schemas.openxmlformats.org/officeDocument/2006/relationships/customXml" Target="../ink/ink46.xml"/><Relationship Id="rId38" Type="http://schemas.openxmlformats.org/officeDocument/2006/relationships/image" Target="../media/image945.png"/><Relationship Id="rId59" Type="http://schemas.openxmlformats.org/officeDocument/2006/relationships/customXml" Target="../ink/ink59.xml"/><Relationship Id="rId103" Type="http://schemas.openxmlformats.org/officeDocument/2006/relationships/customXml" Target="../ink/ink81.xml"/><Relationship Id="rId108" Type="http://schemas.openxmlformats.org/officeDocument/2006/relationships/image" Target="../media/image980.png"/><Relationship Id="rId124" Type="http://schemas.openxmlformats.org/officeDocument/2006/relationships/image" Target="../media/image988.png"/><Relationship Id="rId54" Type="http://schemas.openxmlformats.org/officeDocument/2006/relationships/image" Target="../media/image953.png"/><Relationship Id="rId70" Type="http://schemas.openxmlformats.org/officeDocument/2006/relationships/image" Target="../media/image961.png"/><Relationship Id="rId75" Type="http://schemas.openxmlformats.org/officeDocument/2006/relationships/customXml" Target="../ink/ink67.xml"/><Relationship Id="rId91" Type="http://schemas.openxmlformats.org/officeDocument/2006/relationships/customXml" Target="../ink/ink75.xml"/><Relationship Id="rId96" Type="http://schemas.openxmlformats.org/officeDocument/2006/relationships/image" Target="../media/image974.png"/><Relationship Id="rId1" Type="http://schemas.openxmlformats.org/officeDocument/2006/relationships/slideLayout" Target="../slideLayouts/slideLayout7.xml"/><Relationship Id="rId6" Type="http://schemas.openxmlformats.org/officeDocument/2006/relationships/image" Target="../media/image929.png"/><Relationship Id="rId23" Type="http://schemas.openxmlformats.org/officeDocument/2006/relationships/customXml" Target="../ink/ink41.xml"/><Relationship Id="rId28" Type="http://schemas.openxmlformats.org/officeDocument/2006/relationships/image" Target="../media/image940.png"/><Relationship Id="rId49" Type="http://schemas.openxmlformats.org/officeDocument/2006/relationships/customXml" Target="../ink/ink54.xml"/><Relationship Id="rId114" Type="http://schemas.openxmlformats.org/officeDocument/2006/relationships/image" Target="../media/image983.png"/><Relationship Id="rId119" Type="http://schemas.openxmlformats.org/officeDocument/2006/relationships/customXml" Target="../ink/ink89.xml"/><Relationship Id="rId44" Type="http://schemas.openxmlformats.org/officeDocument/2006/relationships/image" Target="../media/image948.png"/><Relationship Id="rId60" Type="http://schemas.openxmlformats.org/officeDocument/2006/relationships/image" Target="../media/image956.png"/><Relationship Id="rId65" Type="http://schemas.openxmlformats.org/officeDocument/2006/relationships/customXml" Target="../ink/ink62.xml"/><Relationship Id="rId81" Type="http://schemas.openxmlformats.org/officeDocument/2006/relationships/customXml" Target="../ink/ink70.xml"/><Relationship Id="rId86" Type="http://schemas.openxmlformats.org/officeDocument/2006/relationships/image" Target="../media/image969.png"/><Relationship Id="rId13" Type="http://schemas.openxmlformats.org/officeDocument/2006/relationships/customXml" Target="../ink/ink36.xml"/><Relationship Id="rId18" Type="http://schemas.openxmlformats.org/officeDocument/2006/relationships/image" Target="../media/image935.png"/><Relationship Id="rId39" Type="http://schemas.openxmlformats.org/officeDocument/2006/relationships/customXml" Target="../ink/ink49.xml"/><Relationship Id="rId109" Type="http://schemas.openxmlformats.org/officeDocument/2006/relationships/customXml" Target="../ink/ink84.xml"/><Relationship Id="rId34" Type="http://schemas.openxmlformats.org/officeDocument/2006/relationships/image" Target="../media/image943.png"/><Relationship Id="rId50" Type="http://schemas.openxmlformats.org/officeDocument/2006/relationships/image" Target="../media/image951.png"/><Relationship Id="rId55" Type="http://schemas.openxmlformats.org/officeDocument/2006/relationships/customXml" Target="../ink/ink57.xml"/><Relationship Id="rId76" Type="http://schemas.openxmlformats.org/officeDocument/2006/relationships/image" Target="../media/image964.png"/><Relationship Id="rId97" Type="http://schemas.openxmlformats.org/officeDocument/2006/relationships/customXml" Target="../ink/ink78.xml"/><Relationship Id="rId104" Type="http://schemas.openxmlformats.org/officeDocument/2006/relationships/image" Target="../media/image978.png"/><Relationship Id="rId120" Type="http://schemas.openxmlformats.org/officeDocument/2006/relationships/image" Target="../media/image986.png"/><Relationship Id="rId125" Type="http://schemas.openxmlformats.org/officeDocument/2006/relationships/customXml" Target="../ink/ink92.xml"/><Relationship Id="rId7" Type="http://schemas.openxmlformats.org/officeDocument/2006/relationships/customXml" Target="../ink/ink33.xml"/><Relationship Id="rId71" Type="http://schemas.openxmlformats.org/officeDocument/2006/relationships/customXml" Target="../ink/ink65.xml"/><Relationship Id="rId92" Type="http://schemas.openxmlformats.org/officeDocument/2006/relationships/image" Target="../media/image972.png"/><Relationship Id="rId2" Type="http://schemas.openxmlformats.org/officeDocument/2006/relationships/notesSlide" Target="../notesSlides/notesSlide4.xml"/><Relationship Id="rId29" Type="http://schemas.openxmlformats.org/officeDocument/2006/relationships/customXml" Target="../ink/ink44.xml"/><Relationship Id="rId24" Type="http://schemas.openxmlformats.org/officeDocument/2006/relationships/image" Target="../media/image938.png"/><Relationship Id="rId40" Type="http://schemas.openxmlformats.org/officeDocument/2006/relationships/image" Target="../media/image946.png"/><Relationship Id="rId45" Type="http://schemas.openxmlformats.org/officeDocument/2006/relationships/customXml" Target="../ink/ink52.xml"/><Relationship Id="rId66" Type="http://schemas.openxmlformats.org/officeDocument/2006/relationships/image" Target="../media/image959.png"/><Relationship Id="rId87" Type="http://schemas.openxmlformats.org/officeDocument/2006/relationships/customXml" Target="../ink/ink73.xml"/><Relationship Id="rId110" Type="http://schemas.openxmlformats.org/officeDocument/2006/relationships/image" Target="../media/image981.png"/><Relationship Id="rId115" Type="http://schemas.openxmlformats.org/officeDocument/2006/relationships/customXml" Target="../ink/ink87.xml"/><Relationship Id="rId61" Type="http://schemas.openxmlformats.org/officeDocument/2006/relationships/customXml" Target="../ink/ink60.xml"/><Relationship Id="rId82" Type="http://schemas.openxmlformats.org/officeDocument/2006/relationships/image" Target="../media/image967.png"/><Relationship Id="rId19" Type="http://schemas.openxmlformats.org/officeDocument/2006/relationships/customXml" Target="../ink/ink39.xml"/><Relationship Id="rId14" Type="http://schemas.openxmlformats.org/officeDocument/2006/relationships/image" Target="../media/image933.png"/><Relationship Id="rId30" Type="http://schemas.openxmlformats.org/officeDocument/2006/relationships/image" Target="../media/image941.png"/><Relationship Id="rId35" Type="http://schemas.openxmlformats.org/officeDocument/2006/relationships/customXml" Target="../ink/ink47.xml"/><Relationship Id="rId56" Type="http://schemas.openxmlformats.org/officeDocument/2006/relationships/image" Target="../media/image954.png"/><Relationship Id="rId77" Type="http://schemas.openxmlformats.org/officeDocument/2006/relationships/customXml" Target="../ink/ink68.xml"/><Relationship Id="rId100" Type="http://schemas.openxmlformats.org/officeDocument/2006/relationships/image" Target="../media/image976.png"/><Relationship Id="rId105" Type="http://schemas.openxmlformats.org/officeDocument/2006/relationships/customXml" Target="../ink/ink82.xml"/><Relationship Id="rId126" Type="http://schemas.openxmlformats.org/officeDocument/2006/relationships/image" Target="../media/image989.png"/><Relationship Id="rId8" Type="http://schemas.openxmlformats.org/officeDocument/2006/relationships/image" Target="../media/image930.png"/><Relationship Id="rId51" Type="http://schemas.openxmlformats.org/officeDocument/2006/relationships/customXml" Target="../ink/ink55.xml"/><Relationship Id="rId72" Type="http://schemas.openxmlformats.org/officeDocument/2006/relationships/image" Target="../media/image962.png"/><Relationship Id="rId93" Type="http://schemas.openxmlformats.org/officeDocument/2006/relationships/customXml" Target="../ink/ink76.xml"/><Relationship Id="rId98" Type="http://schemas.openxmlformats.org/officeDocument/2006/relationships/image" Target="../media/image975.png"/><Relationship Id="rId121" Type="http://schemas.openxmlformats.org/officeDocument/2006/relationships/customXml" Target="../ink/ink90.xml"/><Relationship Id="rId3" Type="http://schemas.openxmlformats.org/officeDocument/2006/relationships/customXml" Target="../ink/ink31.xml"/><Relationship Id="rId25" Type="http://schemas.openxmlformats.org/officeDocument/2006/relationships/customXml" Target="../ink/ink42.xml"/><Relationship Id="rId46" Type="http://schemas.openxmlformats.org/officeDocument/2006/relationships/image" Target="../media/image949.png"/><Relationship Id="rId67" Type="http://schemas.openxmlformats.org/officeDocument/2006/relationships/customXml" Target="../ink/ink63.xml"/><Relationship Id="rId116" Type="http://schemas.openxmlformats.org/officeDocument/2006/relationships/image" Target="../media/image984.png"/><Relationship Id="rId20" Type="http://schemas.openxmlformats.org/officeDocument/2006/relationships/image" Target="../media/image936.png"/><Relationship Id="rId41" Type="http://schemas.openxmlformats.org/officeDocument/2006/relationships/customXml" Target="../ink/ink50.xml"/><Relationship Id="rId62" Type="http://schemas.openxmlformats.org/officeDocument/2006/relationships/image" Target="../media/image957.png"/><Relationship Id="rId83" Type="http://schemas.openxmlformats.org/officeDocument/2006/relationships/customXml" Target="../ink/ink71.xml"/><Relationship Id="rId88" Type="http://schemas.openxmlformats.org/officeDocument/2006/relationships/image" Target="../media/image970.png"/><Relationship Id="rId111" Type="http://schemas.openxmlformats.org/officeDocument/2006/relationships/customXml" Target="../ink/ink85.xml"/><Relationship Id="rId15" Type="http://schemas.openxmlformats.org/officeDocument/2006/relationships/customXml" Target="../ink/ink37.xml"/><Relationship Id="rId36" Type="http://schemas.openxmlformats.org/officeDocument/2006/relationships/image" Target="../media/image944.png"/><Relationship Id="rId57" Type="http://schemas.openxmlformats.org/officeDocument/2006/relationships/customXml" Target="../ink/ink58.xml"/><Relationship Id="rId106" Type="http://schemas.openxmlformats.org/officeDocument/2006/relationships/image" Target="../media/image979.png"/><Relationship Id="rId10" Type="http://schemas.openxmlformats.org/officeDocument/2006/relationships/image" Target="../media/image931.png"/><Relationship Id="rId31" Type="http://schemas.openxmlformats.org/officeDocument/2006/relationships/customXml" Target="../ink/ink45.xml"/><Relationship Id="rId52" Type="http://schemas.openxmlformats.org/officeDocument/2006/relationships/image" Target="../media/image952.png"/><Relationship Id="rId73" Type="http://schemas.openxmlformats.org/officeDocument/2006/relationships/customXml" Target="../ink/ink66.xml"/><Relationship Id="rId78" Type="http://schemas.openxmlformats.org/officeDocument/2006/relationships/image" Target="../media/image965.png"/><Relationship Id="rId94" Type="http://schemas.openxmlformats.org/officeDocument/2006/relationships/image" Target="../media/image973.png"/><Relationship Id="rId99" Type="http://schemas.openxmlformats.org/officeDocument/2006/relationships/customXml" Target="../ink/ink79.xml"/><Relationship Id="rId101" Type="http://schemas.openxmlformats.org/officeDocument/2006/relationships/customXml" Target="../ink/ink80.xml"/><Relationship Id="rId122" Type="http://schemas.openxmlformats.org/officeDocument/2006/relationships/image" Target="../media/image987.png"/><Relationship Id="rId4" Type="http://schemas.openxmlformats.org/officeDocument/2006/relationships/image" Target="../media/image928.png"/><Relationship Id="rId9" Type="http://schemas.openxmlformats.org/officeDocument/2006/relationships/customXml" Target="../ink/ink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992.png"/><Relationship Id="rId13" Type="http://schemas.openxmlformats.org/officeDocument/2006/relationships/customXml" Target="../ink/ink98.xml"/><Relationship Id="rId18" Type="http://schemas.openxmlformats.org/officeDocument/2006/relationships/image" Target="../media/image997.png"/><Relationship Id="rId3" Type="http://schemas.openxmlformats.org/officeDocument/2006/relationships/customXml" Target="../ink/ink93.xml"/><Relationship Id="rId21" Type="http://schemas.openxmlformats.org/officeDocument/2006/relationships/customXml" Target="../ink/ink102.xml"/><Relationship Id="rId7" Type="http://schemas.openxmlformats.org/officeDocument/2006/relationships/customXml" Target="../ink/ink95.xml"/><Relationship Id="rId12" Type="http://schemas.openxmlformats.org/officeDocument/2006/relationships/image" Target="../media/image994.png"/><Relationship Id="rId17" Type="http://schemas.openxmlformats.org/officeDocument/2006/relationships/customXml" Target="../ink/ink100.xml"/><Relationship Id="rId2" Type="http://schemas.openxmlformats.org/officeDocument/2006/relationships/notesSlide" Target="../notesSlides/notesSlide5.xml"/><Relationship Id="rId16" Type="http://schemas.openxmlformats.org/officeDocument/2006/relationships/image" Target="../media/image996.png"/><Relationship Id="rId20" Type="http://schemas.openxmlformats.org/officeDocument/2006/relationships/image" Target="../media/image998.png"/><Relationship Id="rId1" Type="http://schemas.openxmlformats.org/officeDocument/2006/relationships/slideLayout" Target="../slideLayouts/slideLayout7.xml"/><Relationship Id="rId6" Type="http://schemas.openxmlformats.org/officeDocument/2006/relationships/image" Target="../media/image991.png"/><Relationship Id="rId11" Type="http://schemas.openxmlformats.org/officeDocument/2006/relationships/customXml" Target="../ink/ink97.xml"/><Relationship Id="rId24" Type="http://schemas.openxmlformats.org/officeDocument/2006/relationships/image" Target="../media/image1000.png"/><Relationship Id="rId5" Type="http://schemas.openxmlformats.org/officeDocument/2006/relationships/customXml" Target="../ink/ink94.xml"/><Relationship Id="rId15" Type="http://schemas.openxmlformats.org/officeDocument/2006/relationships/customXml" Target="../ink/ink99.xml"/><Relationship Id="rId23" Type="http://schemas.openxmlformats.org/officeDocument/2006/relationships/customXml" Target="../ink/ink103.xml"/><Relationship Id="rId10" Type="http://schemas.openxmlformats.org/officeDocument/2006/relationships/image" Target="../media/image993.png"/><Relationship Id="rId19" Type="http://schemas.openxmlformats.org/officeDocument/2006/relationships/customXml" Target="../ink/ink101.xml"/><Relationship Id="rId4" Type="http://schemas.openxmlformats.org/officeDocument/2006/relationships/image" Target="../media/image990.png"/><Relationship Id="rId9" Type="http://schemas.openxmlformats.org/officeDocument/2006/relationships/customXml" Target="../ink/ink96.xml"/><Relationship Id="rId14" Type="http://schemas.openxmlformats.org/officeDocument/2006/relationships/image" Target="../media/image995.png"/><Relationship Id="rId22" Type="http://schemas.openxmlformats.org/officeDocument/2006/relationships/image" Target="../media/image999.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17" Type="http://schemas.openxmlformats.org/officeDocument/2006/relationships/customXml" Target="../ink/ink161.xml"/><Relationship Id="rId21" Type="http://schemas.openxmlformats.org/officeDocument/2006/relationships/customXml" Target="../ink/ink113.xml"/><Relationship Id="rId42" Type="http://schemas.openxmlformats.org/officeDocument/2006/relationships/image" Target="../media/image1020.png"/><Relationship Id="rId63" Type="http://schemas.openxmlformats.org/officeDocument/2006/relationships/customXml" Target="../ink/ink134.xml"/><Relationship Id="rId84" Type="http://schemas.openxmlformats.org/officeDocument/2006/relationships/image" Target="../media/image1041.png"/><Relationship Id="rId138" Type="http://schemas.openxmlformats.org/officeDocument/2006/relationships/image" Target="../media/image1068.png"/><Relationship Id="rId16" Type="http://schemas.openxmlformats.org/officeDocument/2006/relationships/image" Target="../media/image1007.png"/><Relationship Id="rId107" Type="http://schemas.openxmlformats.org/officeDocument/2006/relationships/customXml" Target="../ink/ink156.xml"/><Relationship Id="rId11" Type="http://schemas.openxmlformats.org/officeDocument/2006/relationships/customXml" Target="../ink/ink108.xml"/><Relationship Id="rId32" Type="http://schemas.openxmlformats.org/officeDocument/2006/relationships/image" Target="../media/image1015.png"/><Relationship Id="rId37" Type="http://schemas.openxmlformats.org/officeDocument/2006/relationships/customXml" Target="../ink/ink121.xml"/><Relationship Id="rId53" Type="http://schemas.openxmlformats.org/officeDocument/2006/relationships/customXml" Target="../ink/ink129.xml"/><Relationship Id="rId58" Type="http://schemas.openxmlformats.org/officeDocument/2006/relationships/image" Target="../media/image1028.png"/><Relationship Id="rId74" Type="http://schemas.openxmlformats.org/officeDocument/2006/relationships/image" Target="../media/image1036.png"/><Relationship Id="rId79" Type="http://schemas.openxmlformats.org/officeDocument/2006/relationships/customXml" Target="../ink/ink142.xml"/><Relationship Id="rId102" Type="http://schemas.openxmlformats.org/officeDocument/2006/relationships/image" Target="../media/image1050.png"/><Relationship Id="rId123" Type="http://schemas.openxmlformats.org/officeDocument/2006/relationships/customXml" Target="../ink/ink164.xml"/><Relationship Id="rId128" Type="http://schemas.openxmlformats.org/officeDocument/2006/relationships/image" Target="../media/image1063.png"/><Relationship Id="rId5" Type="http://schemas.openxmlformats.org/officeDocument/2006/relationships/customXml" Target="../ink/ink105.xml"/><Relationship Id="rId90" Type="http://schemas.openxmlformats.org/officeDocument/2006/relationships/image" Target="../media/image1044.png"/><Relationship Id="rId95" Type="http://schemas.openxmlformats.org/officeDocument/2006/relationships/customXml" Target="../ink/ink150.xml"/><Relationship Id="rId22" Type="http://schemas.openxmlformats.org/officeDocument/2006/relationships/image" Target="../media/image1010.png"/><Relationship Id="rId27" Type="http://schemas.openxmlformats.org/officeDocument/2006/relationships/customXml" Target="../ink/ink116.xml"/><Relationship Id="rId43" Type="http://schemas.openxmlformats.org/officeDocument/2006/relationships/customXml" Target="../ink/ink124.xml"/><Relationship Id="rId48" Type="http://schemas.openxmlformats.org/officeDocument/2006/relationships/image" Target="../media/image1023.png"/><Relationship Id="rId64" Type="http://schemas.openxmlformats.org/officeDocument/2006/relationships/image" Target="../media/image1031.png"/><Relationship Id="rId69" Type="http://schemas.openxmlformats.org/officeDocument/2006/relationships/customXml" Target="../ink/ink137.xml"/><Relationship Id="rId113" Type="http://schemas.openxmlformats.org/officeDocument/2006/relationships/customXml" Target="../ink/ink159.xml"/><Relationship Id="rId118" Type="http://schemas.openxmlformats.org/officeDocument/2006/relationships/image" Target="../media/image1058.png"/><Relationship Id="rId134" Type="http://schemas.openxmlformats.org/officeDocument/2006/relationships/image" Target="../media/image1066.png"/><Relationship Id="rId139" Type="http://schemas.openxmlformats.org/officeDocument/2006/relationships/customXml" Target="../ink/ink172.xml"/><Relationship Id="rId80" Type="http://schemas.openxmlformats.org/officeDocument/2006/relationships/image" Target="../media/image1039.png"/><Relationship Id="rId85" Type="http://schemas.openxmlformats.org/officeDocument/2006/relationships/customXml" Target="../ink/ink145.xml"/><Relationship Id="rId12" Type="http://schemas.openxmlformats.org/officeDocument/2006/relationships/image" Target="../media/image1005.png"/><Relationship Id="rId17" Type="http://schemas.openxmlformats.org/officeDocument/2006/relationships/customXml" Target="../ink/ink111.xml"/><Relationship Id="rId33" Type="http://schemas.openxmlformats.org/officeDocument/2006/relationships/customXml" Target="../ink/ink119.xml"/><Relationship Id="rId38" Type="http://schemas.openxmlformats.org/officeDocument/2006/relationships/image" Target="../media/image1018.png"/><Relationship Id="rId59" Type="http://schemas.openxmlformats.org/officeDocument/2006/relationships/customXml" Target="../ink/ink132.xml"/><Relationship Id="rId103" Type="http://schemas.openxmlformats.org/officeDocument/2006/relationships/customXml" Target="../ink/ink154.xml"/><Relationship Id="rId108" Type="http://schemas.openxmlformats.org/officeDocument/2006/relationships/image" Target="../media/image1053.png"/><Relationship Id="rId124" Type="http://schemas.openxmlformats.org/officeDocument/2006/relationships/image" Target="../media/image1061.png"/><Relationship Id="rId129" Type="http://schemas.openxmlformats.org/officeDocument/2006/relationships/customXml" Target="../ink/ink167.xml"/><Relationship Id="rId54" Type="http://schemas.openxmlformats.org/officeDocument/2006/relationships/image" Target="../media/image1026.png"/><Relationship Id="rId70" Type="http://schemas.openxmlformats.org/officeDocument/2006/relationships/image" Target="../media/image1034.png"/><Relationship Id="rId75" Type="http://schemas.openxmlformats.org/officeDocument/2006/relationships/customXml" Target="../ink/ink140.xml"/><Relationship Id="rId91" Type="http://schemas.openxmlformats.org/officeDocument/2006/relationships/customXml" Target="../ink/ink148.xml"/><Relationship Id="rId96" Type="http://schemas.openxmlformats.org/officeDocument/2006/relationships/image" Target="../media/image1047.png"/><Relationship Id="rId140" Type="http://schemas.openxmlformats.org/officeDocument/2006/relationships/image" Target="../media/image1069.png"/><Relationship Id="rId1" Type="http://schemas.openxmlformats.org/officeDocument/2006/relationships/slideLayout" Target="../slideLayouts/slideLayout7.xml"/><Relationship Id="rId6" Type="http://schemas.openxmlformats.org/officeDocument/2006/relationships/image" Target="../media/image1002.png"/><Relationship Id="rId23" Type="http://schemas.openxmlformats.org/officeDocument/2006/relationships/customXml" Target="../ink/ink114.xml"/><Relationship Id="rId28" Type="http://schemas.openxmlformats.org/officeDocument/2006/relationships/image" Target="../media/image1013.png"/><Relationship Id="rId49" Type="http://schemas.openxmlformats.org/officeDocument/2006/relationships/customXml" Target="../ink/ink127.xml"/><Relationship Id="rId114" Type="http://schemas.openxmlformats.org/officeDocument/2006/relationships/image" Target="../media/image1056.png"/><Relationship Id="rId119" Type="http://schemas.openxmlformats.org/officeDocument/2006/relationships/customXml" Target="../ink/ink162.xml"/><Relationship Id="rId44" Type="http://schemas.openxmlformats.org/officeDocument/2006/relationships/image" Target="../media/image1021.png"/><Relationship Id="rId60" Type="http://schemas.openxmlformats.org/officeDocument/2006/relationships/image" Target="../media/image1029.png"/><Relationship Id="rId65" Type="http://schemas.openxmlformats.org/officeDocument/2006/relationships/customXml" Target="../ink/ink135.xml"/><Relationship Id="rId81" Type="http://schemas.openxmlformats.org/officeDocument/2006/relationships/customXml" Target="../ink/ink143.xml"/><Relationship Id="rId86" Type="http://schemas.openxmlformats.org/officeDocument/2006/relationships/image" Target="../media/image1042.png"/><Relationship Id="rId130" Type="http://schemas.openxmlformats.org/officeDocument/2006/relationships/image" Target="../media/image1064.png"/><Relationship Id="rId135" Type="http://schemas.openxmlformats.org/officeDocument/2006/relationships/customXml" Target="../ink/ink170.xml"/><Relationship Id="rId13" Type="http://schemas.openxmlformats.org/officeDocument/2006/relationships/customXml" Target="../ink/ink109.xml"/><Relationship Id="rId18" Type="http://schemas.openxmlformats.org/officeDocument/2006/relationships/image" Target="../media/image1008.png"/><Relationship Id="rId39" Type="http://schemas.openxmlformats.org/officeDocument/2006/relationships/customXml" Target="../ink/ink122.xml"/><Relationship Id="rId109" Type="http://schemas.openxmlformats.org/officeDocument/2006/relationships/customXml" Target="../ink/ink157.xml"/><Relationship Id="rId34" Type="http://schemas.openxmlformats.org/officeDocument/2006/relationships/image" Target="../media/image1016.png"/><Relationship Id="rId50" Type="http://schemas.openxmlformats.org/officeDocument/2006/relationships/image" Target="../media/image1024.png"/><Relationship Id="rId55" Type="http://schemas.openxmlformats.org/officeDocument/2006/relationships/customXml" Target="../ink/ink130.xml"/><Relationship Id="rId76" Type="http://schemas.openxmlformats.org/officeDocument/2006/relationships/image" Target="../media/image1037.png"/><Relationship Id="rId97" Type="http://schemas.openxmlformats.org/officeDocument/2006/relationships/customXml" Target="../ink/ink151.xml"/><Relationship Id="rId104" Type="http://schemas.openxmlformats.org/officeDocument/2006/relationships/image" Target="../media/image1051.png"/><Relationship Id="rId120" Type="http://schemas.openxmlformats.org/officeDocument/2006/relationships/image" Target="../media/image1059.png"/><Relationship Id="rId125" Type="http://schemas.openxmlformats.org/officeDocument/2006/relationships/customXml" Target="../ink/ink165.xml"/><Relationship Id="rId7" Type="http://schemas.openxmlformats.org/officeDocument/2006/relationships/customXml" Target="../ink/ink106.xml"/><Relationship Id="rId71" Type="http://schemas.openxmlformats.org/officeDocument/2006/relationships/customXml" Target="../ink/ink138.xml"/><Relationship Id="rId92" Type="http://schemas.openxmlformats.org/officeDocument/2006/relationships/image" Target="../media/image1045.png"/><Relationship Id="rId2" Type="http://schemas.openxmlformats.org/officeDocument/2006/relationships/notesSlide" Target="../notesSlides/notesSlide6.xml"/><Relationship Id="rId29" Type="http://schemas.openxmlformats.org/officeDocument/2006/relationships/customXml" Target="../ink/ink117.xml"/><Relationship Id="rId24" Type="http://schemas.openxmlformats.org/officeDocument/2006/relationships/image" Target="../media/image1011.png"/><Relationship Id="rId40" Type="http://schemas.openxmlformats.org/officeDocument/2006/relationships/image" Target="../media/image1019.png"/><Relationship Id="rId45" Type="http://schemas.openxmlformats.org/officeDocument/2006/relationships/customXml" Target="../ink/ink125.xml"/><Relationship Id="rId66" Type="http://schemas.openxmlformats.org/officeDocument/2006/relationships/image" Target="../media/image1032.png"/><Relationship Id="rId87" Type="http://schemas.openxmlformats.org/officeDocument/2006/relationships/customXml" Target="../ink/ink146.xml"/><Relationship Id="rId110" Type="http://schemas.openxmlformats.org/officeDocument/2006/relationships/image" Target="../media/image1054.png"/><Relationship Id="rId115" Type="http://schemas.openxmlformats.org/officeDocument/2006/relationships/customXml" Target="../ink/ink160.xml"/><Relationship Id="rId131" Type="http://schemas.openxmlformats.org/officeDocument/2006/relationships/customXml" Target="../ink/ink168.xml"/><Relationship Id="rId136" Type="http://schemas.openxmlformats.org/officeDocument/2006/relationships/image" Target="../media/image1067.png"/><Relationship Id="rId61" Type="http://schemas.openxmlformats.org/officeDocument/2006/relationships/customXml" Target="../ink/ink133.xml"/><Relationship Id="rId82" Type="http://schemas.openxmlformats.org/officeDocument/2006/relationships/image" Target="../media/image1040.png"/><Relationship Id="rId19" Type="http://schemas.openxmlformats.org/officeDocument/2006/relationships/customXml" Target="../ink/ink112.xml"/><Relationship Id="rId14" Type="http://schemas.openxmlformats.org/officeDocument/2006/relationships/image" Target="../media/image1006.png"/><Relationship Id="rId30" Type="http://schemas.openxmlformats.org/officeDocument/2006/relationships/image" Target="../media/image1014.png"/><Relationship Id="rId35" Type="http://schemas.openxmlformats.org/officeDocument/2006/relationships/customXml" Target="../ink/ink120.xml"/><Relationship Id="rId56" Type="http://schemas.openxmlformats.org/officeDocument/2006/relationships/image" Target="../media/image1027.png"/><Relationship Id="rId77" Type="http://schemas.openxmlformats.org/officeDocument/2006/relationships/customXml" Target="../ink/ink141.xml"/><Relationship Id="rId100" Type="http://schemas.openxmlformats.org/officeDocument/2006/relationships/image" Target="../media/image1049.png"/><Relationship Id="rId105" Type="http://schemas.openxmlformats.org/officeDocument/2006/relationships/customXml" Target="../ink/ink155.xml"/><Relationship Id="rId126" Type="http://schemas.openxmlformats.org/officeDocument/2006/relationships/image" Target="../media/image1062.png"/><Relationship Id="rId8" Type="http://schemas.openxmlformats.org/officeDocument/2006/relationships/image" Target="../media/image1003.png"/><Relationship Id="rId51" Type="http://schemas.openxmlformats.org/officeDocument/2006/relationships/customXml" Target="../ink/ink128.xml"/><Relationship Id="rId72" Type="http://schemas.openxmlformats.org/officeDocument/2006/relationships/image" Target="../media/image1035.png"/><Relationship Id="rId93" Type="http://schemas.openxmlformats.org/officeDocument/2006/relationships/customXml" Target="../ink/ink149.xml"/><Relationship Id="rId98" Type="http://schemas.openxmlformats.org/officeDocument/2006/relationships/image" Target="../media/image1048.png"/><Relationship Id="rId121" Type="http://schemas.openxmlformats.org/officeDocument/2006/relationships/customXml" Target="../ink/ink163.xml"/><Relationship Id="rId3" Type="http://schemas.openxmlformats.org/officeDocument/2006/relationships/customXml" Target="../ink/ink104.xml"/><Relationship Id="rId25" Type="http://schemas.openxmlformats.org/officeDocument/2006/relationships/customXml" Target="../ink/ink115.xml"/><Relationship Id="rId46" Type="http://schemas.openxmlformats.org/officeDocument/2006/relationships/image" Target="../media/image1022.png"/><Relationship Id="rId67" Type="http://schemas.openxmlformats.org/officeDocument/2006/relationships/customXml" Target="../ink/ink136.xml"/><Relationship Id="rId116" Type="http://schemas.openxmlformats.org/officeDocument/2006/relationships/image" Target="../media/image1057.png"/><Relationship Id="rId137" Type="http://schemas.openxmlformats.org/officeDocument/2006/relationships/customXml" Target="../ink/ink171.xml"/><Relationship Id="rId20" Type="http://schemas.openxmlformats.org/officeDocument/2006/relationships/image" Target="../media/image1009.png"/><Relationship Id="rId41" Type="http://schemas.openxmlformats.org/officeDocument/2006/relationships/customXml" Target="../ink/ink123.xml"/><Relationship Id="rId62" Type="http://schemas.openxmlformats.org/officeDocument/2006/relationships/image" Target="../media/image1030.png"/><Relationship Id="rId83" Type="http://schemas.openxmlformats.org/officeDocument/2006/relationships/customXml" Target="../ink/ink144.xml"/><Relationship Id="rId88" Type="http://schemas.openxmlformats.org/officeDocument/2006/relationships/image" Target="../media/image1043.png"/><Relationship Id="rId111" Type="http://schemas.openxmlformats.org/officeDocument/2006/relationships/customXml" Target="../ink/ink158.xml"/><Relationship Id="rId132" Type="http://schemas.openxmlformats.org/officeDocument/2006/relationships/image" Target="../media/image1065.png"/><Relationship Id="rId15" Type="http://schemas.openxmlformats.org/officeDocument/2006/relationships/customXml" Target="../ink/ink110.xml"/><Relationship Id="rId36" Type="http://schemas.openxmlformats.org/officeDocument/2006/relationships/image" Target="../media/image1017.png"/><Relationship Id="rId57" Type="http://schemas.openxmlformats.org/officeDocument/2006/relationships/customXml" Target="../ink/ink131.xml"/><Relationship Id="rId106" Type="http://schemas.openxmlformats.org/officeDocument/2006/relationships/image" Target="../media/image1052.png"/><Relationship Id="rId127" Type="http://schemas.openxmlformats.org/officeDocument/2006/relationships/customXml" Target="../ink/ink166.xml"/><Relationship Id="rId10" Type="http://schemas.openxmlformats.org/officeDocument/2006/relationships/image" Target="../media/image1004.png"/><Relationship Id="rId31" Type="http://schemas.openxmlformats.org/officeDocument/2006/relationships/customXml" Target="../ink/ink118.xml"/><Relationship Id="rId52" Type="http://schemas.openxmlformats.org/officeDocument/2006/relationships/image" Target="../media/image1025.png"/><Relationship Id="rId73" Type="http://schemas.openxmlformats.org/officeDocument/2006/relationships/customXml" Target="../ink/ink139.xml"/><Relationship Id="rId78" Type="http://schemas.openxmlformats.org/officeDocument/2006/relationships/image" Target="../media/image1038.png"/><Relationship Id="rId94" Type="http://schemas.openxmlformats.org/officeDocument/2006/relationships/image" Target="../media/image1046.png"/><Relationship Id="rId99" Type="http://schemas.openxmlformats.org/officeDocument/2006/relationships/customXml" Target="../ink/ink152.xml"/><Relationship Id="rId101" Type="http://schemas.openxmlformats.org/officeDocument/2006/relationships/customXml" Target="../ink/ink153.xml"/><Relationship Id="rId122" Type="http://schemas.openxmlformats.org/officeDocument/2006/relationships/image" Target="../media/image1060.png"/><Relationship Id="rId4" Type="http://schemas.openxmlformats.org/officeDocument/2006/relationships/image" Target="../media/image1001.png"/><Relationship Id="rId9" Type="http://schemas.openxmlformats.org/officeDocument/2006/relationships/customXml" Target="../ink/ink107.xml"/><Relationship Id="rId26" Type="http://schemas.openxmlformats.org/officeDocument/2006/relationships/image" Target="../media/image1012.png"/><Relationship Id="rId47" Type="http://schemas.openxmlformats.org/officeDocument/2006/relationships/customXml" Target="../ink/ink126.xml"/><Relationship Id="rId68" Type="http://schemas.openxmlformats.org/officeDocument/2006/relationships/image" Target="../media/image1033.png"/><Relationship Id="rId89" Type="http://schemas.openxmlformats.org/officeDocument/2006/relationships/customXml" Target="../ink/ink147.xml"/><Relationship Id="rId112" Type="http://schemas.openxmlformats.org/officeDocument/2006/relationships/image" Target="../media/image1055.png"/><Relationship Id="rId133" Type="http://schemas.openxmlformats.org/officeDocument/2006/relationships/customXml" Target="../ink/ink169.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7" Type="http://schemas.openxmlformats.org/officeDocument/2006/relationships/image" Target="../media/image1107.png"/><Relationship Id="rId21" Type="http://schemas.openxmlformats.org/officeDocument/2006/relationships/image" Target="../media/image10590.png"/><Relationship Id="rId42" Type="http://schemas.openxmlformats.org/officeDocument/2006/relationships/customXml" Target="../ink/ink192.xml"/><Relationship Id="rId63" Type="http://schemas.openxmlformats.org/officeDocument/2006/relationships/image" Target="../media/image1080.png"/><Relationship Id="rId84" Type="http://schemas.openxmlformats.org/officeDocument/2006/relationships/customXml" Target="../ink/ink213.xml"/><Relationship Id="rId138" Type="http://schemas.openxmlformats.org/officeDocument/2006/relationships/customXml" Target="../ink/ink240.xml"/><Relationship Id="rId159" Type="http://schemas.openxmlformats.org/officeDocument/2006/relationships/image" Target="../media/image1128.png"/><Relationship Id="rId170" Type="http://schemas.openxmlformats.org/officeDocument/2006/relationships/customXml" Target="../ink/ink256.xml"/><Relationship Id="rId191" Type="http://schemas.openxmlformats.org/officeDocument/2006/relationships/image" Target="../media/image1144.png"/><Relationship Id="rId205" Type="http://schemas.openxmlformats.org/officeDocument/2006/relationships/image" Target="../media/image1151.png"/><Relationship Id="rId107" Type="http://schemas.openxmlformats.org/officeDocument/2006/relationships/image" Target="../media/image1102.png"/><Relationship Id="rId11" Type="http://schemas.openxmlformats.org/officeDocument/2006/relationships/image" Target="../media/image10540.png"/><Relationship Id="rId32" Type="http://schemas.openxmlformats.org/officeDocument/2006/relationships/customXml" Target="../ink/ink187.xml"/><Relationship Id="rId53" Type="http://schemas.openxmlformats.org/officeDocument/2006/relationships/image" Target="../media/image1075.png"/><Relationship Id="rId74" Type="http://schemas.openxmlformats.org/officeDocument/2006/relationships/customXml" Target="../ink/ink208.xml"/><Relationship Id="rId128" Type="http://schemas.openxmlformats.org/officeDocument/2006/relationships/customXml" Target="../ink/ink235.xml"/><Relationship Id="rId149" Type="http://schemas.openxmlformats.org/officeDocument/2006/relationships/image" Target="../media/image1123.png"/><Relationship Id="rId5" Type="http://schemas.openxmlformats.org/officeDocument/2006/relationships/image" Target="../media/image10510.png"/><Relationship Id="rId95" Type="http://schemas.openxmlformats.org/officeDocument/2006/relationships/image" Target="../media/image1096.png"/><Relationship Id="rId160" Type="http://schemas.openxmlformats.org/officeDocument/2006/relationships/customXml" Target="../ink/ink251.xml"/><Relationship Id="rId181" Type="http://schemas.openxmlformats.org/officeDocument/2006/relationships/image" Target="../media/image1139.png"/><Relationship Id="rId216" Type="http://schemas.openxmlformats.org/officeDocument/2006/relationships/customXml" Target="../ink/ink279.xml"/><Relationship Id="rId22" Type="http://schemas.openxmlformats.org/officeDocument/2006/relationships/customXml" Target="../ink/ink182.xml"/><Relationship Id="rId43" Type="http://schemas.openxmlformats.org/officeDocument/2006/relationships/image" Target="../media/image1070.png"/><Relationship Id="rId64" Type="http://schemas.openxmlformats.org/officeDocument/2006/relationships/customXml" Target="../ink/ink203.xml"/><Relationship Id="rId118" Type="http://schemas.openxmlformats.org/officeDocument/2006/relationships/customXml" Target="../ink/ink230.xml"/><Relationship Id="rId139" Type="http://schemas.openxmlformats.org/officeDocument/2006/relationships/image" Target="../media/image1118.png"/><Relationship Id="rId85" Type="http://schemas.openxmlformats.org/officeDocument/2006/relationships/image" Target="../media/image1091.png"/><Relationship Id="rId150" Type="http://schemas.openxmlformats.org/officeDocument/2006/relationships/customXml" Target="../ink/ink246.xml"/><Relationship Id="rId171" Type="http://schemas.openxmlformats.org/officeDocument/2006/relationships/image" Target="../media/image1134.png"/><Relationship Id="rId192" Type="http://schemas.openxmlformats.org/officeDocument/2006/relationships/customXml" Target="../ink/ink267.xml"/><Relationship Id="rId206" Type="http://schemas.openxmlformats.org/officeDocument/2006/relationships/customXml" Target="../ink/ink274.xml"/><Relationship Id="rId12" Type="http://schemas.openxmlformats.org/officeDocument/2006/relationships/customXml" Target="../ink/ink177.xml"/><Relationship Id="rId33" Type="http://schemas.openxmlformats.org/officeDocument/2006/relationships/image" Target="../media/image10650.png"/><Relationship Id="rId108" Type="http://schemas.openxmlformats.org/officeDocument/2006/relationships/customXml" Target="../ink/ink225.xml"/><Relationship Id="rId129" Type="http://schemas.openxmlformats.org/officeDocument/2006/relationships/image" Target="../media/image1113.png"/><Relationship Id="rId54" Type="http://schemas.openxmlformats.org/officeDocument/2006/relationships/customXml" Target="../ink/ink198.xml"/><Relationship Id="rId75" Type="http://schemas.openxmlformats.org/officeDocument/2006/relationships/image" Target="../media/image1086.png"/><Relationship Id="rId96" Type="http://schemas.openxmlformats.org/officeDocument/2006/relationships/customXml" Target="../ink/ink219.xml"/><Relationship Id="rId140" Type="http://schemas.openxmlformats.org/officeDocument/2006/relationships/customXml" Target="../ink/ink241.xml"/><Relationship Id="rId161" Type="http://schemas.openxmlformats.org/officeDocument/2006/relationships/image" Target="../media/image1129.png"/><Relationship Id="rId182" Type="http://schemas.openxmlformats.org/officeDocument/2006/relationships/customXml" Target="../ink/ink262.xml"/><Relationship Id="rId217" Type="http://schemas.openxmlformats.org/officeDocument/2006/relationships/image" Target="../media/image1157.png"/><Relationship Id="rId6" Type="http://schemas.openxmlformats.org/officeDocument/2006/relationships/customXml" Target="../ink/ink174.xml"/><Relationship Id="rId23" Type="http://schemas.openxmlformats.org/officeDocument/2006/relationships/image" Target="../media/image10600.png"/><Relationship Id="rId119" Type="http://schemas.openxmlformats.org/officeDocument/2006/relationships/image" Target="../media/image1108.png"/><Relationship Id="rId44" Type="http://schemas.openxmlformats.org/officeDocument/2006/relationships/customXml" Target="../ink/ink193.xml"/><Relationship Id="rId65" Type="http://schemas.openxmlformats.org/officeDocument/2006/relationships/image" Target="../media/image1081.png"/><Relationship Id="rId86" Type="http://schemas.openxmlformats.org/officeDocument/2006/relationships/customXml" Target="../ink/ink214.xml"/><Relationship Id="rId130" Type="http://schemas.openxmlformats.org/officeDocument/2006/relationships/customXml" Target="../ink/ink236.xml"/><Relationship Id="rId151" Type="http://schemas.openxmlformats.org/officeDocument/2006/relationships/image" Target="../media/image1124.png"/><Relationship Id="rId172" Type="http://schemas.openxmlformats.org/officeDocument/2006/relationships/customXml" Target="../ink/ink257.xml"/><Relationship Id="rId193" Type="http://schemas.openxmlformats.org/officeDocument/2006/relationships/image" Target="../media/image1145.png"/><Relationship Id="rId207" Type="http://schemas.openxmlformats.org/officeDocument/2006/relationships/image" Target="../media/image1152.png"/><Relationship Id="rId13" Type="http://schemas.openxmlformats.org/officeDocument/2006/relationships/image" Target="../media/image10550.png"/><Relationship Id="rId109" Type="http://schemas.openxmlformats.org/officeDocument/2006/relationships/image" Target="../media/image1103.png"/><Relationship Id="rId34" Type="http://schemas.openxmlformats.org/officeDocument/2006/relationships/customXml" Target="../ink/ink188.xml"/><Relationship Id="rId55" Type="http://schemas.openxmlformats.org/officeDocument/2006/relationships/image" Target="../media/image1076.png"/><Relationship Id="rId76" Type="http://schemas.openxmlformats.org/officeDocument/2006/relationships/customXml" Target="../ink/ink209.xml"/><Relationship Id="rId97" Type="http://schemas.openxmlformats.org/officeDocument/2006/relationships/image" Target="../media/image1097.png"/><Relationship Id="rId120" Type="http://schemas.openxmlformats.org/officeDocument/2006/relationships/customXml" Target="../ink/ink231.xml"/><Relationship Id="rId141" Type="http://schemas.openxmlformats.org/officeDocument/2006/relationships/image" Target="../media/image1119.png"/><Relationship Id="rId7" Type="http://schemas.openxmlformats.org/officeDocument/2006/relationships/image" Target="../media/image10520.png"/><Relationship Id="rId162" Type="http://schemas.openxmlformats.org/officeDocument/2006/relationships/customXml" Target="../ink/ink252.xml"/><Relationship Id="rId183" Type="http://schemas.openxmlformats.org/officeDocument/2006/relationships/image" Target="../media/image1140.png"/><Relationship Id="rId218" Type="http://schemas.openxmlformats.org/officeDocument/2006/relationships/customXml" Target="../ink/ink280.xml"/><Relationship Id="rId24" Type="http://schemas.openxmlformats.org/officeDocument/2006/relationships/customXml" Target="../ink/ink183.xml"/><Relationship Id="rId45" Type="http://schemas.openxmlformats.org/officeDocument/2006/relationships/image" Target="../media/image1071.png"/><Relationship Id="rId66" Type="http://schemas.openxmlformats.org/officeDocument/2006/relationships/customXml" Target="../ink/ink204.xml"/><Relationship Id="rId87" Type="http://schemas.openxmlformats.org/officeDocument/2006/relationships/image" Target="../media/image1092.png"/><Relationship Id="rId110" Type="http://schemas.openxmlformats.org/officeDocument/2006/relationships/customXml" Target="../ink/ink226.xml"/><Relationship Id="rId131" Type="http://schemas.openxmlformats.org/officeDocument/2006/relationships/image" Target="../media/image1114.png"/><Relationship Id="rId152" Type="http://schemas.openxmlformats.org/officeDocument/2006/relationships/customXml" Target="../ink/ink247.xml"/><Relationship Id="rId173" Type="http://schemas.openxmlformats.org/officeDocument/2006/relationships/image" Target="../media/image1135.png"/><Relationship Id="rId194" Type="http://schemas.openxmlformats.org/officeDocument/2006/relationships/customXml" Target="../ink/ink268.xml"/><Relationship Id="rId208" Type="http://schemas.openxmlformats.org/officeDocument/2006/relationships/customXml" Target="../ink/ink275.xml"/><Relationship Id="rId14" Type="http://schemas.openxmlformats.org/officeDocument/2006/relationships/customXml" Target="../ink/ink178.xml"/><Relationship Id="rId35" Type="http://schemas.openxmlformats.org/officeDocument/2006/relationships/image" Target="../media/image10660.png"/><Relationship Id="rId56" Type="http://schemas.openxmlformats.org/officeDocument/2006/relationships/customXml" Target="../ink/ink199.xml"/><Relationship Id="rId77" Type="http://schemas.openxmlformats.org/officeDocument/2006/relationships/image" Target="../media/image1087.png"/><Relationship Id="rId100" Type="http://schemas.openxmlformats.org/officeDocument/2006/relationships/customXml" Target="../ink/ink221.xml"/><Relationship Id="rId8" Type="http://schemas.openxmlformats.org/officeDocument/2006/relationships/customXml" Target="../ink/ink175.xml"/><Relationship Id="rId51" Type="http://schemas.openxmlformats.org/officeDocument/2006/relationships/image" Target="../media/image1074.png"/><Relationship Id="rId72" Type="http://schemas.openxmlformats.org/officeDocument/2006/relationships/customXml" Target="../ink/ink207.xml"/><Relationship Id="rId93" Type="http://schemas.openxmlformats.org/officeDocument/2006/relationships/image" Target="../media/image1095.png"/><Relationship Id="rId98" Type="http://schemas.openxmlformats.org/officeDocument/2006/relationships/customXml" Target="../ink/ink220.xml"/><Relationship Id="rId121" Type="http://schemas.openxmlformats.org/officeDocument/2006/relationships/image" Target="../media/image1109.png"/><Relationship Id="rId142" Type="http://schemas.openxmlformats.org/officeDocument/2006/relationships/customXml" Target="../ink/ink242.xml"/><Relationship Id="rId163" Type="http://schemas.openxmlformats.org/officeDocument/2006/relationships/image" Target="../media/image1130.png"/><Relationship Id="rId184" Type="http://schemas.openxmlformats.org/officeDocument/2006/relationships/customXml" Target="../ink/ink263.xml"/><Relationship Id="rId189" Type="http://schemas.openxmlformats.org/officeDocument/2006/relationships/image" Target="../media/image1143.png"/><Relationship Id="rId219" Type="http://schemas.openxmlformats.org/officeDocument/2006/relationships/image" Target="../media/image1158.png"/><Relationship Id="rId3" Type="http://schemas.openxmlformats.org/officeDocument/2006/relationships/image" Target="../media/image2.emf"/><Relationship Id="rId214" Type="http://schemas.openxmlformats.org/officeDocument/2006/relationships/customXml" Target="../ink/ink278.xml"/><Relationship Id="rId25" Type="http://schemas.openxmlformats.org/officeDocument/2006/relationships/image" Target="../media/image10610.png"/><Relationship Id="rId46" Type="http://schemas.openxmlformats.org/officeDocument/2006/relationships/customXml" Target="../ink/ink194.xml"/><Relationship Id="rId67" Type="http://schemas.openxmlformats.org/officeDocument/2006/relationships/image" Target="../media/image1082.png"/><Relationship Id="rId116" Type="http://schemas.openxmlformats.org/officeDocument/2006/relationships/customXml" Target="../ink/ink229.xml"/><Relationship Id="rId137" Type="http://schemas.openxmlformats.org/officeDocument/2006/relationships/image" Target="../media/image1117.png"/><Relationship Id="rId158" Type="http://schemas.openxmlformats.org/officeDocument/2006/relationships/customXml" Target="../ink/ink250.xml"/><Relationship Id="rId20" Type="http://schemas.openxmlformats.org/officeDocument/2006/relationships/customXml" Target="../ink/ink181.xml"/><Relationship Id="rId41" Type="http://schemas.openxmlformats.org/officeDocument/2006/relationships/image" Target="../media/image10690.png"/><Relationship Id="rId62" Type="http://schemas.openxmlformats.org/officeDocument/2006/relationships/customXml" Target="../ink/ink202.xml"/><Relationship Id="rId83" Type="http://schemas.openxmlformats.org/officeDocument/2006/relationships/image" Target="../media/image1090.png"/><Relationship Id="rId88" Type="http://schemas.openxmlformats.org/officeDocument/2006/relationships/customXml" Target="../ink/ink215.xml"/><Relationship Id="rId111" Type="http://schemas.openxmlformats.org/officeDocument/2006/relationships/image" Target="../media/image1104.png"/><Relationship Id="rId132" Type="http://schemas.openxmlformats.org/officeDocument/2006/relationships/customXml" Target="../ink/ink237.xml"/><Relationship Id="rId153" Type="http://schemas.openxmlformats.org/officeDocument/2006/relationships/image" Target="../media/image1125.png"/><Relationship Id="rId174" Type="http://schemas.openxmlformats.org/officeDocument/2006/relationships/customXml" Target="../ink/ink258.xml"/><Relationship Id="rId179" Type="http://schemas.openxmlformats.org/officeDocument/2006/relationships/image" Target="../media/image1138.png"/><Relationship Id="rId195" Type="http://schemas.openxmlformats.org/officeDocument/2006/relationships/image" Target="../media/image1146.png"/><Relationship Id="rId209" Type="http://schemas.openxmlformats.org/officeDocument/2006/relationships/image" Target="../media/image1153.png"/><Relationship Id="rId190" Type="http://schemas.openxmlformats.org/officeDocument/2006/relationships/customXml" Target="../ink/ink266.xml"/><Relationship Id="rId204" Type="http://schemas.openxmlformats.org/officeDocument/2006/relationships/customXml" Target="../ink/ink273.xml"/><Relationship Id="rId220" Type="http://schemas.openxmlformats.org/officeDocument/2006/relationships/customXml" Target="../ink/ink281.xml"/><Relationship Id="rId15" Type="http://schemas.openxmlformats.org/officeDocument/2006/relationships/image" Target="../media/image10560.png"/><Relationship Id="rId36" Type="http://schemas.openxmlformats.org/officeDocument/2006/relationships/customXml" Target="../ink/ink189.xml"/><Relationship Id="rId57" Type="http://schemas.openxmlformats.org/officeDocument/2006/relationships/image" Target="../media/image1077.png"/><Relationship Id="rId106" Type="http://schemas.openxmlformats.org/officeDocument/2006/relationships/customXml" Target="../ink/ink224.xml"/><Relationship Id="rId127" Type="http://schemas.openxmlformats.org/officeDocument/2006/relationships/image" Target="../media/image1112.png"/><Relationship Id="rId10" Type="http://schemas.openxmlformats.org/officeDocument/2006/relationships/customXml" Target="../ink/ink176.xml"/><Relationship Id="rId31" Type="http://schemas.openxmlformats.org/officeDocument/2006/relationships/image" Target="../media/image10640.png"/><Relationship Id="rId52" Type="http://schemas.openxmlformats.org/officeDocument/2006/relationships/customXml" Target="../ink/ink197.xml"/><Relationship Id="rId73" Type="http://schemas.openxmlformats.org/officeDocument/2006/relationships/image" Target="../media/image1085.png"/><Relationship Id="rId78" Type="http://schemas.openxmlformats.org/officeDocument/2006/relationships/customXml" Target="../ink/ink210.xml"/><Relationship Id="rId94" Type="http://schemas.openxmlformats.org/officeDocument/2006/relationships/customXml" Target="../ink/ink218.xml"/><Relationship Id="rId99" Type="http://schemas.openxmlformats.org/officeDocument/2006/relationships/image" Target="../media/image1098.png"/><Relationship Id="rId101" Type="http://schemas.openxmlformats.org/officeDocument/2006/relationships/image" Target="../media/image1099.png"/><Relationship Id="rId122" Type="http://schemas.openxmlformats.org/officeDocument/2006/relationships/customXml" Target="../ink/ink232.xml"/><Relationship Id="rId143" Type="http://schemas.openxmlformats.org/officeDocument/2006/relationships/image" Target="../media/image1120.png"/><Relationship Id="rId148" Type="http://schemas.openxmlformats.org/officeDocument/2006/relationships/customXml" Target="../ink/ink245.xml"/><Relationship Id="rId164" Type="http://schemas.openxmlformats.org/officeDocument/2006/relationships/customXml" Target="../ink/ink253.xml"/><Relationship Id="rId169" Type="http://schemas.openxmlformats.org/officeDocument/2006/relationships/image" Target="../media/image1133.png"/><Relationship Id="rId185" Type="http://schemas.openxmlformats.org/officeDocument/2006/relationships/image" Target="../media/image1141.png"/><Relationship Id="rId4" Type="http://schemas.openxmlformats.org/officeDocument/2006/relationships/customXml" Target="../ink/ink173.xml"/><Relationship Id="rId9" Type="http://schemas.openxmlformats.org/officeDocument/2006/relationships/image" Target="../media/image10530.png"/><Relationship Id="rId180" Type="http://schemas.openxmlformats.org/officeDocument/2006/relationships/customXml" Target="../ink/ink261.xml"/><Relationship Id="rId210" Type="http://schemas.openxmlformats.org/officeDocument/2006/relationships/customXml" Target="../ink/ink276.xml"/><Relationship Id="rId215" Type="http://schemas.openxmlformats.org/officeDocument/2006/relationships/image" Target="../media/image1156.png"/><Relationship Id="rId26" Type="http://schemas.openxmlformats.org/officeDocument/2006/relationships/customXml" Target="../ink/ink184.xml"/><Relationship Id="rId47" Type="http://schemas.openxmlformats.org/officeDocument/2006/relationships/image" Target="../media/image1072.png"/><Relationship Id="rId68" Type="http://schemas.openxmlformats.org/officeDocument/2006/relationships/customXml" Target="../ink/ink205.xml"/><Relationship Id="rId89" Type="http://schemas.openxmlformats.org/officeDocument/2006/relationships/image" Target="../media/image1093.png"/><Relationship Id="rId112" Type="http://schemas.openxmlformats.org/officeDocument/2006/relationships/customXml" Target="../ink/ink227.xml"/><Relationship Id="rId133" Type="http://schemas.openxmlformats.org/officeDocument/2006/relationships/image" Target="../media/image1115.png"/><Relationship Id="rId154" Type="http://schemas.openxmlformats.org/officeDocument/2006/relationships/customXml" Target="../ink/ink248.xml"/><Relationship Id="rId175" Type="http://schemas.openxmlformats.org/officeDocument/2006/relationships/image" Target="../media/image1136.png"/><Relationship Id="rId196" Type="http://schemas.openxmlformats.org/officeDocument/2006/relationships/customXml" Target="../ink/ink269.xml"/><Relationship Id="rId200" Type="http://schemas.openxmlformats.org/officeDocument/2006/relationships/customXml" Target="../ink/ink271.xml"/><Relationship Id="rId16" Type="http://schemas.openxmlformats.org/officeDocument/2006/relationships/customXml" Target="../ink/ink179.xml"/><Relationship Id="rId221" Type="http://schemas.openxmlformats.org/officeDocument/2006/relationships/image" Target="../media/image1159.png"/><Relationship Id="rId37" Type="http://schemas.openxmlformats.org/officeDocument/2006/relationships/image" Target="../media/image10670.png"/><Relationship Id="rId58" Type="http://schemas.openxmlformats.org/officeDocument/2006/relationships/customXml" Target="../ink/ink200.xml"/><Relationship Id="rId79" Type="http://schemas.openxmlformats.org/officeDocument/2006/relationships/image" Target="../media/image1088.png"/><Relationship Id="rId102" Type="http://schemas.openxmlformats.org/officeDocument/2006/relationships/customXml" Target="../ink/ink222.xml"/><Relationship Id="rId123" Type="http://schemas.openxmlformats.org/officeDocument/2006/relationships/image" Target="../media/image1110.png"/><Relationship Id="rId144" Type="http://schemas.openxmlformats.org/officeDocument/2006/relationships/customXml" Target="../ink/ink243.xml"/><Relationship Id="rId90" Type="http://schemas.openxmlformats.org/officeDocument/2006/relationships/customXml" Target="../ink/ink216.xml"/><Relationship Id="rId165" Type="http://schemas.openxmlformats.org/officeDocument/2006/relationships/image" Target="../media/image1131.png"/><Relationship Id="rId186" Type="http://schemas.openxmlformats.org/officeDocument/2006/relationships/customXml" Target="../ink/ink264.xml"/><Relationship Id="rId211" Type="http://schemas.openxmlformats.org/officeDocument/2006/relationships/image" Target="../media/image1154.png"/><Relationship Id="rId27" Type="http://schemas.openxmlformats.org/officeDocument/2006/relationships/image" Target="../media/image10620.png"/><Relationship Id="rId48" Type="http://schemas.openxmlformats.org/officeDocument/2006/relationships/customXml" Target="../ink/ink195.xml"/><Relationship Id="rId69" Type="http://schemas.openxmlformats.org/officeDocument/2006/relationships/image" Target="../media/image1083.png"/><Relationship Id="rId113" Type="http://schemas.openxmlformats.org/officeDocument/2006/relationships/image" Target="../media/image1105.png"/><Relationship Id="rId134" Type="http://schemas.openxmlformats.org/officeDocument/2006/relationships/customXml" Target="../ink/ink238.xml"/><Relationship Id="rId80" Type="http://schemas.openxmlformats.org/officeDocument/2006/relationships/customXml" Target="../ink/ink211.xml"/><Relationship Id="rId155" Type="http://schemas.openxmlformats.org/officeDocument/2006/relationships/image" Target="../media/image1126.png"/><Relationship Id="rId176" Type="http://schemas.openxmlformats.org/officeDocument/2006/relationships/customXml" Target="../ink/ink259.xml"/><Relationship Id="rId197" Type="http://schemas.openxmlformats.org/officeDocument/2006/relationships/image" Target="../media/image1147.png"/><Relationship Id="rId201" Type="http://schemas.openxmlformats.org/officeDocument/2006/relationships/image" Target="../media/image1149.png"/><Relationship Id="rId222" Type="http://schemas.openxmlformats.org/officeDocument/2006/relationships/customXml" Target="../ink/ink282.xml"/><Relationship Id="rId17" Type="http://schemas.openxmlformats.org/officeDocument/2006/relationships/image" Target="../media/image10570.png"/><Relationship Id="rId38" Type="http://schemas.openxmlformats.org/officeDocument/2006/relationships/customXml" Target="../ink/ink190.xml"/><Relationship Id="rId59" Type="http://schemas.openxmlformats.org/officeDocument/2006/relationships/image" Target="../media/image1078.png"/><Relationship Id="rId103" Type="http://schemas.openxmlformats.org/officeDocument/2006/relationships/image" Target="../media/image1100.png"/><Relationship Id="rId124" Type="http://schemas.openxmlformats.org/officeDocument/2006/relationships/customXml" Target="../ink/ink233.xml"/><Relationship Id="rId70" Type="http://schemas.openxmlformats.org/officeDocument/2006/relationships/customXml" Target="../ink/ink206.xml"/><Relationship Id="rId91" Type="http://schemas.openxmlformats.org/officeDocument/2006/relationships/image" Target="../media/image1094.png"/><Relationship Id="rId145" Type="http://schemas.openxmlformats.org/officeDocument/2006/relationships/image" Target="../media/image1121.png"/><Relationship Id="rId166" Type="http://schemas.openxmlformats.org/officeDocument/2006/relationships/customXml" Target="../ink/ink254.xml"/><Relationship Id="rId187" Type="http://schemas.openxmlformats.org/officeDocument/2006/relationships/image" Target="../media/image1142.png"/><Relationship Id="rId1" Type="http://schemas.openxmlformats.org/officeDocument/2006/relationships/slideLayout" Target="../slideLayouts/slideLayout7.xml"/><Relationship Id="rId212" Type="http://schemas.openxmlformats.org/officeDocument/2006/relationships/customXml" Target="../ink/ink277.xml"/><Relationship Id="rId28" Type="http://schemas.openxmlformats.org/officeDocument/2006/relationships/customXml" Target="../ink/ink185.xml"/><Relationship Id="rId49" Type="http://schemas.openxmlformats.org/officeDocument/2006/relationships/image" Target="../media/image1073.png"/><Relationship Id="rId114" Type="http://schemas.openxmlformats.org/officeDocument/2006/relationships/customXml" Target="../ink/ink228.xml"/><Relationship Id="rId60" Type="http://schemas.openxmlformats.org/officeDocument/2006/relationships/customXml" Target="../ink/ink201.xml"/><Relationship Id="rId81" Type="http://schemas.openxmlformats.org/officeDocument/2006/relationships/image" Target="../media/image1089.png"/><Relationship Id="rId135" Type="http://schemas.openxmlformats.org/officeDocument/2006/relationships/image" Target="../media/image1116.png"/><Relationship Id="rId156" Type="http://schemas.openxmlformats.org/officeDocument/2006/relationships/customXml" Target="../ink/ink249.xml"/><Relationship Id="rId177" Type="http://schemas.openxmlformats.org/officeDocument/2006/relationships/image" Target="../media/image1137.png"/><Relationship Id="rId198" Type="http://schemas.openxmlformats.org/officeDocument/2006/relationships/customXml" Target="../ink/ink270.xml"/><Relationship Id="rId202" Type="http://schemas.openxmlformats.org/officeDocument/2006/relationships/customXml" Target="../ink/ink272.xml"/><Relationship Id="rId223" Type="http://schemas.openxmlformats.org/officeDocument/2006/relationships/image" Target="../media/image1160.png"/><Relationship Id="rId18" Type="http://schemas.openxmlformats.org/officeDocument/2006/relationships/customXml" Target="../ink/ink180.xml"/><Relationship Id="rId39" Type="http://schemas.openxmlformats.org/officeDocument/2006/relationships/image" Target="../media/image10680.png"/><Relationship Id="rId50" Type="http://schemas.openxmlformats.org/officeDocument/2006/relationships/customXml" Target="../ink/ink196.xml"/><Relationship Id="rId104" Type="http://schemas.openxmlformats.org/officeDocument/2006/relationships/customXml" Target="../ink/ink223.xml"/><Relationship Id="rId125" Type="http://schemas.openxmlformats.org/officeDocument/2006/relationships/image" Target="../media/image1111.png"/><Relationship Id="rId146" Type="http://schemas.openxmlformats.org/officeDocument/2006/relationships/customXml" Target="../ink/ink244.xml"/><Relationship Id="rId167" Type="http://schemas.openxmlformats.org/officeDocument/2006/relationships/image" Target="../media/image1132.png"/><Relationship Id="rId188" Type="http://schemas.openxmlformats.org/officeDocument/2006/relationships/customXml" Target="../ink/ink265.xml"/><Relationship Id="rId71" Type="http://schemas.openxmlformats.org/officeDocument/2006/relationships/image" Target="../media/image1084.png"/><Relationship Id="rId92" Type="http://schemas.openxmlformats.org/officeDocument/2006/relationships/customXml" Target="../ink/ink217.xml"/><Relationship Id="rId213" Type="http://schemas.openxmlformats.org/officeDocument/2006/relationships/image" Target="../media/image1155.png"/><Relationship Id="rId2" Type="http://schemas.openxmlformats.org/officeDocument/2006/relationships/notesSlide" Target="../notesSlides/notesSlide7.xml"/><Relationship Id="rId29" Type="http://schemas.openxmlformats.org/officeDocument/2006/relationships/image" Target="../media/image10630.png"/><Relationship Id="rId40" Type="http://schemas.openxmlformats.org/officeDocument/2006/relationships/customXml" Target="../ink/ink191.xml"/><Relationship Id="rId115" Type="http://schemas.openxmlformats.org/officeDocument/2006/relationships/image" Target="../media/image1106.png"/><Relationship Id="rId136" Type="http://schemas.openxmlformats.org/officeDocument/2006/relationships/customXml" Target="../ink/ink239.xml"/><Relationship Id="rId157" Type="http://schemas.openxmlformats.org/officeDocument/2006/relationships/image" Target="../media/image1127.png"/><Relationship Id="rId178" Type="http://schemas.openxmlformats.org/officeDocument/2006/relationships/customXml" Target="../ink/ink260.xml"/><Relationship Id="rId61" Type="http://schemas.openxmlformats.org/officeDocument/2006/relationships/image" Target="../media/image1079.png"/><Relationship Id="rId82" Type="http://schemas.openxmlformats.org/officeDocument/2006/relationships/customXml" Target="../ink/ink212.xml"/><Relationship Id="rId199" Type="http://schemas.openxmlformats.org/officeDocument/2006/relationships/image" Target="../media/image1148.png"/><Relationship Id="rId203" Type="http://schemas.openxmlformats.org/officeDocument/2006/relationships/image" Target="../media/image1150.png"/><Relationship Id="rId19" Type="http://schemas.openxmlformats.org/officeDocument/2006/relationships/image" Target="../media/image10580.png"/><Relationship Id="rId30" Type="http://schemas.openxmlformats.org/officeDocument/2006/relationships/customXml" Target="../ink/ink186.xml"/><Relationship Id="rId105" Type="http://schemas.openxmlformats.org/officeDocument/2006/relationships/image" Target="../media/image1101.png"/><Relationship Id="rId126" Type="http://schemas.openxmlformats.org/officeDocument/2006/relationships/customXml" Target="../ink/ink234.xml"/><Relationship Id="rId147" Type="http://schemas.openxmlformats.org/officeDocument/2006/relationships/image" Target="../media/image1122.png"/><Relationship Id="rId168" Type="http://schemas.openxmlformats.org/officeDocument/2006/relationships/customXml" Target="../ink/ink255.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560.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customXml" Target="../ink/ink284.xml"/><Relationship Id="rId5" Type="http://schemas.openxmlformats.org/officeDocument/2006/relationships/image" Target="../media/image11550.png"/><Relationship Id="rId4" Type="http://schemas.openxmlformats.org/officeDocument/2006/relationships/customXml" Target="../ink/ink2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2"/>
          <p:cNvSpPr>
            <a:spLocks noChangeArrowheads="1"/>
          </p:cNvSpPr>
          <p:nvPr/>
        </p:nvSpPr>
        <p:spPr bwMode="auto">
          <a:xfrm>
            <a:off x="81887" y="0"/>
            <a:ext cx="6901329" cy="8653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Entwicklung der nominalen Anteile an der Bruttowertschöpfung (Deutschland)</a:t>
            </a:r>
          </a:p>
        </p:txBody>
      </p:sp>
      <p:sp>
        <p:nvSpPr>
          <p:cNvPr id="54276" name="Text Box 3"/>
          <p:cNvSpPr txBox="1">
            <a:spLocks noChangeArrowheads="1"/>
          </p:cNvSpPr>
          <p:nvPr/>
        </p:nvSpPr>
        <p:spPr bwMode="auto">
          <a:xfrm>
            <a:off x="2550630" y="5987449"/>
            <a:ext cx="2646461" cy="31658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1" name="Rechteck 20">
            <a:extLst>
              <a:ext uri="{FF2B5EF4-FFF2-40B4-BE49-F238E27FC236}">
                <a16:creationId xmlns:a16="http://schemas.microsoft.com/office/drawing/2014/main" id="{7D0B83D1-822E-4966-A08A-93DFFBAB77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F760238D-FC62-11E6-19FA-2C86673D2A2E}"/>
              </a:ext>
            </a:extLst>
          </p:cNvPr>
          <p:cNvPicPr>
            <a:picLocks noChangeAspect="1"/>
          </p:cNvPicPr>
          <p:nvPr/>
        </p:nvPicPr>
        <p:blipFill>
          <a:blip r:embed="rId3"/>
          <a:stretch>
            <a:fillRect/>
          </a:stretch>
        </p:blipFill>
        <p:spPr>
          <a:xfrm>
            <a:off x="0" y="997598"/>
            <a:ext cx="7253382" cy="4173842"/>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A4A04A2C-3CAF-2E6D-8D75-8D040B8DE5E0}"/>
                  </a:ext>
                </a:extLst>
              </p14:cNvPr>
              <p14:cNvContentPartPr/>
              <p14:nvPr/>
            </p14:nvContentPartPr>
            <p14:xfrm>
              <a:off x="4819778" y="1413622"/>
              <a:ext cx="2125080" cy="646560"/>
            </p14:xfrm>
          </p:contentPart>
        </mc:Choice>
        <mc:Fallback xmlns="">
          <p:pic>
            <p:nvPicPr>
              <p:cNvPr id="2" name="Freihand 1">
                <a:extLst>
                  <a:ext uri="{FF2B5EF4-FFF2-40B4-BE49-F238E27FC236}">
                    <a16:creationId xmlns:a16="http://schemas.microsoft.com/office/drawing/2014/main" id="{A4A04A2C-3CAF-2E6D-8D75-8D040B8DE5E0}"/>
                  </a:ext>
                </a:extLst>
              </p:cNvPr>
              <p:cNvPicPr/>
              <p:nvPr/>
            </p:nvPicPr>
            <p:blipFill>
              <a:blip r:embed="rId5"/>
              <a:stretch>
                <a:fillRect/>
              </a:stretch>
            </p:blipFill>
            <p:spPr>
              <a:xfrm>
                <a:off x="4810778" y="1404982"/>
                <a:ext cx="2142720" cy="6642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BDCCA233-1966-11CC-6909-DCFC3EE89D0B}"/>
                  </a:ext>
                </a:extLst>
              </p14:cNvPr>
              <p14:cNvContentPartPr/>
              <p14:nvPr/>
            </p14:nvContentPartPr>
            <p14:xfrm>
              <a:off x="4287338" y="4587022"/>
              <a:ext cx="277560" cy="204840"/>
            </p14:xfrm>
          </p:contentPart>
        </mc:Choice>
        <mc:Fallback xmlns="">
          <p:pic>
            <p:nvPicPr>
              <p:cNvPr id="4" name="Freihand 3">
                <a:extLst>
                  <a:ext uri="{FF2B5EF4-FFF2-40B4-BE49-F238E27FC236}">
                    <a16:creationId xmlns:a16="http://schemas.microsoft.com/office/drawing/2014/main" id="{BDCCA233-1966-11CC-6909-DCFC3EE89D0B}"/>
                  </a:ext>
                </a:extLst>
              </p:cNvPr>
              <p:cNvPicPr/>
              <p:nvPr/>
            </p:nvPicPr>
            <p:blipFill>
              <a:blip r:embed="rId7"/>
              <a:stretch>
                <a:fillRect/>
              </a:stretch>
            </p:blipFill>
            <p:spPr>
              <a:xfrm>
                <a:off x="4278338" y="4578382"/>
                <a:ext cx="2952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F67725D0-5C7E-C0A8-D683-4DB1D899135B}"/>
                  </a:ext>
                </a:extLst>
              </p14:cNvPr>
              <p14:cNvContentPartPr/>
              <p14:nvPr/>
            </p14:nvContentPartPr>
            <p14:xfrm>
              <a:off x="481418" y="4413502"/>
              <a:ext cx="257760" cy="120240"/>
            </p14:xfrm>
          </p:contentPart>
        </mc:Choice>
        <mc:Fallback xmlns="">
          <p:pic>
            <p:nvPicPr>
              <p:cNvPr id="5" name="Freihand 4">
                <a:extLst>
                  <a:ext uri="{FF2B5EF4-FFF2-40B4-BE49-F238E27FC236}">
                    <a16:creationId xmlns:a16="http://schemas.microsoft.com/office/drawing/2014/main" id="{F67725D0-5C7E-C0A8-D683-4DB1D899135B}"/>
                  </a:ext>
                </a:extLst>
              </p:cNvPr>
              <p:cNvPicPr/>
              <p:nvPr/>
            </p:nvPicPr>
            <p:blipFill>
              <a:blip r:embed="rId9"/>
              <a:stretch>
                <a:fillRect/>
              </a:stretch>
            </p:blipFill>
            <p:spPr>
              <a:xfrm>
                <a:off x="472418" y="4404862"/>
                <a:ext cx="275400" cy="137880"/>
              </a:xfrm>
              <a:prstGeom prst="rect">
                <a:avLst/>
              </a:prstGeom>
            </p:spPr>
          </p:pic>
        </mc:Fallback>
      </mc:AlternateContent>
      <p:grpSp>
        <p:nvGrpSpPr>
          <p:cNvPr id="46" name="Gruppieren 45">
            <a:extLst>
              <a:ext uri="{FF2B5EF4-FFF2-40B4-BE49-F238E27FC236}">
                <a16:creationId xmlns:a16="http://schemas.microsoft.com/office/drawing/2014/main" id="{31593B0A-5148-F309-DF7F-1CE0BFC9030D}"/>
              </a:ext>
            </a:extLst>
          </p:cNvPr>
          <p:cNvGrpSpPr/>
          <p:nvPr/>
        </p:nvGrpSpPr>
        <p:grpSpPr>
          <a:xfrm>
            <a:off x="710738" y="4233502"/>
            <a:ext cx="4382640" cy="252000"/>
            <a:chOff x="710738" y="4233502"/>
            <a:chExt cx="4382640" cy="252000"/>
          </a:xfrm>
        </p:grpSpPr>
        <mc:AlternateContent xmlns:mc="http://schemas.openxmlformats.org/markup-compatibility/2006" xmlns:p14="http://schemas.microsoft.com/office/powerpoint/2010/main">
          <mc:Choice Requires="p14">
            <p:contentPart p14:bwMode="auto" r:id="rId10">
              <p14:nvContentPartPr>
                <p14:cNvPr id="41" name="Freihand 40">
                  <a:extLst>
                    <a:ext uri="{FF2B5EF4-FFF2-40B4-BE49-F238E27FC236}">
                      <a16:creationId xmlns:a16="http://schemas.microsoft.com/office/drawing/2014/main" id="{861F98D7-B4BD-EEE7-67FA-5FB159C3CF2C}"/>
                    </a:ext>
                  </a:extLst>
                </p14:cNvPr>
                <p14:cNvContentPartPr/>
                <p14:nvPr/>
              </p14:nvContentPartPr>
              <p14:xfrm>
                <a:off x="710738" y="4282822"/>
                <a:ext cx="3789720" cy="78840"/>
              </p14:xfrm>
            </p:contentPart>
          </mc:Choice>
          <mc:Fallback xmlns="">
            <p:pic>
              <p:nvPicPr>
                <p:cNvPr id="41" name="Freihand 40">
                  <a:extLst>
                    <a:ext uri="{FF2B5EF4-FFF2-40B4-BE49-F238E27FC236}">
                      <a16:creationId xmlns:a16="http://schemas.microsoft.com/office/drawing/2014/main" id="{861F98D7-B4BD-EEE7-67FA-5FB159C3CF2C}"/>
                    </a:ext>
                  </a:extLst>
                </p:cNvPr>
                <p:cNvPicPr/>
                <p:nvPr/>
              </p:nvPicPr>
              <p:blipFill>
                <a:blip r:embed="rId11"/>
                <a:stretch>
                  <a:fillRect/>
                </a:stretch>
              </p:blipFill>
              <p:spPr>
                <a:xfrm>
                  <a:off x="702098" y="4274182"/>
                  <a:ext cx="38073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2" name="Freihand 41">
                  <a:extLst>
                    <a:ext uri="{FF2B5EF4-FFF2-40B4-BE49-F238E27FC236}">
                      <a16:creationId xmlns:a16="http://schemas.microsoft.com/office/drawing/2014/main" id="{B59397CB-0F25-6C65-081E-4F7C81855821}"/>
                    </a:ext>
                  </a:extLst>
                </p14:cNvPr>
                <p14:cNvContentPartPr/>
                <p14:nvPr/>
              </p14:nvContentPartPr>
              <p14:xfrm>
                <a:off x="4629338" y="4278862"/>
                <a:ext cx="135000" cy="157320"/>
              </p14:xfrm>
            </p:contentPart>
          </mc:Choice>
          <mc:Fallback xmlns="">
            <p:pic>
              <p:nvPicPr>
                <p:cNvPr id="42" name="Freihand 41">
                  <a:extLst>
                    <a:ext uri="{FF2B5EF4-FFF2-40B4-BE49-F238E27FC236}">
                      <a16:creationId xmlns:a16="http://schemas.microsoft.com/office/drawing/2014/main" id="{B59397CB-0F25-6C65-081E-4F7C81855821}"/>
                    </a:ext>
                  </a:extLst>
                </p:cNvPr>
                <p:cNvPicPr/>
                <p:nvPr/>
              </p:nvPicPr>
              <p:blipFill>
                <a:blip r:embed="rId13"/>
                <a:stretch>
                  <a:fillRect/>
                </a:stretch>
              </p:blipFill>
              <p:spPr>
                <a:xfrm>
                  <a:off x="4620338" y="4269862"/>
                  <a:ext cx="15264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3" name="Freihand 42">
                  <a:extLst>
                    <a:ext uri="{FF2B5EF4-FFF2-40B4-BE49-F238E27FC236}">
                      <a16:creationId xmlns:a16="http://schemas.microsoft.com/office/drawing/2014/main" id="{495B0083-D793-3DA4-6172-EF6BD4644A26}"/>
                    </a:ext>
                  </a:extLst>
                </p14:cNvPr>
                <p14:cNvContentPartPr/>
                <p14:nvPr/>
              </p14:nvContentPartPr>
              <p14:xfrm>
                <a:off x="4678658" y="4257622"/>
                <a:ext cx="304920" cy="191880"/>
              </p14:xfrm>
            </p:contentPart>
          </mc:Choice>
          <mc:Fallback xmlns="">
            <p:pic>
              <p:nvPicPr>
                <p:cNvPr id="43" name="Freihand 42">
                  <a:extLst>
                    <a:ext uri="{FF2B5EF4-FFF2-40B4-BE49-F238E27FC236}">
                      <a16:creationId xmlns:a16="http://schemas.microsoft.com/office/drawing/2014/main" id="{495B0083-D793-3DA4-6172-EF6BD4644A26}"/>
                    </a:ext>
                  </a:extLst>
                </p:cNvPr>
                <p:cNvPicPr/>
                <p:nvPr/>
              </p:nvPicPr>
              <p:blipFill>
                <a:blip r:embed="rId15"/>
                <a:stretch>
                  <a:fillRect/>
                </a:stretch>
              </p:blipFill>
              <p:spPr>
                <a:xfrm>
                  <a:off x="4670018" y="4248982"/>
                  <a:ext cx="32256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4" name="Freihand 43">
                  <a:extLst>
                    <a:ext uri="{FF2B5EF4-FFF2-40B4-BE49-F238E27FC236}">
                      <a16:creationId xmlns:a16="http://schemas.microsoft.com/office/drawing/2014/main" id="{EA19F6A4-DA33-2882-4755-4AD78E07BFC5}"/>
                    </a:ext>
                  </a:extLst>
                </p14:cNvPr>
                <p14:cNvContentPartPr/>
                <p14:nvPr/>
              </p14:nvContentPartPr>
              <p14:xfrm>
                <a:off x="4837058" y="4233502"/>
                <a:ext cx="118440" cy="111960"/>
              </p14:xfrm>
            </p:contentPart>
          </mc:Choice>
          <mc:Fallback xmlns="">
            <p:pic>
              <p:nvPicPr>
                <p:cNvPr id="44" name="Freihand 43">
                  <a:extLst>
                    <a:ext uri="{FF2B5EF4-FFF2-40B4-BE49-F238E27FC236}">
                      <a16:creationId xmlns:a16="http://schemas.microsoft.com/office/drawing/2014/main" id="{EA19F6A4-DA33-2882-4755-4AD78E07BFC5}"/>
                    </a:ext>
                  </a:extLst>
                </p:cNvPr>
                <p:cNvPicPr/>
                <p:nvPr/>
              </p:nvPicPr>
              <p:blipFill>
                <a:blip r:embed="rId17"/>
                <a:stretch>
                  <a:fillRect/>
                </a:stretch>
              </p:blipFill>
              <p:spPr>
                <a:xfrm>
                  <a:off x="4828058" y="4224502"/>
                  <a:ext cx="13608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5" name="Freihand 44">
                  <a:extLst>
                    <a:ext uri="{FF2B5EF4-FFF2-40B4-BE49-F238E27FC236}">
                      <a16:creationId xmlns:a16="http://schemas.microsoft.com/office/drawing/2014/main" id="{AA1DFD61-1651-C6BE-020D-F8E55282FDD7}"/>
                    </a:ext>
                  </a:extLst>
                </p14:cNvPr>
                <p14:cNvContentPartPr/>
                <p14:nvPr/>
              </p14:nvContentPartPr>
              <p14:xfrm>
                <a:off x="4995818" y="4400542"/>
                <a:ext cx="97560" cy="84960"/>
              </p14:xfrm>
            </p:contentPart>
          </mc:Choice>
          <mc:Fallback xmlns="">
            <p:pic>
              <p:nvPicPr>
                <p:cNvPr id="45" name="Freihand 44">
                  <a:extLst>
                    <a:ext uri="{FF2B5EF4-FFF2-40B4-BE49-F238E27FC236}">
                      <a16:creationId xmlns:a16="http://schemas.microsoft.com/office/drawing/2014/main" id="{AA1DFD61-1651-C6BE-020D-F8E55282FDD7}"/>
                    </a:ext>
                  </a:extLst>
                </p:cNvPr>
                <p:cNvPicPr/>
                <p:nvPr/>
              </p:nvPicPr>
              <p:blipFill>
                <a:blip r:embed="rId19"/>
                <a:stretch>
                  <a:fillRect/>
                </a:stretch>
              </p:blipFill>
              <p:spPr>
                <a:xfrm>
                  <a:off x="4986818" y="4391542"/>
                  <a:ext cx="115200" cy="102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53" name="Freihand 52">
                <a:extLst>
                  <a:ext uri="{FF2B5EF4-FFF2-40B4-BE49-F238E27FC236}">
                    <a16:creationId xmlns:a16="http://schemas.microsoft.com/office/drawing/2014/main" id="{B1CCE10E-DE50-4C2F-B43B-CC64F62EC6FC}"/>
                  </a:ext>
                </a:extLst>
              </p14:cNvPr>
              <p14:cNvContentPartPr/>
              <p14:nvPr/>
            </p14:nvContentPartPr>
            <p14:xfrm>
              <a:off x="4755698" y="2913742"/>
              <a:ext cx="1200960" cy="587880"/>
            </p14:xfrm>
          </p:contentPart>
        </mc:Choice>
        <mc:Fallback xmlns="">
          <p:pic>
            <p:nvPicPr>
              <p:cNvPr id="53" name="Freihand 52">
                <a:extLst>
                  <a:ext uri="{FF2B5EF4-FFF2-40B4-BE49-F238E27FC236}">
                    <a16:creationId xmlns:a16="http://schemas.microsoft.com/office/drawing/2014/main" id="{B1CCE10E-DE50-4C2F-B43B-CC64F62EC6FC}"/>
                  </a:ext>
                </a:extLst>
              </p:cNvPr>
              <p:cNvPicPr/>
              <p:nvPr/>
            </p:nvPicPr>
            <p:blipFill>
              <a:blip r:embed="rId21"/>
              <a:stretch>
                <a:fillRect/>
              </a:stretch>
            </p:blipFill>
            <p:spPr>
              <a:xfrm>
                <a:off x="4747058" y="2904742"/>
                <a:ext cx="1218600" cy="6055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8" name="Freihand 57">
                <a:extLst>
                  <a:ext uri="{FF2B5EF4-FFF2-40B4-BE49-F238E27FC236}">
                    <a16:creationId xmlns:a16="http://schemas.microsoft.com/office/drawing/2014/main" id="{77A75342-A5FA-6005-54F8-A02F55F46957}"/>
                  </a:ext>
                </a:extLst>
              </p14:cNvPr>
              <p14:cNvContentPartPr/>
              <p14:nvPr/>
            </p14:nvContentPartPr>
            <p14:xfrm>
              <a:off x="853658" y="1271422"/>
              <a:ext cx="3671280" cy="1673640"/>
            </p14:xfrm>
          </p:contentPart>
        </mc:Choice>
        <mc:Fallback xmlns="">
          <p:pic>
            <p:nvPicPr>
              <p:cNvPr id="58" name="Freihand 57">
                <a:extLst>
                  <a:ext uri="{FF2B5EF4-FFF2-40B4-BE49-F238E27FC236}">
                    <a16:creationId xmlns:a16="http://schemas.microsoft.com/office/drawing/2014/main" id="{77A75342-A5FA-6005-54F8-A02F55F46957}"/>
                  </a:ext>
                </a:extLst>
              </p:cNvPr>
              <p:cNvPicPr/>
              <p:nvPr/>
            </p:nvPicPr>
            <p:blipFill>
              <a:blip r:embed="rId23"/>
              <a:stretch>
                <a:fillRect/>
              </a:stretch>
            </p:blipFill>
            <p:spPr>
              <a:xfrm>
                <a:off x="845018" y="1262422"/>
                <a:ext cx="3688920" cy="1691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60" name="Freihand 59">
                <a:extLst>
                  <a:ext uri="{FF2B5EF4-FFF2-40B4-BE49-F238E27FC236}">
                    <a16:creationId xmlns:a16="http://schemas.microsoft.com/office/drawing/2014/main" id="{44A1CC68-693E-A27B-0E8F-6B1A6E3FE72E}"/>
                  </a:ext>
                </a:extLst>
              </p14:cNvPr>
              <p14:cNvContentPartPr/>
              <p14:nvPr/>
            </p14:nvContentPartPr>
            <p14:xfrm>
              <a:off x="4090058" y="770302"/>
              <a:ext cx="2367360" cy="2970360"/>
            </p14:xfrm>
          </p:contentPart>
        </mc:Choice>
        <mc:Fallback xmlns="">
          <p:pic>
            <p:nvPicPr>
              <p:cNvPr id="60" name="Freihand 59">
                <a:extLst>
                  <a:ext uri="{FF2B5EF4-FFF2-40B4-BE49-F238E27FC236}">
                    <a16:creationId xmlns:a16="http://schemas.microsoft.com/office/drawing/2014/main" id="{44A1CC68-693E-A27B-0E8F-6B1A6E3FE72E}"/>
                  </a:ext>
                </a:extLst>
              </p:cNvPr>
              <p:cNvPicPr/>
              <p:nvPr/>
            </p:nvPicPr>
            <p:blipFill>
              <a:blip r:embed="rId25"/>
              <a:stretch>
                <a:fillRect/>
              </a:stretch>
            </p:blipFill>
            <p:spPr>
              <a:xfrm>
                <a:off x="4081418" y="761662"/>
                <a:ext cx="2385000" cy="298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61" name="Freihand 60">
                <a:extLst>
                  <a:ext uri="{FF2B5EF4-FFF2-40B4-BE49-F238E27FC236}">
                    <a16:creationId xmlns:a16="http://schemas.microsoft.com/office/drawing/2014/main" id="{D7DAB1A4-8BD5-4887-9DE0-CAC61269C6DD}"/>
                  </a:ext>
                </a:extLst>
              </p14:cNvPr>
              <p14:cNvContentPartPr/>
              <p14:nvPr/>
            </p14:nvContentPartPr>
            <p14:xfrm>
              <a:off x="6145658" y="922582"/>
              <a:ext cx="530280" cy="374040"/>
            </p14:xfrm>
          </p:contentPart>
        </mc:Choice>
        <mc:Fallback xmlns="">
          <p:pic>
            <p:nvPicPr>
              <p:cNvPr id="61" name="Freihand 60">
                <a:extLst>
                  <a:ext uri="{FF2B5EF4-FFF2-40B4-BE49-F238E27FC236}">
                    <a16:creationId xmlns:a16="http://schemas.microsoft.com/office/drawing/2014/main" id="{D7DAB1A4-8BD5-4887-9DE0-CAC61269C6DD}"/>
                  </a:ext>
                </a:extLst>
              </p:cNvPr>
              <p:cNvPicPr/>
              <p:nvPr/>
            </p:nvPicPr>
            <p:blipFill>
              <a:blip r:embed="rId27"/>
              <a:stretch>
                <a:fillRect/>
              </a:stretch>
            </p:blipFill>
            <p:spPr>
              <a:xfrm>
                <a:off x="6137018" y="913942"/>
                <a:ext cx="547920" cy="391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2" name="Freihand 61">
                <a:extLst>
                  <a:ext uri="{FF2B5EF4-FFF2-40B4-BE49-F238E27FC236}">
                    <a16:creationId xmlns:a16="http://schemas.microsoft.com/office/drawing/2014/main" id="{404AE5A0-B003-6944-14AC-A06F941A8FD8}"/>
                  </a:ext>
                </a:extLst>
              </p14:cNvPr>
              <p14:cNvContentPartPr/>
              <p14:nvPr/>
            </p14:nvContentPartPr>
            <p14:xfrm>
              <a:off x="6102818" y="1068742"/>
              <a:ext cx="354240" cy="290520"/>
            </p14:xfrm>
          </p:contentPart>
        </mc:Choice>
        <mc:Fallback xmlns="">
          <p:pic>
            <p:nvPicPr>
              <p:cNvPr id="62" name="Freihand 61">
                <a:extLst>
                  <a:ext uri="{FF2B5EF4-FFF2-40B4-BE49-F238E27FC236}">
                    <a16:creationId xmlns:a16="http://schemas.microsoft.com/office/drawing/2014/main" id="{404AE5A0-B003-6944-14AC-A06F941A8FD8}"/>
                  </a:ext>
                </a:extLst>
              </p:cNvPr>
              <p:cNvPicPr/>
              <p:nvPr/>
            </p:nvPicPr>
            <p:blipFill>
              <a:blip r:embed="rId29"/>
              <a:stretch>
                <a:fillRect/>
              </a:stretch>
            </p:blipFill>
            <p:spPr>
              <a:xfrm>
                <a:off x="6094178" y="1059742"/>
                <a:ext cx="371880" cy="308160"/>
              </a:xfrm>
              <a:prstGeom prst="rect">
                <a:avLst/>
              </a:prstGeom>
            </p:spPr>
          </p:pic>
        </mc:Fallback>
      </mc:AlternateContent>
      <p:grpSp>
        <p:nvGrpSpPr>
          <p:cNvPr id="54294" name="Gruppieren 54293">
            <a:extLst>
              <a:ext uri="{FF2B5EF4-FFF2-40B4-BE49-F238E27FC236}">
                <a16:creationId xmlns:a16="http://schemas.microsoft.com/office/drawing/2014/main" id="{01218861-E59A-9919-59B9-23D50E39EB60}"/>
              </a:ext>
            </a:extLst>
          </p:cNvPr>
          <p:cNvGrpSpPr/>
          <p:nvPr/>
        </p:nvGrpSpPr>
        <p:grpSpPr>
          <a:xfrm>
            <a:off x="6992738" y="567982"/>
            <a:ext cx="5081760" cy="879120"/>
            <a:chOff x="6992738" y="567982"/>
            <a:chExt cx="5081760" cy="879120"/>
          </a:xfrm>
        </p:grpSpPr>
        <mc:AlternateContent xmlns:mc="http://schemas.openxmlformats.org/markup-compatibility/2006" xmlns:p14="http://schemas.microsoft.com/office/powerpoint/2010/main">
          <mc:Choice Requires="p14">
            <p:contentPart p14:bwMode="auto" r:id="rId30">
              <p14:nvContentPartPr>
                <p14:cNvPr id="63" name="Freihand 62">
                  <a:extLst>
                    <a:ext uri="{FF2B5EF4-FFF2-40B4-BE49-F238E27FC236}">
                      <a16:creationId xmlns:a16="http://schemas.microsoft.com/office/drawing/2014/main" id="{4E980816-1958-D032-04AA-ABD1DC77134B}"/>
                    </a:ext>
                  </a:extLst>
                </p14:cNvPr>
                <p14:cNvContentPartPr/>
                <p14:nvPr/>
              </p14:nvContentPartPr>
              <p14:xfrm>
                <a:off x="6992738" y="720982"/>
                <a:ext cx="411840" cy="227880"/>
              </p14:xfrm>
            </p:contentPart>
          </mc:Choice>
          <mc:Fallback xmlns="">
            <p:pic>
              <p:nvPicPr>
                <p:cNvPr id="63" name="Freihand 62">
                  <a:extLst>
                    <a:ext uri="{FF2B5EF4-FFF2-40B4-BE49-F238E27FC236}">
                      <a16:creationId xmlns:a16="http://schemas.microsoft.com/office/drawing/2014/main" id="{4E980816-1958-D032-04AA-ABD1DC77134B}"/>
                    </a:ext>
                  </a:extLst>
                </p:cNvPr>
                <p:cNvPicPr/>
                <p:nvPr/>
              </p:nvPicPr>
              <p:blipFill>
                <a:blip r:embed="rId31"/>
                <a:stretch>
                  <a:fillRect/>
                </a:stretch>
              </p:blipFill>
              <p:spPr>
                <a:xfrm>
                  <a:off x="6984098" y="711982"/>
                  <a:ext cx="429480" cy="245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4272" name="Freihand 54271">
                  <a:extLst>
                    <a:ext uri="{FF2B5EF4-FFF2-40B4-BE49-F238E27FC236}">
                      <a16:creationId xmlns:a16="http://schemas.microsoft.com/office/drawing/2014/main" id="{262E87F4-D02F-4BE2-7862-6733391A8DCF}"/>
                    </a:ext>
                  </a:extLst>
                </p14:cNvPr>
                <p14:cNvContentPartPr/>
                <p14:nvPr/>
              </p14:nvContentPartPr>
              <p14:xfrm>
                <a:off x="7489898" y="802342"/>
                <a:ext cx="300960" cy="93960"/>
              </p14:xfrm>
            </p:contentPart>
          </mc:Choice>
          <mc:Fallback xmlns="">
            <p:pic>
              <p:nvPicPr>
                <p:cNvPr id="54272" name="Freihand 54271">
                  <a:extLst>
                    <a:ext uri="{FF2B5EF4-FFF2-40B4-BE49-F238E27FC236}">
                      <a16:creationId xmlns:a16="http://schemas.microsoft.com/office/drawing/2014/main" id="{262E87F4-D02F-4BE2-7862-6733391A8DCF}"/>
                    </a:ext>
                  </a:extLst>
                </p:cNvPr>
                <p:cNvPicPr/>
                <p:nvPr/>
              </p:nvPicPr>
              <p:blipFill>
                <a:blip r:embed="rId33"/>
                <a:stretch>
                  <a:fillRect/>
                </a:stretch>
              </p:blipFill>
              <p:spPr>
                <a:xfrm>
                  <a:off x="7481258" y="793702"/>
                  <a:ext cx="3186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4274" name="Freihand 54273">
                  <a:extLst>
                    <a:ext uri="{FF2B5EF4-FFF2-40B4-BE49-F238E27FC236}">
                      <a16:creationId xmlns:a16="http://schemas.microsoft.com/office/drawing/2014/main" id="{1BF57C0D-FE9F-B000-85E4-38BAD5D66B5B}"/>
                    </a:ext>
                  </a:extLst>
                </p14:cNvPr>
                <p14:cNvContentPartPr/>
                <p14:nvPr/>
              </p14:nvContentPartPr>
              <p14:xfrm>
                <a:off x="7839098" y="621622"/>
                <a:ext cx="479160" cy="220320"/>
              </p14:xfrm>
            </p:contentPart>
          </mc:Choice>
          <mc:Fallback xmlns="">
            <p:pic>
              <p:nvPicPr>
                <p:cNvPr id="54274" name="Freihand 54273">
                  <a:extLst>
                    <a:ext uri="{FF2B5EF4-FFF2-40B4-BE49-F238E27FC236}">
                      <a16:creationId xmlns:a16="http://schemas.microsoft.com/office/drawing/2014/main" id="{1BF57C0D-FE9F-B000-85E4-38BAD5D66B5B}"/>
                    </a:ext>
                  </a:extLst>
                </p:cNvPr>
                <p:cNvPicPr/>
                <p:nvPr/>
              </p:nvPicPr>
              <p:blipFill>
                <a:blip r:embed="rId35"/>
                <a:stretch>
                  <a:fillRect/>
                </a:stretch>
              </p:blipFill>
              <p:spPr>
                <a:xfrm>
                  <a:off x="7830458" y="612622"/>
                  <a:ext cx="4968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4277" name="Freihand 54276">
                  <a:extLst>
                    <a:ext uri="{FF2B5EF4-FFF2-40B4-BE49-F238E27FC236}">
                      <a16:creationId xmlns:a16="http://schemas.microsoft.com/office/drawing/2014/main" id="{67350DEF-A09E-8EE4-96C3-CADAB17AE2C2}"/>
                    </a:ext>
                  </a:extLst>
                </p14:cNvPr>
                <p14:cNvContentPartPr/>
                <p14:nvPr/>
              </p14:nvContentPartPr>
              <p14:xfrm>
                <a:off x="8591498" y="639982"/>
                <a:ext cx="522360" cy="129600"/>
              </p14:xfrm>
            </p:contentPart>
          </mc:Choice>
          <mc:Fallback xmlns="">
            <p:pic>
              <p:nvPicPr>
                <p:cNvPr id="54277" name="Freihand 54276">
                  <a:extLst>
                    <a:ext uri="{FF2B5EF4-FFF2-40B4-BE49-F238E27FC236}">
                      <a16:creationId xmlns:a16="http://schemas.microsoft.com/office/drawing/2014/main" id="{67350DEF-A09E-8EE4-96C3-CADAB17AE2C2}"/>
                    </a:ext>
                  </a:extLst>
                </p:cNvPr>
                <p:cNvPicPr/>
                <p:nvPr/>
              </p:nvPicPr>
              <p:blipFill>
                <a:blip r:embed="rId37"/>
                <a:stretch>
                  <a:fillRect/>
                </a:stretch>
              </p:blipFill>
              <p:spPr>
                <a:xfrm>
                  <a:off x="8582498" y="631342"/>
                  <a:ext cx="5400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4278" name="Freihand 54277">
                  <a:extLst>
                    <a:ext uri="{FF2B5EF4-FFF2-40B4-BE49-F238E27FC236}">
                      <a16:creationId xmlns:a16="http://schemas.microsoft.com/office/drawing/2014/main" id="{78EAB7F0-8584-605E-A610-160E254840F2}"/>
                    </a:ext>
                  </a:extLst>
                </p14:cNvPr>
                <p14:cNvContentPartPr/>
                <p14:nvPr/>
              </p14:nvContentPartPr>
              <p14:xfrm>
                <a:off x="7998218" y="1169182"/>
                <a:ext cx="32760" cy="204840"/>
              </p14:xfrm>
            </p:contentPart>
          </mc:Choice>
          <mc:Fallback xmlns="">
            <p:pic>
              <p:nvPicPr>
                <p:cNvPr id="54278" name="Freihand 54277">
                  <a:extLst>
                    <a:ext uri="{FF2B5EF4-FFF2-40B4-BE49-F238E27FC236}">
                      <a16:creationId xmlns:a16="http://schemas.microsoft.com/office/drawing/2014/main" id="{78EAB7F0-8584-605E-A610-160E254840F2}"/>
                    </a:ext>
                  </a:extLst>
                </p:cNvPr>
                <p:cNvPicPr/>
                <p:nvPr/>
              </p:nvPicPr>
              <p:blipFill>
                <a:blip r:embed="rId39"/>
                <a:stretch>
                  <a:fillRect/>
                </a:stretch>
              </p:blipFill>
              <p:spPr>
                <a:xfrm>
                  <a:off x="7989218" y="1160542"/>
                  <a:ext cx="504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4279" name="Freihand 54278">
                  <a:extLst>
                    <a:ext uri="{FF2B5EF4-FFF2-40B4-BE49-F238E27FC236}">
                      <a16:creationId xmlns:a16="http://schemas.microsoft.com/office/drawing/2014/main" id="{AD3F0D45-EA9E-A638-4357-28645817034D}"/>
                    </a:ext>
                  </a:extLst>
                </p14:cNvPr>
                <p14:cNvContentPartPr/>
                <p14:nvPr/>
              </p14:nvContentPartPr>
              <p14:xfrm>
                <a:off x="7804178" y="1142542"/>
                <a:ext cx="317880" cy="304560"/>
              </p14:xfrm>
            </p:contentPart>
          </mc:Choice>
          <mc:Fallback xmlns="">
            <p:pic>
              <p:nvPicPr>
                <p:cNvPr id="54279" name="Freihand 54278">
                  <a:extLst>
                    <a:ext uri="{FF2B5EF4-FFF2-40B4-BE49-F238E27FC236}">
                      <a16:creationId xmlns:a16="http://schemas.microsoft.com/office/drawing/2014/main" id="{AD3F0D45-EA9E-A638-4357-28645817034D}"/>
                    </a:ext>
                  </a:extLst>
                </p:cNvPr>
                <p:cNvPicPr/>
                <p:nvPr/>
              </p:nvPicPr>
              <p:blipFill>
                <a:blip r:embed="rId41"/>
                <a:stretch>
                  <a:fillRect/>
                </a:stretch>
              </p:blipFill>
              <p:spPr>
                <a:xfrm>
                  <a:off x="7795538" y="1133542"/>
                  <a:ext cx="335520" cy="322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4280" name="Freihand 54279">
                  <a:extLst>
                    <a:ext uri="{FF2B5EF4-FFF2-40B4-BE49-F238E27FC236}">
                      <a16:creationId xmlns:a16="http://schemas.microsoft.com/office/drawing/2014/main" id="{A19F2F90-839D-2D57-3150-9EC5C2C1E1C0}"/>
                    </a:ext>
                  </a:extLst>
                </p14:cNvPr>
                <p14:cNvContentPartPr/>
                <p14:nvPr/>
              </p14:nvContentPartPr>
              <p14:xfrm>
                <a:off x="8192618" y="1144342"/>
                <a:ext cx="75240" cy="263160"/>
              </p14:xfrm>
            </p:contentPart>
          </mc:Choice>
          <mc:Fallback xmlns="">
            <p:pic>
              <p:nvPicPr>
                <p:cNvPr id="54280" name="Freihand 54279">
                  <a:extLst>
                    <a:ext uri="{FF2B5EF4-FFF2-40B4-BE49-F238E27FC236}">
                      <a16:creationId xmlns:a16="http://schemas.microsoft.com/office/drawing/2014/main" id="{A19F2F90-839D-2D57-3150-9EC5C2C1E1C0}"/>
                    </a:ext>
                  </a:extLst>
                </p:cNvPr>
                <p:cNvPicPr/>
                <p:nvPr/>
              </p:nvPicPr>
              <p:blipFill>
                <a:blip r:embed="rId43"/>
                <a:stretch>
                  <a:fillRect/>
                </a:stretch>
              </p:blipFill>
              <p:spPr>
                <a:xfrm>
                  <a:off x="8183618" y="1135702"/>
                  <a:ext cx="928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4281" name="Freihand 54280">
                  <a:extLst>
                    <a:ext uri="{FF2B5EF4-FFF2-40B4-BE49-F238E27FC236}">
                      <a16:creationId xmlns:a16="http://schemas.microsoft.com/office/drawing/2014/main" id="{9B7E7811-436B-BBFB-E1CE-4DC8F640A218}"/>
                    </a:ext>
                  </a:extLst>
                </p14:cNvPr>
                <p14:cNvContentPartPr/>
                <p14:nvPr/>
              </p14:nvContentPartPr>
              <p14:xfrm>
                <a:off x="8358218" y="1201222"/>
                <a:ext cx="280800" cy="162360"/>
              </p14:xfrm>
            </p:contentPart>
          </mc:Choice>
          <mc:Fallback xmlns="">
            <p:pic>
              <p:nvPicPr>
                <p:cNvPr id="54281" name="Freihand 54280">
                  <a:extLst>
                    <a:ext uri="{FF2B5EF4-FFF2-40B4-BE49-F238E27FC236}">
                      <a16:creationId xmlns:a16="http://schemas.microsoft.com/office/drawing/2014/main" id="{9B7E7811-436B-BBFB-E1CE-4DC8F640A218}"/>
                    </a:ext>
                  </a:extLst>
                </p:cNvPr>
                <p:cNvPicPr/>
                <p:nvPr/>
              </p:nvPicPr>
              <p:blipFill>
                <a:blip r:embed="rId45"/>
                <a:stretch>
                  <a:fillRect/>
                </a:stretch>
              </p:blipFill>
              <p:spPr>
                <a:xfrm>
                  <a:off x="8349578" y="1192582"/>
                  <a:ext cx="2984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4282" name="Freihand 54281">
                  <a:extLst>
                    <a:ext uri="{FF2B5EF4-FFF2-40B4-BE49-F238E27FC236}">
                      <a16:creationId xmlns:a16="http://schemas.microsoft.com/office/drawing/2014/main" id="{9D271699-015D-1B7C-CB57-4F23AFC462C4}"/>
                    </a:ext>
                  </a:extLst>
                </p14:cNvPr>
                <p14:cNvContentPartPr/>
                <p14:nvPr/>
              </p14:nvContentPartPr>
              <p14:xfrm>
                <a:off x="8527058" y="1090342"/>
                <a:ext cx="293040" cy="261000"/>
              </p14:xfrm>
            </p:contentPart>
          </mc:Choice>
          <mc:Fallback xmlns="">
            <p:pic>
              <p:nvPicPr>
                <p:cNvPr id="54282" name="Freihand 54281">
                  <a:extLst>
                    <a:ext uri="{FF2B5EF4-FFF2-40B4-BE49-F238E27FC236}">
                      <a16:creationId xmlns:a16="http://schemas.microsoft.com/office/drawing/2014/main" id="{9D271699-015D-1B7C-CB57-4F23AFC462C4}"/>
                    </a:ext>
                  </a:extLst>
                </p:cNvPr>
                <p:cNvPicPr/>
                <p:nvPr/>
              </p:nvPicPr>
              <p:blipFill>
                <a:blip r:embed="rId47"/>
                <a:stretch>
                  <a:fillRect/>
                </a:stretch>
              </p:blipFill>
              <p:spPr>
                <a:xfrm>
                  <a:off x="8518058" y="1081342"/>
                  <a:ext cx="31068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4283" name="Freihand 54282">
                  <a:extLst>
                    <a:ext uri="{FF2B5EF4-FFF2-40B4-BE49-F238E27FC236}">
                      <a16:creationId xmlns:a16="http://schemas.microsoft.com/office/drawing/2014/main" id="{DE51D0B2-DF16-BF33-4206-EAE8A10FE891}"/>
                    </a:ext>
                  </a:extLst>
                </p14:cNvPr>
                <p14:cNvContentPartPr/>
                <p14:nvPr/>
              </p14:nvContentPartPr>
              <p14:xfrm>
                <a:off x="8837738" y="1012222"/>
                <a:ext cx="491760" cy="274320"/>
              </p14:xfrm>
            </p:contentPart>
          </mc:Choice>
          <mc:Fallback xmlns="">
            <p:pic>
              <p:nvPicPr>
                <p:cNvPr id="54283" name="Freihand 54282">
                  <a:extLst>
                    <a:ext uri="{FF2B5EF4-FFF2-40B4-BE49-F238E27FC236}">
                      <a16:creationId xmlns:a16="http://schemas.microsoft.com/office/drawing/2014/main" id="{DE51D0B2-DF16-BF33-4206-EAE8A10FE891}"/>
                    </a:ext>
                  </a:extLst>
                </p:cNvPr>
                <p:cNvPicPr/>
                <p:nvPr/>
              </p:nvPicPr>
              <p:blipFill>
                <a:blip r:embed="rId49"/>
                <a:stretch>
                  <a:fillRect/>
                </a:stretch>
              </p:blipFill>
              <p:spPr>
                <a:xfrm>
                  <a:off x="8828738" y="1003582"/>
                  <a:ext cx="50940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4284" name="Freihand 54283">
                  <a:extLst>
                    <a:ext uri="{FF2B5EF4-FFF2-40B4-BE49-F238E27FC236}">
                      <a16:creationId xmlns:a16="http://schemas.microsoft.com/office/drawing/2014/main" id="{71626CF1-B2F4-DCCF-DECD-E7F362EFB913}"/>
                    </a:ext>
                  </a:extLst>
                </p14:cNvPr>
                <p14:cNvContentPartPr/>
                <p14:nvPr/>
              </p14:nvContentPartPr>
              <p14:xfrm>
                <a:off x="9405458" y="1092502"/>
                <a:ext cx="147960" cy="115200"/>
              </p14:xfrm>
            </p:contentPart>
          </mc:Choice>
          <mc:Fallback xmlns="">
            <p:pic>
              <p:nvPicPr>
                <p:cNvPr id="54284" name="Freihand 54283">
                  <a:extLst>
                    <a:ext uri="{FF2B5EF4-FFF2-40B4-BE49-F238E27FC236}">
                      <a16:creationId xmlns:a16="http://schemas.microsoft.com/office/drawing/2014/main" id="{71626CF1-B2F4-DCCF-DECD-E7F362EFB913}"/>
                    </a:ext>
                  </a:extLst>
                </p:cNvPr>
                <p:cNvPicPr/>
                <p:nvPr/>
              </p:nvPicPr>
              <p:blipFill>
                <a:blip r:embed="rId51"/>
                <a:stretch>
                  <a:fillRect/>
                </a:stretch>
              </p:blipFill>
              <p:spPr>
                <a:xfrm>
                  <a:off x="9396458" y="1083862"/>
                  <a:ext cx="1656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54285" name="Freihand 54284">
                  <a:extLst>
                    <a:ext uri="{FF2B5EF4-FFF2-40B4-BE49-F238E27FC236}">
                      <a16:creationId xmlns:a16="http://schemas.microsoft.com/office/drawing/2014/main" id="{1EE02FA2-E6EF-58B7-5EAB-862B50E0FB1A}"/>
                    </a:ext>
                  </a:extLst>
                </p14:cNvPr>
                <p14:cNvContentPartPr/>
                <p14:nvPr/>
              </p14:nvContentPartPr>
              <p14:xfrm>
                <a:off x="9616058" y="894142"/>
                <a:ext cx="396720" cy="387360"/>
              </p14:xfrm>
            </p:contentPart>
          </mc:Choice>
          <mc:Fallback xmlns="">
            <p:pic>
              <p:nvPicPr>
                <p:cNvPr id="54285" name="Freihand 54284">
                  <a:extLst>
                    <a:ext uri="{FF2B5EF4-FFF2-40B4-BE49-F238E27FC236}">
                      <a16:creationId xmlns:a16="http://schemas.microsoft.com/office/drawing/2014/main" id="{1EE02FA2-E6EF-58B7-5EAB-862B50E0FB1A}"/>
                    </a:ext>
                  </a:extLst>
                </p:cNvPr>
                <p:cNvPicPr/>
                <p:nvPr/>
              </p:nvPicPr>
              <p:blipFill>
                <a:blip r:embed="rId53"/>
                <a:stretch>
                  <a:fillRect/>
                </a:stretch>
              </p:blipFill>
              <p:spPr>
                <a:xfrm>
                  <a:off x="9607418" y="885142"/>
                  <a:ext cx="414360" cy="405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4286" name="Freihand 54285">
                  <a:extLst>
                    <a:ext uri="{FF2B5EF4-FFF2-40B4-BE49-F238E27FC236}">
                      <a16:creationId xmlns:a16="http://schemas.microsoft.com/office/drawing/2014/main" id="{81A4CDAD-2290-CEFA-56F5-05F6EB76C01D}"/>
                    </a:ext>
                  </a:extLst>
                </p14:cNvPr>
                <p14:cNvContentPartPr/>
                <p14:nvPr/>
              </p14:nvContentPartPr>
              <p14:xfrm>
                <a:off x="10066058" y="978022"/>
                <a:ext cx="99360" cy="162720"/>
              </p14:xfrm>
            </p:contentPart>
          </mc:Choice>
          <mc:Fallback xmlns="">
            <p:pic>
              <p:nvPicPr>
                <p:cNvPr id="54286" name="Freihand 54285">
                  <a:extLst>
                    <a:ext uri="{FF2B5EF4-FFF2-40B4-BE49-F238E27FC236}">
                      <a16:creationId xmlns:a16="http://schemas.microsoft.com/office/drawing/2014/main" id="{81A4CDAD-2290-CEFA-56F5-05F6EB76C01D}"/>
                    </a:ext>
                  </a:extLst>
                </p:cNvPr>
                <p:cNvPicPr/>
                <p:nvPr/>
              </p:nvPicPr>
              <p:blipFill>
                <a:blip r:embed="rId55"/>
                <a:stretch>
                  <a:fillRect/>
                </a:stretch>
              </p:blipFill>
              <p:spPr>
                <a:xfrm>
                  <a:off x="10057418" y="969022"/>
                  <a:ext cx="11700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54287" name="Freihand 54286">
                  <a:extLst>
                    <a:ext uri="{FF2B5EF4-FFF2-40B4-BE49-F238E27FC236}">
                      <a16:creationId xmlns:a16="http://schemas.microsoft.com/office/drawing/2014/main" id="{EC8C8960-BAA1-ECCC-75B2-1D79843E68CE}"/>
                    </a:ext>
                  </a:extLst>
                </p14:cNvPr>
                <p14:cNvContentPartPr/>
                <p14:nvPr/>
              </p14:nvContentPartPr>
              <p14:xfrm>
                <a:off x="10273418" y="965782"/>
                <a:ext cx="262800" cy="335880"/>
              </p14:xfrm>
            </p:contentPart>
          </mc:Choice>
          <mc:Fallback xmlns="">
            <p:pic>
              <p:nvPicPr>
                <p:cNvPr id="54287" name="Freihand 54286">
                  <a:extLst>
                    <a:ext uri="{FF2B5EF4-FFF2-40B4-BE49-F238E27FC236}">
                      <a16:creationId xmlns:a16="http://schemas.microsoft.com/office/drawing/2014/main" id="{EC8C8960-BAA1-ECCC-75B2-1D79843E68CE}"/>
                    </a:ext>
                  </a:extLst>
                </p:cNvPr>
                <p:cNvPicPr/>
                <p:nvPr/>
              </p:nvPicPr>
              <p:blipFill>
                <a:blip r:embed="rId57"/>
                <a:stretch>
                  <a:fillRect/>
                </a:stretch>
              </p:blipFill>
              <p:spPr>
                <a:xfrm>
                  <a:off x="10264418" y="957142"/>
                  <a:ext cx="280440" cy="353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4288" name="Freihand 54287">
                  <a:extLst>
                    <a:ext uri="{FF2B5EF4-FFF2-40B4-BE49-F238E27FC236}">
                      <a16:creationId xmlns:a16="http://schemas.microsoft.com/office/drawing/2014/main" id="{7552169D-85BC-F95C-A717-FE71FA142044}"/>
                    </a:ext>
                  </a:extLst>
                </p14:cNvPr>
                <p14:cNvContentPartPr/>
                <p14:nvPr/>
              </p14:nvContentPartPr>
              <p14:xfrm>
                <a:off x="10573298" y="905662"/>
                <a:ext cx="140040" cy="149760"/>
              </p14:xfrm>
            </p:contentPart>
          </mc:Choice>
          <mc:Fallback xmlns="">
            <p:pic>
              <p:nvPicPr>
                <p:cNvPr id="54288" name="Freihand 54287">
                  <a:extLst>
                    <a:ext uri="{FF2B5EF4-FFF2-40B4-BE49-F238E27FC236}">
                      <a16:creationId xmlns:a16="http://schemas.microsoft.com/office/drawing/2014/main" id="{7552169D-85BC-F95C-A717-FE71FA142044}"/>
                    </a:ext>
                  </a:extLst>
                </p:cNvPr>
                <p:cNvPicPr/>
                <p:nvPr/>
              </p:nvPicPr>
              <p:blipFill>
                <a:blip r:embed="rId59"/>
                <a:stretch>
                  <a:fillRect/>
                </a:stretch>
              </p:blipFill>
              <p:spPr>
                <a:xfrm>
                  <a:off x="10564658" y="896662"/>
                  <a:ext cx="1576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4289" name="Freihand 54288">
                  <a:extLst>
                    <a:ext uri="{FF2B5EF4-FFF2-40B4-BE49-F238E27FC236}">
                      <a16:creationId xmlns:a16="http://schemas.microsoft.com/office/drawing/2014/main" id="{9051CE07-609D-D0F0-65DF-250B671C0104}"/>
                    </a:ext>
                  </a:extLst>
                </p14:cNvPr>
                <p14:cNvContentPartPr/>
                <p14:nvPr/>
              </p14:nvContentPartPr>
              <p14:xfrm>
                <a:off x="10779578" y="895582"/>
                <a:ext cx="157320" cy="120600"/>
              </p14:xfrm>
            </p:contentPart>
          </mc:Choice>
          <mc:Fallback xmlns="">
            <p:pic>
              <p:nvPicPr>
                <p:cNvPr id="54289" name="Freihand 54288">
                  <a:extLst>
                    <a:ext uri="{FF2B5EF4-FFF2-40B4-BE49-F238E27FC236}">
                      <a16:creationId xmlns:a16="http://schemas.microsoft.com/office/drawing/2014/main" id="{9051CE07-609D-D0F0-65DF-250B671C0104}"/>
                    </a:ext>
                  </a:extLst>
                </p:cNvPr>
                <p:cNvPicPr/>
                <p:nvPr/>
              </p:nvPicPr>
              <p:blipFill>
                <a:blip r:embed="rId61"/>
                <a:stretch>
                  <a:fillRect/>
                </a:stretch>
              </p:blipFill>
              <p:spPr>
                <a:xfrm>
                  <a:off x="10770938" y="886942"/>
                  <a:ext cx="17496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54290" name="Freihand 54289">
                  <a:extLst>
                    <a:ext uri="{FF2B5EF4-FFF2-40B4-BE49-F238E27FC236}">
                      <a16:creationId xmlns:a16="http://schemas.microsoft.com/office/drawing/2014/main" id="{03F02689-A05A-E458-9658-D434792A1970}"/>
                    </a:ext>
                  </a:extLst>
                </p14:cNvPr>
                <p14:cNvContentPartPr/>
                <p14:nvPr/>
              </p14:nvContentPartPr>
              <p14:xfrm>
                <a:off x="10943018" y="768142"/>
                <a:ext cx="192600" cy="218880"/>
              </p14:xfrm>
            </p:contentPart>
          </mc:Choice>
          <mc:Fallback xmlns="">
            <p:pic>
              <p:nvPicPr>
                <p:cNvPr id="54290" name="Freihand 54289">
                  <a:extLst>
                    <a:ext uri="{FF2B5EF4-FFF2-40B4-BE49-F238E27FC236}">
                      <a16:creationId xmlns:a16="http://schemas.microsoft.com/office/drawing/2014/main" id="{03F02689-A05A-E458-9658-D434792A1970}"/>
                    </a:ext>
                  </a:extLst>
                </p:cNvPr>
                <p:cNvPicPr/>
                <p:nvPr/>
              </p:nvPicPr>
              <p:blipFill>
                <a:blip r:embed="rId63"/>
                <a:stretch>
                  <a:fillRect/>
                </a:stretch>
              </p:blipFill>
              <p:spPr>
                <a:xfrm>
                  <a:off x="10934018" y="759502"/>
                  <a:ext cx="2102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291" name="Freihand 54290">
                  <a:extLst>
                    <a:ext uri="{FF2B5EF4-FFF2-40B4-BE49-F238E27FC236}">
                      <a16:creationId xmlns:a16="http://schemas.microsoft.com/office/drawing/2014/main" id="{7E774ADF-8832-4301-A6BC-E0E938D8E9CB}"/>
                    </a:ext>
                  </a:extLst>
                </p14:cNvPr>
                <p14:cNvContentPartPr/>
                <p14:nvPr/>
              </p14:nvContentPartPr>
              <p14:xfrm>
                <a:off x="11135618" y="810982"/>
                <a:ext cx="89280" cy="134280"/>
              </p14:xfrm>
            </p:contentPart>
          </mc:Choice>
          <mc:Fallback xmlns="">
            <p:pic>
              <p:nvPicPr>
                <p:cNvPr id="54291" name="Freihand 54290">
                  <a:extLst>
                    <a:ext uri="{FF2B5EF4-FFF2-40B4-BE49-F238E27FC236}">
                      <a16:creationId xmlns:a16="http://schemas.microsoft.com/office/drawing/2014/main" id="{7E774ADF-8832-4301-A6BC-E0E938D8E9CB}"/>
                    </a:ext>
                  </a:extLst>
                </p:cNvPr>
                <p:cNvPicPr/>
                <p:nvPr/>
              </p:nvPicPr>
              <p:blipFill>
                <a:blip r:embed="rId65"/>
                <a:stretch>
                  <a:fillRect/>
                </a:stretch>
              </p:blipFill>
              <p:spPr>
                <a:xfrm>
                  <a:off x="11126978" y="802342"/>
                  <a:ext cx="10692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4292" name="Freihand 54291">
                  <a:extLst>
                    <a:ext uri="{FF2B5EF4-FFF2-40B4-BE49-F238E27FC236}">
                      <a16:creationId xmlns:a16="http://schemas.microsoft.com/office/drawing/2014/main" id="{61D318D5-BFD4-2FFF-A9CB-22E4B0E0C990}"/>
                    </a:ext>
                  </a:extLst>
                </p14:cNvPr>
                <p14:cNvContentPartPr/>
                <p14:nvPr/>
              </p14:nvContentPartPr>
              <p14:xfrm>
                <a:off x="11282138" y="675262"/>
                <a:ext cx="234000" cy="276120"/>
              </p14:xfrm>
            </p:contentPart>
          </mc:Choice>
          <mc:Fallback xmlns="">
            <p:pic>
              <p:nvPicPr>
                <p:cNvPr id="54292" name="Freihand 54291">
                  <a:extLst>
                    <a:ext uri="{FF2B5EF4-FFF2-40B4-BE49-F238E27FC236}">
                      <a16:creationId xmlns:a16="http://schemas.microsoft.com/office/drawing/2014/main" id="{61D318D5-BFD4-2FFF-A9CB-22E4B0E0C990}"/>
                    </a:ext>
                  </a:extLst>
                </p:cNvPr>
                <p:cNvPicPr/>
                <p:nvPr/>
              </p:nvPicPr>
              <p:blipFill>
                <a:blip r:embed="rId67"/>
                <a:stretch>
                  <a:fillRect/>
                </a:stretch>
              </p:blipFill>
              <p:spPr>
                <a:xfrm>
                  <a:off x="11273498" y="666262"/>
                  <a:ext cx="251640" cy="2937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4293" name="Freihand 54292">
                  <a:extLst>
                    <a:ext uri="{FF2B5EF4-FFF2-40B4-BE49-F238E27FC236}">
                      <a16:creationId xmlns:a16="http://schemas.microsoft.com/office/drawing/2014/main" id="{39B0F16B-9C7D-9400-C5AB-12D888687021}"/>
                    </a:ext>
                  </a:extLst>
                </p14:cNvPr>
                <p14:cNvContentPartPr/>
                <p14:nvPr/>
              </p14:nvContentPartPr>
              <p14:xfrm>
                <a:off x="11552498" y="567982"/>
                <a:ext cx="522000" cy="334800"/>
              </p14:xfrm>
            </p:contentPart>
          </mc:Choice>
          <mc:Fallback xmlns="">
            <p:pic>
              <p:nvPicPr>
                <p:cNvPr id="54293" name="Freihand 54292">
                  <a:extLst>
                    <a:ext uri="{FF2B5EF4-FFF2-40B4-BE49-F238E27FC236}">
                      <a16:creationId xmlns:a16="http://schemas.microsoft.com/office/drawing/2014/main" id="{39B0F16B-9C7D-9400-C5AB-12D888687021}"/>
                    </a:ext>
                  </a:extLst>
                </p:cNvPr>
                <p:cNvPicPr/>
                <p:nvPr/>
              </p:nvPicPr>
              <p:blipFill>
                <a:blip r:embed="rId69"/>
                <a:stretch>
                  <a:fillRect/>
                </a:stretch>
              </p:blipFill>
              <p:spPr>
                <a:xfrm>
                  <a:off x="11543858" y="558982"/>
                  <a:ext cx="539640" cy="35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0">
            <p14:nvContentPartPr>
              <p14:cNvPr id="54295" name="Freihand 54294">
                <a:extLst>
                  <a:ext uri="{FF2B5EF4-FFF2-40B4-BE49-F238E27FC236}">
                    <a16:creationId xmlns:a16="http://schemas.microsoft.com/office/drawing/2014/main" id="{C239C144-B5C9-1687-127C-64CC75D5E939}"/>
                  </a:ext>
                </a:extLst>
              </p14:cNvPr>
              <p14:cNvContentPartPr/>
              <p14:nvPr/>
            </p14:nvContentPartPr>
            <p14:xfrm>
              <a:off x="493658" y="2267182"/>
              <a:ext cx="270000" cy="427320"/>
            </p14:xfrm>
          </p:contentPart>
        </mc:Choice>
        <mc:Fallback xmlns="">
          <p:pic>
            <p:nvPicPr>
              <p:cNvPr id="54295" name="Freihand 54294">
                <a:extLst>
                  <a:ext uri="{FF2B5EF4-FFF2-40B4-BE49-F238E27FC236}">
                    <a16:creationId xmlns:a16="http://schemas.microsoft.com/office/drawing/2014/main" id="{C239C144-B5C9-1687-127C-64CC75D5E939}"/>
                  </a:ext>
                </a:extLst>
              </p:cNvPr>
              <p:cNvPicPr/>
              <p:nvPr/>
            </p:nvPicPr>
            <p:blipFill>
              <a:blip r:embed="rId71"/>
              <a:stretch>
                <a:fillRect/>
              </a:stretch>
            </p:blipFill>
            <p:spPr>
              <a:xfrm>
                <a:off x="485018" y="2258542"/>
                <a:ext cx="287640" cy="444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5" name="Freihand 34">
                <a:extLst>
                  <a:ext uri="{FF2B5EF4-FFF2-40B4-BE49-F238E27FC236}">
                    <a16:creationId xmlns:a16="http://schemas.microsoft.com/office/drawing/2014/main" id="{C78C3C57-86F3-5DC3-86AF-A0024FA55DAD}"/>
                  </a:ext>
                </a:extLst>
              </p14:cNvPr>
              <p14:cNvContentPartPr/>
              <p14:nvPr/>
            </p14:nvContentPartPr>
            <p14:xfrm>
              <a:off x="568538" y="3593782"/>
              <a:ext cx="3818160" cy="305640"/>
            </p14:xfrm>
          </p:contentPart>
        </mc:Choice>
        <mc:Fallback xmlns="">
          <p:pic>
            <p:nvPicPr>
              <p:cNvPr id="35" name="Freihand 34">
                <a:extLst>
                  <a:ext uri="{FF2B5EF4-FFF2-40B4-BE49-F238E27FC236}">
                    <a16:creationId xmlns:a16="http://schemas.microsoft.com/office/drawing/2014/main" id="{C78C3C57-86F3-5DC3-86AF-A0024FA55DAD}"/>
                  </a:ext>
                </a:extLst>
              </p:cNvPr>
              <p:cNvPicPr/>
              <p:nvPr/>
            </p:nvPicPr>
            <p:blipFill>
              <a:blip r:embed="rId73"/>
              <a:stretch>
                <a:fillRect/>
              </a:stretch>
            </p:blipFill>
            <p:spPr>
              <a:xfrm>
                <a:off x="559538" y="3585142"/>
                <a:ext cx="38358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6" name="Freihand 35">
                <a:extLst>
                  <a:ext uri="{FF2B5EF4-FFF2-40B4-BE49-F238E27FC236}">
                    <a16:creationId xmlns:a16="http://schemas.microsoft.com/office/drawing/2014/main" id="{8E9830E8-32E3-B784-1D1A-F3D8B6FB264E}"/>
                  </a:ext>
                </a:extLst>
              </p14:cNvPr>
              <p14:cNvContentPartPr/>
              <p14:nvPr/>
            </p14:nvContentPartPr>
            <p14:xfrm>
              <a:off x="4536818" y="3726262"/>
              <a:ext cx="170280" cy="199080"/>
            </p14:xfrm>
          </p:contentPart>
        </mc:Choice>
        <mc:Fallback xmlns="">
          <p:pic>
            <p:nvPicPr>
              <p:cNvPr id="36" name="Freihand 35">
                <a:extLst>
                  <a:ext uri="{FF2B5EF4-FFF2-40B4-BE49-F238E27FC236}">
                    <a16:creationId xmlns:a16="http://schemas.microsoft.com/office/drawing/2014/main" id="{8E9830E8-32E3-B784-1D1A-F3D8B6FB264E}"/>
                  </a:ext>
                </a:extLst>
              </p:cNvPr>
              <p:cNvPicPr/>
              <p:nvPr/>
            </p:nvPicPr>
            <p:blipFill>
              <a:blip r:embed="rId75"/>
              <a:stretch>
                <a:fillRect/>
              </a:stretch>
            </p:blipFill>
            <p:spPr>
              <a:xfrm>
                <a:off x="4527818" y="3717262"/>
                <a:ext cx="1879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7" name="Freihand 36">
                <a:extLst>
                  <a:ext uri="{FF2B5EF4-FFF2-40B4-BE49-F238E27FC236}">
                    <a16:creationId xmlns:a16="http://schemas.microsoft.com/office/drawing/2014/main" id="{C471A685-D88B-1F82-200D-41DAD8AFED8A}"/>
                  </a:ext>
                </a:extLst>
              </p14:cNvPr>
              <p14:cNvContentPartPr/>
              <p14:nvPr/>
            </p14:nvContentPartPr>
            <p14:xfrm>
              <a:off x="4758218" y="3747502"/>
              <a:ext cx="98640" cy="177480"/>
            </p14:xfrm>
          </p:contentPart>
        </mc:Choice>
        <mc:Fallback xmlns="">
          <p:pic>
            <p:nvPicPr>
              <p:cNvPr id="37" name="Freihand 36">
                <a:extLst>
                  <a:ext uri="{FF2B5EF4-FFF2-40B4-BE49-F238E27FC236}">
                    <a16:creationId xmlns:a16="http://schemas.microsoft.com/office/drawing/2014/main" id="{C471A685-D88B-1F82-200D-41DAD8AFED8A}"/>
                  </a:ext>
                </a:extLst>
              </p:cNvPr>
              <p:cNvPicPr/>
              <p:nvPr/>
            </p:nvPicPr>
            <p:blipFill>
              <a:blip r:embed="rId77"/>
              <a:stretch>
                <a:fillRect/>
              </a:stretch>
            </p:blipFill>
            <p:spPr>
              <a:xfrm>
                <a:off x="4749218" y="3738502"/>
                <a:ext cx="1162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8" name="Freihand 37">
                <a:extLst>
                  <a:ext uri="{FF2B5EF4-FFF2-40B4-BE49-F238E27FC236}">
                    <a16:creationId xmlns:a16="http://schemas.microsoft.com/office/drawing/2014/main" id="{0B604936-6030-D6CD-CED1-E00992ADAFE0}"/>
                  </a:ext>
                </a:extLst>
              </p14:cNvPr>
              <p14:cNvContentPartPr/>
              <p14:nvPr/>
            </p14:nvContentPartPr>
            <p14:xfrm>
              <a:off x="4790618" y="3721582"/>
              <a:ext cx="332640" cy="170640"/>
            </p14:xfrm>
          </p:contentPart>
        </mc:Choice>
        <mc:Fallback xmlns="">
          <p:pic>
            <p:nvPicPr>
              <p:cNvPr id="38" name="Freihand 37">
                <a:extLst>
                  <a:ext uri="{FF2B5EF4-FFF2-40B4-BE49-F238E27FC236}">
                    <a16:creationId xmlns:a16="http://schemas.microsoft.com/office/drawing/2014/main" id="{0B604936-6030-D6CD-CED1-E00992ADAFE0}"/>
                  </a:ext>
                </a:extLst>
              </p:cNvPr>
              <p:cNvPicPr/>
              <p:nvPr/>
            </p:nvPicPr>
            <p:blipFill>
              <a:blip r:embed="rId79"/>
              <a:stretch>
                <a:fillRect/>
              </a:stretch>
            </p:blipFill>
            <p:spPr>
              <a:xfrm>
                <a:off x="4781978" y="3712942"/>
                <a:ext cx="350280" cy="1882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9" name="Freihand 38">
                <a:extLst>
                  <a:ext uri="{FF2B5EF4-FFF2-40B4-BE49-F238E27FC236}">
                    <a16:creationId xmlns:a16="http://schemas.microsoft.com/office/drawing/2014/main" id="{96E04834-2879-2C73-D1EC-8F6FF83AB95B}"/>
                  </a:ext>
                </a:extLst>
              </p14:cNvPr>
              <p14:cNvContentPartPr/>
              <p14:nvPr/>
            </p14:nvContentPartPr>
            <p14:xfrm>
              <a:off x="4932458" y="3652102"/>
              <a:ext cx="289080" cy="278280"/>
            </p14:xfrm>
          </p:contentPart>
        </mc:Choice>
        <mc:Fallback xmlns="">
          <p:pic>
            <p:nvPicPr>
              <p:cNvPr id="39" name="Freihand 38">
                <a:extLst>
                  <a:ext uri="{FF2B5EF4-FFF2-40B4-BE49-F238E27FC236}">
                    <a16:creationId xmlns:a16="http://schemas.microsoft.com/office/drawing/2014/main" id="{96E04834-2879-2C73-D1EC-8F6FF83AB95B}"/>
                  </a:ext>
                </a:extLst>
              </p:cNvPr>
              <p:cNvPicPr/>
              <p:nvPr/>
            </p:nvPicPr>
            <p:blipFill>
              <a:blip r:embed="rId81"/>
              <a:stretch>
                <a:fillRect/>
              </a:stretch>
            </p:blipFill>
            <p:spPr>
              <a:xfrm>
                <a:off x="4923458" y="3643462"/>
                <a:ext cx="306720" cy="2959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Freihand 54">
                <a:extLst>
                  <a:ext uri="{FF2B5EF4-FFF2-40B4-BE49-F238E27FC236}">
                    <a16:creationId xmlns:a16="http://schemas.microsoft.com/office/drawing/2014/main" id="{DA52C1A7-E662-D513-E4A3-079F173168E2}"/>
                  </a:ext>
                </a:extLst>
              </p14:cNvPr>
              <p14:cNvContentPartPr/>
              <p14:nvPr/>
            </p14:nvContentPartPr>
            <p14:xfrm>
              <a:off x="666818" y="2429542"/>
              <a:ext cx="248040" cy="36360"/>
            </p14:xfrm>
          </p:contentPart>
        </mc:Choice>
        <mc:Fallback xmlns="">
          <p:pic>
            <p:nvPicPr>
              <p:cNvPr id="55" name="Freihand 54">
                <a:extLst>
                  <a:ext uri="{FF2B5EF4-FFF2-40B4-BE49-F238E27FC236}">
                    <a16:creationId xmlns:a16="http://schemas.microsoft.com/office/drawing/2014/main" id="{DA52C1A7-E662-D513-E4A3-079F173168E2}"/>
                  </a:ext>
                </a:extLst>
              </p:cNvPr>
              <p:cNvPicPr/>
              <p:nvPr/>
            </p:nvPicPr>
            <p:blipFill>
              <a:blip r:embed="rId83"/>
              <a:stretch>
                <a:fillRect/>
              </a:stretch>
            </p:blipFill>
            <p:spPr>
              <a:xfrm>
                <a:off x="658178" y="2420902"/>
                <a:ext cx="2656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6" name="Freihand 55">
                <a:extLst>
                  <a:ext uri="{FF2B5EF4-FFF2-40B4-BE49-F238E27FC236}">
                    <a16:creationId xmlns:a16="http://schemas.microsoft.com/office/drawing/2014/main" id="{187A614E-49E0-7D1E-32C4-57D4E1F4A4DB}"/>
                  </a:ext>
                </a:extLst>
              </p14:cNvPr>
              <p14:cNvContentPartPr/>
              <p14:nvPr/>
            </p14:nvContentPartPr>
            <p14:xfrm>
              <a:off x="604898" y="2412622"/>
              <a:ext cx="4230000" cy="1011600"/>
            </p14:xfrm>
          </p:contentPart>
        </mc:Choice>
        <mc:Fallback xmlns="">
          <p:pic>
            <p:nvPicPr>
              <p:cNvPr id="56" name="Freihand 55">
                <a:extLst>
                  <a:ext uri="{FF2B5EF4-FFF2-40B4-BE49-F238E27FC236}">
                    <a16:creationId xmlns:a16="http://schemas.microsoft.com/office/drawing/2014/main" id="{187A614E-49E0-7D1E-32C4-57D4E1F4A4DB}"/>
                  </a:ext>
                </a:extLst>
              </p:cNvPr>
              <p:cNvPicPr/>
              <p:nvPr/>
            </p:nvPicPr>
            <p:blipFill>
              <a:blip r:embed="rId85"/>
              <a:stretch>
                <a:fillRect/>
              </a:stretch>
            </p:blipFill>
            <p:spPr>
              <a:xfrm>
                <a:off x="596258" y="2403982"/>
                <a:ext cx="4247640" cy="10292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297" name="Freihand 54296">
                <a:extLst>
                  <a:ext uri="{FF2B5EF4-FFF2-40B4-BE49-F238E27FC236}">
                    <a16:creationId xmlns:a16="http://schemas.microsoft.com/office/drawing/2014/main" id="{00F8600D-CC2D-7EDF-9133-A5AC0D1D3216}"/>
                  </a:ext>
                </a:extLst>
              </p14:cNvPr>
              <p14:cNvContentPartPr/>
              <p14:nvPr/>
            </p14:nvContentPartPr>
            <p14:xfrm>
              <a:off x="4739138" y="2854702"/>
              <a:ext cx="1489680" cy="789120"/>
            </p14:xfrm>
          </p:contentPart>
        </mc:Choice>
        <mc:Fallback xmlns="">
          <p:pic>
            <p:nvPicPr>
              <p:cNvPr id="54297" name="Freihand 54296">
                <a:extLst>
                  <a:ext uri="{FF2B5EF4-FFF2-40B4-BE49-F238E27FC236}">
                    <a16:creationId xmlns:a16="http://schemas.microsoft.com/office/drawing/2014/main" id="{00F8600D-CC2D-7EDF-9133-A5AC0D1D3216}"/>
                  </a:ext>
                </a:extLst>
              </p:cNvPr>
              <p:cNvPicPr/>
              <p:nvPr/>
            </p:nvPicPr>
            <p:blipFill>
              <a:blip r:embed="rId87"/>
              <a:stretch>
                <a:fillRect/>
              </a:stretch>
            </p:blipFill>
            <p:spPr>
              <a:xfrm>
                <a:off x="4730138" y="2846062"/>
                <a:ext cx="1507320" cy="80676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299" name="Freihand 54298">
                <a:extLst>
                  <a:ext uri="{FF2B5EF4-FFF2-40B4-BE49-F238E27FC236}">
                    <a16:creationId xmlns:a16="http://schemas.microsoft.com/office/drawing/2014/main" id="{F82B881A-1DFB-792C-DDF9-A92CA2EADBCC}"/>
                  </a:ext>
                </a:extLst>
              </p14:cNvPr>
              <p14:cNvContentPartPr/>
              <p14:nvPr/>
            </p14:nvContentPartPr>
            <p14:xfrm>
              <a:off x="523178" y="2802862"/>
              <a:ext cx="455040" cy="347760"/>
            </p14:xfrm>
          </p:contentPart>
        </mc:Choice>
        <mc:Fallback xmlns="">
          <p:pic>
            <p:nvPicPr>
              <p:cNvPr id="54299" name="Freihand 54298">
                <a:extLst>
                  <a:ext uri="{FF2B5EF4-FFF2-40B4-BE49-F238E27FC236}">
                    <a16:creationId xmlns:a16="http://schemas.microsoft.com/office/drawing/2014/main" id="{F82B881A-1DFB-792C-DDF9-A92CA2EADBCC}"/>
                  </a:ext>
                </a:extLst>
              </p:cNvPr>
              <p:cNvPicPr/>
              <p:nvPr/>
            </p:nvPicPr>
            <p:blipFill>
              <a:blip r:embed="rId89"/>
              <a:stretch>
                <a:fillRect/>
              </a:stretch>
            </p:blipFill>
            <p:spPr>
              <a:xfrm>
                <a:off x="514178" y="2793862"/>
                <a:ext cx="472680" cy="365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4300" name="Freihand 54299">
                <a:extLst>
                  <a:ext uri="{FF2B5EF4-FFF2-40B4-BE49-F238E27FC236}">
                    <a16:creationId xmlns:a16="http://schemas.microsoft.com/office/drawing/2014/main" id="{6CF5B76B-0940-BEE0-7090-500BC6941E4C}"/>
                  </a:ext>
                </a:extLst>
              </p14:cNvPr>
              <p14:cNvContentPartPr/>
              <p14:nvPr/>
            </p14:nvContentPartPr>
            <p14:xfrm>
              <a:off x="4291298" y="750862"/>
              <a:ext cx="1353960" cy="973800"/>
            </p14:xfrm>
          </p:contentPart>
        </mc:Choice>
        <mc:Fallback xmlns="">
          <p:pic>
            <p:nvPicPr>
              <p:cNvPr id="54300" name="Freihand 54299">
                <a:extLst>
                  <a:ext uri="{FF2B5EF4-FFF2-40B4-BE49-F238E27FC236}">
                    <a16:creationId xmlns:a16="http://schemas.microsoft.com/office/drawing/2014/main" id="{6CF5B76B-0940-BEE0-7090-500BC6941E4C}"/>
                  </a:ext>
                </a:extLst>
              </p:cNvPr>
              <p:cNvPicPr/>
              <p:nvPr/>
            </p:nvPicPr>
            <p:blipFill>
              <a:blip r:embed="rId91"/>
              <a:stretch>
                <a:fillRect/>
              </a:stretch>
            </p:blipFill>
            <p:spPr>
              <a:xfrm>
                <a:off x="4282658" y="742222"/>
                <a:ext cx="1371600" cy="991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4302" name="Freihand 54301">
                <a:extLst>
                  <a:ext uri="{FF2B5EF4-FFF2-40B4-BE49-F238E27FC236}">
                    <a16:creationId xmlns:a16="http://schemas.microsoft.com/office/drawing/2014/main" id="{A5440850-ABE6-B486-E986-94C6A7E36F3F}"/>
                  </a:ext>
                </a:extLst>
              </p14:cNvPr>
              <p14:cNvContentPartPr/>
              <p14:nvPr/>
            </p14:nvContentPartPr>
            <p14:xfrm>
              <a:off x="2984138" y="1597942"/>
              <a:ext cx="1388160" cy="83520"/>
            </p14:xfrm>
          </p:contentPart>
        </mc:Choice>
        <mc:Fallback xmlns="">
          <p:pic>
            <p:nvPicPr>
              <p:cNvPr id="54302" name="Freihand 54301">
                <a:extLst>
                  <a:ext uri="{FF2B5EF4-FFF2-40B4-BE49-F238E27FC236}">
                    <a16:creationId xmlns:a16="http://schemas.microsoft.com/office/drawing/2014/main" id="{A5440850-ABE6-B486-E986-94C6A7E36F3F}"/>
                  </a:ext>
                </a:extLst>
              </p:cNvPr>
              <p:cNvPicPr/>
              <p:nvPr/>
            </p:nvPicPr>
            <p:blipFill>
              <a:blip r:embed="rId93"/>
              <a:stretch>
                <a:fillRect/>
              </a:stretch>
            </p:blipFill>
            <p:spPr>
              <a:xfrm>
                <a:off x="2975498" y="1589302"/>
                <a:ext cx="1405800" cy="101160"/>
              </a:xfrm>
              <a:prstGeom prst="rect">
                <a:avLst/>
              </a:prstGeom>
            </p:spPr>
          </p:pic>
        </mc:Fallback>
      </mc:AlternateContent>
      <p:grpSp>
        <p:nvGrpSpPr>
          <p:cNvPr id="54304" name="Gruppieren 54303">
            <a:extLst>
              <a:ext uri="{FF2B5EF4-FFF2-40B4-BE49-F238E27FC236}">
                <a16:creationId xmlns:a16="http://schemas.microsoft.com/office/drawing/2014/main" id="{DD378A8C-073E-6FCA-C779-4411981C1765}"/>
              </a:ext>
            </a:extLst>
          </p:cNvPr>
          <p:cNvGrpSpPr/>
          <p:nvPr/>
        </p:nvGrpSpPr>
        <p:grpSpPr>
          <a:xfrm>
            <a:off x="3147578" y="2182582"/>
            <a:ext cx="7211880" cy="1190520"/>
            <a:chOff x="3147578" y="2182582"/>
            <a:chExt cx="7211880" cy="1190520"/>
          </a:xfrm>
        </p:grpSpPr>
        <mc:AlternateContent xmlns:mc="http://schemas.openxmlformats.org/markup-compatibility/2006" xmlns:p14="http://schemas.microsoft.com/office/powerpoint/2010/main">
          <mc:Choice Requires="p14">
            <p:contentPart p14:bwMode="auto" r:id="rId94">
              <p14:nvContentPartPr>
                <p14:cNvPr id="14" name="Freihand 13">
                  <a:extLst>
                    <a:ext uri="{FF2B5EF4-FFF2-40B4-BE49-F238E27FC236}">
                      <a16:creationId xmlns:a16="http://schemas.microsoft.com/office/drawing/2014/main" id="{9AB82387-C31C-3CC6-5930-9FF1968E2852}"/>
                    </a:ext>
                  </a:extLst>
                </p14:cNvPr>
                <p14:cNvContentPartPr/>
                <p14:nvPr/>
              </p14:nvContentPartPr>
              <p14:xfrm>
                <a:off x="6105338" y="3050902"/>
                <a:ext cx="541440" cy="188280"/>
              </p14:xfrm>
            </p:contentPart>
          </mc:Choice>
          <mc:Fallback xmlns="">
            <p:pic>
              <p:nvPicPr>
                <p:cNvPr id="14" name="Freihand 13">
                  <a:extLst>
                    <a:ext uri="{FF2B5EF4-FFF2-40B4-BE49-F238E27FC236}">
                      <a16:creationId xmlns:a16="http://schemas.microsoft.com/office/drawing/2014/main" id="{9AB82387-C31C-3CC6-5930-9FF1968E2852}"/>
                    </a:ext>
                  </a:extLst>
                </p:cNvPr>
                <p:cNvPicPr/>
                <p:nvPr/>
              </p:nvPicPr>
              <p:blipFill>
                <a:blip r:embed="rId95"/>
                <a:stretch>
                  <a:fillRect/>
                </a:stretch>
              </p:blipFill>
              <p:spPr>
                <a:xfrm>
                  <a:off x="6096698" y="3042262"/>
                  <a:ext cx="55908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5" name="Freihand 14">
                  <a:extLst>
                    <a:ext uri="{FF2B5EF4-FFF2-40B4-BE49-F238E27FC236}">
                      <a16:creationId xmlns:a16="http://schemas.microsoft.com/office/drawing/2014/main" id="{531E64D9-31B8-1A68-8A3F-EBC25C42CF37}"/>
                    </a:ext>
                  </a:extLst>
                </p14:cNvPr>
                <p14:cNvContentPartPr/>
                <p14:nvPr/>
              </p14:nvContentPartPr>
              <p14:xfrm>
                <a:off x="5976098" y="3087982"/>
                <a:ext cx="349560" cy="219960"/>
              </p14:xfrm>
            </p:contentPart>
          </mc:Choice>
          <mc:Fallback xmlns="">
            <p:pic>
              <p:nvPicPr>
                <p:cNvPr id="15" name="Freihand 14">
                  <a:extLst>
                    <a:ext uri="{FF2B5EF4-FFF2-40B4-BE49-F238E27FC236}">
                      <a16:creationId xmlns:a16="http://schemas.microsoft.com/office/drawing/2014/main" id="{531E64D9-31B8-1A68-8A3F-EBC25C42CF37}"/>
                    </a:ext>
                  </a:extLst>
                </p:cNvPr>
                <p:cNvPicPr/>
                <p:nvPr/>
              </p:nvPicPr>
              <p:blipFill>
                <a:blip r:embed="rId97"/>
                <a:stretch>
                  <a:fillRect/>
                </a:stretch>
              </p:blipFill>
              <p:spPr>
                <a:xfrm>
                  <a:off x="5967098" y="3079342"/>
                  <a:ext cx="3672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6" name="Freihand 15">
                  <a:extLst>
                    <a:ext uri="{FF2B5EF4-FFF2-40B4-BE49-F238E27FC236}">
                      <a16:creationId xmlns:a16="http://schemas.microsoft.com/office/drawing/2014/main" id="{8C60D166-330B-A26F-2E87-B57326ACE805}"/>
                    </a:ext>
                  </a:extLst>
                </p14:cNvPr>
                <p14:cNvContentPartPr/>
                <p14:nvPr/>
              </p14:nvContentPartPr>
              <p14:xfrm>
                <a:off x="6871778" y="2956582"/>
                <a:ext cx="286200" cy="106560"/>
              </p14:xfrm>
            </p:contentPart>
          </mc:Choice>
          <mc:Fallback xmlns="">
            <p:pic>
              <p:nvPicPr>
                <p:cNvPr id="16" name="Freihand 15">
                  <a:extLst>
                    <a:ext uri="{FF2B5EF4-FFF2-40B4-BE49-F238E27FC236}">
                      <a16:creationId xmlns:a16="http://schemas.microsoft.com/office/drawing/2014/main" id="{8C60D166-330B-A26F-2E87-B57326ACE805}"/>
                    </a:ext>
                  </a:extLst>
                </p:cNvPr>
                <p:cNvPicPr/>
                <p:nvPr/>
              </p:nvPicPr>
              <p:blipFill>
                <a:blip r:embed="rId99"/>
                <a:stretch>
                  <a:fillRect/>
                </a:stretch>
              </p:blipFill>
              <p:spPr>
                <a:xfrm>
                  <a:off x="6862778" y="2947942"/>
                  <a:ext cx="303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8" name="Freihand 17">
                  <a:extLst>
                    <a:ext uri="{FF2B5EF4-FFF2-40B4-BE49-F238E27FC236}">
                      <a16:creationId xmlns:a16="http://schemas.microsoft.com/office/drawing/2014/main" id="{532B69C3-DBFE-CBDD-5C6A-C7E3C3F44356}"/>
                    </a:ext>
                  </a:extLst>
                </p14:cNvPr>
                <p14:cNvContentPartPr/>
                <p14:nvPr/>
              </p14:nvContentPartPr>
              <p14:xfrm>
                <a:off x="7185338" y="2722222"/>
                <a:ext cx="301680" cy="276480"/>
              </p14:xfrm>
            </p:contentPart>
          </mc:Choice>
          <mc:Fallback xmlns="">
            <p:pic>
              <p:nvPicPr>
                <p:cNvPr id="18" name="Freihand 17">
                  <a:extLst>
                    <a:ext uri="{FF2B5EF4-FFF2-40B4-BE49-F238E27FC236}">
                      <a16:creationId xmlns:a16="http://schemas.microsoft.com/office/drawing/2014/main" id="{532B69C3-DBFE-CBDD-5C6A-C7E3C3F44356}"/>
                    </a:ext>
                  </a:extLst>
                </p:cNvPr>
                <p:cNvPicPr/>
                <p:nvPr/>
              </p:nvPicPr>
              <p:blipFill>
                <a:blip r:embed="rId101"/>
                <a:stretch>
                  <a:fillRect/>
                </a:stretch>
              </p:blipFill>
              <p:spPr>
                <a:xfrm>
                  <a:off x="7176338" y="2713582"/>
                  <a:ext cx="319320" cy="2941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9" name="Freihand 18">
                  <a:extLst>
                    <a:ext uri="{FF2B5EF4-FFF2-40B4-BE49-F238E27FC236}">
                      <a16:creationId xmlns:a16="http://schemas.microsoft.com/office/drawing/2014/main" id="{482F30A6-25C8-E9FF-5493-10C440D961E7}"/>
                    </a:ext>
                  </a:extLst>
                </p14:cNvPr>
                <p14:cNvContentPartPr/>
                <p14:nvPr/>
              </p14:nvContentPartPr>
              <p14:xfrm>
                <a:off x="6884738" y="2713582"/>
                <a:ext cx="14760" cy="15840"/>
              </p14:xfrm>
            </p:contentPart>
          </mc:Choice>
          <mc:Fallback xmlns="">
            <p:pic>
              <p:nvPicPr>
                <p:cNvPr id="19" name="Freihand 18">
                  <a:extLst>
                    <a:ext uri="{FF2B5EF4-FFF2-40B4-BE49-F238E27FC236}">
                      <a16:creationId xmlns:a16="http://schemas.microsoft.com/office/drawing/2014/main" id="{482F30A6-25C8-E9FF-5493-10C440D961E7}"/>
                    </a:ext>
                  </a:extLst>
                </p:cNvPr>
                <p:cNvPicPr/>
                <p:nvPr/>
              </p:nvPicPr>
              <p:blipFill>
                <a:blip r:embed="rId103"/>
                <a:stretch>
                  <a:fillRect/>
                </a:stretch>
              </p:blipFill>
              <p:spPr>
                <a:xfrm>
                  <a:off x="6875738" y="2704582"/>
                  <a:ext cx="3240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20" name="Freihand 19">
                  <a:extLst>
                    <a:ext uri="{FF2B5EF4-FFF2-40B4-BE49-F238E27FC236}">
                      <a16:creationId xmlns:a16="http://schemas.microsoft.com/office/drawing/2014/main" id="{32DB9F2F-0AD1-89A3-6083-EE53C57F8507}"/>
                    </a:ext>
                  </a:extLst>
                </p14:cNvPr>
                <p14:cNvContentPartPr/>
                <p14:nvPr/>
              </p14:nvContentPartPr>
              <p14:xfrm>
                <a:off x="7527338" y="2764702"/>
                <a:ext cx="224280" cy="156600"/>
              </p14:xfrm>
            </p:contentPart>
          </mc:Choice>
          <mc:Fallback xmlns="">
            <p:pic>
              <p:nvPicPr>
                <p:cNvPr id="20" name="Freihand 19">
                  <a:extLst>
                    <a:ext uri="{FF2B5EF4-FFF2-40B4-BE49-F238E27FC236}">
                      <a16:creationId xmlns:a16="http://schemas.microsoft.com/office/drawing/2014/main" id="{32DB9F2F-0AD1-89A3-6083-EE53C57F8507}"/>
                    </a:ext>
                  </a:extLst>
                </p:cNvPr>
                <p:cNvPicPr/>
                <p:nvPr/>
              </p:nvPicPr>
              <p:blipFill>
                <a:blip r:embed="rId105"/>
                <a:stretch>
                  <a:fillRect/>
                </a:stretch>
              </p:blipFill>
              <p:spPr>
                <a:xfrm>
                  <a:off x="7518698" y="2755702"/>
                  <a:ext cx="24192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22" name="Freihand 21">
                  <a:extLst>
                    <a:ext uri="{FF2B5EF4-FFF2-40B4-BE49-F238E27FC236}">
                      <a16:creationId xmlns:a16="http://schemas.microsoft.com/office/drawing/2014/main" id="{D9600430-6B02-664E-BAE4-C28E45B318B6}"/>
                    </a:ext>
                  </a:extLst>
                </p14:cNvPr>
                <p14:cNvContentPartPr/>
                <p14:nvPr/>
              </p14:nvContentPartPr>
              <p14:xfrm>
                <a:off x="7749458" y="2543302"/>
                <a:ext cx="413280" cy="270000"/>
              </p14:xfrm>
            </p:contentPart>
          </mc:Choice>
          <mc:Fallback xmlns="">
            <p:pic>
              <p:nvPicPr>
                <p:cNvPr id="22" name="Freihand 21">
                  <a:extLst>
                    <a:ext uri="{FF2B5EF4-FFF2-40B4-BE49-F238E27FC236}">
                      <a16:creationId xmlns:a16="http://schemas.microsoft.com/office/drawing/2014/main" id="{D9600430-6B02-664E-BAE4-C28E45B318B6}"/>
                    </a:ext>
                  </a:extLst>
                </p:cNvPr>
                <p:cNvPicPr/>
                <p:nvPr/>
              </p:nvPicPr>
              <p:blipFill>
                <a:blip r:embed="rId107"/>
                <a:stretch>
                  <a:fillRect/>
                </a:stretch>
              </p:blipFill>
              <p:spPr>
                <a:xfrm>
                  <a:off x="7740458" y="2534662"/>
                  <a:ext cx="430920" cy="287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3" name="Freihand 22">
                  <a:extLst>
                    <a:ext uri="{FF2B5EF4-FFF2-40B4-BE49-F238E27FC236}">
                      <a16:creationId xmlns:a16="http://schemas.microsoft.com/office/drawing/2014/main" id="{1F131E45-3DA4-4F7E-CE18-F9D23D3E8FDA}"/>
                    </a:ext>
                  </a:extLst>
                </p14:cNvPr>
                <p14:cNvContentPartPr/>
                <p14:nvPr/>
              </p14:nvContentPartPr>
              <p14:xfrm>
                <a:off x="8162738" y="2553382"/>
                <a:ext cx="246960" cy="190440"/>
              </p14:xfrm>
            </p:contentPart>
          </mc:Choice>
          <mc:Fallback xmlns="">
            <p:pic>
              <p:nvPicPr>
                <p:cNvPr id="23" name="Freihand 22">
                  <a:extLst>
                    <a:ext uri="{FF2B5EF4-FFF2-40B4-BE49-F238E27FC236}">
                      <a16:creationId xmlns:a16="http://schemas.microsoft.com/office/drawing/2014/main" id="{1F131E45-3DA4-4F7E-CE18-F9D23D3E8FDA}"/>
                    </a:ext>
                  </a:extLst>
                </p:cNvPr>
                <p:cNvPicPr/>
                <p:nvPr/>
              </p:nvPicPr>
              <p:blipFill>
                <a:blip r:embed="rId109"/>
                <a:stretch>
                  <a:fillRect/>
                </a:stretch>
              </p:blipFill>
              <p:spPr>
                <a:xfrm>
                  <a:off x="8153738" y="2544742"/>
                  <a:ext cx="2646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24" name="Freihand 23">
                  <a:extLst>
                    <a:ext uri="{FF2B5EF4-FFF2-40B4-BE49-F238E27FC236}">
                      <a16:creationId xmlns:a16="http://schemas.microsoft.com/office/drawing/2014/main" id="{8598EDB3-F6DF-7FD3-9E1B-71484658F554}"/>
                    </a:ext>
                  </a:extLst>
                </p14:cNvPr>
                <p14:cNvContentPartPr/>
                <p14:nvPr/>
              </p14:nvContentPartPr>
              <p14:xfrm>
                <a:off x="8483138" y="2414062"/>
                <a:ext cx="337320" cy="256680"/>
              </p14:xfrm>
            </p:contentPart>
          </mc:Choice>
          <mc:Fallback xmlns="">
            <p:pic>
              <p:nvPicPr>
                <p:cNvPr id="24" name="Freihand 23">
                  <a:extLst>
                    <a:ext uri="{FF2B5EF4-FFF2-40B4-BE49-F238E27FC236}">
                      <a16:creationId xmlns:a16="http://schemas.microsoft.com/office/drawing/2014/main" id="{8598EDB3-F6DF-7FD3-9E1B-71484658F554}"/>
                    </a:ext>
                  </a:extLst>
                </p:cNvPr>
                <p:cNvPicPr/>
                <p:nvPr/>
              </p:nvPicPr>
              <p:blipFill>
                <a:blip r:embed="rId111"/>
                <a:stretch>
                  <a:fillRect/>
                </a:stretch>
              </p:blipFill>
              <p:spPr>
                <a:xfrm>
                  <a:off x="8474138" y="2405422"/>
                  <a:ext cx="354960" cy="27432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25" name="Freihand 24">
                  <a:extLst>
                    <a:ext uri="{FF2B5EF4-FFF2-40B4-BE49-F238E27FC236}">
                      <a16:creationId xmlns:a16="http://schemas.microsoft.com/office/drawing/2014/main" id="{D12C7831-DFB8-4180-F2A1-97F90D6B93C9}"/>
                    </a:ext>
                  </a:extLst>
                </p14:cNvPr>
                <p14:cNvContentPartPr/>
                <p14:nvPr/>
              </p14:nvContentPartPr>
              <p14:xfrm>
                <a:off x="9022418" y="2443582"/>
                <a:ext cx="453240" cy="144720"/>
              </p14:xfrm>
            </p:contentPart>
          </mc:Choice>
          <mc:Fallback xmlns="">
            <p:pic>
              <p:nvPicPr>
                <p:cNvPr id="25" name="Freihand 24">
                  <a:extLst>
                    <a:ext uri="{FF2B5EF4-FFF2-40B4-BE49-F238E27FC236}">
                      <a16:creationId xmlns:a16="http://schemas.microsoft.com/office/drawing/2014/main" id="{D12C7831-DFB8-4180-F2A1-97F90D6B93C9}"/>
                    </a:ext>
                  </a:extLst>
                </p:cNvPr>
                <p:cNvPicPr/>
                <p:nvPr/>
              </p:nvPicPr>
              <p:blipFill>
                <a:blip r:embed="rId113"/>
                <a:stretch>
                  <a:fillRect/>
                </a:stretch>
              </p:blipFill>
              <p:spPr>
                <a:xfrm>
                  <a:off x="9013418" y="2434582"/>
                  <a:ext cx="4708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26" name="Freihand 25">
                  <a:extLst>
                    <a:ext uri="{FF2B5EF4-FFF2-40B4-BE49-F238E27FC236}">
                      <a16:creationId xmlns:a16="http://schemas.microsoft.com/office/drawing/2014/main" id="{25575BCB-426F-635B-B2B1-A0399708DF5F}"/>
                    </a:ext>
                  </a:extLst>
                </p14:cNvPr>
                <p14:cNvContentPartPr/>
                <p14:nvPr/>
              </p14:nvContentPartPr>
              <p14:xfrm>
                <a:off x="9449018" y="2338822"/>
                <a:ext cx="19080" cy="9000"/>
              </p14:xfrm>
            </p:contentPart>
          </mc:Choice>
          <mc:Fallback xmlns="">
            <p:pic>
              <p:nvPicPr>
                <p:cNvPr id="26" name="Freihand 25">
                  <a:extLst>
                    <a:ext uri="{FF2B5EF4-FFF2-40B4-BE49-F238E27FC236}">
                      <a16:creationId xmlns:a16="http://schemas.microsoft.com/office/drawing/2014/main" id="{25575BCB-426F-635B-B2B1-A0399708DF5F}"/>
                    </a:ext>
                  </a:extLst>
                </p:cNvPr>
                <p:cNvPicPr/>
                <p:nvPr/>
              </p:nvPicPr>
              <p:blipFill>
                <a:blip r:embed="rId115"/>
                <a:stretch>
                  <a:fillRect/>
                </a:stretch>
              </p:blipFill>
              <p:spPr>
                <a:xfrm>
                  <a:off x="9440378" y="2330182"/>
                  <a:ext cx="367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27" name="Freihand 26">
                  <a:extLst>
                    <a:ext uri="{FF2B5EF4-FFF2-40B4-BE49-F238E27FC236}">
                      <a16:creationId xmlns:a16="http://schemas.microsoft.com/office/drawing/2014/main" id="{25168613-BCD1-CF3B-B650-B4230CD40B2D}"/>
                    </a:ext>
                  </a:extLst>
                </p14:cNvPr>
                <p14:cNvContentPartPr/>
                <p14:nvPr/>
              </p14:nvContentPartPr>
              <p14:xfrm>
                <a:off x="9721898" y="2325502"/>
                <a:ext cx="132840" cy="147600"/>
              </p14:xfrm>
            </p:contentPart>
          </mc:Choice>
          <mc:Fallback xmlns="">
            <p:pic>
              <p:nvPicPr>
                <p:cNvPr id="27" name="Freihand 26">
                  <a:extLst>
                    <a:ext uri="{FF2B5EF4-FFF2-40B4-BE49-F238E27FC236}">
                      <a16:creationId xmlns:a16="http://schemas.microsoft.com/office/drawing/2014/main" id="{25168613-BCD1-CF3B-B650-B4230CD40B2D}"/>
                    </a:ext>
                  </a:extLst>
                </p:cNvPr>
                <p:cNvPicPr/>
                <p:nvPr/>
              </p:nvPicPr>
              <p:blipFill>
                <a:blip r:embed="rId117"/>
                <a:stretch>
                  <a:fillRect/>
                </a:stretch>
              </p:blipFill>
              <p:spPr>
                <a:xfrm>
                  <a:off x="9712898" y="2316862"/>
                  <a:ext cx="1504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28" name="Freihand 27">
                  <a:extLst>
                    <a:ext uri="{FF2B5EF4-FFF2-40B4-BE49-F238E27FC236}">
                      <a16:creationId xmlns:a16="http://schemas.microsoft.com/office/drawing/2014/main" id="{4A31CFBD-64C4-C2A3-0A17-E8D47572E5E1}"/>
                    </a:ext>
                  </a:extLst>
                </p14:cNvPr>
                <p14:cNvContentPartPr/>
                <p14:nvPr/>
              </p14:nvContentPartPr>
              <p14:xfrm>
                <a:off x="9926738" y="2182582"/>
                <a:ext cx="432720" cy="216720"/>
              </p14:xfrm>
            </p:contentPart>
          </mc:Choice>
          <mc:Fallback xmlns="">
            <p:pic>
              <p:nvPicPr>
                <p:cNvPr id="28" name="Freihand 27">
                  <a:extLst>
                    <a:ext uri="{FF2B5EF4-FFF2-40B4-BE49-F238E27FC236}">
                      <a16:creationId xmlns:a16="http://schemas.microsoft.com/office/drawing/2014/main" id="{4A31CFBD-64C4-C2A3-0A17-E8D47572E5E1}"/>
                    </a:ext>
                  </a:extLst>
                </p:cNvPr>
                <p:cNvPicPr/>
                <p:nvPr/>
              </p:nvPicPr>
              <p:blipFill>
                <a:blip r:embed="rId119"/>
                <a:stretch>
                  <a:fillRect/>
                </a:stretch>
              </p:blipFill>
              <p:spPr>
                <a:xfrm>
                  <a:off x="9918098" y="2173942"/>
                  <a:ext cx="45036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29" name="Freihand 28">
                  <a:extLst>
                    <a:ext uri="{FF2B5EF4-FFF2-40B4-BE49-F238E27FC236}">
                      <a16:creationId xmlns:a16="http://schemas.microsoft.com/office/drawing/2014/main" id="{04F0F2C6-F5D2-318F-DC92-2459E79EF709}"/>
                    </a:ext>
                  </a:extLst>
                </p14:cNvPr>
                <p14:cNvContentPartPr/>
                <p14:nvPr/>
              </p14:nvContentPartPr>
              <p14:xfrm>
                <a:off x="7915058" y="3007342"/>
                <a:ext cx="188280" cy="123840"/>
              </p14:xfrm>
            </p:contentPart>
          </mc:Choice>
          <mc:Fallback xmlns="">
            <p:pic>
              <p:nvPicPr>
                <p:cNvPr id="29" name="Freihand 28">
                  <a:extLst>
                    <a:ext uri="{FF2B5EF4-FFF2-40B4-BE49-F238E27FC236}">
                      <a16:creationId xmlns:a16="http://schemas.microsoft.com/office/drawing/2014/main" id="{04F0F2C6-F5D2-318F-DC92-2459E79EF709}"/>
                    </a:ext>
                  </a:extLst>
                </p:cNvPr>
                <p:cNvPicPr/>
                <p:nvPr/>
              </p:nvPicPr>
              <p:blipFill>
                <a:blip r:embed="rId121"/>
                <a:stretch>
                  <a:fillRect/>
                </a:stretch>
              </p:blipFill>
              <p:spPr>
                <a:xfrm>
                  <a:off x="7906058" y="2998702"/>
                  <a:ext cx="20592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30" name="Freihand 29">
                  <a:extLst>
                    <a:ext uri="{FF2B5EF4-FFF2-40B4-BE49-F238E27FC236}">
                      <a16:creationId xmlns:a16="http://schemas.microsoft.com/office/drawing/2014/main" id="{DFAC9CFE-5FFC-4CD8-2DD7-32D410894E92}"/>
                    </a:ext>
                  </a:extLst>
                </p14:cNvPr>
                <p14:cNvContentPartPr/>
                <p14:nvPr/>
              </p14:nvContentPartPr>
              <p14:xfrm>
                <a:off x="8146898" y="2885302"/>
                <a:ext cx="485280" cy="187560"/>
              </p14:xfrm>
            </p:contentPart>
          </mc:Choice>
          <mc:Fallback xmlns="">
            <p:pic>
              <p:nvPicPr>
                <p:cNvPr id="30" name="Freihand 29">
                  <a:extLst>
                    <a:ext uri="{FF2B5EF4-FFF2-40B4-BE49-F238E27FC236}">
                      <a16:creationId xmlns:a16="http://schemas.microsoft.com/office/drawing/2014/main" id="{DFAC9CFE-5FFC-4CD8-2DD7-32D410894E92}"/>
                    </a:ext>
                  </a:extLst>
                </p:cNvPr>
                <p:cNvPicPr/>
                <p:nvPr/>
              </p:nvPicPr>
              <p:blipFill>
                <a:blip r:embed="rId123"/>
                <a:stretch>
                  <a:fillRect/>
                </a:stretch>
              </p:blipFill>
              <p:spPr>
                <a:xfrm>
                  <a:off x="8137898" y="2876662"/>
                  <a:ext cx="50292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31" name="Freihand 30">
                  <a:extLst>
                    <a:ext uri="{FF2B5EF4-FFF2-40B4-BE49-F238E27FC236}">
                      <a16:creationId xmlns:a16="http://schemas.microsoft.com/office/drawing/2014/main" id="{FDB9FABC-10B6-3737-FB29-E5D06B0D0565}"/>
                    </a:ext>
                  </a:extLst>
                </p14:cNvPr>
                <p14:cNvContentPartPr/>
                <p14:nvPr/>
              </p14:nvContentPartPr>
              <p14:xfrm>
                <a:off x="8878778" y="2768302"/>
                <a:ext cx="255240" cy="177840"/>
              </p14:xfrm>
            </p:contentPart>
          </mc:Choice>
          <mc:Fallback xmlns="">
            <p:pic>
              <p:nvPicPr>
                <p:cNvPr id="31" name="Freihand 30">
                  <a:extLst>
                    <a:ext uri="{FF2B5EF4-FFF2-40B4-BE49-F238E27FC236}">
                      <a16:creationId xmlns:a16="http://schemas.microsoft.com/office/drawing/2014/main" id="{FDB9FABC-10B6-3737-FB29-E5D06B0D0565}"/>
                    </a:ext>
                  </a:extLst>
                </p:cNvPr>
                <p:cNvPicPr/>
                <p:nvPr/>
              </p:nvPicPr>
              <p:blipFill>
                <a:blip r:embed="rId125"/>
                <a:stretch>
                  <a:fillRect/>
                </a:stretch>
              </p:blipFill>
              <p:spPr>
                <a:xfrm>
                  <a:off x="8870138" y="2759302"/>
                  <a:ext cx="272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32" name="Freihand 31">
                  <a:extLst>
                    <a:ext uri="{FF2B5EF4-FFF2-40B4-BE49-F238E27FC236}">
                      <a16:creationId xmlns:a16="http://schemas.microsoft.com/office/drawing/2014/main" id="{4790D4BB-F8D8-5879-C011-8CCAFAB0314B}"/>
                    </a:ext>
                  </a:extLst>
                </p14:cNvPr>
                <p14:cNvContentPartPr/>
                <p14:nvPr/>
              </p14:nvContentPartPr>
              <p14:xfrm>
                <a:off x="9166418" y="2698102"/>
                <a:ext cx="385920" cy="199800"/>
              </p14:xfrm>
            </p:contentPart>
          </mc:Choice>
          <mc:Fallback xmlns="">
            <p:pic>
              <p:nvPicPr>
                <p:cNvPr id="32" name="Freihand 31">
                  <a:extLst>
                    <a:ext uri="{FF2B5EF4-FFF2-40B4-BE49-F238E27FC236}">
                      <a16:creationId xmlns:a16="http://schemas.microsoft.com/office/drawing/2014/main" id="{4790D4BB-F8D8-5879-C011-8CCAFAB0314B}"/>
                    </a:ext>
                  </a:extLst>
                </p:cNvPr>
                <p:cNvPicPr/>
                <p:nvPr/>
              </p:nvPicPr>
              <p:blipFill>
                <a:blip r:embed="rId127"/>
                <a:stretch>
                  <a:fillRect/>
                </a:stretch>
              </p:blipFill>
              <p:spPr>
                <a:xfrm>
                  <a:off x="9157778" y="2689462"/>
                  <a:ext cx="40356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33" name="Freihand 32">
                  <a:extLst>
                    <a:ext uri="{FF2B5EF4-FFF2-40B4-BE49-F238E27FC236}">
                      <a16:creationId xmlns:a16="http://schemas.microsoft.com/office/drawing/2014/main" id="{6865D948-01ED-B1EB-038F-1B29B26A3A9F}"/>
                    </a:ext>
                  </a:extLst>
                </p14:cNvPr>
                <p14:cNvContentPartPr/>
                <p14:nvPr/>
              </p14:nvContentPartPr>
              <p14:xfrm>
                <a:off x="7988498" y="3156022"/>
                <a:ext cx="585720" cy="90000"/>
              </p14:xfrm>
            </p:contentPart>
          </mc:Choice>
          <mc:Fallback xmlns="">
            <p:pic>
              <p:nvPicPr>
                <p:cNvPr id="33" name="Freihand 32">
                  <a:extLst>
                    <a:ext uri="{FF2B5EF4-FFF2-40B4-BE49-F238E27FC236}">
                      <a16:creationId xmlns:a16="http://schemas.microsoft.com/office/drawing/2014/main" id="{6865D948-01ED-B1EB-038F-1B29B26A3A9F}"/>
                    </a:ext>
                  </a:extLst>
                </p:cNvPr>
                <p:cNvPicPr/>
                <p:nvPr/>
              </p:nvPicPr>
              <p:blipFill>
                <a:blip r:embed="rId129"/>
                <a:stretch>
                  <a:fillRect/>
                </a:stretch>
              </p:blipFill>
              <p:spPr>
                <a:xfrm>
                  <a:off x="7979498" y="3147382"/>
                  <a:ext cx="60336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6" name="Freihand 5">
                  <a:extLst>
                    <a:ext uri="{FF2B5EF4-FFF2-40B4-BE49-F238E27FC236}">
                      <a16:creationId xmlns:a16="http://schemas.microsoft.com/office/drawing/2014/main" id="{14DE545B-5C69-6692-94D9-6DCF16EC1B1B}"/>
                    </a:ext>
                  </a:extLst>
                </p14:cNvPr>
                <p14:cNvContentPartPr/>
                <p14:nvPr/>
              </p14:nvContentPartPr>
              <p14:xfrm>
                <a:off x="4508378" y="3227302"/>
                <a:ext cx="306360" cy="29880"/>
              </p14:xfrm>
            </p:contentPart>
          </mc:Choice>
          <mc:Fallback xmlns="">
            <p:pic>
              <p:nvPicPr>
                <p:cNvPr id="6" name="Freihand 5">
                  <a:extLst>
                    <a:ext uri="{FF2B5EF4-FFF2-40B4-BE49-F238E27FC236}">
                      <a16:creationId xmlns:a16="http://schemas.microsoft.com/office/drawing/2014/main" id="{14DE545B-5C69-6692-94D9-6DCF16EC1B1B}"/>
                    </a:ext>
                  </a:extLst>
                </p:cNvPr>
                <p:cNvPicPr/>
                <p:nvPr/>
              </p:nvPicPr>
              <p:blipFill>
                <a:blip r:embed="rId131"/>
                <a:stretch>
                  <a:fillRect/>
                </a:stretch>
              </p:blipFill>
              <p:spPr>
                <a:xfrm>
                  <a:off x="4499738" y="3218662"/>
                  <a:ext cx="3240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 name="Freihand 6">
                  <a:extLst>
                    <a:ext uri="{FF2B5EF4-FFF2-40B4-BE49-F238E27FC236}">
                      <a16:creationId xmlns:a16="http://schemas.microsoft.com/office/drawing/2014/main" id="{8140DA5C-A346-5D83-26DE-61BD0C29E1E8}"/>
                    </a:ext>
                  </a:extLst>
                </p14:cNvPr>
                <p14:cNvContentPartPr/>
                <p14:nvPr/>
              </p14:nvContentPartPr>
              <p14:xfrm>
                <a:off x="4394258" y="3150262"/>
                <a:ext cx="269280" cy="156240"/>
              </p14:xfrm>
            </p:contentPart>
          </mc:Choice>
          <mc:Fallback xmlns="">
            <p:pic>
              <p:nvPicPr>
                <p:cNvPr id="7" name="Freihand 6">
                  <a:extLst>
                    <a:ext uri="{FF2B5EF4-FFF2-40B4-BE49-F238E27FC236}">
                      <a16:creationId xmlns:a16="http://schemas.microsoft.com/office/drawing/2014/main" id="{8140DA5C-A346-5D83-26DE-61BD0C29E1E8}"/>
                    </a:ext>
                  </a:extLst>
                </p:cNvPr>
                <p:cNvPicPr/>
                <p:nvPr/>
              </p:nvPicPr>
              <p:blipFill>
                <a:blip r:embed="rId133"/>
                <a:stretch>
                  <a:fillRect/>
                </a:stretch>
              </p:blipFill>
              <p:spPr>
                <a:xfrm>
                  <a:off x="4385618" y="3141622"/>
                  <a:ext cx="28692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 name="Freihand 8">
                  <a:extLst>
                    <a:ext uri="{FF2B5EF4-FFF2-40B4-BE49-F238E27FC236}">
                      <a16:creationId xmlns:a16="http://schemas.microsoft.com/office/drawing/2014/main" id="{3689B52B-F1EF-EBEB-3E44-64F739F5DE09}"/>
                    </a:ext>
                  </a:extLst>
                </p14:cNvPr>
                <p14:cNvContentPartPr/>
                <p14:nvPr/>
              </p14:nvContentPartPr>
              <p14:xfrm>
                <a:off x="4931738" y="3138022"/>
                <a:ext cx="119880" cy="150120"/>
              </p14:xfrm>
            </p:contentPart>
          </mc:Choice>
          <mc:Fallback xmlns="">
            <p:pic>
              <p:nvPicPr>
                <p:cNvPr id="9" name="Freihand 8">
                  <a:extLst>
                    <a:ext uri="{FF2B5EF4-FFF2-40B4-BE49-F238E27FC236}">
                      <a16:creationId xmlns:a16="http://schemas.microsoft.com/office/drawing/2014/main" id="{3689B52B-F1EF-EBEB-3E44-64F739F5DE09}"/>
                    </a:ext>
                  </a:extLst>
                </p:cNvPr>
                <p:cNvPicPr/>
                <p:nvPr/>
              </p:nvPicPr>
              <p:blipFill>
                <a:blip r:embed="rId135"/>
                <a:stretch>
                  <a:fillRect/>
                </a:stretch>
              </p:blipFill>
              <p:spPr>
                <a:xfrm>
                  <a:off x="4922738" y="3129022"/>
                  <a:ext cx="13752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0" name="Freihand 9">
                  <a:extLst>
                    <a:ext uri="{FF2B5EF4-FFF2-40B4-BE49-F238E27FC236}">
                      <a16:creationId xmlns:a16="http://schemas.microsoft.com/office/drawing/2014/main" id="{21390208-8D37-9648-E6FE-747C9255E708}"/>
                    </a:ext>
                  </a:extLst>
                </p14:cNvPr>
                <p14:cNvContentPartPr/>
                <p14:nvPr/>
              </p14:nvContentPartPr>
              <p14:xfrm>
                <a:off x="5165378" y="3174742"/>
                <a:ext cx="81720" cy="143640"/>
              </p14:xfrm>
            </p:contentPart>
          </mc:Choice>
          <mc:Fallback xmlns="">
            <p:pic>
              <p:nvPicPr>
                <p:cNvPr id="10" name="Freihand 9">
                  <a:extLst>
                    <a:ext uri="{FF2B5EF4-FFF2-40B4-BE49-F238E27FC236}">
                      <a16:creationId xmlns:a16="http://schemas.microsoft.com/office/drawing/2014/main" id="{21390208-8D37-9648-E6FE-747C9255E708}"/>
                    </a:ext>
                  </a:extLst>
                </p:cNvPr>
                <p:cNvPicPr/>
                <p:nvPr/>
              </p:nvPicPr>
              <p:blipFill>
                <a:blip r:embed="rId137"/>
                <a:stretch>
                  <a:fillRect/>
                </a:stretch>
              </p:blipFill>
              <p:spPr>
                <a:xfrm>
                  <a:off x="5156378" y="3166102"/>
                  <a:ext cx="993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1" name="Freihand 10">
                  <a:extLst>
                    <a:ext uri="{FF2B5EF4-FFF2-40B4-BE49-F238E27FC236}">
                      <a16:creationId xmlns:a16="http://schemas.microsoft.com/office/drawing/2014/main" id="{419F5011-54E3-4305-19D6-25BF0E20E753}"/>
                    </a:ext>
                  </a:extLst>
                </p14:cNvPr>
                <p14:cNvContentPartPr/>
                <p14:nvPr/>
              </p14:nvContentPartPr>
              <p14:xfrm>
                <a:off x="5201018" y="3112462"/>
                <a:ext cx="394920" cy="204840"/>
              </p14:xfrm>
            </p:contentPart>
          </mc:Choice>
          <mc:Fallback xmlns="">
            <p:pic>
              <p:nvPicPr>
                <p:cNvPr id="11" name="Freihand 10">
                  <a:extLst>
                    <a:ext uri="{FF2B5EF4-FFF2-40B4-BE49-F238E27FC236}">
                      <a16:creationId xmlns:a16="http://schemas.microsoft.com/office/drawing/2014/main" id="{419F5011-54E3-4305-19D6-25BF0E20E753}"/>
                    </a:ext>
                  </a:extLst>
                </p:cNvPr>
                <p:cNvPicPr/>
                <p:nvPr/>
              </p:nvPicPr>
              <p:blipFill>
                <a:blip r:embed="rId139"/>
                <a:stretch>
                  <a:fillRect/>
                </a:stretch>
              </p:blipFill>
              <p:spPr>
                <a:xfrm>
                  <a:off x="5192018" y="3103462"/>
                  <a:ext cx="41256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 name="Freihand 11">
                  <a:extLst>
                    <a:ext uri="{FF2B5EF4-FFF2-40B4-BE49-F238E27FC236}">
                      <a16:creationId xmlns:a16="http://schemas.microsoft.com/office/drawing/2014/main" id="{BB7F716F-4AD8-C3DF-EBC1-CE1FF963A97F}"/>
                    </a:ext>
                  </a:extLst>
                </p14:cNvPr>
                <p14:cNvContentPartPr/>
                <p14:nvPr/>
              </p14:nvContentPartPr>
              <p14:xfrm>
                <a:off x="5387858" y="3105622"/>
                <a:ext cx="346320" cy="267480"/>
              </p14:xfrm>
            </p:contentPart>
          </mc:Choice>
          <mc:Fallback xmlns="">
            <p:pic>
              <p:nvPicPr>
                <p:cNvPr id="12" name="Freihand 11">
                  <a:extLst>
                    <a:ext uri="{FF2B5EF4-FFF2-40B4-BE49-F238E27FC236}">
                      <a16:creationId xmlns:a16="http://schemas.microsoft.com/office/drawing/2014/main" id="{BB7F716F-4AD8-C3DF-EBC1-CE1FF963A97F}"/>
                    </a:ext>
                  </a:extLst>
                </p:cNvPr>
                <p:cNvPicPr/>
                <p:nvPr/>
              </p:nvPicPr>
              <p:blipFill>
                <a:blip r:embed="rId141"/>
                <a:stretch>
                  <a:fillRect/>
                </a:stretch>
              </p:blipFill>
              <p:spPr>
                <a:xfrm>
                  <a:off x="5378858" y="3096622"/>
                  <a:ext cx="36396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54303" name="Freihand 54302">
                  <a:extLst>
                    <a:ext uri="{FF2B5EF4-FFF2-40B4-BE49-F238E27FC236}">
                      <a16:creationId xmlns:a16="http://schemas.microsoft.com/office/drawing/2014/main" id="{10B28B14-CD7D-CDDC-77B6-1B78781D47B7}"/>
                    </a:ext>
                  </a:extLst>
                </p14:cNvPr>
                <p14:cNvContentPartPr/>
                <p14:nvPr/>
              </p14:nvContentPartPr>
              <p14:xfrm>
                <a:off x="3147578" y="3199582"/>
                <a:ext cx="1314000" cy="65880"/>
              </p14:xfrm>
            </p:contentPart>
          </mc:Choice>
          <mc:Fallback xmlns="">
            <p:pic>
              <p:nvPicPr>
                <p:cNvPr id="54303" name="Freihand 54302">
                  <a:extLst>
                    <a:ext uri="{FF2B5EF4-FFF2-40B4-BE49-F238E27FC236}">
                      <a16:creationId xmlns:a16="http://schemas.microsoft.com/office/drawing/2014/main" id="{10B28B14-CD7D-CDDC-77B6-1B78781D47B7}"/>
                    </a:ext>
                  </a:extLst>
                </p:cNvPr>
                <p:cNvPicPr/>
                <p:nvPr/>
              </p:nvPicPr>
              <p:blipFill>
                <a:blip r:embed="rId143"/>
                <a:stretch>
                  <a:fillRect/>
                </a:stretch>
              </p:blipFill>
              <p:spPr>
                <a:xfrm>
                  <a:off x="3138578" y="3190582"/>
                  <a:ext cx="1331640" cy="83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54308" name="Freihand 54307">
                <a:extLst>
                  <a:ext uri="{FF2B5EF4-FFF2-40B4-BE49-F238E27FC236}">
                    <a16:creationId xmlns:a16="http://schemas.microsoft.com/office/drawing/2014/main" id="{2838AA33-ADC2-EE6F-5A0D-65F4EF0198E8}"/>
                  </a:ext>
                </a:extLst>
              </p14:cNvPr>
              <p14:cNvContentPartPr/>
              <p14:nvPr/>
            </p14:nvContentPartPr>
            <p14:xfrm>
              <a:off x="5147378" y="432982"/>
              <a:ext cx="372240" cy="276480"/>
            </p14:xfrm>
          </p:contentPart>
        </mc:Choice>
        <mc:Fallback xmlns="">
          <p:pic>
            <p:nvPicPr>
              <p:cNvPr id="54308" name="Freihand 54307">
                <a:extLst>
                  <a:ext uri="{FF2B5EF4-FFF2-40B4-BE49-F238E27FC236}">
                    <a16:creationId xmlns:a16="http://schemas.microsoft.com/office/drawing/2014/main" id="{2838AA33-ADC2-EE6F-5A0D-65F4EF0198E8}"/>
                  </a:ext>
                </a:extLst>
              </p:cNvPr>
              <p:cNvPicPr/>
              <p:nvPr/>
            </p:nvPicPr>
            <p:blipFill>
              <a:blip r:embed="rId145"/>
              <a:stretch>
                <a:fillRect/>
              </a:stretch>
            </p:blipFill>
            <p:spPr>
              <a:xfrm>
                <a:off x="5138378" y="423982"/>
                <a:ext cx="389880" cy="294120"/>
              </a:xfrm>
              <a:prstGeom prst="rect">
                <a:avLst/>
              </a:prstGeom>
            </p:spPr>
          </p:pic>
        </mc:Fallback>
      </mc:AlternateContent>
      <p:grpSp>
        <p:nvGrpSpPr>
          <p:cNvPr id="54310" name="Gruppieren 54309">
            <a:extLst>
              <a:ext uri="{FF2B5EF4-FFF2-40B4-BE49-F238E27FC236}">
                <a16:creationId xmlns:a16="http://schemas.microsoft.com/office/drawing/2014/main" id="{D1B16D7E-AE9E-D65F-13AD-A8830F52318A}"/>
              </a:ext>
            </a:extLst>
          </p:cNvPr>
          <p:cNvGrpSpPr/>
          <p:nvPr/>
        </p:nvGrpSpPr>
        <p:grpSpPr>
          <a:xfrm>
            <a:off x="4314338" y="868222"/>
            <a:ext cx="1099440" cy="812880"/>
            <a:chOff x="4314338" y="868222"/>
            <a:chExt cx="1099440" cy="812880"/>
          </a:xfrm>
        </p:grpSpPr>
        <mc:AlternateContent xmlns:mc="http://schemas.openxmlformats.org/markup-compatibility/2006" xmlns:p14="http://schemas.microsoft.com/office/powerpoint/2010/main">
          <mc:Choice Requires="p14">
            <p:contentPart p14:bwMode="auto" r:id="rId146">
              <p14:nvContentPartPr>
                <p14:cNvPr id="47" name="Freihand 46">
                  <a:extLst>
                    <a:ext uri="{FF2B5EF4-FFF2-40B4-BE49-F238E27FC236}">
                      <a16:creationId xmlns:a16="http://schemas.microsoft.com/office/drawing/2014/main" id="{A9E9524D-7D73-2242-02E1-2356514807CC}"/>
                    </a:ext>
                  </a:extLst>
                </p14:cNvPr>
                <p14:cNvContentPartPr/>
                <p14:nvPr/>
              </p14:nvContentPartPr>
              <p14:xfrm>
                <a:off x="4520978" y="1405702"/>
                <a:ext cx="133920" cy="204120"/>
              </p14:xfrm>
            </p:contentPart>
          </mc:Choice>
          <mc:Fallback xmlns="">
            <p:pic>
              <p:nvPicPr>
                <p:cNvPr id="47" name="Freihand 46">
                  <a:extLst>
                    <a:ext uri="{FF2B5EF4-FFF2-40B4-BE49-F238E27FC236}">
                      <a16:creationId xmlns:a16="http://schemas.microsoft.com/office/drawing/2014/main" id="{A9E9524D-7D73-2242-02E1-2356514807CC}"/>
                    </a:ext>
                  </a:extLst>
                </p:cNvPr>
                <p:cNvPicPr/>
                <p:nvPr/>
              </p:nvPicPr>
              <p:blipFill>
                <a:blip r:embed="rId147"/>
                <a:stretch>
                  <a:fillRect/>
                </a:stretch>
              </p:blipFill>
              <p:spPr>
                <a:xfrm>
                  <a:off x="4511978" y="1396702"/>
                  <a:ext cx="1515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8" name="Freihand 47">
                  <a:extLst>
                    <a:ext uri="{FF2B5EF4-FFF2-40B4-BE49-F238E27FC236}">
                      <a16:creationId xmlns:a16="http://schemas.microsoft.com/office/drawing/2014/main" id="{F141F85B-3B2F-C071-8FD3-C3C308A34E1B}"/>
                    </a:ext>
                  </a:extLst>
                </p14:cNvPr>
                <p14:cNvContentPartPr/>
                <p14:nvPr/>
              </p14:nvContentPartPr>
              <p14:xfrm>
                <a:off x="4547618" y="1334782"/>
                <a:ext cx="206640" cy="34920"/>
              </p14:xfrm>
            </p:contentPart>
          </mc:Choice>
          <mc:Fallback xmlns="">
            <p:pic>
              <p:nvPicPr>
                <p:cNvPr id="48" name="Freihand 47">
                  <a:extLst>
                    <a:ext uri="{FF2B5EF4-FFF2-40B4-BE49-F238E27FC236}">
                      <a16:creationId xmlns:a16="http://schemas.microsoft.com/office/drawing/2014/main" id="{F141F85B-3B2F-C071-8FD3-C3C308A34E1B}"/>
                    </a:ext>
                  </a:extLst>
                </p:cNvPr>
                <p:cNvPicPr/>
                <p:nvPr/>
              </p:nvPicPr>
              <p:blipFill>
                <a:blip r:embed="rId149"/>
                <a:stretch>
                  <a:fillRect/>
                </a:stretch>
              </p:blipFill>
              <p:spPr>
                <a:xfrm>
                  <a:off x="4538978" y="1326142"/>
                  <a:ext cx="22428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9" name="Freihand 48">
                  <a:extLst>
                    <a:ext uri="{FF2B5EF4-FFF2-40B4-BE49-F238E27FC236}">
                      <a16:creationId xmlns:a16="http://schemas.microsoft.com/office/drawing/2014/main" id="{DB291446-C388-3D8A-054D-C1868A58F05E}"/>
                    </a:ext>
                  </a:extLst>
                </p14:cNvPr>
                <p14:cNvContentPartPr/>
                <p14:nvPr/>
              </p14:nvContentPartPr>
              <p14:xfrm>
                <a:off x="4789178" y="1307062"/>
                <a:ext cx="133920" cy="230760"/>
              </p14:xfrm>
            </p:contentPart>
          </mc:Choice>
          <mc:Fallback xmlns="">
            <p:pic>
              <p:nvPicPr>
                <p:cNvPr id="49" name="Freihand 48">
                  <a:extLst>
                    <a:ext uri="{FF2B5EF4-FFF2-40B4-BE49-F238E27FC236}">
                      <a16:creationId xmlns:a16="http://schemas.microsoft.com/office/drawing/2014/main" id="{DB291446-C388-3D8A-054D-C1868A58F05E}"/>
                    </a:ext>
                  </a:extLst>
                </p:cNvPr>
                <p:cNvPicPr/>
                <p:nvPr/>
              </p:nvPicPr>
              <p:blipFill>
                <a:blip r:embed="rId151"/>
                <a:stretch>
                  <a:fillRect/>
                </a:stretch>
              </p:blipFill>
              <p:spPr>
                <a:xfrm>
                  <a:off x="4780178" y="1298062"/>
                  <a:ext cx="151560" cy="2484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0" name="Freihand 49">
                  <a:extLst>
                    <a:ext uri="{FF2B5EF4-FFF2-40B4-BE49-F238E27FC236}">
                      <a16:creationId xmlns:a16="http://schemas.microsoft.com/office/drawing/2014/main" id="{33B082E3-0F42-1BCA-4CF9-7ADDA909D82F}"/>
                    </a:ext>
                  </a:extLst>
                </p14:cNvPr>
                <p14:cNvContentPartPr/>
                <p14:nvPr/>
              </p14:nvContentPartPr>
              <p14:xfrm>
                <a:off x="4852538" y="1278262"/>
                <a:ext cx="382320" cy="190080"/>
              </p14:xfrm>
            </p:contentPart>
          </mc:Choice>
          <mc:Fallback xmlns="">
            <p:pic>
              <p:nvPicPr>
                <p:cNvPr id="50" name="Freihand 49">
                  <a:extLst>
                    <a:ext uri="{FF2B5EF4-FFF2-40B4-BE49-F238E27FC236}">
                      <a16:creationId xmlns:a16="http://schemas.microsoft.com/office/drawing/2014/main" id="{33B082E3-0F42-1BCA-4CF9-7ADDA909D82F}"/>
                    </a:ext>
                  </a:extLst>
                </p:cNvPr>
                <p:cNvPicPr/>
                <p:nvPr/>
              </p:nvPicPr>
              <p:blipFill>
                <a:blip r:embed="rId153"/>
                <a:stretch>
                  <a:fillRect/>
                </a:stretch>
              </p:blipFill>
              <p:spPr>
                <a:xfrm>
                  <a:off x="4843898" y="1269262"/>
                  <a:ext cx="3999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1" name="Freihand 50">
                  <a:extLst>
                    <a:ext uri="{FF2B5EF4-FFF2-40B4-BE49-F238E27FC236}">
                      <a16:creationId xmlns:a16="http://schemas.microsoft.com/office/drawing/2014/main" id="{EF5C6B60-E355-5E25-ACB1-626BD277C3BD}"/>
                    </a:ext>
                  </a:extLst>
                </p14:cNvPr>
                <p14:cNvContentPartPr/>
                <p14:nvPr/>
              </p14:nvContentPartPr>
              <p14:xfrm>
                <a:off x="5034698" y="1194022"/>
                <a:ext cx="277560" cy="236520"/>
              </p14:xfrm>
            </p:contentPart>
          </mc:Choice>
          <mc:Fallback xmlns="">
            <p:pic>
              <p:nvPicPr>
                <p:cNvPr id="51" name="Freihand 50">
                  <a:extLst>
                    <a:ext uri="{FF2B5EF4-FFF2-40B4-BE49-F238E27FC236}">
                      <a16:creationId xmlns:a16="http://schemas.microsoft.com/office/drawing/2014/main" id="{EF5C6B60-E355-5E25-ACB1-626BD277C3BD}"/>
                    </a:ext>
                  </a:extLst>
                </p:cNvPr>
                <p:cNvPicPr/>
                <p:nvPr/>
              </p:nvPicPr>
              <p:blipFill>
                <a:blip r:embed="rId155"/>
                <a:stretch>
                  <a:fillRect/>
                </a:stretch>
              </p:blipFill>
              <p:spPr>
                <a:xfrm>
                  <a:off x="5026058" y="1185022"/>
                  <a:ext cx="2952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4306" name="Freihand 54305">
                  <a:extLst>
                    <a:ext uri="{FF2B5EF4-FFF2-40B4-BE49-F238E27FC236}">
                      <a16:creationId xmlns:a16="http://schemas.microsoft.com/office/drawing/2014/main" id="{D8606E3D-2977-C772-6FB2-3BA27975F38B}"/>
                    </a:ext>
                  </a:extLst>
                </p14:cNvPr>
                <p14:cNvContentPartPr/>
                <p14:nvPr/>
              </p14:nvContentPartPr>
              <p14:xfrm>
                <a:off x="4314338" y="1147582"/>
                <a:ext cx="480600" cy="533520"/>
              </p14:xfrm>
            </p:contentPart>
          </mc:Choice>
          <mc:Fallback xmlns="">
            <p:pic>
              <p:nvPicPr>
                <p:cNvPr id="54306" name="Freihand 54305">
                  <a:extLst>
                    <a:ext uri="{FF2B5EF4-FFF2-40B4-BE49-F238E27FC236}">
                      <a16:creationId xmlns:a16="http://schemas.microsoft.com/office/drawing/2014/main" id="{D8606E3D-2977-C772-6FB2-3BA27975F38B}"/>
                    </a:ext>
                  </a:extLst>
                </p:cNvPr>
                <p:cNvPicPr/>
                <p:nvPr/>
              </p:nvPicPr>
              <p:blipFill>
                <a:blip r:embed="rId157"/>
                <a:stretch>
                  <a:fillRect/>
                </a:stretch>
              </p:blipFill>
              <p:spPr>
                <a:xfrm>
                  <a:off x="4305698" y="1138582"/>
                  <a:ext cx="498240" cy="5511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4307" name="Freihand 54306">
                  <a:extLst>
                    <a:ext uri="{FF2B5EF4-FFF2-40B4-BE49-F238E27FC236}">
                      <a16:creationId xmlns:a16="http://schemas.microsoft.com/office/drawing/2014/main" id="{FD02E075-9816-5D98-5262-C922C25D38C7}"/>
                    </a:ext>
                  </a:extLst>
                </p14:cNvPr>
                <p14:cNvContentPartPr/>
                <p14:nvPr/>
              </p14:nvContentPartPr>
              <p14:xfrm>
                <a:off x="4631858" y="879022"/>
                <a:ext cx="440640" cy="263160"/>
              </p14:xfrm>
            </p:contentPart>
          </mc:Choice>
          <mc:Fallback xmlns="">
            <p:pic>
              <p:nvPicPr>
                <p:cNvPr id="54307" name="Freihand 54306">
                  <a:extLst>
                    <a:ext uri="{FF2B5EF4-FFF2-40B4-BE49-F238E27FC236}">
                      <a16:creationId xmlns:a16="http://schemas.microsoft.com/office/drawing/2014/main" id="{FD02E075-9816-5D98-5262-C922C25D38C7}"/>
                    </a:ext>
                  </a:extLst>
                </p:cNvPr>
                <p:cNvPicPr/>
                <p:nvPr/>
              </p:nvPicPr>
              <p:blipFill>
                <a:blip r:embed="rId159"/>
                <a:stretch>
                  <a:fillRect/>
                </a:stretch>
              </p:blipFill>
              <p:spPr>
                <a:xfrm>
                  <a:off x="4622858" y="870382"/>
                  <a:ext cx="458280" cy="2808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4309" name="Freihand 54308">
                  <a:extLst>
                    <a:ext uri="{FF2B5EF4-FFF2-40B4-BE49-F238E27FC236}">
                      <a16:creationId xmlns:a16="http://schemas.microsoft.com/office/drawing/2014/main" id="{A74CEBB0-D4C9-A70A-AEA6-0B3B6CCFE625}"/>
                    </a:ext>
                  </a:extLst>
                </p14:cNvPr>
                <p14:cNvContentPartPr/>
                <p14:nvPr/>
              </p14:nvContentPartPr>
              <p14:xfrm>
                <a:off x="5329538" y="868222"/>
                <a:ext cx="84240" cy="73800"/>
              </p14:xfrm>
            </p:contentPart>
          </mc:Choice>
          <mc:Fallback xmlns="">
            <p:pic>
              <p:nvPicPr>
                <p:cNvPr id="54309" name="Freihand 54308">
                  <a:extLst>
                    <a:ext uri="{FF2B5EF4-FFF2-40B4-BE49-F238E27FC236}">
                      <a16:creationId xmlns:a16="http://schemas.microsoft.com/office/drawing/2014/main" id="{A74CEBB0-D4C9-A70A-AEA6-0B3B6CCFE625}"/>
                    </a:ext>
                  </a:extLst>
                </p:cNvPr>
                <p:cNvPicPr/>
                <p:nvPr/>
              </p:nvPicPr>
              <p:blipFill>
                <a:blip r:embed="rId161"/>
                <a:stretch>
                  <a:fillRect/>
                </a:stretch>
              </p:blipFill>
              <p:spPr>
                <a:xfrm>
                  <a:off x="5320538" y="859582"/>
                  <a:ext cx="101880" cy="91440"/>
                </a:xfrm>
                <a:prstGeom prst="rect">
                  <a:avLst/>
                </a:prstGeom>
              </p:spPr>
            </p:pic>
          </mc:Fallback>
        </mc:AlternateContent>
      </p:grpSp>
      <p:grpSp>
        <p:nvGrpSpPr>
          <p:cNvPr id="17" name="Gruppieren 16">
            <a:extLst>
              <a:ext uri="{FF2B5EF4-FFF2-40B4-BE49-F238E27FC236}">
                <a16:creationId xmlns:a16="http://schemas.microsoft.com/office/drawing/2014/main" id="{A9EC3D4A-933E-5DDF-0C95-BF1E1D40216B}"/>
              </a:ext>
            </a:extLst>
          </p:cNvPr>
          <p:cNvGrpSpPr/>
          <p:nvPr/>
        </p:nvGrpSpPr>
        <p:grpSpPr>
          <a:xfrm>
            <a:off x="1298618" y="1399222"/>
            <a:ext cx="3314520" cy="2022480"/>
            <a:chOff x="1298618" y="1399222"/>
            <a:chExt cx="3314520" cy="2022480"/>
          </a:xfrm>
        </p:grpSpPr>
        <mc:AlternateContent xmlns:mc="http://schemas.openxmlformats.org/markup-compatibility/2006" xmlns:p14="http://schemas.microsoft.com/office/powerpoint/2010/main">
          <mc:Choice Requires="p14">
            <p:contentPart p14:bwMode="auto" r:id="rId162">
              <p14:nvContentPartPr>
                <p14:cNvPr id="8" name="Freihand 7">
                  <a:extLst>
                    <a:ext uri="{FF2B5EF4-FFF2-40B4-BE49-F238E27FC236}">
                      <a16:creationId xmlns:a16="http://schemas.microsoft.com/office/drawing/2014/main" id="{E59C6E4C-7013-96AD-6913-059A5DF48993}"/>
                    </a:ext>
                  </a:extLst>
                </p14:cNvPr>
                <p14:cNvContentPartPr/>
                <p14:nvPr/>
              </p14:nvContentPartPr>
              <p14:xfrm>
                <a:off x="1540178" y="1399222"/>
                <a:ext cx="2918160" cy="1372680"/>
              </p14:xfrm>
            </p:contentPart>
          </mc:Choice>
          <mc:Fallback xmlns="">
            <p:pic>
              <p:nvPicPr>
                <p:cNvPr id="8" name="Freihand 7">
                  <a:extLst>
                    <a:ext uri="{FF2B5EF4-FFF2-40B4-BE49-F238E27FC236}">
                      <a16:creationId xmlns:a16="http://schemas.microsoft.com/office/drawing/2014/main" id="{E59C6E4C-7013-96AD-6913-059A5DF48993}"/>
                    </a:ext>
                  </a:extLst>
                </p:cNvPr>
                <p:cNvPicPr/>
                <p:nvPr/>
              </p:nvPicPr>
              <p:blipFill>
                <a:blip r:embed="rId163"/>
                <a:stretch>
                  <a:fillRect/>
                </a:stretch>
              </p:blipFill>
              <p:spPr>
                <a:xfrm>
                  <a:off x="1531178" y="1390582"/>
                  <a:ext cx="2935800" cy="139032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3" name="Freihand 12">
                  <a:extLst>
                    <a:ext uri="{FF2B5EF4-FFF2-40B4-BE49-F238E27FC236}">
                      <a16:creationId xmlns:a16="http://schemas.microsoft.com/office/drawing/2014/main" id="{6B5CBDFF-F92B-EE0F-8B89-E735C27211DF}"/>
                    </a:ext>
                  </a:extLst>
                </p14:cNvPr>
                <p14:cNvContentPartPr/>
                <p14:nvPr/>
              </p14:nvContentPartPr>
              <p14:xfrm>
                <a:off x="1298618" y="2578222"/>
                <a:ext cx="3314520" cy="843480"/>
              </p14:xfrm>
            </p:contentPart>
          </mc:Choice>
          <mc:Fallback xmlns="">
            <p:pic>
              <p:nvPicPr>
                <p:cNvPr id="13" name="Freihand 12">
                  <a:extLst>
                    <a:ext uri="{FF2B5EF4-FFF2-40B4-BE49-F238E27FC236}">
                      <a16:creationId xmlns:a16="http://schemas.microsoft.com/office/drawing/2014/main" id="{6B5CBDFF-F92B-EE0F-8B89-E735C27211DF}"/>
                    </a:ext>
                  </a:extLst>
                </p:cNvPr>
                <p:cNvPicPr/>
                <p:nvPr/>
              </p:nvPicPr>
              <p:blipFill>
                <a:blip r:embed="rId165"/>
                <a:stretch>
                  <a:fillRect/>
                </a:stretch>
              </p:blipFill>
              <p:spPr>
                <a:xfrm>
                  <a:off x="1289618" y="2569582"/>
                  <a:ext cx="3332160" cy="86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6">
            <p14:nvContentPartPr>
              <p14:cNvPr id="34" name="Freihand 33">
                <a:extLst>
                  <a:ext uri="{FF2B5EF4-FFF2-40B4-BE49-F238E27FC236}">
                    <a16:creationId xmlns:a16="http://schemas.microsoft.com/office/drawing/2014/main" id="{445AC2D4-C48E-B01C-03CE-CBDD59E103F1}"/>
                  </a:ext>
                </a:extLst>
              </p14:cNvPr>
              <p14:cNvContentPartPr/>
              <p14:nvPr/>
            </p14:nvContentPartPr>
            <p14:xfrm>
              <a:off x="3237938" y="1607302"/>
              <a:ext cx="1029240" cy="64800"/>
            </p14:xfrm>
          </p:contentPart>
        </mc:Choice>
        <mc:Fallback xmlns="">
          <p:pic>
            <p:nvPicPr>
              <p:cNvPr id="34" name="Freihand 33">
                <a:extLst>
                  <a:ext uri="{FF2B5EF4-FFF2-40B4-BE49-F238E27FC236}">
                    <a16:creationId xmlns:a16="http://schemas.microsoft.com/office/drawing/2014/main" id="{445AC2D4-C48E-B01C-03CE-CBDD59E103F1}"/>
                  </a:ext>
                </a:extLst>
              </p:cNvPr>
              <p:cNvPicPr/>
              <p:nvPr/>
            </p:nvPicPr>
            <p:blipFill>
              <a:blip r:embed="rId167"/>
              <a:stretch>
                <a:fillRect/>
              </a:stretch>
            </p:blipFill>
            <p:spPr>
              <a:xfrm>
                <a:off x="3228938" y="1598302"/>
                <a:ext cx="1046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40" name="Freihand 39">
                <a:extLst>
                  <a:ext uri="{FF2B5EF4-FFF2-40B4-BE49-F238E27FC236}">
                    <a16:creationId xmlns:a16="http://schemas.microsoft.com/office/drawing/2014/main" id="{F5F0057C-2008-0EFF-11A0-FD44F4C1CF3A}"/>
                  </a:ext>
                </a:extLst>
              </p14:cNvPr>
              <p14:cNvContentPartPr/>
              <p14:nvPr/>
            </p14:nvContentPartPr>
            <p14:xfrm>
              <a:off x="3399938" y="3185182"/>
              <a:ext cx="1314000" cy="109080"/>
            </p14:xfrm>
          </p:contentPart>
        </mc:Choice>
        <mc:Fallback xmlns="">
          <p:pic>
            <p:nvPicPr>
              <p:cNvPr id="40" name="Freihand 39">
                <a:extLst>
                  <a:ext uri="{FF2B5EF4-FFF2-40B4-BE49-F238E27FC236}">
                    <a16:creationId xmlns:a16="http://schemas.microsoft.com/office/drawing/2014/main" id="{F5F0057C-2008-0EFF-11A0-FD44F4C1CF3A}"/>
                  </a:ext>
                </a:extLst>
              </p:cNvPr>
              <p:cNvPicPr/>
              <p:nvPr/>
            </p:nvPicPr>
            <p:blipFill>
              <a:blip r:embed="rId169"/>
              <a:stretch>
                <a:fillRect/>
              </a:stretch>
            </p:blipFill>
            <p:spPr>
              <a:xfrm>
                <a:off x="3390938" y="3176182"/>
                <a:ext cx="133164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2" name="Freihand 51">
                <a:extLst>
                  <a:ext uri="{FF2B5EF4-FFF2-40B4-BE49-F238E27FC236}">
                    <a16:creationId xmlns:a16="http://schemas.microsoft.com/office/drawing/2014/main" id="{EA5A0D40-6DC0-7581-AF12-B6F51BE03EE3}"/>
                  </a:ext>
                </a:extLst>
              </p14:cNvPr>
              <p14:cNvContentPartPr/>
              <p14:nvPr/>
            </p14:nvContentPartPr>
            <p14:xfrm>
              <a:off x="4971698" y="80902"/>
              <a:ext cx="878400" cy="1053360"/>
            </p14:xfrm>
          </p:contentPart>
        </mc:Choice>
        <mc:Fallback xmlns="">
          <p:pic>
            <p:nvPicPr>
              <p:cNvPr id="52" name="Freihand 51">
                <a:extLst>
                  <a:ext uri="{FF2B5EF4-FFF2-40B4-BE49-F238E27FC236}">
                    <a16:creationId xmlns:a16="http://schemas.microsoft.com/office/drawing/2014/main" id="{EA5A0D40-6DC0-7581-AF12-B6F51BE03EE3}"/>
                  </a:ext>
                </a:extLst>
              </p:cNvPr>
              <p:cNvPicPr/>
              <p:nvPr/>
            </p:nvPicPr>
            <p:blipFill>
              <a:blip r:embed="rId171"/>
              <a:stretch>
                <a:fillRect/>
              </a:stretch>
            </p:blipFill>
            <p:spPr>
              <a:xfrm>
                <a:off x="4963058" y="72262"/>
                <a:ext cx="896040" cy="1071000"/>
              </a:xfrm>
              <a:prstGeom prst="rect">
                <a:avLst/>
              </a:prstGeom>
            </p:spPr>
          </p:pic>
        </mc:Fallback>
      </mc:AlternateContent>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Verwendungsrechnung 2021</a:t>
            </a:r>
          </a:p>
        </p:txBody>
      </p:sp>
      <p:sp>
        <p:nvSpPr>
          <p:cNvPr id="55300" name="Text Box 3"/>
          <p:cNvSpPr txBox="1">
            <a:spLocks noChangeArrowheads="1"/>
          </p:cNvSpPr>
          <p:nvPr/>
        </p:nvSpPr>
        <p:spPr bwMode="auto">
          <a:xfrm>
            <a:off x="5497657" y="1154692"/>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1" name="Text Box 4"/>
          <p:cNvSpPr txBox="1">
            <a:spLocks noChangeArrowheads="1"/>
          </p:cNvSpPr>
          <p:nvPr/>
        </p:nvSpPr>
        <p:spPr bwMode="auto">
          <a:xfrm>
            <a:off x="5371737" y="1835729"/>
            <a:ext cx="915987" cy="1920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buClr>
                <a:srgbClr val="000000"/>
              </a:buClr>
              <a:buSzPct val="100000"/>
              <a:buFont typeface="Times New Roman" pitchFamily="18" charset="0"/>
              <a:buNone/>
            </a:pPr>
            <a:r>
              <a:rPr lang="de-DE" altLang="de-DE" sz="12000" dirty="0">
                <a:cs typeface="Times New Roman" pitchFamily="18" charset="0"/>
              </a:rPr>
              <a:t>}</a:t>
            </a:r>
            <a:endParaRPr lang="de-DE" altLang="de-DE" sz="2400" dirty="0">
              <a:cs typeface="Times New Roman" pitchFamily="18" charset="0"/>
            </a:endParaRPr>
          </a:p>
        </p:txBody>
      </p:sp>
      <p:sp>
        <p:nvSpPr>
          <p:cNvPr id="55302" name="Text Box 5"/>
          <p:cNvSpPr txBox="1">
            <a:spLocks noChangeArrowheads="1"/>
          </p:cNvSpPr>
          <p:nvPr/>
        </p:nvSpPr>
        <p:spPr bwMode="auto">
          <a:xfrm>
            <a:off x="6121546" y="3872438"/>
            <a:ext cx="1883977"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Außenbeitrag</a:t>
            </a:r>
          </a:p>
        </p:txBody>
      </p:sp>
      <p:sp>
        <p:nvSpPr>
          <p:cNvPr id="55303" name="Text Box 6"/>
          <p:cNvSpPr txBox="1">
            <a:spLocks noChangeArrowheads="1"/>
          </p:cNvSpPr>
          <p:nvPr/>
        </p:nvSpPr>
        <p:spPr bwMode="auto">
          <a:xfrm>
            <a:off x="5542107" y="3624788"/>
            <a:ext cx="378630"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4800">
                <a:cs typeface="Times New Roman" pitchFamily="18" charset="0"/>
              </a:rPr>
              <a:t>}</a:t>
            </a:r>
          </a:p>
        </p:txBody>
      </p:sp>
      <p:sp>
        <p:nvSpPr>
          <p:cNvPr id="55304" name="Text Box 7"/>
          <p:cNvSpPr txBox="1">
            <a:spLocks noChangeArrowheads="1"/>
          </p:cNvSpPr>
          <p:nvPr/>
        </p:nvSpPr>
        <p:spPr bwMode="auto">
          <a:xfrm>
            <a:off x="6121546" y="2554867"/>
            <a:ext cx="1897955" cy="83099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Bruttoanlage-</a:t>
            </a:r>
          </a:p>
          <a:p>
            <a:pPr>
              <a:buClr>
                <a:srgbClr val="000000"/>
              </a:buClr>
              <a:buSzPct val="100000"/>
              <a:buFont typeface="Times New Roman" pitchFamily="18" charset="0"/>
              <a:buNone/>
            </a:pPr>
            <a:r>
              <a:rPr lang="de-DE" altLang="de-DE" sz="2400" dirty="0" err="1">
                <a:cs typeface="Times New Roman" pitchFamily="18" charset="0"/>
              </a:rPr>
              <a:t>investitionen</a:t>
            </a:r>
            <a:endParaRPr lang="de-DE" altLang="de-DE" sz="2400" dirty="0">
              <a:cs typeface="Times New Roman" pitchFamily="18" charset="0"/>
            </a:endParaRPr>
          </a:p>
        </p:txBody>
      </p:sp>
      <p:sp>
        <p:nvSpPr>
          <p:cNvPr id="55305" name="Text Box 8"/>
          <p:cNvSpPr txBox="1">
            <a:spLocks noChangeArrowheads="1"/>
          </p:cNvSpPr>
          <p:nvPr/>
        </p:nvSpPr>
        <p:spPr bwMode="auto">
          <a:xfrm>
            <a:off x="6124720" y="1402341"/>
            <a:ext cx="12176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cs typeface="Times New Roman" pitchFamily="18" charset="0"/>
              </a:rPr>
              <a:t>Konsum</a:t>
            </a:r>
          </a:p>
        </p:txBody>
      </p:sp>
      <p:sp>
        <p:nvSpPr>
          <p:cNvPr id="55306" name="Text Box 11"/>
          <p:cNvSpPr txBox="1">
            <a:spLocks noChangeArrowheads="1"/>
          </p:cNvSpPr>
          <p:nvPr/>
        </p:nvSpPr>
        <p:spPr bwMode="auto">
          <a:xfrm>
            <a:off x="5590421" y="4366777"/>
            <a:ext cx="2819400" cy="52322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Clr>
                <a:srgbClr val="000000"/>
              </a:buClr>
              <a:buSzPct val="100000"/>
              <a:buFont typeface="Times New Roman" pitchFamily="18" charset="0"/>
              <a:buNone/>
            </a:pPr>
            <a:r>
              <a:rPr lang="de-DE" altLang="de-DE" sz="1400" dirty="0"/>
              <a:t>Quelle: Destatis , jeweilige Preise, Mrd. Euro</a:t>
            </a:r>
          </a:p>
        </p:txBody>
      </p:sp>
      <p:sp>
        <p:nvSpPr>
          <p:cNvPr id="18" name="Rechteck 17">
            <a:extLst>
              <a:ext uri="{FF2B5EF4-FFF2-40B4-BE49-F238E27FC236}">
                <a16:creationId xmlns:a16="http://schemas.microsoft.com/office/drawing/2014/main" id="{8CB43FD1-7E4D-49FF-B53E-9A627B94C6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E9B2459E-3B0E-D4F2-E9C4-BE7436E9CB51}"/>
              </a:ext>
            </a:extLst>
          </p:cNvPr>
          <p:cNvPicPr>
            <a:picLocks noChangeAspect="1"/>
          </p:cNvPicPr>
          <p:nvPr/>
        </p:nvPicPr>
        <p:blipFill>
          <a:blip r:embed="rId3"/>
          <a:stretch>
            <a:fillRect/>
          </a:stretch>
        </p:blipFill>
        <p:spPr>
          <a:xfrm>
            <a:off x="208701" y="1154692"/>
            <a:ext cx="5425909" cy="389405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66A353DD-8372-AAB7-3976-15EC7FB541D5}"/>
                  </a:ext>
                </a:extLst>
              </p14:cNvPr>
              <p14:cNvContentPartPr/>
              <p14:nvPr/>
            </p14:nvContentPartPr>
            <p14:xfrm>
              <a:off x="4082138" y="4631662"/>
              <a:ext cx="1515960" cy="505440"/>
            </p14:xfrm>
          </p:contentPart>
        </mc:Choice>
        <mc:Fallback xmlns="">
          <p:pic>
            <p:nvPicPr>
              <p:cNvPr id="2" name="Freihand 1">
                <a:extLst>
                  <a:ext uri="{FF2B5EF4-FFF2-40B4-BE49-F238E27FC236}">
                    <a16:creationId xmlns:a16="http://schemas.microsoft.com/office/drawing/2014/main" id="{66A353DD-8372-AAB7-3976-15EC7FB541D5}"/>
                  </a:ext>
                </a:extLst>
              </p:cNvPr>
              <p:cNvPicPr/>
              <p:nvPr/>
            </p:nvPicPr>
            <p:blipFill>
              <a:blip r:embed="rId5"/>
              <a:stretch>
                <a:fillRect/>
              </a:stretch>
            </p:blipFill>
            <p:spPr>
              <a:xfrm>
                <a:off x="4073498" y="4623022"/>
                <a:ext cx="1533600" cy="523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1" name="Freihand 50">
                <a:extLst>
                  <a:ext uri="{FF2B5EF4-FFF2-40B4-BE49-F238E27FC236}">
                    <a16:creationId xmlns:a16="http://schemas.microsoft.com/office/drawing/2014/main" id="{54C4E7DE-2706-EC49-8749-32298709F8D1}"/>
                  </a:ext>
                </a:extLst>
              </p14:cNvPr>
              <p14:cNvContentPartPr/>
              <p14:nvPr/>
            </p14:nvContentPartPr>
            <p14:xfrm>
              <a:off x="3915818" y="3284542"/>
              <a:ext cx="1508760" cy="509760"/>
            </p14:xfrm>
          </p:contentPart>
        </mc:Choice>
        <mc:Fallback xmlns="">
          <p:pic>
            <p:nvPicPr>
              <p:cNvPr id="51" name="Freihand 50">
                <a:extLst>
                  <a:ext uri="{FF2B5EF4-FFF2-40B4-BE49-F238E27FC236}">
                    <a16:creationId xmlns:a16="http://schemas.microsoft.com/office/drawing/2014/main" id="{54C4E7DE-2706-EC49-8749-32298709F8D1}"/>
                  </a:ext>
                </a:extLst>
              </p:cNvPr>
              <p:cNvPicPr/>
              <p:nvPr/>
            </p:nvPicPr>
            <p:blipFill>
              <a:blip r:embed="rId7"/>
              <a:stretch>
                <a:fillRect/>
              </a:stretch>
            </p:blipFill>
            <p:spPr>
              <a:xfrm>
                <a:off x="3906818" y="3275542"/>
                <a:ext cx="1526400" cy="527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2" name="Freihand 51">
                <a:extLst>
                  <a:ext uri="{FF2B5EF4-FFF2-40B4-BE49-F238E27FC236}">
                    <a16:creationId xmlns:a16="http://schemas.microsoft.com/office/drawing/2014/main" id="{ECB4EEB7-84BF-F27C-82E5-61F06FEA1A43}"/>
                  </a:ext>
                </a:extLst>
              </p14:cNvPr>
              <p14:cNvContentPartPr/>
              <p14:nvPr/>
            </p14:nvContentPartPr>
            <p14:xfrm>
              <a:off x="6804098" y="574462"/>
              <a:ext cx="1607760" cy="147240"/>
            </p14:xfrm>
          </p:contentPart>
        </mc:Choice>
        <mc:Fallback xmlns="">
          <p:pic>
            <p:nvPicPr>
              <p:cNvPr id="52" name="Freihand 51">
                <a:extLst>
                  <a:ext uri="{FF2B5EF4-FFF2-40B4-BE49-F238E27FC236}">
                    <a16:creationId xmlns:a16="http://schemas.microsoft.com/office/drawing/2014/main" id="{ECB4EEB7-84BF-F27C-82E5-61F06FEA1A43}"/>
                  </a:ext>
                </a:extLst>
              </p:cNvPr>
              <p:cNvPicPr/>
              <p:nvPr/>
            </p:nvPicPr>
            <p:blipFill>
              <a:blip r:embed="rId9"/>
              <a:stretch>
                <a:fillRect/>
              </a:stretch>
            </p:blipFill>
            <p:spPr>
              <a:xfrm>
                <a:off x="6795098" y="565822"/>
                <a:ext cx="16254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3" name="Freihand 52">
                <a:extLst>
                  <a:ext uri="{FF2B5EF4-FFF2-40B4-BE49-F238E27FC236}">
                    <a16:creationId xmlns:a16="http://schemas.microsoft.com/office/drawing/2014/main" id="{7B056AE2-7867-5359-6AD4-789DE6676C7C}"/>
                  </a:ext>
                </a:extLst>
              </p14:cNvPr>
              <p14:cNvContentPartPr/>
              <p14:nvPr/>
            </p14:nvContentPartPr>
            <p14:xfrm>
              <a:off x="3914018" y="3325222"/>
              <a:ext cx="1742760" cy="538200"/>
            </p14:xfrm>
          </p:contentPart>
        </mc:Choice>
        <mc:Fallback xmlns="">
          <p:pic>
            <p:nvPicPr>
              <p:cNvPr id="53" name="Freihand 52">
                <a:extLst>
                  <a:ext uri="{FF2B5EF4-FFF2-40B4-BE49-F238E27FC236}">
                    <a16:creationId xmlns:a16="http://schemas.microsoft.com/office/drawing/2014/main" id="{7B056AE2-7867-5359-6AD4-789DE6676C7C}"/>
                  </a:ext>
                </a:extLst>
              </p:cNvPr>
              <p:cNvPicPr/>
              <p:nvPr/>
            </p:nvPicPr>
            <p:blipFill>
              <a:blip r:embed="rId11"/>
              <a:stretch>
                <a:fillRect/>
              </a:stretch>
            </p:blipFill>
            <p:spPr>
              <a:xfrm>
                <a:off x="3905378" y="3316582"/>
                <a:ext cx="1760400" cy="555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4" name="Freihand 53">
                <a:extLst>
                  <a:ext uri="{FF2B5EF4-FFF2-40B4-BE49-F238E27FC236}">
                    <a16:creationId xmlns:a16="http://schemas.microsoft.com/office/drawing/2014/main" id="{5F0291AE-9427-8E1A-067C-020B2211F3CD}"/>
                  </a:ext>
                </a:extLst>
              </p14:cNvPr>
              <p14:cNvContentPartPr/>
              <p14:nvPr/>
            </p14:nvContentPartPr>
            <p14:xfrm>
              <a:off x="3849938" y="4537342"/>
              <a:ext cx="2037600" cy="519840"/>
            </p14:xfrm>
          </p:contentPart>
        </mc:Choice>
        <mc:Fallback xmlns="">
          <p:pic>
            <p:nvPicPr>
              <p:cNvPr id="54" name="Freihand 53">
                <a:extLst>
                  <a:ext uri="{FF2B5EF4-FFF2-40B4-BE49-F238E27FC236}">
                    <a16:creationId xmlns:a16="http://schemas.microsoft.com/office/drawing/2014/main" id="{5F0291AE-9427-8E1A-067C-020B2211F3CD}"/>
                  </a:ext>
                </a:extLst>
              </p:cNvPr>
              <p:cNvPicPr/>
              <p:nvPr/>
            </p:nvPicPr>
            <p:blipFill>
              <a:blip r:embed="rId13"/>
              <a:stretch>
                <a:fillRect/>
              </a:stretch>
            </p:blipFill>
            <p:spPr>
              <a:xfrm>
                <a:off x="3840938" y="4528342"/>
                <a:ext cx="2055240" cy="537480"/>
              </a:xfrm>
              <a:prstGeom prst="rect">
                <a:avLst/>
              </a:prstGeom>
            </p:spPr>
          </p:pic>
        </mc:Fallback>
      </mc:AlternateContent>
      <p:grpSp>
        <p:nvGrpSpPr>
          <p:cNvPr id="55315" name="Gruppieren 55314">
            <a:extLst>
              <a:ext uri="{FF2B5EF4-FFF2-40B4-BE49-F238E27FC236}">
                <a16:creationId xmlns:a16="http://schemas.microsoft.com/office/drawing/2014/main" id="{8FD7E662-DEA2-6515-EED5-42250040E349}"/>
              </a:ext>
            </a:extLst>
          </p:cNvPr>
          <p:cNvGrpSpPr/>
          <p:nvPr/>
        </p:nvGrpSpPr>
        <p:grpSpPr>
          <a:xfrm>
            <a:off x="3958298" y="704422"/>
            <a:ext cx="6954840" cy="3813480"/>
            <a:chOff x="3958298" y="704422"/>
            <a:chExt cx="6954840" cy="3813480"/>
          </a:xfrm>
        </p:grpSpPr>
        <mc:AlternateContent xmlns:mc="http://schemas.openxmlformats.org/markup-compatibility/2006" xmlns:p14="http://schemas.microsoft.com/office/powerpoint/2010/main">
          <mc:Choice Requires="p14">
            <p:contentPart p14:bwMode="auto" r:id="rId14">
              <p14:nvContentPartPr>
                <p14:cNvPr id="4" name="Freihand 3">
                  <a:extLst>
                    <a:ext uri="{FF2B5EF4-FFF2-40B4-BE49-F238E27FC236}">
                      <a16:creationId xmlns:a16="http://schemas.microsoft.com/office/drawing/2014/main" id="{516892C0-46C8-518E-BA1A-D3BDAFE05B83}"/>
                    </a:ext>
                  </a:extLst>
                </p14:cNvPr>
                <p14:cNvContentPartPr/>
                <p14:nvPr/>
              </p14:nvContentPartPr>
              <p14:xfrm>
                <a:off x="3995738" y="1030942"/>
                <a:ext cx="1516320" cy="625680"/>
              </p14:xfrm>
            </p:contentPart>
          </mc:Choice>
          <mc:Fallback xmlns="">
            <p:pic>
              <p:nvPicPr>
                <p:cNvPr id="4" name="Freihand 3">
                  <a:extLst>
                    <a:ext uri="{FF2B5EF4-FFF2-40B4-BE49-F238E27FC236}">
                      <a16:creationId xmlns:a16="http://schemas.microsoft.com/office/drawing/2014/main" id="{516892C0-46C8-518E-BA1A-D3BDAFE05B83}"/>
                    </a:ext>
                  </a:extLst>
                </p:cNvPr>
                <p:cNvPicPr/>
                <p:nvPr/>
              </p:nvPicPr>
              <p:blipFill>
                <a:blip r:embed="rId15"/>
                <a:stretch>
                  <a:fillRect/>
                </a:stretch>
              </p:blipFill>
              <p:spPr>
                <a:xfrm>
                  <a:off x="3986738" y="1021942"/>
                  <a:ext cx="1533960" cy="6433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Freihand 4">
                  <a:extLst>
                    <a:ext uri="{FF2B5EF4-FFF2-40B4-BE49-F238E27FC236}">
                      <a16:creationId xmlns:a16="http://schemas.microsoft.com/office/drawing/2014/main" id="{CF6ED9B1-CECF-9833-4BA8-A2092E0DEA58}"/>
                    </a:ext>
                  </a:extLst>
                </p14:cNvPr>
                <p14:cNvContentPartPr/>
                <p14:nvPr/>
              </p14:nvContentPartPr>
              <p14:xfrm>
                <a:off x="5359778" y="837982"/>
                <a:ext cx="114840" cy="192240"/>
              </p14:xfrm>
            </p:contentPart>
          </mc:Choice>
          <mc:Fallback xmlns="">
            <p:pic>
              <p:nvPicPr>
                <p:cNvPr id="5" name="Freihand 4">
                  <a:extLst>
                    <a:ext uri="{FF2B5EF4-FFF2-40B4-BE49-F238E27FC236}">
                      <a16:creationId xmlns:a16="http://schemas.microsoft.com/office/drawing/2014/main" id="{CF6ED9B1-CECF-9833-4BA8-A2092E0DEA58}"/>
                    </a:ext>
                  </a:extLst>
                </p:cNvPr>
                <p:cNvPicPr/>
                <p:nvPr/>
              </p:nvPicPr>
              <p:blipFill>
                <a:blip r:embed="rId17"/>
                <a:stretch>
                  <a:fillRect/>
                </a:stretch>
              </p:blipFill>
              <p:spPr>
                <a:xfrm>
                  <a:off x="5351138" y="828982"/>
                  <a:ext cx="1324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6" name="Freihand 5">
                  <a:extLst>
                    <a:ext uri="{FF2B5EF4-FFF2-40B4-BE49-F238E27FC236}">
                      <a16:creationId xmlns:a16="http://schemas.microsoft.com/office/drawing/2014/main" id="{8F78A4D8-8C89-D1EA-979A-E644FCCD46E8}"/>
                    </a:ext>
                  </a:extLst>
                </p14:cNvPr>
                <p14:cNvContentPartPr/>
                <p14:nvPr/>
              </p14:nvContentPartPr>
              <p14:xfrm>
                <a:off x="5442938" y="780742"/>
                <a:ext cx="118440" cy="6480"/>
              </p14:xfrm>
            </p:contentPart>
          </mc:Choice>
          <mc:Fallback xmlns="">
            <p:pic>
              <p:nvPicPr>
                <p:cNvPr id="6" name="Freihand 5">
                  <a:extLst>
                    <a:ext uri="{FF2B5EF4-FFF2-40B4-BE49-F238E27FC236}">
                      <a16:creationId xmlns:a16="http://schemas.microsoft.com/office/drawing/2014/main" id="{8F78A4D8-8C89-D1EA-979A-E644FCCD46E8}"/>
                    </a:ext>
                  </a:extLst>
                </p:cNvPr>
                <p:cNvPicPr/>
                <p:nvPr/>
              </p:nvPicPr>
              <p:blipFill>
                <a:blip r:embed="rId19"/>
                <a:stretch>
                  <a:fillRect/>
                </a:stretch>
              </p:blipFill>
              <p:spPr>
                <a:xfrm>
                  <a:off x="5433938" y="771742"/>
                  <a:ext cx="136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7" name="Freihand 6">
                  <a:extLst>
                    <a:ext uri="{FF2B5EF4-FFF2-40B4-BE49-F238E27FC236}">
                      <a16:creationId xmlns:a16="http://schemas.microsoft.com/office/drawing/2014/main" id="{5EF252E2-D504-CD34-6DF0-23FE38F8F80E}"/>
                    </a:ext>
                  </a:extLst>
                </p14:cNvPr>
                <p14:cNvContentPartPr/>
                <p14:nvPr/>
              </p14:nvContentPartPr>
              <p14:xfrm>
                <a:off x="5618618" y="751942"/>
                <a:ext cx="408240" cy="249120"/>
              </p14:xfrm>
            </p:contentPart>
          </mc:Choice>
          <mc:Fallback xmlns="">
            <p:pic>
              <p:nvPicPr>
                <p:cNvPr id="7" name="Freihand 6">
                  <a:extLst>
                    <a:ext uri="{FF2B5EF4-FFF2-40B4-BE49-F238E27FC236}">
                      <a16:creationId xmlns:a16="http://schemas.microsoft.com/office/drawing/2014/main" id="{5EF252E2-D504-CD34-6DF0-23FE38F8F80E}"/>
                    </a:ext>
                  </a:extLst>
                </p:cNvPr>
                <p:cNvPicPr/>
                <p:nvPr/>
              </p:nvPicPr>
              <p:blipFill>
                <a:blip r:embed="rId21"/>
                <a:stretch>
                  <a:fillRect/>
                </a:stretch>
              </p:blipFill>
              <p:spPr>
                <a:xfrm>
                  <a:off x="5609978" y="742942"/>
                  <a:ext cx="42588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 name="Freihand 7">
                  <a:extLst>
                    <a:ext uri="{FF2B5EF4-FFF2-40B4-BE49-F238E27FC236}">
                      <a16:creationId xmlns:a16="http://schemas.microsoft.com/office/drawing/2014/main" id="{144E336D-AFFD-EBC3-877A-074C9A12E78D}"/>
                    </a:ext>
                  </a:extLst>
                </p14:cNvPr>
                <p14:cNvContentPartPr/>
                <p14:nvPr/>
              </p14:nvContentPartPr>
              <p14:xfrm>
                <a:off x="5789258" y="704422"/>
                <a:ext cx="142200" cy="81000"/>
              </p14:xfrm>
            </p:contentPart>
          </mc:Choice>
          <mc:Fallback xmlns="">
            <p:pic>
              <p:nvPicPr>
                <p:cNvPr id="8" name="Freihand 7">
                  <a:extLst>
                    <a:ext uri="{FF2B5EF4-FFF2-40B4-BE49-F238E27FC236}">
                      <a16:creationId xmlns:a16="http://schemas.microsoft.com/office/drawing/2014/main" id="{144E336D-AFFD-EBC3-877A-074C9A12E78D}"/>
                    </a:ext>
                  </a:extLst>
                </p:cNvPr>
                <p:cNvPicPr/>
                <p:nvPr/>
              </p:nvPicPr>
              <p:blipFill>
                <a:blip r:embed="rId23"/>
                <a:stretch>
                  <a:fillRect/>
                </a:stretch>
              </p:blipFill>
              <p:spPr>
                <a:xfrm>
                  <a:off x="5780258" y="695782"/>
                  <a:ext cx="1598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 name="Freihand 8">
                  <a:extLst>
                    <a:ext uri="{FF2B5EF4-FFF2-40B4-BE49-F238E27FC236}">
                      <a16:creationId xmlns:a16="http://schemas.microsoft.com/office/drawing/2014/main" id="{92CD659B-6573-C86E-53AC-09D44DB1A81B}"/>
                    </a:ext>
                  </a:extLst>
                </p14:cNvPr>
                <p14:cNvContentPartPr/>
                <p14:nvPr/>
              </p14:nvContentPartPr>
              <p14:xfrm>
                <a:off x="6049538" y="912502"/>
                <a:ext cx="108000" cy="105120"/>
              </p14:xfrm>
            </p:contentPart>
          </mc:Choice>
          <mc:Fallback xmlns="">
            <p:pic>
              <p:nvPicPr>
                <p:cNvPr id="9" name="Freihand 8">
                  <a:extLst>
                    <a:ext uri="{FF2B5EF4-FFF2-40B4-BE49-F238E27FC236}">
                      <a16:creationId xmlns:a16="http://schemas.microsoft.com/office/drawing/2014/main" id="{92CD659B-6573-C86E-53AC-09D44DB1A81B}"/>
                    </a:ext>
                  </a:extLst>
                </p:cNvPr>
                <p:cNvPicPr/>
                <p:nvPr/>
              </p:nvPicPr>
              <p:blipFill>
                <a:blip r:embed="rId25"/>
                <a:stretch>
                  <a:fillRect/>
                </a:stretch>
              </p:blipFill>
              <p:spPr>
                <a:xfrm>
                  <a:off x="6040538" y="903862"/>
                  <a:ext cx="125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1" name="Freihand 10">
                  <a:extLst>
                    <a:ext uri="{FF2B5EF4-FFF2-40B4-BE49-F238E27FC236}">
                      <a16:creationId xmlns:a16="http://schemas.microsoft.com/office/drawing/2014/main" id="{641DA2DD-EEF0-6B68-605F-9CD56B5C9792}"/>
                    </a:ext>
                  </a:extLst>
                </p14:cNvPr>
                <p14:cNvContentPartPr/>
                <p14:nvPr/>
              </p14:nvContentPartPr>
              <p14:xfrm>
                <a:off x="4159178" y="1629262"/>
                <a:ext cx="1067040" cy="157680"/>
              </p14:xfrm>
            </p:contentPart>
          </mc:Choice>
          <mc:Fallback xmlns="">
            <p:pic>
              <p:nvPicPr>
                <p:cNvPr id="11" name="Freihand 10">
                  <a:extLst>
                    <a:ext uri="{FF2B5EF4-FFF2-40B4-BE49-F238E27FC236}">
                      <a16:creationId xmlns:a16="http://schemas.microsoft.com/office/drawing/2014/main" id="{641DA2DD-EEF0-6B68-605F-9CD56B5C9792}"/>
                    </a:ext>
                  </a:extLst>
                </p:cNvPr>
                <p:cNvPicPr/>
                <p:nvPr/>
              </p:nvPicPr>
              <p:blipFill>
                <a:blip r:embed="rId27"/>
                <a:stretch>
                  <a:fillRect/>
                </a:stretch>
              </p:blipFill>
              <p:spPr>
                <a:xfrm>
                  <a:off x="4150178" y="1620622"/>
                  <a:ext cx="108468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2" name="Freihand 11">
                  <a:extLst>
                    <a:ext uri="{FF2B5EF4-FFF2-40B4-BE49-F238E27FC236}">
                      <a16:creationId xmlns:a16="http://schemas.microsoft.com/office/drawing/2014/main" id="{721D3670-7169-0F12-F8E1-ED374E3D3104}"/>
                    </a:ext>
                  </a:extLst>
                </p14:cNvPr>
                <p14:cNvContentPartPr/>
                <p14:nvPr/>
              </p14:nvContentPartPr>
              <p14:xfrm>
                <a:off x="4075658" y="1622062"/>
                <a:ext cx="1252800" cy="415440"/>
              </p14:xfrm>
            </p:contentPart>
          </mc:Choice>
          <mc:Fallback xmlns="">
            <p:pic>
              <p:nvPicPr>
                <p:cNvPr id="12" name="Freihand 11">
                  <a:extLst>
                    <a:ext uri="{FF2B5EF4-FFF2-40B4-BE49-F238E27FC236}">
                      <a16:creationId xmlns:a16="http://schemas.microsoft.com/office/drawing/2014/main" id="{721D3670-7169-0F12-F8E1-ED374E3D3104}"/>
                    </a:ext>
                  </a:extLst>
                </p:cNvPr>
                <p:cNvPicPr/>
                <p:nvPr/>
              </p:nvPicPr>
              <p:blipFill>
                <a:blip r:embed="rId29"/>
                <a:stretch>
                  <a:fillRect/>
                </a:stretch>
              </p:blipFill>
              <p:spPr>
                <a:xfrm>
                  <a:off x="4067018" y="1613422"/>
                  <a:ext cx="1270440" cy="433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4" name="Freihand 13">
                  <a:extLst>
                    <a:ext uri="{FF2B5EF4-FFF2-40B4-BE49-F238E27FC236}">
                      <a16:creationId xmlns:a16="http://schemas.microsoft.com/office/drawing/2014/main" id="{52FFC5E0-E0DE-E211-DA6F-A1A066743975}"/>
                    </a:ext>
                  </a:extLst>
                </p14:cNvPr>
                <p14:cNvContentPartPr/>
                <p14:nvPr/>
              </p14:nvContentPartPr>
              <p14:xfrm>
                <a:off x="4183658" y="2114902"/>
                <a:ext cx="1281240" cy="1571400"/>
              </p14:xfrm>
            </p:contentPart>
          </mc:Choice>
          <mc:Fallback xmlns="">
            <p:pic>
              <p:nvPicPr>
                <p:cNvPr id="14" name="Freihand 13">
                  <a:extLst>
                    <a:ext uri="{FF2B5EF4-FFF2-40B4-BE49-F238E27FC236}">
                      <a16:creationId xmlns:a16="http://schemas.microsoft.com/office/drawing/2014/main" id="{52FFC5E0-E0DE-E211-DA6F-A1A066743975}"/>
                    </a:ext>
                  </a:extLst>
                </p:cNvPr>
                <p:cNvPicPr/>
                <p:nvPr/>
              </p:nvPicPr>
              <p:blipFill>
                <a:blip r:embed="rId31"/>
                <a:stretch>
                  <a:fillRect/>
                </a:stretch>
              </p:blipFill>
              <p:spPr>
                <a:xfrm>
                  <a:off x="4174658" y="2106262"/>
                  <a:ext cx="1298880" cy="1589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5" name="Freihand 14">
                  <a:extLst>
                    <a:ext uri="{FF2B5EF4-FFF2-40B4-BE49-F238E27FC236}">
                      <a16:creationId xmlns:a16="http://schemas.microsoft.com/office/drawing/2014/main" id="{616C3741-CFEF-A789-75E0-516A830A10E5}"/>
                    </a:ext>
                  </a:extLst>
                </p14:cNvPr>
                <p14:cNvContentPartPr/>
                <p14:nvPr/>
              </p14:nvContentPartPr>
              <p14:xfrm>
                <a:off x="5378138" y="1790902"/>
                <a:ext cx="1029960" cy="1224000"/>
              </p14:xfrm>
            </p:contentPart>
          </mc:Choice>
          <mc:Fallback xmlns="">
            <p:pic>
              <p:nvPicPr>
                <p:cNvPr id="15" name="Freihand 14">
                  <a:extLst>
                    <a:ext uri="{FF2B5EF4-FFF2-40B4-BE49-F238E27FC236}">
                      <a16:creationId xmlns:a16="http://schemas.microsoft.com/office/drawing/2014/main" id="{616C3741-CFEF-A789-75E0-516A830A10E5}"/>
                    </a:ext>
                  </a:extLst>
                </p:cNvPr>
                <p:cNvPicPr/>
                <p:nvPr/>
              </p:nvPicPr>
              <p:blipFill>
                <a:blip r:embed="rId33"/>
                <a:stretch>
                  <a:fillRect/>
                </a:stretch>
              </p:blipFill>
              <p:spPr>
                <a:xfrm>
                  <a:off x="5369138" y="1782262"/>
                  <a:ext cx="1047600" cy="1241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7" name="Freihand 16">
                  <a:extLst>
                    <a:ext uri="{FF2B5EF4-FFF2-40B4-BE49-F238E27FC236}">
                      <a16:creationId xmlns:a16="http://schemas.microsoft.com/office/drawing/2014/main" id="{1CBD1DDA-1246-DE10-36C6-60C59E0C1EF4}"/>
                    </a:ext>
                  </a:extLst>
                </p14:cNvPr>
                <p14:cNvContentPartPr/>
                <p14:nvPr/>
              </p14:nvContentPartPr>
              <p14:xfrm>
                <a:off x="6684578" y="2241982"/>
                <a:ext cx="324720" cy="149760"/>
              </p14:xfrm>
            </p:contentPart>
          </mc:Choice>
          <mc:Fallback xmlns="">
            <p:pic>
              <p:nvPicPr>
                <p:cNvPr id="17" name="Freihand 16">
                  <a:extLst>
                    <a:ext uri="{FF2B5EF4-FFF2-40B4-BE49-F238E27FC236}">
                      <a16:creationId xmlns:a16="http://schemas.microsoft.com/office/drawing/2014/main" id="{1CBD1DDA-1246-DE10-36C6-60C59E0C1EF4}"/>
                    </a:ext>
                  </a:extLst>
                </p:cNvPr>
                <p:cNvPicPr/>
                <p:nvPr/>
              </p:nvPicPr>
              <p:blipFill>
                <a:blip r:embed="rId35"/>
                <a:stretch>
                  <a:fillRect/>
                </a:stretch>
              </p:blipFill>
              <p:spPr>
                <a:xfrm>
                  <a:off x="6675938" y="2232982"/>
                  <a:ext cx="34236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9" name="Freihand 18">
                  <a:extLst>
                    <a:ext uri="{FF2B5EF4-FFF2-40B4-BE49-F238E27FC236}">
                      <a16:creationId xmlns:a16="http://schemas.microsoft.com/office/drawing/2014/main" id="{3166BC8C-36D4-9740-7529-AAB1D2B7B07F}"/>
                    </a:ext>
                  </a:extLst>
                </p14:cNvPr>
                <p14:cNvContentPartPr/>
                <p14:nvPr/>
              </p14:nvContentPartPr>
              <p14:xfrm>
                <a:off x="7039178" y="2239462"/>
                <a:ext cx="245880" cy="274680"/>
              </p14:xfrm>
            </p:contentPart>
          </mc:Choice>
          <mc:Fallback xmlns="">
            <p:pic>
              <p:nvPicPr>
                <p:cNvPr id="19" name="Freihand 18">
                  <a:extLst>
                    <a:ext uri="{FF2B5EF4-FFF2-40B4-BE49-F238E27FC236}">
                      <a16:creationId xmlns:a16="http://schemas.microsoft.com/office/drawing/2014/main" id="{3166BC8C-36D4-9740-7529-AAB1D2B7B07F}"/>
                    </a:ext>
                  </a:extLst>
                </p:cNvPr>
                <p:cNvPicPr/>
                <p:nvPr/>
              </p:nvPicPr>
              <p:blipFill>
                <a:blip r:embed="rId37"/>
                <a:stretch>
                  <a:fillRect/>
                </a:stretch>
              </p:blipFill>
              <p:spPr>
                <a:xfrm>
                  <a:off x="7030178" y="2230462"/>
                  <a:ext cx="26352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0" name="Freihand 19">
                  <a:extLst>
                    <a:ext uri="{FF2B5EF4-FFF2-40B4-BE49-F238E27FC236}">
                      <a16:creationId xmlns:a16="http://schemas.microsoft.com/office/drawing/2014/main" id="{53950B6F-5C6A-DDBC-E4A1-E294CACF8FC0}"/>
                    </a:ext>
                  </a:extLst>
                </p14:cNvPr>
                <p14:cNvContentPartPr/>
                <p14:nvPr/>
              </p14:nvContentPartPr>
              <p14:xfrm>
                <a:off x="7301258" y="2090782"/>
                <a:ext cx="108360" cy="382680"/>
              </p14:xfrm>
            </p:contentPart>
          </mc:Choice>
          <mc:Fallback xmlns="">
            <p:pic>
              <p:nvPicPr>
                <p:cNvPr id="20" name="Freihand 19">
                  <a:extLst>
                    <a:ext uri="{FF2B5EF4-FFF2-40B4-BE49-F238E27FC236}">
                      <a16:creationId xmlns:a16="http://schemas.microsoft.com/office/drawing/2014/main" id="{53950B6F-5C6A-DDBC-E4A1-E294CACF8FC0}"/>
                    </a:ext>
                  </a:extLst>
                </p:cNvPr>
                <p:cNvPicPr/>
                <p:nvPr/>
              </p:nvPicPr>
              <p:blipFill>
                <a:blip r:embed="rId39"/>
                <a:stretch>
                  <a:fillRect/>
                </a:stretch>
              </p:blipFill>
              <p:spPr>
                <a:xfrm>
                  <a:off x="7292258" y="2081782"/>
                  <a:ext cx="12600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1" name="Freihand 20">
                  <a:extLst>
                    <a:ext uri="{FF2B5EF4-FFF2-40B4-BE49-F238E27FC236}">
                      <a16:creationId xmlns:a16="http://schemas.microsoft.com/office/drawing/2014/main" id="{1DA0B3BC-5098-F89B-E100-A3990D857DDD}"/>
                    </a:ext>
                  </a:extLst>
                </p14:cNvPr>
                <p14:cNvContentPartPr/>
                <p14:nvPr/>
              </p14:nvContentPartPr>
              <p14:xfrm>
                <a:off x="7430858" y="2083942"/>
                <a:ext cx="418680" cy="233280"/>
              </p14:xfrm>
            </p:contentPart>
          </mc:Choice>
          <mc:Fallback xmlns="">
            <p:pic>
              <p:nvPicPr>
                <p:cNvPr id="21" name="Freihand 20">
                  <a:extLst>
                    <a:ext uri="{FF2B5EF4-FFF2-40B4-BE49-F238E27FC236}">
                      <a16:creationId xmlns:a16="http://schemas.microsoft.com/office/drawing/2014/main" id="{1DA0B3BC-5098-F89B-E100-A3990D857DDD}"/>
                    </a:ext>
                  </a:extLst>
                </p:cNvPr>
                <p:cNvPicPr/>
                <p:nvPr/>
              </p:nvPicPr>
              <p:blipFill>
                <a:blip r:embed="rId41"/>
                <a:stretch>
                  <a:fillRect/>
                </a:stretch>
              </p:blipFill>
              <p:spPr>
                <a:xfrm>
                  <a:off x="7421858" y="2075302"/>
                  <a:ext cx="43632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2" name="Freihand 21">
                  <a:extLst>
                    <a:ext uri="{FF2B5EF4-FFF2-40B4-BE49-F238E27FC236}">
                      <a16:creationId xmlns:a16="http://schemas.microsoft.com/office/drawing/2014/main" id="{A98562A6-2926-3F33-02B6-F16886F176DA}"/>
                    </a:ext>
                  </a:extLst>
                </p14:cNvPr>
                <p14:cNvContentPartPr/>
                <p14:nvPr/>
              </p14:nvContentPartPr>
              <p14:xfrm>
                <a:off x="7443818" y="1984942"/>
                <a:ext cx="76320" cy="22680"/>
              </p14:xfrm>
            </p:contentPart>
          </mc:Choice>
          <mc:Fallback xmlns="">
            <p:pic>
              <p:nvPicPr>
                <p:cNvPr id="22" name="Freihand 21">
                  <a:extLst>
                    <a:ext uri="{FF2B5EF4-FFF2-40B4-BE49-F238E27FC236}">
                      <a16:creationId xmlns:a16="http://schemas.microsoft.com/office/drawing/2014/main" id="{A98562A6-2926-3F33-02B6-F16886F176DA}"/>
                    </a:ext>
                  </a:extLst>
                </p:cNvPr>
                <p:cNvPicPr/>
                <p:nvPr/>
              </p:nvPicPr>
              <p:blipFill>
                <a:blip r:embed="rId43"/>
                <a:stretch>
                  <a:fillRect/>
                </a:stretch>
              </p:blipFill>
              <p:spPr>
                <a:xfrm>
                  <a:off x="7435178" y="1976302"/>
                  <a:ext cx="93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3" name="Freihand 22">
                  <a:extLst>
                    <a:ext uri="{FF2B5EF4-FFF2-40B4-BE49-F238E27FC236}">
                      <a16:creationId xmlns:a16="http://schemas.microsoft.com/office/drawing/2014/main" id="{1711DA56-B2AA-092C-81CF-5BB412C0C4EC}"/>
                    </a:ext>
                  </a:extLst>
                </p14:cNvPr>
                <p14:cNvContentPartPr/>
                <p14:nvPr/>
              </p14:nvContentPartPr>
              <p14:xfrm>
                <a:off x="8073818" y="2037502"/>
                <a:ext cx="527760" cy="465480"/>
              </p14:xfrm>
            </p:contentPart>
          </mc:Choice>
          <mc:Fallback xmlns="">
            <p:pic>
              <p:nvPicPr>
                <p:cNvPr id="23" name="Freihand 22">
                  <a:extLst>
                    <a:ext uri="{FF2B5EF4-FFF2-40B4-BE49-F238E27FC236}">
                      <a16:creationId xmlns:a16="http://schemas.microsoft.com/office/drawing/2014/main" id="{1711DA56-B2AA-092C-81CF-5BB412C0C4EC}"/>
                    </a:ext>
                  </a:extLst>
                </p:cNvPr>
                <p:cNvPicPr/>
                <p:nvPr/>
              </p:nvPicPr>
              <p:blipFill>
                <a:blip r:embed="rId45"/>
                <a:stretch>
                  <a:fillRect/>
                </a:stretch>
              </p:blipFill>
              <p:spPr>
                <a:xfrm>
                  <a:off x="8065178" y="2028862"/>
                  <a:ext cx="54540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4" name="Freihand 23">
                  <a:extLst>
                    <a:ext uri="{FF2B5EF4-FFF2-40B4-BE49-F238E27FC236}">
                      <a16:creationId xmlns:a16="http://schemas.microsoft.com/office/drawing/2014/main" id="{E86E21BA-74FE-F822-3F2F-4ECD41557614}"/>
                    </a:ext>
                  </a:extLst>
                </p14:cNvPr>
                <p14:cNvContentPartPr/>
                <p14:nvPr/>
              </p14:nvContentPartPr>
              <p14:xfrm>
                <a:off x="8594378" y="2058382"/>
                <a:ext cx="20880" cy="46800"/>
              </p14:xfrm>
            </p:contentPart>
          </mc:Choice>
          <mc:Fallback xmlns="">
            <p:pic>
              <p:nvPicPr>
                <p:cNvPr id="24" name="Freihand 23">
                  <a:extLst>
                    <a:ext uri="{FF2B5EF4-FFF2-40B4-BE49-F238E27FC236}">
                      <a16:creationId xmlns:a16="http://schemas.microsoft.com/office/drawing/2014/main" id="{E86E21BA-74FE-F822-3F2F-4ECD41557614}"/>
                    </a:ext>
                  </a:extLst>
                </p:cNvPr>
                <p:cNvPicPr/>
                <p:nvPr/>
              </p:nvPicPr>
              <p:blipFill>
                <a:blip r:embed="rId47"/>
                <a:stretch>
                  <a:fillRect/>
                </a:stretch>
              </p:blipFill>
              <p:spPr>
                <a:xfrm>
                  <a:off x="8585738" y="2049382"/>
                  <a:ext cx="38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5" name="Freihand 24">
                  <a:extLst>
                    <a:ext uri="{FF2B5EF4-FFF2-40B4-BE49-F238E27FC236}">
                      <a16:creationId xmlns:a16="http://schemas.microsoft.com/office/drawing/2014/main" id="{27542E94-EC44-C07E-8021-C8C384929FDE}"/>
                    </a:ext>
                  </a:extLst>
                </p14:cNvPr>
                <p14:cNvContentPartPr/>
                <p14:nvPr/>
              </p14:nvContentPartPr>
              <p14:xfrm>
                <a:off x="8663138" y="1967302"/>
                <a:ext cx="180000" cy="272520"/>
              </p14:xfrm>
            </p:contentPart>
          </mc:Choice>
          <mc:Fallback xmlns="">
            <p:pic>
              <p:nvPicPr>
                <p:cNvPr id="25" name="Freihand 24">
                  <a:extLst>
                    <a:ext uri="{FF2B5EF4-FFF2-40B4-BE49-F238E27FC236}">
                      <a16:creationId xmlns:a16="http://schemas.microsoft.com/office/drawing/2014/main" id="{27542E94-EC44-C07E-8021-C8C384929FDE}"/>
                    </a:ext>
                  </a:extLst>
                </p:cNvPr>
                <p:cNvPicPr/>
                <p:nvPr/>
              </p:nvPicPr>
              <p:blipFill>
                <a:blip r:embed="rId49"/>
                <a:stretch>
                  <a:fillRect/>
                </a:stretch>
              </p:blipFill>
              <p:spPr>
                <a:xfrm>
                  <a:off x="8654498" y="1958302"/>
                  <a:ext cx="19764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6" name="Freihand 25">
                  <a:extLst>
                    <a:ext uri="{FF2B5EF4-FFF2-40B4-BE49-F238E27FC236}">
                      <a16:creationId xmlns:a16="http://schemas.microsoft.com/office/drawing/2014/main" id="{931D4246-3537-D911-F1CD-C67B97EC0D55}"/>
                    </a:ext>
                  </a:extLst>
                </p14:cNvPr>
                <p14:cNvContentPartPr/>
                <p14:nvPr/>
              </p14:nvContentPartPr>
              <p14:xfrm>
                <a:off x="9123578" y="2133262"/>
                <a:ext cx="248400" cy="250920"/>
              </p14:xfrm>
            </p:contentPart>
          </mc:Choice>
          <mc:Fallback xmlns="">
            <p:pic>
              <p:nvPicPr>
                <p:cNvPr id="26" name="Freihand 25">
                  <a:extLst>
                    <a:ext uri="{FF2B5EF4-FFF2-40B4-BE49-F238E27FC236}">
                      <a16:creationId xmlns:a16="http://schemas.microsoft.com/office/drawing/2014/main" id="{931D4246-3537-D911-F1CD-C67B97EC0D55}"/>
                    </a:ext>
                  </a:extLst>
                </p:cNvPr>
                <p:cNvPicPr/>
                <p:nvPr/>
              </p:nvPicPr>
              <p:blipFill>
                <a:blip r:embed="rId51"/>
                <a:stretch>
                  <a:fillRect/>
                </a:stretch>
              </p:blipFill>
              <p:spPr>
                <a:xfrm>
                  <a:off x="9114938" y="2124622"/>
                  <a:ext cx="26604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7" name="Freihand 26">
                  <a:extLst>
                    <a:ext uri="{FF2B5EF4-FFF2-40B4-BE49-F238E27FC236}">
                      <a16:creationId xmlns:a16="http://schemas.microsoft.com/office/drawing/2014/main" id="{10BA7FD1-9714-58BE-6C39-00E16598C250}"/>
                    </a:ext>
                  </a:extLst>
                </p14:cNvPr>
                <p14:cNvContentPartPr/>
                <p14:nvPr/>
              </p14:nvContentPartPr>
              <p14:xfrm>
                <a:off x="9450098" y="1993942"/>
                <a:ext cx="315720" cy="366840"/>
              </p14:xfrm>
            </p:contentPart>
          </mc:Choice>
          <mc:Fallback xmlns="">
            <p:pic>
              <p:nvPicPr>
                <p:cNvPr id="27" name="Freihand 26">
                  <a:extLst>
                    <a:ext uri="{FF2B5EF4-FFF2-40B4-BE49-F238E27FC236}">
                      <a16:creationId xmlns:a16="http://schemas.microsoft.com/office/drawing/2014/main" id="{10BA7FD1-9714-58BE-6C39-00E16598C250}"/>
                    </a:ext>
                  </a:extLst>
                </p:cNvPr>
                <p:cNvPicPr/>
                <p:nvPr/>
              </p:nvPicPr>
              <p:blipFill>
                <a:blip r:embed="rId53"/>
                <a:stretch>
                  <a:fillRect/>
                </a:stretch>
              </p:blipFill>
              <p:spPr>
                <a:xfrm>
                  <a:off x="9441098" y="1985302"/>
                  <a:ext cx="333360" cy="384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Freihand 29">
                  <a:extLst>
                    <a:ext uri="{FF2B5EF4-FFF2-40B4-BE49-F238E27FC236}">
                      <a16:creationId xmlns:a16="http://schemas.microsoft.com/office/drawing/2014/main" id="{1BD9D0C5-8AE0-8FFB-5521-78D66F5010E6}"/>
                    </a:ext>
                  </a:extLst>
                </p14:cNvPr>
                <p14:cNvContentPartPr/>
                <p14:nvPr/>
              </p14:nvContentPartPr>
              <p14:xfrm>
                <a:off x="5477138" y="1393822"/>
                <a:ext cx="703800" cy="387720"/>
              </p14:xfrm>
            </p:contentPart>
          </mc:Choice>
          <mc:Fallback xmlns="">
            <p:pic>
              <p:nvPicPr>
                <p:cNvPr id="30" name="Freihand 29">
                  <a:extLst>
                    <a:ext uri="{FF2B5EF4-FFF2-40B4-BE49-F238E27FC236}">
                      <a16:creationId xmlns:a16="http://schemas.microsoft.com/office/drawing/2014/main" id="{1BD9D0C5-8AE0-8FFB-5521-78D66F5010E6}"/>
                    </a:ext>
                  </a:extLst>
                </p:cNvPr>
                <p:cNvPicPr/>
                <p:nvPr/>
              </p:nvPicPr>
              <p:blipFill>
                <a:blip r:embed="rId55"/>
                <a:stretch>
                  <a:fillRect/>
                </a:stretch>
              </p:blipFill>
              <p:spPr>
                <a:xfrm>
                  <a:off x="5468498" y="1384822"/>
                  <a:ext cx="721440" cy="405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Freihand 30">
                  <a:extLst>
                    <a:ext uri="{FF2B5EF4-FFF2-40B4-BE49-F238E27FC236}">
                      <a16:creationId xmlns:a16="http://schemas.microsoft.com/office/drawing/2014/main" id="{9A43D4D4-0645-8CD5-AC5F-EF59A8EE83FB}"/>
                    </a:ext>
                  </a:extLst>
                </p14:cNvPr>
                <p14:cNvContentPartPr/>
                <p14:nvPr/>
              </p14:nvContentPartPr>
              <p14:xfrm>
                <a:off x="5523938" y="1506142"/>
                <a:ext cx="656280" cy="382680"/>
              </p14:xfrm>
            </p:contentPart>
          </mc:Choice>
          <mc:Fallback xmlns="">
            <p:pic>
              <p:nvPicPr>
                <p:cNvPr id="31" name="Freihand 30">
                  <a:extLst>
                    <a:ext uri="{FF2B5EF4-FFF2-40B4-BE49-F238E27FC236}">
                      <a16:creationId xmlns:a16="http://schemas.microsoft.com/office/drawing/2014/main" id="{9A43D4D4-0645-8CD5-AC5F-EF59A8EE83FB}"/>
                    </a:ext>
                  </a:extLst>
                </p:cNvPr>
                <p:cNvPicPr/>
                <p:nvPr/>
              </p:nvPicPr>
              <p:blipFill>
                <a:blip r:embed="rId57"/>
                <a:stretch>
                  <a:fillRect/>
                </a:stretch>
              </p:blipFill>
              <p:spPr>
                <a:xfrm>
                  <a:off x="5514938" y="1497502"/>
                  <a:ext cx="673920" cy="4003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Freihand 31">
                  <a:extLst>
                    <a:ext uri="{FF2B5EF4-FFF2-40B4-BE49-F238E27FC236}">
                      <a16:creationId xmlns:a16="http://schemas.microsoft.com/office/drawing/2014/main" id="{49A84693-5E23-8B84-4EC1-FEBFA351C81A}"/>
                    </a:ext>
                  </a:extLst>
                </p14:cNvPr>
                <p14:cNvContentPartPr/>
                <p14:nvPr/>
              </p14:nvContentPartPr>
              <p14:xfrm>
                <a:off x="6409898" y="1177462"/>
                <a:ext cx="232560" cy="189360"/>
              </p14:xfrm>
            </p:contentPart>
          </mc:Choice>
          <mc:Fallback xmlns="">
            <p:pic>
              <p:nvPicPr>
                <p:cNvPr id="32" name="Freihand 31">
                  <a:extLst>
                    <a:ext uri="{FF2B5EF4-FFF2-40B4-BE49-F238E27FC236}">
                      <a16:creationId xmlns:a16="http://schemas.microsoft.com/office/drawing/2014/main" id="{49A84693-5E23-8B84-4EC1-FEBFA351C81A}"/>
                    </a:ext>
                  </a:extLst>
                </p:cNvPr>
                <p:cNvPicPr/>
                <p:nvPr/>
              </p:nvPicPr>
              <p:blipFill>
                <a:blip r:embed="rId59"/>
                <a:stretch>
                  <a:fillRect/>
                </a:stretch>
              </p:blipFill>
              <p:spPr>
                <a:xfrm>
                  <a:off x="6400898" y="1168822"/>
                  <a:ext cx="2502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Freihand 32">
                  <a:extLst>
                    <a:ext uri="{FF2B5EF4-FFF2-40B4-BE49-F238E27FC236}">
                      <a16:creationId xmlns:a16="http://schemas.microsoft.com/office/drawing/2014/main" id="{B1E50E2A-30CB-8308-4475-EA16E597BDD2}"/>
                    </a:ext>
                  </a:extLst>
                </p14:cNvPr>
                <p14:cNvContentPartPr/>
                <p14:nvPr/>
              </p14:nvContentPartPr>
              <p14:xfrm>
                <a:off x="6641018" y="1127062"/>
                <a:ext cx="192600" cy="191880"/>
              </p14:xfrm>
            </p:contentPart>
          </mc:Choice>
          <mc:Fallback xmlns="">
            <p:pic>
              <p:nvPicPr>
                <p:cNvPr id="33" name="Freihand 32">
                  <a:extLst>
                    <a:ext uri="{FF2B5EF4-FFF2-40B4-BE49-F238E27FC236}">
                      <a16:creationId xmlns:a16="http://schemas.microsoft.com/office/drawing/2014/main" id="{B1E50E2A-30CB-8308-4475-EA16E597BDD2}"/>
                    </a:ext>
                  </a:extLst>
                </p:cNvPr>
                <p:cNvPicPr/>
                <p:nvPr/>
              </p:nvPicPr>
              <p:blipFill>
                <a:blip r:embed="rId61"/>
                <a:stretch>
                  <a:fillRect/>
                </a:stretch>
              </p:blipFill>
              <p:spPr>
                <a:xfrm>
                  <a:off x="6632378" y="1118422"/>
                  <a:ext cx="2102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Freihand 33">
                  <a:extLst>
                    <a:ext uri="{FF2B5EF4-FFF2-40B4-BE49-F238E27FC236}">
                      <a16:creationId xmlns:a16="http://schemas.microsoft.com/office/drawing/2014/main" id="{776088C5-DD2F-3F0F-DD4A-C2520058F788}"/>
                    </a:ext>
                  </a:extLst>
                </p14:cNvPr>
                <p14:cNvContentPartPr/>
                <p14:nvPr/>
              </p14:nvContentPartPr>
              <p14:xfrm>
                <a:off x="7052498" y="1020502"/>
                <a:ext cx="119880" cy="201600"/>
              </p14:xfrm>
            </p:contentPart>
          </mc:Choice>
          <mc:Fallback xmlns="">
            <p:pic>
              <p:nvPicPr>
                <p:cNvPr id="34" name="Freihand 33">
                  <a:extLst>
                    <a:ext uri="{FF2B5EF4-FFF2-40B4-BE49-F238E27FC236}">
                      <a16:creationId xmlns:a16="http://schemas.microsoft.com/office/drawing/2014/main" id="{776088C5-DD2F-3F0F-DD4A-C2520058F788}"/>
                    </a:ext>
                  </a:extLst>
                </p:cNvPr>
                <p:cNvPicPr/>
                <p:nvPr/>
              </p:nvPicPr>
              <p:blipFill>
                <a:blip r:embed="rId63"/>
                <a:stretch>
                  <a:fillRect/>
                </a:stretch>
              </p:blipFill>
              <p:spPr>
                <a:xfrm>
                  <a:off x="7043498" y="1011862"/>
                  <a:ext cx="13752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Freihand 34">
                  <a:extLst>
                    <a:ext uri="{FF2B5EF4-FFF2-40B4-BE49-F238E27FC236}">
                      <a16:creationId xmlns:a16="http://schemas.microsoft.com/office/drawing/2014/main" id="{A61D2577-683F-9C9F-EEB4-4CE8123F2867}"/>
                    </a:ext>
                  </a:extLst>
                </p14:cNvPr>
                <p14:cNvContentPartPr/>
                <p14:nvPr/>
              </p14:nvContentPartPr>
              <p14:xfrm>
                <a:off x="6924698" y="920422"/>
                <a:ext cx="477720" cy="288360"/>
              </p14:xfrm>
            </p:contentPart>
          </mc:Choice>
          <mc:Fallback xmlns="">
            <p:pic>
              <p:nvPicPr>
                <p:cNvPr id="35" name="Freihand 34">
                  <a:extLst>
                    <a:ext uri="{FF2B5EF4-FFF2-40B4-BE49-F238E27FC236}">
                      <a16:creationId xmlns:a16="http://schemas.microsoft.com/office/drawing/2014/main" id="{A61D2577-683F-9C9F-EEB4-4CE8123F2867}"/>
                    </a:ext>
                  </a:extLst>
                </p:cNvPr>
                <p:cNvPicPr/>
                <p:nvPr/>
              </p:nvPicPr>
              <p:blipFill>
                <a:blip r:embed="rId65"/>
                <a:stretch>
                  <a:fillRect/>
                </a:stretch>
              </p:blipFill>
              <p:spPr>
                <a:xfrm>
                  <a:off x="6915698" y="911782"/>
                  <a:ext cx="495360" cy="306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Freihand 35">
                  <a:extLst>
                    <a:ext uri="{FF2B5EF4-FFF2-40B4-BE49-F238E27FC236}">
                      <a16:creationId xmlns:a16="http://schemas.microsoft.com/office/drawing/2014/main" id="{AB2CF3D2-1294-AA43-02B3-06E6D7EE41C8}"/>
                    </a:ext>
                  </a:extLst>
                </p14:cNvPr>
                <p14:cNvContentPartPr/>
                <p14:nvPr/>
              </p14:nvContentPartPr>
              <p14:xfrm>
                <a:off x="10030058" y="2034262"/>
                <a:ext cx="224280" cy="173520"/>
              </p14:xfrm>
            </p:contentPart>
          </mc:Choice>
          <mc:Fallback xmlns="">
            <p:pic>
              <p:nvPicPr>
                <p:cNvPr id="36" name="Freihand 35">
                  <a:extLst>
                    <a:ext uri="{FF2B5EF4-FFF2-40B4-BE49-F238E27FC236}">
                      <a16:creationId xmlns:a16="http://schemas.microsoft.com/office/drawing/2014/main" id="{AB2CF3D2-1294-AA43-02B3-06E6D7EE41C8}"/>
                    </a:ext>
                  </a:extLst>
                </p:cNvPr>
                <p:cNvPicPr/>
                <p:nvPr/>
              </p:nvPicPr>
              <p:blipFill>
                <a:blip r:embed="rId67"/>
                <a:stretch>
                  <a:fillRect/>
                </a:stretch>
              </p:blipFill>
              <p:spPr>
                <a:xfrm>
                  <a:off x="10021058" y="2025622"/>
                  <a:ext cx="24192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Freihand 36">
                  <a:extLst>
                    <a:ext uri="{FF2B5EF4-FFF2-40B4-BE49-F238E27FC236}">
                      <a16:creationId xmlns:a16="http://schemas.microsoft.com/office/drawing/2014/main" id="{262813F5-0019-466F-7202-7F56A2DCDAA5}"/>
                    </a:ext>
                  </a:extLst>
                </p14:cNvPr>
                <p14:cNvContentPartPr/>
                <p14:nvPr/>
              </p14:nvContentPartPr>
              <p14:xfrm>
                <a:off x="10341098" y="2034982"/>
                <a:ext cx="156960" cy="215640"/>
              </p14:xfrm>
            </p:contentPart>
          </mc:Choice>
          <mc:Fallback xmlns="">
            <p:pic>
              <p:nvPicPr>
                <p:cNvPr id="37" name="Freihand 36">
                  <a:extLst>
                    <a:ext uri="{FF2B5EF4-FFF2-40B4-BE49-F238E27FC236}">
                      <a16:creationId xmlns:a16="http://schemas.microsoft.com/office/drawing/2014/main" id="{262813F5-0019-466F-7202-7F56A2DCDAA5}"/>
                    </a:ext>
                  </a:extLst>
                </p:cNvPr>
                <p:cNvPicPr/>
                <p:nvPr/>
              </p:nvPicPr>
              <p:blipFill>
                <a:blip r:embed="rId69"/>
                <a:stretch>
                  <a:fillRect/>
                </a:stretch>
              </p:blipFill>
              <p:spPr>
                <a:xfrm>
                  <a:off x="10332098" y="2026342"/>
                  <a:ext cx="1746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Freihand 37">
                  <a:extLst>
                    <a:ext uri="{FF2B5EF4-FFF2-40B4-BE49-F238E27FC236}">
                      <a16:creationId xmlns:a16="http://schemas.microsoft.com/office/drawing/2014/main" id="{EC04A997-A48B-062D-5A7C-7ED44747605C}"/>
                    </a:ext>
                  </a:extLst>
                </p14:cNvPr>
                <p14:cNvContentPartPr/>
                <p14:nvPr/>
              </p14:nvContentPartPr>
              <p14:xfrm>
                <a:off x="10705778" y="2025982"/>
                <a:ext cx="177840" cy="198000"/>
              </p14:xfrm>
            </p:contentPart>
          </mc:Choice>
          <mc:Fallback xmlns="">
            <p:pic>
              <p:nvPicPr>
                <p:cNvPr id="38" name="Freihand 37">
                  <a:extLst>
                    <a:ext uri="{FF2B5EF4-FFF2-40B4-BE49-F238E27FC236}">
                      <a16:creationId xmlns:a16="http://schemas.microsoft.com/office/drawing/2014/main" id="{EC04A997-A48B-062D-5A7C-7ED44747605C}"/>
                    </a:ext>
                  </a:extLst>
                </p:cNvPr>
                <p:cNvPicPr/>
                <p:nvPr/>
              </p:nvPicPr>
              <p:blipFill>
                <a:blip r:embed="rId71"/>
                <a:stretch>
                  <a:fillRect/>
                </a:stretch>
              </p:blipFill>
              <p:spPr>
                <a:xfrm>
                  <a:off x="10696778" y="2016982"/>
                  <a:ext cx="19548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9" name="Freihand 38">
                  <a:extLst>
                    <a:ext uri="{FF2B5EF4-FFF2-40B4-BE49-F238E27FC236}">
                      <a16:creationId xmlns:a16="http://schemas.microsoft.com/office/drawing/2014/main" id="{49D662B9-7244-0FA1-2653-3C3C78BAB494}"/>
                    </a:ext>
                  </a:extLst>
                </p14:cNvPr>
                <p14:cNvContentPartPr/>
                <p14:nvPr/>
              </p14:nvContentPartPr>
              <p14:xfrm>
                <a:off x="10619738" y="1889902"/>
                <a:ext cx="181800" cy="180000"/>
              </p14:xfrm>
            </p:contentPart>
          </mc:Choice>
          <mc:Fallback xmlns="">
            <p:pic>
              <p:nvPicPr>
                <p:cNvPr id="39" name="Freihand 38">
                  <a:extLst>
                    <a:ext uri="{FF2B5EF4-FFF2-40B4-BE49-F238E27FC236}">
                      <a16:creationId xmlns:a16="http://schemas.microsoft.com/office/drawing/2014/main" id="{49D662B9-7244-0FA1-2653-3C3C78BAB494}"/>
                    </a:ext>
                  </a:extLst>
                </p:cNvPr>
                <p:cNvPicPr/>
                <p:nvPr/>
              </p:nvPicPr>
              <p:blipFill>
                <a:blip r:embed="rId73"/>
                <a:stretch>
                  <a:fillRect/>
                </a:stretch>
              </p:blipFill>
              <p:spPr>
                <a:xfrm>
                  <a:off x="10610738" y="1880902"/>
                  <a:ext cx="19944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0" name="Freihand 39">
                  <a:extLst>
                    <a:ext uri="{FF2B5EF4-FFF2-40B4-BE49-F238E27FC236}">
                      <a16:creationId xmlns:a16="http://schemas.microsoft.com/office/drawing/2014/main" id="{97524C20-BD72-EEEE-A09E-AA4DF5038D28}"/>
                    </a:ext>
                  </a:extLst>
                </p14:cNvPr>
                <p14:cNvContentPartPr/>
                <p14:nvPr/>
              </p14:nvContentPartPr>
              <p14:xfrm>
                <a:off x="10787498" y="2122102"/>
                <a:ext cx="125640" cy="172800"/>
              </p14:xfrm>
            </p:contentPart>
          </mc:Choice>
          <mc:Fallback xmlns="">
            <p:pic>
              <p:nvPicPr>
                <p:cNvPr id="40" name="Freihand 39">
                  <a:extLst>
                    <a:ext uri="{FF2B5EF4-FFF2-40B4-BE49-F238E27FC236}">
                      <a16:creationId xmlns:a16="http://schemas.microsoft.com/office/drawing/2014/main" id="{97524C20-BD72-EEEE-A09E-AA4DF5038D28}"/>
                    </a:ext>
                  </a:extLst>
                </p:cNvPr>
                <p:cNvPicPr/>
                <p:nvPr/>
              </p:nvPicPr>
              <p:blipFill>
                <a:blip r:embed="rId75"/>
                <a:stretch>
                  <a:fillRect/>
                </a:stretch>
              </p:blipFill>
              <p:spPr>
                <a:xfrm>
                  <a:off x="10778498" y="2113102"/>
                  <a:ext cx="143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99559922-3162-3848-7858-73992FA44265}"/>
                    </a:ext>
                  </a:extLst>
                </p14:cNvPr>
                <p14:cNvContentPartPr/>
                <p14:nvPr/>
              </p14:nvContentPartPr>
              <p14:xfrm>
                <a:off x="4117778" y="3709702"/>
                <a:ext cx="1431720" cy="808200"/>
              </p14:xfrm>
            </p:contentPart>
          </mc:Choice>
          <mc:Fallback xmlns="">
            <p:pic>
              <p:nvPicPr>
                <p:cNvPr id="43" name="Freihand 42">
                  <a:extLst>
                    <a:ext uri="{FF2B5EF4-FFF2-40B4-BE49-F238E27FC236}">
                      <a16:creationId xmlns:a16="http://schemas.microsoft.com/office/drawing/2014/main" id="{99559922-3162-3848-7858-73992FA44265}"/>
                    </a:ext>
                  </a:extLst>
                </p:cNvPr>
                <p:cNvPicPr/>
                <p:nvPr/>
              </p:nvPicPr>
              <p:blipFill>
                <a:blip r:embed="rId77"/>
                <a:stretch>
                  <a:fillRect/>
                </a:stretch>
              </p:blipFill>
              <p:spPr>
                <a:xfrm>
                  <a:off x="4109138" y="3701062"/>
                  <a:ext cx="1449360" cy="825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Freihand 43">
                  <a:extLst>
                    <a:ext uri="{FF2B5EF4-FFF2-40B4-BE49-F238E27FC236}">
                      <a16:creationId xmlns:a16="http://schemas.microsoft.com/office/drawing/2014/main" id="{CB7DE2B1-4051-0F13-C791-6A445A331263}"/>
                    </a:ext>
                  </a:extLst>
                </p14:cNvPr>
                <p14:cNvContentPartPr/>
                <p14:nvPr/>
              </p14:nvContentPartPr>
              <p14:xfrm>
                <a:off x="8149058" y="3972862"/>
                <a:ext cx="216360" cy="118440"/>
              </p14:xfrm>
            </p:contentPart>
          </mc:Choice>
          <mc:Fallback xmlns="">
            <p:pic>
              <p:nvPicPr>
                <p:cNvPr id="44" name="Freihand 43">
                  <a:extLst>
                    <a:ext uri="{FF2B5EF4-FFF2-40B4-BE49-F238E27FC236}">
                      <a16:creationId xmlns:a16="http://schemas.microsoft.com/office/drawing/2014/main" id="{CB7DE2B1-4051-0F13-C791-6A445A331263}"/>
                    </a:ext>
                  </a:extLst>
                </p:cNvPr>
                <p:cNvPicPr/>
                <p:nvPr/>
              </p:nvPicPr>
              <p:blipFill>
                <a:blip r:embed="rId79"/>
                <a:stretch>
                  <a:fillRect/>
                </a:stretch>
              </p:blipFill>
              <p:spPr>
                <a:xfrm>
                  <a:off x="8140418" y="3963862"/>
                  <a:ext cx="23400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5" name="Freihand 44">
                  <a:extLst>
                    <a:ext uri="{FF2B5EF4-FFF2-40B4-BE49-F238E27FC236}">
                      <a16:creationId xmlns:a16="http://schemas.microsoft.com/office/drawing/2014/main" id="{5975734E-36C5-3407-B4E7-549DBEA21650}"/>
                    </a:ext>
                  </a:extLst>
                </p14:cNvPr>
                <p14:cNvContentPartPr/>
                <p14:nvPr/>
              </p14:nvContentPartPr>
              <p14:xfrm>
                <a:off x="8207738" y="4024702"/>
                <a:ext cx="185040" cy="137160"/>
              </p14:xfrm>
            </p:contentPart>
          </mc:Choice>
          <mc:Fallback xmlns="">
            <p:pic>
              <p:nvPicPr>
                <p:cNvPr id="45" name="Freihand 44">
                  <a:extLst>
                    <a:ext uri="{FF2B5EF4-FFF2-40B4-BE49-F238E27FC236}">
                      <a16:creationId xmlns:a16="http://schemas.microsoft.com/office/drawing/2014/main" id="{5975734E-36C5-3407-B4E7-549DBEA21650}"/>
                    </a:ext>
                  </a:extLst>
                </p:cNvPr>
                <p:cNvPicPr/>
                <p:nvPr/>
              </p:nvPicPr>
              <p:blipFill>
                <a:blip r:embed="rId81"/>
                <a:stretch>
                  <a:fillRect/>
                </a:stretch>
              </p:blipFill>
              <p:spPr>
                <a:xfrm>
                  <a:off x="8198738" y="4015702"/>
                  <a:ext cx="20268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13D9C053-D2F8-9D8F-02FF-2FBC10BBE218}"/>
                    </a:ext>
                  </a:extLst>
                </p14:cNvPr>
                <p14:cNvContentPartPr/>
                <p14:nvPr/>
              </p14:nvContentPartPr>
              <p14:xfrm>
                <a:off x="8471618" y="3821662"/>
                <a:ext cx="464760" cy="257400"/>
              </p14:xfrm>
            </p:contentPart>
          </mc:Choice>
          <mc:Fallback xmlns="">
            <p:pic>
              <p:nvPicPr>
                <p:cNvPr id="47" name="Freihand 46">
                  <a:extLst>
                    <a:ext uri="{FF2B5EF4-FFF2-40B4-BE49-F238E27FC236}">
                      <a16:creationId xmlns:a16="http://schemas.microsoft.com/office/drawing/2014/main" id="{13D9C053-D2F8-9D8F-02FF-2FBC10BBE218}"/>
                    </a:ext>
                  </a:extLst>
                </p:cNvPr>
                <p:cNvPicPr/>
                <p:nvPr/>
              </p:nvPicPr>
              <p:blipFill>
                <a:blip r:embed="rId83"/>
                <a:stretch>
                  <a:fillRect/>
                </a:stretch>
              </p:blipFill>
              <p:spPr>
                <a:xfrm>
                  <a:off x="8462978" y="3813022"/>
                  <a:ext cx="4824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B15429B5-E78D-1555-AA39-24F87EC4798A}"/>
                    </a:ext>
                  </a:extLst>
                </p14:cNvPr>
                <p14:cNvContentPartPr/>
                <p14:nvPr/>
              </p14:nvContentPartPr>
              <p14:xfrm>
                <a:off x="8702738" y="3720502"/>
                <a:ext cx="104760" cy="128880"/>
              </p14:xfrm>
            </p:contentPart>
          </mc:Choice>
          <mc:Fallback xmlns="">
            <p:pic>
              <p:nvPicPr>
                <p:cNvPr id="48" name="Freihand 47">
                  <a:extLst>
                    <a:ext uri="{FF2B5EF4-FFF2-40B4-BE49-F238E27FC236}">
                      <a16:creationId xmlns:a16="http://schemas.microsoft.com/office/drawing/2014/main" id="{B15429B5-E78D-1555-AA39-24F87EC4798A}"/>
                    </a:ext>
                  </a:extLst>
                </p:cNvPr>
                <p:cNvPicPr/>
                <p:nvPr/>
              </p:nvPicPr>
              <p:blipFill>
                <a:blip r:embed="rId85"/>
                <a:stretch>
                  <a:fillRect/>
                </a:stretch>
              </p:blipFill>
              <p:spPr>
                <a:xfrm>
                  <a:off x="8694098" y="3711862"/>
                  <a:ext cx="12240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Freihand 48">
                  <a:extLst>
                    <a:ext uri="{FF2B5EF4-FFF2-40B4-BE49-F238E27FC236}">
                      <a16:creationId xmlns:a16="http://schemas.microsoft.com/office/drawing/2014/main" id="{8500245A-0D78-324F-6348-2A0C8F898E2A}"/>
                    </a:ext>
                  </a:extLst>
                </p14:cNvPr>
                <p14:cNvContentPartPr/>
                <p14:nvPr/>
              </p14:nvContentPartPr>
              <p14:xfrm>
                <a:off x="8926298" y="3973222"/>
                <a:ext cx="115920" cy="123480"/>
              </p14:xfrm>
            </p:contentPart>
          </mc:Choice>
          <mc:Fallback xmlns="">
            <p:pic>
              <p:nvPicPr>
                <p:cNvPr id="49" name="Freihand 48">
                  <a:extLst>
                    <a:ext uri="{FF2B5EF4-FFF2-40B4-BE49-F238E27FC236}">
                      <a16:creationId xmlns:a16="http://schemas.microsoft.com/office/drawing/2014/main" id="{8500245A-0D78-324F-6348-2A0C8F898E2A}"/>
                    </a:ext>
                  </a:extLst>
                </p:cNvPr>
                <p:cNvPicPr/>
                <p:nvPr/>
              </p:nvPicPr>
              <p:blipFill>
                <a:blip r:embed="rId87"/>
                <a:stretch>
                  <a:fillRect/>
                </a:stretch>
              </p:blipFill>
              <p:spPr>
                <a:xfrm>
                  <a:off x="8917658" y="3964222"/>
                  <a:ext cx="1335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5" name="Freihand 54">
                  <a:extLst>
                    <a:ext uri="{FF2B5EF4-FFF2-40B4-BE49-F238E27FC236}">
                      <a16:creationId xmlns:a16="http://schemas.microsoft.com/office/drawing/2014/main" id="{42A813F7-F1A1-96C8-BC48-5FD9044F98FB}"/>
                    </a:ext>
                  </a:extLst>
                </p14:cNvPr>
                <p14:cNvContentPartPr/>
                <p14:nvPr/>
              </p14:nvContentPartPr>
              <p14:xfrm>
                <a:off x="5690978" y="3492622"/>
                <a:ext cx="1624320" cy="227520"/>
              </p14:xfrm>
            </p:contentPart>
          </mc:Choice>
          <mc:Fallback xmlns="">
            <p:pic>
              <p:nvPicPr>
                <p:cNvPr id="55" name="Freihand 54">
                  <a:extLst>
                    <a:ext uri="{FF2B5EF4-FFF2-40B4-BE49-F238E27FC236}">
                      <a16:creationId xmlns:a16="http://schemas.microsoft.com/office/drawing/2014/main" id="{42A813F7-F1A1-96C8-BC48-5FD9044F98FB}"/>
                    </a:ext>
                  </a:extLst>
                </p:cNvPr>
                <p:cNvPicPr/>
                <p:nvPr/>
              </p:nvPicPr>
              <p:blipFill>
                <a:blip r:embed="rId89"/>
                <a:stretch>
                  <a:fillRect/>
                </a:stretch>
              </p:blipFill>
              <p:spPr>
                <a:xfrm>
                  <a:off x="5682338" y="3483622"/>
                  <a:ext cx="16419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6" name="Freihand 55">
                  <a:extLst>
                    <a:ext uri="{FF2B5EF4-FFF2-40B4-BE49-F238E27FC236}">
                      <a16:creationId xmlns:a16="http://schemas.microsoft.com/office/drawing/2014/main" id="{065255D2-1DF9-E552-AABE-A956F787CB5D}"/>
                    </a:ext>
                  </a:extLst>
                </p14:cNvPr>
                <p14:cNvContentPartPr/>
                <p14:nvPr/>
              </p14:nvContentPartPr>
              <p14:xfrm>
                <a:off x="5625818" y="3343582"/>
                <a:ext cx="431640" cy="331560"/>
              </p14:xfrm>
            </p:contentPart>
          </mc:Choice>
          <mc:Fallback xmlns="">
            <p:pic>
              <p:nvPicPr>
                <p:cNvPr id="56" name="Freihand 55">
                  <a:extLst>
                    <a:ext uri="{FF2B5EF4-FFF2-40B4-BE49-F238E27FC236}">
                      <a16:creationId xmlns:a16="http://schemas.microsoft.com/office/drawing/2014/main" id="{065255D2-1DF9-E552-AABE-A956F787CB5D}"/>
                    </a:ext>
                  </a:extLst>
                </p:cNvPr>
                <p:cNvPicPr/>
                <p:nvPr/>
              </p:nvPicPr>
              <p:blipFill>
                <a:blip r:embed="rId91"/>
                <a:stretch>
                  <a:fillRect/>
                </a:stretch>
              </p:blipFill>
              <p:spPr>
                <a:xfrm>
                  <a:off x="5616818" y="3334582"/>
                  <a:ext cx="44928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8" name="Freihand 57">
                  <a:extLst>
                    <a:ext uri="{FF2B5EF4-FFF2-40B4-BE49-F238E27FC236}">
                      <a16:creationId xmlns:a16="http://schemas.microsoft.com/office/drawing/2014/main" id="{E74BDED2-4A66-7FA7-34CC-825378022A5E}"/>
                    </a:ext>
                  </a:extLst>
                </p14:cNvPr>
                <p14:cNvContentPartPr/>
                <p14:nvPr/>
              </p14:nvContentPartPr>
              <p14:xfrm>
                <a:off x="7554338" y="3490462"/>
                <a:ext cx="253800" cy="97920"/>
              </p14:xfrm>
            </p:contentPart>
          </mc:Choice>
          <mc:Fallback xmlns="">
            <p:pic>
              <p:nvPicPr>
                <p:cNvPr id="58" name="Freihand 57">
                  <a:extLst>
                    <a:ext uri="{FF2B5EF4-FFF2-40B4-BE49-F238E27FC236}">
                      <a16:creationId xmlns:a16="http://schemas.microsoft.com/office/drawing/2014/main" id="{E74BDED2-4A66-7FA7-34CC-825378022A5E}"/>
                    </a:ext>
                  </a:extLst>
                </p:cNvPr>
                <p:cNvPicPr/>
                <p:nvPr/>
              </p:nvPicPr>
              <p:blipFill>
                <a:blip r:embed="rId93"/>
                <a:stretch>
                  <a:fillRect/>
                </a:stretch>
              </p:blipFill>
              <p:spPr>
                <a:xfrm>
                  <a:off x="7545338" y="3481462"/>
                  <a:ext cx="2714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9" name="Freihand 58">
                  <a:extLst>
                    <a:ext uri="{FF2B5EF4-FFF2-40B4-BE49-F238E27FC236}">
                      <a16:creationId xmlns:a16="http://schemas.microsoft.com/office/drawing/2014/main" id="{97A1E206-EAD5-EEF7-5E71-E07D0E3032F9}"/>
                    </a:ext>
                  </a:extLst>
                </p14:cNvPr>
                <p14:cNvContentPartPr/>
                <p14:nvPr/>
              </p14:nvContentPartPr>
              <p14:xfrm>
                <a:off x="7633898" y="3531862"/>
                <a:ext cx="177840" cy="135720"/>
              </p14:xfrm>
            </p:contentPart>
          </mc:Choice>
          <mc:Fallback xmlns="">
            <p:pic>
              <p:nvPicPr>
                <p:cNvPr id="59" name="Freihand 58">
                  <a:extLst>
                    <a:ext uri="{FF2B5EF4-FFF2-40B4-BE49-F238E27FC236}">
                      <a16:creationId xmlns:a16="http://schemas.microsoft.com/office/drawing/2014/main" id="{97A1E206-EAD5-EEF7-5E71-E07D0E3032F9}"/>
                    </a:ext>
                  </a:extLst>
                </p:cNvPr>
                <p:cNvPicPr/>
                <p:nvPr/>
              </p:nvPicPr>
              <p:blipFill>
                <a:blip r:embed="rId95"/>
                <a:stretch>
                  <a:fillRect/>
                </a:stretch>
              </p:blipFill>
              <p:spPr>
                <a:xfrm>
                  <a:off x="7624898" y="3522862"/>
                  <a:ext cx="195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0" name="Freihand 59">
                  <a:extLst>
                    <a:ext uri="{FF2B5EF4-FFF2-40B4-BE49-F238E27FC236}">
                      <a16:creationId xmlns:a16="http://schemas.microsoft.com/office/drawing/2014/main" id="{DD18CD7E-A7D4-1B77-F0FC-D921F4CD6A96}"/>
                    </a:ext>
                  </a:extLst>
                </p14:cNvPr>
                <p14:cNvContentPartPr/>
                <p14:nvPr/>
              </p14:nvContentPartPr>
              <p14:xfrm>
                <a:off x="7923698" y="3324502"/>
                <a:ext cx="225720" cy="222480"/>
              </p14:xfrm>
            </p:contentPart>
          </mc:Choice>
          <mc:Fallback xmlns="">
            <p:pic>
              <p:nvPicPr>
                <p:cNvPr id="60" name="Freihand 59">
                  <a:extLst>
                    <a:ext uri="{FF2B5EF4-FFF2-40B4-BE49-F238E27FC236}">
                      <a16:creationId xmlns:a16="http://schemas.microsoft.com/office/drawing/2014/main" id="{DD18CD7E-A7D4-1B77-F0FC-D921F4CD6A96}"/>
                    </a:ext>
                  </a:extLst>
                </p:cNvPr>
                <p:cNvPicPr/>
                <p:nvPr/>
              </p:nvPicPr>
              <p:blipFill>
                <a:blip r:embed="rId97"/>
                <a:stretch>
                  <a:fillRect/>
                </a:stretch>
              </p:blipFill>
              <p:spPr>
                <a:xfrm>
                  <a:off x="7915058" y="3315862"/>
                  <a:ext cx="24336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1" name="Freihand 60">
                  <a:extLst>
                    <a:ext uri="{FF2B5EF4-FFF2-40B4-BE49-F238E27FC236}">
                      <a16:creationId xmlns:a16="http://schemas.microsoft.com/office/drawing/2014/main" id="{E20F2F05-2CDD-B9CA-E4CF-FC8592156020}"/>
                    </a:ext>
                  </a:extLst>
                </p14:cNvPr>
                <p14:cNvContentPartPr/>
                <p14:nvPr/>
              </p14:nvContentPartPr>
              <p14:xfrm>
                <a:off x="8223578" y="3250702"/>
                <a:ext cx="186480" cy="219960"/>
              </p14:xfrm>
            </p:contentPart>
          </mc:Choice>
          <mc:Fallback xmlns="">
            <p:pic>
              <p:nvPicPr>
                <p:cNvPr id="61" name="Freihand 60">
                  <a:extLst>
                    <a:ext uri="{FF2B5EF4-FFF2-40B4-BE49-F238E27FC236}">
                      <a16:creationId xmlns:a16="http://schemas.microsoft.com/office/drawing/2014/main" id="{E20F2F05-2CDD-B9CA-E4CF-FC8592156020}"/>
                    </a:ext>
                  </a:extLst>
                </p:cNvPr>
                <p:cNvPicPr/>
                <p:nvPr/>
              </p:nvPicPr>
              <p:blipFill>
                <a:blip r:embed="rId99"/>
                <a:stretch>
                  <a:fillRect/>
                </a:stretch>
              </p:blipFill>
              <p:spPr>
                <a:xfrm>
                  <a:off x="8214938" y="3241702"/>
                  <a:ext cx="20412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2" name="Freihand 61">
                  <a:extLst>
                    <a:ext uri="{FF2B5EF4-FFF2-40B4-BE49-F238E27FC236}">
                      <a16:creationId xmlns:a16="http://schemas.microsoft.com/office/drawing/2014/main" id="{639F2966-6C3F-A123-912A-EA1D17FB1733}"/>
                    </a:ext>
                  </a:extLst>
                </p14:cNvPr>
                <p14:cNvContentPartPr/>
                <p14:nvPr/>
              </p14:nvContentPartPr>
              <p14:xfrm>
                <a:off x="8636498" y="3205702"/>
                <a:ext cx="72000" cy="173160"/>
              </p14:xfrm>
            </p:contentPart>
          </mc:Choice>
          <mc:Fallback xmlns="">
            <p:pic>
              <p:nvPicPr>
                <p:cNvPr id="62" name="Freihand 61">
                  <a:extLst>
                    <a:ext uri="{FF2B5EF4-FFF2-40B4-BE49-F238E27FC236}">
                      <a16:creationId xmlns:a16="http://schemas.microsoft.com/office/drawing/2014/main" id="{639F2966-6C3F-A123-912A-EA1D17FB1733}"/>
                    </a:ext>
                  </a:extLst>
                </p:cNvPr>
                <p:cNvPicPr/>
                <p:nvPr/>
              </p:nvPicPr>
              <p:blipFill>
                <a:blip r:embed="rId101"/>
                <a:stretch>
                  <a:fillRect/>
                </a:stretch>
              </p:blipFill>
              <p:spPr>
                <a:xfrm>
                  <a:off x="8627498" y="3197062"/>
                  <a:ext cx="896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3" name="Freihand 62">
                  <a:extLst>
                    <a:ext uri="{FF2B5EF4-FFF2-40B4-BE49-F238E27FC236}">
                      <a16:creationId xmlns:a16="http://schemas.microsoft.com/office/drawing/2014/main" id="{BAE0EB60-FB75-2A18-0601-A18C5E1B1548}"/>
                    </a:ext>
                  </a:extLst>
                </p14:cNvPr>
                <p14:cNvContentPartPr/>
                <p14:nvPr/>
              </p14:nvContentPartPr>
              <p14:xfrm>
                <a:off x="8532818" y="3107782"/>
                <a:ext cx="106560" cy="132120"/>
              </p14:xfrm>
            </p:contentPart>
          </mc:Choice>
          <mc:Fallback xmlns="">
            <p:pic>
              <p:nvPicPr>
                <p:cNvPr id="63" name="Freihand 62">
                  <a:extLst>
                    <a:ext uri="{FF2B5EF4-FFF2-40B4-BE49-F238E27FC236}">
                      <a16:creationId xmlns:a16="http://schemas.microsoft.com/office/drawing/2014/main" id="{BAE0EB60-FB75-2A18-0601-A18C5E1B1548}"/>
                    </a:ext>
                  </a:extLst>
                </p:cNvPr>
                <p:cNvPicPr/>
                <p:nvPr/>
              </p:nvPicPr>
              <p:blipFill>
                <a:blip r:embed="rId103"/>
                <a:stretch>
                  <a:fillRect/>
                </a:stretch>
              </p:blipFill>
              <p:spPr>
                <a:xfrm>
                  <a:off x="8523818" y="3099142"/>
                  <a:ext cx="12420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5296" name="Freihand 55295">
                  <a:extLst>
                    <a:ext uri="{FF2B5EF4-FFF2-40B4-BE49-F238E27FC236}">
                      <a16:creationId xmlns:a16="http://schemas.microsoft.com/office/drawing/2014/main" id="{CA1EBBB8-28B5-538A-9BC7-48020A9F7C77}"/>
                    </a:ext>
                  </a:extLst>
                </p14:cNvPr>
                <p14:cNvContentPartPr/>
                <p14:nvPr/>
              </p14:nvContentPartPr>
              <p14:xfrm>
                <a:off x="8768978" y="3251062"/>
                <a:ext cx="74520" cy="118800"/>
              </p14:xfrm>
            </p:contentPart>
          </mc:Choice>
          <mc:Fallback xmlns="">
            <p:pic>
              <p:nvPicPr>
                <p:cNvPr id="55296" name="Freihand 55295">
                  <a:extLst>
                    <a:ext uri="{FF2B5EF4-FFF2-40B4-BE49-F238E27FC236}">
                      <a16:creationId xmlns:a16="http://schemas.microsoft.com/office/drawing/2014/main" id="{CA1EBBB8-28B5-538A-9BC7-48020A9F7C77}"/>
                    </a:ext>
                  </a:extLst>
                </p:cNvPr>
                <p:cNvPicPr/>
                <p:nvPr/>
              </p:nvPicPr>
              <p:blipFill>
                <a:blip r:embed="rId105"/>
                <a:stretch>
                  <a:fillRect/>
                </a:stretch>
              </p:blipFill>
              <p:spPr>
                <a:xfrm>
                  <a:off x="8760338" y="3242062"/>
                  <a:ext cx="921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55297" name="Freihand 55296">
                  <a:extLst>
                    <a:ext uri="{FF2B5EF4-FFF2-40B4-BE49-F238E27FC236}">
                      <a16:creationId xmlns:a16="http://schemas.microsoft.com/office/drawing/2014/main" id="{79D55DAA-CC0D-534F-06C2-9F990C76F95D}"/>
                    </a:ext>
                  </a:extLst>
                </p14:cNvPr>
                <p14:cNvContentPartPr/>
                <p14:nvPr/>
              </p14:nvContentPartPr>
              <p14:xfrm>
                <a:off x="9030698" y="3051622"/>
                <a:ext cx="298440" cy="200160"/>
              </p14:xfrm>
            </p:contentPart>
          </mc:Choice>
          <mc:Fallback xmlns="">
            <p:pic>
              <p:nvPicPr>
                <p:cNvPr id="55297" name="Freihand 55296">
                  <a:extLst>
                    <a:ext uri="{FF2B5EF4-FFF2-40B4-BE49-F238E27FC236}">
                      <a16:creationId xmlns:a16="http://schemas.microsoft.com/office/drawing/2014/main" id="{79D55DAA-CC0D-534F-06C2-9F990C76F95D}"/>
                    </a:ext>
                  </a:extLst>
                </p:cNvPr>
                <p:cNvPicPr/>
                <p:nvPr/>
              </p:nvPicPr>
              <p:blipFill>
                <a:blip r:embed="rId107"/>
                <a:stretch>
                  <a:fillRect/>
                </a:stretch>
              </p:blipFill>
              <p:spPr>
                <a:xfrm>
                  <a:off x="9021698" y="3042982"/>
                  <a:ext cx="31608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55298" name="Freihand 55297">
                  <a:extLst>
                    <a:ext uri="{FF2B5EF4-FFF2-40B4-BE49-F238E27FC236}">
                      <a16:creationId xmlns:a16="http://schemas.microsoft.com/office/drawing/2014/main" id="{9A72F095-45CE-CA49-676C-C7A123B5F1B3}"/>
                    </a:ext>
                  </a:extLst>
                </p14:cNvPr>
                <p14:cNvContentPartPr/>
                <p14:nvPr/>
              </p14:nvContentPartPr>
              <p14:xfrm>
                <a:off x="9365138" y="3034702"/>
                <a:ext cx="182520" cy="162360"/>
              </p14:xfrm>
            </p:contentPart>
          </mc:Choice>
          <mc:Fallback xmlns="">
            <p:pic>
              <p:nvPicPr>
                <p:cNvPr id="55298" name="Freihand 55297">
                  <a:extLst>
                    <a:ext uri="{FF2B5EF4-FFF2-40B4-BE49-F238E27FC236}">
                      <a16:creationId xmlns:a16="http://schemas.microsoft.com/office/drawing/2014/main" id="{9A72F095-45CE-CA49-676C-C7A123B5F1B3}"/>
                    </a:ext>
                  </a:extLst>
                </p:cNvPr>
                <p:cNvPicPr/>
                <p:nvPr/>
              </p:nvPicPr>
              <p:blipFill>
                <a:blip r:embed="rId109"/>
                <a:stretch>
                  <a:fillRect/>
                </a:stretch>
              </p:blipFill>
              <p:spPr>
                <a:xfrm>
                  <a:off x="9356498" y="3025702"/>
                  <a:ext cx="2001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55307" name="Freihand 55306">
                  <a:extLst>
                    <a:ext uri="{FF2B5EF4-FFF2-40B4-BE49-F238E27FC236}">
                      <a16:creationId xmlns:a16="http://schemas.microsoft.com/office/drawing/2014/main" id="{AE9EF794-BDF4-B4D9-3CB0-04C2D76161FB}"/>
                    </a:ext>
                  </a:extLst>
                </p14:cNvPr>
                <p14:cNvContentPartPr/>
                <p14:nvPr/>
              </p14:nvContentPartPr>
              <p14:xfrm>
                <a:off x="9850058" y="2905462"/>
                <a:ext cx="30240" cy="275400"/>
              </p14:xfrm>
            </p:contentPart>
          </mc:Choice>
          <mc:Fallback xmlns="">
            <p:pic>
              <p:nvPicPr>
                <p:cNvPr id="55307" name="Freihand 55306">
                  <a:extLst>
                    <a:ext uri="{FF2B5EF4-FFF2-40B4-BE49-F238E27FC236}">
                      <a16:creationId xmlns:a16="http://schemas.microsoft.com/office/drawing/2014/main" id="{AE9EF794-BDF4-B4D9-3CB0-04C2D76161FB}"/>
                    </a:ext>
                  </a:extLst>
                </p:cNvPr>
                <p:cNvPicPr/>
                <p:nvPr/>
              </p:nvPicPr>
              <p:blipFill>
                <a:blip r:embed="rId111"/>
                <a:stretch>
                  <a:fillRect/>
                </a:stretch>
              </p:blipFill>
              <p:spPr>
                <a:xfrm>
                  <a:off x="9841058" y="2896462"/>
                  <a:ext cx="478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55308" name="Freihand 55307">
                  <a:extLst>
                    <a:ext uri="{FF2B5EF4-FFF2-40B4-BE49-F238E27FC236}">
                      <a16:creationId xmlns:a16="http://schemas.microsoft.com/office/drawing/2014/main" id="{A597EB79-D02A-59D5-8B11-25385069E169}"/>
                    </a:ext>
                  </a:extLst>
                </p14:cNvPr>
                <p14:cNvContentPartPr/>
                <p14:nvPr/>
              </p14:nvContentPartPr>
              <p14:xfrm>
                <a:off x="9765458" y="2838862"/>
                <a:ext cx="247680" cy="339480"/>
              </p14:xfrm>
            </p:contentPart>
          </mc:Choice>
          <mc:Fallback xmlns="">
            <p:pic>
              <p:nvPicPr>
                <p:cNvPr id="55308" name="Freihand 55307">
                  <a:extLst>
                    <a:ext uri="{FF2B5EF4-FFF2-40B4-BE49-F238E27FC236}">
                      <a16:creationId xmlns:a16="http://schemas.microsoft.com/office/drawing/2014/main" id="{A597EB79-D02A-59D5-8B11-25385069E169}"/>
                    </a:ext>
                  </a:extLst>
                </p:cNvPr>
                <p:cNvPicPr/>
                <p:nvPr/>
              </p:nvPicPr>
              <p:blipFill>
                <a:blip r:embed="rId113"/>
                <a:stretch>
                  <a:fillRect/>
                </a:stretch>
              </p:blipFill>
              <p:spPr>
                <a:xfrm>
                  <a:off x="9756458" y="2830222"/>
                  <a:ext cx="265320" cy="35712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55309" name="Freihand 55308">
                  <a:extLst>
                    <a:ext uri="{FF2B5EF4-FFF2-40B4-BE49-F238E27FC236}">
                      <a16:creationId xmlns:a16="http://schemas.microsoft.com/office/drawing/2014/main" id="{C7DDEC49-BC1A-ACD6-A983-4A2B53D92669}"/>
                    </a:ext>
                  </a:extLst>
                </p14:cNvPr>
                <p14:cNvContentPartPr/>
                <p14:nvPr/>
              </p14:nvContentPartPr>
              <p14:xfrm>
                <a:off x="10154258" y="2857942"/>
                <a:ext cx="170280" cy="244800"/>
              </p14:xfrm>
            </p:contentPart>
          </mc:Choice>
          <mc:Fallback xmlns="">
            <p:pic>
              <p:nvPicPr>
                <p:cNvPr id="55309" name="Freihand 55308">
                  <a:extLst>
                    <a:ext uri="{FF2B5EF4-FFF2-40B4-BE49-F238E27FC236}">
                      <a16:creationId xmlns:a16="http://schemas.microsoft.com/office/drawing/2014/main" id="{C7DDEC49-BC1A-ACD6-A983-4A2B53D92669}"/>
                    </a:ext>
                  </a:extLst>
                </p:cNvPr>
                <p:cNvPicPr/>
                <p:nvPr/>
              </p:nvPicPr>
              <p:blipFill>
                <a:blip r:embed="rId115"/>
                <a:stretch>
                  <a:fillRect/>
                </a:stretch>
              </p:blipFill>
              <p:spPr>
                <a:xfrm>
                  <a:off x="10145618" y="2849302"/>
                  <a:ext cx="18792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55310" name="Freihand 55309">
                  <a:extLst>
                    <a:ext uri="{FF2B5EF4-FFF2-40B4-BE49-F238E27FC236}">
                      <a16:creationId xmlns:a16="http://schemas.microsoft.com/office/drawing/2014/main" id="{9EC600F0-27A0-0756-F7D1-9CF73FD01C88}"/>
                    </a:ext>
                  </a:extLst>
                </p14:cNvPr>
                <p14:cNvContentPartPr/>
                <p14:nvPr/>
              </p14:nvContentPartPr>
              <p14:xfrm>
                <a:off x="10190618" y="2801062"/>
                <a:ext cx="278280" cy="119160"/>
              </p14:xfrm>
            </p:contentPart>
          </mc:Choice>
          <mc:Fallback xmlns="">
            <p:pic>
              <p:nvPicPr>
                <p:cNvPr id="55310" name="Freihand 55309">
                  <a:extLst>
                    <a:ext uri="{FF2B5EF4-FFF2-40B4-BE49-F238E27FC236}">
                      <a16:creationId xmlns:a16="http://schemas.microsoft.com/office/drawing/2014/main" id="{9EC600F0-27A0-0756-F7D1-9CF73FD01C88}"/>
                    </a:ext>
                  </a:extLst>
                </p:cNvPr>
                <p:cNvPicPr/>
                <p:nvPr/>
              </p:nvPicPr>
              <p:blipFill>
                <a:blip r:embed="rId117"/>
                <a:stretch>
                  <a:fillRect/>
                </a:stretch>
              </p:blipFill>
              <p:spPr>
                <a:xfrm>
                  <a:off x="10181978" y="2792422"/>
                  <a:ext cx="2959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55311" name="Freihand 55310">
                  <a:extLst>
                    <a:ext uri="{FF2B5EF4-FFF2-40B4-BE49-F238E27FC236}">
                      <a16:creationId xmlns:a16="http://schemas.microsoft.com/office/drawing/2014/main" id="{4EC114CF-B426-60DF-35A1-1AB419E47643}"/>
                    </a:ext>
                  </a:extLst>
                </p14:cNvPr>
                <p14:cNvContentPartPr/>
                <p14:nvPr/>
              </p14:nvContentPartPr>
              <p14:xfrm>
                <a:off x="9770858" y="2748502"/>
                <a:ext cx="21600" cy="624600"/>
              </p14:xfrm>
            </p:contentPart>
          </mc:Choice>
          <mc:Fallback xmlns="">
            <p:pic>
              <p:nvPicPr>
                <p:cNvPr id="55311" name="Freihand 55310">
                  <a:extLst>
                    <a:ext uri="{FF2B5EF4-FFF2-40B4-BE49-F238E27FC236}">
                      <a16:creationId xmlns:a16="http://schemas.microsoft.com/office/drawing/2014/main" id="{4EC114CF-B426-60DF-35A1-1AB419E47643}"/>
                    </a:ext>
                  </a:extLst>
                </p:cNvPr>
                <p:cNvPicPr/>
                <p:nvPr/>
              </p:nvPicPr>
              <p:blipFill>
                <a:blip r:embed="rId119"/>
                <a:stretch>
                  <a:fillRect/>
                </a:stretch>
              </p:blipFill>
              <p:spPr>
                <a:xfrm>
                  <a:off x="9761858" y="2739862"/>
                  <a:ext cx="39240" cy="6422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55312" name="Freihand 55311">
                  <a:extLst>
                    <a:ext uri="{FF2B5EF4-FFF2-40B4-BE49-F238E27FC236}">
                      <a16:creationId xmlns:a16="http://schemas.microsoft.com/office/drawing/2014/main" id="{3B6487EB-4265-C997-EE3B-73594E04F616}"/>
                    </a:ext>
                  </a:extLst>
                </p14:cNvPr>
                <p14:cNvContentPartPr/>
                <p14:nvPr/>
              </p14:nvContentPartPr>
              <p14:xfrm>
                <a:off x="9686618" y="2611702"/>
                <a:ext cx="842400" cy="806040"/>
              </p14:xfrm>
            </p:contentPart>
          </mc:Choice>
          <mc:Fallback xmlns="">
            <p:pic>
              <p:nvPicPr>
                <p:cNvPr id="55312" name="Freihand 55311">
                  <a:extLst>
                    <a:ext uri="{FF2B5EF4-FFF2-40B4-BE49-F238E27FC236}">
                      <a16:creationId xmlns:a16="http://schemas.microsoft.com/office/drawing/2014/main" id="{3B6487EB-4265-C997-EE3B-73594E04F616}"/>
                    </a:ext>
                  </a:extLst>
                </p:cNvPr>
                <p:cNvPicPr/>
                <p:nvPr/>
              </p:nvPicPr>
              <p:blipFill>
                <a:blip r:embed="rId121"/>
                <a:stretch>
                  <a:fillRect/>
                </a:stretch>
              </p:blipFill>
              <p:spPr>
                <a:xfrm>
                  <a:off x="9677618" y="2603062"/>
                  <a:ext cx="860040" cy="8236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55314" name="Freihand 55313">
                  <a:extLst>
                    <a:ext uri="{FF2B5EF4-FFF2-40B4-BE49-F238E27FC236}">
                      <a16:creationId xmlns:a16="http://schemas.microsoft.com/office/drawing/2014/main" id="{1A9D9E5D-18C5-3C22-3A16-2DDD67FBC683}"/>
                    </a:ext>
                  </a:extLst>
                </p14:cNvPr>
                <p14:cNvContentPartPr/>
                <p14:nvPr/>
              </p14:nvContentPartPr>
              <p14:xfrm>
                <a:off x="3958298" y="2712142"/>
                <a:ext cx="6869520" cy="1190520"/>
              </p14:xfrm>
            </p:contentPart>
          </mc:Choice>
          <mc:Fallback xmlns="">
            <p:pic>
              <p:nvPicPr>
                <p:cNvPr id="55314" name="Freihand 55313">
                  <a:extLst>
                    <a:ext uri="{FF2B5EF4-FFF2-40B4-BE49-F238E27FC236}">
                      <a16:creationId xmlns:a16="http://schemas.microsoft.com/office/drawing/2014/main" id="{1A9D9E5D-18C5-3C22-3A16-2DDD67FBC683}"/>
                    </a:ext>
                  </a:extLst>
                </p:cNvPr>
                <p:cNvPicPr/>
                <p:nvPr/>
              </p:nvPicPr>
              <p:blipFill>
                <a:blip r:embed="rId123"/>
                <a:stretch>
                  <a:fillRect/>
                </a:stretch>
              </p:blipFill>
              <p:spPr>
                <a:xfrm>
                  <a:off x="3949298" y="2703142"/>
                  <a:ext cx="6887160" cy="120816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3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30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530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3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30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3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p:bldP spid="55301" grpId="0"/>
      <p:bldP spid="55302" grpId="0"/>
      <p:bldP spid="55303" grpId="0"/>
      <p:bldP spid="55304" grpId="0"/>
      <p:bldP spid="5530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ChangeArrowheads="1"/>
          </p:cNvSpPr>
          <p:nvPr/>
        </p:nvSpPr>
        <p:spPr bwMode="auto">
          <a:xfrm>
            <a:off x="1179253" y="79017"/>
            <a:ext cx="627538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Anteile der Verwendungskomponenten am Bruttoinlandsprodukt (Deutschland)</a:t>
            </a:r>
          </a:p>
        </p:txBody>
      </p:sp>
      <p:sp>
        <p:nvSpPr>
          <p:cNvPr id="56324" name="Text Box 4"/>
          <p:cNvSpPr txBox="1">
            <a:spLocks noChangeArrowheads="1"/>
          </p:cNvSpPr>
          <p:nvPr/>
        </p:nvSpPr>
        <p:spPr bwMode="auto">
          <a:xfrm>
            <a:off x="0" y="5354320"/>
            <a:ext cx="255294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r>
              <a:rPr lang="de-DE" altLang="de-DE" sz="1400" dirty="0"/>
              <a:t>, jeweilige Preise</a:t>
            </a:r>
          </a:p>
        </p:txBody>
      </p:sp>
      <p:sp>
        <p:nvSpPr>
          <p:cNvPr id="20" name="Rechteck 19">
            <a:extLst>
              <a:ext uri="{FF2B5EF4-FFF2-40B4-BE49-F238E27FC236}">
                <a16:creationId xmlns:a16="http://schemas.microsoft.com/office/drawing/2014/main" id="{BF330EE3-507B-49BB-BE37-DE0E3A04E98D}"/>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9F26A244-2265-8B05-DE05-91F37DB06355}"/>
              </a:ext>
            </a:extLst>
          </p:cNvPr>
          <p:cNvPicPr>
            <a:picLocks noChangeAspect="1"/>
          </p:cNvPicPr>
          <p:nvPr/>
        </p:nvPicPr>
        <p:blipFill>
          <a:blip r:embed="rId3"/>
          <a:stretch>
            <a:fillRect/>
          </a:stretch>
        </p:blipFill>
        <p:spPr>
          <a:xfrm>
            <a:off x="284155" y="912195"/>
            <a:ext cx="7498730" cy="4316342"/>
          </a:xfrm>
          <a:prstGeom prst="rect">
            <a:avLst/>
          </a:prstGeom>
        </p:spPr>
      </p:pic>
      <p:grpSp>
        <p:nvGrpSpPr>
          <p:cNvPr id="23" name="Gruppieren 22">
            <a:extLst>
              <a:ext uri="{FF2B5EF4-FFF2-40B4-BE49-F238E27FC236}">
                <a16:creationId xmlns:a16="http://schemas.microsoft.com/office/drawing/2014/main" id="{479A60F4-A266-97F9-E32C-1E70B7F2E698}"/>
              </a:ext>
            </a:extLst>
          </p:cNvPr>
          <p:cNvGrpSpPr/>
          <p:nvPr/>
        </p:nvGrpSpPr>
        <p:grpSpPr>
          <a:xfrm>
            <a:off x="7617338" y="2684422"/>
            <a:ext cx="585360" cy="524520"/>
            <a:chOff x="7617338" y="2684422"/>
            <a:chExt cx="585360" cy="524520"/>
          </a:xfrm>
        </p:grpSpPr>
        <mc:AlternateContent xmlns:mc="http://schemas.openxmlformats.org/markup-compatibility/2006" xmlns:p14="http://schemas.microsoft.com/office/powerpoint/2010/main">
          <mc:Choice Requires="p14">
            <p:contentPart p14:bwMode="auto" r:id="rId4">
              <p14:nvContentPartPr>
                <p14:cNvPr id="9" name="Freihand 8">
                  <a:extLst>
                    <a:ext uri="{FF2B5EF4-FFF2-40B4-BE49-F238E27FC236}">
                      <a16:creationId xmlns:a16="http://schemas.microsoft.com/office/drawing/2014/main" id="{7DC7C23D-3643-62AA-0068-BD768B08F95F}"/>
                    </a:ext>
                  </a:extLst>
                </p14:cNvPr>
                <p14:cNvContentPartPr/>
                <p14:nvPr/>
              </p14:nvContentPartPr>
              <p14:xfrm>
                <a:off x="7617338" y="2770462"/>
                <a:ext cx="95760" cy="126360"/>
              </p14:xfrm>
            </p:contentPart>
          </mc:Choice>
          <mc:Fallback xmlns="">
            <p:pic>
              <p:nvPicPr>
                <p:cNvPr id="9" name="Freihand 8">
                  <a:extLst>
                    <a:ext uri="{FF2B5EF4-FFF2-40B4-BE49-F238E27FC236}">
                      <a16:creationId xmlns:a16="http://schemas.microsoft.com/office/drawing/2014/main" id="{7DC7C23D-3643-62AA-0068-BD768B08F95F}"/>
                    </a:ext>
                  </a:extLst>
                </p:cNvPr>
                <p:cNvPicPr/>
                <p:nvPr/>
              </p:nvPicPr>
              <p:blipFill>
                <a:blip r:embed="rId5"/>
                <a:stretch>
                  <a:fillRect/>
                </a:stretch>
              </p:blipFill>
              <p:spPr>
                <a:xfrm>
                  <a:off x="7608698" y="2761462"/>
                  <a:ext cx="113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A48C0410-77C4-4990-E50C-A3C158B91BEF}"/>
                    </a:ext>
                  </a:extLst>
                </p14:cNvPr>
                <p14:cNvContentPartPr/>
                <p14:nvPr/>
              </p14:nvContentPartPr>
              <p14:xfrm>
                <a:off x="7761698" y="2781622"/>
                <a:ext cx="132840" cy="127800"/>
              </p14:xfrm>
            </p:contentPart>
          </mc:Choice>
          <mc:Fallback xmlns="">
            <p:pic>
              <p:nvPicPr>
                <p:cNvPr id="10" name="Freihand 9">
                  <a:extLst>
                    <a:ext uri="{FF2B5EF4-FFF2-40B4-BE49-F238E27FC236}">
                      <a16:creationId xmlns:a16="http://schemas.microsoft.com/office/drawing/2014/main" id="{A48C0410-77C4-4990-E50C-A3C158B91BEF}"/>
                    </a:ext>
                  </a:extLst>
                </p:cNvPr>
                <p:cNvPicPr/>
                <p:nvPr/>
              </p:nvPicPr>
              <p:blipFill>
                <a:blip r:embed="rId7"/>
                <a:stretch>
                  <a:fillRect/>
                </a:stretch>
              </p:blipFill>
              <p:spPr>
                <a:xfrm>
                  <a:off x="7752698" y="2772622"/>
                  <a:ext cx="1504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Freihand 10">
                  <a:extLst>
                    <a:ext uri="{FF2B5EF4-FFF2-40B4-BE49-F238E27FC236}">
                      <a16:creationId xmlns:a16="http://schemas.microsoft.com/office/drawing/2014/main" id="{C4DFE6CA-9DC1-5430-4146-BB40F4BB18AA}"/>
                    </a:ext>
                  </a:extLst>
                </p14:cNvPr>
                <p14:cNvContentPartPr/>
                <p14:nvPr/>
              </p14:nvContentPartPr>
              <p14:xfrm>
                <a:off x="8023778" y="2786662"/>
                <a:ext cx="119160" cy="121680"/>
              </p14:xfrm>
            </p:contentPart>
          </mc:Choice>
          <mc:Fallback xmlns="">
            <p:pic>
              <p:nvPicPr>
                <p:cNvPr id="11" name="Freihand 10">
                  <a:extLst>
                    <a:ext uri="{FF2B5EF4-FFF2-40B4-BE49-F238E27FC236}">
                      <a16:creationId xmlns:a16="http://schemas.microsoft.com/office/drawing/2014/main" id="{C4DFE6CA-9DC1-5430-4146-BB40F4BB18AA}"/>
                    </a:ext>
                  </a:extLst>
                </p:cNvPr>
                <p:cNvPicPr/>
                <p:nvPr/>
              </p:nvPicPr>
              <p:blipFill>
                <a:blip r:embed="rId9"/>
                <a:stretch>
                  <a:fillRect/>
                </a:stretch>
              </p:blipFill>
              <p:spPr>
                <a:xfrm>
                  <a:off x="8015138" y="2778022"/>
                  <a:ext cx="13680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Freihand 11">
                  <a:extLst>
                    <a:ext uri="{FF2B5EF4-FFF2-40B4-BE49-F238E27FC236}">
                      <a16:creationId xmlns:a16="http://schemas.microsoft.com/office/drawing/2014/main" id="{8E1F3A85-63B8-4C55-4FC9-648EE897795A}"/>
                    </a:ext>
                  </a:extLst>
                </p14:cNvPr>
                <p14:cNvContentPartPr/>
                <p14:nvPr/>
              </p14:nvContentPartPr>
              <p14:xfrm>
                <a:off x="7982378" y="2684422"/>
                <a:ext cx="220320" cy="242640"/>
              </p14:xfrm>
            </p:contentPart>
          </mc:Choice>
          <mc:Fallback xmlns="">
            <p:pic>
              <p:nvPicPr>
                <p:cNvPr id="12" name="Freihand 11">
                  <a:extLst>
                    <a:ext uri="{FF2B5EF4-FFF2-40B4-BE49-F238E27FC236}">
                      <a16:creationId xmlns:a16="http://schemas.microsoft.com/office/drawing/2014/main" id="{8E1F3A85-63B8-4C55-4FC9-648EE897795A}"/>
                    </a:ext>
                  </a:extLst>
                </p:cNvPr>
                <p:cNvPicPr/>
                <p:nvPr/>
              </p:nvPicPr>
              <p:blipFill>
                <a:blip r:embed="rId11"/>
                <a:stretch>
                  <a:fillRect/>
                </a:stretch>
              </p:blipFill>
              <p:spPr>
                <a:xfrm>
                  <a:off x="7973738" y="2675782"/>
                  <a:ext cx="23796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Freihand 12">
                  <a:extLst>
                    <a:ext uri="{FF2B5EF4-FFF2-40B4-BE49-F238E27FC236}">
                      <a16:creationId xmlns:a16="http://schemas.microsoft.com/office/drawing/2014/main" id="{B83F8699-7D4A-402A-B0B9-CA644B265131}"/>
                    </a:ext>
                  </a:extLst>
                </p14:cNvPr>
                <p14:cNvContentPartPr/>
                <p14:nvPr/>
              </p14:nvContentPartPr>
              <p14:xfrm>
                <a:off x="7653338" y="3026782"/>
                <a:ext cx="88920" cy="126720"/>
              </p14:xfrm>
            </p:contentPart>
          </mc:Choice>
          <mc:Fallback xmlns="">
            <p:pic>
              <p:nvPicPr>
                <p:cNvPr id="13" name="Freihand 12">
                  <a:extLst>
                    <a:ext uri="{FF2B5EF4-FFF2-40B4-BE49-F238E27FC236}">
                      <a16:creationId xmlns:a16="http://schemas.microsoft.com/office/drawing/2014/main" id="{B83F8699-7D4A-402A-B0B9-CA644B265131}"/>
                    </a:ext>
                  </a:extLst>
                </p:cNvPr>
                <p:cNvPicPr/>
                <p:nvPr/>
              </p:nvPicPr>
              <p:blipFill>
                <a:blip r:embed="rId13"/>
                <a:stretch>
                  <a:fillRect/>
                </a:stretch>
              </p:blipFill>
              <p:spPr>
                <a:xfrm>
                  <a:off x="7644698" y="3017782"/>
                  <a:ext cx="1065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Freihand 13">
                  <a:extLst>
                    <a:ext uri="{FF2B5EF4-FFF2-40B4-BE49-F238E27FC236}">
                      <a16:creationId xmlns:a16="http://schemas.microsoft.com/office/drawing/2014/main" id="{47454935-963A-1558-9FEC-7C69845E5BC4}"/>
                    </a:ext>
                  </a:extLst>
                </p14:cNvPr>
                <p14:cNvContentPartPr/>
                <p14:nvPr/>
              </p14:nvContentPartPr>
              <p14:xfrm>
                <a:off x="7804898" y="3039742"/>
                <a:ext cx="92160" cy="114840"/>
              </p14:xfrm>
            </p:contentPart>
          </mc:Choice>
          <mc:Fallback xmlns="">
            <p:pic>
              <p:nvPicPr>
                <p:cNvPr id="14" name="Freihand 13">
                  <a:extLst>
                    <a:ext uri="{FF2B5EF4-FFF2-40B4-BE49-F238E27FC236}">
                      <a16:creationId xmlns:a16="http://schemas.microsoft.com/office/drawing/2014/main" id="{47454935-963A-1558-9FEC-7C69845E5BC4}"/>
                    </a:ext>
                  </a:extLst>
                </p:cNvPr>
                <p:cNvPicPr/>
                <p:nvPr/>
              </p:nvPicPr>
              <p:blipFill>
                <a:blip r:embed="rId15"/>
                <a:stretch>
                  <a:fillRect/>
                </a:stretch>
              </p:blipFill>
              <p:spPr>
                <a:xfrm>
                  <a:off x="7795898" y="3030742"/>
                  <a:ext cx="10980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Freihand 14">
                  <a:extLst>
                    <a:ext uri="{FF2B5EF4-FFF2-40B4-BE49-F238E27FC236}">
                      <a16:creationId xmlns:a16="http://schemas.microsoft.com/office/drawing/2014/main" id="{DC5CEACA-7357-7CDF-513D-A495C317BD65}"/>
                    </a:ext>
                  </a:extLst>
                </p14:cNvPr>
                <p14:cNvContentPartPr/>
                <p14:nvPr/>
              </p14:nvContentPartPr>
              <p14:xfrm>
                <a:off x="8010458" y="3026062"/>
                <a:ext cx="79200" cy="106200"/>
              </p14:xfrm>
            </p:contentPart>
          </mc:Choice>
          <mc:Fallback xmlns="">
            <p:pic>
              <p:nvPicPr>
                <p:cNvPr id="15" name="Freihand 14">
                  <a:extLst>
                    <a:ext uri="{FF2B5EF4-FFF2-40B4-BE49-F238E27FC236}">
                      <a16:creationId xmlns:a16="http://schemas.microsoft.com/office/drawing/2014/main" id="{DC5CEACA-7357-7CDF-513D-A495C317BD65}"/>
                    </a:ext>
                  </a:extLst>
                </p:cNvPr>
                <p:cNvPicPr/>
                <p:nvPr/>
              </p:nvPicPr>
              <p:blipFill>
                <a:blip r:embed="rId17"/>
                <a:stretch>
                  <a:fillRect/>
                </a:stretch>
              </p:blipFill>
              <p:spPr>
                <a:xfrm>
                  <a:off x="8001458" y="3017422"/>
                  <a:ext cx="968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14FDEFCF-ECF7-48D1-BA46-C8962D597501}"/>
                    </a:ext>
                  </a:extLst>
                </p14:cNvPr>
                <p14:cNvContentPartPr/>
                <p14:nvPr/>
              </p14:nvContentPartPr>
              <p14:xfrm>
                <a:off x="7951418" y="2949382"/>
                <a:ext cx="228240" cy="259560"/>
              </p14:xfrm>
            </p:contentPart>
          </mc:Choice>
          <mc:Fallback xmlns="">
            <p:pic>
              <p:nvPicPr>
                <p:cNvPr id="16" name="Freihand 15">
                  <a:extLst>
                    <a:ext uri="{FF2B5EF4-FFF2-40B4-BE49-F238E27FC236}">
                      <a16:creationId xmlns:a16="http://schemas.microsoft.com/office/drawing/2014/main" id="{14FDEFCF-ECF7-48D1-BA46-C8962D597501}"/>
                    </a:ext>
                  </a:extLst>
                </p:cNvPr>
                <p:cNvPicPr/>
                <p:nvPr/>
              </p:nvPicPr>
              <p:blipFill>
                <a:blip r:embed="rId19"/>
                <a:stretch>
                  <a:fillRect/>
                </a:stretch>
              </p:blipFill>
              <p:spPr>
                <a:xfrm>
                  <a:off x="7942418" y="2940742"/>
                  <a:ext cx="245880" cy="277200"/>
                </a:xfrm>
                <a:prstGeom prst="rect">
                  <a:avLst/>
                </a:prstGeom>
              </p:spPr>
            </p:pic>
          </mc:Fallback>
        </mc:AlternateContent>
      </p:grpSp>
      <p:grpSp>
        <p:nvGrpSpPr>
          <p:cNvPr id="22" name="Gruppieren 21">
            <a:extLst>
              <a:ext uri="{FF2B5EF4-FFF2-40B4-BE49-F238E27FC236}">
                <a16:creationId xmlns:a16="http://schemas.microsoft.com/office/drawing/2014/main" id="{4EF650A5-1197-181A-758A-224C6FCF59F4}"/>
              </a:ext>
            </a:extLst>
          </p:cNvPr>
          <p:cNvGrpSpPr/>
          <p:nvPr/>
        </p:nvGrpSpPr>
        <p:grpSpPr>
          <a:xfrm>
            <a:off x="7685738" y="3351862"/>
            <a:ext cx="515160" cy="333000"/>
            <a:chOff x="7685738" y="3351862"/>
            <a:chExt cx="515160" cy="333000"/>
          </a:xfrm>
        </p:grpSpPr>
        <mc:AlternateContent xmlns:mc="http://schemas.openxmlformats.org/markup-compatibility/2006" xmlns:p14="http://schemas.microsoft.com/office/powerpoint/2010/main">
          <mc:Choice Requires="p14">
            <p:contentPart p14:bwMode="auto" r:id="rId20">
              <p14:nvContentPartPr>
                <p14:cNvPr id="17" name="Freihand 16">
                  <a:extLst>
                    <a:ext uri="{FF2B5EF4-FFF2-40B4-BE49-F238E27FC236}">
                      <a16:creationId xmlns:a16="http://schemas.microsoft.com/office/drawing/2014/main" id="{49A4A6A7-A688-8593-6866-75D43DC39DF9}"/>
                    </a:ext>
                  </a:extLst>
                </p14:cNvPr>
                <p14:cNvContentPartPr/>
                <p14:nvPr/>
              </p14:nvContentPartPr>
              <p14:xfrm>
                <a:off x="7685738" y="3465622"/>
                <a:ext cx="101160" cy="162360"/>
              </p14:xfrm>
            </p:contentPart>
          </mc:Choice>
          <mc:Fallback xmlns="">
            <p:pic>
              <p:nvPicPr>
                <p:cNvPr id="17" name="Freihand 16">
                  <a:extLst>
                    <a:ext uri="{FF2B5EF4-FFF2-40B4-BE49-F238E27FC236}">
                      <a16:creationId xmlns:a16="http://schemas.microsoft.com/office/drawing/2014/main" id="{49A4A6A7-A688-8593-6866-75D43DC39DF9}"/>
                    </a:ext>
                  </a:extLst>
                </p:cNvPr>
                <p:cNvPicPr/>
                <p:nvPr/>
              </p:nvPicPr>
              <p:blipFill>
                <a:blip r:embed="rId21"/>
                <a:stretch>
                  <a:fillRect/>
                </a:stretch>
              </p:blipFill>
              <p:spPr>
                <a:xfrm>
                  <a:off x="7677098" y="3456982"/>
                  <a:ext cx="118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Freihand 17">
                  <a:extLst>
                    <a:ext uri="{FF2B5EF4-FFF2-40B4-BE49-F238E27FC236}">
                      <a16:creationId xmlns:a16="http://schemas.microsoft.com/office/drawing/2014/main" id="{7AABFF3D-B95A-FFD6-5F88-A634E660878A}"/>
                    </a:ext>
                  </a:extLst>
                </p14:cNvPr>
                <p14:cNvContentPartPr/>
                <p14:nvPr/>
              </p14:nvContentPartPr>
              <p14:xfrm>
                <a:off x="7722458" y="3427102"/>
                <a:ext cx="371880" cy="151920"/>
              </p14:xfrm>
            </p:contentPart>
          </mc:Choice>
          <mc:Fallback xmlns="">
            <p:pic>
              <p:nvPicPr>
                <p:cNvPr id="18" name="Freihand 17">
                  <a:extLst>
                    <a:ext uri="{FF2B5EF4-FFF2-40B4-BE49-F238E27FC236}">
                      <a16:creationId xmlns:a16="http://schemas.microsoft.com/office/drawing/2014/main" id="{7AABFF3D-B95A-FFD6-5F88-A634E660878A}"/>
                    </a:ext>
                  </a:extLst>
                </p:cNvPr>
                <p:cNvPicPr/>
                <p:nvPr/>
              </p:nvPicPr>
              <p:blipFill>
                <a:blip r:embed="rId23"/>
                <a:stretch>
                  <a:fillRect/>
                </a:stretch>
              </p:blipFill>
              <p:spPr>
                <a:xfrm>
                  <a:off x="7713818" y="3418102"/>
                  <a:ext cx="38952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Freihand 18">
                  <a:extLst>
                    <a:ext uri="{FF2B5EF4-FFF2-40B4-BE49-F238E27FC236}">
                      <a16:creationId xmlns:a16="http://schemas.microsoft.com/office/drawing/2014/main" id="{F4EECC97-A7BA-DC19-9DFE-C4389C62837F}"/>
                    </a:ext>
                  </a:extLst>
                </p14:cNvPr>
                <p14:cNvContentPartPr/>
                <p14:nvPr/>
              </p14:nvContentPartPr>
              <p14:xfrm>
                <a:off x="7878698" y="3351862"/>
                <a:ext cx="108000" cy="118440"/>
              </p14:xfrm>
            </p:contentPart>
          </mc:Choice>
          <mc:Fallback xmlns="">
            <p:pic>
              <p:nvPicPr>
                <p:cNvPr id="19" name="Freihand 18">
                  <a:extLst>
                    <a:ext uri="{FF2B5EF4-FFF2-40B4-BE49-F238E27FC236}">
                      <a16:creationId xmlns:a16="http://schemas.microsoft.com/office/drawing/2014/main" id="{F4EECC97-A7BA-DC19-9DFE-C4389C62837F}"/>
                    </a:ext>
                  </a:extLst>
                </p:cNvPr>
                <p:cNvPicPr/>
                <p:nvPr/>
              </p:nvPicPr>
              <p:blipFill>
                <a:blip r:embed="rId25"/>
                <a:stretch>
                  <a:fillRect/>
                </a:stretch>
              </p:blipFill>
              <p:spPr>
                <a:xfrm>
                  <a:off x="7869698" y="3343222"/>
                  <a:ext cx="1256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1" name="Freihand 20">
                  <a:extLst>
                    <a:ext uri="{FF2B5EF4-FFF2-40B4-BE49-F238E27FC236}">
                      <a16:creationId xmlns:a16="http://schemas.microsoft.com/office/drawing/2014/main" id="{7DF6245F-83B9-1CA3-87C6-A110844E66C5}"/>
                    </a:ext>
                  </a:extLst>
                </p14:cNvPr>
                <p14:cNvContentPartPr/>
                <p14:nvPr/>
              </p14:nvContentPartPr>
              <p14:xfrm>
                <a:off x="8092538" y="3545542"/>
                <a:ext cx="108360" cy="139320"/>
              </p14:xfrm>
            </p:contentPart>
          </mc:Choice>
          <mc:Fallback xmlns="">
            <p:pic>
              <p:nvPicPr>
                <p:cNvPr id="21" name="Freihand 20">
                  <a:extLst>
                    <a:ext uri="{FF2B5EF4-FFF2-40B4-BE49-F238E27FC236}">
                      <a16:creationId xmlns:a16="http://schemas.microsoft.com/office/drawing/2014/main" id="{7DF6245F-83B9-1CA3-87C6-A110844E66C5}"/>
                    </a:ext>
                  </a:extLst>
                </p:cNvPr>
                <p:cNvPicPr/>
                <p:nvPr/>
              </p:nvPicPr>
              <p:blipFill>
                <a:blip r:embed="rId27"/>
                <a:stretch>
                  <a:fillRect/>
                </a:stretch>
              </p:blipFill>
              <p:spPr>
                <a:xfrm>
                  <a:off x="8083538" y="3536542"/>
                  <a:ext cx="126000" cy="156960"/>
                </a:xfrm>
                <a:prstGeom prst="rect">
                  <a:avLst/>
                </a:prstGeom>
              </p:spPr>
            </p:pic>
          </mc:Fallback>
        </mc:AlternateContent>
      </p:grpSp>
      <p:grpSp>
        <p:nvGrpSpPr>
          <p:cNvPr id="26" name="Gruppieren 25">
            <a:extLst>
              <a:ext uri="{FF2B5EF4-FFF2-40B4-BE49-F238E27FC236}">
                <a16:creationId xmlns:a16="http://schemas.microsoft.com/office/drawing/2014/main" id="{494F2A83-B98D-EA7E-60E2-78042801D49A}"/>
              </a:ext>
            </a:extLst>
          </p:cNvPr>
          <p:cNvGrpSpPr/>
          <p:nvPr/>
        </p:nvGrpSpPr>
        <p:grpSpPr>
          <a:xfrm>
            <a:off x="1077578" y="1554022"/>
            <a:ext cx="7173000" cy="501840"/>
            <a:chOff x="1077578" y="1554022"/>
            <a:chExt cx="7173000" cy="501840"/>
          </a:xfrm>
        </p:grpSpPr>
        <mc:AlternateContent xmlns:mc="http://schemas.openxmlformats.org/markup-compatibility/2006" xmlns:p14="http://schemas.microsoft.com/office/powerpoint/2010/main">
          <mc:Choice Requires="p14">
            <p:contentPart p14:bwMode="auto" r:id="rId28">
              <p14:nvContentPartPr>
                <p14:cNvPr id="2" name="Freihand 1">
                  <a:extLst>
                    <a:ext uri="{FF2B5EF4-FFF2-40B4-BE49-F238E27FC236}">
                      <a16:creationId xmlns:a16="http://schemas.microsoft.com/office/drawing/2014/main" id="{D6CDC4AB-5661-88A2-1687-D4039A1EB288}"/>
                    </a:ext>
                  </a:extLst>
                </p14:cNvPr>
                <p14:cNvContentPartPr/>
                <p14:nvPr/>
              </p14:nvContentPartPr>
              <p14:xfrm>
                <a:off x="1077578" y="1657342"/>
                <a:ext cx="6518880" cy="226800"/>
              </p14:xfrm>
            </p:contentPart>
          </mc:Choice>
          <mc:Fallback xmlns="">
            <p:pic>
              <p:nvPicPr>
                <p:cNvPr id="2" name="Freihand 1">
                  <a:extLst>
                    <a:ext uri="{FF2B5EF4-FFF2-40B4-BE49-F238E27FC236}">
                      <a16:creationId xmlns:a16="http://schemas.microsoft.com/office/drawing/2014/main" id="{D6CDC4AB-5661-88A2-1687-D4039A1EB288}"/>
                    </a:ext>
                  </a:extLst>
                </p:cNvPr>
                <p:cNvPicPr/>
                <p:nvPr/>
              </p:nvPicPr>
              <p:blipFill>
                <a:blip r:embed="rId29"/>
                <a:stretch>
                  <a:fillRect/>
                </a:stretch>
              </p:blipFill>
              <p:spPr>
                <a:xfrm>
                  <a:off x="1068938" y="1648702"/>
                  <a:ext cx="65365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 name="Freihand 3">
                  <a:extLst>
                    <a:ext uri="{FF2B5EF4-FFF2-40B4-BE49-F238E27FC236}">
                      <a16:creationId xmlns:a16="http://schemas.microsoft.com/office/drawing/2014/main" id="{E5241E4E-3A56-7759-F2FA-E2DD7BC23119}"/>
                    </a:ext>
                  </a:extLst>
                </p14:cNvPr>
                <p14:cNvContentPartPr/>
                <p14:nvPr/>
              </p14:nvContentPartPr>
              <p14:xfrm>
                <a:off x="7684658" y="1638622"/>
                <a:ext cx="106200" cy="197280"/>
              </p14:xfrm>
            </p:contentPart>
          </mc:Choice>
          <mc:Fallback xmlns="">
            <p:pic>
              <p:nvPicPr>
                <p:cNvPr id="4" name="Freihand 3">
                  <a:extLst>
                    <a:ext uri="{FF2B5EF4-FFF2-40B4-BE49-F238E27FC236}">
                      <a16:creationId xmlns:a16="http://schemas.microsoft.com/office/drawing/2014/main" id="{E5241E4E-3A56-7759-F2FA-E2DD7BC23119}"/>
                    </a:ext>
                  </a:extLst>
                </p:cNvPr>
                <p:cNvPicPr/>
                <p:nvPr/>
              </p:nvPicPr>
              <p:blipFill>
                <a:blip r:embed="rId31"/>
                <a:stretch>
                  <a:fillRect/>
                </a:stretch>
              </p:blipFill>
              <p:spPr>
                <a:xfrm>
                  <a:off x="7675658" y="1629982"/>
                  <a:ext cx="1238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 name="Freihand 4">
                  <a:extLst>
                    <a:ext uri="{FF2B5EF4-FFF2-40B4-BE49-F238E27FC236}">
                      <a16:creationId xmlns:a16="http://schemas.microsoft.com/office/drawing/2014/main" id="{78AB83DC-F025-612E-1C6F-C67E97CA80D2}"/>
                    </a:ext>
                  </a:extLst>
                </p14:cNvPr>
                <p14:cNvContentPartPr/>
                <p14:nvPr/>
              </p14:nvContentPartPr>
              <p14:xfrm>
                <a:off x="7763138" y="1634662"/>
                <a:ext cx="112680" cy="13320"/>
              </p14:xfrm>
            </p:contentPart>
          </mc:Choice>
          <mc:Fallback xmlns="">
            <p:pic>
              <p:nvPicPr>
                <p:cNvPr id="5" name="Freihand 4">
                  <a:extLst>
                    <a:ext uri="{FF2B5EF4-FFF2-40B4-BE49-F238E27FC236}">
                      <a16:creationId xmlns:a16="http://schemas.microsoft.com/office/drawing/2014/main" id="{78AB83DC-F025-612E-1C6F-C67E97CA80D2}"/>
                    </a:ext>
                  </a:extLst>
                </p:cNvPr>
                <p:cNvPicPr/>
                <p:nvPr/>
              </p:nvPicPr>
              <p:blipFill>
                <a:blip r:embed="rId33"/>
                <a:stretch>
                  <a:fillRect/>
                </a:stretch>
              </p:blipFill>
              <p:spPr>
                <a:xfrm>
                  <a:off x="7754498" y="1625662"/>
                  <a:ext cx="13032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 name="Freihand 5">
                  <a:extLst>
                    <a:ext uri="{FF2B5EF4-FFF2-40B4-BE49-F238E27FC236}">
                      <a16:creationId xmlns:a16="http://schemas.microsoft.com/office/drawing/2014/main" id="{E8227510-2A23-CFDA-A932-6996273B0010}"/>
                    </a:ext>
                  </a:extLst>
                </p14:cNvPr>
                <p14:cNvContentPartPr/>
                <p14:nvPr/>
              </p14:nvContentPartPr>
              <p14:xfrm>
                <a:off x="7885538" y="1590742"/>
                <a:ext cx="110880" cy="213840"/>
              </p14:xfrm>
            </p:contentPart>
          </mc:Choice>
          <mc:Fallback xmlns="">
            <p:pic>
              <p:nvPicPr>
                <p:cNvPr id="6" name="Freihand 5">
                  <a:extLst>
                    <a:ext uri="{FF2B5EF4-FFF2-40B4-BE49-F238E27FC236}">
                      <a16:creationId xmlns:a16="http://schemas.microsoft.com/office/drawing/2014/main" id="{E8227510-2A23-CFDA-A932-6996273B0010}"/>
                    </a:ext>
                  </a:extLst>
                </p:cNvPr>
                <p:cNvPicPr/>
                <p:nvPr/>
              </p:nvPicPr>
              <p:blipFill>
                <a:blip r:embed="rId35"/>
                <a:stretch>
                  <a:fillRect/>
                </a:stretch>
              </p:blipFill>
              <p:spPr>
                <a:xfrm>
                  <a:off x="7876898" y="1582102"/>
                  <a:ext cx="12852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 name="Freihand 6">
                  <a:extLst>
                    <a:ext uri="{FF2B5EF4-FFF2-40B4-BE49-F238E27FC236}">
                      <a16:creationId xmlns:a16="http://schemas.microsoft.com/office/drawing/2014/main" id="{B15D5429-0A70-F12F-EBBF-40E8FE8EC4ED}"/>
                    </a:ext>
                  </a:extLst>
                </p14:cNvPr>
                <p14:cNvContentPartPr/>
                <p14:nvPr/>
              </p14:nvContentPartPr>
              <p14:xfrm>
                <a:off x="7985618" y="1554022"/>
                <a:ext cx="174240" cy="288720"/>
              </p14:xfrm>
            </p:contentPart>
          </mc:Choice>
          <mc:Fallback xmlns="">
            <p:pic>
              <p:nvPicPr>
                <p:cNvPr id="7" name="Freihand 6">
                  <a:extLst>
                    <a:ext uri="{FF2B5EF4-FFF2-40B4-BE49-F238E27FC236}">
                      <a16:creationId xmlns:a16="http://schemas.microsoft.com/office/drawing/2014/main" id="{B15D5429-0A70-F12F-EBBF-40E8FE8EC4ED}"/>
                    </a:ext>
                  </a:extLst>
                </p:cNvPr>
                <p:cNvPicPr/>
                <p:nvPr/>
              </p:nvPicPr>
              <p:blipFill>
                <a:blip r:embed="rId37"/>
                <a:stretch>
                  <a:fillRect/>
                </a:stretch>
              </p:blipFill>
              <p:spPr>
                <a:xfrm>
                  <a:off x="7976978" y="1545382"/>
                  <a:ext cx="19188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 name="Freihand 7">
                  <a:extLst>
                    <a:ext uri="{FF2B5EF4-FFF2-40B4-BE49-F238E27FC236}">
                      <a16:creationId xmlns:a16="http://schemas.microsoft.com/office/drawing/2014/main" id="{77823485-9330-B570-9DB5-5FE4E887E023}"/>
                    </a:ext>
                  </a:extLst>
                </p14:cNvPr>
                <p14:cNvContentPartPr/>
                <p14:nvPr/>
              </p14:nvContentPartPr>
              <p14:xfrm>
                <a:off x="8184698" y="1819342"/>
                <a:ext cx="65880" cy="65880"/>
              </p14:xfrm>
            </p:contentPart>
          </mc:Choice>
          <mc:Fallback xmlns="">
            <p:pic>
              <p:nvPicPr>
                <p:cNvPr id="8" name="Freihand 7">
                  <a:extLst>
                    <a:ext uri="{FF2B5EF4-FFF2-40B4-BE49-F238E27FC236}">
                      <a16:creationId xmlns:a16="http://schemas.microsoft.com/office/drawing/2014/main" id="{77823485-9330-B570-9DB5-5FE4E887E023}"/>
                    </a:ext>
                  </a:extLst>
                </p:cNvPr>
                <p:cNvPicPr/>
                <p:nvPr/>
              </p:nvPicPr>
              <p:blipFill>
                <a:blip r:embed="rId39"/>
                <a:stretch>
                  <a:fillRect/>
                </a:stretch>
              </p:blipFill>
              <p:spPr>
                <a:xfrm>
                  <a:off x="8176058" y="1810342"/>
                  <a:ext cx="835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64BEA46E-28A1-CA0D-DDEB-838A37C5504C}"/>
                    </a:ext>
                  </a:extLst>
                </p14:cNvPr>
                <p14:cNvContentPartPr/>
                <p14:nvPr/>
              </p14:nvContentPartPr>
              <p14:xfrm>
                <a:off x="7441658" y="1775422"/>
                <a:ext cx="177480" cy="280440"/>
              </p14:xfrm>
            </p:contentPart>
          </mc:Choice>
          <mc:Fallback xmlns="">
            <p:pic>
              <p:nvPicPr>
                <p:cNvPr id="25" name="Freihand 24">
                  <a:extLst>
                    <a:ext uri="{FF2B5EF4-FFF2-40B4-BE49-F238E27FC236}">
                      <a16:creationId xmlns:a16="http://schemas.microsoft.com/office/drawing/2014/main" id="{64BEA46E-28A1-CA0D-DDEB-838A37C5504C}"/>
                    </a:ext>
                  </a:extLst>
                </p:cNvPr>
                <p:cNvPicPr/>
                <p:nvPr/>
              </p:nvPicPr>
              <p:blipFill>
                <a:blip r:embed="rId41"/>
                <a:stretch>
                  <a:fillRect/>
                </a:stretch>
              </p:blipFill>
              <p:spPr>
                <a:xfrm>
                  <a:off x="7433018" y="1766782"/>
                  <a:ext cx="195120" cy="298080"/>
                </a:xfrm>
                <a:prstGeom prst="rect">
                  <a:avLst/>
                </a:prstGeom>
              </p:spPr>
            </p:pic>
          </mc:Fallback>
        </mc:AlternateContent>
      </p:grpSp>
      <p:grpSp>
        <p:nvGrpSpPr>
          <p:cNvPr id="33" name="Gruppieren 32">
            <a:extLst>
              <a:ext uri="{FF2B5EF4-FFF2-40B4-BE49-F238E27FC236}">
                <a16:creationId xmlns:a16="http://schemas.microsoft.com/office/drawing/2014/main" id="{EBB60810-6432-B0DA-3F90-FBAA7E115BDA}"/>
              </a:ext>
            </a:extLst>
          </p:cNvPr>
          <p:cNvGrpSpPr/>
          <p:nvPr/>
        </p:nvGrpSpPr>
        <p:grpSpPr>
          <a:xfrm>
            <a:off x="8671418" y="3424582"/>
            <a:ext cx="1109520" cy="269280"/>
            <a:chOff x="8671418" y="3424582"/>
            <a:chExt cx="1109520" cy="269280"/>
          </a:xfrm>
        </p:grpSpPr>
        <mc:AlternateContent xmlns:mc="http://schemas.openxmlformats.org/markup-compatibility/2006" xmlns:p14="http://schemas.microsoft.com/office/powerpoint/2010/main">
          <mc:Choice Requires="p14">
            <p:contentPart p14:bwMode="auto" r:id="rId42">
              <p14:nvContentPartPr>
                <p14:cNvPr id="27" name="Freihand 26">
                  <a:extLst>
                    <a:ext uri="{FF2B5EF4-FFF2-40B4-BE49-F238E27FC236}">
                      <a16:creationId xmlns:a16="http://schemas.microsoft.com/office/drawing/2014/main" id="{EE219F0E-941B-047F-865E-6BA5ED76AD6E}"/>
                    </a:ext>
                  </a:extLst>
                </p14:cNvPr>
                <p14:cNvContentPartPr/>
                <p14:nvPr/>
              </p14:nvContentPartPr>
              <p14:xfrm>
                <a:off x="8671418" y="3483262"/>
                <a:ext cx="8640" cy="165960"/>
              </p14:xfrm>
            </p:contentPart>
          </mc:Choice>
          <mc:Fallback xmlns="">
            <p:pic>
              <p:nvPicPr>
                <p:cNvPr id="27" name="Freihand 26">
                  <a:extLst>
                    <a:ext uri="{FF2B5EF4-FFF2-40B4-BE49-F238E27FC236}">
                      <a16:creationId xmlns:a16="http://schemas.microsoft.com/office/drawing/2014/main" id="{EE219F0E-941B-047F-865E-6BA5ED76AD6E}"/>
                    </a:ext>
                  </a:extLst>
                </p:cNvPr>
                <p:cNvPicPr/>
                <p:nvPr/>
              </p:nvPicPr>
              <p:blipFill>
                <a:blip r:embed="rId43"/>
                <a:stretch>
                  <a:fillRect/>
                </a:stretch>
              </p:blipFill>
              <p:spPr>
                <a:xfrm>
                  <a:off x="8662778" y="3474622"/>
                  <a:ext cx="262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Freihand 27">
                  <a:extLst>
                    <a:ext uri="{FF2B5EF4-FFF2-40B4-BE49-F238E27FC236}">
                      <a16:creationId xmlns:a16="http://schemas.microsoft.com/office/drawing/2014/main" id="{6764DEC9-CBAA-396A-C747-9757B8834E55}"/>
                    </a:ext>
                  </a:extLst>
                </p14:cNvPr>
                <p14:cNvContentPartPr/>
                <p14:nvPr/>
              </p14:nvContentPartPr>
              <p14:xfrm>
                <a:off x="8676098" y="3424582"/>
                <a:ext cx="143640" cy="230400"/>
              </p14:xfrm>
            </p:contentPart>
          </mc:Choice>
          <mc:Fallback xmlns="">
            <p:pic>
              <p:nvPicPr>
                <p:cNvPr id="28" name="Freihand 27">
                  <a:extLst>
                    <a:ext uri="{FF2B5EF4-FFF2-40B4-BE49-F238E27FC236}">
                      <a16:creationId xmlns:a16="http://schemas.microsoft.com/office/drawing/2014/main" id="{6764DEC9-CBAA-396A-C747-9757B8834E55}"/>
                    </a:ext>
                  </a:extLst>
                </p:cNvPr>
                <p:cNvPicPr/>
                <p:nvPr/>
              </p:nvPicPr>
              <p:blipFill>
                <a:blip r:embed="rId45"/>
                <a:stretch>
                  <a:fillRect/>
                </a:stretch>
              </p:blipFill>
              <p:spPr>
                <a:xfrm>
                  <a:off x="8667098" y="3415582"/>
                  <a:ext cx="1612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Freihand 28">
                  <a:extLst>
                    <a:ext uri="{FF2B5EF4-FFF2-40B4-BE49-F238E27FC236}">
                      <a16:creationId xmlns:a16="http://schemas.microsoft.com/office/drawing/2014/main" id="{553F40AC-E2E4-75E2-FCC6-5CAA47006BD0}"/>
                    </a:ext>
                  </a:extLst>
                </p14:cNvPr>
                <p14:cNvContentPartPr/>
                <p14:nvPr/>
              </p14:nvContentPartPr>
              <p14:xfrm>
                <a:off x="8890658" y="3554902"/>
                <a:ext cx="123840" cy="135720"/>
              </p14:xfrm>
            </p:contentPart>
          </mc:Choice>
          <mc:Fallback xmlns="">
            <p:pic>
              <p:nvPicPr>
                <p:cNvPr id="29" name="Freihand 28">
                  <a:extLst>
                    <a:ext uri="{FF2B5EF4-FFF2-40B4-BE49-F238E27FC236}">
                      <a16:creationId xmlns:a16="http://schemas.microsoft.com/office/drawing/2014/main" id="{553F40AC-E2E4-75E2-FCC6-5CAA47006BD0}"/>
                    </a:ext>
                  </a:extLst>
                </p:cNvPr>
                <p:cNvPicPr/>
                <p:nvPr/>
              </p:nvPicPr>
              <p:blipFill>
                <a:blip r:embed="rId47"/>
                <a:stretch>
                  <a:fillRect/>
                </a:stretch>
              </p:blipFill>
              <p:spPr>
                <a:xfrm>
                  <a:off x="8882018" y="3546262"/>
                  <a:ext cx="1414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Freihand 29">
                  <a:extLst>
                    <a:ext uri="{FF2B5EF4-FFF2-40B4-BE49-F238E27FC236}">
                      <a16:creationId xmlns:a16="http://schemas.microsoft.com/office/drawing/2014/main" id="{9FADFBC0-9E55-B379-EA97-61BDEB06E4F5}"/>
                    </a:ext>
                  </a:extLst>
                </p14:cNvPr>
                <p14:cNvContentPartPr/>
                <p14:nvPr/>
              </p14:nvContentPartPr>
              <p14:xfrm>
                <a:off x="9116378" y="3490462"/>
                <a:ext cx="286560" cy="115920"/>
              </p14:xfrm>
            </p:contentPart>
          </mc:Choice>
          <mc:Fallback xmlns="">
            <p:pic>
              <p:nvPicPr>
                <p:cNvPr id="30" name="Freihand 29">
                  <a:extLst>
                    <a:ext uri="{FF2B5EF4-FFF2-40B4-BE49-F238E27FC236}">
                      <a16:creationId xmlns:a16="http://schemas.microsoft.com/office/drawing/2014/main" id="{9FADFBC0-9E55-B379-EA97-61BDEB06E4F5}"/>
                    </a:ext>
                  </a:extLst>
                </p:cNvPr>
                <p:cNvPicPr/>
                <p:nvPr/>
              </p:nvPicPr>
              <p:blipFill>
                <a:blip r:embed="rId49"/>
                <a:stretch>
                  <a:fillRect/>
                </a:stretch>
              </p:blipFill>
              <p:spPr>
                <a:xfrm>
                  <a:off x="9107378" y="3481822"/>
                  <a:ext cx="30420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Freihand 30">
                  <a:extLst>
                    <a:ext uri="{FF2B5EF4-FFF2-40B4-BE49-F238E27FC236}">
                      <a16:creationId xmlns:a16="http://schemas.microsoft.com/office/drawing/2014/main" id="{B4893769-64FB-5F1E-F46C-40BDF7A22055}"/>
                    </a:ext>
                  </a:extLst>
                </p14:cNvPr>
                <p14:cNvContentPartPr/>
                <p14:nvPr/>
              </p14:nvContentPartPr>
              <p14:xfrm>
                <a:off x="9311858" y="3429622"/>
                <a:ext cx="198360" cy="259200"/>
              </p14:xfrm>
            </p:contentPart>
          </mc:Choice>
          <mc:Fallback xmlns="">
            <p:pic>
              <p:nvPicPr>
                <p:cNvPr id="31" name="Freihand 30">
                  <a:extLst>
                    <a:ext uri="{FF2B5EF4-FFF2-40B4-BE49-F238E27FC236}">
                      <a16:creationId xmlns:a16="http://schemas.microsoft.com/office/drawing/2014/main" id="{B4893769-64FB-5F1E-F46C-40BDF7A22055}"/>
                    </a:ext>
                  </a:extLst>
                </p:cNvPr>
                <p:cNvPicPr/>
                <p:nvPr/>
              </p:nvPicPr>
              <p:blipFill>
                <a:blip r:embed="rId51"/>
                <a:stretch>
                  <a:fillRect/>
                </a:stretch>
              </p:blipFill>
              <p:spPr>
                <a:xfrm>
                  <a:off x="9302858" y="3420982"/>
                  <a:ext cx="21600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2" name="Freihand 31">
                  <a:extLst>
                    <a:ext uri="{FF2B5EF4-FFF2-40B4-BE49-F238E27FC236}">
                      <a16:creationId xmlns:a16="http://schemas.microsoft.com/office/drawing/2014/main" id="{7CBCF18A-C582-55B3-CF0B-D3D03F84A752}"/>
                    </a:ext>
                  </a:extLst>
                </p14:cNvPr>
                <p14:cNvContentPartPr/>
                <p14:nvPr/>
              </p14:nvContentPartPr>
              <p14:xfrm>
                <a:off x="9557378" y="3559582"/>
                <a:ext cx="223560" cy="134280"/>
              </p14:xfrm>
            </p:contentPart>
          </mc:Choice>
          <mc:Fallback xmlns="">
            <p:pic>
              <p:nvPicPr>
                <p:cNvPr id="32" name="Freihand 31">
                  <a:extLst>
                    <a:ext uri="{FF2B5EF4-FFF2-40B4-BE49-F238E27FC236}">
                      <a16:creationId xmlns:a16="http://schemas.microsoft.com/office/drawing/2014/main" id="{7CBCF18A-C582-55B3-CF0B-D3D03F84A752}"/>
                    </a:ext>
                  </a:extLst>
                </p:cNvPr>
                <p:cNvPicPr/>
                <p:nvPr/>
              </p:nvPicPr>
              <p:blipFill>
                <a:blip r:embed="rId53"/>
                <a:stretch>
                  <a:fillRect/>
                </a:stretch>
              </p:blipFill>
              <p:spPr>
                <a:xfrm>
                  <a:off x="9548738" y="3550942"/>
                  <a:ext cx="241200" cy="15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4">
            <p14:nvContentPartPr>
              <p14:cNvPr id="34" name="Freihand 33">
                <a:extLst>
                  <a:ext uri="{FF2B5EF4-FFF2-40B4-BE49-F238E27FC236}">
                    <a16:creationId xmlns:a16="http://schemas.microsoft.com/office/drawing/2014/main" id="{2F1B3435-FFDA-7513-E984-4E836F96FC73}"/>
                  </a:ext>
                </a:extLst>
              </p14:cNvPr>
              <p14:cNvContentPartPr/>
              <p14:nvPr/>
            </p14:nvContentPartPr>
            <p14:xfrm>
              <a:off x="4770458" y="3689542"/>
              <a:ext cx="93240" cy="84960"/>
            </p14:xfrm>
          </p:contentPart>
        </mc:Choice>
        <mc:Fallback xmlns="">
          <p:pic>
            <p:nvPicPr>
              <p:cNvPr id="34" name="Freihand 33">
                <a:extLst>
                  <a:ext uri="{FF2B5EF4-FFF2-40B4-BE49-F238E27FC236}">
                    <a16:creationId xmlns:a16="http://schemas.microsoft.com/office/drawing/2014/main" id="{2F1B3435-FFDA-7513-E984-4E836F96FC73}"/>
                  </a:ext>
                </a:extLst>
              </p:cNvPr>
              <p:cNvPicPr/>
              <p:nvPr/>
            </p:nvPicPr>
            <p:blipFill>
              <a:blip r:embed="rId55"/>
              <a:stretch>
                <a:fillRect/>
              </a:stretch>
            </p:blipFill>
            <p:spPr>
              <a:xfrm>
                <a:off x="4761458" y="3680542"/>
                <a:ext cx="110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Freihand 34">
                <a:extLst>
                  <a:ext uri="{FF2B5EF4-FFF2-40B4-BE49-F238E27FC236}">
                    <a16:creationId xmlns:a16="http://schemas.microsoft.com/office/drawing/2014/main" id="{7FCDEAA3-283B-7575-0DE0-8062CAE1BCBC}"/>
                  </a:ext>
                </a:extLst>
              </p14:cNvPr>
              <p14:cNvContentPartPr/>
              <p14:nvPr/>
            </p14:nvContentPartPr>
            <p14:xfrm>
              <a:off x="3531698" y="3561022"/>
              <a:ext cx="1652400" cy="303480"/>
            </p14:xfrm>
          </p:contentPart>
        </mc:Choice>
        <mc:Fallback xmlns="">
          <p:pic>
            <p:nvPicPr>
              <p:cNvPr id="35" name="Freihand 34">
                <a:extLst>
                  <a:ext uri="{FF2B5EF4-FFF2-40B4-BE49-F238E27FC236}">
                    <a16:creationId xmlns:a16="http://schemas.microsoft.com/office/drawing/2014/main" id="{7FCDEAA3-283B-7575-0DE0-8062CAE1BCBC}"/>
                  </a:ext>
                </a:extLst>
              </p:cNvPr>
              <p:cNvPicPr/>
              <p:nvPr/>
            </p:nvPicPr>
            <p:blipFill>
              <a:blip r:embed="rId57"/>
              <a:stretch>
                <a:fillRect/>
              </a:stretch>
            </p:blipFill>
            <p:spPr>
              <a:xfrm>
                <a:off x="3523058" y="3552382"/>
                <a:ext cx="167004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Freihand 35">
                <a:extLst>
                  <a:ext uri="{FF2B5EF4-FFF2-40B4-BE49-F238E27FC236}">
                    <a16:creationId xmlns:a16="http://schemas.microsoft.com/office/drawing/2014/main" id="{54FCC96F-2375-A2C4-BB56-DA55F98CEB8D}"/>
                  </a:ext>
                </a:extLst>
              </p14:cNvPr>
              <p14:cNvContentPartPr/>
              <p14:nvPr/>
            </p14:nvContentPartPr>
            <p14:xfrm>
              <a:off x="3659138" y="3472462"/>
              <a:ext cx="64800" cy="444240"/>
            </p14:xfrm>
          </p:contentPart>
        </mc:Choice>
        <mc:Fallback xmlns="">
          <p:pic>
            <p:nvPicPr>
              <p:cNvPr id="36" name="Freihand 35">
                <a:extLst>
                  <a:ext uri="{FF2B5EF4-FFF2-40B4-BE49-F238E27FC236}">
                    <a16:creationId xmlns:a16="http://schemas.microsoft.com/office/drawing/2014/main" id="{54FCC96F-2375-A2C4-BB56-DA55F98CEB8D}"/>
                  </a:ext>
                </a:extLst>
              </p:cNvPr>
              <p:cNvPicPr/>
              <p:nvPr/>
            </p:nvPicPr>
            <p:blipFill>
              <a:blip r:embed="rId59"/>
              <a:stretch>
                <a:fillRect/>
              </a:stretch>
            </p:blipFill>
            <p:spPr>
              <a:xfrm>
                <a:off x="3650498" y="3463462"/>
                <a:ext cx="82440" cy="461880"/>
              </a:xfrm>
              <a:prstGeom prst="rect">
                <a:avLst/>
              </a:prstGeom>
            </p:spPr>
          </p:pic>
        </mc:Fallback>
      </mc:AlternateContent>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ChangeArrowheads="1"/>
          </p:cNvSpPr>
          <p:nvPr/>
        </p:nvSpPr>
        <p:spPr bwMode="auto">
          <a:xfrm>
            <a:off x="4367214" y="215752"/>
            <a:ext cx="63007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latin typeface="Sparkasse Rg" pitchFamily="34" charset="0"/>
              </a:rPr>
              <a:t>Verteilungsrechnung</a:t>
            </a:r>
          </a:p>
        </p:txBody>
      </p:sp>
      <p:sp>
        <p:nvSpPr>
          <p:cNvPr id="57348" name="Text Box 3"/>
          <p:cNvSpPr txBox="1">
            <a:spLocks noChangeArrowheads="1"/>
          </p:cNvSpPr>
          <p:nvPr/>
        </p:nvSpPr>
        <p:spPr bwMode="auto">
          <a:xfrm>
            <a:off x="102033" y="679598"/>
            <a:ext cx="9180513" cy="575468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Clr>
                <a:srgbClr val="000000"/>
              </a:buClr>
              <a:buSzPct val="100000"/>
              <a:buFont typeface="Times New Roman" pitchFamily="18" charset="0"/>
              <a:buNone/>
            </a:pPr>
            <a:r>
              <a:rPr lang="de-DE" altLang="de-DE" sz="2300" dirty="0"/>
              <a:t>Die Verteilungsrechnung fragt nach den verschiedenen Einkommensarten,</a:t>
            </a:r>
          </a:p>
          <a:p>
            <a:pPr>
              <a:buClr>
                <a:srgbClr val="000000"/>
              </a:buClr>
              <a:buSzPct val="100000"/>
              <a:buFont typeface="Times New Roman" pitchFamily="18" charset="0"/>
              <a:buNone/>
            </a:pPr>
            <a:r>
              <a:rPr lang="de-DE" altLang="de-DE" sz="2300" dirty="0"/>
              <a:t>aus denen sich das Volkseinkommen zusammensetzt.</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Grundsätzlich wird dabei zwischen </a:t>
            </a:r>
            <a:r>
              <a:rPr lang="de-DE" altLang="de-DE" sz="2300" b="1" dirty="0"/>
              <a:t>Lohneinkommen und </a:t>
            </a:r>
            <a:r>
              <a:rPr lang="de-DE" altLang="de-DE" sz="2300" b="1" dirty="0" err="1"/>
              <a:t>Gewinnein</a:t>
            </a:r>
            <a:r>
              <a:rPr lang="de-DE" altLang="de-DE" sz="2300" b="1" dirty="0"/>
              <a:t>-</a:t>
            </a:r>
          </a:p>
          <a:p>
            <a:pPr>
              <a:buClr>
                <a:srgbClr val="000000"/>
              </a:buClr>
              <a:buSzPct val="100000"/>
              <a:buFont typeface="Times New Roman" pitchFamily="18" charset="0"/>
              <a:buNone/>
            </a:pPr>
            <a:r>
              <a:rPr lang="de-DE" altLang="de-DE" sz="2300" b="1" dirty="0"/>
              <a:t>kommen</a:t>
            </a:r>
            <a:r>
              <a:rPr lang="de-DE" altLang="de-DE" sz="2300" dirty="0"/>
              <a:t> unterschieden. Als Maß für die Einkommensaufteilung wird</a:t>
            </a:r>
          </a:p>
          <a:p>
            <a:pPr>
              <a:buClr>
                <a:srgbClr val="000000"/>
              </a:buClr>
              <a:buSzPct val="100000"/>
              <a:buFont typeface="Times New Roman" pitchFamily="18" charset="0"/>
              <a:buNone/>
            </a:pPr>
            <a:r>
              <a:rPr lang="de-DE" altLang="de-DE" sz="2300" dirty="0"/>
              <a:t>die </a:t>
            </a:r>
            <a:r>
              <a:rPr lang="de-DE" altLang="de-DE" sz="2300" b="1" dirty="0"/>
              <a:t>Lohnquote</a:t>
            </a:r>
            <a:r>
              <a:rPr lang="de-DE" altLang="de-DE" sz="2300" dirty="0"/>
              <a:t> verwendet.</a:t>
            </a:r>
          </a:p>
          <a:p>
            <a:pPr>
              <a:buClr>
                <a:srgbClr val="000000"/>
              </a:buClr>
              <a:buSzPct val="100000"/>
              <a:buFont typeface="Times New Roman" pitchFamily="18" charset="0"/>
              <a:buNone/>
            </a:pPr>
            <a:r>
              <a:rPr lang="de-DE" altLang="de-DE" sz="2300" dirty="0"/>
              <a:t> </a:t>
            </a:r>
          </a:p>
          <a:p>
            <a:pPr>
              <a:buClr>
                <a:srgbClr val="000000"/>
              </a:buClr>
              <a:buSzPct val="100000"/>
              <a:buFont typeface="Times New Roman" pitchFamily="18" charset="0"/>
              <a:buNone/>
            </a:pPr>
            <a:r>
              <a:rPr lang="de-DE" altLang="de-DE" sz="2300" dirty="0"/>
              <a:t>					Arbeitnehmerentgelt</a:t>
            </a:r>
          </a:p>
          <a:p>
            <a:pPr>
              <a:buClr>
                <a:srgbClr val="000000"/>
              </a:buClr>
              <a:buSzPct val="100000"/>
              <a:buFont typeface="Times New Roman" pitchFamily="18" charset="0"/>
              <a:buNone/>
            </a:pPr>
            <a:r>
              <a:rPr lang="de-DE" altLang="de-DE" sz="2300" dirty="0"/>
              <a:t>Lohnquote =</a:t>
            </a:r>
          </a:p>
          <a:p>
            <a:pPr>
              <a:buClr>
                <a:srgbClr val="000000"/>
              </a:buClr>
              <a:buSzPct val="100000"/>
              <a:buFont typeface="Times New Roman" pitchFamily="18" charset="0"/>
              <a:buNone/>
            </a:pPr>
            <a:r>
              <a:rPr lang="de-DE" altLang="de-DE" sz="2300" dirty="0"/>
              <a:t>					   Volkseinkommen</a:t>
            </a:r>
          </a:p>
          <a:p>
            <a:pPr>
              <a:buClr>
                <a:srgbClr val="000000"/>
              </a:buClr>
              <a:buSzPct val="100000"/>
              <a:buFont typeface="Times New Roman" pitchFamily="18" charset="0"/>
              <a:buNone/>
            </a:pPr>
            <a:endParaRPr lang="de-DE" altLang="de-DE" sz="2300" dirty="0"/>
          </a:p>
          <a:p>
            <a:pPr>
              <a:buClr>
                <a:srgbClr val="000000"/>
              </a:buClr>
              <a:buSzPct val="100000"/>
              <a:buFont typeface="Times New Roman" pitchFamily="18" charset="0"/>
              <a:buNone/>
            </a:pPr>
            <a:r>
              <a:rPr lang="de-DE" altLang="de-DE" sz="2300" dirty="0"/>
              <a:t>Die Lohnquote berücksichtigt aber keine strukturellen Schwankungen</a:t>
            </a:r>
          </a:p>
          <a:p>
            <a:pPr>
              <a:buClr>
                <a:srgbClr val="000000"/>
              </a:buClr>
              <a:buSzPct val="100000"/>
              <a:buFont typeface="Times New Roman" pitchFamily="18" charset="0"/>
              <a:buNone/>
            </a:pPr>
            <a:r>
              <a:rPr lang="de-DE" altLang="de-DE" sz="2300" dirty="0"/>
              <a:t>am Arbeitsmarkt, falls beispielsweise der Anteil der Selbstständigen an</a:t>
            </a:r>
          </a:p>
          <a:p>
            <a:pPr>
              <a:buClr>
                <a:srgbClr val="000000"/>
              </a:buClr>
              <a:buSzPct val="100000"/>
              <a:buFont typeface="Times New Roman" pitchFamily="18" charset="0"/>
              <a:buNone/>
            </a:pPr>
            <a:r>
              <a:rPr lang="de-DE" altLang="de-DE" sz="2300" dirty="0"/>
              <a:t>allen Erwerbstätigen sinkt. Dies berücksichtigt die </a:t>
            </a:r>
            <a:r>
              <a:rPr lang="de-DE" altLang="de-DE" sz="2300" b="1" dirty="0"/>
              <a:t>bereinigte Lohnquote.</a:t>
            </a:r>
          </a:p>
          <a:p>
            <a:pPr>
              <a:buClr>
                <a:srgbClr val="000000"/>
              </a:buClr>
              <a:buSzPct val="100000"/>
              <a:buFont typeface="Times New Roman" pitchFamily="18" charset="0"/>
              <a:buNone/>
            </a:pPr>
            <a:r>
              <a:rPr lang="de-DE" altLang="de-DE" sz="2300" dirty="0"/>
              <a:t>Sie wird berechnet, indem von einem konstanten Verhältnis von Arbeitnehmern zu Selbständigen ausgegangen wird.</a:t>
            </a:r>
          </a:p>
        </p:txBody>
      </p:sp>
      <p:cxnSp>
        <p:nvCxnSpPr>
          <p:cNvPr id="57349" name="Gerade Verbindung 2"/>
          <p:cNvCxnSpPr>
            <a:cxnSpLocks noChangeShapeType="1"/>
          </p:cNvCxnSpPr>
          <p:nvPr/>
        </p:nvCxnSpPr>
        <p:spPr bwMode="auto">
          <a:xfrm>
            <a:off x="4579026" y="3713650"/>
            <a:ext cx="3097212" cy="0"/>
          </a:xfrm>
          <a:prstGeom prst="line">
            <a:avLst/>
          </a:prstGeom>
          <a:no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hteck 6">
            <a:extLst>
              <a:ext uri="{FF2B5EF4-FFF2-40B4-BE49-F238E27FC236}">
                <a16:creationId xmlns:a16="http://schemas.microsoft.com/office/drawing/2014/main" id="{CDCCDBD6-CAD9-42D6-B11A-1B62EA4DCD8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11" name="Freihand 10">
                <a:extLst>
                  <a:ext uri="{FF2B5EF4-FFF2-40B4-BE49-F238E27FC236}">
                    <a16:creationId xmlns:a16="http://schemas.microsoft.com/office/drawing/2014/main" id="{31BC8AE5-5610-57C8-7E59-A6A9BCC141E9}"/>
                  </a:ext>
                </a:extLst>
              </p14:cNvPr>
              <p14:cNvContentPartPr/>
              <p14:nvPr/>
            </p14:nvContentPartPr>
            <p14:xfrm>
              <a:off x="107738" y="4544542"/>
              <a:ext cx="26640" cy="1745640"/>
            </p14:xfrm>
          </p:contentPart>
        </mc:Choice>
        <mc:Fallback xmlns="">
          <p:pic>
            <p:nvPicPr>
              <p:cNvPr id="11" name="Freihand 10">
                <a:extLst>
                  <a:ext uri="{FF2B5EF4-FFF2-40B4-BE49-F238E27FC236}">
                    <a16:creationId xmlns:a16="http://schemas.microsoft.com/office/drawing/2014/main" id="{31BC8AE5-5610-57C8-7E59-A6A9BCC141E9}"/>
                  </a:ext>
                </a:extLst>
              </p:cNvPr>
              <p:cNvPicPr/>
              <p:nvPr/>
            </p:nvPicPr>
            <p:blipFill>
              <a:blip r:embed="rId4"/>
              <a:stretch>
                <a:fillRect/>
              </a:stretch>
            </p:blipFill>
            <p:spPr>
              <a:xfrm>
                <a:off x="98738" y="4535542"/>
                <a:ext cx="44280" cy="1763280"/>
              </a:xfrm>
              <a:prstGeom prst="rect">
                <a:avLst/>
              </a:prstGeom>
            </p:spPr>
          </p:pic>
        </mc:Fallback>
      </mc:AlternateContent>
      <p:grpSp>
        <p:nvGrpSpPr>
          <p:cNvPr id="13" name="Gruppieren 12">
            <a:extLst>
              <a:ext uri="{FF2B5EF4-FFF2-40B4-BE49-F238E27FC236}">
                <a16:creationId xmlns:a16="http://schemas.microsoft.com/office/drawing/2014/main" id="{03E7A9EB-590E-4195-90DE-8A2FCFD47A07}"/>
              </a:ext>
            </a:extLst>
          </p:cNvPr>
          <p:cNvGrpSpPr/>
          <p:nvPr/>
        </p:nvGrpSpPr>
        <p:grpSpPr>
          <a:xfrm>
            <a:off x="145178" y="2860462"/>
            <a:ext cx="7846920" cy="1766880"/>
            <a:chOff x="145178" y="2860462"/>
            <a:chExt cx="7846920" cy="1766880"/>
          </a:xfrm>
        </p:grpSpPr>
        <mc:AlternateContent xmlns:mc="http://schemas.openxmlformats.org/markup-compatibility/2006" xmlns:p14="http://schemas.microsoft.com/office/powerpoint/2010/main">
          <mc:Choice Requires="p14">
            <p:contentPart p14:bwMode="auto" r:id="rId5">
              <p14:nvContentPartPr>
                <p14:cNvPr id="2" name="Freihand 1">
                  <a:extLst>
                    <a:ext uri="{FF2B5EF4-FFF2-40B4-BE49-F238E27FC236}">
                      <a16:creationId xmlns:a16="http://schemas.microsoft.com/office/drawing/2014/main" id="{9E747200-91AA-F72F-B007-F8F3B074FF06}"/>
                    </a:ext>
                  </a:extLst>
                </p14:cNvPr>
                <p14:cNvContentPartPr/>
                <p14:nvPr/>
              </p14:nvContentPartPr>
              <p14:xfrm>
                <a:off x="2613338" y="2982142"/>
                <a:ext cx="5042520" cy="109800"/>
              </p14:xfrm>
            </p:contentPart>
          </mc:Choice>
          <mc:Fallback xmlns="">
            <p:pic>
              <p:nvPicPr>
                <p:cNvPr id="2" name="Freihand 1">
                  <a:extLst>
                    <a:ext uri="{FF2B5EF4-FFF2-40B4-BE49-F238E27FC236}">
                      <a16:creationId xmlns:a16="http://schemas.microsoft.com/office/drawing/2014/main" id="{9E747200-91AA-F72F-B007-F8F3B074FF06}"/>
                    </a:ext>
                  </a:extLst>
                </p:cNvPr>
                <p:cNvPicPr/>
                <p:nvPr/>
              </p:nvPicPr>
              <p:blipFill>
                <a:blip r:embed="rId6"/>
                <a:stretch>
                  <a:fillRect/>
                </a:stretch>
              </p:blipFill>
              <p:spPr>
                <a:xfrm>
                  <a:off x="2604338" y="2973502"/>
                  <a:ext cx="5060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C6F3DB61-D6BF-AAC6-B7B9-95002868F075}"/>
                    </a:ext>
                  </a:extLst>
                </p14:cNvPr>
                <p14:cNvContentPartPr/>
                <p14:nvPr/>
              </p14:nvContentPartPr>
              <p14:xfrm>
                <a:off x="145178" y="3056662"/>
                <a:ext cx="7846920" cy="1382760"/>
              </p14:xfrm>
            </p:contentPart>
          </mc:Choice>
          <mc:Fallback xmlns="">
            <p:pic>
              <p:nvPicPr>
                <p:cNvPr id="3" name="Freihand 2">
                  <a:extLst>
                    <a:ext uri="{FF2B5EF4-FFF2-40B4-BE49-F238E27FC236}">
                      <a16:creationId xmlns:a16="http://schemas.microsoft.com/office/drawing/2014/main" id="{C6F3DB61-D6BF-AAC6-B7B9-95002868F075}"/>
                    </a:ext>
                  </a:extLst>
                </p:cNvPr>
                <p:cNvPicPr/>
                <p:nvPr/>
              </p:nvPicPr>
              <p:blipFill>
                <a:blip r:embed="rId8"/>
                <a:stretch>
                  <a:fillRect/>
                </a:stretch>
              </p:blipFill>
              <p:spPr>
                <a:xfrm>
                  <a:off x="136178" y="3047662"/>
                  <a:ext cx="7864560" cy="1400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6328B653-B074-357A-BD96-9BA9BA4AA37E}"/>
                    </a:ext>
                  </a:extLst>
                </p14:cNvPr>
                <p14:cNvContentPartPr/>
                <p14:nvPr/>
              </p14:nvContentPartPr>
              <p14:xfrm>
                <a:off x="337778" y="3010582"/>
                <a:ext cx="2541960" cy="250920"/>
              </p14:xfrm>
            </p:contentPart>
          </mc:Choice>
          <mc:Fallback xmlns="">
            <p:pic>
              <p:nvPicPr>
                <p:cNvPr id="5" name="Freihand 4">
                  <a:extLst>
                    <a:ext uri="{FF2B5EF4-FFF2-40B4-BE49-F238E27FC236}">
                      <a16:creationId xmlns:a16="http://schemas.microsoft.com/office/drawing/2014/main" id="{6328B653-B074-357A-BD96-9BA9BA4AA37E}"/>
                    </a:ext>
                  </a:extLst>
                </p:cNvPr>
                <p:cNvPicPr/>
                <p:nvPr/>
              </p:nvPicPr>
              <p:blipFill>
                <a:blip r:embed="rId10"/>
                <a:stretch>
                  <a:fillRect/>
                </a:stretch>
              </p:blipFill>
              <p:spPr>
                <a:xfrm>
                  <a:off x="328778" y="3001942"/>
                  <a:ext cx="255960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3ECB5839-6876-76B7-C2AB-1940D9581338}"/>
                    </a:ext>
                  </a:extLst>
                </p14:cNvPr>
                <p14:cNvContentPartPr/>
                <p14:nvPr/>
              </p14:nvContentPartPr>
              <p14:xfrm>
                <a:off x="4473458" y="3031102"/>
                <a:ext cx="3086280" cy="659520"/>
              </p14:xfrm>
            </p:contentPart>
          </mc:Choice>
          <mc:Fallback xmlns="">
            <p:pic>
              <p:nvPicPr>
                <p:cNvPr id="8" name="Freihand 7">
                  <a:extLst>
                    <a:ext uri="{FF2B5EF4-FFF2-40B4-BE49-F238E27FC236}">
                      <a16:creationId xmlns:a16="http://schemas.microsoft.com/office/drawing/2014/main" id="{3ECB5839-6876-76B7-C2AB-1940D9581338}"/>
                    </a:ext>
                  </a:extLst>
                </p:cNvPr>
                <p:cNvPicPr/>
                <p:nvPr/>
              </p:nvPicPr>
              <p:blipFill>
                <a:blip r:embed="rId12"/>
                <a:stretch>
                  <a:fillRect/>
                </a:stretch>
              </p:blipFill>
              <p:spPr>
                <a:xfrm>
                  <a:off x="4464458" y="3022462"/>
                  <a:ext cx="3103920" cy="6771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Freihand 8">
                  <a:extLst>
                    <a:ext uri="{FF2B5EF4-FFF2-40B4-BE49-F238E27FC236}">
                      <a16:creationId xmlns:a16="http://schemas.microsoft.com/office/drawing/2014/main" id="{55C4E213-1BFC-02AB-E74E-9352477B61A6}"/>
                    </a:ext>
                  </a:extLst>
                </p14:cNvPr>
                <p14:cNvContentPartPr/>
                <p14:nvPr/>
              </p14:nvContentPartPr>
              <p14:xfrm>
                <a:off x="4620338" y="3730582"/>
                <a:ext cx="2887200" cy="656280"/>
              </p14:xfrm>
            </p:contentPart>
          </mc:Choice>
          <mc:Fallback xmlns="">
            <p:pic>
              <p:nvPicPr>
                <p:cNvPr id="9" name="Freihand 8">
                  <a:extLst>
                    <a:ext uri="{FF2B5EF4-FFF2-40B4-BE49-F238E27FC236}">
                      <a16:creationId xmlns:a16="http://schemas.microsoft.com/office/drawing/2014/main" id="{55C4E213-1BFC-02AB-E74E-9352477B61A6}"/>
                    </a:ext>
                  </a:extLst>
                </p:cNvPr>
                <p:cNvPicPr/>
                <p:nvPr/>
              </p:nvPicPr>
              <p:blipFill>
                <a:blip r:embed="rId14"/>
                <a:stretch>
                  <a:fillRect/>
                </a:stretch>
              </p:blipFill>
              <p:spPr>
                <a:xfrm>
                  <a:off x="4611338" y="3721942"/>
                  <a:ext cx="2904840" cy="673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14DE6CA0-B801-4B2F-25E0-B5815472E482}"/>
                    </a:ext>
                  </a:extLst>
                </p14:cNvPr>
                <p14:cNvContentPartPr/>
                <p14:nvPr/>
              </p14:nvContentPartPr>
              <p14:xfrm>
                <a:off x="190538" y="2860462"/>
                <a:ext cx="7609320" cy="1766880"/>
              </p14:xfrm>
            </p:contentPart>
          </mc:Choice>
          <mc:Fallback xmlns="">
            <p:pic>
              <p:nvPicPr>
                <p:cNvPr id="12" name="Freihand 11">
                  <a:extLst>
                    <a:ext uri="{FF2B5EF4-FFF2-40B4-BE49-F238E27FC236}">
                      <a16:creationId xmlns:a16="http://schemas.microsoft.com/office/drawing/2014/main" id="{14DE6CA0-B801-4B2F-25E0-B5815472E482}"/>
                    </a:ext>
                  </a:extLst>
                </p:cNvPr>
                <p:cNvPicPr/>
                <p:nvPr/>
              </p:nvPicPr>
              <p:blipFill>
                <a:blip r:embed="rId16"/>
                <a:stretch>
                  <a:fillRect/>
                </a:stretch>
              </p:blipFill>
              <p:spPr>
                <a:xfrm>
                  <a:off x="181898" y="2851462"/>
                  <a:ext cx="7626960" cy="1784520"/>
                </a:xfrm>
                <a:prstGeom prst="rect">
                  <a:avLst/>
                </a:prstGeom>
              </p:spPr>
            </p:pic>
          </mc:Fallback>
        </mc:AlternateContent>
      </p:gr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ChangeArrowheads="1"/>
          </p:cNvSpPr>
          <p:nvPr/>
        </p:nvSpPr>
        <p:spPr bwMode="auto">
          <a:xfrm>
            <a:off x="1631951" y="156864"/>
            <a:ext cx="962598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Verteilungsrechnung: Entwicklung der Lohnquote (Deutschland)</a:t>
            </a:r>
          </a:p>
        </p:txBody>
      </p:sp>
      <p:sp>
        <p:nvSpPr>
          <p:cNvPr id="58372" name="Text Box 4"/>
          <p:cNvSpPr txBox="1">
            <a:spLocks noChangeArrowheads="1"/>
          </p:cNvSpPr>
          <p:nvPr/>
        </p:nvSpPr>
        <p:spPr bwMode="auto">
          <a:xfrm>
            <a:off x="207124" y="5455861"/>
            <a:ext cx="1338263"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a:t>
            </a:r>
            <a:r>
              <a:rPr lang="de-DE" altLang="de-DE" sz="1400" dirty="0" err="1"/>
              <a:t>Destatis</a:t>
            </a:r>
            <a:endParaRPr lang="de-DE" altLang="de-DE" sz="1400" dirty="0"/>
          </a:p>
        </p:txBody>
      </p:sp>
      <p:sp>
        <p:nvSpPr>
          <p:cNvPr id="8" name="Rechteck 7">
            <a:extLst>
              <a:ext uri="{FF2B5EF4-FFF2-40B4-BE49-F238E27FC236}">
                <a16:creationId xmlns:a16="http://schemas.microsoft.com/office/drawing/2014/main" id="{BA384232-9C66-4D07-B241-7135F72D446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660F301-FF14-92CD-8319-F80BD034F384}"/>
              </a:ext>
            </a:extLst>
          </p:cNvPr>
          <p:cNvPicPr>
            <a:picLocks noChangeAspect="1"/>
          </p:cNvPicPr>
          <p:nvPr/>
        </p:nvPicPr>
        <p:blipFill>
          <a:blip r:embed="rId3"/>
          <a:stretch>
            <a:fillRect/>
          </a:stretch>
        </p:blipFill>
        <p:spPr>
          <a:xfrm>
            <a:off x="326938" y="697876"/>
            <a:ext cx="8157245" cy="4412603"/>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38874609-C42B-8F5A-8211-C388BC5CD8F4}"/>
                  </a:ext>
                </a:extLst>
              </p14:cNvPr>
              <p14:cNvContentPartPr/>
              <p14:nvPr/>
            </p14:nvContentPartPr>
            <p14:xfrm>
              <a:off x="842498" y="3120022"/>
              <a:ext cx="775080" cy="135000"/>
            </p14:xfrm>
          </p:contentPart>
        </mc:Choice>
        <mc:Fallback xmlns="">
          <p:pic>
            <p:nvPicPr>
              <p:cNvPr id="3" name="Freihand 2">
                <a:extLst>
                  <a:ext uri="{FF2B5EF4-FFF2-40B4-BE49-F238E27FC236}">
                    <a16:creationId xmlns:a16="http://schemas.microsoft.com/office/drawing/2014/main" id="{38874609-C42B-8F5A-8211-C388BC5CD8F4}"/>
                  </a:ext>
                </a:extLst>
              </p:cNvPr>
              <p:cNvPicPr/>
              <p:nvPr/>
            </p:nvPicPr>
            <p:blipFill>
              <a:blip r:embed="rId5"/>
              <a:stretch>
                <a:fillRect/>
              </a:stretch>
            </p:blipFill>
            <p:spPr>
              <a:xfrm>
                <a:off x="833498" y="3111382"/>
                <a:ext cx="79272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53B0708B-36B7-550E-2975-E236480AABCB}"/>
                  </a:ext>
                </a:extLst>
              </p14:cNvPr>
              <p14:cNvContentPartPr/>
              <p14:nvPr/>
            </p14:nvContentPartPr>
            <p14:xfrm>
              <a:off x="726938" y="834022"/>
              <a:ext cx="529200" cy="111600"/>
            </p14:xfrm>
          </p:contentPart>
        </mc:Choice>
        <mc:Fallback xmlns="">
          <p:pic>
            <p:nvPicPr>
              <p:cNvPr id="4" name="Freihand 3">
                <a:extLst>
                  <a:ext uri="{FF2B5EF4-FFF2-40B4-BE49-F238E27FC236}">
                    <a16:creationId xmlns:a16="http://schemas.microsoft.com/office/drawing/2014/main" id="{53B0708B-36B7-550E-2975-E236480AABCB}"/>
                  </a:ext>
                </a:extLst>
              </p:cNvPr>
              <p:cNvPicPr/>
              <p:nvPr/>
            </p:nvPicPr>
            <p:blipFill>
              <a:blip r:embed="rId7"/>
              <a:stretch>
                <a:fillRect/>
              </a:stretch>
            </p:blipFill>
            <p:spPr>
              <a:xfrm>
                <a:off x="717938" y="825022"/>
                <a:ext cx="546840" cy="129240"/>
              </a:xfrm>
              <a:prstGeom prst="rect">
                <a:avLst/>
              </a:prstGeom>
            </p:spPr>
          </p:pic>
        </mc:Fallback>
      </mc:AlternateContent>
      <p:grpSp>
        <p:nvGrpSpPr>
          <p:cNvPr id="13" name="Gruppieren 12">
            <a:extLst>
              <a:ext uri="{FF2B5EF4-FFF2-40B4-BE49-F238E27FC236}">
                <a16:creationId xmlns:a16="http://schemas.microsoft.com/office/drawing/2014/main" id="{49ABDC82-A3C1-16E2-7E8E-782242CB36BE}"/>
              </a:ext>
            </a:extLst>
          </p:cNvPr>
          <p:cNvGrpSpPr/>
          <p:nvPr/>
        </p:nvGrpSpPr>
        <p:grpSpPr>
          <a:xfrm>
            <a:off x="8679338" y="2132182"/>
            <a:ext cx="2703240" cy="834840"/>
            <a:chOff x="8679338" y="2132182"/>
            <a:chExt cx="2703240" cy="83484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EF812824-101C-BAC9-D01C-BA2B6C307285}"/>
                    </a:ext>
                  </a:extLst>
                </p14:cNvPr>
                <p14:cNvContentPartPr/>
                <p14:nvPr/>
              </p14:nvContentPartPr>
              <p14:xfrm>
                <a:off x="8679338" y="2328022"/>
                <a:ext cx="403920" cy="236520"/>
              </p14:xfrm>
            </p:contentPart>
          </mc:Choice>
          <mc:Fallback xmlns="">
            <p:pic>
              <p:nvPicPr>
                <p:cNvPr id="5" name="Freihand 4">
                  <a:extLst>
                    <a:ext uri="{FF2B5EF4-FFF2-40B4-BE49-F238E27FC236}">
                      <a16:creationId xmlns:a16="http://schemas.microsoft.com/office/drawing/2014/main" id="{EF812824-101C-BAC9-D01C-BA2B6C307285}"/>
                    </a:ext>
                  </a:extLst>
                </p:cNvPr>
                <p:cNvPicPr/>
                <p:nvPr/>
              </p:nvPicPr>
              <p:blipFill>
                <a:blip r:embed="rId9"/>
                <a:stretch>
                  <a:fillRect/>
                </a:stretch>
              </p:blipFill>
              <p:spPr>
                <a:xfrm>
                  <a:off x="8670338" y="2319382"/>
                  <a:ext cx="4215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79A3C8F7-F061-1AF8-AAB9-48EC503C12D7}"/>
                    </a:ext>
                  </a:extLst>
                </p14:cNvPr>
                <p14:cNvContentPartPr/>
                <p14:nvPr/>
              </p14:nvContentPartPr>
              <p14:xfrm>
                <a:off x="9317618" y="2212822"/>
                <a:ext cx="317160" cy="428040"/>
              </p14:xfrm>
            </p:contentPart>
          </mc:Choice>
          <mc:Fallback xmlns="">
            <p:pic>
              <p:nvPicPr>
                <p:cNvPr id="6" name="Freihand 5">
                  <a:extLst>
                    <a:ext uri="{FF2B5EF4-FFF2-40B4-BE49-F238E27FC236}">
                      <a16:creationId xmlns:a16="http://schemas.microsoft.com/office/drawing/2014/main" id="{79A3C8F7-F061-1AF8-AAB9-48EC503C12D7}"/>
                    </a:ext>
                  </a:extLst>
                </p:cNvPr>
                <p:cNvPicPr/>
                <p:nvPr/>
              </p:nvPicPr>
              <p:blipFill>
                <a:blip r:embed="rId11"/>
                <a:stretch>
                  <a:fillRect/>
                </a:stretch>
              </p:blipFill>
              <p:spPr>
                <a:xfrm>
                  <a:off x="9308978" y="2203822"/>
                  <a:ext cx="334800" cy="445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7052048D-DBFF-72F5-132F-EA510B48D142}"/>
                    </a:ext>
                  </a:extLst>
                </p14:cNvPr>
                <p14:cNvContentPartPr/>
                <p14:nvPr/>
              </p14:nvContentPartPr>
              <p14:xfrm>
                <a:off x="9427418" y="2411542"/>
                <a:ext cx="318600" cy="79200"/>
              </p14:xfrm>
            </p:contentPart>
          </mc:Choice>
          <mc:Fallback xmlns="">
            <p:pic>
              <p:nvPicPr>
                <p:cNvPr id="7" name="Freihand 6">
                  <a:extLst>
                    <a:ext uri="{FF2B5EF4-FFF2-40B4-BE49-F238E27FC236}">
                      <a16:creationId xmlns:a16="http://schemas.microsoft.com/office/drawing/2014/main" id="{7052048D-DBFF-72F5-132F-EA510B48D142}"/>
                    </a:ext>
                  </a:extLst>
                </p:cNvPr>
                <p:cNvPicPr/>
                <p:nvPr/>
              </p:nvPicPr>
              <p:blipFill>
                <a:blip r:embed="rId13"/>
                <a:stretch>
                  <a:fillRect/>
                </a:stretch>
              </p:blipFill>
              <p:spPr>
                <a:xfrm>
                  <a:off x="9418418" y="2402902"/>
                  <a:ext cx="3362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 name="Freihand 8">
                  <a:extLst>
                    <a:ext uri="{FF2B5EF4-FFF2-40B4-BE49-F238E27FC236}">
                      <a16:creationId xmlns:a16="http://schemas.microsoft.com/office/drawing/2014/main" id="{47D54595-64AE-573F-5CB7-E51827E69EC5}"/>
                    </a:ext>
                  </a:extLst>
                </p14:cNvPr>
                <p14:cNvContentPartPr/>
                <p14:nvPr/>
              </p14:nvContentPartPr>
              <p14:xfrm>
                <a:off x="9942578" y="2230822"/>
                <a:ext cx="740880" cy="354240"/>
              </p14:xfrm>
            </p:contentPart>
          </mc:Choice>
          <mc:Fallback xmlns="">
            <p:pic>
              <p:nvPicPr>
                <p:cNvPr id="9" name="Freihand 8">
                  <a:extLst>
                    <a:ext uri="{FF2B5EF4-FFF2-40B4-BE49-F238E27FC236}">
                      <a16:creationId xmlns:a16="http://schemas.microsoft.com/office/drawing/2014/main" id="{47D54595-64AE-573F-5CB7-E51827E69EC5}"/>
                    </a:ext>
                  </a:extLst>
                </p:cNvPr>
                <p:cNvPicPr/>
                <p:nvPr/>
              </p:nvPicPr>
              <p:blipFill>
                <a:blip r:embed="rId15"/>
                <a:stretch>
                  <a:fillRect/>
                </a:stretch>
              </p:blipFill>
              <p:spPr>
                <a:xfrm>
                  <a:off x="9933938" y="2221822"/>
                  <a:ext cx="75852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0" name="Freihand 9">
                  <a:extLst>
                    <a:ext uri="{FF2B5EF4-FFF2-40B4-BE49-F238E27FC236}">
                      <a16:creationId xmlns:a16="http://schemas.microsoft.com/office/drawing/2014/main" id="{B31E2E11-1512-9128-2279-95C1B6B4DD0C}"/>
                    </a:ext>
                  </a:extLst>
                </p14:cNvPr>
                <p14:cNvContentPartPr/>
                <p14:nvPr/>
              </p14:nvContentPartPr>
              <p14:xfrm>
                <a:off x="10337498" y="2132182"/>
                <a:ext cx="177480" cy="147960"/>
              </p14:xfrm>
            </p:contentPart>
          </mc:Choice>
          <mc:Fallback xmlns="">
            <p:pic>
              <p:nvPicPr>
                <p:cNvPr id="10" name="Freihand 9">
                  <a:extLst>
                    <a:ext uri="{FF2B5EF4-FFF2-40B4-BE49-F238E27FC236}">
                      <a16:creationId xmlns:a16="http://schemas.microsoft.com/office/drawing/2014/main" id="{B31E2E11-1512-9128-2279-95C1B6B4DD0C}"/>
                    </a:ext>
                  </a:extLst>
                </p:cNvPr>
                <p:cNvPicPr/>
                <p:nvPr/>
              </p:nvPicPr>
              <p:blipFill>
                <a:blip r:embed="rId17"/>
                <a:stretch>
                  <a:fillRect/>
                </a:stretch>
              </p:blipFill>
              <p:spPr>
                <a:xfrm>
                  <a:off x="10328498" y="2123182"/>
                  <a:ext cx="1951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Freihand 10">
                  <a:extLst>
                    <a:ext uri="{FF2B5EF4-FFF2-40B4-BE49-F238E27FC236}">
                      <a16:creationId xmlns:a16="http://schemas.microsoft.com/office/drawing/2014/main" id="{1BFBF518-C840-EE4F-FC2D-C279D84732E8}"/>
                    </a:ext>
                  </a:extLst>
                </p14:cNvPr>
                <p14:cNvContentPartPr/>
                <p14:nvPr/>
              </p14:nvContentPartPr>
              <p14:xfrm>
                <a:off x="10600298" y="2493262"/>
                <a:ext cx="300240" cy="188640"/>
              </p14:xfrm>
            </p:contentPart>
          </mc:Choice>
          <mc:Fallback xmlns="">
            <p:pic>
              <p:nvPicPr>
                <p:cNvPr id="11" name="Freihand 10">
                  <a:extLst>
                    <a:ext uri="{FF2B5EF4-FFF2-40B4-BE49-F238E27FC236}">
                      <a16:creationId xmlns:a16="http://schemas.microsoft.com/office/drawing/2014/main" id="{1BFBF518-C840-EE4F-FC2D-C279D84732E8}"/>
                    </a:ext>
                  </a:extLst>
                </p:cNvPr>
                <p:cNvPicPr/>
                <p:nvPr/>
              </p:nvPicPr>
              <p:blipFill>
                <a:blip r:embed="rId19"/>
                <a:stretch>
                  <a:fillRect/>
                </a:stretch>
              </p:blipFill>
              <p:spPr>
                <a:xfrm>
                  <a:off x="10591298" y="2484622"/>
                  <a:ext cx="317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Freihand 11">
                  <a:extLst>
                    <a:ext uri="{FF2B5EF4-FFF2-40B4-BE49-F238E27FC236}">
                      <a16:creationId xmlns:a16="http://schemas.microsoft.com/office/drawing/2014/main" id="{44071200-35E5-70DB-62E3-EE9D721D7DAD}"/>
                    </a:ext>
                  </a:extLst>
                </p14:cNvPr>
                <p14:cNvContentPartPr/>
                <p14:nvPr/>
              </p14:nvContentPartPr>
              <p14:xfrm>
                <a:off x="9122858" y="2770102"/>
                <a:ext cx="2259720" cy="196920"/>
              </p14:xfrm>
            </p:contentPart>
          </mc:Choice>
          <mc:Fallback xmlns="">
            <p:pic>
              <p:nvPicPr>
                <p:cNvPr id="12" name="Freihand 11">
                  <a:extLst>
                    <a:ext uri="{FF2B5EF4-FFF2-40B4-BE49-F238E27FC236}">
                      <a16:creationId xmlns:a16="http://schemas.microsoft.com/office/drawing/2014/main" id="{44071200-35E5-70DB-62E3-EE9D721D7DAD}"/>
                    </a:ext>
                  </a:extLst>
                </p:cNvPr>
                <p:cNvPicPr/>
                <p:nvPr/>
              </p:nvPicPr>
              <p:blipFill>
                <a:blip r:embed="rId21"/>
                <a:stretch>
                  <a:fillRect/>
                </a:stretch>
              </p:blipFill>
              <p:spPr>
                <a:xfrm>
                  <a:off x="9114218" y="2761462"/>
                  <a:ext cx="2277360" cy="214560"/>
                </a:xfrm>
                <a:prstGeom prst="rect">
                  <a:avLst/>
                </a:prstGeom>
              </p:spPr>
            </p:pic>
          </mc:Fallback>
        </mc:AlternateContent>
      </p:gr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2"/>
          <p:cNvSpPr>
            <a:spLocks noChangeArrowheads="1"/>
          </p:cNvSpPr>
          <p:nvPr/>
        </p:nvSpPr>
        <p:spPr bwMode="auto">
          <a:xfrm>
            <a:off x="2523466"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Magisches Viereck</a:t>
            </a:r>
          </a:p>
        </p:txBody>
      </p:sp>
      <p:sp>
        <p:nvSpPr>
          <p:cNvPr id="472067" name="Rectangle 3"/>
          <p:cNvSpPr>
            <a:spLocks noChangeArrowheads="1"/>
          </p:cNvSpPr>
          <p:nvPr/>
        </p:nvSpPr>
        <p:spPr bwMode="auto">
          <a:xfrm>
            <a:off x="1923391" y="2420938"/>
            <a:ext cx="4248150" cy="2120900"/>
          </a:xfrm>
          <a:prstGeom prst="rect">
            <a:avLst/>
          </a:prstGeom>
          <a:noFill/>
          <a:ln w="9360">
            <a:solidFill>
              <a:srgbClr val="80808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472068" name="Text Box 4"/>
          <p:cNvSpPr txBox="1">
            <a:spLocks noChangeArrowheads="1"/>
          </p:cNvSpPr>
          <p:nvPr/>
        </p:nvSpPr>
        <p:spPr bwMode="auto">
          <a:xfrm>
            <a:off x="194603" y="5084763"/>
            <a:ext cx="2672824"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Preisniveaustabilität</a:t>
            </a:r>
          </a:p>
        </p:txBody>
      </p:sp>
      <p:sp>
        <p:nvSpPr>
          <p:cNvPr id="472069" name="Text Box 5"/>
          <p:cNvSpPr txBox="1">
            <a:spLocks noChangeArrowheads="1"/>
          </p:cNvSpPr>
          <p:nvPr/>
        </p:nvSpPr>
        <p:spPr bwMode="auto">
          <a:xfrm>
            <a:off x="4947578" y="5084763"/>
            <a:ext cx="347112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Hoher Beschäftigungsgrad</a:t>
            </a:r>
          </a:p>
        </p:txBody>
      </p:sp>
      <p:sp>
        <p:nvSpPr>
          <p:cNvPr id="472070" name="Text Box 6"/>
          <p:cNvSpPr txBox="1">
            <a:spLocks noChangeArrowheads="1"/>
          </p:cNvSpPr>
          <p:nvPr/>
        </p:nvSpPr>
        <p:spPr bwMode="auto">
          <a:xfrm>
            <a:off x="194604" y="1268413"/>
            <a:ext cx="3009455"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Angemessenes stetiges</a:t>
            </a:r>
          </a:p>
          <a:p>
            <a:pPr>
              <a:buClrTx/>
              <a:buFontTx/>
              <a:buNone/>
            </a:pPr>
            <a:r>
              <a:rPr lang="de-DE" dirty="0"/>
              <a:t>Wirtschaftswachstum</a:t>
            </a:r>
          </a:p>
        </p:txBody>
      </p:sp>
      <p:sp>
        <p:nvSpPr>
          <p:cNvPr id="472071" name="Text Box 7"/>
          <p:cNvSpPr txBox="1">
            <a:spLocks noChangeArrowheads="1"/>
          </p:cNvSpPr>
          <p:nvPr/>
        </p:nvSpPr>
        <p:spPr bwMode="auto">
          <a:xfrm>
            <a:off x="5306354" y="1268413"/>
            <a:ext cx="2948541"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5146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29718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4290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3886200" indent="-2286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ClrTx/>
              <a:buFontTx/>
              <a:buNone/>
            </a:pPr>
            <a:r>
              <a:rPr lang="de-DE" dirty="0"/>
              <a:t>Außenwirtschaftliches</a:t>
            </a:r>
          </a:p>
          <a:p>
            <a:pPr>
              <a:buClrTx/>
              <a:buFontTx/>
              <a:buNone/>
            </a:pPr>
            <a:r>
              <a:rPr lang="de-DE" dirty="0"/>
              <a:t>Gleichgewicht</a:t>
            </a:r>
          </a:p>
        </p:txBody>
      </p:sp>
      <p:sp>
        <p:nvSpPr>
          <p:cNvPr id="8" name="Rechteck 7">
            <a:extLst>
              <a:ext uri="{FF2B5EF4-FFF2-40B4-BE49-F238E27FC236}">
                <a16:creationId xmlns:a16="http://schemas.microsoft.com/office/drawing/2014/main" id="{6CE5DD57-58D6-4708-8157-A6FD6CDAEDF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C443A551-F4B4-6CF1-5755-6F85D8458B0D}"/>
                  </a:ext>
                </a:extLst>
              </p14:cNvPr>
              <p14:cNvContentPartPr/>
              <p14:nvPr/>
            </p14:nvContentPartPr>
            <p14:xfrm>
              <a:off x="2152898" y="97822"/>
              <a:ext cx="3283560" cy="757800"/>
            </p14:xfrm>
          </p:contentPart>
        </mc:Choice>
        <mc:Fallback xmlns="">
          <p:pic>
            <p:nvPicPr>
              <p:cNvPr id="2" name="Freihand 1">
                <a:extLst>
                  <a:ext uri="{FF2B5EF4-FFF2-40B4-BE49-F238E27FC236}">
                    <a16:creationId xmlns:a16="http://schemas.microsoft.com/office/drawing/2014/main" id="{C443A551-F4B4-6CF1-5755-6F85D8458B0D}"/>
                  </a:ext>
                </a:extLst>
              </p:cNvPr>
              <p:cNvPicPr/>
              <p:nvPr/>
            </p:nvPicPr>
            <p:blipFill>
              <a:blip r:embed="rId4"/>
              <a:stretch>
                <a:fillRect/>
              </a:stretch>
            </p:blipFill>
            <p:spPr>
              <a:xfrm>
                <a:off x="2144258" y="89182"/>
                <a:ext cx="3301200" cy="775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5B468E5-CA0B-CACC-CF7D-6C70D0851DAF}"/>
                  </a:ext>
                </a:extLst>
              </p14:cNvPr>
              <p14:cNvContentPartPr/>
              <p14:nvPr/>
            </p14:nvContentPartPr>
            <p14:xfrm>
              <a:off x="55898" y="1016542"/>
              <a:ext cx="3424680" cy="1368360"/>
            </p14:xfrm>
          </p:contentPart>
        </mc:Choice>
        <mc:Fallback xmlns="">
          <p:pic>
            <p:nvPicPr>
              <p:cNvPr id="3" name="Freihand 2">
                <a:extLst>
                  <a:ext uri="{FF2B5EF4-FFF2-40B4-BE49-F238E27FC236}">
                    <a16:creationId xmlns:a16="http://schemas.microsoft.com/office/drawing/2014/main" id="{E5B468E5-CA0B-CACC-CF7D-6C70D0851DAF}"/>
                  </a:ext>
                </a:extLst>
              </p:cNvPr>
              <p:cNvPicPr/>
              <p:nvPr/>
            </p:nvPicPr>
            <p:blipFill>
              <a:blip r:embed="rId6"/>
              <a:stretch>
                <a:fillRect/>
              </a:stretch>
            </p:blipFill>
            <p:spPr>
              <a:xfrm>
                <a:off x="47258" y="1007542"/>
                <a:ext cx="3442320" cy="138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7230DE25-5001-86B8-8424-1A7BFB0F8B4D}"/>
                  </a:ext>
                </a:extLst>
              </p14:cNvPr>
              <p14:cNvContentPartPr/>
              <p14:nvPr/>
            </p14:nvContentPartPr>
            <p14:xfrm>
              <a:off x="141218" y="4939822"/>
              <a:ext cx="3128040" cy="874080"/>
            </p14:xfrm>
          </p:contentPart>
        </mc:Choice>
        <mc:Fallback xmlns="">
          <p:pic>
            <p:nvPicPr>
              <p:cNvPr id="4" name="Freihand 3">
                <a:extLst>
                  <a:ext uri="{FF2B5EF4-FFF2-40B4-BE49-F238E27FC236}">
                    <a16:creationId xmlns:a16="http://schemas.microsoft.com/office/drawing/2014/main" id="{7230DE25-5001-86B8-8424-1A7BFB0F8B4D}"/>
                  </a:ext>
                </a:extLst>
              </p:cNvPr>
              <p:cNvPicPr/>
              <p:nvPr/>
            </p:nvPicPr>
            <p:blipFill>
              <a:blip r:embed="rId8"/>
              <a:stretch>
                <a:fillRect/>
              </a:stretch>
            </p:blipFill>
            <p:spPr>
              <a:xfrm>
                <a:off x="132218" y="4931182"/>
                <a:ext cx="3145680" cy="8917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F429EC58-6544-B87D-E49A-C7C1527392F0}"/>
                  </a:ext>
                </a:extLst>
              </p14:cNvPr>
              <p14:cNvContentPartPr/>
              <p14:nvPr/>
            </p14:nvContentPartPr>
            <p14:xfrm>
              <a:off x="4433138" y="4731742"/>
              <a:ext cx="4177080" cy="1195200"/>
            </p14:xfrm>
          </p:contentPart>
        </mc:Choice>
        <mc:Fallback xmlns="">
          <p:pic>
            <p:nvPicPr>
              <p:cNvPr id="5" name="Freihand 4">
                <a:extLst>
                  <a:ext uri="{FF2B5EF4-FFF2-40B4-BE49-F238E27FC236}">
                    <a16:creationId xmlns:a16="http://schemas.microsoft.com/office/drawing/2014/main" id="{F429EC58-6544-B87D-E49A-C7C1527392F0}"/>
                  </a:ext>
                </a:extLst>
              </p:cNvPr>
              <p:cNvPicPr/>
              <p:nvPr/>
            </p:nvPicPr>
            <p:blipFill>
              <a:blip r:embed="rId10"/>
              <a:stretch>
                <a:fillRect/>
              </a:stretch>
            </p:blipFill>
            <p:spPr>
              <a:xfrm>
                <a:off x="4424138" y="4722742"/>
                <a:ext cx="4194720" cy="1212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6" name="Freihand 5">
                <a:extLst>
                  <a:ext uri="{FF2B5EF4-FFF2-40B4-BE49-F238E27FC236}">
                    <a16:creationId xmlns:a16="http://schemas.microsoft.com/office/drawing/2014/main" id="{2D771257-C594-BACA-CC27-BAC53FEBF062}"/>
                  </a:ext>
                </a:extLst>
              </p14:cNvPr>
              <p14:cNvContentPartPr/>
              <p14:nvPr/>
            </p14:nvContentPartPr>
            <p14:xfrm>
              <a:off x="4832018" y="860662"/>
              <a:ext cx="3740040" cy="1546560"/>
            </p14:xfrm>
          </p:contentPart>
        </mc:Choice>
        <mc:Fallback xmlns="">
          <p:pic>
            <p:nvPicPr>
              <p:cNvPr id="6" name="Freihand 5">
                <a:extLst>
                  <a:ext uri="{FF2B5EF4-FFF2-40B4-BE49-F238E27FC236}">
                    <a16:creationId xmlns:a16="http://schemas.microsoft.com/office/drawing/2014/main" id="{2D771257-C594-BACA-CC27-BAC53FEBF062}"/>
                  </a:ext>
                </a:extLst>
              </p:cNvPr>
              <p:cNvPicPr/>
              <p:nvPr/>
            </p:nvPicPr>
            <p:blipFill>
              <a:blip r:embed="rId12"/>
              <a:stretch>
                <a:fillRect/>
              </a:stretch>
            </p:blipFill>
            <p:spPr>
              <a:xfrm>
                <a:off x="4823018" y="852022"/>
                <a:ext cx="3757680" cy="1564200"/>
              </a:xfrm>
              <a:prstGeom prst="rect">
                <a:avLst/>
              </a:prstGeom>
            </p:spPr>
          </p:pic>
        </mc:Fallback>
      </mc:AlternateContent>
      <p:grpSp>
        <p:nvGrpSpPr>
          <p:cNvPr id="28" name="Gruppieren 27">
            <a:extLst>
              <a:ext uri="{FF2B5EF4-FFF2-40B4-BE49-F238E27FC236}">
                <a16:creationId xmlns:a16="http://schemas.microsoft.com/office/drawing/2014/main" id="{5288E145-B343-E145-6D25-5ADF7CE45BAA}"/>
              </a:ext>
            </a:extLst>
          </p:cNvPr>
          <p:cNvGrpSpPr/>
          <p:nvPr/>
        </p:nvGrpSpPr>
        <p:grpSpPr>
          <a:xfrm>
            <a:off x="8580698" y="754102"/>
            <a:ext cx="2528640" cy="1341000"/>
            <a:chOff x="8580698" y="754102"/>
            <a:chExt cx="2528640" cy="1341000"/>
          </a:xfrm>
        </p:grpSpPr>
        <mc:AlternateContent xmlns:mc="http://schemas.openxmlformats.org/markup-compatibility/2006" xmlns:p14="http://schemas.microsoft.com/office/powerpoint/2010/main">
          <mc:Choice Requires="p14">
            <p:contentPart p14:bwMode="auto" r:id="rId13">
              <p14:nvContentPartPr>
                <p14:cNvPr id="7" name="Freihand 6">
                  <a:extLst>
                    <a:ext uri="{FF2B5EF4-FFF2-40B4-BE49-F238E27FC236}">
                      <a16:creationId xmlns:a16="http://schemas.microsoft.com/office/drawing/2014/main" id="{74B3CFE4-F915-E82D-EBD3-1D6449A0591E}"/>
                    </a:ext>
                  </a:extLst>
                </p14:cNvPr>
                <p14:cNvContentPartPr/>
                <p14:nvPr/>
              </p14:nvContentPartPr>
              <p14:xfrm>
                <a:off x="8777258" y="1380862"/>
                <a:ext cx="264600" cy="154080"/>
              </p14:xfrm>
            </p:contentPart>
          </mc:Choice>
          <mc:Fallback xmlns="">
            <p:pic>
              <p:nvPicPr>
                <p:cNvPr id="7" name="Freihand 6">
                  <a:extLst>
                    <a:ext uri="{FF2B5EF4-FFF2-40B4-BE49-F238E27FC236}">
                      <a16:creationId xmlns:a16="http://schemas.microsoft.com/office/drawing/2014/main" id="{74B3CFE4-F915-E82D-EBD3-1D6449A0591E}"/>
                    </a:ext>
                  </a:extLst>
                </p:cNvPr>
                <p:cNvPicPr/>
                <p:nvPr/>
              </p:nvPicPr>
              <p:blipFill>
                <a:blip r:embed="rId14"/>
                <a:stretch>
                  <a:fillRect/>
                </a:stretch>
              </p:blipFill>
              <p:spPr>
                <a:xfrm>
                  <a:off x="8768258" y="1371862"/>
                  <a:ext cx="2822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C61D2A76-AE44-AE4D-E436-1AE430F54B13}"/>
                    </a:ext>
                  </a:extLst>
                </p14:cNvPr>
                <p14:cNvContentPartPr/>
                <p14:nvPr/>
              </p14:nvContentPartPr>
              <p14:xfrm>
                <a:off x="8580698" y="1399222"/>
                <a:ext cx="303840" cy="250200"/>
              </p14:xfrm>
            </p:contentPart>
          </mc:Choice>
          <mc:Fallback xmlns="">
            <p:pic>
              <p:nvPicPr>
                <p:cNvPr id="9" name="Freihand 8">
                  <a:extLst>
                    <a:ext uri="{FF2B5EF4-FFF2-40B4-BE49-F238E27FC236}">
                      <a16:creationId xmlns:a16="http://schemas.microsoft.com/office/drawing/2014/main" id="{C61D2A76-AE44-AE4D-E436-1AE430F54B13}"/>
                    </a:ext>
                  </a:extLst>
                </p:cNvPr>
                <p:cNvPicPr/>
                <p:nvPr/>
              </p:nvPicPr>
              <p:blipFill>
                <a:blip r:embed="rId16"/>
                <a:stretch>
                  <a:fillRect/>
                </a:stretch>
              </p:blipFill>
              <p:spPr>
                <a:xfrm>
                  <a:off x="8571698" y="1390582"/>
                  <a:ext cx="3214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43A96EC2-7D8D-1C9A-EE28-86EBBE29E4CB}"/>
                    </a:ext>
                  </a:extLst>
                </p14:cNvPr>
                <p14:cNvContentPartPr/>
                <p14:nvPr/>
              </p14:nvContentPartPr>
              <p14:xfrm>
                <a:off x="9296378" y="1035622"/>
                <a:ext cx="12600" cy="249480"/>
              </p14:xfrm>
            </p:contentPart>
          </mc:Choice>
          <mc:Fallback xmlns="">
            <p:pic>
              <p:nvPicPr>
                <p:cNvPr id="11" name="Freihand 10">
                  <a:extLst>
                    <a:ext uri="{FF2B5EF4-FFF2-40B4-BE49-F238E27FC236}">
                      <a16:creationId xmlns:a16="http://schemas.microsoft.com/office/drawing/2014/main" id="{43A96EC2-7D8D-1C9A-EE28-86EBBE29E4CB}"/>
                    </a:ext>
                  </a:extLst>
                </p:cNvPr>
                <p:cNvPicPr/>
                <p:nvPr/>
              </p:nvPicPr>
              <p:blipFill>
                <a:blip r:embed="rId18"/>
                <a:stretch>
                  <a:fillRect/>
                </a:stretch>
              </p:blipFill>
              <p:spPr>
                <a:xfrm>
                  <a:off x="9287378" y="1026622"/>
                  <a:ext cx="30240" cy="2671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32167877-79D3-BECB-D790-D50553416471}"/>
                    </a:ext>
                  </a:extLst>
                </p14:cNvPr>
                <p14:cNvContentPartPr/>
                <p14:nvPr/>
              </p14:nvContentPartPr>
              <p14:xfrm>
                <a:off x="9235898" y="885502"/>
                <a:ext cx="36360" cy="61920"/>
              </p14:xfrm>
            </p:contentPart>
          </mc:Choice>
          <mc:Fallback xmlns="">
            <p:pic>
              <p:nvPicPr>
                <p:cNvPr id="12" name="Freihand 11">
                  <a:extLst>
                    <a:ext uri="{FF2B5EF4-FFF2-40B4-BE49-F238E27FC236}">
                      <a16:creationId xmlns:a16="http://schemas.microsoft.com/office/drawing/2014/main" id="{32167877-79D3-BECB-D790-D50553416471}"/>
                    </a:ext>
                  </a:extLst>
                </p:cNvPr>
                <p:cNvPicPr/>
                <p:nvPr/>
              </p:nvPicPr>
              <p:blipFill>
                <a:blip r:embed="rId20"/>
                <a:stretch>
                  <a:fillRect/>
                </a:stretch>
              </p:blipFill>
              <p:spPr>
                <a:xfrm>
                  <a:off x="9227258" y="876502"/>
                  <a:ext cx="5400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00ADA622-39E3-EBB5-D518-3987ABA50188}"/>
                    </a:ext>
                  </a:extLst>
                </p14:cNvPr>
                <p14:cNvContentPartPr/>
                <p14:nvPr/>
              </p14:nvContentPartPr>
              <p14:xfrm>
                <a:off x="9337418" y="850222"/>
                <a:ext cx="293040" cy="358920"/>
              </p14:xfrm>
            </p:contentPart>
          </mc:Choice>
          <mc:Fallback xmlns="">
            <p:pic>
              <p:nvPicPr>
                <p:cNvPr id="13" name="Freihand 12">
                  <a:extLst>
                    <a:ext uri="{FF2B5EF4-FFF2-40B4-BE49-F238E27FC236}">
                      <a16:creationId xmlns:a16="http://schemas.microsoft.com/office/drawing/2014/main" id="{00ADA622-39E3-EBB5-D518-3987ABA50188}"/>
                    </a:ext>
                  </a:extLst>
                </p:cNvPr>
                <p:cNvPicPr/>
                <p:nvPr/>
              </p:nvPicPr>
              <p:blipFill>
                <a:blip r:embed="rId22"/>
                <a:stretch>
                  <a:fillRect/>
                </a:stretch>
              </p:blipFill>
              <p:spPr>
                <a:xfrm>
                  <a:off x="9328418" y="841582"/>
                  <a:ext cx="310680" cy="376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Freihand 13">
                  <a:extLst>
                    <a:ext uri="{FF2B5EF4-FFF2-40B4-BE49-F238E27FC236}">
                      <a16:creationId xmlns:a16="http://schemas.microsoft.com/office/drawing/2014/main" id="{39A65EE1-765D-6F45-984E-94F759EF4555}"/>
                    </a:ext>
                  </a:extLst>
                </p14:cNvPr>
                <p14:cNvContentPartPr/>
                <p14:nvPr/>
              </p14:nvContentPartPr>
              <p14:xfrm>
                <a:off x="9850058" y="879382"/>
                <a:ext cx="466560" cy="145440"/>
              </p14:xfrm>
            </p:contentPart>
          </mc:Choice>
          <mc:Fallback xmlns="">
            <p:pic>
              <p:nvPicPr>
                <p:cNvPr id="14" name="Freihand 13">
                  <a:extLst>
                    <a:ext uri="{FF2B5EF4-FFF2-40B4-BE49-F238E27FC236}">
                      <a16:creationId xmlns:a16="http://schemas.microsoft.com/office/drawing/2014/main" id="{39A65EE1-765D-6F45-984E-94F759EF4555}"/>
                    </a:ext>
                  </a:extLst>
                </p:cNvPr>
                <p:cNvPicPr/>
                <p:nvPr/>
              </p:nvPicPr>
              <p:blipFill>
                <a:blip r:embed="rId24"/>
                <a:stretch>
                  <a:fillRect/>
                </a:stretch>
              </p:blipFill>
              <p:spPr>
                <a:xfrm>
                  <a:off x="9841058" y="870382"/>
                  <a:ext cx="484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Freihand 14">
                  <a:extLst>
                    <a:ext uri="{FF2B5EF4-FFF2-40B4-BE49-F238E27FC236}">
                      <a16:creationId xmlns:a16="http://schemas.microsoft.com/office/drawing/2014/main" id="{FDB11C09-867C-31BA-220B-53CED57034C6}"/>
                    </a:ext>
                  </a:extLst>
                </p14:cNvPr>
                <p14:cNvContentPartPr/>
                <p14:nvPr/>
              </p14:nvContentPartPr>
              <p14:xfrm>
                <a:off x="10505978" y="754102"/>
                <a:ext cx="475920" cy="189000"/>
              </p14:xfrm>
            </p:contentPart>
          </mc:Choice>
          <mc:Fallback xmlns="">
            <p:pic>
              <p:nvPicPr>
                <p:cNvPr id="15" name="Freihand 14">
                  <a:extLst>
                    <a:ext uri="{FF2B5EF4-FFF2-40B4-BE49-F238E27FC236}">
                      <a16:creationId xmlns:a16="http://schemas.microsoft.com/office/drawing/2014/main" id="{FDB11C09-867C-31BA-220B-53CED57034C6}"/>
                    </a:ext>
                  </a:extLst>
                </p:cNvPr>
                <p:cNvPicPr/>
                <p:nvPr/>
              </p:nvPicPr>
              <p:blipFill>
                <a:blip r:embed="rId26"/>
                <a:stretch>
                  <a:fillRect/>
                </a:stretch>
              </p:blipFill>
              <p:spPr>
                <a:xfrm>
                  <a:off x="10497338" y="745462"/>
                  <a:ext cx="4935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Freihand 15">
                  <a:extLst>
                    <a:ext uri="{FF2B5EF4-FFF2-40B4-BE49-F238E27FC236}">
                      <a16:creationId xmlns:a16="http://schemas.microsoft.com/office/drawing/2014/main" id="{D318F12C-C3D3-3F3A-E74D-3184CC1F181E}"/>
                    </a:ext>
                  </a:extLst>
                </p14:cNvPr>
                <p14:cNvContentPartPr/>
                <p14:nvPr/>
              </p14:nvContentPartPr>
              <p14:xfrm>
                <a:off x="9346058" y="1429822"/>
                <a:ext cx="226440" cy="201600"/>
              </p14:xfrm>
            </p:contentPart>
          </mc:Choice>
          <mc:Fallback xmlns="">
            <p:pic>
              <p:nvPicPr>
                <p:cNvPr id="16" name="Freihand 15">
                  <a:extLst>
                    <a:ext uri="{FF2B5EF4-FFF2-40B4-BE49-F238E27FC236}">
                      <a16:creationId xmlns:a16="http://schemas.microsoft.com/office/drawing/2014/main" id="{D318F12C-C3D3-3F3A-E74D-3184CC1F181E}"/>
                    </a:ext>
                  </a:extLst>
                </p:cNvPr>
                <p:cNvPicPr/>
                <p:nvPr/>
              </p:nvPicPr>
              <p:blipFill>
                <a:blip r:embed="rId28"/>
                <a:stretch>
                  <a:fillRect/>
                </a:stretch>
              </p:blipFill>
              <p:spPr>
                <a:xfrm>
                  <a:off x="9337418" y="1420822"/>
                  <a:ext cx="2440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Freihand 16">
                  <a:extLst>
                    <a:ext uri="{FF2B5EF4-FFF2-40B4-BE49-F238E27FC236}">
                      <a16:creationId xmlns:a16="http://schemas.microsoft.com/office/drawing/2014/main" id="{D2B9EE3B-C97F-58B8-029F-4834933696E9}"/>
                    </a:ext>
                  </a:extLst>
                </p14:cNvPr>
                <p14:cNvContentPartPr/>
                <p14:nvPr/>
              </p14:nvContentPartPr>
              <p14:xfrm>
                <a:off x="9553778" y="1397422"/>
                <a:ext cx="87120" cy="39960"/>
              </p14:xfrm>
            </p:contentPart>
          </mc:Choice>
          <mc:Fallback xmlns="">
            <p:pic>
              <p:nvPicPr>
                <p:cNvPr id="17" name="Freihand 16">
                  <a:extLst>
                    <a:ext uri="{FF2B5EF4-FFF2-40B4-BE49-F238E27FC236}">
                      <a16:creationId xmlns:a16="http://schemas.microsoft.com/office/drawing/2014/main" id="{D2B9EE3B-C97F-58B8-029F-4834933696E9}"/>
                    </a:ext>
                  </a:extLst>
                </p:cNvPr>
                <p:cNvPicPr/>
                <p:nvPr/>
              </p:nvPicPr>
              <p:blipFill>
                <a:blip r:embed="rId30"/>
                <a:stretch>
                  <a:fillRect/>
                </a:stretch>
              </p:blipFill>
              <p:spPr>
                <a:xfrm>
                  <a:off x="9544778" y="1388422"/>
                  <a:ext cx="104760" cy="576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Freihand 17">
                  <a:extLst>
                    <a:ext uri="{FF2B5EF4-FFF2-40B4-BE49-F238E27FC236}">
                      <a16:creationId xmlns:a16="http://schemas.microsoft.com/office/drawing/2014/main" id="{20C80F13-A68B-6C44-B1AE-41D59402BB0B}"/>
                    </a:ext>
                  </a:extLst>
                </p14:cNvPr>
                <p14:cNvContentPartPr/>
                <p14:nvPr/>
              </p14:nvContentPartPr>
              <p14:xfrm>
                <a:off x="9633698" y="1448902"/>
                <a:ext cx="119880" cy="142200"/>
              </p14:xfrm>
            </p:contentPart>
          </mc:Choice>
          <mc:Fallback xmlns="">
            <p:pic>
              <p:nvPicPr>
                <p:cNvPr id="18" name="Freihand 17">
                  <a:extLst>
                    <a:ext uri="{FF2B5EF4-FFF2-40B4-BE49-F238E27FC236}">
                      <a16:creationId xmlns:a16="http://schemas.microsoft.com/office/drawing/2014/main" id="{20C80F13-A68B-6C44-B1AE-41D59402BB0B}"/>
                    </a:ext>
                  </a:extLst>
                </p:cNvPr>
                <p:cNvPicPr/>
                <p:nvPr/>
              </p:nvPicPr>
              <p:blipFill>
                <a:blip r:embed="rId32"/>
                <a:stretch>
                  <a:fillRect/>
                </a:stretch>
              </p:blipFill>
              <p:spPr>
                <a:xfrm>
                  <a:off x="9624698" y="1439902"/>
                  <a:ext cx="1375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Freihand 18">
                  <a:extLst>
                    <a:ext uri="{FF2B5EF4-FFF2-40B4-BE49-F238E27FC236}">
                      <a16:creationId xmlns:a16="http://schemas.microsoft.com/office/drawing/2014/main" id="{08496A76-426E-8B41-5564-9F5B98444136}"/>
                    </a:ext>
                  </a:extLst>
                </p14:cNvPr>
                <p14:cNvContentPartPr/>
                <p14:nvPr/>
              </p14:nvContentPartPr>
              <p14:xfrm>
                <a:off x="9738098" y="1290502"/>
                <a:ext cx="535680" cy="248760"/>
              </p14:xfrm>
            </p:contentPart>
          </mc:Choice>
          <mc:Fallback xmlns="">
            <p:pic>
              <p:nvPicPr>
                <p:cNvPr id="19" name="Freihand 18">
                  <a:extLst>
                    <a:ext uri="{FF2B5EF4-FFF2-40B4-BE49-F238E27FC236}">
                      <a16:creationId xmlns:a16="http://schemas.microsoft.com/office/drawing/2014/main" id="{08496A76-426E-8B41-5564-9F5B98444136}"/>
                    </a:ext>
                  </a:extLst>
                </p:cNvPr>
                <p:cNvPicPr/>
                <p:nvPr/>
              </p:nvPicPr>
              <p:blipFill>
                <a:blip r:embed="rId34"/>
                <a:stretch>
                  <a:fillRect/>
                </a:stretch>
              </p:blipFill>
              <p:spPr>
                <a:xfrm>
                  <a:off x="9729458" y="1281502"/>
                  <a:ext cx="5533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Freihand 19">
                  <a:extLst>
                    <a:ext uri="{FF2B5EF4-FFF2-40B4-BE49-F238E27FC236}">
                      <a16:creationId xmlns:a16="http://schemas.microsoft.com/office/drawing/2014/main" id="{27C414CB-B022-EA7C-26EE-B76C4FB76960}"/>
                    </a:ext>
                  </a:extLst>
                </p14:cNvPr>
                <p14:cNvContentPartPr/>
                <p14:nvPr/>
              </p14:nvContentPartPr>
              <p14:xfrm>
                <a:off x="10143458" y="1184302"/>
                <a:ext cx="42840" cy="13320"/>
              </p14:xfrm>
            </p:contentPart>
          </mc:Choice>
          <mc:Fallback xmlns="">
            <p:pic>
              <p:nvPicPr>
                <p:cNvPr id="20" name="Freihand 19">
                  <a:extLst>
                    <a:ext uri="{FF2B5EF4-FFF2-40B4-BE49-F238E27FC236}">
                      <a16:creationId xmlns:a16="http://schemas.microsoft.com/office/drawing/2014/main" id="{27C414CB-B022-EA7C-26EE-B76C4FB76960}"/>
                    </a:ext>
                  </a:extLst>
                </p:cNvPr>
                <p:cNvPicPr/>
                <p:nvPr/>
              </p:nvPicPr>
              <p:blipFill>
                <a:blip r:embed="rId36"/>
                <a:stretch>
                  <a:fillRect/>
                </a:stretch>
              </p:blipFill>
              <p:spPr>
                <a:xfrm>
                  <a:off x="10134818" y="1175302"/>
                  <a:ext cx="60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Freihand 20">
                  <a:extLst>
                    <a:ext uri="{FF2B5EF4-FFF2-40B4-BE49-F238E27FC236}">
                      <a16:creationId xmlns:a16="http://schemas.microsoft.com/office/drawing/2014/main" id="{90ACDF3B-48DC-E03E-C6D7-8E69852A3330}"/>
                    </a:ext>
                  </a:extLst>
                </p14:cNvPr>
                <p14:cNvContentPartPr/>
                <p14:nvPr/>
              </p14:nvContentPartPr>
              <p14:xfrm>
                <a:off x="10400498" y="1256662"/>
                <a:ext cx="370440" cy="151200"/>
              </p14:xfrm>
            </p:contentPart>
          </mc:Choice>
          <mc:Fallback xmlns="">
            <p:pic>
              <p:nvPicPr>
                <p:cNvPr id="21" name="Freihand 20">
                  <a:extLst>
                    <a:ext uri="{FF2B5EF4-FFF2-40B4-BE49-F238E27FC236}">
                      <a16:creationId xmlns:a16="http://schemas.microsoft.com/office/drawing/2014/main" id="{90ACDF3B-48DC-E03E-C6D7-8E69852A3330}"/>
                    </a:ext>
                  </a:extLst>
                </p:cNvPr>
                <p:cNvPicPr/>
                <p:nvPr/>
              </p:nvPicPr>
              <p:blipFill>
                <a:blip r:embed="rId38"/>
                <a:stretch>
                  <a:fillRect/>
                </a:stretch>
              </p:blipFill>
              <p:spPr>
                <a:xfrm>
                  <a:off x="10391498" y="1247662"/>
                  <a:ext cx="3880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Freihand 21">
                  <a:extLst>
                    <a:ext uri="{FF2B5EF4-FFF2-40B4-BE49-F238E27FC236}">
                      <a16:creationId xmlns:a16="http://schemas.microsoft.com/office/drawing/2014/main" id="{69F13B45-191A-B3D8-0505-AAEF14264BA3}"/>
                    </a:ext>
                  </a:extLst>
                </p14:cNvPr>
                <p14:cNvContentPartPr/>
                <p14:nvPr/>
              </p14:nvContentPartPr>
              <p14:xfrm>
                <a:off x="9488618" y="1899982"/>
                <a:ext cx="317160" cy="195120"/>
              </p14:xfrm>
            </p:contentPart>
          </mc:Choice>
          <mc:Fallback xmlns="">
            <p:pic>
              <p:nvPicPr>
                <p:cNvPr id="22" name="Freihand 21">
                  <a:extLst>
                    <a:ext uri="{FF2B5EF4-FFF2-40B4-BE49-F238E27FC236}">
                      <a16:creationId xmlns:a16="http://schemas.microsoft.com/office/drawing/2014/main" id="{69F13B45-191A-B3D8-0505-AAEF14264BA3}"/>
                    </a:ext>
                  </a:extLst>
                </p:cNvPr>
                <p:cNvPicPr/>
                <p:nvPr/>
              </p:nvPicPr>
              <p:blipFill>
                <a:blip r:embed="rId40"/>
                <a:stretch>
                  <a:fillRect/>
                </a:stretch>
              </p:blipFill>
              <p:spPr>
                <a:xfrm>
                  <a:off x="9479978" y="1890982"/>
                  <a:ext cx="3348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Freihand 22">
                  <a:extLst>
                    <a:ext uri="{FF2B5EF4-FFF2-40B4-BE49-F238E27FC236}">
                      <a16:creationId xmlns:a16="http://schemas.microsoft.com/office/drawing/2014/main" id="{45FA2BAF-CE9D-6012-04E3-11518ADC8533}"/>
                    </a:ext>
                  </a:extLst>
                </p14:cNvPr>
                <p14:cNvContentPartPr/>
                <p14:nvPr/>
              </p14:nvContentPartPr>
              <p14:xfrm>
                <a:off x="9873458" y="1877662"/>
                <a:ext cx="97920" cy="135720"/>
              </p14:xfrm>
            </p:contentPart>
          </mc:Choice>
          <mc:Fallback xmlns="">
            <p:pic>
              <p:nvPicPr>
                <p:cNvPr id="23" name="Freihand 22">
                  <a:extLst>
                    <a:ext uri="{FF2B5EF4-FFF2-40B4-BE49-F238E27FC236}">
                      <a16:creationId xmlns:a16="http://schemas.microsoft.com/office/drawing/2014/main" id="{45FA2BAF-CE9D-6012-04E3-11518ADC8533}"/>
                    </a:ext>
                  </a:extLst>
                </p:cNvPr>
                <p:cNvPicPr/>
                <p:nvPr/>
              </p:nvPicPr>
              <p:blipFill>
                <a:blip r:embed="rId42"/>
                <a:stretch>
                  <a:fillRect/>
                </a:stretch>
              </p:blipFill>
              <p:spPr>
                <a:xfrm>
                  <a:off x="9864818" y="1868662"/>
                  <a:ext cx="11556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Freihand 23">
                  <a:extLst>
                    <a:ext uri="{FF2B5EF4-FFF2-40B4-BE49-F238E27FC236}">
                      <a16:creationId xmlns:a16="http://schemas.microsoft.com/office/drawing/2014/main" id="{AB59AA3E-B2F5-306B-7A37-0C9C640E07D8}"/>
                    </a:ext>
                  </a:extLst>
                </p14:cNvPr>
                <p14:cNvContentPartPr/>
                <p14:nvPr/>
              </p14:nvContentPartPr>
              <p14:xfrm>
                <a:off x="10008458" y="1629262"/>
                <a:ext cx="291240" cy="333360"/>
              </p14:xfrm>
            </p:contentPart>
          </mc:Choice>
          <mc:Fallback xmlns="">
            <p:pic>
              <p:nvPicPr>
                <p:cNvPr id="24" name="Freihand 23">
                  <a:extLst>
                    <a:ext uri="{FF2B5EF4-FFF2-40B4-BE49-F238E27FC236}">
                      <a16:creationId xmlns:a16="http://schemas.microsoft.com/office/drawing/2014/main" id="{AB59AA3E-B2F5-306B-7A37-0C9C640E07D8}"/>
                    </a:ext>
                  </a:extLst>
                </p:cNvPr>
                <p:cNvPicPr/>
                <p:nvPr/>
              </p:nvPicPr>
              <p:blipFill>
                <a:blip r:embed="rId44"/>
                <a:stretch>
                  <a:fillRect/>
                </a:stretch>
              </p:blipFill>
              <p:spPr>
                <a:xfrm>
                  <a:off x="9999818" y="1620622"/>
                  <a:ext cx="3088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5" name="Freihand 24">
                  <a:extLst>
                    <a:ext uri="{FF2B5EF4-FFF2-40B4-BE49-F238E27FC236}">
                      <a16:creationId xmlns:a16="http://schemas.microsoft.com/office/drawing/2014/main" id="{81C75322-2D79-4598-9813-92577A5B06C0}"/>
                    </a:ext>
                  </a:extLst>
                </p14:cNvPr>
                <p14:cNvContentPartPr/>
                <p14:nvPr/>
              </p14:nvContentPartPr>
              <p14:xfrm>
                <a:off x="10377458" y="1750582"/>
                <a:ext cx="320040" cy="114120"/>
              </p14:xfrm>
            </p:contentPart>
          </mc:Choice>
          <mc:Fallback xmlns="">
            <p:pic>
              <p:nvPicPr>
                <p:cNvPr id="25" name="Freihand 24">
                  <a:extLst>
                    <a:ext uri="{FF2B5EF4-FFF2-40B4-BE49-F238E27FC236}">
                      <a16:creationId xmlns:a16="http://schemas.microsoft.com/office/drawing/2014/main" id="{81C75322-2D79-4598-9813-92577A5B06C0}"/>
                    </a:ext>
                  </a:extLst>
                </p:cNvPr>
                <p:cNvPicPr/>
                <p:nvPr/>
              </p:nvPicPr>
              <p:blipFill>
                <a:blip r:embed="rId46"/>
                <a:stretch>
                  <a:fillRect/>
                </a:stretch>
              </p:blipFill>
              <p:spPr>
                <a:xfrm>
                  <a:off x="10368458" y="1741582"/>
                  <a:ext cx="3376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6" name="Freihand 25">
                  <a:extLst>
                    <a:ext uri="{FF2B5EF4-FFF2-40B4-BE49-F238E27FC236}">
                      <a16:creationId xmlns:a16="http://schemas.microsoft.com/office/drawing/2014/main" id="{C3244FA5-1980-69A7-F96E-D688898DCA4C}"/>
                    </a:ext>
                  </a:extLst>
                </p14:cNvPr>
                <p14:cNvContentPartPr/>
                <p14:nvPr/>
              </p14:nvContentPartPr>
              <p14:xfrm>
                <a:off x="10882538" y="1479862"/>
                <a:ext cx="226800" cy="239040"/>
              </p14:xfrm>
            </p:contentPart>
          </mc:Choice>
          <mc:Fallback xmlns="">
            <p:pic>
              <p:nvPicPr>
                <p:cNvPr id="26" name="Freihand 25">
                  <a:extLst>
                    <a:ext uri="{FF2B5EF4-FFF2-40B4-BE49-F238E27FC236}">
                      <a16:creationId xmlns:a16="http://schemas.microsoft.com/office/drawing/2014/main" id="{C3244FA5-1980-69A7-F96E-D688898DCA4C}"/>
                    </a:ext>
                  </a:extLst>
                </p:cNvPr>
                <p:cNvPicPr/>
                <p:nvPr/>
              </p:nvPicPr>
              <p:blipFill>
                <a:blip r:embed="rId48"/>
                <a:stretch>
                  <a:fillRect/>
                </a:stretch>
              </p:blipFill>
              <p:spPr>
                <a:xfrm>
                  <a:off x="10873898" y="1470862"/>
                  <a:ext cx="24444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7" name="Freihand 26">
                  <a:extLst>
                    <a:ext uri="{FF2B5EF4-FFF2-40B4-BE49-F238E27FC236}">
                      <a16:creationId xmlns:a16="http://schemas.microsoft.com/office/drawing/2014/main" id="{2E4824B3-73E1-2F6B-6735-71D4BB88B699}"/>
                    </a:ext>
                  </a:extLst>
                </p14:cNvPr>
                <p14:cNvContentPartPr/>
                <p14:nvPr/>
              </p14:nvContentPartPr>
              <p14:xfrm>
                <a:off x="10934378" y="1804222"/>
                <a:ext cx="153000" cy="152640"/>
              </p14:xfrm>
            </p:contentPart>
          </mc:Choice>
          <mc:Fallback xmlns="">
            <p:pic>
              <p:nvPicPr>
                <p:cNvPr id="27" name="Freihand 26">
                  <a:extLst>
                    <a:ext uri="{FF2B5EF4-FFF2-40B4-BE49-F238E27FC236}">
                      <a16:creationId xmlns:a16="http://schemas.microsoft.com/office/drawing/2014/main" id="{2E4824B3-73E1-2F6B-6735-71D4BB88B699}"/>
                    </a:ext>
                  </a:extLst>
                </p:cNvPr>
                <p:cNvPicPr/>
                <p:nvPr/>
              </p:nvPicPr>
              <p:blipFill>
                <a:blip r:embed="rId50"/>
                <a:stretch>
                  <a:fillRect/>
                </a:stretch>
              </p:blipFill>
              <p:spPr>
                <a:xfrm>
                  <a:off x="10925378" y="1795582"/>
                  <a:ext cx="170640" cy="170280"/>
                </a:xfrm>
                <a:prstGeom prst="rect">
                  <a:avLst/>
                </a:prstGeom>
              </p:spPr>
            </p:pic>
          </mc:Fallback>
        </mc:AlternateContent>
      </p:grpSp>
    </p:spTree>
    <p:extLst>
      <p:ext uri="{BB962C8B-B14F-4D97-AF65-F5344CB8AC3E}">
        <p14:creationId xmlns:p14="http://schemas.microsoft.com/office/powerpoint/2010/main" val="17129724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206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20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20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20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2068" grpId="0"/>
      <p:bldP spid="472069" grpId="0"/>
      <p:bldP spid="472070" grpId="0"/>
      <p:bldP spid="4720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231D700-F615-4737-B55A-810A2DF756A3}"/>
              </a:ext>
            </a:extLst>
          </p:cNvPr>
          <p:cNvSpPr>
            <a:spLocks noChangeArrowheads="1"/>
          </p:cNvSpPr>
          <p:nvPr/>
        </p:nvSpPr>
        <p:spPr bwMode="auto">
          <a:xfrm>
            <a:off x="2207941" y="135524"/>
            <a:ext cx="6790009" cy="9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Gesetz zur Förderung der Stabilität und des Wachstums der Wirtschaft (</a:t>
            </a:r>
            <a:r>
              <a:rPr lang="de-DE" sz="2800" b="1" dirty="0" err="1"/>
              <a:t>StabG</a:t>
            </a:r>
            <a:r>
              <a:rPr lang="de-DE" sz="2800" b="1" dirty="0"/>
              <a:t> 1967)</a:t>
            </a:r>
          </a:p>
        </p:txBody>
      </p:sp>
      <p:sp>
        <p:nvSpPr>
          <p:cNvPr id="2" name="Textfeld 1">
            <a:extLst>
              <a:ext uri="{FF2B5EF4-FFF2-40B4-BE49-F238E27FC236}">
                <a16:creationId xmlns:a16="http://schemas.microsoft.com/office/drawing/2014/main" id="{41292832-50DD-4BEA-8F7D-66EE46CD7C38}"/>
              </a:ext>
            </a:extLst>
          </p:cNvPr>
          <p:cNvSpPr txBox="1"/>
          <p:nvPr/>
        </p:nvSpPr>
        <p:spPr>
          <a:xfrm>
            <a:off x="460167" y="1498619"/>
            <a:ext cx="10195420" cy="3046988"/>
          </a:xfrm>
          <a:prstGeom prst="rect">
            <a:avLst/>
          </a:prstGeom>
          <a:noFill/>
        </p:spPr>
        <p:txBody>
          <a:bodyPr wrap="square" rtlCol="0">
            <a:spAutoFit/>
          </a:bodyPr>
          <a:lstStyle/>
          <a:p>
            <a:pPr algn="ctr"/>
            <a:r>
              <a:rPr lang="de-DE" sz="2400" dirty="0"/>
              <a:t>§ 1</a:t>
            </a:r>
          </a:p>
          <a:p>
            <a:endParaRPr lang="de-DE" sz="2400" dirty="0"/>
          </a:p>
          <a:p>
            <a:r>
              <a:rPr lang="de-DE" sz="2400" dirty="0"/>
              <a:t>Bund und Länder haben bei ihren wirtschafts- und finanzpolitischen Maßnahmen die Erfordernisse des </a:t>
            </a:r>
            <a:r>
              <a:rPr lang="de-DE" sz="2400" b="1" dirty="0"/>
              <a:t>gesamtwirtschaftlichen Gleichgewichts</a:t>
            </a:r>
            <a:r>
              <a:rPr lang="de-DE" sz="2400" dirty="0"/>
              <a:t> zu beachten. Die Maßnahmen sind so zu treffen, dass sie im Rahmen der  marktwirtschaftlichen Ordnung gleichzeitig zur </a:t>
            </a:r>
            <a:r>
              <a:rPr lang="de-DE" sz="2400" b="1" dirty="0"/>
              <a:t>Stabilität des Preisniveaus</a:t>
            </a:r>
            <a:r>
              <a:rPr lang="de-DE" sz="2400" dirty="0"/>
              <a:t>, zu  einem </a:t>
            </a:r>
            <a:r>
              <a:rPr lang="de-DE" sz="2400" b="1" dirty="0"/>
              <a:t>hohen Beschäftigungsstand </a:t>
            </a:r>
            <a:r>
              <a:rPr lang="de-DE" sz="2400" dirty="0"/>
              <a:t>und </a:t>
            </a:r>
            <a:r>
              <a:rPr lang="de-DE" sz="2400" b="1" dirty="0"/>
              <a:t>außenwirtschaftlichem Gleichgewicht  </a:t>
            </a:r>
            <a:r>
              <a:rPr lang="de-DE" sz="2400" dirty="0"/>
              <a:t>bei </a:t>
            </a:r>
            <a:r>
              <a:rPr lang="de-DE" sz="2400" b="1" dirty="0"/>
              <a:t>stetigem und angemessenem Wirtschaftswachstum</a:t>
            </a:r>
            <a:r>
              <a:rPr lang="de-DE" sz="2400" dirty="0"/>
              <a:t>.</a:t>
            </a:r>
          </a:p>
        </p:txBody>
      </p:sp>
      <p:sp>
        <p:nvSpPr>
          <p:cNvPr id="11" name="Rechteck 10">
            <a:extLst>
              <a:ext uri="{FF2B5EF4-FFF2-40B4-BE49-F238E27FC236}">
                <a16:creationId xmlns:a16="http://schemas.microsoft.com/office/drawing/2014/main" id="{A4F415C7-2C5E-417C-8871-0D86DF18ABF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3" name="Freihand 2">
                <a:extLst>
                  <a:ext uri="{FF2B5EF4-FFF2-40B4-BE49-F238E27FC236}">
                    <a16:creationId xmlns:a16="http://schemas.microsoft.com/office/drawing/2014/main" id="{411CF18E-C9D8-D767-AC80-C1A260DD54A2}"/>
                  </a:ext>
                </a:extLst>
              </p14:cNvPr>
              <p14:cNvContentPartPr/>
              <p14:nvPr/>
            </p14:nvContentPartPr>
            <p14:xfrm>
              <a:off x="6602498" y="975862"/>
              <a:ext cx="2117160" cy="132120"/>
            </p14:xfrm>
          </p:contentPart>
        </mc:Choice>
        <mc:Fallback xmlns="">
          <p:pic>
            <p:nvPicPr>
              <p:cNvPr id="3" name="Freihand 2">
                <a:extLst>
                  <a:ext uri="{FF2B5EF4-FFF2-40B4-BE49-F238E27FC236}">
                    <a16:creationId xmlns:a16="http://schemas.microsoft.com/office/drawing/2014/main" id="{411CF18E-C9D8-D767-AC80-C1A260DD54A2}"/>
                  </a:ext>
                </a:extLst>
              </p:cNvPr>
              <p:cNvPicPr/>
              <p:nvPr/>
            </p:nvPicPr>
            <p:blipFill>
              <a:blip r:embed="rId4"/>
              <a:stretch>
                <a:fillRect/>
              </a:stretch>
            </p:blipFill>
            <p:spPr>
              <a:xfrm>
                <a:off x="6593498" y="966862"/>
                <a:ext cx="2134800" cy="149760"/>
              </a:xfrm>
              <a:prstGeom prst="rect">
                <a:avLst/>
              </a:prstGeom>
            </p:spPr>
          </p:pic>
        </mc:Fallback>
      </mc:AlternateContent>
    </p:spTree>
    <p:extLst>
      <p:ext uri="{BB962C8B-B14F-4D97-AF65-F5344CB8AC3E}">
        <p14:creationId xmlns:p14="http://schemas.microsoft.com/office/powerpoint/2010/main" val="1754235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ChangeArrowheads="1"/>
          </p:cNvSpPr>
          <p:nvPr/>
        </p:nvSpPr>
        <p:spPr bwMode="auto">
          <a:xfrm>
            <a:off x="2089881" y="48046"/>
            <a:ext cx="73083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Angemessenes stetiges Wirtschaftswachstum</a:t>
            </a:r>
          </a:p>
        </p:txBody>
      </p:sp>
      <p:sp>
        <p:nvSpPr>
          <p:cNvPr id="478211" name="Text Box 3"/>
          <p:cNvSpPr txBox="1">
            <a:spLocks noChangeArrowheads="1"/>
          </p:cNvSpPr>
          <p:nvPr/>
        </p:nvSpPr>
        <p:spPr bwMode="auto">
          <a:xfrm>
            <a:off x="552202" y="290319"/>
            <a:ext cx="10160608" cy="40956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sz="2000" u="sng" dirty="0">
                <a:solidFill>
                  <a:schemeClr val="tx1"/>
                </a:solidFill>
              </a:rPr>
              <a:t>Indikatoren</a:t>
            </a:r>
          </a:p>
          <a:p>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Bruttoinlandsprodukts</a:t>
            </a:r>
          </a:p>
          <a:p>
            <a:pPr>
              <a:buFontTx/>
              <a:buNone/>
            </a:pPr>
            <a:r>
              <a:rPr lang="de-DE" sz="2000" dirty="0">
                <a:solidFill>
                  <a:schemeClr val="tx1"/>
                </a:solidFill>
              </a:rPr>
              <a:t>		d.h. eine Veränderung der gesamtwirtschaftlichen Leistung bereinigt um die reine Preisentwicklung</a:t>
            </a:r>
          </a:p>
          <a:p>
            <a:pPr>
              <a:buFontTx/>
              <a:buChar char="•"/>
            </a:pPr>
            <a:endParaRPr lang="de-DE" sz="2000" dirty="0">
              <a:solidFill>
                <a:schemeClr val="tx1"/>
              </a:solidFill>
            </a:endParaRPr>
          </a:p>
          <a:p>
            <a:pPr>
              <a:buFontTx/>
              <a:buChar char="•"/>
            </a:pPr>
            <a:endParaRPr lang="de-DE" sz="2000" dirty="0">
              <a:solidFill>
                <a:schemeClr val="tx1"/>
              </a:solidFill>
            </a:endParaRPr>
          </a:p>
          <a:p>
            <a:pPr>
              <a:buFontTx/>
              <a:buChar char="•"/>
            </a:pPr>
            <a:r>
              <a:rPr lang="de-DE" sz="2000" dirty="0">
                <a:solidFill>
                  <a:schemeClr val="tx1"/>
                </a:solidFill>
              </a:rPr>
              <a:t>Zunahme des </a:t>
            </a:r>
            <a:r>
              <a:rPr lang="de-DE" sz="2000" b="1" dirty="0">
                <a:solidFill>
                  <a:schemeClr val="tx1"/>
                </a:solidFill>
              </a:rPr>
              <a:t>realen</a:t>
            </a:r>
            <a:r>
              <a:rPr lang="de-DE" sz="2000" dirty="0">
                <a:solidFill>
                  <a:schemeClr val="tx1"/>
                </a:solidFill>
              </a:rPr>
              <a:t> Pro-Kopf-Einkommens</a:t>
            </a:r>
          </a:p>
          <a:p>
            <a:pPr>
              <a:buFontTx/>
              <a:buNone/>
            </a:pPr>
            <a:r>
              <a:rPr lang="de-DE" sz="2000" dirty="0">
                <a:solidFill>
                  <a:schemeClr val="tx1"/>
                </a:solidFill>
              </a:rPr>
              <a:t>		d.h. eine Bereinigung um das Bevölkerungswachstum in der betrachteten Periode</a:t>
            </a:r>
          </a:p>
          <a:p>
            <a:endParaRPr lang="de-DE" sz="2000" dirty="0">
              <a:solidFill>
                <a:schemeClr val="tx1"/>
              </a:solidFill>
            </a:endParaRPr>
          </a:p>
          <a:p>
            <a:r>
              <a:rPr lang="de-DE" sz="2000" dirty="0">
                <a:solidFill>
                  <a:schemeClr val="tx1"/>
                </a:solidFill>
                <a:cs typeface="Times New Roman" pitchFamily="18" charset="0"/>
              </a:rPr>
              <a:t>→	</a:t>
            </a:r>
            <a:r>
              <a:rPr lang="de-DE" sz="2000" dirty="0">
                <a:solidFill>
                  <a:schemeClr val="tx1"/>
                </a:solidFill>
              </a:rPr>
              <a:t>In entwickelten Volkswirtschaften kann man eine 1%-3% Zunahme dieser Indikatoren als angemessen bezeichnen. Zudem ist von allzu großen konjunkturellen Schwankungen im Zeitverlauf abzusehen</a:t>
            </a:r>
          </a:p>
        </p:txBody>
      </p:sp>
      <p:sp>
        <p:nvSpPr>
          <p:cNvPr id="10" name="Textfeld 9"/>
          <p:cNvSpPr txBox="1"/>
          <p:nvPr/>
        </p:nvSpPr>
        <p:spPr>
          <a:xfrm>
            <a:off x="28650" y="6531017"/>
            <a:ext cx="2313063" cy="237246"/>
          </a:xfrm>
          <a:prstGeom prst="rect">
            <a:avLst/>
          </a:prstGeom>
          <a:noFill/>
        </p:spPr>
        <p:txBody>
          <a:bodyPr wrap="square" rtlCol="0">
            <a:noAutofit/>
          </a:bodyPr>
          <a:lstStyle/>
          <a:p>
            <a:r>
              <a:rPr lang="de-DE" sz="1400" dirty="0"/>
              <a:t>Quelle: IMF</a:t>
            </a:r>
          </a:p>
        </p:txBody>
      </p:sp>
      <p:sp>
        <p:nvSpPr>
          <p:cNvPr id="18" name="Rechteck 17">
            <a:extLst>
              <a:ext uri="{FF2B5EF4-FFF2-40B4-BE49-F238E27FC236}">
                <a16:creationId xmlns:a16="http://schemas.microsoft.com/office/drawing/2014/main" id="{6E26D9F9-CEC4-4F93-ACE7-A6F04CEC94E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AD960A3D-EE54-A3E1-2A9A-35BD26475B18}"/>
              </a:ext>
            </a:extLst>
          </p:cNvPr>
          <p:cNvPicPr>
            <a:picLocks noChangeAspect="1"/>
          </p:cNvPicPr>
          <p:nvPr/>
        </p:nvPicPr>
        <p:blipFill>
          <a:blip r:embed="rId3"/>
          <a:stretch>
            <a:fillRect/>
          </a:stretch>
        </p:blipFill>
        <p:spPr>
          <a:xfrm>
            <a:off x="28650" y="4384383"/>
            <a:ext cx="4649478" cy="2146634"/>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706EDD3B-8252-7906-441F-8C35DCA88408}"/>
                  </a:ext>
                </a:extLst>
              </p14:cNvPr>
              <p14:cNvContentPartPr/>
              <p14:nvPr/>
            </p14:nvContentPartPr>
            <p14:xfrm>
              <a:off x="2339018" y="1221087"/>
              <a:ext cx="3228120" cy="60840"/>
            </p14:xfrm>
          </p:contentPart>
        </mc:Choice>
        <mc:Fallback xmlns="">
          <p:pic>
            <p:nvPicPr>
              <p:cNvPr id="3" name="Freihand 2">
                <a:extLst>
                  <a:ext uri="{FF2B5EF4-FFF2-40B4-BE49-F238E27FC236}">
                    <a16:creationId xmlns:a16="http://schemas.microsoft.com/office/drawing/2014/main" id="{706EDD3B-8252-7906-441F-8C35DCA88408}"/>
                  </a:ext>
                </a:extLst>
              </p:cNvPr>
              <p:cNvPicPr/>
              <p:nvPr/>
            </p:nvPicPr>
            <p:blipFill>
              <a:blip r:embed="rId5"/>
              <a:stretch>
                <a:fillRect/>
              </a:stretch>
            </p:blipFill>
            <p:spPr>
              <a:xfrm>
                <a:off x="2330018" y="1212087"/>
                <a:ext cx="32457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B4C82AC4-9D0F-09FD-7EA7-FBD5DBBD1908}"/>
                  </a:ext>
                </a:extLst>
              </p14:cNvPr>
              <p14:cNvContentPartPr/>
              <p14:nvPr/>
            </p14:nvContentPartPr>
            <p14:xfrm>
              <a:off x="2422898" y="747327"/>
              <a:ext cx="901440" cy="546120"/>
            </p14:xfrm>
          </p:contentPart>
        </mc:Choice>
        <mc:Fallback xmlns="">
          <p:pic>
            <p:nvPicPr>
              <p:cNvPr id="4" name="Freihand 3">
                <a:extLst>
                  <a:ext uri="{FF2B5EF4-FFF2-40B4-BE49-F238E27FC236}">
                    <a16:creationId xmlns:a16="http://schemas.microsoft.com/office/drawing/2014/main" id="{B4C82AC4-9D0F-09FD-7EA7-FBD5DBBD1908}"/>
                  </a:ext>
                </a:extLst>
              </p:cNvPr>
              <p:cNvPicPr/>
              <p:nvPr/>
            </p:nvPicPr>
            <p:blipFill>
              <a:blip r:embed="rId7"/>
              <a:stretch>
                <a:fillRect/>
              </a:stretch>
            </p:blipFill>
            <p:spPr>
              <a:xfrm>
                <a:off x="2414258" y="738327"/>
                <a:ext cx="919080" cy="563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7DC5633E-0146-496E-0D98-A49271F765D8}"/>
                  </a:ext>
                </a:extLst>
              </p14:cNvPr>
              <p14:cNvContentPartPr/>
              <p14:nvPr/>
            </p14:nvContentPartPr>
            <p14:xfrm>
              <a:off x="542258" y="5721447"/>
              <a:ext cx="1116360" cy="86040"/>
            </p14:xfrm>
          </p:contentPart>
        </mc:Choice>
        <mc:Fallback xmlns="">
          <p:pic>
            <p:nvPicPr>
              <p:cNvPr id="5" name="Freihand 4">
                <a:extLst>
                  <a:ext uri="{FF2B5EF4-FFF2-40B4-BE49-F238E27FC236}">
                    <a16:creationId xmlns:a16="http://schemas.microsoft.com/office/drawing/2014/main" id="{7DC5633E-0146-496E-0D98-A49271F765D8}"/>
                  </a:ext>
                </a:extLst>
              </p:cNvPr>
              <p:cNvPicPr/>
              <p:nvPr/>
            </p:nvPicPr>
            <p:blipFill>
              <a:blip r:embed="rId9"/>
              <a:stretch>
                <a:fillRect/>
              </a:stretch>
            </p:blipFill>
            <p:spPr>
              <a:xfrm>
                <a:off x="533258" y="5712807"/>
                <a:ext cx="113400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 name="Freihand 8">
                <a:extLst>
                  <a:ext uri="{FF2B5EF4-FFF2-40B4-BE49-F238E27FC236}">
                    <a16:creationId xmlns:a16="http://schemas.microsoft.com/office/drawing/2014/main" id="{1FF6577E-05D5-2077-6375-CA8F7FE03918}"/>
                  </a:ext>
                </a:extLst>
              </p14:cNvPr>
              <p14:cNvContentPartPr/>
              <p14:nvPr/>
            </p14:nvContentPartPr>
            <p14:xfrm>
              <a:off x="2963978" y="5708487"/>
              <a:ext cx="1423800" cy="50040"/>
            </p14:xfrm>
          </p:contentPart>
        </mc:Choice>
        <mc:Fallback xmlns="">
          <p:pic>
            <p:nvPicPr>
              <p:cNvPr id="9" name="Freihand 8">
                <a:extLst>
                  <a:ext uri="{FF2B5EF4-FFF2-40B4-BE49-F238E27FC236}">
                    <a16:creationId xmlns:a16="http://schemas.microsoft.com/office/drawing/2014/main" id="{1FF6577E-05D5-2077-6375-CA8F7FE03918}"/>
                  </a:ext>
                </a:extLst>
              </p:cNvPr>
              <p:cNvPicPr/>
              <p:nvPr/>
            </p:nvPicPr>
            <p:blipFill>
              <a:blip r:embed="rId11"/>
              <a:stretch>
                <a:fillRect/>
              </a:stretch>
            </p:blipFill>
            <p:spPr>
              <a:xfrm>
                <a:off x="2955338" y="5699847"/>
                <a:ext cx="144144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Freihand 5">
                <a:extLst>
                  <a:ext uri="{FF2B5EF4-FFF2-40B4-BE49-F238E27FC236}">
                    <a16:creationId xmlns:a16="http://schemas.microsoft.com/office/drawing/2014/main" id="{8D0B59BD-A1E4-E7C1-B976-15F63B9D3810}"/>
                  </a:ext>
                </a:extLst>
              </p14:cNvPr>
              <p14:cNvContentPartPr/>
              <p14:nvPr/>
            </p14:nvContentPartPr>
            <p14:xfrm>
              <a:off x="623978" y="5324007"/>
              <a:ext cx="1418760" cy="504360"/>
            </p14:xfrm>
          </p:contentPart>
        </mc:Choice>
        <mc:Fallback xmlns="">
          <p:pic>
            <p:nvPicPr>
              <p:cNvPr id="6" name="Freihand 5">
                <a:extLst>
                  <a:ext uri="{FF2B5EF4-FFF2-40B4-BE49-F238E27FC236}">
                    <a16:creationId xmlns:a16="http://schemas.microsoft.com/office/drawing/2014/main" id="{8D0B59BD-A1E4-E7C1-B976-15F63B9D3810}"/>
                  </a:ext>
                </a:extLst>
              </p:cNvPr>
              <p:cNvPicPr/>
              <p:nvPr/>
            </p:nvPicPr>
            <p:blipFill>
              <a:blip r:embed="rId13"/>
              <a:stretch>
                <a:fillRect/>
              </a:stretch>
            </p:blipFill>
            <p:spPr>
              <a:xfrm>
                <a:off x="615338" y="5315007"/>
                <a:ext cx="1436400" cy="522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7" name="Freihand 6">
                <a:extLst>
                  <a:ext uri="{FF2B5EF4-FFF2-40B4-BE49-F238E27FC236}">
                    <a16:creationId xmlns:a16="http://schemas.microsoft.com/office/drawing/2014/main" id="{33A53432-96A7-A310-D390-0572593A6456}"/>
                  </a:ext>
                </a:extLst>
              </p14:cNvPr>
              <p14:cNvContentPartPr/>
              <p14:nvPr/>
            </p14:nvContentPartPr>
            <p14:xfrm>
              <a:off x="622898" y="4763127"/>
              <a:ext cx="1405800" cy="1014480"/>
            </p14:xfrm>
          </p:contentPart>
        </mc:Choice>
        <mc:Fallback xmlns="">
          <p:pic>
            <p:nvPicPr>
              <p:cNvPr id="7" name="Freihand 6">
                <a:extLst>
                  <a:ext uri="{FF2B5EF4-FFF2-40B4-BE49-F238E27FC236}">
                    <a16:creationId xmlns:a16="http://schemas.microsoft.com/office/drawing/2014/main" id="{33A53432-96A7-A310-D390-0572593A6456}"/>
                  </a:ext>
                </a:extLst>
              </p:cNvPr>
              <p:cNvPicPr/>
              <p:nvPr/>
            </p:nvPicPr>
            <p:blipFill>
              <a:blip r:embed="rId15"/>
              <a:stretch>
                <a:fillRect/>
              </a:stretch>
            </p:blipFill>
            <p:spPr>
              <a:xfrm>
                <a:off x="613898" y="4754487"/>
                <a:ext cx="1423440" cy="1032120"/>
              </a:xfrm>
              <a:prstGeom prst="rect">
                <a:avLst/>
              </a:prstGeom>
            </p:spPr>
          </p:pic>
        </mc:Fallback>
      </mc:AlternateContent>
      <p:grpSp>
        <p:nvGrpSpPr>
          <p:cNvPr id="26" name="Gruppieren 25">
            <a:extLst>
              <a:ext uri="{FF2B5EF4-FFF2-40B4-BE49-F238E27FC236}">
                <a16:creationId xmlns:a16="http://schemas.microsoft.com/office/drawing/2014/main" id="{5405B477-2464-5926-3C07-0B7B7913D001}"/>
              </a:ext>
            </a:extLst>
          </p:cNvPr>
          <p:cNvGrpSpPr/>
          <p:nvPr/>
        </p:nvGrpSpPr>
        <p:grpSpPr>
          <a:xfrm>
            <a:off x="3063698" y="5311047"/>
            <a:ext cx="2593080" cy="502200"/>
            <a:chOff x="3063698" y="5311047"/>
            <a:chExt cx="2593080" cy="502200"/>
          </a:xfrm>
        </p:grpSpPr>
        <mc:AlternateContent xmlns:mc="http://schemas.openxmlformats.org/markup-compatibility/2006" xmlns:p14="http://schemas.microsoft.com/office/powerpoint/2010/main">
          <mc:Choice Requires="p14">
            <p:contentPart p14:bwMode="auto" r:id="rId16">
              <p14:nvContentPartPr>
                <p14:cNvPr id="12" name="Freihand 11">
                  <a:extLst>
                    <a:ext uri="{FF2B5EF4-FFF2-40B4-BE49-F238E27FC236}">
                      <a16:creationId xmlns:a16="http://schemas.microsoft.com/office/drawing/2014/main" id="{CF4F6A9B-AA49-C38A-83D9-31859AFC2CAA}"/>
                    </a:ext>
                  </a:extLst>
                </p14:cNvPr>
                <p14:cNvContentPartPr/>
                <p14:nvPr/>
              </p14:nvContentPartPr>
              <p14:xfrm>
                <a:off x="3063698" y="5470527"/>
                <a:ext cx="1444320" cy="65520"/>
              </p14:xfrm>
            </p:contentPart>
          </mc:Choice>
          <mc:Fallback xmlns="">
            <p:pic>
              <p:nvPicPr>
                <p:cNvPr id="12" name="Freihand 11">
                  <a:extLst>
                    <a:ext uri="{FF2B5EF4-FFF2-40B4-BE49-F238E27FC236}">
                      <a16:creationId xmlns:a16="http://schemas.microsoft.com/office/drawing/2014/main" id="{CF4F6A9B-AA49-C38A-83D9-31859AFC2CAA}"/>
                    </a:ext>
                  </a:extLst>
                </p:cNvPr>
                <p:cNvPicPr/>
                <p:nvPr/>
              </p:nvPicPr>
              <p:blipFill>
                <a:blip r:embed="rId17"/>
                <a:stretch>
                  <a:fillRect/>
                </a:stretch>
              </p:blipFill>
              <p:spPr>
                <a:xfrm>
                  <a:off x="3055058" y="5461527"/>
                  <a:ext cx="14619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B02CE6F7-4E8B-2A5C-2360-EF7D14A88B9B}"/>
                    </a:ext>
                  </a:extLst>
                </p14:cNvPr>
                <p14:cNvContentPartPr/>
                <p14:nvPr/>
              </p14:nvContentPartPr>
              <p14:xfrm>
                <a:off x="4789178" y="5709927"/>
                <a:ext cx="172080" cy="79560"/>
              </p14:xfrm>
            </p:contentPart>
          </mc:Choice>
          <mc:Fallback xmlns="">
            <p:pic>
              <p:nvPicPr>
                <p:cNvPr id="14" name="Freihand 13">
                  <a:extLst>
                    <a:ext uri="{FF2B5EF4-FFF2-40B4-BE49-F238E27FC236}">
                      <a16:creationId xmlns:a16="http://schemas.microsoft.com/office/drawing/2014/main" id="{B02CE6F7-4E8B-2A5C-2360-EF7D14A88B9B}"/>
                    </a:ext>
                  </a:extLst>
                </p:cNvPr>
                <p:cNvPicPr/>
                <p:nvPr/>
              </p:nvPicPr>
              <p:blipFill>
                <a:blip r:embed="rId19"/>
                <a:stretch>
                  <a:fillRect/>
                </a:stretch>
              </p:blipFill>
              <p:spPr>
                <a:xfrm>
                  <a:off x="4780538" y="5700927"/>
                  <a:ext cx="18972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6458E6ED-3438-7A79-6890-D9905BA2918D}"/>
                    </a:ext>
                  </a:extLst>
                </p14:cNvPr>
                <p14:cNvContentPartPr/>
                <p14:nvPr/>
              </p14:nvContentPartPr>
              <p14:xfrm>
                <a:off x="5059538" y="5608047"/>
                <a:ext cx="126360" cy="158760"/>
              </p14:xfrm>
            </p:contentPart>
          </mc:Choice>
          <mc:Fallback xmlns="">
            <p:pic>
              <p:nvPicPr>
                <p:cNvPr id="15" name="Freihand 14">
                  <a:extLst>
                    <a:ext uri="{FF2B5EF4-FFF2-40B4-BE49-F238E27FC236}">
                      <a16:creationId xmlns:a16="http://schemas.microsoft.com/office/drawing/2014/main" id="{6458E6ED-3438-7A79-6890-D9905BA2918D}"/>
                    </a:ext>
                  </a:extLst>
                </p:cNvPr>
                <p:cNvPicPr/>
                <p:nvPr/>
              </p:nvPicPr>
              <p:blipFill>
                <a:blip r:embed="rId21"/>
                <a:stretch>
                  <a:fillRect/>
                </a:stretch>
              </p:blipFill>
              <p:spPr>
                <a:xfrm>
                  <a:off x="5050898" y="5599407"/>
                  <a:ext cx="1440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2E420687-031D-0FED-DBB6-3B60BAA7B3E2}"/>
                    </a:ext>
                  </a:extLst>
                </p14:cNvPr>
                <p14:cNvContentPartPr/>
                <p14:nvPr/>
              </p14:nvContentPartPr>
              <p14:xfrm>
                <a:off x="5231258" y="5753127"/>
                <a:ext cx="32400" cy="60120"/>
              </p14:xfrm>
            </p:contentPart>
          </mc:Choice>
          <mc:Fallback xmlns="">
            <p:pic>
              <p:nvPicPr>
                <p:cNvPr id="16" name="Freihand 15">
                  <a:extLst>
                    <a:ext uri="{FF2B5EF4-FFF2-40B4-BE49-F238E27FC236}">
                      <a16:creationId xmlns:a16="http://schemas.microsoft.com/office/drawing/2014/main" id="{2E420687-031D-0FED-DBB6-3B60BAA7B3E2}"/>
                    </a:ext>
                  </a:extLst>
                </p:cNvPr>
                <p:cNvPicPr/>
                <p:nvPr/>
              </p:nvPicPr>
              <p:blipFill>
                <a:blip r:embed="rId23"/>
                <a:stretch>
                  <a:fillRect/>
                </a:stretch>
              </p:blipFill>
              <p:spPr>
                <a:xfrm>
                  <a:off x="5222618" y="5744487"/>
                  <a:ext cx="500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FEA34288-1B01-EC7D-E962-F142A203CD0E}"/>
                    </a:ext>
                  </a:extLst>
                </p14:cNvPr>
                <p14:cNvContentPartPr/>
                <p14:nvPr/>
              </p14:nvContentPartPr>
              <p14:xfrm>
                <a:off x="5290298" y="5628207"/>
                <a:ext cx="258120" cy="172080"/>
              </p14:xfrm>
            </p:contentPart>
          </mc:Choice>
          <mc:Fallback xmlns="">
            <p:pic>
              <p:nvPicPr>
                <p:cNvPr id="17" name="Freihand 16">
                  <a:extLst>
                    <a:ext uri="{FF2B5EF4-FFF2-40B4-BE49-F238E27FC236}">
                      <a16:creationId xmlns:a16="http://schemas.microsoft.com/office/drawing/2014/main" id="{FEA34288-1B01-EC7D-E962-F142A203CD0E}"/>
                    </a:ext>
                  </a:extLst>
                </p:cNvPr>
                <p:cNvPicPr/>
                <p:nvPr/>
              </p:nvPicPr>
              <p:blipFill>
                <a:blip r:embed="rId25"/>
                <a:stretch>
                  <a:fillRect/>
                </a:stretch>
              </p:blipFill>
              <p:spPr>
                <a:xfrm>
                  <a:off x="5281658" y="5619567"/>
                  <a:ext cx="2757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Freihand 18">
                  <a:extLst>
                    <a:ext uri="{FF2B5EF4-FFF2-40B4-BE49-F238E27FC236}">
                      <a16:creationId xmlns:a16="http://schemas.microsoft.com/office/drawing/2014/main" id="{AA8940C8-F1A2-3E74-8CA5-A5A07470EA5E}"/>
                    </a:ext>
                  </a:extLst>
                </p14:cNvPr>
                <p14:cNvContentPartPr/>
                <p14:nvPr/>
              </p14:nvContentPartPr>
              <p14:xfrm>
                <a:off x="5429258" y="5621727"/>
                <a:ext cx="59760" cy="72000"/>
              </p14:xfrm>
            </p:contentPart>
          </mc:Choice>
          <mc:Fallback xmlns="">
            <p:pic>
              <p:nvPicPr>
                <p:cNvPr id="19" name="Freihand 18">
                  <a:extLst>
                    <a:ext uri="{FF2B5EF4-FFF2-40B4-BE49-F238E27FC236}">
                      <a16:creationId xmlns:a16="http://schemas.microsoft.com/office/drawing/2014/main" id="{AA8940C8-F1A2-3E74-8CA5-A5A07470EA5E}"/>
                    </a:ext>
                  </a:extLst>
                </p:cNvPr>
                <p:cNvPicPr/>
                <p:nvPr/>
              </p:nvPicPr>
              <p:blipFill>
                <a:blip r:embed="rId27"/>
                <a:stretch>
                  <a:fillRect/>
                </a:stretch>
              </p:blipFill>
              <p:spPr>
                <a:xfrm>
                  <a:off x="5420258" y="5612727"/>
                  <a:ext cx="7740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Freihand 19">
                  <a:extLst>
                    <a:ext uri="{FF2B5EF4-FFF2-40B4-BE49-F238E27FC236}">
                      <a16:creationId xmlns:a16="http://schemas.microsoft.com/office/drawing/2014/main" id="{95A40FAE-6F6E-038C-4571-F713DE13C3DE}"/>
                    </a:ext>
                  </a:extLst>
                </p14:cNvPr>
                <p14:cNvContentPartPr/>
                <p14:nvPr/>
              </p14:nvContentPartPr>
              <p14:xfrm>
                <a:off x="5567138" y="5704167"/>
                <a:ext cx="89640" cy="79920"/>
              </p14:xfrm>
            </p:contentPart>
          </mc:Choice>
          <mc:Fallback xmlns="">
            <p:pic>
              <p:nvPicPr>
                <p:cNvPr id="20" name="Freihand 19">
                  <a:extLst>
                    <a:ext uri="{FF2B5EF4-FFF2-40B4-BE49-F238E27FC236}">
                      <a16:creationId xmlns:a16="http://schemas.microsoft.com/office/drawing/2014/main" id="{95A40FAE-6F6E-038C-4571-F713DE13C3DE}"/>
                    </a:ext>
                  </a:extLst>
                </p:cNvPr>
                <p:cNvPicPr/>
                <p:nvPr/>
              </p:nvPicPr>
              <p:blipFill>
                <a:blip r:embed="rId29"/>
                <a:stretch>
                  <a:fillRect/>
                </a:stretch>
              </p:blipFill>
              <p:spPr>
                <a:xfrm>
                  <a:off x="5558498" y="5695167"/>
                  <a:ext cx="1072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Freihand 20">
                  <a:extLst>
                    <a:ext uri="{FF2B5EF4-FFF2-40B4-BE49-F238E27FC236}">
                      <a16:creationId xmlns:a16="http://schemas.microsoft.com/office/drawing/2014/main" id="{AB1D6376-753A-D918-E5FA-43A838035A42}"/>
                    </a:ext>
                  </a:extLst>
                </p14:cNvPr>
                <p14:cNvContentPartPr/>
                <p14:nvPr/>
              </p14:nvContentPartPr>
              <p14:xfrm>
                <a:off x="4745258" y="5386647"/>
                <a:ext cx="86400" cy="136440"/>
              </p14:xfrm>
            </p:contentPart>
          </mc:Choice>
          <mc:Fallback xmlns="">
            <p:pic>
              <p:nvPicPr>
                <p:cNvPr id="21" name="Freihand 20">
                  <a:extLst>
                    <a:ext uri="{FF2B5EF4-FFF2-40B4-BE49-F238E27FC236}">
                      <a16:creationId xmlns:a16="http://schemas.microsoft.com/office/drawing/2014/main" id="{AB1D6376-753A-D918-E5FA-43A838035A42}"/>
                    </a:ext>
                  </a:extLst>
                </p:cNvPr>
                <p:cNvPicPr/>
                <p:nvPr/>
              </p:nvPicPr>
              <p:blipFill>
                <a:blip r:embed="rId31"/>
                <a:stretch>
                  <a:fillRect/>
                </a:stretch>
              </p:blipFill>
              <p:spPr>
                <a:xfrm>
                  <a:off x="4736618" y="5377647"/>
                  <a:ext cx="104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Freihand 21">
                  <a:extLst>
                    <a:ext uri="{FF2B5EF4-FFF2-40B4-BE49-F238E27FC236}">
                      <a16:creationId xmlns:a16="http://schemas.microsoft.com/office/drawing/2014/main" id="{14CD7D0C-E84F-3A05-39BE-DE81808C7B79}"/>
                    </a:ext>
                  </a:extLst>
                </p14:cNvPr>
                <p14:cNvContentPartPr/>
                <p14:nvPr/>
              </p14:nvContentPartPr>
              <p14:xfrm>
                <a:off x="4973138" y="5377647"/>
                <a:ext cx="32400" cy="111600"/>
              </p14:xfrm>
            </p:contentPart>
          </mc:Choice>
          <mc:Fallback xmlns="">
            <p:pic>
              <p:nvPicPr>
                <p:cNvPr id="22" name="Freihand 21">
                  <a:extLst>
                    <a:ext uri="{FF2B5EF4-FFF2-40B4-BE49-F238E27FC236}">
                      <a16:creationId xmlns:a16="http://schemas.microsoft.com/office/drawing/2014/main" id="{14CD7D0C-E84F-3A05-39BE-DE81808C7B79}"/>
                    </a:ext>
                  </a:extLst>
                </p:cNvPr>
                <p:cNvPicPr/>
                <p:nvPr/>
              </p:nvPicPr>
              <p:blipFill>
                <a:blip r:embed="rId33"/>
                <a:stretch>
                  <a:fillRect/>
                </a:stretch>
              </p:blipFill>
              <p:spPr>
                <a:xfrm>
                  <a:off x="4964498" y="5368647"/>
                  <a:ext cx="5004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3" name="Freihand 22">
                  <a:extLst>
                    <a:ext uri="{FF2B5EF4-FFF2-40B4-BE49-F238E27FC236}">
                      <a16:creationId xmlns:a16="http://schemas.microsoft.com/office/drawing/2014/main" id="{8864D10C-1119-5514-4494-1884C132BBF7}"/>
                    </a:ext>
                  </a:extLst>
                </p14:cNvPr>
                <p14:cNvContentPartPr/>
                <p14:nvPr/>
              </p14:nvContentPartPr>
              <p14:xfrm>
                <a:off x="4855418" y="5311047"/>
                <a:ext cx="90000" cy="83880"/>
              </p14:xfrm>
            </p:contentPart>
          </mc:Choice>
          <mc:Fallback xmlns="">
            <p:pic>
              <p:nvPicPr>
                <p:cNvPr id="23" name="Freihand 22">
                  <a:extLst>
                    <a:ext uri="{FF2B5EF4-FFF2-40B4-BE49-F238E27FC236}">
                      <a16:creationId xmlns:a16="http://schemas.microsoft.com/office/drawing/2014/main" id="{8864D10C-1119-5514-4494-1884C132BBF7}"/>
                    </a:ext>
                  </a:extLst>
                </p:cNvPr>
                <p:cNvPicPr/>
                <p:nvPr/>
              </p:nvPicPr>
              <p:blipFill>
                <a:blip r:embed="rId35"/>
                <a:stretch>
                  <a:fillRect/>
                </a:stretch>
              </p:blipFill>
              <p:spPr>
                <a:xfrm>
                  <a:off x="4846778" y="5302047"/>
                  <a:ext cx="1076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Freihand 23">
                  <a:extLst>
                    <a:ext uri="{FF2B5EF4-FFF2-40B4-BE49-F238E27FC236}">
                      <a16:creationId xmlns:a16="http://schemas.microsoft.com/office/drawing/2014/main" id="{4115D9A3-362A-B09E-F7A1-442E22C6CDD2}"/>
                    </a:ext>
                  </a:extLst>
                </p14:cNvPr>
                <p14:cNvContentPartPr/>
                <p14:nvPr/>
              </p14:nvContentPartPr>
              <p14:xfrm>
                <a:off x="5052698" y="5410767"/>
                <a:ext cx="117360" cy="85680"/>
              </p14:xfrm>
            </p:contentPart>
          </mc:Choice>
          <mc:Fallback xmlns="">
            <p:pic>
              <p:nvPicPr>
                <p:cNvPr id="24" name="Freihand 23">
                  <a:extLst>
                    <a:ext uri="{FF2B5EF4-FFF2-40B4-BE49-F238E27FC236}">
                      <a16:creationId xmlns:a16="http://schemas.microsoft.com/office/drawing/2014/main" id="{4115D9A3-362A-B09E-F7A1-442E22C6CDD2}"/>
                    </a:ext>
                  </a:extLst>
                </p:cNvPr>
                <p:cNvPicPr/>
                <p:nvPr/>
              </p:nvPicPr>
              <p:blipFill>
                <a:blip r:embed="rId37"/>
                <a:stretch>
                  <a:fillRect/>
                </a:stretch>
              </p:blipFill>
              <p:spPr>
                <a:xfrm>
                  <a:off x="5044058" y="5402127"/>
                  <a:ext cx="135000" cy="10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7" name="Freihand 26">
                <a:extLst>
                  <a:ext uri="{FF2B5EF4-FFF2-40B4-BE49-F238E27FC236}">
                    <a16:creationId xmlns:a16="http://schemas.microsoft.com/office/drawing/2014/main" id="{49425EC6-731C-50C1-2A9A-7506A3154AB0}"/>
                  </a:ext>
                </a:extLst>
              </p14:cNvPr>
              <p14:cNvContentPartPr/>
              <p14:nvPr/>
            </p14:nvContentPartPr>
            <p14:xfrm>
              <a:off x="5747858" y="3199647"/>
              <a:ext cx="1474920" cy="539640"/>
            </p14:xfrm>
          </p:contentPart>
        </mc:Choice>
        <mc:Fallback xmlns="">
          <p:pic>
            <p:nvPicPr>
              <p:cNvPr id="27" name="Freihand 26">
                <a:extLst>
                  <a:ext uri="{FF2B5EF4-FFF2-40B4-BE49-F238E27FC236}">
                    <a16:creationId xmlns:a16="http://schemas.microsoft.com/office/drawing/2014/main" id="{49425EC6-731C-50C1-2A9A-7506A3154AB0}"/>
                  </a:ext>
                </a:extLst>
              </p:cNvPr>
              <p:cNvPicPr/>
              <p:nvPr/>
            </p:nvPicPr>
            <p:blipFill>
              <a:blip r:embed="rId39"/>
              <a:stretch>
                <a:fillRect/>
              </a:stretch>
            </p:blipFill>
            <p:spPr>
              <a:xfrm>
                <a:off x="5739218" y="3191007"/>
                <a:ext cx="1492560" cy="5572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8" name="Freihand 27">
                <a:extLst>
                  <a:ext uri="{FF2B5EF4-FFF2-40B4-BE49-F238E27FC236}">
                    <a16:creationId xmlns:a16="http://schemas.microsoft.com/office/drawing/2014/main" id="{8E06DC40-7411-FA4B-9FD5-A6E039ABD34A}"/>
                  </a:ext>
                </a:extLst>
              </p14:cNvPr>
              <p14:cNvContentPartPr/>
              <p14:nvPr/>
            </p14:nvContentPartPr>
            <p14:xfrm>
              <a:off x="3996818" y="48567"/>
              <a:ext cx="1279080" cy="589680"/>
            </p14:xfrm>
          </p:contentPart>
        </mc:Choice>
        <mc:Fallback xmlns="">
          <p:pic>
            <p:nvPicPr>
              <p:cNvPr id="28" name="Freihand 27">
                <a:extLst>
                  <a:ext uri="{FF2B5EF4-FFF2-40B4-BE49-F238E27FC236}">
                    <a16:creationId xmlns:a16="http://schemas.microsoft.com/office/drawing/2014/main" id="{8E06DC40-7411-FA4B-9FD5-A6E039ABD34A}"/>
                  </a:ext>
                </a:extLst>
              </p:cNvPr>
              <p:cNvPicPr/>
              <p:nvPr/>
            </p:nvPicPr>
            <p:blipFill>
              <a:blip r:embed="rId41"/>
              <a:stretch>
                <a:fillRect/>
              </a:stretch>
            </p:blipFill>
            <p:spPr>
              <a:xfrm>
                <a:off x="3987818" y="39567"/>
                <a:ext cx="1296720" cy="6073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Freihand 28">
                <a:extLst>
                  <a:ext uri="{FF2B5EF4-FFF2-40B4-BE49-F238E27FC236}">
                    <a16:creationId xmlns:a16="http://schemas.microsoft.com/office/drawing/2014/main" id="{3627F42A-2EAD-868E-72E5-79F4C59B700F}"/>
                  </a:ext>
                </a:extLst>
              </p14:cNvPr>
              <p14:cNvContentPartPr/>
              <p14:nvPr/>
            </p14:nvContentPartPr>
            <p14:xfrm>
              <a:off x="5644178" y="3973647"/>
              <a:ext cx="4420440" cy="124200"/>
            </p14:xfrm>
          </p:contentPart>
        </mc:Choice>
        <mc:Fallback xmlns="">
          <p:pic>
            <p:nvPicPr>
              <p:cNvPr id="29" name="Freihand 28">
                <a:extLst>
                  <a:ext uri="{FF2B5EF4-FFF2-40B4-BE49-F238E27FC236}">
                    <a16:creationId xmlns:a16="http://schemas.microsoft.com/office/drawing/2014/main" id="{3627F42A-2EAD-868E-72E5-79F4C59B700F}"/>
                  </a:ext>
                </a:extLst>
              </p:cNvPr>
              <p:cNvPicPr/>
              <p:nvPr/>
            </p:nvPicPr>
            <p:blipFill>
              <a:blip r:embed="rId43"/>
              <a:stretch>
                <a:fillRect/>
              </a:stretch>
            </p:blipFill>
            <p:spPr>
              <a:xfrm>
                <a:off x="5635178" y="3964647"/>
                <a:ext cx="4438080" cy="141840"/>
              </a:xfrm>
              <a:prstGeom prst="rect">
                <a:avLst/>
              </a:prstGeom>
            </p:spPr>
          </p:pic>
        </mc:Fallback>
      </mc:AlternateContent>
    </p:spTree>
    <p:extLst>
      <p:ext uri="{BB962C8B-B14F-4D97-AF65-F5344CB8AC3E}">
        <p14:creationId xmlns:p14="http://schemas.microsoft.com/office/powerpoint/2010/main" val="40977018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9397" y="104181"/>
            <a:ext cx="7761950" cy="744941"/>
          </a:xfrm>
          <a:prstGeom prst="rect">
            <a:avLst/>
          </a:prstGeom>
          <a:noFill/>
          <a:ln>
            <a:noFill/>
          </a:ln>
        </p:spPr>
        <p:txBody>
          <a:bodyPr lIns="81646" tIns="40823" rIns="81646" bIns="40823" anchor="ctr" anchorCtr="1"/>
          <a:lstStyle/>
          <a:p>
            <a:r>
              <a:rPr lang="de-DE" sz="2800" b="1" dirty="0"/>
              <a:t>Nominales und reales Wirtschaftswachstum</a:t>
            </a:r>
          </a:p>
        </p:txBody>
      </p:sp>
      <p:sp>
        <p:nvSpPr>
          <p:cNvPr id="7" name="Text Box 3"/>
          <p:cNvSpPr txBox="1">
            <a:spLocks noChangeArrowheads="1"/>
          </p:cNvSpPr>
          <p:nvPr/>
        </p:nvSpPr>
        <p:spPr bwMode="auto">
          <a:xfrm>
            <a:off x="22649" y="1207972"/>
            <a:ext cx="8995797"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Die relative Veränderung des nominalen BIP gegenüber der Vorperiode (Vorjahr)</a:t>
            </a:r>
          </a:p>
        </p:txBody>
      </p:sp>
      <p:sp>
        <p:nvSpPr>
          <p:cNvPr id="8" name="Text Box 3"/>
          <p:cNvSpPr txBox="1">
            <a:spLocks noChangeArrowheads="1"/>
          </p:cNvSpPr>
          <p:nvPr/>
        </p:nvSpPr>
        <p:spPr bwMode="auto">
          <a:xfrm>
            <a:off x="87749" y="2681586"/>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aufgrund von Preisänderungen</a:t>
            </a:r>
          </a:p>
        </p:txBody>
      </p:sp>
      <p:sp>
        <p:nvSpPr>
          <p:cNvPr id="9" name="Text Box 3"/>
          <p:cNvSpPr txBox="1">
            <a:spLocks noChangeArrowheads="1"/>
          </p:cNvSpPr>
          <p:nvPr/>
        </p:nvSpPr>
        <p:spPr bwMode="auto">
          <a:xfrm>
            <a:off x="4856426" y="2710432"/>
            <a:ext cx="4050110" cy="867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Veränderung der Produktionsmenge</a:t>
            </a:r>
          </a:p>
        </p:txBody>
      </p:sp>
      <p:sp>
        <p:nvSpPr>
          <p:cNvPr id="10" name="Text Box 3"/>
          <p:cNvSpPr txBox="1">
            <a:spLocks noChangeArrowheads="1"/>
          </p:cNvSpPr>
          <p:nvPr/>
        </p:nvSpPr>
        <p:spPr bwMode="auto">
          <a:xfrm>
            <a:off x="22650" y="4212892"/>
            <a:ext cx="8213674" cy="23017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400" dirty="0">
                <a:solidFill>
                  <a:srgbClr val="000000"/>
                </a:solidFill>
              </a:rPr>
              <a:t>Um den Effekt von Preisänderungen auszuschließen, wird das </a:t>
            </a:r>
            <a:r>
              <a:rPr lang="de-DE" altLang="de-DE" sz="2400" b="1" dirty="0">
                <a:solidFill>
                  <a:srgbClr val="000000"/>
                </a:solidFill>
              </a:rPr>
              <a:t>reale BIP </a:t>
            </a:r>
            <a:r>
              <a:rPr lang="de-DE" altLang="de-DE" sz="2400" dirty="0">
                <a:solidFill>
                  <a:srgbClr val="000000"/>
                </a:solidFill>
              </a:rPr>
              <a:t>mithilfe der Preise des Vorjahres berechnet.</a:t>
            </a:r>
          </a:p>
          <a:p>
            <a:pPr algn="ctr" eaLnBrk="1" hangingPunct="1">
              <a:buClrTx/>
            </a:pPr>
            <a:endParaRPr lang="de-DE" altLang="de-DE" sz="2400" dirty="0">
              <a:solidFill>
                <a:srgbClr val="000000"/>
              </a:solidFill>
            </a:endParaRPr>
          </a:p>
          <a:p>
            <a:pPr algn="ctr" eaLnBrk="1" hangingPunct="1">
              <a:buClrTx/>
            </a:pPr>
            <a:r>
              <a:rPr lang="de-DE" altLang="de-DE" sz="2400" dirty="0">
                <a:solidFill>
                  <a:srgbClr val="000000"/>
                </a:solidFill>
              </a:rPr>
              <a:t>Denn ein wertmäßiger Anstieg des BIP allein aufgrund von Preissteigerungen stellt keine Erhöhung der Wirtschaftsleistung bzw. einen Wohlstandszuwachs dar</a:t>
            </a:r>
          </a:p>
        </p:txBody>
      </p:sp>
      <p:cxnSp>
        <p:nvCxnSpPr>
          <p:cNvPr id="4" name="Gerade Verbindung mit Pfeil 3"/>
          <p:cNvCxnSpPr/>
          <p:nvPr/>
        </p:nvCxnSpPr>
        <p:spPr>
          <a:xfrm flipH="1">
            <a:off x="2635399" y="207549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Gerade Verbindung mit Pfeil 10"/>
          <p:cNvCxnSpPr/>
          <p:nvPr/>
        </p:nvCxnSpPr>
        <p:spPr>
          <a:xfrm>
            <a:off x="5193035" y="2104346"/>
            <a:ext cx="1231176" cy="4754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H="1">
            <a:off x="5488274" y="3577959"/>
            <a:ext cx="1344973"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91271" y="3527383"/>
            <a:ext cx="1119966" cy="60608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echteck 16">
            <a:extLst>
              <a:ext uri="{FF2B5EF4-FFF2-40B4-BE49-F238E27FC236}">
                <a16:creationId xmlns:a16="http://schemas.microsoft.com/office/drawing/2014/main" id="{9E95A176-E50B-4E1F-B2CC-304C7C647C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5112022-6029-D3BC-43B5-53C69F4A3AC5}"/>
                  </a:ext>
                </a:extLst>
              </p14:cNvPr>
              <p14:cNvContentPartPr/>
              <p14:nvPr/>
            </p14:nvContentPartPr>
            <p14:xfrm>
              <a:off x="4421258" y="1575262"/>
              <a:ext cx="1935000" cy="92520"/>
            </p14:xfrm>
          </p:contentPart>
        </mc:Choice>
        <mc:Fallback xmlns="">
          <p:pic>
            <p:nvPicPr>
              <p:cNvPr id="2" name="Freihand 1">
                <a:extLst>
                  <a:ext uri="{FF2B5EF4-FFF2-40B4-BE49-F238E27FC236}">
                    <a16:creationId xmlns:a16="http://schemas.microsoft.com/office/drawing/2014/main" id="{05112022-6029-D3BC-43B5-53C69F4A3AC5}"/>
                  </a:ext>
                </a:extLst>
              </p:cNvPr>
              <p:cNvPicPr/>
              <p:nvPr/>
            </p:nvPicPr>
            <p:blipFill>
              <a:blip r:embed="rId4"/>
              <a:stretch>
                <a:fillRect/>
              </a:stretch>
            </p:blipFill>
            <p:spPr>
              <a:xfrm>
                <a:off x="4412618" y="1566262"/>
                <a:ext cx="1952640" cy="110160"/>
              </a:xfrm>
              <a:prstGeom prst="rect">
                <a:avLst/>
              </a:prstGeom>
            </p:spPr>
          </p:pic>
        </mc:Fallback>
      </mc:AlternateContent>
      <p:grpSp>
        <p:nvGrpSpPr>
          <p:cNvPr id="36" name="Gruppieren 35">
            <a:extLst>
              <a:ext uri="{FF2B5EF4-FFF2-40B4-BE49-F238E27FC236}">
                <a16:creationId xmlns:a16="http://schemas.microsoft.com/office/drawing/2014/main" id="{E40E7AF6-1292-6B9B-7303-84F1820E6EF0}"/>
              </a:ext>
            </a:extLst>
          </p:cNvPr>
          <p:cNvGrpSpPr/>
          <p:nvPr/>
        </p:nvGrpSpPr>
        <p:grpSpPr>
          <a:xfrm>
            <a:off x="924938" y="2115982"/>
            <a:ext cx="1811520" cy="1758240"/>
            <a:chOff x="924938" y="2115982"/>
            <a:chExt cx="1811520" cy="1758240"/>
          </a:xfrm>
        </p:grpSpPr>
        <mc:AlternateContent xmlns:mc="http://schemas.openxmlformats.org/markup-compatibility/2006" xmlns:p14="http://schemas.microsoft.com/office/powerpoint/2010/main">
          <mc:Choice Requires="p14">
            <p:contentPart p14:bwMode="auto" r:id="rId5">
              <p14:nvContentPartPr>
                <p14:cNvPr id="31" name="Freihand 30">
                  <a:extLst>
                    <a:ext uri="{FF2B5EF4-FFF2-40B4-BE49-F238E27FC236}">
                      <a16:creationId xmlns:a16="http://schemas.microsoft.com/office/drawing/2014/main" id="{F3B14B6B-725B-F763-3F4C-14FD83F1B5B0}"/>
                    </a:ext>
                  </a:extLst>
                </p14:cNvPr>
                <p14:cNvContentPartPr/>
                <p14:nvPr/>
              </p14:nvContentPartPr>
              <p14:xfrm>
                <a:off x="2500298" y="2221102"/>
                <a:ext cx="14400" cy="278640"/>
              </p14:xfrm>
            </p:contentPart>
          </mc:Choice>
          <mc:Fallback xmlns="">
            <p:pic>
              <p:nvPicPr>
                <p:cNvPr id="31" name="Freihand 30">
                  <a:extLst>
                    <a:ext uri="{FF2B5EF4-FFF2-40B4-BE49-F238E27FC236}">
                      <a16:creationId xmlns:a16="http://schemas.microsoft.com/office/drawing/2014/main" id="{F3B14B6B-725B-F763-3F4C-14FD83F1B5B0}"/>
                    </a:ext>
                  </a:extLst>
                </p:cNvPr>
                <p:cNvPicPr/>
                <p:nvPr/>
              </p:nvPicPr>
              <p:blipFill>
                <a:blip r:embed="rId6"/>
                <a:stretch>
                  <a:fillRect/>
                </a:stretch>
              </p:blipFill>
              <p:spPr>
                <a:xfrm>
                  <a:off x="2491298" y="2212462"/>
                  <a:ext cx="320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2" name="Freihand 31">
                  <a:extLst>
                    <a:ext uri="{FF2B5EF4-FFF2-40B4-BE49-F238E27FC236}">
                      <a16:creationId xmlns:a16="http://schemas.microsoft.com/office/drawing/2014/main" id="{2FE340C4-9026-0877-73BB-617A331816FE}"/>
                    </a:ext>
                  </a:extLst>
                </p14:cNvPr>
                <p14:cNvContentPartPr/>
                <p14:nvPr/>
              </p14:nvContentPartPr>
              <p14:xfrm>
                <a:off x="2300138" y="2115982"/>
                <a:ext cx="435960" cy="151560"/>
              </p14:xfrm>
            </p:contentPart>
          </mc:Choice>
          <mc:Fallback xmlns="">
            <p:pic>
              <p:nvPicPr>
                <p:cNvPr id="32" name="Freihand 31">
                  <a:extLst>
                    <a:ext uri="{FF2B5EF4-FFF2-40B4-BE49-F238E27FC236}">
                      <a16:creationId xmlns:a16="http://schemas.microsoft.com/office/drawing/2014/main" id="{2FE340C4-9026-0877-73BB-617A331816FE}"/>
                    </a:ext>
                  </a:extLst>
                </p:cNvPr>
                <p:cNvPicPr/>
                <p:nvPr/>
              </p:nvPicPr>
              <p:blipFill>
                <a:blip r:embed="rId8"/>
                <a:stretch>
                  <a:fillRect/>
                </a:stretch>
              </p:blipFill>
              <p:spPr>
                <a:xfrm>
                  <a:off x="2291138" y="2107342"/>
                  <a:ext cx="4536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34" name="Freihand 33">
                  <a:extLst>
                    <a:ext uri="{FF2B5EF4-FFF2-40B4-BE49-F238E27FC236}">
                      <a16:creationId xmlns:a16="http://schemas.microsoft.com/office/drawing/2014/main" id="{48784332-18E3-D1B3-194C-499C9AF05529}"/>
                    </a:ext>
                  </a:extLst>
                </p14:cNvPr>
                <p14:cNvContentPartPr/>
                <p14:nvPr/>
              </p14:nvContentPartPr>
              <p14:xfrm>
                <a:off x="924938" y="2518102"/>
                <a:ext cx="1811520" cy="1356120"/>
              </p14:xfrm>
            </p:contentPart>
          </mc:Choice>
          <mc:Fallback xmlns="">
            <p:pic>
              <p:nvPicPr>
                <p:cNvPr id="34" name="Freihand 33">
                  <a:extLst>
                    <a:ext uri="{FF2B5EF4-FFF2-40B4-BE49-F238E27FC236}">
                      <a16:creationId xmlns:a16="http://schemas.microsoft.com/office/drawing/2014/main" id="{48784332-18E3-D1B3-194C-499C9AF05529}"/>
                    </a:ext>
                  </a:extLst>
                </p:cNvPr>
                <p:cNvPicPr/>
                <p:nvPr/>
              </p:nvPicPr>
              <p:blipFill>
                <a:blip r:embed="rId10"/>
                <a:stretch>
                  <a:fillRect/>
                </a:stretch>
              </p:blipFill>
              <p:spPr>
                <a:xfrm>
                  <a:off x="916298" y="2509462"/>
                  <a:ext cx="1829160" cy="1373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35" name="Freihand 34">
                  <a:extLst>
                    <a:ext uri="{FF2B5EF4-FFF2-40B4-BE49-F238E27FC236}">
                      <a16:creationId xmlns:a16="http://schemas.microsoft.com/office/drawing/2014/main" id="{E4FCCD8F-996B-D983-FF1F-84E07BA4BF64}"/>
                    </a:ext>
                  </a:extLst>
                </p14:cNvPr>
                <p14:cNvContentPartPr/>
                <p14:nvPr/>
              </p14:nvContentPartPr>
              <p14:xfrm>
                <a:off x="1459898" y="2545822"/>
                <a:ext cx="1001160" cy="1141920"/>
              </p14:xfrm>
            </p:contentPart>
          </mc:Choice>
          <mc:Fallback xmlns="">
            <p:pic>
              <p:nvPicPr>
                <p:cNvPr id="35" name="Freihand 34">
                  <a:extLst>
                    <a:ext uri="{FF2B5EF4-FFF2-40B4-BE49-F238E27FC236}">
                      <a16:creationId xmlns:a16="http://schemas.microsoft.com/office/drawing/2014/main" id="{E4FCCD8F-996B-D983-FF1F-84E07BA4BF64}"/>
                    </a:ext>
                  </a:extLst>
                </p:cNvPr>
                <p:cNvPicPr/>
                <p:nvPr/>
              </p:nvPicPr>
              <p:blipFill>
                <a:blip r:embed="rId12"/>
                <a:stretch>
                  <a:fillRect/>
                </a:stretch>
              </p:blipFill>
              <p:spPr>
                <a:xfrm>
                  <a:off x="1450898" y="2537182"/>
                  <a:ext cx="1018800" cy="1159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37" name="Freihand 36">
                <a:extLst>
                  <a:ext uri="{FF2B5EF4-FFF2-40B4-BE49-F238E27FC236}">
                    <a16:creationId xmlns:a16="http://schemas.microsoft.com/office/drawing/2014/main" id="{13601C84-0409-9D43-DAF2-73048537F5A8}"/>
                  </a:ext>
                </a:extLst>
              </p14:cNvPr>
              <p14:cNvContentPartPr/>
              <p14:nvPr/>
            </p14:nvContentPartPr>
            <p14:xfrm>
              <a:off x="5268338" y="2447902"/>
              <a:ext cx="3568320" cy="1457280"/>
            </p14:xfrm>
          </p:contentPart>
        </mc:Choice>
        <mc:Fallback xmlns="">
          <p:pic>
            <p:nvPicPr>
              <p:cNvPr id="37" name="Freihand 36">
                <a:extLst>
                  <a:ext uri="{FF2B5EF4-FFF2-40B4-BE49-F238E27FC236}">
                    <a16:creationId xmlns:a16="http://schemas.microsoft.com/office/drawing/2014/main" id="{13601C84-0409-9D43-DAF2-73048537F5A8}"/>
                  </a:ext>
                </a:extLst>
              </p:cNvPr>
              <p:cNvPicPr/>
              <p:nvPr/>
            </p:nvPicPr>
            <p:blipFill>
              <a:blip r:embed="rId14"/>
              <a:stretch>
                <a:fillRect/>
              </a:stretch>
            </p:blipFill>
            <p:spPr>
              <a:xfrm>
                <a:off x="5259338" y="2439262"/>
                <a:ext cx="3585960" cy="1474920"/>
              </a:xfrm>
              <a:prstGeom prst="rect">
                <a:avLst/>
              </a:prstGeom>
            </p:spPr>
          </p:pic>
        </mc:Fallback>
      </mc:AlternateContent>
      <p:grpSp>
        <p:nvGrpSpPr>
          <p:cNvPr id="50" name="Gruppieren 49">
            <a:extLst>
              <a:ext uri="{FF2B5EF4-FFF2-40B4-BE49-F238E27FC236}">
                <a16:creationId xmlns:a16="http://schemas.microsoft.com/office/drawing/2014/main" id="{1AC08F98-97E4-FCB0-C745-C2E0ABFE3546}"/>
              </a:ext>
            </a:extLst>
          </p:cNvPr>
          <p:cNvGrpSpPr/>
          <p:nvPr/>
        </p:nvGrpSpPr>
        <p:grpSpPr>
          <a:xfrm>
            <a:off x="8658098" y="899902"/>
            <a:ext cx="2830320" cy="1889280"/>
            <a:chOff x="8658098" y="899902"/>
            <a:chExt cx="2830320" cy="1889280"/>
          </a:xfrm>
        </p:grpSpPr>
        <mc:AlternateContent xmlns:mc="http://schemas.openxmlformats.org/markup-compatibility/2006" xmlns:p14="http://schemas.microsoft.com/office/powerpoint/2010/main">
          <mc:Choice Requires="p14">
            <p:contentPart p14:bwMode="auto" r:id="rId15">
              <p14:nvContentPartPr>
                <p14:cNvPr id="38" name="Freihand 37">
                  <a:extLst>
                    <a:ext uri="{FF2B5EF4-FFF2-40B4-BE49-F238E27FC236}">
                      <a16:creationId xmlns:a16="http://schemas.microsoft.com/office/drawing/2014/main" id="{2F6307EF-B119-57B4-E185-7CD3A4D17015}"/>
                    </a:ext>
                  </a:extLst>
                </p14:cNvPr>
                <p14:cNvContentPartPr/>
                <p14:nvPr/>
              </p14:nvContentPartPr>
              <p14:xfrm>
                <a:off x="8769338" y="2304982"/>
                <a:ext cx="491760" cy="426240"/>
              </p14:xfrm>
            </p:contentPart>
          </mc:Choice>
          <mc:Fallback xmlns="">
            <p:pic>
              <p:nvPicPr>
                <p:cNvPr id="38" name="Freihand 37">
                  <a:extLst>
                    <a:ext uri="{FF2B5EF4-FFF2-40B4-BE49-F238E27FC236}">
                      <a16:creationId xmlns:a16="http://schemas.microsoft.com/office/drawing/2014/main" id="{2F6307EF-B119-57B4-E185-7CD3A4D17015}"/>
                    </a:ext>
                  </a:extLst>
                </p:cNvPr>
                <p:cNvPicPr/>
                <p:nvPr/>
              </p:nvPicPr>
              <p:blipFill>
                <a:blip r:embed="rId16"/>
                <a:stretch>
                  <a:fillRect/>
                </a:stretch>
              </p:blipFill>
              <p:spPr>
                <a:xfrm>
                  <a:off x="8760698" y="2295982"/>
                  <a:ext cx="509400" cy="443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39" name="Freihand 38">
                  <a:extLst>
                    <a:ext uri="{FF2B5EF4-FFF2-40B4-BE49-F238E27FC236}">
                      <a16:creationId xmlns:a16="http://schemas.microsoft.com/office/drawing/2014/main" id="{4F08E57D-8F5A-FFED-5B46-4C8666CEA218}"/>
                    </a:ext>
                  </a:extLst>
                </p14:cNvPr>
                <p14:cNvContentPartPr/>
                <p14:nvPr/>
              </p14:nvContentPartPr>
              <p14:xfrm>
                <a:off x="8658098" y="2443222"/>
                <a:ext cx="459720" cy="345960"/>
              </p14:xfrm>
            </p:contentPart>
          </mc:Choice>
          <mc:Fallback xmlns="">
            <p:pic>
              <p:nvPicPr>
                <p:cNvPr id="39" name="Freihand 38">
                  <a:extLst>
                    <a:ext uri="{FF2B5EF4-FFF2-40B4-BE49-F238E27FC236}">
                      <a16:creationId xmlns:a16="http://schemas.microsoft.com/office/drawing/2014/main" id="{4F08E57D-8F5A-FFED-5B46-4C8666CEA218}"/>
                    </a:ext>
                  </a:extLst>
                </p:cNvPr>
                <p:cNvPicPr/>
                <p:nvPr/>
              </p:nvPicPr>
              <p:blipFill>
                <a:blip r:embed="rId18"/>
                <a:stretch>
                  <a:fillRect/>
                </a:stretch>
              </p:blipFill>
              <p:spPr>
                <a:xfrm>
                  <a:off x="8649098" y="2434222"/>
                  <a:ext cx="47736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40" name="Freihand 39">
                  <a:extLst>
                    <a:ext uri="{FF2B5EF4-FFF2-40B4-BE49-F238E27FC236}">
                      <a16:creationId xmlns:a16="http://schemas.microsoft.com/office/drawing/2014/main" id="{C3893434-258C-B6D4-2059-89E4B1FD094F}"/>
                    </a:ext>
                  </a:extLst>
                </p14:cNvPr>
                <p14:cNvContentPartPr/>
                <p14:nvPr/>
              </p14:nvContentPartPr>
              <p14:xfrm>
                <a:off x="9347498" y="1890262"/>
                <a:ext cx="273240" cy="265320"/>
              </p14:xfrm>
            </p:contentPart>
          </mc:Choice>
          <mc:Fallback xmlns="">
            <p:pic>
              <p:nvPicPr>
                <p:cNvPr id="40" name="Freihand 39">
                  <a:extLst>
                    <a:ext uri="{FF2B5EF4-FFF2-40B4-BE49-F238E27FC236}">
                      <a16:creationId xmlns:a16="http://schemas.microsoft.com/office/drawing/2014/main" id="{C3893434-258C-B6D4-2059-89E4B1FD094F}"/>
                    </a:ext>
                  </a:extLst>
                </p:cNvPr>
                <p:cNvPicPr/>
                <p:nvPr/>
              </p:nvPicPr>
              <p:blipFill>
                <a:blip r:embed="rId20"/>
                <a:stretch>
                  <a:fillRect/>
                </a:stretch>
              </p:blipFill>
              <p:spPr>
                <a:xfrm>
                  <a:off x="9338498" y="1881262"/>
                  <a:ext cx="29088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41" name="Freihand 40">
                  <a:extLst>
                    <a:ext uri="{FF2B5EF4-FFF2-40B4-BE49-F238E27FC236}">
                      <a16:creationId xmlns:a16="http://schemas.microsoft.com/office/drawing/2014/main" id="{0A37595C-6DFC-1880-8873-A153D78AC78A}"/>
                    </a:ext>
                  </a:extLst>
                </p14:cNvPr>
                <p14:cNvContentPartPr/>
                <p14:nvPr/>
              </p14:nvContentPartPr>
              <p14:xfrm>
                <a:off x="9545498" y="1833742"/>
                <a:ext cx="144000" cy="215280"/>
              </p14:xfrm>
            </p:contentPart>
          </mc:Choice>
          <mc:Fallback xmlns="">
            <p:pic>
              <p:nvPicPr>
                <p:cNvPr id="41" name="Freihand 40">
                  <a:extLst>
                    <a:ext uri="{FF2B5EF4-FFF2-40B4-BE49-F238E27FC236}">
                      <a16:creationId xmlns:a16="http://schemas.microsoft.com/office/drawing/2014/main" id="{0A37595C-6DFC-1880-8873-A153D78AC78A}"/>
                    </a:ext>
                  </a:extLst>
                </p:cNvPr>
                <p:cNvPicPr/>
                <p:nvPr/>
              </p:nvPicPr>
              <p:blipFill>
                <a:blip r:embed="rId22"/>
                <a:stretch>
                  <a:fillRect/>
                </a:stretch>
              </p:blipFill>
              <p:spPr>
                <a:xfrm>
                  <a:off x="9536498" y="1825102"/>
                  <a:ext cx="1616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42" name="Freihand 41">
                  <a:extLst>
                    <a:ext uri="{FF2B5EF4-FFF2-40B4-BE49-F238E27FC236}">
                      <a16:creationId xmlns:a16="http://schemas.microsoft.com/office/drawing/2014/main" id="{DE8FDFC4-1831-7456-E083-A95F3735767D}"/>
                    </a:ext>
                  </a:extLst>
                </p14:cNvPr>
                <p14:cNvContentPartPr/>
                <p14:nvPr/>
              </p14:nvContentPartPr>
              <p14:xfrm>
                <a:off x="9747818" y="1792342"/>
                <a:ext cx="205920" cy="184680"/>
              </p14:xfrm>
            </p:contentPart>
          </mc:Choice>
          <mc:Fallback xmlns="">
            <p:pic>
              <p:nvPicPr>
                <p:cNvPr id="42" name="Freihand 41">
                  <a:extLst>
                    <a:ext uri="{FF2B5EF4-FFF2-40B4-BE49-F238E27FC236}">
                      <a16:creationId xmlns:a16="http://schemas.microsoft.com/office/drawing/2014/main" id="{DE8FDFC4-1831-7456-E083-A95F3735767D}"/>
                    </a:ext>
                  </a:extLst>
                </p:cNvPr>
                <p:cNvPicPr/>
                <p:nvPr/>
              </p:nvPicPr>
              <p:blipFill>
                <a:blip r:embed="rId24"/>
                <a:stretch>
                  <a:fillRect/>
                </a:stretch>
              </p:blipFill>
              <p:spPr>
                <a:xfrm>
                  <a:off x="9738818" y="1783342"/>
                  <a:ext cx="2235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43" name="Freihand 42">
                  <a:extLst>
                    <a:ext uri="{FF2B5EF4-FFF2-40B4-BE49-F238E27FC236}">
                      <a16:creationId xmlns:a16="http://schemas.microsoft.com/office/drawing/2014/main" id="{2D017EF2-2ABB-4F75-B056-19A30DAA7ED4}"/>
                    </a:ext>
                  </a:extLst>
                </p14:cNvPr>
                <p14:cNvContentPartPr/>
                <p14:nvPr/>
              </p14:nvContentPartPr>
              <p14:xfrm>
                <a:off x="9920258" y="1631422"/>
                <a:ext cx="137520" cy="271800"/>
              </p14:xfrm>
            </p:contentPart>
          </mc:Choice>
          <mc:Fallback xmlns="">
            <p:pic>
              <p:nvPicPr>
                <p:cNvPr id="43" name="Freihand 42">
                  <a:extLst>
                    <a:ext uri="{FF2B5EF4-FFF2-40B4-BE49-F238E27FC236}">
                      <a16:creationId xmlns:a16="http://schemas.microsoft.com/office/drawing/2014/main" id="{2D017EF2-2ABB-4F75-B056-19A30DAA7ED4}"/>
                    </a:ext>
                  </a:extLst>
                </p:cNvPr>
                <p:cNvPicPr/>
                <p:nvPr/>
              </p:nvPicPr>
              <p:blipFill>
                <a:blip r:embed="rId26"/>
                <a:stretch>
                  <a:fillRect/>
                </a:stretch>
              </p:blipFill>
              <p:spPr>
                <a:xfrm>
                  <a:off x="9911618" y="1622782"/>
                  <a:ext cx="155160" cy="289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44" name="Freihand 43">
                  <a:extLst>
                    <a:ext uri="{FF2B5EF4-FFF2-40B4-BE49-F238E27FC236}">
                      <a16:creationId xmlns:a16="http://schemas.microsoft.com/office/drawing/2014/main" id="{12EBA297-13CE-757B-F521-D12D5A5A7E4D}"/>
                    </a:ext>
                  </a:extLst>
                </p14:cNvPr>
                <p14:cNvContentPartPr/>
                <p14:nvPr/>
              </p14:nvContentPartPr>
              <p14:xfrm>
                <a:off x="10081538" y="1430902"/>
                <a:ext cx="537120" cy="412560"/>
              </p14:xfrm>
            </p:contentPart>
          </mc:Choice>
          <mc:Fallback xmlns="">
            <p:pic>
              <p:nvPicPr>
                <p:cNvPr id="44" name="Freihand 43">
                  <a:extLst>
                    <a:ext uri="{FF2B5EF4-FFF2-40B4-BE49-F238E27FC236}">
                      <a16:creationId xmlns:a16="http://schemas.microsoft.com/office/drawing/2014/main" id="{12EBA297-13CE-757B-F521-D12D5A5A7E4D}"/>
                    </a:ext>
                  </a:extLst>
                </p:cNvPr>
                <p:cNvPicPr/>
                <p:nvPr/>
              </p:nvPicPr>
              <p:blipFill>
                <a:blip r:embed="rId28"/>
                <a:stretch>
                  <a:fillRect/>
                </a:stretch>
              </p:blipFill>
              <p:spPr>
                <a:xfrm>
                  <a:off x="10072898" y="1421902"/>
                  <a:ext cx="554760" cy="430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45" name="Freihand 44">
                  <a:extLst>
                    <a:ext uri="{FF2B5EF4-FFF2-40B4-BE49-F238E27FC236}">
                      <a16:creationId xmlns:a16="http://schemas.microsoft.com/office/drawing/2014/main" id="{88AF5CB4-1B60-589D-3E1A-FDE630B9A181}"/>
                    </a:ext>
                  </a:extLst>
                </p14:cNvPr>
                <p14:cNvContentPartPr/>
                <p14:nvPr/>
              </p14:nvContentPartPr>
              <p14:xfrm>
                <a:off x="10388618" y="1372582"/>
                <a:ext cx="339120" cy="329400"/>
              </p14:xfrm>
            </p:contentPart>
          </mc:Choice>
          <mc:Fallback xmlns="">
            <p:pic>
              <p:nvPicPr>
                <p:cNvPr id="45" name="Freihand 44">
                  <a:extLst>
                    <a:ext uri="{FF2B5EF4-FFF2-40B4-BE49-F238E27FC236}">
                      <a16:creationId xmlns:a16="http://schemas.microsoft.com/office/drawing/2014/main" id="{88AF5CB4-1B60-589D-3E1A-FDE630B9A181}"/>
                    </a:ext>
                  </a:extLst>
                </p:cNvPr>
                <p:cNvPicPr/>
                <p:nvPr/>
              </p:nvPicPr>
              <p:blipFill>
                <a:blip r:embed="rId30"/>
                <a:stretch>
                  <a:fillRect/>
                </a:stretch>
              </p:blipFill>
              <p:spPr>
                <a:xfrm>
                  <a:off x="10379978" y="1363942"/>
                  <a:ext cx="356760" cy="3470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6" name="Freihand 45">
                  <a:extLst>
                    <a:ext uri="{FF2B5EF4-FFF2-40B4-BE49-F238E27FC236}">
                      <a16:creationId xmlns:a16="http://schemas.microsoft.com/office/drawing/2014/main" id="{43EB5B0E-D817-4ADB-4140-A50126DA2358}"/>
                    </a:ext>
                  </a:extLst>
                </p14:cNvPr>
                <p14:cNvContentPartPr/>
                <p14:nvPr/>
              </p14:nvContentPartPr>
              <p14:xfrm>
                <a:off x="10822418" y="1226062"/>
                <a:ext cx="271800" cy="396000"/>
              </p14:xfrm>
            </p:contentPart>
          </mc:Choice>
          <mc:Fallback xmlns="">
            <p:pic>
              <p:nvPicPr>
                <p:cNvPr id="46" name="Freihand 45">
                  <a:extLst>
                    <a:ext uri="{FF2B5EF4-FFF2-40B4-BE49-F238E27FC236}">
                      <a16:creationId xmlns:a16="http://schemas.microsoft.com/office/drawing/2014/main" id="{43EB5B0E-D817-4ADB-4140-A50126DA2358}"/>
                    </a:ext>
                  </a:extLst>
                </p:cNvPr>
                <p:cNvPicPr/>
                <p:nvPr/>
              </p:nvPicPr>
              <p:blipFill>
                <a:blip r:embed="rId32"/>
                <a:stretch>
                  <a:fillRect/>
                </a:stretch>
              </p:blipFill>
              <p:spPr>
                <a:xfrm>
                  <a:off x="10813778" y="1217062"/>
                  <a:ext cx="289440" cy="4136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47" name="Freihand 46">
                  <a:extLst>
                    <a:ext uri="{FF2B5EF4-FFF2-40B4-BE49-F238E27FC236}">
                      <a16:creationId xmlns:a16="http://schemas.microsoft.com/office/drawing/2014/main" id="{5D3A0E8C-9F23-0C29-04E4-457AC56A062E}"/>
                    </a:ext>
                  </a:extLst>
                </p14:cNvPr>
                <p14:cNvContentPartPr/>
                <p14:nvPr/>
              </p14:nvContentPartPr>
              <p14:xfrm>
                <a:off x="10860218" y="1176022"/>
                <a:ext cx="341640" cy="216360"/>
              </p14:xfrm>
            </p:contentPart>
          </mc:Choice>
          <mc:Fallback xmlns="">
            <p:pic>
              <p:nvPicPr>
                <p:cNvPr id="47" name="Freihand 46">
                  <a:extLst>
                    <a:ext uri="{FF2B5EF4-FFF2-40B4-BE49-F238E27FC236}">
                      <a16:creationId xmlns:a16="http://schemas.microsoft.com/office/drawing/2014/main" id="{5D3A0E8C-9F23-0C29-04E4-457AC56A062E}"/>
                    </a:ext>
                  </a:extLst>
                </p:cNvPr>
                <p:cNvPicPr/>
                <p:nvPr/>
              </p:nvPicPr>
              <p:blipFill>
                <a:blip r:embed="rId34"/>
                <a:stretch>
                  <a:fillRect/>
                </a:stretch>
              </p:blipFill>
              <p:spPr>
                <a:xfrm>
                  <a:off x="10851218" y="1167022"/>
                  <a:ext cx="35928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48" name="Freihand 47">
                  <a:extLst>
                    <a:ext uri="{FF2B5EF4-FFF2-40B4-BE49-F238E27FC236}">
                      <a16:creationId xmlns:a16="http://schemas.microsoft.com/office/drawing/2014/main" id="{E1D14593-7DA5-1534-783B-9220D6504781}"/>
                    </a:ext>
                  </a:extLst>
                </p14:cNvPr>
                <p14:cNvContentPartPr/>
                <p14:nvPr/>
              </p14:nvContentPartPr>
              <p14:xfrm>
                <a:off x="9411938" y="1558342"/>
                <a:ext cx="2076480" cy="964080"/>
              </p14:xfrm>
            </p:contentPart>
          </mc:Choice>
          <mc:Fallback xmlns="">
            <p:pic>
              <p:nvPicPr>
                <p:cNvPr id="48" name="Freihand 47">
                  <a:extLst>
                    <a:ext uri="{FF2B5EF4-FFF2-40B4-BE49-F238E27FC236}">
                      <a16:creationId xmlns:a16="http://schemas.microsoft.com/office/drawing/2014/main" id="{E1D14593-7DA5-1534-783B-9220D6504781}"/>
                    </a:ext>
                  </a:extLst>
                </p:cNvPr>
                <p:cNvPicPr/>
                <p:nvPr/>
              </p:nvPicPr>
              <p:blipFill>
                <a:blip r:embed="rId36"/>
                <a:stretch>
                  <a:fillRect/>
                </a:stretch>
              </p:blipFill>
              <p:spPr>
                <a:xfrm>
                  <a:off x="9402938" y="1549342"/>
                  <a:ext cx="2094120" cy="981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49" name="Freihand 48">
                  <a:extLst>
                    <a:ext uri="{FF2B5EF4-FFF2-40B4-BE49-F238E27FC236}">
                      <a16:creationId xmlns:a16="http://schemas.microsoft.com/office/drawing/2014/main" id="{297F4B5A-0EB0-B310-C17C-B3F52991EE5E}"/>
                    </a:ext>
                  </a:extLst>
                </p14:cNvPr>
                <p14:cNvContentPartPr/>
                <p14:nvPr/>
              </p14:nvContentPartPr>
              <p14:xfrm>
                <a:off x="9174698" y="899902"/>
                <a:ext cx="2206800" cy="1508760"/>
              </p14:xfrm>
            </p:contentPart>
          </mc:Choice>
          <mc:Fallback xmlns="">
            <p:pic>
              <p:nvPicPr>
                <p:cNvPr id="49" name="Freihand 48">
                  <a:extLst>
                    <a:ext uri="{FF2B5EF4-FFF2-40B4-BE49-F238E27FC236}">
                      <a16:creationId xmlns:a16="http://schemas.microsoft.com/office/drawing/2014/main" id="{297F4B5A-0EB0-B310-C17C-B3F52991EE5E}"/>
                    </a:ext>
                  </a:extLst>
                </p:cNvPr>
                <p:cNvPicPr/>
                <p:nvPr/>
              </p:nvPicPr>
              <p:blipFill>
                <a:blip r:embed="rId38"/>
                <a:stretch>
                  <a:fillRect/>
                </a:stretch>
              </p:blipFill>
              <p:spPr>
                <a:xfrm>
                  <a:off x="9166058" y="890902"/>
                  <a:ext cx="2224440" cy="1526400"/>
                </a:xfrm>
                <a:prstGeom prst="rect">
                  <a:avLst/>
                </a:prstGeom>
              </p:spPr>
            </p:pic>
          </mc:Fallback>
        </mc:AlternateContent>
      </p:grpSp>
      <p:grpSp>
        <p:nvGrpSpPr>
          <p:cNvPr id="52" name="Gruppieren 51">
            <a:extLst>
              <a:ext uri="{FF2B5EF4-FFF2-40B4-BE49-F238E27FC236}">
                <a16:creationId xmlns:a16="http://schemas.microsoft.com/office/drawing/2014/main" id="{C8C33D17-2451-7127-E102-AE1CDA9A0617}"/>
              </a:ext>
            </a:extLst>
          </p:cNvPr>
          <p:cNvGrpSpPr/>
          <p:nvPr/>
        </p:nvGrpSpPr>
        <p:grpSpPr>
          <a:xfrm>
            <a:off x="4484978" y="356662"/>
            <a:ext cx="3497400" cy="1015920"/>
            <a:chOff x="4484978" y="356662"/>
            <a:chExt cx="3497400" cy="1015920"/>
          </a:xfrm>
        </p:grpSpPr>
        <mc:AlternateContent xmlns:mc="http://schemas.openxmlformats.org/markup-compatibility/2006" xmlns:p14="http://schemas.microsoft.com/office/powerpoint/2010/main">
          <mc:Choice Requires="p14">
            <p:contentPart p14:bwMode="auto" r:id="rId39">
              <p14:nvContentPartPr>
                <p14:cNvPr id="3" name="Freihand 2">
                  <a:extLst>
                    <a:ext uri="{FF2B5EF4-FFF2-40B4-BE49-F238E27FC236}">
                      <a16:creationId xmlns:a16="http://schemas.microsoft.com/office/drawing/2014/main" id="{6CE0417B-1350-FE4F-EC1B-7C48426A230E}"/>
                    </a:ext>
                  </a:extLst>
                </p14:cNvPr>
                <p14:cNvContentPartPr/>
                <p14:nvPr/>
              </p14:nvContentPartPr>
              <p14:xfrm>
                <a:off x="4977098" y="983422"/>
                <a:ext cx="25200" cy="221040"/>
              </p14:xfrm>
            </p:contentPart>
          </mc:Choice>
          <mc:Fallback xmlns="">
            <p:pic>
              <p:nvPicPr>
                <p:cNvPr id="3" name="Freihand 2">
                  <a:extLst>
                    <a:ext uri="{FF2B5EF4-FFF2-40B4-BE49-F238E27FC236}">
                      <a16:creationId xmlns:a16="http://schemas.microsoft.com/office/drawing/2014/main" id="{6CE0417B-1350-FE4F-EC1B-7C48426A230E}"/>
                    </a:ext>
                  </a:extLst>
                </p:cNvPr>
                <p:cNvPicPr/>
                <p:nvPr/>
              </p:nvPicPr>
              <p:blipFill>
                <a:blip r:embed="rId40"/>
                <a:stretch>
                  <a:fillRect/>
                </a:stretch>
              </p:blipFill>
              <p:spPr>
                <a:xfrm>
                  <a:off x="4968098" y="974782"/>
                  <a:ext cx="4284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 name="Freihand 4">
                  <a:extLst>
                    <a:ext uri="{FF2B5EF4-FFF2-40B4-BE49-F238E27FC236}">
                      <a16:creationId xmlns:a16="http://schemas.microsoft.com/office/drawing/2014/main" id="{8CDCE03F-919D-7F72-D81F-0DFFEADB09C6}"/>
                    </a:ext>
                  </a:extLst>
                </p14:cNvPr>
                <p14:cNvContentPartPr/>
                <p14:nvPr/>
              </p14:nvContentPartPr>
              <p14:xfrm>
                <a:off x="4784858" y="907462"/>
                <a:ext cx="326880" cy="168840"/>
              </p14:xfrm>
            </p:contentPart>
          </mc:Choice>
          <mc:Fallback xmlns="">
            <p:pic>
              <p:nvPicPr>
                <p:cNvPr id="5" name="Freihand 4">
                  <a:extLst>
                    <a:ext uri="{FF2B5EF4-FFF2-40B4-BE49-F238E27FC236}">
                      <a16:creationId xmlns:a16="http://schemas.microsoft.com/office/drawing/2014/main" id="{8CDCE03F-919D-7F72-D81F-0DFFEADB09C6}"/>
                    </a:ext>
                  </a:extLst>
                </p:cNvPr>
                <p:cNvPicPr/>
                <p:nvPr/>
              </p:nvPicPr>
              <p:blipFill>
                <a:blip r:embed="rId42"/>
                <a:stretch>
                  <a:fillRect/>
                </a:stretch>
              </p:blipFill>
              <p:spPr>
                <a:xfrm>
                  <a:off x="4776218" y="898822"/>
                  <a:ext cx="34452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2" name="Freihand 11">
                  <a:extLst>
                    <a:ext uri="{FF2B5EF4-FFF2-40B4-BE49-F238E27FC236}">
                      <a16:creationId xmlns:a16="http://schemas.microsoft.com/office/drawing/2014/main" id="{B0750C8E-B2FC-A390-759A-C110176B022B}"/>
                    </a:ext>
                  </a:extLst>
                </p14:cNvPr>
                <p14:cNvContentPartPr/>
                <p14:nvPr/>
              </p14:nvContentPartPr>
              <p14:xfrm>
                <a:off x="5177978" y="1029862"/>
                <a:ext cx="288720" cy="164160"/>
              </p14:xfrm>
            </p:contentPart>
          </mc:Choice>
          <mc:Fallback xmlns="">
            <p:pic>
              <p:nvPicPr>
                <p:cNvPr id="12" name="Freihand 11">
                  <a:extLst>
                    <a:ext uri="{FF2B5EF4-FFF2-40B4-BE49-F238E27FC236}">
                      <a16:creationId xmlns:a16="http://schemas.microsoft.com/office/drawing/2014/main" id="{B0750C8E-B2FC-A390-759A-C110176B022B}"/>
                    </a:ext>
                  </a:extLst>
                </p:cNvPr>
                <p:cNvPicPr/>
                <p:nvPr/>
              </p:nvPicPr>
              <p:blipFill>
                <a:blip r:embed="rId44"/>
                <a:stretch>
                  <a:fillRect/>
                </a:stretch>
              </p:blipFill>
              <p:spPr>
                <a:xfrm>
                  <a:off x="5168978" y="1020862"/>
                  <a:ext cx="3063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15" name="Freihand 14">
                  <a:extLst>
                    <a:ext uri="{FF2B5EF4-FFF2-40B4-BE49-F238E27FC236}">
                      <a16:creationId xmlns:a16="http://schemas.microsoft.com/office/drawing/2014/main" id="{D44F65E6-F503-176F-008B-A0C7333397F4}"/>
                    </a:ext>
                  </a:extLst>
                </p14:cNvPr>
                <p14:cNvContentPartPr/>
                <p14:nvPr/>
              </p14:nvContentPartPr>
              <p14:xfrm>
                <a:off x="5393978" y="944182"/>
                <a:ext cx="53640" cy="10800"/>
              </p14:xfrm>
            </p:contentPart>
          </mc:Choice>
          <mc:Fallback xmlns="">
            <p:pic>
              <p:nvPicPr>
                <p:cNvPr id="15" name="Freihand 14">
                  <a:extLst>
                    <a:ext uri="{FF2B5EF4-FFF2-40B4-BE49-F238E27FC236}">
                      <a16:creationId xmlns:a16="http://schemas.microsoft.com/office/drawing/2014/main" id="{D44F65E6-F503-176F-008B-A0C7333397F4}"/>
                    </a:ext>
                  </a:extLst>
                </p:cNvPr>
                <p:cNvPicPr/>
                <p:nvPr/>
              </p:nvPicPr>
              <p:blipFill>
                <a:blip r:embed="rId46"/>
                <a:stretch>
                  <a:fillRect/>
                </a:stretch>
              </p:blipFill>
              <p:spPr>
                <a:xfrm>
                  <a:off x="5384978" y="935542"/>
                  <a:ext cx="71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6" name="Freihand 15">
                  <a:extLst>
                    <a:ext uri="{FF2B5EF4-FFF2-40B4-BE49-F238E27FC236}">
                      <a16:creationId xmlns:a16="http://schemas.microsoft.com/office/drawing/2014/main" id="{B71B341B-D92A-5C4B-4F22-1F38C05424A6}"/>
                    </a:ext>
                  </a:extLst>
                </p14:cNvPr>
                <p14:cNvContentPartPr/>
                <p14:nvPr/>
              </p14:nvContentPartPr>
              <p14:xfrm>
                <a:off x="5500178" y="989542"/>
                <a:ext cx="120240" cy="165960"/>
              </p14:xfrm>
            </p:contentPart>
          </mc:Choice>
          <mc:Fallback xmlns="">
            <p:pic>
              <p:nvPicPr>
                <p:cNvPr id="16" name="Freihand 15">
                  <a:extLst>
                    <a:ext uri="{FF2B5EF4-FFF2-40B4-BE49-F238E27FC236}">
                      <a16:creationId xmlns:a16="http://schemas.microsoft.com/office/drawing/2014/main" id="{B71B341B-D92A-5C4B-4F22-1F38C05424A6}"/>
                    </a:ext>
                  </a:extLst>
                </p:cNvPr>
                <p:cNvPicPr/>
                <p:nvPr/>
              </p:nvPicPr>
              <p:blipFill>
                <a:blip r:embed="rId48"/>
                <a:stretch>
                  <a:fillRect/>
                </a:stretch>
              </p:blipFill>
              <p:spPr>
                <a:xfrm>
                  <a:off x="5491538" y="980902"/>
                  <a:ext cx="13788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8" name="Freihand 17">
                  <a:extLst>
                    <a:ext uri="{FF2B5EF4-FFF2-40B4-BE49-F238E27FC236}">
                      <a16:creationId xmlns:a16="http://schemas.microsoft.com/office/drawing/2014/main" id="{12E6F8EF-6421-57B8-EBBC-53DD08E5074B}"/>
                    </a:ext>
                  </a:extLst>
                </p14:cNvPr>
                <p14:cNvContentPartPr/>
                <p14:nvPr/>
              </p14:nvContentPartPr>
              <p14:xfrm>
                <a:off x="5762258" y="996742"/>
                <a:ext cx="178920" cy="169560"/>
              </p14:xfrm>
            </p:contentPart>
          </mc:Choice>
          <mc:Fallback xmlns="">
            <p:pic>
              <p:nvPicPr>
                <p:cNvPr id="18" name="Freihand 17">
                  <a:extLst>
                    <a:ext uri="{FF2B5EF4-FFF2-40B4-BE49-F238E27FC236}">
                      <a16:creationId xmlns:a16="http://schemas.microsoft.com/office/drawing/2014/main" id="{12E6F8EF-6421-57B8-EBBC-53DD08E5074B}"/>
                    </a:ext>
                  </a:extLst>
                </p:cNvPr>
                <p:cNvPicPr/>
                <p:nvPr/>
              </p:nvPicPr>
              <p:blipFill>
                <a:blip r:embed="rId50"/>
                <a:stretch>
                  <a:fillRect/>
                </a:stretch>
              </p:blipFill>
              <p:spPr>
                <a:xfrm>
                  <a:off x="5753618" y="988102"/>
                  <a:ext cx="1965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9" name="Freihand 18">
                  <a:extLst>
                    <a:ext uri="{FF2B5EF4-FFF2-40B4-BE49-F238E27FC236}">
                      <a16:creationId xmlns:a16="http://schemas.microsoft.com/office/drawing/2014/main" id="{F08EECEF-5B8F-F81B-46F7-AA55EE55E2DF}"/>
                    </a:ext>
                  </a:extLst>
                </p14:cNvPr>
                <p14:cNvContentPartPr/>
                <p14:nvPr/>
              </p14:nvContentPartPr>
              <p14:xfrm>
                <a:off x="6099218" y="814942"/>
                <a:ext cx="230400" cy="282600"/>
              </p14:xfrm>
            </p:contentPart>
          </mc:Choice>
          <mc:Fallback xmlns="">
            <p:pic>
              <p:nvPicPr>
                <p:cNvPr id="19" name="Freihand 18">
                  <a:extLst>
                    <a:ext uri="{FF2B5EF4-FFF2-40B4-BE49-F238E27FC236}">
                      <a16:creationId xmlns:a16="http://schemas.microsoft.com/office/drawing/2014/main" id="{F08EECEF-5B8F-F81B-46F7-AA55EE55E2DF}"/>
                    </a:ext>
                  </a:extLst>
                </p:cNvPr>
                <p:cNvPicPr/>
                <p:nvPr/>
              </p:nvPicPr>
              <p:blipFill>
                <a:blip r:embed="rId52"/>
                <a:stretch>
                  <a:fillRect/>
                </a:stretch>
              </p:blipFill>
              <p:spPr>
                <a:xfrm>
                  <a:off x="6090578" y="805942"/>
                  <a:ext cx="24804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20" name="Freihand 19">
                  <a:extLst>
                    <a:ext uri="{FF2B5EF4-FFF2-40B4-BE49-F238E27FC236}">
                      <a16:creationId xmlns:a16="http://schemas.microsoft.com/office/drawing/2014/main" id="{AA93EED5-9549-36EA-2F8C-4A569F49311A}"/>
                    </a:ext>
                  </a:extLst>
                </p14:cNvPr>
                <p14:cNvContentPartPr/>
                <p14:nvPr/>
              </p14:nvContentPartPr>
              <p14:xfrm>
                <a:off x="6365258" y="914302"/>
                <a:ext cx="404640" cy="88200"/>
              </p14:xfrm>
            </p:contentPart>
          </mc:Choice>
          <mc:Fallback xmlns="">
            <p:pic>
              <p:nvPicPr>
                <p:cNvPr id="20" name="Freihand 19">
                  <a:extLst>
                    <a:ext uri="{FF2B5EF4-FFF2-40B4-BE49-F238E27FC236}">
                      <a16:creationId xmlns:a16="http://schemas.microsoft.com/office/drawing/2014/main" id="{AA93EED5-9549-36EA-2F8C-4A569F49311A}"/>
                    </a:ext>
                  </a:extLst>
                </p:cNvPr>
                <p:cNvPicPr/>
                <p:nvPr/>
              </p:nvPicPr>
              <p:blipFill>
                <a:blip r:embed="rId54"/>
                <a:stretch>
                  <a:fillRect/>
                </a:stretch>
              </p:blipFill>
              <p:spPr>
                <a:xfrm>
                  <a:off x="6356618" y="905662"/>
                  <a:ext cx="42228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1" name="Freihand 20">
                  <a:extLst>
                    <a:ext uri="{FF2B5EF4-FFF2-40B4-BE49-F238E27FC236}">
                      <a16:creationId xmlns:a16="http://schemas.microsoft.com/office/drawing/2014/main" id="{566019DE-0100-8B47-EE94-E9465415EA21}"/>
                    </a:ext>
                  </a:extLst>
                </p14:cNvPr>
                <p14:cNvContentPartPr/>
                <p14:nvPr/>
              </p14:nvContentPartPr>
              <p14:xfrm>
                <a:off x="6827138" y="879022"/>
                <a:ext cx="327960" cy="287280"/>
              </p14:xfrm>
            </p:contentPart>
          </mc:Choice>
          <mc:Fallback xmlns="">
            <p:pic>
              <p:nvPicPr>
                <p:cNvPr id="21" name="Freihand 20">
                  <a:extLst>
                    <a:ext uri="{FF2B5EF4-FFF2-40B4-BE49-F238E27FC236}">
                      <a16:creationId xmlns:a16="http://schemas.microsoft.com/office/drawing/2014/main" id="{566019DE-0100-8B47-EE94-E9465415EA21}"/>
                    </a:ext>
                  </a:extLst>
                </p:cNvPr>
                <p:cNvPicPr/>
                <p:nvPr/>
              </p:nvPicPr>
              <p:blipFill>
                <a:blip r:embed="rId56"/>
                <a:stretch>
                  <a:fillRect/>
                </a:stretch>
              </p:blipFill>
              <p:spPr>
                <a:xfrm>
                  <a:off x="6818138" y="870382"/>
                  <a:ext cx="34560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3" name="Freihand 22">
                  <a:extLst>
                    <a:ext uri="{FF2B5EF4-FFF2-40B4-BE49-F238E27FC236}">
                      <a16:creationId xmlns:a16="http://schemas.microsoft.com/office/drawing/2014/main" id="{00DC8118-D62F-2898-A07C-84FEA7B39531}"/>
                    </a:ext>
                  </a:extLst>
                </p14:cNvPr>
                <p14:cNvContentPartPr/>
                <p14:nvPr/>
              </p14:nvContentPartPr>
              <p14:xfrm>
                <a:off x="4626098" y="935542"/>
                <a:ext cx="34920" cy="388800"/>
              </p14:xfrm>
            </p:contentPart>
          </mc:Choice>
          <mc:Fallback xmlns="">
            <p:pic>
              <p:nvPicPr>
                <p:cNvPr id="23" name="Freihand 22">
                  <a:extLst>
                    <a:ext uri="{FF2B5EF4-FFF2-40B4-BE49-F238E27FC236}">
                      <a16:creationId xmlns:a16="http://schemas.microsoft.com/office/drawing/2014/main" id="{00DC8118-D62F-2898-A07C-84FEA7B39531}"/>
                    </a:ext>
                  </a:extLst>
                </p:cNvPr>
                <p:cNvPicPr/>
                <p:nvPr/>
              </p:nvPicPr>
              <p:blipFill>
                <a:blip r:embed="rId58"/>
                <a:stretch>
                  <a:fillRect/>
                </a:stretch>
              </p:blipFill>
              <p:spPr>
                <a:xfrm>
                  <a:off x="4617458" y="926542"/>
                  <a:ext cx="52560" cy="4064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4" name="Freihand 23">
                  <a:extLst>
                    <a:ext uri="{FF2B5EF4-FFF2-40B4-BE49-F238E27FC236}">
                      <a16:creationId xmlns:a16="http://schemas.microsoft.com/office/drawing/2014/main" id="{D2A66907-7269-5A3D-B642-0EC88A833187}"/>
                    </a:ext>
                  </a:extLst>
                </p14:cNvPr>
                <p14:cNvContentPartPr/>
                <p14:nvPr/>
              </p14:nvContentPartPr>
              <p14:xfrm>
                <a:off x="4484978" y="774622"/>
                <a:ext cx="276480" cy="242640"/>
              </p14:xfrm>
            </p:contentPart>
          </mc:Choice>
          <mc:Fallback xmlns="">
            <p:pic>
              <p:nvPicPr>
                <p:cNvPr id="24" name="Freihand 23">
                  <a:extLst>
                    <a:ext uri="{FF2B5EF4-FFF2-40B4-BE49-F238E27FC236}">
                      <a16:creationId xmlns:a16="http://schemas.microsoft.com/office/drawing/2014/main" id="{D2A66907-7269-5A3D-B642-0EC88A833187}"/>
                    </a:ext>
                  </a:extLst>
                </p:cNvPr>
                <p:cNvPicPr/>
                <p:nvPr/>
              </p:nvPicPr>
              <p:blipFill>
                <a:blip r:embed="rId60"/>
                <a:stretch>
                  <a:fillRect/>
                </a:stretch>
              </p:blipFill>
              <p:spPr>
                <a:xfrm>
                  <a:off x="4476338" y="765982"/>
                  <a:ext cx="294120" cy="2602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5" name="Freihand 24">
                  <a:extLst>
                    <a:ext uri="{FF2B5EF4-FFF2-40B4-BE49-F238E27FC236}">
                      <a16:creationId xmlns:a16="http://schemas.microsoft.com/office/drawing/2014/main" id="{C3455C12-74E8-1A9F-D3E4-262F2E2930C2}"/>
                    </a:ext>
                  </a:extLst>
                </p14:cNvPr>
                <p14:cNvContentPartPr/>
                <p14:nvPr/>
              </p14:nvContentPartPr>
              <p14:xfrm>
                <a:off x="7376138" y="742942"/>
                <a:ext cx="35280" cy="356400"/>
              </p14:xfrm>
            </p:contentPart>
          </mc:Choice>
          <mc:Fallback xmlns="">
            <p:pic>
              <p:nvPicPr>
                <p:cNvPr id="25" name="Freihand 24">
                  <a:extLst>
                    <a:ext uri="{FF2B5EF4-FFF2-40B4-BE49-F238E27FC236}">
                      <a16:creationId xmlns:a16="http://schemas.microsoft.com/office/drawing/2014/main" id="{C3455C12-74E8-1A9F-D3E4-262F2E2930C2}"/>
                    </a:ext>
                  </a:extLst>
                </p:cNvPr>
                <p:cNvPicPr/>
                <p:nvPr/>
              </p:nvPicPr>
              <p:blipFill>
                <a:blip r:embed="rId62"/>
                <a:stretch>
                  <a:fillRect/>
                </a:stretch>
              </p:blipFill>
              <p:spPr>
                <a:xfrm>
                  <a:off x="7367498" y="734302"/>
                  <a:ext cx="52920" cy="3740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6" name="Freihand 25">
                  <a:extLst>
                    <a:ext uri="{FF2B5EF4-FFF2-40B4-BE49-F238E27FC236}">
                      <a16:creationId xmlns:a16="http://schemas.microsoft.com/office/drawing/2014/main" id="{B4D4D033-B14B-095D-B77B-01BFFEF3E106}"/>
                    </a:ext>
                  </a:extLst>
                </p14:cNvPr>
                <p14:cNvContentPartPr/>
                <p14:nvPr/>
              </p14:nvContentPartPr>
              <p14:xfrm>
                <a:off x="7168778" y="548542"/>
                <a:ext cx="367560" cy="274680"/>
              </p14:xfrm>
            </p:contentPart>
          </mc:Choice>
          <mc:Fallback xmlns="">
            <p:pic>
              <p:nvPicPr>
                <p:cNvPr id="26" name="Freihand 25">
                  <a:extLst>
                    <a:ext uri="{FF2B5EF4-FFF2-40B4-BE49-F238E27FC236}">
                      <a16:creationId xmlns:a16="http://schemas.microsoft.com/office/drawing/2014/main" id="{B4D4D033-B14B-095D-B77B-01BFFEF3E106}"/>
                    </a:ext>
                  </a:extLst>
                </p:cNvPr>
                <p:cNvPicPr/>
                <p:nvPr/>
              </p:nvPicPr>
              <p:blipFill>
                <a:blip r:embed="rId64"/>
                <a:stretch>
                  <a:fillRect/>
                </a:stretch>
              </p:blipFill>
              <p:spPr>
                <a:xfrm>
                  <a:off x="7159778" y="539542"/>
                  <a:ext cx="38520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9" name="Freihand 28">
                  <a:extLst>
                    <a:ext uri="{FF2B5EF4-FFF2-40B4-BE49-F238E27FC236}">
                      <a16:creationId xmlns:a16="http://schemas.microsoft.com/office/drawing/2014/main" id="{8D59AA89-1805-CA59-4F2B-87659D7E1FF3}"/>
                    </a:ext>
                  </a:extLst>
                </p14:cNvPr>
                <p14:cNvContentPartPr/>
                <p14:nvPr/>
              </p14:nvContentPartPr>
              <p14:xfrm>
                <a:off x="5882858" y="356662"/>
                <a:ext cx="2099520" cy="968760"/>
              </p14:xfrm>
            </p:contentPart>
          </mc:Choice>
          <mc:Fallback xmlns="">
            <p:pic>
              <p:nvPicPr>
                <p:cNvPr id="29" name="Freihand 28">
                  <a:extLst>
                    <a:ext uri="{FF2B5EF4-FFF2-40B4-BE49-F238E27FC236}">
                      <a16:creationId xmlns:a16="http://schemas.microsoft.com/office/drawing/2014/main" id="{8D59AA89-1805-CA59-4F2B-87659D7E1FF3}"/>
                    </a:ext>
                  </a:extLst>
                </p:cNvPr>
                <p:cNvPicPr/>
                <p:nvPr/>
              </p:nvPicPr>
              <p:blipFill>
                <a:blip r:embed="rId66"/>
                <a:stretch>
                  <a:fillRect/>
                </a:stretch>
              </p:blipFill>
              <p:spPr>
                <a:xfrm>
                  <a:off x="5874218" y="348022"/>
                  <a:ext cx="2117160" cy="9864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51" name="Freihand 50">
                  <a:extLst>
                    <a:ext uri="{FF2B5EF4-FFF2-40B4-BE49-F238E27FC236}">
                      <a16:creationId xmlns:a16="http://schemas.microsoft.com/office/drawing/2014/main" id="{5EDAAFE7-0A69-8EA3-851A-8E24F7E3D245}"/>
                    </a:ext>
                  </a:extLst>
                </p14:cNvPr>
                <p14:cNvContentPartPr/>
                <p14:nvPr/>
              </p14:nvContentPartPr>
              <p14:xfrm>
                <a:off x="5932898" y="388342"/>
                <a:ext cx="1418760" cy="984240"/>
              </p14:xfrm>
            </p:contentPart>
          </mc:Choice>
          <mc:Fallback xmlns="">
            <p:pic>
              <p:nvPicPr>
                <p:cNvPr id="51" name="Freihand 50">
                  <a:extLst>
                    <a:ext uri="{FF2B5EF4-FFF2-40B4-BE49-F238E27FC236}">
                      <a16:creationId xmlns:a16="http://schemas.microsoft.com/office/drawing/2014/main" id="{5EDAAFE7-0A69-8EA3-851A-8E24F7E3D245}"/>
                    </a:ext>
                  </a:extLst>
                </p:cNvPr>
                <p:cNvPicPr/>
                <p:nvPr/>
              </p:nvPicPr>
              <p:blipFill>
                <a:blip r:embed="rId68"/>
                <a:stretch>
                  <a:fillRect/>
                </a:stretch>
              </p:blipFill>
              <p:spPr>
                <a:xfrm>
                  <a:off x="5923898" y="379702"/>
                  <a:ext cx="1436400" cy="1001880"/>
                </a:xfrm>
                <a:prstGeom prst="rect">
                  <a:avLst/>
                </a:prstGeom>
              </p:spPr>
            </p:pic>
          </mc:Fallback>
        </mc:AlternateContent>
      </p:grpSp>
    </p:spTree>
    <p:extLst>
      <p:ext uri="{BB962C8B-B14F-4D97-AF65-F5344CB8AC3E}">
        <p14:creationId xmlns:p14="http://schemas.microsoft.com/office/powerpoint/2010/main" val="2080388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91811" y="-1888"/>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Genaue Berechnung des realen BIP</a:t>
            </a:r>
            <a:endParaRPr sz="2540" dirty="0"/>
          </a:p>
        </p:txBody>
      </p:sp>
      <p:sp>
        <p:nvSpPr>
          <p:cNvPr id="7" name="Text Box 3"/>
          <p:cNvSpPr txBox="1">
            <a:spLocks noChangeArrowheads="1"/>
          </p:cNvSpPr>
          <p:nvPr/>
        </p:nvSpPr>
        <p:spPr bwMode="auto">
          <a:xfrm>
            <a:off x="488740" y="490135"/>
            <a:ext cx="7155193" cy="5348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Das reale BIP wird seit 2005 als Kettenindex berechnet (Achtung in vielen Leerbüchern und Erklärungen im web steht hier noch die alte Festpreisbasis als Erklärung!).</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Es beschreibt die Produktionsleistung zu konstanten Preisen des Vorjahres. Das Basisjahr t wird gleich Index</a:t>
            </a:r>
            <a:r>
              <a:rPr lang="de-DE" altLang="de-DE" sz="1800" baseline="-25000" dirty="0">
                <a:solidFill>
                  <a:srgbClr val="000000"/>
                </a:solidFill>
              </a:rPr>
              <a:t>real</a:t>
            </a:r>
            <a:r>
              <a:rPr lang="de-DE" altLang="de-DE" sz="1800" dirty="0">
                <a:solidFill>
                  <a:srgbClr val="000000"/>
                </a:solidFill>
              </a:rPr>
              <a:t>(t)=100 gesetzt und die Folgejahre ergeben sich dann rekursiv als</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BIP(t+1)	zu Preisen von t</a:t>
            </a:r>
          </a:p>
          <a:p>
            <a:pPr eaLnBrk="1" hangingPunct="1">
              <a:buClrTx/>
            </a:pPr>
            <a:r>
              <a:rPr lang="de-DE" altLang="de-DE" sz="1800" dirty="0">
                <a:solidFill>
                  <a:srgbClr val="000000"/>
                </a:solidFill>
              </a:rPr>
              <a:t>Index</a:t>
            </a:r>
            <a:r>
              <a:rPr lang="de-DE" altLang="de-DE" sz="1800" baseline="-25000" dirty="0">
                <a:solidFill>
                  <a:srgbClr val="000000"/>
                </a:solidFill>
              </a:rPr>
              <a:t>real</a:t>
            </a:r>
            <a:r>
              <a:rPr lang="de-DE" altLang="de-DE" sz="1800" dirty="0">
                <a:solidFill>
                  <a:srgbClr val="000000"/>
                </a:solidFill>
              </a:rPr>
              <a:t>(t+1)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BIP(t) zu Preisen von t</a:t>
            </a: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(t)•X</a:t>
            </a:r>
            <a:r>
              <a:rPr lang="de-DE" altLang="de-DE" sz="1800" baseline="-25000" dirty="0">
                <a:solidFill>
                  <a:srgbClr val="000000"/>
                </a:solidFill>
              </a:rPr>
              <a:t>1</a:t>
            </a:r>
            <a:r>
              <a:rPr lang="de-DE" altLang="de-DE" sz="1800" dirty="0">
                <a:solidFill>
                  <a:srgbClr val="000000"/>
                </a:solidFill>
              </a:rPr>
              <a:t>(t+1)+P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(t+1)+…</a:t>
            </a:r>
          </a:p>
          <a:p>
            <a:pPr eaLnBrk="1" hangingPunct="1">
              <a:buClrTx/>
            </a:pPr>
            <a:r>
              <a:rPr lang="de-DE" altLang="de-DE" sz="1800" dirty="0">
                <a:solidFill>
                  <a:srgbClr val="000000"/>
                </a:solidFill>
              </a:rPr>
              <a:t>			=	 Index</a:t>
            </a:r>
            <a:r>
              <a:rPr lang="de-DE" altLang="de-DE" sz="1800" baseline="-25000" dirty="0">
                <a:solidFill>
                  <a:srgbClr val="000000"/>
                </a:solidFill>
              </a:rPr>
              <a:t>real</a:t>
            </a:r>
            <a:r>
              <a:rPr lang="de-DE" altLang="de-DE" sz="1800" dirty="0">
                <a:solidFill>
                  <a:srgbClr val="000000"/>
                </a:solidFill>
              </a:rPr>
              <a:t>(t)</a:t>
            </a:r>
          </a:p>
          <a:p>
            <a:pPr eaLnBrk="1" hangingPunct="1">
              <a:buClrTx/>
            </a:pPr>
            <a:r>
              <a:rPr lang="de-DE" altLang="de-DE" sz="1800" dirty="0">
                <a:solidFill>
                  <a:srgbClr val="000000"/>
                </a:solidFill>
              </a:rPr>
              <a:t>								    P</a:t>
            </a:r>
            <a:r>
              <a:rPr lang="de-DE" altLang="de-DE" sz="1800" baseline="-25000" dirty="0">
                <a:solidFill>
                  <a:srgbClr val="000000"/>
                </a:solidFill>
              </a:rPr>
              <a:t>1</a:t>
            </a:r>
            <a:r>
              <a:rPr lang="de-DE" altLang="de-DE" sz="1800" dirty="0">
                <a:solidFill>
                  <a:srgbClr val="000000"/>
                </a:solidFill>
              </a:rPr>
              <a:t>(t) •X</a:t>
            </a:r>
            <a:r>
              <a:rPr lang="de-DE" altLang="de-DE" sz="1800" baseline="-25000" dirty="0">
                <a:solidFill>
                  <a:srgbClr val="000000"/>
                </a:solidFill>
              </a:rPr>
              <a:t>1</a:t>
            </a:r>
            <a:r>
              <a:rPr lang="de-DE" altLang="de-DE" sz="1800" dirty="0">
                <a:solidFill>
                  <a:srgbClr val="000000"/>
                </a:solidFill>
              </a:rPr>
              <a:t>(t)+P</a:t>
            </a:r>
            <a:r>
              <a:rPr lang="de-DE" altLang="de-DE" sz="1800" baseline="-25000" dirty="0">
                <a:solidFill>
                  <a:srgbClr val="000000"/>
                </a:solidFill>
              </a:rPr>
              <a:t>2</a:t>
            </a:r>
            <a:r>
              <a:rPr lang="de-DE" altLang="de-DE" sz="1800" dirty="0">
                <a:solidFill>
                  <a:srgbClr val="000000"/>
                </a:solidFill>
              </a:rPr>
              <a:t>(t) •X</a:t>
            </a:r>
            <a:r>
              <a:rPr lang="de-DE" altLang="de-DE" sz="1800" baseline="-25000" dirty="0">
                <a:solidFill>
                  <a:srgbClr val="000000"/>
                </a:solidFill>
              </a:rPr>
              <a:t>2</a:t>
            </a:r>
            <a:r>
              <a:rPr lang="de-DE" altLang="de-DE" sz="1800" dirty="0">
                <a:solidFill>
                  <a:srgbClr val="000000"/>
                </a:solidFill>
              </a:rPr>
              <a:t>(t)+…</a:t>
            </a:r>
          </a:p>
          <a:p>
            <a:pPr eaLnBrk="1" hangingPunct="1">
              <a:buClrTx/>
            </a:pPr>
            <a:endParaRPr lang="de-DE" altLang="de-DE" sz="1800" dirty="0">
              <a:solidFill>
                <a:srgbClr val="000000"/>
              </a:solidFill>
            </a:endParaRPr>
          </a:p>
          <a:p>
            <a:pPr eaLnBrk="1" hangingPunct="1">
              <a:buClrTx/>
            </a:pPr>
            <a:endParaRPr lang="de-DE" altLang="de-DE" sz="1800" dirty="0">
              <a:solidFill>
                <a:srgbClr val="000000"/>
              </a:solidFill>
            </a:endParaRPr>
          </a:p>
          <a:p>
            <a:pPr eaLnBrk="1" hangingPunct="1">
              <a:buClrTx/>
            </a:pPr>
            <a:r>
              <a:rPr lang="de-DE" altLang="de-DE" sz="1800" dirty="0">
                <a:solidFill>
                  <a:srgbClr val="000000"/>
                </a:solidFill>
              </a:rPr>
              <a:t>mit P</a:t>
            </a:r>
            <a:r>
              <a:rPr lang="de-DE" altLang="de-DE" sz="1800" baseline="-25000" dirty="0">
                <a:solidFill>
                  <a:srgbClr val="000000"/>
                </a:solidFill>
              </a:rPr>
              <a:t>1</a:t>
            </a:r>
            <a:r>
              <a:rPr lang="de-DE" altLang="de-DE" sz="1800" dirty="0">
                <a:solidFill>
                  <a:srgbClr val="000000"/>
                </a:solidFill>
              </a:rPr>
              <a:t>, P</a:t>
            </a:r>
            <a:r>
              <a:rPr lang="de-DE" altLang="de-DE" sz="1800" baseline="-25000" dirty="0">
                <a:solidFill>
                  <a:srgbClr val="000000"/>
                </a:solidFill>
              </a:rPr>
              <a:t>2,</a:t>
            </a:r>
            <a:r>
              <a:rPr lang="de-DE" altLang="de-DE" sz="1800" dirty="0">
                <a:solidFill>
                  <a:srgbClr val="000000"/>
                </a:solidFill>
              </a:rPr>
              <a:t>… Preise der Güter 1,2,… ;X</a:t>
            </a:r>
            <a:r>
              <a:rPr lang="de-DE" altLang="de-DE" sz="1800" baseline="-25000" dirty="0">
                <a:solidFill>
                  <a:srgbClr val="000000"/>
                </a:solidFill>
              </a:rPr>
              <a:t>1</a:t>
            </a:r>
            <a:r>
              <a:rPr lang="de-DE" altLang="de-DE" sz="1800" dirty="0">
                <a:solidFill>
                  <a:srgbClr val="000000"/>
                </a:solidFill>
              </a:rPr>
              <a:t>, X</a:t>
            </a:r>
            <a:r>
              <a:rPr lang="de-DE" altLang="de-DE" sz="1800" baseline="-25000" dirty="0">
                <a:solidFill>
                  <a:srgbClr val="000000"/>
                </a:solidFill>
              </a:rPr>
              <a:t>2</a:t>
            </a:r>
            <a:r>
              <a:rPr lang="de-DE" altLang="de-DE" sz="1800" dirty="0">
                <a:solidFill>
                  <a:srgbClr val="000000"/>
                </a:solidFill>
              </a:rPr>
              <a:t>,…  Mengen der Güter 1,2,…  und t: Zeitindex</a:t>
            </a:r>
          </a:p>
        </p:txBody>
      </p:sp>
      <p:cxnSp>
        <p:nvCxnSpPr>
          <p:cNvPr id="4" name="Gerade Verbindung 3"/>
          <p:cNvCxnSpPr/>
          <p:nvPr/>
        </p:nvCxnSpPr>
        <p:spPr>
          <a:xfrm>
            <a:off x="3500100" y="3246712"/>
            <a:ext cx="3200893"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Gerade Verbindung 8"/>
          <p:cNvCxnSpPr/>
          <p:nvPr/>
        </p:nvCxnSpPr>
        <p:spPr>
          <a:xfrm>
            <a:off x="3215932" y="4186925"/>
            <a:ext cx="398478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hteck 12">
            <a:extLst>
              <a:ext uri="{FF2B5EF4-FFF2-40B4-BE49-F238E27FC236}">
                <a16:creationId xmlns:a16="http://schemas.microsoft.com/office/drawing/2014/main" id="{693BA297-718A-4B74-9C56-93ED74B98B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29" name="Gruppieren 28">
            <a:extLst>
              <a:ext uri="{FF2B5EF4-FFF2-40B4-BE49-F238E27FC236}">
                <a16:creationId xmlns:a16="http://schemas.microsoft.com/office/drawing/2014/main" id="{88A99A94-C13B-57BE-CF80-AFEDCD15DE86}"/>
              </a:ext>
            </a:extLst>
          </p:cNvPr>
          <p:cNvGrpSpPr/>
          <p:nvPr/>
        </p:nvGrpSpPr>
        <p:grpSpPr>
          <a:xfrm>
            <a:off x="8050058" y="1602982"/>
            <a:ext cx="790560" cy="256320"/>
            <a:chOff x="8050058" y="1602982"/>
            <a:chExt cx="790560" cy="25632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7BC2ED9-12D5-F757-AF40-7D34BB8DA5B6}"/>
                    </a:ext>
                  </a:extLst>
                </p14:cNvPr>
                <p14:cNvContentPartPr/>
                <p14:nvPr/>
              </p14:nvContentPartPr>
              <p14:xfrm>
                <a:off x="8113058" y="1602982"/>
                <a:ext cx="122040" cy="256320"/>
              </p14:xfrm>
            </p:contentPart>
          </mc:Choice>
          <mc:Fallback xmlns="">
            <p:pic>
              <p:nvPicPr>
                <p:cNvPr id="2" name="Freihand 1">
                  <a:extLst>
                    <a:ext uri="{FF2B5EF4-FFF2-40B4-BE49-F238E27FC236}">
                      <a16:creationId xmlns:a16="http://schemas.microsoft.com/office/drawing/2014/main" id="{D7BC2ED9-12D5-F757-AF40-7D34BB8DA5B6}"/>
                    </a:ext>
                  </a:extLst>
                </p:cNvPr>
                <p:cNvPicPr/>
                <p:nvPr/>
              </p:nvPicPr>
              <p:blipFill>
                <a:blip r:embed="rId4"/>
                <a:stretch>
                  <a:fillRect/>
                </a:stretch>
              </p:blipFill>
              <p:spPr>
                <a:xfrm>
                  <a:off x="8104418" y="1594342"/>
                  <a:ext cx="139680" cy="273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D04DC82C-6B28-A180-3563-A5C01A935948}"/>
                    </a:ext>
                  </a:extLst>
                </p14:cNvPr>
                <p14:cNvContentPartPr/>
                <p14:nvPr/>
              </p14:nvContentPartPr>
              <p14:xfrm>
                <a:off x="8050058" y="1676062"/>
                <a:ext cx="182880" cy="37440"/>
              </p14:xfrm>
            </p:contentPart>
          </mc:Choice>
          <mc:Fallback xmlns="">
            <p:pic>
              <p:nvPicPr>
                <p:cNvPr id="3" name="Freihand 2">
                  <a:extLst>
                    <a:ext uri="{FF2B5EF4-FFF2-40B4-BE49-F238E27FC236}">
                      <a16:creationId xmlns:a16="http://schemas.microsoft.com/office/drawing/2014/main" id="{D04DC82C-6B28-A180-3563-A5C01A935948}"/>
                    </a:ext>
                  </a:extLst>
                </p:cNvPr>
                <p:cNvPicPr/>
                <p:nvPr/>
              </p:nvPicPr>
              <p:blipFill>
                <a:blip r:embed="rId6"/>
                <a:stretch>
                  <a:fillRect/>
                </a:stretch>
              </p:blipFill>
              <p:spPr>
                <a:xfrm>
                  <a:off x="8041418" y="1667062"/>
                  <a:ext cx="20052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4760D8AB-2904-8DB2-6C55-22AC27321A55}"/>
                    </a:ext>
                  </a:extLst>
                </p14:cNvPr>
                <p14:cNvContentPartPr/>
                <p14:nvPr/>
              </p14:nvContentPartPr>
              <p14:xfrm>
                <a:off x="8373338" y="1638622"/>
                <a:ext cx="154080" cy="197280"/>
              </p14:xfrm>
            </p:contentPart>
          </mc:Choice>
          <mc:Fallback xmlns="">
            <p:pic>
              <p:nvPicPr>
                <p:cNvPr id="5" name="Freihand 4">
                  <a:extLst>
                    <a:ext uri="{FF2B5EF4-FFF2-40B4-BE49-F238E27FC236}">
                      <a16:creationId xmlns:a16="http://schemas.microsoft.com/office/drawing/2014/main" id="{4760D8AB-2904-8DB2-6C55-22AC27321A55}"/>
                    </a:ext>
                  </a:extLst>
                </p:cNvPr>
                <p:cNvPicPr/>
                <p:nvPr/>
              </p:nvPicPr>
              <p:blipFill>
                <a:blip r:embed="rId8"/>
                <a:stretch>
                  <a:fillRect/>
                </a:stretch>
              </p:blipFill>
              <p:spPr>
                <a:xfrm>
                  <a:off x="8364338" y="1629622"/>
                  <a:ext cx="1717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95E77E02-E82E-41C2-79B4-2E7FD555DA30}"/>
                    </a:ext>
                  </a:extLst>
                </p14:cNvPr>
                <p14:cNvContentPartPr/>
                <p14:nvPr/>
              </p14:nvContentPartPr>
              <p14:xfrm>
                <a:off x="8636858" y="1644022"/>
                <a:ext cx="203760" cy="182880"/>
              </p14:xfrm>
            </p:contentPart>
          </mc:Choice>
          <mc:Fallback xmlns="">
            <p:pic>
              <p:nvPicPr>
                <p:cNvPr id="8" name="Freihand 7">
                  <a:extLst>
                    <a:ext uri="{FF2B5EF4-FFF2-40B4-BE49-F238E27FC236}">
                      <a16:creationId xmlns:a16="http://schemas.microsoft.com/office/drawing/2014/main" id="{95E77E02-E82E-41C2-79B4-2E7FD555DA30}"/>
                    </a:ext>
                  </a:extLst>
                </p:cNvPr>
                <p:cNvPicPr/>
                <p:nvPr/>
              </p:nvPicPr>
              <p:blipFill>
                <a:blip r:embed="rId10"/>
                <a:stretch>
                  <a:fillRect/>
                </a:stretch>
              </p:blipFill>
              <p:spPr>
                <a:xfrm>
                  <a:off x="8627858" y="1635022"/>
                  <a:ext cx="221400" cy="200520"/>
                </a:xfrm>
                <a:prstGeom prst="rect">
                  <a:avLst/>
                </a:prstGeom>
              </p:spPr>
            </p:pic>
          </mc:Fallback>
        </mc:AlternateContent>
      </p:grpSp>
      <p:grpSp>
        <p:nvGrpSpPr>
          <p:cNvPr id="28" name="Gruppieren 27">
            <a:extLst>
              <a:ext uri="{FF2B5EF4-FFF2-40B4-BE49-F238E27FC236}">
                <a16:creationId xmlns:a16="http://schemas.microsoft.com/office/drawing/2014/main" id="{47EA67D3-BEA2-05B2-C29D-BD2F77B23AC8}"/>
              </a:ext>
            </a:extLst>
          </p:cNvPr>
          <p:cNvGrpSpPr/>
          <p:nvPr/>
        </p:nvGrpSpPr>
        <p:grpSpPr>
          <a:xfrm>
            <a:off x="9119258" y="1476982"/>
            <a:ext cx="199080" cy="309600"/>
            <a:chOff x="9119258" y="1476982"/>
            <a:chExt cx="199080" cy="309600"/>
          </a:xfrm>
        </p:grpSpPr>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4AE584DD-E37E-B2B0-02E2-924830D67DDE}"/>
                    </a:ext>
                  </a:extLst>
                </p14:cNvPr>
                <p14:cNvContentPartPr/>
                <p14:nvPr/>
              </p14:nvContentPartPr>
              <p14:xfrm>
                <a:off x="9119258" y="1691902"/>
                <a:ext cx="190080" cy="11880"/>
              </p14:xfrm>
            </p:contentPart>
          </mc:Choice>
          <mc:Fallback xmlns="">
            <p:pic>
              <p:nvPicPr>
                <p:cNvPr id="10" name="Freihand 9">
                  <a:extLst>
                    <a:ext uri="{FF2B5EF4-FFF2-40B4-BE49-F238E27FC236}">
                      <a16:creationId xmlns:a16="http://schemas.microsoft.com/office/drawing/2014/main" id="{4AE584DD-E37E-B2B0-02E2-924830D67DDE}"/>
                    </a:ext>
                  </a:extLst>
                </p:cNvPr>
                <p:cNvPicPr/>
                <p:nvPr/>
              </p:nvPicPr>
              <p:blipFill>
                <a:blip r:embed="rId12"/>
                <a:stretch>
                  <a:fillRect/>
                </a:stretch>
              </p:blipFill>
              <p:spPr>
                <a:xfrm>
                  <a:off x="9110618" y="1682902"/>
                  <a:ext cx="2077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Freihand 10">
                  <a:extLst>
                    <a:ext uri="{FF2B5EF4-FFF2-40B4-BE49-F238E27FC236}">
                      <a16:creationId xmlns:a16="http://schemas.microsoft.com/office/drawing/2014/main" id="{7B9267A2-00B3-672F-569A-40E2F1AF16D6}"/>
                    </a:ext>
                  </a:extLst>
                </p14:cNvPr>
                <p14:cNvContentPartPr/>
                <p14:nvPr/>
              </p14:nvContentPartPr>
              <p14:xfrm>
                <a:off x="9139418" y="1756342"/>
                <a:ext cx="174240" cy="30240"/>
              </p14:xfrm>
            </p:contentPart>
          </mc:Choice>
          <mc:Fallback xmlns="">
            <p:pic>
              <p:nvPicPr>
                <p:cNvPr id="11" name="Freihand 10">
                  <a:extLst>
                    <a:ext uri="{FF2B5EF4-FFF2-40B4-BE49-F238E27FC236}">
                      <a16:creationId xmlns:a16="http://schemas.microsoft.com/office/drawing/2014/main" id="{7B9267A2-00B3-672F-569A-40E2F1AF16D6}"/>
                    </a:ext>
                  </a:extLst>
                </p:cNvPr>
                <p:cNvPicPr/>
                <p:nvPr/>
              </p:nvPicPr>
              <p:blipFill>
                <a:blip r:embed="rId14"/>
                <a:stretch>
                  <a:fillRect/>
                </a:stretch>
              </p:blipFill>
              <p:spPr>
                <a:xfrm>
                  <a:off x="9130778" y="1747702"/>
                  <a:ext cx="191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2" name="Freihand 11">
                  <a:extLst>
                    <a:ext uri="{FF2B5EF4-FFF2-40B4-BE49-F238E27FC236}">
                      <a16:creationId xmlns:a16="http://schemas.microsoft.com/office/drawing/2014/main" id="{F2518654-79D7-EDCA-3212-E42FC66B5A7D}"/>
                    </a:ext>
                  </a:extLst>
                </p14:cNvPr>
                <p14:cNvContentPartPr/>
                <p14:nvPr/>
              </p14:nvContentPartPr>
              <p14:xfrm>
                <a:off x="9129698" y="1476982"/>
                <a:ext cx="188640" cy="138600"/>
              </p14:xfrm>
            </p:contentPart>
          </mc:Choice>
          <mc:Fallback xmlns="">
            <p:pic>
              <p:nvPicPr>
                <p:cNvPr id="12" name="Freihand 11">
                  <a:extLst>
                    <a:ext uri="{FF2B5EF4-FFF2-40B4-BE49-F238E27FC236}">
                      <a16:creationId xmlns:a16="http://schemas.microsoft.com/office/drawing/2014/main" id="{F2518654-79D7-EDCA-3212-E42FC66B5A7D}"/>
                    </a:ext>
                  </a:extLst>
                </p:cNvPr>
                <p:cNvPicPr/>
                <p:nvPr/>
              </p:nvPicPr>
              <p:blipFill>
                <a:blip r:embed="rId16"/>
                <a:stretch>
                  <a:fillRect/>
                </a:stretch>
              </p:blipFill>
              <p:spPr>
                <a:xfrm>
                  <a:off x="9120698" y="1467982"/>
                  <a:ext cx="206280" cy="156240"/>
                </a:xfrm>
                <a:prstGeom prst="rect">
                  <a:avLst/>
                </a:prstGeom>
              </p:spPr>
            </p:pic>
          </mc:Fallback>
        </mc:AlternateContent>
      </p:grpSp>
      <p:grpSp>
        <p:nvGrpSpPr>
          <p:cNvPr id="27" name="Gruppieren 26">
            <a:extLst>
              <a:ext uri="{FF2B5EF4-FFF2-40B4-BE49-F238E27FC236}">
                <a16:creationId xmlns:a16="http://schemas.microsoft.com/office/drawing/2014/main" id="{372553E7-4083-E40F-15F4-6ABF46C35B38}"/>
              </a:ext>
            </a:extLst>
          </p:cNvPr>
          <p:cNvGrpSpPr/>
          <p:nvPr/>
        </p:nvGrpSpPr>
        <p:grpSpPr>
          <a:xfrm>
            <a:off x="9714698" y="1498942"/>
            <a:ext cx="834480" cy="291600"/>
            <a:chOff x="9714698" y="1498942"/>
            <a:chExt cx="834480" cy="291600"/>
          </a:xfrm>
        </p:grpSpPr>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7AD3AE48-3458-7474-460D-61C43715A891}"/>
                    </a:ext>
                  </a:extLst>
                </p14:cNvPr>
                <p14:cNvContentPartPr/>
                <p14:nvPr/>
              </p14:nvContentPartPr>
              <p14:xfrm>
                <a:off x="9714698" y="1498942"/>
                <a:ext cx="136440" cy="291600"/>
              </p14:xfrm>
            </p:contentPart>
          </mc:Choice>
          <mc:Fallback xmlns="">
            <p:pic>
              <p:nvPicPr>
                <p:cNvPr id="14" name="Freihand 13">
                  <a:extLst>
                    <a:ext uri="{FF2B5EF4-FFF2-40B4-BE49-F238E27FC236}">
                      <a16:creationId xmlns:a16="http://schemas.microsoft.com/office/drawing/2014/main" id="{7AD3AE48-3458-7474-460D-61C43715A891}"/>
                    </a:ext>
                  </a:extLst>
                </p:cNvPr>
                <p:cNvPicPr/>
                <p:nvPr/>
              </p:nvPicPr>
              <p:blipFill>
                <a:blip r:embed="rId18"/>
                <a:stretch>
                  <a:fillRect/>
                </a:stretch>
              </p:blipFill>
              <p:spPr>
                <a:xfrm>
                  <a:off x="9706058" y="1489942"/>
                  <a:ext cx="15408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5" name="Freihand 14">
                  <a:extLst>
                    <a:ext uri="{FF2B5EF4-FFF2-40B4-BE49-F238E27FC236}">
                      <a16:creationId xmlns:a16="http://schemas.microsoft.com/office/drawing/2014/main" id="{A1AE592E-5052-120D-FFB8-A7F37987E0B2}"/>
                    </a:ext>
                  </a:extLst>
                </p14:cNvPr>
                <p14:cNvContentPartPr/>
                <p14:nvPr/>
              </p14:nvContentPartPr>
              <p14:xfrm>
                <a:off x="9903698" y="1629622"/>
                <a:ext cx="413280" cy="144000"/>
              </p14:xfrm>
            </p:contentPart>
          </mc:Choice>
          <mc:Fallback xmlns="">
            <p:pic>
              <p:nvPicPr>
                <p:cNvPr id="15" name="Freihand 14">
                  <a:extLst>
                    <a:ext uri="{FF2B5EF4-FFF2-40B4-BE49-F238E27FC236}">
                      <a16:creationId xmlns:a16="http://schemas.microsoft.com/office/drawing/2014/main" id="{A1AE592E-5052-120D-FFB8-A7F37987E0B2}"/>
                    </a:ext>
                  </a:extLst>
                </p:cNvPr>
                <p:cNvPicPr/>
                <p:nvPr/>
              </p:nvPicPr>
              <p:blipFill>
                <a:blip r:embed="rId20"/>
                <a:stretch>
                  <a:fillRect/>
                </a:stretch>
              </p:blipFill>
              <p:spPr>
                <a:xfrm>
                  <a:off x="9894698" y="1620622"/>
                  <a:ext cx="43092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D48949A2-3022-8429-11DE-0A04EBECAEB3}"/>
                    </a:ext>
                  </a:extLst>
                </p14:cNvPr>
                <p14:cNvContentPartPr/>
                <p14:nvPr/>
              </p14:nvContentPartPr>
              <p14:xfrm>
                <a:off x="10306178" y="1503622"/>
                <a:ext cx="243000" cy="263880"/>
              </p14:xfrm>
            </p:contentPart>
          </mc:Choice>
          <mc:Fallback xmlns="">
            <p:pic>
              <p:nvPicPr>
                <p:cNvPr id="16" name="Freihand 15">
                  <a:extLst>
                    <a:ext uri="{FF2B5EF4-FFF2-40B4-BE49-F238E27FC236}">
                      <a16:creationId xmlns:a16="http://schemas.microsoft.com/office/drawing/2014/main" id="{D48949A2-3022-8429-11DE-0A04EBECAEB3}"/>
                    </a:ext>
                  </a:extLst>
                </p:cNvPr>
                <p:cNvPicPr/>
                <p:nvPr/>
              </p:nvPicPr>
              <p:blipFill>
                <a:blip r:embed="rId22"/>
                <a:stretch>
                  <a:fillRect/>
                </a:stretch>
              </p:blipFill>
              <p:spPr>
                <a:xfrm>
                  <a:off x="10297538" y="1494622"/>
                  <a:ext cx="260640" cy="28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30" name="Freihand 29">
                <a:extLst>
                  <a:ext uri="{FF2B5EF4-FFF2-40B4-BE49-F238E27FC236}">
                    <a16:creationId xmlns:a16="http://schemas.microsoft.com/office/drawing/2014/main" id="{A81A2BD5-797D-6C2D-CC36-8E4971C04BFA}"/>
                  </a:ext>
                </a:extLst>
              </p14:cNvPr>
              <p14:cNvContentPartPr/>
              <p14:nvPr/>
            </p14:nvContentPartPr>
            <p14:xfrm>
              <a:off x="3836618" y="3019582"/>
              <a:ext cx="843120" cy="48600"/>
            </p14:xfrm>
          </p:contentPart>
        </mc:Choice>
        <mc:Fallback xmlns="">
          <p:pic>
            <p:nvPicPr>
              <p:cNvPr id="30" name="Freihand 29">
                <a:extLst>
                  <a:ext uri="{FF2B5EF4-FFF2-40B4-BE49-F238E27FC236}">
                    <a16:creationId xmlns:a16="http://schemas.microsoft.com/office/drawing/2014/main" id="{A81A2BD5-797D-6C2D-CC36-8E4971C04BFA}"/>
                  </a:ext>
                </a:extLst>
              </p:cNvPr>
              <p:cNvPicPr/>
              <p:nvPr/>
            </p:nvPicPr>
            <p:blipFill>
              <a:blip r:embed="rId24"/>
              <a:stretch>
                <a:fillRect/>
              </a:stretch>
            </p:blipFill>
            <p:spPr>
              <a:xfrm>
                <a:off x="3827978" y="3010942"/>
                <a:ext cx="86076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31" name="Freihand 30">
                <a:extLst>
                  <a:ext uri="{FF2B5EF4-FFF2-40B4-BE49-F238E27FC236}">
                    <a16:creationId xmlns:a16="http://schemas.microsoft.com/office/drawing/2014/main" id="{1C0D7ECF-792F-D1CF-58EA-8B5ED897ACCD}"/>
                  </a:ext>
                </a:extLst>
              </p14:cNvPr>
              <p14:cNvContentPartPr/>
              <p14:nvPr/>
            </p14:nvContentPartPr>
            <p14:xfrm>
              <a:off x="5001218" y="3031102"/>
              <a:ext cx="1252800" cy="31680"/>
            </p14:xfrm>
          </p:contentPart>
        </mc:Choice>
        <mc:Fallback xmlns="">
          <p:pic>
            <p:nvPicPr>
              <p:cNvPr id="31" name="Freihand 30">
                <a:extLst>
                  <a:ext uri="{FF2B5EF4-FFF2-40B4-BE49-F238E27FC236}">
                    <a16:creationId xmlns:a16="http://schemas.microsoft.com/office/drawing/2014/main" id="{1C0D7ECF-792F-D1CF-58EA-8B5ED897ACCD}"/>
                  </a:ext>
                </a:extLst>
              </p:cNvPr>
              <p:cNvPicPr/>
              <p:nvPr/>
            </p:nvPicPr>
            <p:blipFill>
              <a:blip r:embed="rId26"/>
              <a:stretch>
                <a:fillRect/>
              </a:stretch>
            </p:blipFill>
            <p:spPr>
              <a:xfrm>
                <a:off x="4992218" y="3022462"/>
                <a:ext cx="127044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35" name="Freihand 34">
                <a:extLst>
                  <a:ext uri="{FF2B5EF4-FFF2-40B4-BE49-F238E27FC236}">
                    <a16:creationId xmlns:a16="http://schemas.microsoft.com/office/drawing/2014/main" id="{BF1B0E4C-E9EC-1285-EA93-83639A44CA72}"/>
                  </a:ext>
                </a:extLst>
              </p14:cNvPr>
              <p14:cNvContentPartPr/>
              <p14:nvPr/>
            </p14:nvContentPartPr>
            <p14:xfrm>
              <a:off x="2067218" y="2786302"/>
              <a:ext cx="1540440" cy="862200"/>
            </p14:xfrm>
          </p:contentPart>
        </mc:Choice>
        <mc:Fallback xmlns="">
          <p:pic>
            <p:nvPicPr>
              <p:cNvPr id="35" name="Freihand 34">
                <a:extLst>
                  <a:ext uri="{FF2B5EF4-FFF2-40B4-BE49-F238E27FC236}">
                    <a16:creationId xmlns:a16="http://schemas.microsoft.com/office/drawing/2014/main" id="{BF1B0E4C-E9EC-1285-EA93-83639A44CA72}"/>
                  </a:ext>
                </a:extLst>
              </p:cNvPr>
              <p:cNvPicPr/>
              <p:nvPr/>
            </p:nvPicPr>
            <p:blipFill>
              <a:blip r:embed="rId28"/>
              <a:stretch>
                <a:fillRect/>
              </a:stretch>
            </p:blipFill>
            <p:spPr>
              <a:xfrm>
                <a:off x="2058218" y="2777302"/>
                <a:ext cx="1558080" cy="879840"/>
              </a:xfrm>
              <a:prstGeom prst="rect">
                <a:avLst/>
              </a:prstGeom>
            </p:spPr>
          </p:pic>
        </mc:Fallback>
      </mc:AlternateContent>
      <p:grpSp>
        <p:nvGrpSpPr>
          <p:cNvPr id="122" name="Gruppieren 121">
            <a:extLst>
              <a:ext uri="{FF2B5EF4-FFF2-40B4-BE49-F238E27FC236}">
                <a16:creationId xmlns:a16="http://schemas.microsoft.com/office/drawing/2014/main" id="{26157153-AC4D-720D-DF63-D31ED825B216}"/>
              </a:ext>
            </a:extLst>
          </p:cNvPr>
          <p:cNvGrpSpPr/>
          <p:nvPr/>
        </p:nvGrpSpPr>
        <p:grpSpPr>
          <a:xfrm>
            <a:off x="383138" y="2004382"/>
            <a:ext cx="11531160" cy="2127960"/>
            <a:chOff x="383138" y="2004382"/>
            <a:chExt cx="11531160" cy="2127960"/>
          </a:xfrm>
        </p:grpSpPr>
        <mc:AlternateContent xmlns:mc="http://schemas.openxmlformats.org/markup-compatibility/2006" xmlns:p14="http://schemas.microsoft.com/office/powerpoint/2010/main">
          <mc:Choice Requires="p14">
            <p:contentPart p14:bwMode="auto" r:id="rId29">
              <p14:nvContentPartPr>
                <p14:cNvPr id="36" name="Freihand 35">
                  <a:extLst>
                    <a:ext uri="{FF2B5EF4-FFF2-40B4-BE49-F238E27FC236}">
                      <a16:creationId xmlns:a16="http://schemas.microsoft.com/office/drawing/2014/main" id="{4891A6BB-25EB-893E-3E7E-CAFFD310F4D6}"/>
                    </a:ext>
                  </a:extLst>
                </p14:cNvPr>
                <p14:cNvContentPartPr/>
                <p14:nvPr/>
              </p14:nvContentPartPr>
              <p14:xfrm>
                <a:off x="383138" y="2725102"/>
                <a:ext cx="1532160" cy="964440"/>
              </p14:xfrm>
            </p:contentPart>
          </mc:Choice>
          <mc:Fallback xmlns="">
            <p:pic>
              <p:nvPicPr>
                <p:cNvPr id="36" name="Freihand 35">
                  <a:extLst>
                    <a:ext uri="{FF2B5EF4-FFF2-40B4-BE49-F238E27FC236}">
                      <a16:creationId xmlns:a16="http://schemas.microsoft.com/office/drawing/2014/main" id="{4891A6BB-25EB-893E-3E7E-CAFFD310F4D6}"/>
                    </a:ext>
                  </a:extLst>
                </p:cNvPr>
                <p:cNvPicPr/>
                <p:nvPr/>
              </p:nvPicPr>
              <p:blipFill>
                <a:blip r:embed="rId30"/>
                <a:stretch>
                  <a:fillRect/>
                </a:stretch>
              </p:blipFill>
              <p:spPr>
                <a:xfrm>
                  <a:off x="374498" y="2716462"/>
                  <a:ext cx="1549800" cy="9820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7" name="Freihand 36">
                  <a:extLst>
                    <a:ext uri="{FF2B5EF4-FFF2-40B4-BE49-F238E27FC236}">
                      <a16:creationId xmlns:a16="http://schemas.microsoft.com/office/drawing/2014/main" id="{77D40999-3D7F-CDA7-BD99-E0CBF7A908D9}"/>
                    </a:ext>
                  </a:extLst>
                </p14:cNvPr>
                <p14:cNvContentPartPr/>
                <p14:nvPr/>
              </p14:nvContentPartPr>
              <p14:xfrm>
                <a:off x="1402298" y="2439982"/>
                <a:ext cx="1137240" cy="267120"/>
              </p14:xfrm>
            </p:contentPart>
          </mc:Choice>
          <mc:Fallback xmlns="">
            <p:pic>
              <p:nvPicPr>
                <p:cNvPr id="37" name="Freihand 36">
                  <a:extLst>
                    <a:ext uri="{FF2B5EF4-FFF2-40B4-BE49-F238E27FC236}">
                      <a16:creationId xmlns:a16="http://schemas.microsoft.com/office/drawing/2014/main" id="{77D40999-3D7F-CDA7-BD99-E0CBF7A908D9}"/>
                    </a:ext>
                  </a:extLst>
                </p:cNvPr>
                <p:cNvPicPr/>
                <p:nvPr/>
              </p:nvPicPr>
              <p:blipFill>
                <a:blip r:embed="rId32"/>
                <a:stretch>
                  <a:fillRect/>
                </a:stretch>
              </p:blipFill>
              <p:spPr>
                <a:xfrm>
                  <a:off x="1393298" y="2430982"/>
                  <a:ext cx="11548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8" name="Freihand 37">
                  <a:extLst>
                    <a:ext uri="{FF2B5EF4-FFF2-40B4-BE49-F238E27FC236}">
                      <a16:creationId xmlns:a16="http://schemas.microsoft.com/office/drawing/2014/main" id="{8DF6BD73-2ABB-B9B6-EAA5-B0996F23FB7B}"/>
                    </a:ext>
                  </a:extLst>
                </p14:cNvPr>
                <p14:cNvContentPartPr/>
                <p14:nvPr/>
              </p14:nvContentPartPr>
              <p14:xfrm>
                <a:off x="2304098" y="2411542"/>
                <a:ext cx="430200" cy="345600"/>
              </p14:xfrm>
            </p:contentPart>
          </mc:Choice>
          <mc:Fallback xmlns="">
            <p:pic>
              <p:nvPicPr>
                <p:cNvPr id="38" name="Freihand 37">
                  <a:extLst>
                    <a:ext uri="{FF2B5EF4-FFF2-40B4-BE49-F238E27FC236}">
                      <a16:creationId xmlns:a16="http://schemas.microsoft.com/office/drawing/2014/main" id="{8DF6BD73-2ABB-B9B6-EAA5-B0996F23FB7B}"/>
                    </a:ext>
                  </a:extLst>
                </p:cNvPr>
                <p:cNvPicPr/>
                <p:nvPr/>
              </p:nvPicPr>
              <p:blipFill>
                <a:blip r:embed="rId34"/>
                <a:stretch>
                  <a:fillRect/>
                </a:stretch>
              </p:blipFill>
              <p:spPr>
                <a:xfrm>
                  <a:off x="2295458" y="2402902"/>
                  <a:ext cx="44784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Freihand 31">
                  <a:extLst>
                    <a:ext uri="{FF2B5EF4-FFF2-40B4-BE49-F238E27FC236}">
                      <a16:creationId xmlns:a16="http://schemas.microsoft.com/office/drawing/2014/main" id="{DACC39B5-31D2-CFB1-0D8C-B276C66619C6}"/>
                    </a:ext>
                  </a:extLst>
                </p14:cNvPr>
                <p14:cNvContentPartPr/>
                <p14:nvPr/>
              </p14:nvContentPartPr>
              <p14:xfrm>
                <a:off x="3698378" y="3648142"/>
                <a:ext cx="885600" cy="45720"/>
              </p14:xfrm>
            </p:contentPart>
          </mc:Choice>
          <mc:Fallback xmlns="">
            <p:pic>
              <p:nvPicPr>
                <p:cNvPr id="32" name="Freihand 31">
                  <a:extLst>
                    <a:ext uri="{FF2B5EF4-FFF2-40B4-BE49-F238E27FC236}">
                      <a16:creationId xmlns:a16="http://schemas.microsoft.com/office/drawing/2014/main" id="{DACC39B5-31D2-CFB1-0D8C-B276C66619C6}"/>
                    </a:ext>
                  </a:extLst>
                </p:cNvPr>
                <p:cNvPicPr/>
                <p:nvPr/>
              </p:nvPicPr>
              <p:blipFill>
                <a:blip r:embed="rId36"/>
                <a:stretch>
                  <a:fillRect/>
                </a:stretch>
              </p:blipFill>
              <p:spPr>
                <a:xfrm>
                  <a:off x="3689738" y="3639142"/>
                  <a:ext cx="90324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Freihand 32">
                  <a:extLst>
                    <a:ext uri="{FF2B5EF4-FFF2-40B4-BE49-F238E27FC236}">
                      <a16:creationId xmlns:a16="http://schemas.microsoft.com/office/drawing/2014/main" id="{4C84B8F0-598D-F37C-B89A-EF66159DA6FF}"/>
                    </a:ext>
                  </a:extLst>
                </p14:cNvPr>
                <p14:cNvContentPartPr/>
                <p14:nvPr/>
              </p14:nvContentPartPr>
              <p14:xfrm>
                <a:off x="4939658" y="3637702"/>
                <a:ext cx="1302120" cy="25920"/>
              </p14:xfrm>
            </p:contentPart>
          </mc:Choice>
          <mc:Fallback xmlns="">
            <p:pic>
              <p:nvPicPr>
                <p:cNvPr id="33" name="Freihand 32">
                  <a:extLst>
                    <a:ext uri="{FF2B5EF4-FFF2-40B4-BE49-F238E27FC236}">
                      <a16:creationId xmlns:a16="http://schemas.microsoft.com/office/drawing/2014/main" id="{4C84B8F0-598D-F37C-B89A-EF66159DA6FF}"/>
                    </a:ext>
                  </a:extLst>
                </p:cNvPr>
                <p:cNvPicPr/>
                <p:nvPr/>
              </p:nvPicPr>
              <p:blipFill>
                <a:blip r:embed="rId38"/>
                <a:stretch>
                  <a:fillRect/>
                </a:stretch>
              </p:blipFill>
              <p:spPr>
                <a:xfrm>
                  <a:off x="4931018" y="3628702"/>
                  <a:ext cx="131976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 name="Freihand 16">
                  <a:extLst>
                    <a:ext uri="{FF2B5EF4-FFF2-40B4-BE49-F238E27FC236}">
                      <a16:creationId xmlns:a16="http://schemas.microsoft.com/office/drawing/2014/main" id="{13A41715-BBDB-4D41-0A0C-D9A65D940ADF}"/>
                    </a:ext>
                  </a:extLst>
                </p14:cNvPr>
                <p14:cNvContentPartPr/>
                <p14:nvPr/>
              </p14:nvContentPartPr>
              <p14:xfrm>
                <a:off x="8488538" y="2131822"/>
                <a:ext cx="142200" cy="248400"/>
              </p14:xfrm>
            </p:contentPart>
          </mc:Choice>
          <mc:Fallback xmlns="">
            <p:pic>
              <p:nvPicPr>
                <p:cNvPr id="17" name="Freihand 16">
                  <a:extLst>
                    <a:ext uri="{FF2B5EF4-FFF2-40B4-BE49-F238E27FC236}">
                      <a16:creationId xmlns:a16="http://schemas.microsoft.com/office/drawing/2014/main" id="{13A41715-BBDB-4D41-0A0C-D9A65D940ADF}"/>
                    </a:ext>
                  </a:extLst>
                </p:cNvPr>
                <p:cNvPicPr/>
                <p:nvPr/>
              </p:nvPicPr>
              <p:blipFill>
                <a:blip r:embed="rId40"/>
                <a:stretch>
                  <a:fillRect/>
                </a:stretch>
              </p:blipFill>
              <p:spPr>
                <a:xfrm>
                  <a:off x="8479538" y="2123182"/>
                  <a:ext cx="15984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8" name="Freihand 17">
                  <a:extLst>
                    <a:ext uri="{FF2B5EF4-FFF2-40B4-BE49-F238E27FC236}">
                      <a16:creationId xmlns:a16="http://schemas.microsoft.com/office/drawing/2014/main" id="{002E1462-959C-6F76-86E6-65FDE19004C4}"/>
                    </a:ext>
                  </a:extLst>
                </p14:cNvPr>
                <p14:cNvContentPartPr/>
                <p14:nvPr/>
              </p14:nvContentPartPr>
              <p14:xfrm>
                <a:off x="8433098" y="2236222"/>
                <a:ext cx="233640" cy="19440"/>
              </p14:xfrm>
            </p:contentPart>
          </mc:Choice>
          <mc:Fallback xmlns="">
            <p:pic>
              <p:nvPicPr>
                <p:cNvPr id="18" name="Freihand 17">
                  <a:extLst>
                    <a:ext uri="{FF2B5EF4-FFF2-40B4-BE49-F238E27FC236}">
                      <a16:creationId xmlns:a16="http://schemas.microsoft.com/office/drawing/2014/main" id="{002E1462-959C-6F76-86E6-65FDE19004C4}"/>
                    </a:ext>
                  </a:extLst>
                </p:cNvPr>
                <p:cNvPicPr/>
                <p:nvPr/>
              </p:nvPicPr>
              <p:blipFill>
                <a:blip r:embed="rId42"/>
                <a:stretch>
                  <a:fillRect/>
                </a:stretch>
              </p:blipFill>
              <p:spPr>
                <a:xfrm>
                  <a:off x="8424098" y="2227582"/>
                  <a:ext cx="2512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9" name="Freihand 18">
                  <a:extLst>
                    <a:ext uri="{FF2B5EF4-FFF2-40B4-BE49-F238E27FC236}">
                      <a16:creationId xmlns:a16="http://schemas.microsoft.com/office/drawing/2014/main" id="{91289557-B434-9C7A-B55E-0E1B7317AACD}"/>
                    </a:ext>
                  </a:extLst>
                </p14:cNvPr>
                <p14:cNvContentPartPr/>
                <p14:nvPr/>
              </p14:nvContentPartPr>
              <p14:xfrm>
                <a:off x="9218978" y="2193742"/>
                <a:ext cx="171720" cy="135000"/>
              </p14:xfrm>
            </p:contentPart>
          </mc:Choice>
          <mc:Fallback xmlns="">
            <p:pic>
              <p:nvPicPr>
                <p:cNvPr id="19" name="Freihand 18">
                  <a:extLst>
                    <a:ext uri="{FF2B5EF4-FFF2-40B4-BE49-F238E27FC236}">
                      <a16:creationId xmlns:a16="http://schemas.microsoft.com/office/drawing/2014/main" id="{91289557-B434-9C7A-B55E-0E1B7317AACD}"/>
                    </a:ext>
                  </a:extLst>
                </p:cNvPr>
                <p:cNvPicPr/>
                <p:nvPr/>
              </p:nvPicPr>
              <p:blipFill>
                <a:blip r:embed="rId44"/>
                <a:stretch>
                  <a:fillRect/>
                </a:stretch>
              </p:blipFill>
              <p:spPr>
                <a:xfrm>
                  <a:off x="9209978" y="2185102"/>
                  <a:ext cx="189360" cy="15264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0" name="Freihand 19">
                  <a:extLst>
                    <a:ext uri="{FF2B5EF4-FFF2-40B4-BE49-F238E27FC236}">
                      <a16:creationId xmlns:a16="http://schemas.microsoft.com/office/drawing/2014/main" id="{4CF10C8D-2974-9877-A37E-E13D778B993B}"/>
                    </a:ext>
                  </a:extLst>
                </p14:cNvPr>
                <p14:cNvContentPartPr/>
                <p14:nvPr/>
              </p14:nvContentPartPr>
              <p14:xfrm>
                <a:off x="9169298" y="2004382"/>
                <a:ext cx="164880" cy="147240"/>
              </p14:xfrm>
            </p:contentPart>
          </mc:Choice>
          <mc:Fallback xmlns="">
            <p:pic>
              <p:nvPicPr>
                <p:cNvPr id="20" name="Freihand 19">
                  <a:extLst>
                    <a:ext uri="{FF2B5EF4-FFF2-40B4-BE49-F238E27FC236}">
                      <a16:creationId xmlns:a16="http://schemas.microsoft.com/office/drawing/2014/main" id="{4CF10C8D-2974-9877-A37E-E13D778B993B}"/>
                    </a:ext>
                  </a:extLst>
                </p:cNvPr>
                <p:cNvPicPr/>
                <p:nvPr/>
              </p:nvPicPr>
              <p:blipFill>
                <a:blip r:embed="rId46"/>
                <a:stretch>
                  <a:fillRect/>
                </a:stretch>
              </p:blipFill>
              <p:spPr>
                <a:xfrm>
                  <a:off x="9160658" y="1995382"/>
                  <a:ext cx="1825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1" name="Freihand 20">
                  <a:extLst>
                    <a:ext uri="{FF2B5EF4-FFF2-40B4-BE49-F238E27FC236}">
                      <a16:creationId xmlns:a16="http://schemas.microsoft.com/office/drawing/2014/main" id="{27F8A330-A5A4-BE02-E63D-8634A457A8DE}"/>
                    </a:ext>
                  </a:extLst>
                </p14:cNvPr>
                <p14:cNvContentPartPr/>
                <p14:nvPr/>
              </p14:nvContentPartPr>
              <p14:xfrm>
                <a:off x="9737018" y="2147662"/>
                <a:ext cx="275400" cy="379800"/>
              </p14:xfrm>
            </p:contentPart>
          </mc:Choice>
          <mc:Fallback xmlns="">
            <p:pic>
              <p:nvPicPr>
                <p:cNvPr id="21" name="Freihand 20">
                  <a:extLst>
                    <a:ext uri="{FF2B5EF4-FFF2-40B4-BE49-F238E27FC236}">
                      <a16:creationId xmlns:a16="http://schemas.microsoft.com/office/drawing/2014/main" id="{27F8A330-A5A4-BE02-E63D-8634A457A8DE}"/>
                    </a:ext>
                  </a:extLst>
                </p:cNvPr>
                <p:cNvPicPr/>
                <p:nvPr/>
              </p:nvPicPr>
              <p:blipFill>
                <a:blip r:embed="rId48"/>
                <a:stretch>
                  <a:fillRect/>
                </a:stretch>
              </p:blipFill>
              <p:spPr>
                <a:xfrm>
                  <a:off x="9728378" y="2138662"/>
                  <a:ext cx="293040" cy="397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2" name="Freihand 21">
                  <a:extLst>
                    <a:ext uri="{FF2B5EF4-FFF2-40B4-BE49-F238E27FC236}">
                      <a16:creationId xmlns:a16="http://schemas.microsoft.com/office/drawing/2014/main" id="{1FA9BE3D-6EEA-9DAC-BD25-C95ACE86A98D}"/>
                    </a:ext>
                  </a:extLst>
                </p14:cNvPr>
                <p14:cNvContentPartPr/>
                <p14:nvPr/>
              </p14:nvContentPartPr>
              <p14:xfrm>
                <a:off x="10029698" y="2156662"/>
                <a:ext cx="143640" cy="155880"/>
              </p14:xfrm>
            </p:contentPart>
          </mc:Choice>
          <mc:Fallback xmlns="">
            <p:pic>
              <p:nvPicPr>
                <p:cNvPr id="22" name="Freihand 21">
                  <a:extLst>
                    <a:ext uri="{FF2B5EF4-FFF2-40B4-BE49-F238E27FC236}">
                      <a16:creationId xmlns:a16="http://schemas.microsoft.com/office/drawing/2014/main" id="{1FA9BE3D-6EEA-9DAC-BD25-C95ACE86A98D}"/>
                    </a:ext>
                  </a:extLst>
                </p:cNvPr>
                <p:cNvPicPr/>
                <p:nvPr/>
              </p:nvPicPr>
              <p:blipFill>
                <a:blip r:embed="rId50"/>
                <a:stretch>
                  <a:fillRect/>
                </a:stretch>
              </p:blipFill>
              <p:spPr>
                <a:xfrm>
                  <a:off x="10021058" y="2148022"/>
                  <a:ext cx="161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3" name="Freihand 22">
                  <a:extLst>
                    <a:ext uri="{FF2B5EF4-FFF2-40B4-BE49-F238E27FC236}">
                      <a16:creationId xmlns:a16="http://schemas.microsoft.com/office/drawing/2014/main" id="{CBFF9946-C437-1A19-FA88-7202A6B90026}"/>
                    </a:ext>
                  </a:extLst>
                </p14:cNvPr>
                <p14:cNvContentPartPr/>
                <p14:nvPr/>
              </p14:nvContentPartPr>
              <p14:xfrm>
                <a:off x="10198178" y="2069182"/>
                <a:ext cx="517320" cy="264600"/>
              </p14:xfrm>
            </p:contentPart>
          </mc:Choice>
          <mc:Fallback xmlns="">
            <p:pic>
              <p:nvPicPr>
                <p:cNvPr id="23" name="Freihand 22">
                  <a:extLst>
                    <a:ext uri="{FF2B5EF4-FFF2-40B4-BE49-F238E27FC236}">
                      <a16:creationId xmlns:a16="http://schemas.microsoft.com/office/drawing/2014/main" id="{CBFF9946-C437-1A19-FA88-7202A6B90026}"/>
                    </a:ext>
                  </a:extLst>
                </p:cNvPr>
                <p:cNvPicPr/>
                <p:nvPr/>
              </p:nvPicPr>
              <p:blipFill>
                <a:blip r:embed="rId52"/>
                <a:stretch>
                  <a:fillRect/>
                </a:stretch>
              </p:blipFill>
              <p:spPr>
                <a:xfrm>
                  <a:off x="10189178" y="2060182"/>
                  <a:ext cx="53496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Freihand 39">
                  <a:extLst>
                    <a:ext uri="{FF2B5EF4-FFF2-40B4-BE49-F238E27FC236}">
                      <a16:creationId xmlns:a16="http://schemas.microsoft.com/office/drawing/2014/main" id="{F984D136-4747-6704-3F28-814F2950C2A5}"/>
                    </a:ext>
                  </a:extLst>
                </p14:cNvPr>
                <p14:cNvContentPartPr/>
                <p14:nvPr/>
              </p14:nvContentPartPr>
              <p14:xfrm>
                <a:off x="2908898" y="2444662"/>
                <a:ext cx="365400" cy="126360"/>
              </p14:xfrm>
            </p:contentPart>
          </mc:Choice>
          <mc:Fallback xmlns="">
            <p:pic>
              <p:nvPicPr>
                <p:cNvPr id="40" name="Freihand 39">
                  <a:extLst>
                    <a:ext uri="{FF2B5EF4-FFF2-40B4-BE49-F238E27FC236}">
                      <a16:creationId xmlns:a16="http://schemas.microsoft.com/office/drawing/2014/main" id="{F984D136-4747-6704-3F28-814F2950C2A5}"/>
                    </a:ext>
                  </a:extLst>
                </p:cNvPr>
                <p:cNvPicPr/>
                <p:nvPr/>
              </p:nvPicPr>
              <p:blipFill>
                <a:blip r:embed="rId54"/>
                <a:stretch>
                  <a:fillRect/>
                </a:stretch>
              </p:blipFill>
              <p:spPr>
                <a:xfrm>
                  <a:off x="2900258" y="2435662"/>
                  <a:ext cx="383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Freihand 40">
                  <a:extLst>
                    <a:ext uri="{FF2B5EF4-FFF2-40B4-BE49-F238E27FC236}">
                      <a16:creationId xmlns:a16="http://schemas.microsoft.com/office/drawing/2014/main" id="{D320DFF2-79D3-C1E8-3F12-0B4DD0271C0B}"/>
                    </a:ext>
                  </a:extLst>
                </p14:cNvPr>
                <p14:cNvContentPartPr/>
                <p14:nvPr/>
              </p14:nvContentPartPr>
              <p14:xfrm>
                <a:off x="3213458" y="2430622"/>
                <a:ext cx="12600" cy="6480"/>
              </p14:xfrm>
            </p:contentPart>
          </mc:Choice>
          <mc:Fallback xmlns="">
            <p:pic>
              <p:nvPicPr>
                <p:cNvPr id="41" name="Freihand 40">
                  <a:extLst>
                    <a:ext uri="{FF2B5EF4-FFF2-40B4-BE49-F238E27FC236}">
                      <a16:creationId xmlns:a16="http://schemas.microsoft.com/office/drawing/2014/main" id="{D320DFF2-79D3-C1E8-3F12-0B4DD0271C0B}"/>
                    </a:ext>
                  </a:extLst>
                </p:cNvPr>
                <p:cNvPicPr/>
                <p:nvPr/>
              </p:nvPicPr>
              <p:blipFill>
                <a:blip r:embed="rId56"/>
                <a:stretch>
                  <a:fillRect/>
                </a:stretch>
              </p:blipFill>
              <p:spPr>
                <a:xfrm>
                  <a:off x="3204458" y="2421982"/>
                  <a:ext cx="30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Freihand 41">
                  <a:extLst>
                    <a:ext uri="{FF2B5EF4-FFF2-40B4-BE49-F238E27FC236}">
                      <a16:creationId xmlns:a16="http://schemas.microsoft.com/office/drawing/2014/main" id="{40ED389E-EEB7-C7CF-1334-246EF413FD10}"/>
                    </a:ext>
                  </a:extLst>
                </p14:cNvPr>
                <p14:cNvContentPartPr/>
                <p14:nvPr/>
              </p14:nvContentPartPr>
              <p14:xfrm>
                <a:off x="3366458" y="2482102"/>
                <a:ext cx="110880" cy="106920"/>
              </p14:xfrm>
            </p:contentPart>
          </mc:Choice>
          <mc:Fallback xmlns="">
            <p:pic>
              <p:nvPicPr>
                <p:cNvPr id="42" name="Freihand 41">
                  <a:extLst>
                    <a:ext uri="{FF2B5EF4-FFF2-40B4-BE49-F238E27FC236}">
                      <a16:creationId xmlns:a16="http://schemas.microsoft.com/office/drawing/2014/main" id="{40ED389E-EEB7-C7CF-1334-246EF413FD10}"/>
                    </a:ext>
                  </a:extLst>
                </p:cNvPr>
                <p:cNvPicPr/>
                <p:nvPr/>
              </p:nvPicPr>
              <p:blipFill>
                <a:blip r:embed="rId58"/>
                <a:stretch>
                  <a:fillRect/>
                </a:stretch>
              </p:blipFill>
              <p:spPr>
                <a:xfrm>
                  <a:off x="3357818" y="2473462"/>
                  <a:ext cx="1285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Freihand 42">
                  <a:extLst>
                    <a:ext uri="{FF2B5EF4-FFF2-40B4-BE49-F238E27FC236}">
                      <a16:creationId xmlns:a16="http://schemas.microsoft.com/office/drawing/2014/main" id="{2D80912C-8474-B57A-57BF-3BC6C03CC7EB}"/>
                    </a:ext>
                  </a:extLst>
                </p14:cNvPr>
                <p14:cNvContentPartPr/>
                <p14:nvPr/>
              </p14:nvContentPartPr>
              <p14:xfrm>
                <a:off x="3636818" y="2344942"/>
                <a:ext cx="189000" cy="242280"/>
              </p14:xfrm>
            </p:contentPart>
          </mc:Choice>
          <mc:Fallback xmlns="">
            <p:pic>
              <p:nvPicPr>
                <p:cNvPr id="43" name="Freihand 42">
                  <a:extLst>
                    <a:ext uri="{FF2B5EF4-FFF2-40B4-BE49-F238E27FC236}">
                      <a16:creationId xmlns:a16="http://schemas.microsoft.com/office/drawing/2014/main" id="{2D80912C-8474-B57A-57BF-3BC6C03CC7EB}"/>
                    </a:ext>
                  </a:extLst>
                </p:cNvPr>
                <p:cNvPicPr/>
                <p:nvPr/>
              </p:nvPicPr>
              <p:blipFill>
                <a:blip r:embed="rId60"/>
                <a:stretch>
                  <a:fillRect/>
                </a:stretch>
              </p:blipFill>
              <p:spPr>
                <a:xfrm>
                  <a:off x="3627818" y="2335942"/>
                  <a:ext cx="2066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5" name="Freihand 44">
                  <a:extLst>
                    <a:ext uri="{FF2B5EF4-FFF2-40B4-BE49-F238E27FC236}">
                      <a16:creationId xmlns:a16="http://schemas.microsoft.com/office/drawing/2014/main" id="{AFB435CC-FDBE-3DC6-D8C7-D282259B5D0F}"/>
                    </a:ext>
                  </a:extLst>
                </p14:cNvPr>
                <p14:cNvContentPartPr/>
                <p14:nvPr/>
              </p14:nvContentPartPr>
              <p14:xfrm>
                <a:off x="3855338" y="2321542"/>
                <a:ext cx="113400" cy="243000"/>
              </p14:xfrm>
            </p:contentPart>
          </mc:Choice>
          <mc:Fallback xmlns="">
            <p:pic>
              <p:nvPicPr>
                <p:cNvPr id="45" name="Freihand 44">
                  <a:extLst>
                    <a:ext uri="{FF2B5EF4-FFF2-40B4-BE49-F238E27FC236}">
                      <a16:creationId xmlns:a16="http://schemas.microsoft.com/office/drawing/2014/main" id="{AFB435CC-FDBE-3DC6-D8C7-D282259B5D0F}"/>
                    </a:ext>
                  </a:extLst>
                </p:cNvPr>
                <p:cNvPicPr/>
                <p:nvPr/>
              </p:nvPicPr>
              <p:blipFill>
                <a:blip r:embed="rId62"/>
                <a:stretch>
                  <a:fillRect/>
                </a:stretch>
              </p:blipFill>
              <p:spPr>
                <a:xfrm>
                  <a:off x="3846698" y="2312902"/>
                  <a:ext cx="131040" cy="2606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6" name="Freihand 45">
                  <a:extLst>
                    <a:ext uri="{FF2B5EF4-FFF2-40B4-BE49-F238E27FC236}">
                      <a16:creationId xmlns:a16="http://schemas.microsoft.com/office/drawing/2014/main" id="{9D926889-ABFC-46AD-7101-84981FAC6E5E}"/>
                    </a:ext>
                  </a:extLst>
                </p14:cNvPr>
                <p14:cNvContentPartPr/>
                <p14:nvPr/>
              </p14:nvContentPartPr>
              <p14:xfrm>
                <a:off x="4011218" y="2322982"/>
                <a:ext cx="117720" cy="204120"/>
              </p14:xfrm>
            </p:contentPart>
          </mc:Choice>
          <mc:Fallback xmlns="">
            <p:pic>
              <p:nvPicPr>
                <p:cNvPr id="46" name="Freihand 45">
                  <a:extLst>
                    <a:ext uri="{FF2B5EF4-FFF2-40B4-BE49-F238E27FC236}">
                      <a16:creationId xmlns:a16="http://schemas.microsoft.com/office/drawing/2014/main" id="{9D926889-ABFC-46AD-7101-84981FAC6E5E}"/>
                    </a:ext>
                  </a:extLst>
                </p:cNvPr>
                <p:cNvPicPr/>
                <p:nvPr/>
              </p:nvPicPr>
              <p:blipFill>
                <a:blip r:embed="rId64"/>
                <a:stretch>
                  <a:fillRect/>
                </a:stretch>
              </p:blipFill>
              <p:spPr>
                <a:xfrm>
                  <a:off x="4002578" y="2314342"/>
                  <a:ext cx="13536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 name="Freihand 46">
                  <a:extLst>
                    <a:ext uri="{FF2B5EF4-FFF2-40B4-BE49-F238E27FC236}">
                      <a16:creationId xmlns:a16="http://schemas.microsoft.com/office/drawing/2014/main" id="{3E0CCE56-83CF-E949-8B36-27B8D36DF6E4}"/>
                    </a:ext>
                  </a:extLst>
                </p14:cNvPr>
                <p14:cNvContentPartPr/>
                <p14:nvPr/>
              </p14:nvContentPartPr>
              <p14:xfrm>
                <a:off x="4172138" y="2420902"/>
                <a:ext cx="343440" cy="194400"/>
              </p14:xfrm>
            </p:contentPart>
          </mc:Choice>
          <mc:Fallback xmlns="">
            <p:pic>
              <p:nvPicPr>
                <p:cNvPr id="47" name="Freihand 46">
                  <a:extLst>
                    <a:ext uri="{FF2B5EF4-FFF2-40B4-BE49-F238E27FC236}">
                      <a16:creationId xmlns:a16="http://schemas.microsoft.com/office/drawing/2014/main" id="{3E0CCE56-83CF-E949-8B36-27B8D36DF6E4}"/>
                    </a:ext>
                  </a:extLst>
                </p:cNvPr>
                <p:cNvPicPr/>
                <p:nvPr/>
              </p:nvPicPr>
              <p:blipFill>
                <a:blip r:embed="rId66"/>
                <a:stretch>
                  <a:fillRect/>
                </a:stretch>
              </p:blipFill>
              <p:spPr>
                <a:xfrm>
                  <a:off x="4163138" y="2412262"/>
                  <a:ext cx="3610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Freihand 47">
                  <a:extLst>
                    <a:ext uri="{FF2B5EF4-FFF2-40B4-BE49-F238E27FC236}">
                      <a16:creationId xmlns:a16="http://schemas.microsoft.com/office/drawing/2014/main" id="{7A07E241-AC81-29E2-E797-F37F1BFCD2D7}"/>
                    </a:ext>
                  </a:extLst>
                </p14:cNvPr>
                <p14:cNvContentPartPr/>
                <p14:nvPr/>
              </p14:nvContentPartPr>
              <p14:xfrm>
                <a:off x="4454378" y="2358982"/>
                <a:ext cx="19080" cy="28800"/>
              </p14:xfrm>
            </p:contentPart>
          </mc:Choice>
          <mc:Fallback xmlns="">
            <p:pic>
              <p:nvPicPr>
                <p:cNvPr id="48" name="Freihand 47">
                  <a:extLst>
                    <a:ext uri="{FF2B5EF4-FFF2-40B4-BE49-F238E27FC236}">
                      <a16:creationId xmlns:a16="http://schemas.microsoft.com/office/drawing/2014/main" id="{7A07E241-AC81-29E2-E797-F37F1BFCD2D7}"/>
                    </a:ext>
                  </a:extLst>
                </p:cNvPr>
                <p:cNvPicPr/>
                <p:nvPr/>
              </p:nvPicPr>
              <p:blipFill>
                <a:blip r:embed="rId68"/>
                <a:stretch>
                  <a:fillRect/>
                </a:stretch>
              </p:blipFill>
              <p:spPr>
                <a:xfrm>
                  <a:off x="4445378" y="2350342"/>
                  <a:ext cx="3672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Freihand 48">
                  <a:extLst>
                    <a:ext uri="{FF2B5EF4-FFF2-40B4-BE49-F238E27FC236}">
                      <a16:creationId xmlns:a16="http://schemas.microsoft.com/office/drawing/2014/main" id="{32D2021B-B051-64DB-DD74-9862329943E6}"/>
                    </a:ext>
                  </a:extLst>
                </p14:cNvPr>
                <p14:cNvContentPartPr/>
                <p14:nvPr/>
              </p14:nvContentPartPr>
              <p14:xfrm>
                <a:off x="4533578" y="2428822"/>
                <a:ext cx="97560" cy="222840"/>
              </p14:xfrm>
            </p:contentPart>
          </mc:Choice>
          <mc:Fallback xmlns="">
            <p:pic>
              <p:nvPicPr>
                <p:cNvPr id="49" name="Freihand 48">
                  <a:extLst>
                    <a:ext uri="{FF2B5EF4-FFF2-40B4-BE49-F238E27FC236}">
                      <a16:creationId xmlns:a16="http://schemas.microsoft.com/office/drawing/2014/main" id="{32D2021B-B051-64DB-DD74-9862329943E6}"/>
                    </a:ext>
                  </a:extLst>
                </p:cNvPr>
                <p:cNvPicPr/>
                <p:nvPr/>
              </p:nvPicPr>
              <p:blipFill>
                <a:blip r:embed="rId70"/>
                <a:stretch>
                  <a:fillRect/>
                </a:stretch>
              </p:blipFill>
              <p:spPr>
                <a:xfrm>
                  <a:off x="4524938" y="2419822"/>
                  <a:ext cx="11520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Freihand 49">
                  <a:extLst>
                    <a:ext uri="{FF2B5EF4-FFF2-40B4-BE49-F238E27FC236}">
                      <a16:creationId xmlns:a16="http://schemas.microsoft.com/office/drawing/2014/main" id="{7A7BF640-2EE7-EDFE-DE89-6D83F54CA18B}"/>
                    </a:ext>
                  </a:extLst>
                </p14:cNvPr>
                <p14:cNvContentPartPr/>
                <p14:nvPr/>
              </p14:nvContentPartPr>
              <p14:xfrm>
                <a:off x="4704938" y="2290222"/>
                <a:ext cx="121320" cy="260640"/>
              </p14:xfrm>
            </p:contentPart>
          </mc:Choice>
          <mc:Fallback xmlns="">
            <p:pic>
              <p:nvPicPr>
                <p:cNvPr id="50" name="Freihand 49">
                  <a:extLst>
                    <a:ext uri="{FF2B5EF4-FFF2-40B4-BE49-F238E27FC236}">
                      <a16:creationId xmlns:a16="http://schemas.microsoft.com/office/drawing/2014/main" id="{7A7BF640-2EE7-EDFE-DE89-6D83F54CA18B}"/>
                    </a:ext>
                  </a:extLst>
                </p:cNvPr>
                <p:cNvPicPr/>
                <p:nvPr/>
              </p:nvPicPr>
              <p:blipFill>
                <a:blip r:embed="rId72"/>
                <a:stretch>
                  <a:fillRect/>
                </a:stretch>
              </p:blipFill>
              <p:spPr>
                <a:xfrm>
                  <a:off x="4695938" y="2281582"/>
                  <a:ext cx="138960" cy="2782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1" name="Freihand 50">
                  <a:extLst>
                    <a:ext uri="{FF2B5EF4-FFF2-40B4-BE49-F238E27FC236}">
                      <a16:creationId xmlns:a16="http://schemas.microsoft.com/office/drawing/2014/main" id="{0A3D805A-49A3-92ED-FB56-B35258D55FB8}"/>
                    </a:ext>
                  </a:extLst>
                </p14:cNvPr>
                <p14:cNvContentPartPr/>
                <p14:nvPr/>
              </p14:nvContentPartPr>
              <p14:xfrm>
                <a:off x="4852538" y="2304982"/>
                <a:ext cx="302400" cy="221760"/>
              </p14:xfrm>
            </p:contentPart>
          </mc:Choice>
          <mc:Fallback xmlns="">
            <p:pic>
              <p:nvPicPr>
                <p:cNvPr id="51" name="Freihand 50">
                  <a:extLst>
                    <a:ext uri="{FF2B5EF4-FFF2-40B4-BE49-F238E27FC236}">
                      <a16:creationId xmlns:a16="http://schemas.microsoft.com/office/drawing/2014/main" id="{0A3D805A-49A3-92ED-FB56-B35258D55FB8}"/>
                    </a:ext>
                  </a:extLst>
                </p:cNvPr>
                <p:cNvPicPr/>
                <p:nvPr/>
              </p:nvPicPr>
              <p:blipFill>
                <a:blip r:embed="rId74"/>
                <a:stretch>
                  <a:fillRect/>
                </a:stretch>
              </p:blipFill>
              <p:spPr>
                <a:xfrm>
                  <a:off x="4843898" y="2296342"/>
                  <a:ext cx="320040" cy="239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2" name="Freihand 51">
                  <a:extLst>
                    <a:ext uri="{FF2B5EF4-FFF2-40B4-BE49-F238E27FC236}">
                      <a16:creationId xmlns:a16="http://schemas.microsoft.com/office/drawing/2014/main" id="{8C82F7B8-B186-6397-F8B2-0C5AAA507B22}"/>
                    </a:ext>
                  </a:extLst>
                </p14:cNvPr>
                <p14:cNvContentPartPr/>
                <p14:nvPr/>
              </p14:nvContentPartPr>
              <p14:xfrm>
                <a:off x="5002658" y="2271862"/>
                <a:ext cx="12600" cy="13680"/>
              </p14:xfrm>
            </p:contentPart>
          </mc:Choice>
          <mc:Fallback xmlns="">
            <p:pic>
              <p:nvPicPr>
                <p:cNvPr id="52" name="Freihand 51">
                  <a:extLst>
                    <a:ext uri="{FF2B5EF4-FFF2-40B4-BE49-F238E27FC236}">
                      <a16:creationId xmlns:a16="http://schemas.microsoft.com/office/drawing/2014/main" id="{8C82F7B8-B186-6397-F8B2-0C5AAA507B22}"/>
                    </a:ext>
                  </a:extLst>
                </p:cNvPr>
                <p:cNvPicPr/>
                <p:nvPr/>
              </p:nvPicPr>
              <p:blipFill>
                <a:blip r:embed="rId76"/>
                <a:stretch>
                  <a:fillRect/>
                </a:stretch>
              </p:blipFill>
              <p:spPr>
                <a:xfrm>
                  <a:off x="4994018" y="2262862"/>
                  <a:ext cx="302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3" name="Freihand 52">
                  <a:extLst>
                    <a:ext uri="{FF2B5EF4-FFF2-40B4-BE49-F238E27FC236}">
                      <a16:creationId xmlns:a16="http://schemas.microsoft.com/office/drawing/2014/main" id="{438C0D0F-CA22-DBDD-0324-9C36542169D6}"/>
                    </a:ext>
                  </a:extLst>
                </p14:cNvPr>
                <p14:cNvContentPartPr/>
                <p14:nvPr/>
              </p14:nvContentPartPr>
              <p14:xfrm>
                <a:off x="5323778" y="2346742"/>
                <a:ext cx="283320" cy="161280"/>
              </p14:xfrm>
            </p:contentPart>
          </mc:Choice>
          <mc:Fallback xmlns="">
            <p:pic>
              <p:nvPicPr>
                <p:cNvPr id="53" name="Freihand 52">
                  <a:extLst>
                    <a:ext uri="{FF2B5EF4-FFF2-40B4-BE49-F238E27FC236}">
                      <a16:creationId xmlns:a16="http://schemas.microsoft.com/office/drawing/2014/main" id="{438C0D0F-CA22-DBDD-0324-9C36542169D6}"/>
                    </a:ext>
                  </a:extLst>
                </p:cNvPr>
                <p:cNvPicPr/>
                <p:nvPr/>
              </p:nvPicPr>
              <p:blipFill>
                <a:blip r:embed="rId78"/>
                <a:stretch>
                  <a:fillRect/>
                </a:stretch>
              </p:blipFill>
              <p:spPr>
                <a:xfrm>
                  <a:off x="5315138" y="2337742"/>
                  <a:ext cx="3009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4" name="Freihand 53">
                  <a:extLst>
                    <a:ext uri="{FF2B5EF4-FFF2-40B4-BE49-F238E27FC236}">
                      <a16:creationId xmlns:a16="http://schemas.microsoft.com/office/drawing/2014/main" id="{F9D0C1BB-E382-3AC9-669C-B00B50FE281F}"/>
                    </a:ext>
                  </a:extLst>
                </p14:cNvPr>
                <p14:cNvContentPartPr/>
                <p14:nvPr/>
              </p14:nvContentPartPr>
              <p14:xfrm>
                <a:off x="5626538" y="2383102"/>
                <a:ext cx="90360" cy="148680"/>
              </p14:xfrm>
            </p:contentPart>
          </mc:Choice>
          <mc:Fallback xmlns="">
            <p:pic>
              <p:nvPicPr>
                <p:cNvPr id="54" name="Freihand 53">
                  <a:extLst>
                    <a:ext uri="{FF2B5EF4-FFF2-40B4-BE49-F238E27FC236}">
                      <a16:creationId xmlns:a16="http://schemas.microsoft.com/office/drawing/2014/main" id="{F9D0C1BB-E382-3AC9-669C-B00B50FE281F}"/>
                    </a:ext>
                  </a:extLst>
                </p:cNvPr>
                <p:cNvPicPr/>
                <p:nvPr/>
              </p:nvPicPr>
              <p:blipFill>
                <a:blip r:embed="rId80"/>
                <a:stretch>
                  <a:fillRect/>
                </a:stretch>
              </p:blipFill>
              <p:spPr>
                <a:xfrm>
                  <a:off x="5617898" y="2374462"/>
                  <a:ext cx="10800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5" name="Freihand 54">
                  <a:extLst>
                    <a:ext uri="{FF2B5EF4-FFF2-40B4-BE49-F238E27FC236}">
                      <a16:creationId xmlns:a16="http://schemas.microsoft.com/office/drawing/2014/main" id="{05181D20-4423-3839-0197-8D0D9BD66F93}"/>
                    </a:ext>
                  </a:extLst>
                </p14:cNvPr>
                <p14:cNvContentPartPr/>
                <p14:nvPr/>
              </p14:nvContentPartPr>
              <p14:xfrm>
                <a:off x="5867018" y="2254582"/>
                <a:ext cx="144720" cy="248760"/>
              </p14:xfrm>
            </p:contentPart>
          </mc:Choice>
          <mc:Fallback xmlns="">
            <p:pic>
              <p:nvPicPr>
                <p:cNvPr id="55" name="Freihand 54">
                  <a:extLst>
                    <a:ext uri="{FF2B5EF4-FFF2-40B4-BE49-F238E27FC236}">
                      <a16:creationId xmlns:a16="http://schemas.microsoft.com/office/drawing/2014/main" id="{05181D20-4423-3839-0197-8D0D9BD66F93}"/>
                    </a:ext>
                  </a:extLst>
                </p:cNvPr>
                <p:cNvPicPr/>
                <p:nvPr/>
              </p:nvPicPr>
              <p:blipFill>
                <a:blip r:embed="rId82"/>
                <a:stretch>
                  <a:fillRect/>
                </a:stretch>
              </p:blipFill>
              <p:spPr>
                <a:xfrm>
                  <a:off x="5858378" y="2245942"/>
                  <a:ext cx="16236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6" name="Freihand 55">
                  <a:extLst>
                    <a:ext uri="{FF2B5EF4-FFF2-40B4-BE49-F238E27FC236}">
                      <a16:creationId xmlns:a16="http://schemas.microsoft.com/office/drawing/2014/main" id="{14BB91DA-165D-CBF4-CE42-E22EFB721395}"/>
                    </a:ext>
                  </a:extLst>
                </p14:cNvPr>
                <p14:cNvContentPartPr/>
                <p14:nvPr/>
              </p14:nvContentPartPr>
              <p14:xfrm>
                <a:off x="6072218" y="2310022"/>
                <a:ext cx="424440" cy="193320"/>
              </p14:xfrm>
            </p:contentPart>
          </mc:Choice>
          <mc:Fallback xmlns="">
            <p:pic>
              <p:nvPicPr>
                <p:cNvPr id="56" name="Freihand 55">
                  <a:extLst>
                    <a:ext uri="{FF2B5EF4-FFF2-40B4-BE49-F238E27FC236}">
                      <a16:creationId xmlns:a16="http://schemas.microsoft.com/office/drawing/2014/main" id="{14BB91DA-165D-CBF4-CE42-E22EFB721395}"/>
                    </a:ext>
                  </a:extLst>
                </p:cNvPr>
                <p:cNvPicPr/>
                <p:nvPr/>
              </p:nvPicPr>
              <p:blipFill>
                <a:blip r:embed="rId84"/>
                <a:stretch>
                  <a:fillRect/>
                </a:stretch>
              </p:blipFill>
              <p:spPr>
                <a:xfrm>
                  <a:off x="6063578" y="2301382"/>
                  <a:ext cx="4420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7" name="Freihand 56">
                  <a:extLst>
                    <a:ext uri="{FF2B5EF4-FFF2-40B4-BE49-F238E27FC236}">
                      <a16:creationId xmlns:a16="http://schemas.microsoft.com/office/drawing/2014/main" id="{74179EBD-B994-FFB2-C3F7-5D38A286AC47}"/>
                    </a:ext>
                  </a:extLst>
                </p14:cNvPr>
                <p14:cNvContentPartPr/>
                <p14:nvPr/>
              </p14:nvContentPartPr>
              <p14:xfrm>
                <a:off x="6499178" y="2334862"/>
                <a:ext cx="36360" cy="57600"/>
              </p14:xfrm>
            </p:contentPart>
          </mc:Choice>
          <mc:Fallback xmlns="">
            <p:pic>
              <p:nvPicPr>
                <p:cNvPr id="57" name="Freihand 56">
                  <a:extLst>
                    <a:ext uri="{FF2B5EF4-FFF2-40B4-BE49-F238E27FC236}">
                      <a16:creationId xmlns:a16="http://schemas.microsoft.com/office/drawing/2014/main" id="{74179EBD-B994-FFB2-C3F7-5D38A286AC47}"/>
                    </a:ext>
                  </a:extLst>
                </p:cNvPr>
                <p:cNvPicPr/>
                <p:nvPr/>
              </p:nvPicPr>
              <p:blipFill>
                <a:blip r:embed="rId86"/>
                <a:stretch>
                  <a:fillRect/>
                </a:stretch>
              </p:blipFill>
              <p:spPr>
                <a:xfrm>
                  <a:off x="6490178" y="2325862"/>
                  <a:ext cx="540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1F080E8B-B0A9-DB59-CA7C-8CC85DDAA576}"/>
                    </a:ext>
                  </a:extLst>
                </p14:cNvPr>
                <p14:cNvContentPartPr/>
                <p14:nvPr/>
              </p14:nvContentPartPr>
              <p14:xfrm>
                <a:off x="6519338" y="2364022"/>
                <a:ext cx="258480" cy="257760"/>
              </p14:xfrm>
            </p:contentPart>
          </mc:Choice>
          <mc:Fallback xmlns="">
            <p:pic>
              <p:nvPicPr>
                <p:cNvPr id="58" name="Freihand 57">
                  <a:extLst>
                    <a:ext uri="{FF2B5EF4-FFF2-40B4-BE49-F238E27FC236}">
                      <a16:creationId xmlns:a16="http://schemas.microsoft.com/office/drawing/2014/main" id="{1F080E8B-B0A9-DB59-CA7C-8CC85DDAA576}"/>
                    </a:ext>
                  </a:extLst>
                </p:cNvPr>
                <p:cNvPicPr/>
                <p:nvPr/>
              </p:nvPicPr>
              <p:blipFill>
                <a:blip r:embed="rId88"/>
                <a:stretch>
                  <a:fillRect/>
                </a:stretch>
              </p:blipFill>
              <p:spPr>
                <a:xfrm>
                  <a:off x="6510338" y="2355382"/>
                  <a:ext cx="2761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7DF31CCE-3C2A-5983-EF6C-8C6A8704F48F}"/>
                    </a:ext>
                  </a:extLst>
                </p14:cNvPr>
                <p14:cNvContentPartPr/>
                <p14:nvPr/>
              </p14:nvContentPartPr>
              <p14:xfrm>
                <a:off x="7028378" y="2304262"/>
                <a:ext cx="255240" cy="156960"/>
              </p14:xfrm>
            </p:contentPart>
          </mc:Choice>
          <mc:Fallback xmlns="">
            <p:pic>
              <p:nvPicPr>
                <p:cNvPr id="59" name="Freihand 58">
                  <a:extLst>
                    <a:ext uri="{FF2B5EF4-FFF2-40B4-BE49-F238E27FC236}">
                      <a16:creationId xmlns:a16="http://schemas.microsoft.com/office/drawing/2014/main" id="{7DF31CCE-3C2A-5983-EF6C-8C6A8704F48F}"/>
                    </a:ext>
                  </a:extLst>
                </p:cNvPr>
                <p:cNvPicPr/>
                <p:nvPr/>
              </p:nvPicPr>
              <p:blipFill>
                <a:blip r:embed="rId90"/>
                <a:stretch>
                  <a:fillRect/>
                </a:stretch>
              </p:blipFill>
              <p:spPr>
                <a:xfrm>
                  <a:off x="7019738" y="2295262"/>
                  <a:ext cx="27288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31DA2433-109A-8B8A-DBBB-1899ABC1407D}"/>
                    </a:ext>
                  </a:extLst>
                </p14:cNvPr>
                <p14:cNvContentPartPr/>
                <p14:nvPr/>
              </p14:nvContentPartPr>
              <p14:xfrm>
                <a:off x="7302338" y="2298502"/>
                <a:ext cx="435960" cy="178920"/>
              </p14:xfrm>
            </p:contentPart>
          </mc:Choice>
          <mc:Fallback xmlns="">
            <p:pic>
              <p:nvPicPr>
                <p:cNvPr id="60" name="Freihand 59">
                  <a:extLst>
                    <a:ext uri="{FF2B5EF4-FFF2-40B4-BE49-F238E27FC236}">
                      <a16:creationId xmlns:a16="http://schemas.microsoft.com/office/drawing/2014/main" id="{31DA2433-109A-8B8A-DBBB-1899ABC1407D}"/>
                    </a:ext>
                  </a:extLst>
                </p:cNvPr>
                <p:cNvPicPr/>
                <p:nvPr/>
              </p:nvPicPr>
              <p:blipFill>
                <a:blip r:embed="rId92"/>
                <a:stretch>
                  <a:fillRect/>
                </a:stretch>
              </p:blipFill>
              <p:spPr>
                <a:xfrm>
                  <a:off x="7293698" y="2289502"/>
                  <a:ext cx="4536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1" name="Freihand 60">
                  <a:extLst>
                    <a:ext uri="{FF2B5EF4-FFF2-40B4-BE49-F238E27FC236}">
                      <a16:creationId xmlns:a16="http://schemas.microsoft.com/office/drawing/2014/main" id="{6F3AC34D-9760-48C3-4C3C-C45550FCA517}"/>
                    </a:ext>
                  </a:extLst>
                </p14:cNvPr>
                <p14:cNvContentPartPr/>
                <p14:nvPr/>
              </p14:nvContentPartPr>
              <p14:xfrm>
                <a:off x="7739738" y="2338462"/>
                <a:ext cx="113760" cy="188280"/>
              </p14:xfrm>
            </p:contentPart>
          </mc:Choice>
          <mc:Fallback xmlns="">
            <p:pic>
              <p:nvPicPr>
                <p:cNvPr id="61" name="Freihand 60">
                  <a:extLst>
                    <a:ext uri="{FF2B5EF4-FFF2-40B4-BE49-F238E27FC236}">
                      <a16:creationId xmlns:a16="http://schemas.microsoft.com/office/drawing/2014/main" id="{6F3AC34D-9760-48C3-4C3C-C45550FCA517}"/>
                    </a:ext>
                  </a:extLst>
                </p:cNvPr>
                <p:cNvPicPr/>
                <p:nvPr/>
              </p:nvPicPr>
              <p:blipFill>
                <a:blip r:embed="rId94"/>
                <a:stretch>
                  <a:fillRect/>
                </a:stretch>
              </p:blipFill>
              <p:spPr>
                <a:xfrm>
                  <a:off x="7730738" y="2329462"/>
                  <a:ext cx="13140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2" name="Freihand 61">
                  <a:extLst>
                    <a:ext uri="{FF2B5EF4-FFF2-40B4-BE49-F238E27FC236}">
                      <a16:creationId xmlns:a16="http://schemas.microsoft.com/office/drawing/2014/main" id="{D13B9F2F-872E-6FEE-F691-5E688FBDB45C}"/>
                    </a:ext>
                  </a:extLst>
                </p14:cNvPr>
                <p14:cNvContentPartPr/>
                <p14:nvPr/>
              </p14:nvContentPartPr>
              <p14:xfrm>
                <a:off x="6958178" y="2769742"/>
                <a:ext cx="567720" cy="169560"/>
              </p14:xfrm>
            </p:contentPart>
          </mc:Choice>
          <mc:Fallback xmlns="">
            <p:pic>
              <p:nvPicPr>
                <p:cNvPr id="62" name="Freihand 61">
                  <a:extLst>
                    <a:ext uri="{FF2B5EF4-FFF2-40B4-BE49-F238E27FC236}">
                      <a16:creationId xmlns:a16="http://schemas.microsoft.com/office/drawing/2014/main" id="{D13B9F2F-872E-6FEE-F691-5E688FBDB45C}"/>
                    </a:ext>
                  </a:extLst>
                </p:cNvPr>
                <p:cNvPicPr/>
                <p:nvPr/>
              </p:nvPicPr>
              <p:blipFill>
                <a:blip r:embed="rId96"/>
                <a:stretch>
                  <a:fillRect/>
                </a:stretch>
              </p:blipFill>
              <p:spPr>
                <a:xfrm>
                  <a:off x="6949178" y="2761102"/>
                  <a:ext cx="5853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3" name="Freihand 62">
                  <a:extLst>
                    <a:ext uri="{FF2B5EF4-FFF2-40B4-BE49-F238E27FC236}">
                      <a16:creationId xmlns:a16="http://schemas.microsoft.com/office/drawing/2014/main" id="{9104E37A-5EE6-7DDB-A6B2-8C08E6E1F0F0}"/>
                    </a:ext>
                  </a:extLst>
                </p14:cNvPr>
                <p14:cNvContentPartPr/>
                <p14:nvPr/>
              </p14:nvContentPartPr>
              <p14:xfrm>
                <a:off x="7799498" y="2653822"/>
                <a:ext cx="206640" cy="236160"/>
              </p14:xfrm>
            </p:contentPart>
          </mc:Choice>
          <mc:Fallback xmlns="">
            <p:pic>
              <p:nvPicPr>
                <p:cNvPr id="63" name="Freihand 62">
                  <a:extLst>
                    <a:ext uri="{FF2B5EF4-FFF2-40B4-BE49-F238E27FC236}">
                      <a16:creationId xmlns:a16="http://schemas.microsoft.com/office/drawing/2014/main" id="{9104E37A-5EE6-7DDB-A6B2-8C08E6E1F0F0}"/>
                    </a:ext>
                  </a:extLst>
                </p:cNvPr>
                <p:cNvPicPr/>
                <p:nvPr/>
              </p:nvPicPr>
              <p:blipFill>
                <a:blip r:embed="rId98"/>
                <a:stretch>
                  <a:fillRect/>
                </a:stretch>
              </p:blipFill>
              <p:spPr>
                <a:xfrm>
                  <a:off x="7790498" y="2644822"/>
                  <a:ext cx="22428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4" name="Freihand 63">
                  <a:extLst>
                    <a:ext uri="{FF2B5EF4-FFF2-40B4-BE49-F238E27FC236}">
                      <a16:creationId xmlns:a16="http://schemas.microsoft.com/office/drawing/2014/main" id="{EA1399E4-7A6C-DDBC-97E8-B5EF2CEEEE75}"/>
                    </a:ext>
                  </a:extLst>
                </p14:cNvPr>
                <p14:cNvContentPartPr/>
                <p14:nvPr/>
              </p14:nvContentPartPr>
              <p14:xfrm>
                <a:off x="8002178" y="2767222"/>
                <a:ext cx="230040" cy="79200"/>
              </p14:xfrm>
            </p:contentPart>
          </mc:Choice>
          <mc:Fallback xmlns="">
            <p:pic>
              <p:nvPicPr>
                <p:cNvPr id="64" name="Freihand 63">
                  <a:extLst>
                    <a:ext uri="{FF2B5EF4-FFF2-40B4-BE49-F238E27FC236}">
                      <a16:creationId xmlns:a16="http://schemas.microsoft.com/office/drawing/2014/main" id="{EA1399E4-7A6C-DDBC-97E8-B5EF2CEEEE75}"/>
                    </a:ext>
                  </a:extLst>
                </p:cNvPr>
                <p:cNvPicPr/>
                <p:nvPr/>
              </p:nvPicPr>
              <p:blipFill>
                <a:blip r:embed="rId100"/>
                <a:stretch>
                  <a:fillRect/>
                </a:stretch>
              </p:blipFill>
              <p:spPr>
                <a:xfrm>
                  <a:off x="7993178" y="2758222"/>
                  <a:ext cx="2476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5" name="Freihand 64">
                  <a:extLst>
                    <a:ext uri="{FF2B5EF4-FFF2-40B4-BE49-F238E27FC236}">
                      <a16:creationId xmlns:a16="http://schemas.microsoft.com/office/drawing/2014/main" id="{B67F26E9-DFC6-EB87-62A9-E8F719D48A3A}"/>
                    </a:ext>
                  </a:extLst>
                </p14:cNvPr>
                <p14:cNvContentPartPr/>
                <p14:nvPr/>
              </p14:nvContentPartPr>
              <p14:xfrm>
                <a:off x="8203058" y="2730862"/>
                <a:ext cx="186840" cy="330840"/>
              </p14:xfrm>
            </p:contentPart>
          </mc:Choice>
          <mc:Fallback xmlns="">
            <p:pic>
              <p:nvPicPr>
                <p:cNvPr id="65" name="Freihand 64">
                  <a:extLst>
                    <a:ext uri="{FF2B5EF4-FFF2-40B4-BE49-F238E27FC236}">
                      <a16:creationId xmlns:a16="http://schemas.microsoft.com/office/drawing/2014/main" id="{B67F26E9-DFC6-EB87-62A9-E8F719D48A3A}"/>
                    </a:ext>
                  </a:extLst>
                </p:cNvPr>
                <p:cNvPicPr/>
                <p:nvPr/>
              </p:nvPicPr>
              <p:blipFill>
                <a:blip r:embed="rId102"/>
                <a:stretch>
                  <a:fillRect/>
                </a:stretch>
              </p:blipFill>
              <p:spPr>
                <a:xfrm>
                  <a:off x="8194418" y="2722222"/>
                  <a:ext cx="204480" cy="34848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6" name="Freihand 65">
                  <a:extLst>
                    <a:ext uri="{FF2B5EF4-FFF2-40B4-BE49-F238E27FC236}">
                      <a16:creationId xmlns:a16="http://schemas.microsoft.com/office/drawing/2014/main" id="{F877FE0E-92C5-4839-3254-AD48CA31464A}"/>
                    </a:ext>
                  </a:extLst>
                </p14:cNvPr>
                <p14:cNvContentPartPr/>
                <p14:nvPr/>
              </p14:nvContentPartPr>
              <p14:xfrm>
                <a:off x="8390258" y="2636542"/>
                <a:ext cx="276120" cy="176400"/>
              </p14:xfrm>
            </p:contentPart>
          </mc:Choice>
          <mc:Fallback xmlns="">
            <p:pic>
              <p:nvPicPr>
                <p:cNvPr id="66" name="Freihand 65">
                  <a:extLst>
                    <a:ext uri="{FF2B5EF4-FFF2-40B4-BE49-F238E27FC236}">
                      <a16:creationId xmlns:a16="http://schemas.microsoft.com/office/drawing/2014/main" id="{F877FE0E-92C5-4839-3254-AD48CA31464A}"/>
                    </a:ext>
                  </a:extLst>
                </p:cNvPr>
                <p:cNvPicPr/>
                <p:nvPr/>
              </p:nvPicPr>
              <p:blipFill>
                <a:blip r:embed="rId104"/>
                <a:stretch>
                  <a:fillRect/>
                </a:stretch>
              </p:blipFill>
              <p:spPr>
                <a:xfrm>
                  <a:off x="8381618" y="2627902"/>
                  <a:ext cx="293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7" name="Freihand 66">
                  <a:extLst>
                    <a:ext uri="{FF2B5EF4-FFF2-40B4-BE49-F238E27FC236}">
                      <a16:creationId xmlns:a16="http://schemas.microsoft.com/office/drawing/2014/main" id="{A5A92B30-E40B-9AAA-F5E6-6F3DD5493CC2}"/>
                    </a:ext>
                  </a:extLst>
                </p14:cNvPr>
                <p14:cNvContentPartPr/>
                <p14:nvPr/>
              </p14:nvContentPartPr>
              <p14:xfrm>
                <a:off x="8797418" y="2391022"/>
                <a:ext cx="19800" cy="351360"/>
              </p14:xfrm>
            </p:contentPart>
          </mc:Choice>
          <mc:Fallback xmlns="">
            <p:pic>
              <p:nvPicPr>
                <p:cNvPr id="67" name="Freihand 66">
                  <a:extLst>
                    <a:ext uri="{FF2B5EF4-FFF2-40B4-BE49-F238E27FC236}">
                      <a16:creationId xmlns:a16="http://schemas.microsoft.com/office/drawing/2014/main" id="{A5A92B30-E40B-9AAA-F5E6-6F3DD5493CC2}"/>
                    </a:ext>
                  </a:extLst>
                </p:cNvPr>
                <p:cNvPicPr/>
                <p:nvPr/>
              </p:nvPicPr>
              <p:blipFill>
                <a:blip r:embed="rId106"/>
                <a:stretch>
                  <a:fillRect/>
                </a:stretch>
              </p:blipFill>
              <p:spPr>
                <a:xfrm>
                  <a:off x="8788418" y="2382022"/>
                  <a:ext cx="37440" cy="3690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8" name="Freihand 67">
                  <a:extLst>
                    <a:ext uri="{FF2B5EF4-FFF2-40B4-BE49-F238E27FC236}">
                      <a16:creationId xmlns:a16="http://schemas.microsoft.com/office/drawing/2014/main" id="{5AB1020A-25E0-BC05-A9C0-1B1F398E1890}"/>
                    </a:ext>
                  </a:extLst>
                </p14:cNvPr>
                <p14:cNvContentPartPr/>
                <p14:nvPr/>
              </p14:nvContentPartPr>
              <p14:xfrm>
                <a:off x="8793098" y="2842102"/>
                <a:ext cx="24480" cy="27720"/>
              </p14:xfrm>
            </p:contentPart>
          </mc:Choice>
          <mc:Fallback xmlns="">
            <p:pic>
              <p:nvPicPr>
                <p:cNvPr id="68" name="Freihand 67">
                  <a:extLst>
                    <a:ext uri="{FF2B5EF4-FFF2-40B4-BE49-F238E27FC236}">
                      <a16:creationId xmlns:a16="http://schemas.microsoft.com/office/drawing/2014/main" id="{5AB1020A-25E0-BC05-A9C0-1B1F398E1890}"/>
                    </a:ext>
                  </a:extLst>
                </p:cNvPr>
                <p:cNvPicPr/>
                <p:nvPr/>
              </p:nvPicPr>
              <p:blipFill>
                <a:blip r:embed="rId108"/>
                <a:stretch>
                  <a:fillRect/>
                </a:stretch>
              </p:blipFill>
              <p:spPr>
                <a:xfrm>
                  <a:off x="8784458" y="2833102"/>
                  <a:ext cx="4212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9" name="Freihand 68">
                  <a:extLst>
                    <a:ext uri="{FF2B5EF4-FFF2-40B4-BE49-F238E27FC236}">
                      <a16:creationId xmlns:a16="http://schemas.microsoft.com/office/drawing/2014/main" id="{27547BB6-E6A4-64DD-B472-EEEAE0A4C2BC}"/>
                    </a:ext>
                  </a:extLst>
                </p14:cNvPr>
                <p14:cNvContentPartPr/>
                <p14:nvPr/>
              </p14:nvContentPartPr>
              <p14:xfrm>
                <a:off x="7760258" y="3251062"/>
                <a:ext cx="324000" cy="9720"/>
              </p14:xfrm>
            </p:contentPart>
          </mc:Choice>
          <mc:Fallback xmlns="">
            <p:pic>
              <p:nvPicPr>
                <p:cNvPr id="69" name="Freihand 68">
                  <a:extLst>
                    <a:ext uri="{FF2B5EF4-FFF2-40B4-BE49-F238E27FC236}">
                      <a16:creationId xmlns:a16="http://schemas.microsoft.com/office/drawing/2014/main" id="{27547BB6-E6A4-64DD-B472-EEEAE0A4C2BC}"/>
                    </a:ext>
                  </a:extLst>
                </p:cNvPr>
                <p:cNvPicPr/>
                <p:nvPr/>
              </p:nvPicPr>
              <p:blipFill>
                <a:blip r:embed="rId110"/>
                <a:stretch>
                  <a:fillRect/>
                </a:stretch>
              </p:blipFill>
              <p:spPr>
                <a:xfrm>
                  <a:off x="7751258" y="3242422"/>
                  <a:ext cx="3416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0" name="Freihand 69">
                  <a:extLst>
                    <a:ext uri="{FF2B5EF4-FFF2-40B4-BE49-F238E27FC236}">
                      <a16:creationId xmlns:a16="http://schemas.microsoft.com/office/drawing/2014/main" id="{D061A136-9547-1169-2E47-6F8E6BE4EF3D}"/>
                    </a:ext>
                  </a:extLst>
                </p14:cNvPr>
                <p14:cNvContentPartPr/>
                <p14:nvPr/>
              </p14:nvContentPartPr>
              <p14:xfrm>
                <a:off x="7794818" y="3284542"/>
                <a:ext cx="289440" cy="19440"/>
              </p14:xfrm>
            </p:contentPart>
          </mc:Choice>
          <mc:Fallback xmlns="">
            <p:pic>
              <p:nvPicPr>
                <p:cNvPr id="70" name="Freihand 69">
                  <a:extLst>
                    <a:ext uri="{FF2B5EF4-FFF2-40B4-BE49-F238E27FC236}">
                      <a16:creationId xmlns:a16="http://schemas.microsoft.com/office/drawing/2014/main" id="{D061A136-9547-1169-2E47-6F8E6BE4EF3D}"/>
                    </a:ext>
                  </a:extLst>
                </p:cNvPr>
                <p:cNvPicPr/>
                <p:nvPr/>
              </p:nvPicPr>
              <p:blipFill>
                <a:blip r:embed="rId112"/>
                <a:stretch>
                  <a:fillRect/>
                </a:stretch>
              </p:blipFill>
              <p:spPr>
                <a:xfrm>
                  <a:off x="7785818" y="3275902"/>
                  <a:ext cx="30708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C58D8831-E52E-94C0-8386-7E8897D71BCF}"/>
                    </a:ext>
                  </a:extLst>
                </p14:cNvPr>
                <p14:cNvContentPartPr/>
                <p14:nvPr/>
              </p14:nvContentPartPr>
              <p14:xfrm>
                <a:off x="8086418" y="3153502"/>
                <a:ext cx="200880" cy="288720"/>
              </p14:xfrm>
            </p:contentPart>
          </mc:Choice>
          <mc:Fallback xmlns="">
            <p:pic>
              <p:nvPicPr>
                <p:cNvPr id="71" name="Freihand 70">
                  <a:extLst>
                    <a:ext uri="{FF2B5EF4-FFF2-40B4-BE49-F238E27FC236}">
                      <a16:creationId xmlns:a16="http://schemas.microsoft.com/office/drawing/2014/main" id="{C58D8831-E52E-94C0-8386-7E8897D71BCF}"/>
                    </a:ext>
                  </a:extLst>
                </p:cNvPr>
                <p:cNvPicPr/>
                <p:nvPr/>
              </p:nvPicPr>
              <p:blipFill>
                <a:blip r:embed="rId114"/>
                <a:stretch>
                  <a:fillRect/>
                </a:stretch>
              </p:blipFill>
              <p:spPr>
                <a:xfrm>
                  <a:off x="8077418" y="3144862"/>
                  <a:ext cx="218520" cy="30636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1F1DD17A-BF1F-0562-3941-AD034C5EB860}"/>
                    </a:ext>
                  </a:extLst>
                </p14:cNvPr>
                <p14:cNvContentPartPr/>
                <p14:nvPr/>
              </p14:nvContentPartPr>
              <p14:xfrm>
                <a:off x="8553698" y="3063862"/>
                <a:ext cx="196200" cy="267120"/>
              </p14:xfrm>
            </p:contentPart>
          </mc:Choice>
          <mc:Fallback xmlns="">
            <p:pic>
              <p:nvPicPr>
                <p:cNvPr id="72" name="Freihand 71">
                  <a:extLst>
                    <a:ext uri="{FF2B5EF4-FFF2-40B4-BE49-F238E27FC236}">
                      <a16:creationId xmlns:a16="http://schemas.microsoft.com/office/drawing/2014/main" id="{1F1DD17A-BF1F-0562-3941-AD034C5EB860}"/>
                    </a:ext>
                  </a:extLst>
                </p:cNvPr>
                <p:cNvPicPr/>
                <p:nvPr/>
              </p:nvPicPr>
              <p:blipFill>
                <a:blip r:embed="rId116"/>
                <a:stretch>
                  <a:fillRect/>
                </a:stretch>
              </p:blipFill>
              <p:spPr>
                <a:xfrm>
                  <a:off x="8545058" y="3055222"/>
                  <a:ext cx="21384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4B54B6A4-9A37-B011-3E2E-266066D6AD6D}"/>
                    </a:ext>
                  </a:extLst>
                </p14:cNvPr>
                <p14:cNvContentPartPr/>
                <p14:nvPr/>
              </p14:nvContentPartPr>
              <p14:xfrm>
                <a:off x="8672498" y="3202102"/>
                <a:ext cx="81000" cy="129240"/>
              </p14:xfrm>
            </p:contentPart>
          </mc:Choice>
          <mc:Fallback xmlns="">
            <p:pic>
              <p:nvPicPr>
                <p:cNvPr id="73" name="Freihand 72">
                  <a:extLst>
                    <a:ext uri="{FF2B5EF4-FFF2-40B4-BE49-F238E27FC236}">
                      <a16:creationId xmlns:a16="http://schemas.microsoft.com/office/drawing/2014/main" id="{4B54B6A4-9A37-B011-3E2E-266066D6AD6D}"/>
                    </a:ext>
                  </a:extLst>
                </p:cNvPr>
                <p:cNvPicPr/>
                <p:nvPr/>
              </p:nvPicPr>
              <p:blipFill>
                <a:blip r:embed="rId118"/>
                <a:stretch>
                  <a:fillRect/>
                </a:stretch>
              </p:blipFill>
              <p:spPr>
                <a:xfrm>
                  <a:off x="8663498" y="3193462"/>
                  <a:ext cx="986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91B132FA-F295-0EF0-EE57-900177DD6911}"/>
                    </a:ext>
                  </a:extLst>
                </p14:cNvPr>
                <p14:cNvContentPartPr/>
                <p14:nvPr/>
              </p14:nvContentPartPr>
              <p14:xfrm>
                <a:off x="8804978" y="3167542"/>
                <a:ext cx="113040" cy="162360"/>
              </p14:xfrm>
            </p:contentPart>
          </mc:Choice>
          <mc:Fallback xmlns="">
            <p:pic>
              <p:nvPicPr>
                <p:cNvPr id="74" name="Freihand 73">
                  <a:extLst>
                    <a:ext uri="{FF2B5EF4-FFF2-40B4-BE49-F238E27FC236}">
                      <a16:creationId xmlns:a16="http://schemas.microsoft.com/office/drawing/2014/main" id="{91B132FA-F295-0EF0-EE57-900177DD6911}"/>
                    </a:ext>
                  </a:extLst>
                </p:cNvPr>
                <p:cNvPicPr/>
                <p:nvPr/>
              </p:nvPicPr>
              <p:blipFill>
                <a:blip r:embed="rId120"/>
                <a:stretch>
                  <a:fillRect/>
                </a:stretch>
              </p:blipFill>
              <p:spPr>
                <a:xfrm>
                  <a:off x="8796338" y="3158542"/>
                  <a:ext cx="13068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6AC4C74D-0811-34CD-5504-FEC96B843F6B}"/>
                    </a:ext>
                  </a:extLst>
                </p14:cNvPr>
                <p14:cNvContentPartPr/>
                <p14:nvPr/>
              </p14:nvContentPartPr>
              <p14:xfrm>
                <a:off x="8973458" y="3021022"/>
                <a:ext cx="444240" cy="309960"/>
              </p14:xfrm>
            </p:contentPart>
          </mc:Choice>
          <mc:Fallback xmlns="">
            <p:pic>
              <p:nvPicPr>
                <p:cNvPr id="75" name="Freihand 74">
                  <a:extLst>
                    <a:ext uri="{FF2B5EF4-FFF2-40B4-BE49-F238E27FC236}">
                      <a16:creationId xmlns:a16="http://schemas.microsoft.com/office/drawing/2014/main" id="{6AC4C74D-0811-34CD-5504-FEC96B843F6B}"/>
                    </a:ext>
                  </a:extLst>
                </p:cNvPr>
                <p:cNvPicPr/>
                <p:nvPr/>
              </p:nvPicPr>
              <p:blipFill>
                <a:blip r:embed="rId122"/>
                <a:stretch>
                  <a:fillRect/>
                </a:stretch>
              </p:blipFill>
              <p:spPr>
                <a:xfrm>
                  <a:off x="8964458" y="3012022"/>
                  <a:ext cx="461880" cy="3276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6" name="Freihand 75">
                  <a:extLst>
                    <a:ext uri="{FF2B5EF4-FFF2-40B4-BE49-F238E27FC236}">
                      <a16:creationId xmlns:a16="http://schemas.microsoft.com/office/drawing/2014/main" id="{6D5FA271-A33E-C0B1-00EE-B1F2AE8E527A}"/>
                    </a:ext>
                  </a:extLst>
                </p14:cNvPr>
                <p14:cNvContentPartPr/>
                <p14:nvPr/>
              </p14:nvContentPartPr>
              <p14:xfrm>
                <a:off x="9512378" y="3147382"/>
                <a:ext cx="261000" cy="128880"/>
              </p14:xfrm>
            </p:contentPart>
          </mc:Choice>
          <mc:Fallback xmlns="">
            <p:pic>
              <p:nvPicPr>
                <p:cNvPr id="76" name="Freihand 75">
                  <a:extLst>
                    <a:ext uri="{FF2B5EF4-FFF2-40B4-BE49-F238E27FC236}">
                      <a16:creationId xmlns:a16="http://schemas.microsoft.com/office/drawing/2014/main" id="{6D5FA271-A33E-C0B1-00EE-B1F2AE8E527A}"/>
                    </a:ext>
                  </a:extLst>
                </p:cNvPr>
                <p:cNvPicPr/>
                <p:nvPr/>
              </p:nvPicPr>
              <p:blipFill>
                <a:blip r:embed="rId124"/>
                <a:stretch>
                  <a:fillRect/>
                </a:stretch>
              </p:blipFill>
              <p:spPr>
                <a:xfrm>
                  <a:off x="9503378" y="3138742"/>
                  <a:ext cx="2786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7" name="Freihand 76">
                  <a:extLst>
                    <a:ext uri="{FF2B5EF4-FFF2-40B4-BE49-F238E27FC236}">
                      <a16:creationId xmlns:a16="http://schemas.microsoft.com/office/drawing/2014/main" id="{8378E976-EEC5-638B-6FE0-3843ED1F19A4}"/>
                    </a:ext>
                  </a:extLst>
                </p14:cNvPr>
                <p14:cNvContentPartPr/>
                <p14:nvPr/>
              </p14:nvContentPartPr>
              <p14:xfrm>
                <a:off x="9737378" y="3036502"/>
                <a:ext cx="15480" cy="12600"/>
              </p14:xfrm>
            </p:contentPart>
          </mc:Choice>
          <mc:Fallback xmlns="">
            <p:pic>
              <p:nvPicPr>
                <p:cNvPr id="77" name="Freihand 76">
                  <a:extLst>
                    <a:ext uri="{FF2B5EF4-FFF2-40B4-BE49-F238E27FC236}">
                      <a16:creationId xmlns:a16="http://schemas.microsoft.com/office/drawing/2014/main" id="{8378E976-EEC5-638B-6FE0-3843ED1F19A4}"/>
                    </a:ext>
                  </a:extLst>
                </p:cNvPr>
                <p:cNvPicPr/>
                <p:nvPr/>
              </p:nvPicPr>
              <p:blipFill>
                <a:blip r:embed="rId126"/>
                <a:stretch>
                  <a:fillRect/>
                </a:stretch>
              </p:blipFill>
              <p:spPr>
                <a:xfrm>
                  <a:off x="9728738" y="3027502"/>
                  <a:ext cx="331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8" name="Freihand 77">
                  <a:extLst>
                    <a:ext uri="{FF2B5EF4-FFF2-40B4-BE49-F238E27FC236}">
                      <a16:creationId xmlns:a16="http://schemas.microsoft.com/office/drawing/2014/main" id="{4AE5D497-2B22-C80C-15D3-754054228EB1}"/>
                    </a:ext>
                  </a:extLst>
                </p14:cNvPr>
                <p14:cNvContentPartPr/>
                <p14:nvPr/>
              </p14:nvContentPartPr>
              <p14:xfrm>
                <a:off x="9854018" y="3026782"/>
                <a:ext cx="390960" cy="222120"/>
              </p14:xfrm>
            </p:contentPart>
          </mc:Choice>
          <mc:Fallback xmlns="">
            <p:pic>
              <p:nvPicPr>
                <p:cNvPr id="78" name="Freihand 77">
                  <a:extLst>
                    <a:ext uri="{FF2B5EF4-FFF2-40B4-BE49-F238E27FC236}">
                      <a16:creationId xmlns:a16="http://schemas.microsoft.com/office/drawing/2014/main" id="{4AE5D497-2B22-C80C-15D3-754054228EB1}"/>
                    </a:ext>
                  </a:extLst>
                </p:cNvPr>
                <p:cNvPicPr/>
                <p:nvPr/>
              </p:nvPicPr>
              <p:blipFill>
                <a:blip r:embed="rId128"/>
                <a:stretch>
                  <a:fillRect/>
                </a:stretch>
              </p:blipFill>
              <p:spPr>
                <a:xfrm>
                  <a:off x="9845378" y="3018142"/>
                  <a:ext cx="4086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9" name="Freihand 78">
                  <a:extLst>
                    <a:ext uri="{FF2B5EF4-FFF2-40B4-BE49-F238E27FC236}">
                      <a16:creationId xmlns:a16="http://schemas.microsoft.com/office/drawing/2014/main" id="{2F6392A3-1837-09B8-34C8-10EA77B1C8A7}"/>
                    </a:ext>
                  </a:extLst>
                </p14:cNvPr>
                <p14:cNvContentPartPr/>
                <p14:nvPr/>
              </p14:nvContentPartPr>
              <p14:xfrm>
                <a:off x="10256498" y="3055222"/>
                <a:ext cx="182160" cy="194400"/>
              </p14:xfrm>
            </p:contentPart>
          </mc:Choice>
          <mc:Fallback xmlns="">
            <p:pic>
              <p:nvPicPr>
                <p:cNvPr id="79" name="Freihand 78">
                  <a:extLst>
                    <a:ext uri="{FF2B5EF4-FFF2-40B4-BE49-F238E27FC236}">
                      <a16:creationId xmlns:a16="http://schemas.microsoft.com/office/drawing/2014/main" id="{2F6392A3-1837-09B8-34C8-10EA77B1C8A7}"/>
                    </a:ext>
                  </a:extLst>
                </p:cNvPr>
                <p:cNvPicPr/>
                <p:nvPr/>
              </p:nvPicPr>
              <p:blipFill>
                <a:blip r:embed="rId130"/>
                <a:stretch>
                  <a:fillRect/>
                </a:stretch>
              </p:blipFill>
              <p:spPr>
                <a:xfrm>
                  <a:off x="10247858" y="3046222"/>
                  <a:ext cx="1998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0" name="Freihand 79">
                  <a:extLst>
                    <a:ext uri="{FF2B5EF4-FFF2-40B4-BE49-F238E27FC236}">
                      <a16:creationId xmlns:a16="http://schemas.microsoft.com/office/drawing/2014/main" id="{150E6D30-C11E-ED48-D96A-8A8E37F7CA64}"/>
                    </a:ext>
                  </a:extLst>
                </p14:cNvPr>
                <p14:cNvContentPartPr/>
                <p14:nvPr/>
              </p14:nvContentPartPr>
              <p14:xfrm>
                <a:off x="8474498" y="3287782"/>
                <a:ext cx="2110680" cy="206640"/>
              </p14:xfrm>
            </p:contentPart>
          </mc:Choice>
          <mc:Fallback xmlns="">
            <p:pic>
              <p:nvPicPr>
                <p:cNvPr id="80" name="Freihand 79">
                  <a:extLst>
                    <a:ext uri="{FF2B5EF4-FFF2-40B4-BE49-F238E27FC236}">
                      <a16:creationId xmlns:a16="http://schemas.microsoft.com/office/drawing/2014/main" id="{150E6D30-C11E-ED48-D96A-8A8E37F7CA64}"/>
                    </a:ext>
                  </a:extLst>
                </p:cNvPr>
                <p:cNvPicPr/>
                <p:nvPr/>
              </p:nvPicPr>
              <p:blipFill>
                <a:blip r:embed="rId132"/>
                <a:stretch>
                  <a:fillRect/>
                </a:stretch>
              </p:blipFill>
              <p:spPr>
                <a:xfrm>
                  <a:off x="8465498" y="3278782"/>
                  <a:ext cx="212832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2" name="Freihand 81">
                  <a:extLst>
                    <a:ext uri="{FF2B5EF4-FFF2-40B4-BE49-F238E27FC236}">
                      <a16:creationId xmlns:a16="http://schemas.microsoft.com/office/drawing/2014/main" id="{2F64A741-AE58-BD78-E06B-0FFA717D0701}"/>
                    </a:ext>
                  </a:extLst>
                </p14:cNvPr>
                <p14:cNvContentPartPr/>
                <p14:nvPr/>
              </p14:nvContentPartPr>
              <p14:xfrm>
                <a:off x="7652618" y="3753622"/>
                <a:ext cx="39960" cy="223920"/>
              </p14:xfrm>
            </p:contentPart>
          </mc:Choice>
          <mc:Fallback xmlns="">
            <p:pic>
              <p:nvPicPr>
                <p:cNvPr id="82" name="Freihand 81">
                  <a:extLst>
                    <a:ext uri="{FF2B5EF4-FFF2-40B4-BE49-F238E27FC236}">
                      <a16:creationId xmlns:a16="http://schemas.microsoft.com/office/drawing/2014/main" id="{2F64A741-AE58-BD78-E06B-0FFA717D0701}"/>
                    </a:ext>
                  </a:extLst>
                </p:cNvPr>
                <p:cNvPicPr/>
                <p:nvPr/>
              </p:nvPicPr>
              <p:blipFill>
                <a:blip r:embed="rId134"/>
                <a:stretch>
                  <a:fillRect/>
                </a:stretch>
              </p:blipFill>
              <p:spPr>
                <a:xfrm>
                  <a:off x="7643978" y="3744622"/>
                  <a:ext cx="5760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3" name="Freihand 82">
                  <a:extLst>
                    <a:ext uri="{FF2B5EF4-FFF2-40B4-BE49-F238E27FC236}">
                      <a16:creationId xmlns:a16="http://schemas.microsoft.com/office/drawing/2014/main" id="{5976253A-3C15-C762-D064-75926421D18E}"/>
                    </a:ext>
                  </a:extLst>
                </p14:cNvPr>
                <p14:cNvContentPartPr/>
                <p14:nvPr/>
              </p14:nvContentPartPr>
              <p14:xfrm>
                <a:off x="7634258" y="3710422"/>
                <a:ext cx="225360" cy="139680"/>
              </p14:xfrm>
            </p:contentPart>
          </mc:Choice>
          <mc:Fallback xmlns="">
            <p:pic>
              <p:nvPicPr>
                <p:cNvPr id="83" name="Freihand 82">
                  <a:extLst>
                    <a:ext uri="{FF2B5EF4-FFF2-40B4-BE49-F238E27FC236}">
                      <a16:creationId xmlns:a16="http://schemas.microsoft.com/office/drawing/2014/main" id="{5976253A-3C15-C762-D064-75926421D18E}"/>
                    </a:ext>
                  </a:extLst>
                </p:cNvPr>
                <p:cNvPicPr/>
                <p:nvPr/>
              </p:nvPicPr>
              <p:blipFill>
                <a:blip r:embed="rId136"/>
                <a:stretch>
                  <a:fillRect/>
                </a:stretch>
              </p:blipFill>
              <p:spPr>
                <a:xfrm>
                  <a:off x="7625258" y="3701422"/>
                  <a:ext cx="2430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4" name="Freihand 83">
                  <a:extLst>
                    <a:ext uri="{FF2B5EF4-FFF2-40B4-BE49-F238E27FC236}">
                      <a16:creationId xmlns:a16="http://schemas.microsoft.com/office/drawing/2014/main" id="{C253B14E-3106-87DF-B22A-60EAB3908DAC}"/>
                    </a:ext>
                  </a:extLst>
                </p14:cNvPr>
                <p14:cNvContentPartPr/>
                <p14:nvPr/>
              </p14:nvContentPartPr>
              <p14:xfrm>
                <a:off x="7703018" y="3928942"/>
                <a:ext cx="149400" cy="19080"/>
              </p14:xfrm>
            </p:contentPart>
          </mc:Choice>
          <mc:Fallback xmlns="">
            <p:pic>
              <p:nvPicPr>
                <p:cNvPr id="84" name="Freihand 83">
                  <a:extLst>
                    <a:ext uri="{FF2B5EF4-FFF2-40B4-BE49-F238E27FC236}">
                      <a16:creationId xmlns:a16="http://schemas.microsoft.com/office/drawing/2014/main" id="{C253B14E-3106-87DF-B22A-60EAB3908DAC}"/>
                    </a:ext>
                  </a:extLst>
                </p:cNvPr>
                <p:cNvPicPr/>
                <p:nvPr/>
              </p:nvPicPr>
              <p:blipFill>
                <a:blip r:embed="rId138"/>
                <a:stretch>
                  <a:fillRect/>
                </a:stretch>
              </p:blipFill>
              <p:spPr>
                <a:xfrm>
                  <a:off x="7694018" y="3920302"/>
                  <a:ext cx="16704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5" name="Freihand 84">
                  <a:extLst>
                    <a:ext uri="{FF2B5EF4-FFF2-40B4-BE49-F238E27FC236}">
                      <a16:creationId xmlns:a16="http://schemas.microsoft.com/office/drawing/2014/main" id="{78C60841-74FC-5158-1C4C-9CE383292F6A}"/>
                    </a:ext>
                  </a:extLst>
                </p14:cNvPr>
                <p14:cNvContentPartPr/>
                <p14:nvPr/>
              </p14:nvContentPartPr>
              <p14:xfrm>
                <a:off x="7902098" y="3670102"/>
                <a:ext cx="274320" cy="258480"/>
              </p14:xfrm>
            </p:contentPart>
          </mc:Choice>
          <mc:Fallback xmlns="">
            <p:pic>
              <p:nvPicPr>
                <p:cNvPr id="85" name="Freihand 84">
                  <a:extLst>
                    <a:ext uri="{FF2B5EF4-FFF2-40B4-BE49-F238E27FC236}">
                      <a16:creationId xmlns:a16="http://schemas.microsoft.com/office/drawing/2014/main" id="{78C60841-74FC-5158-1C4C-9CE383292F6A}"/>
                    </a:ext>
                  </a:extLst>
                </p:cNvPr>
                <p:cNvPicPr/>
                <p:nvPr/>
              </p:nvPicPr>
              <p:blipFill>
                <a:blip r:embed="rId140"/>
                <a:stretch>
                  <a:fillRect/>
                </a:stretch>
              </p:blipFill>
              <p:spPr>
                <a:xfrm>
                  <a:off x="7893098" y="3661102"/>
                  <a:ext cx="29196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Freihand 86">
                  <a:extLst>
                    <a:ext uri="{FF2B5EF4-FFF2-40B4-BE49-F238E27FC236}">
                      <a16:creationId xmlns:a16="http://schemas.microsoft.com/office/drawing/2014/main" id="{FE87FD46-1E00-2A89-C64E-5ABD8AD0FA07}"/>
                    </a:ext>
                  </a:extLst>
                </p14:cNvPr>
                <p14:cNvContentPartPr/>
                <p14:nvPr/>
              </p14:nvContentPartPr>
              <p14:xfrm>
                <a:off x="8378738" y="3710422"/>
                <a:ext cx="113400" cy="196560"/>
              </p14:xfrm>
            </p:contentPart>
          </mc:Choice>
          <mc:Fallback xmlns="">
            <p:pic>
              <p:nvPicPr>
                <p:cNvPr id="87" name="Freihand 86">
                  <a:extLst>
                    <a:ext uri="{FF2B5EF4-FFF2-40B4-BE49-F238E27FC236}">
                      <a16:creationId xmlns:a16="http://schemas.microsoft.com/office/drawing/2014/main" id="{FE87FD46-1E00-2A89-C64E-5ABD8AD0FA07}"/>
                    </a:ext>
                  </a:extLst>
                </p:cNvPr>
                <p:cNvPicPr/>
                <p:nvPr/>
              </p:nvPicPr>
              <p:blipFill>
                <a:blip r:embed="rId142"/>
                <a:stretch>
                  <a:fillRect/>
                </a:stretch>
              </p:blipFill>
              <p:spPr>
                <a:xfrm>
                  <a:off x="8369738" y="3701782"/>
                  <a:ext cx="13104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Freihand 87">
                  <a:extLst>
                    <a:ext uri="{FF2B5EF4-FFF2-40B4-BE49-F238E27FC236}">
                      <a16:creationId xmlns:a16="http://schemas.microsoft.com/office/drawing/2014/main" id="{7029391C-D763-49C9-E5DD-48F1413339DD}"/>
                    </a:ext>
                  </a:extLst>
                </p14:cNvPr>
                <p14:cNvContentPartPr/>
                <p14:nvPr/>
              </p14:nvContentPartPr>
              <p14:xfrm>
                <a:off x="8540018" y="3687382"/>
                <a:ext cx="135000" cy="286560"/>
              </p14:xfrm>
            </p:contentPart>
          </mc:Choice>
          <mc:Fallback xmlns="">
            <p:pic>
              <p:nvPicPr>
                <p:cNvPr id="88" name="Freihand 87">
                  <a:extLst>
                    <a:ext uri="{FF2B5EF4-FFF2-40B4-BE49-F238E27FC236}">
                      <a16:creationId xmlns:a16="http://schemas.microsoft.com/office/drawing/2014/main" id="{7029391C-D763-49C9-E5DD-48F1413339DD}"/>
                    </a:ext>
                  </a:extLst>
                </p:cNvPr>
                <p:cNvPicPr/>
                <p:nvPr/>
              </p:nvPicPr>
              <p:blipFill>
                <a:blip r:embed="rId144"/>
                <a:stretch>
                  <a:fillRect/>
                </a:stretch>
              </p:blipFill>
              <p:spPr>
                <a:xfrm>
                  <a:off x="8531018" y="3678382"/>
                  <a:ext cx="15264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6DF86143-C113-DAE8-0B5A-A1D5A16C19B3}"/>
                    </a:ext>
                  </a:extLst>
                </p14:cNvPr>
                <p14:cNvContentPartPr/>
                <p14:nvPr/>
              </p14:nvContentPartPr>
              <p14:xfrm>
                <a:off x="8699858" y="3685582"/>
                <a:ext cx="86040" cy="96480"/>
              </p14:xfrm>
            </p:contentPart>
          </mc:Choice>
          <mc:Fallback xmlns="">
            <p:pic>
              <p:nvPicPr>
                <p:cNvPr id="89" name="Freihand 88">
                  <a:extLst>
                    <a:ext uri="{FF2B5EF4-FFF2-40B4-BE49-F238E27FC236}">
                      <a16:creationId xmlns:a16="http://schemas.microsoft.com/office/drawing/2014/main" id="{6DF86143-C113-DAE8-0B5A-A1D5A16C19B3}"/>
                    </a:ext>
                  </a:extLst>
                </p:cNvPr>
                <p:cNvPicPr/>
                <p:nvPr/>
              </p:nvPicPr>
              <p:blipFill>
                <a:blip r:embed="rId146"/>
                <a:stretch>
                  <a:fillRect/>
                </a:stretch>
              </p:blipFill>
              <p:spPr>
                <a:xfrm>
                  <a:off x="8690858" y="3676582"/>
                  <a:ext cx="10368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47031CD3-CDDE-3DFC-D67A-4B740B521F5D}"/>
                    </a:ext>
                  </a:extLst>
                </p14:cNvPr>
                <p14:cNvContentPartPr/>
                <p14:nvPr/>
              </p14:nvContentPartPr>
              <p14:xfrm>
                <a:off x="8813978" y="3649942"/>
                <a:ext cx="134640" cy="155880"/>
              </p14:xfrm>
            </p:contentPart>
          </mc:Choice>
          <mc:Fallback xmlns="">
            <p:pic>
              <p:nvPicPr>
                <p:cNvPr id="90" name="Freihand 89">
                  <a:extLst>
                    <a:ext uri="{FF2B5EF4-FFF2-40B4-BE49-F238E27FC236}">
                      <a16:creationId xmlns:a16="http://schemas.microsoft.com/office/drawing/2014/main" id="{47031CD3-CDDE-3DFC-D67A-4B740B521F5D}"/>
                    </a:ext>
                  </a:extLst>
                </p:cNvPr>
                <p:cNvPicPr/>
                <p:nvPr/>
              </p:nvPicPr>
              <p:blipFill>
                <a:blip r:embed="rId148"/>
                <a:stretch>
                  <a:fillRect/>
                </a:stretch>
              </p:blipFill>
              <p:spPr>
                <a:xfrm>
                  <a:off x="8804978" y="3641302"/>
                  <a:ext cx="152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DC700709-3BA6-C065-0C98-D364AC5C02F7}"/>
                    </a:ext>
                  </a:extLst>
                </p14:cNvPr>
                <p14:cNvContentPartPr/>
                <p14:nvPr/>
              </p14:nvContentPartPr>
              <p14:xfrm>
                <a:off x="8996498" y="3662902"/>
                <a:ext cx="50400" cy="110880"/>
              </p14:xfrm>
            </p:contentPart>
          </mc:Choice>
          <mc:Fallback xmlns="">
            <p:pic>
              <p:nvPicPr>
                <p:cNvPr id="91" name="Freihand 90">
                  <a:extLst>
                    <a:ext uri="{FF2B5EF4-FFF2-40B4-BE49-F238E27FC236}">
                      <a16:creationId xmlns:a16="http://schemas.microsoft.com/office/drawing/2014/main" id="{DC700709-3BA6-C065-0C98-D364AC5C02F7}"/>
                    </a:ext>
                  </a:extLst>
                </p:cNvPr>
                <p:cNvPicPr/>
                <p:nvPr/>
              </p:nvPicPr>
              <p:blipFill>
                <a:blip r:embed="rId150"/>
                <a:stretch>
                  <a:fillRect/>
                </a:stretch>
              </p:blipFill>
              <p:spPr>
                <a:xfrm>
                  <a:off x="8987858" y="3653902"/>
                  <a:ext cx="68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2" name="Freihand 91">
                  <a:extLst>
                    <a:ext uri="{FF2B5EF4-FFF2-40B4-BE49-F238E27FC236}">
                      <a16:creationId xmlns:a16="http://schemas.microsoft.com/office/drawing/2014/main" id="{96577AE4-9390-E8A1-50DA-A9A396FA5DE3}"/>
                    </a:ext>
                  </a:extLst>
                </p14:cNvPr>
                <p14:cNvContentPartPr/>
                <p14:nvPr/>
              </p14:nvContentPartPr>
              <p14:xfrm>
                <a:off x="9112058" y="3532582"/>
                <a:ext cx="196920" cy="282600"/>
              </p14:xfrm>
            </p:contentPart>
          </mc:Choice>
          <mc:Fallback xmlns="">
            <p:pic>
              <p:nvPicPr>
                <p:cNvPr id="92" name="Freihand 91">
                  <a:extLst>
                    <a:ext uri="{FF2B5EF4-FFF2-40B4-BE49-F238E27FC236}">
                      <a16:creationId xmlns:a16="http://schemas.microsoft.com/office/drawing/2014/main" id="{96577AE4-9390-E8A1-50DA-A9A396FA5DE3}"/>
                    </a:ext>
                  </a:extLst>
                </p:cNvPr>
                <p:cNvPicPr/>
                <p:nvPr/>
              </p:nvPicPr>
              <p:blipFill>
                <a:blip r:embed="rId152"/>
                <a:stretch>
                  <a:fillRect/>
                </a:stretch>
              </p:blipFill>
              <p:spPr>
                <a:xfrm>
                  <a:off x="9103418" y="3523582"/>
                  <a:ext cx="214560" cy="3002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93" name="Freihand 92">
                  <a:extLst>
                    <a:ext uri="{FF2B5EF4-FFF2-40B4-BE49-F238E27FC236}">
                      <a16:creationId xmlns:a16="http://schemas.microsoft.com/office/drawing/2014/main" id="{577BC32C-6B20-DA7D-3936-3D8F56FBF048}"/>
                    </a:ext>
                  </a:extLst>
                </p14:cNvPr>
                <p14:cNvContentPartPr/>
                <p14:nvPr/>
              </p14:nvContentPartPr>
              <p14:xfrm>
                <a:off x="9254978" y="3517822"/>
                <a:ext cx="30240" cy="38880"/>
              </p14:xfrm>
            </p:contentPart>
          </mc:Choice>
          <mc:Fallback xmlns="">
            <p:pic>
              <p:nvPicPr>
                <p:cNvPr id="93" name="Freihand 92">
                  <a:extLst>
                    <a:ext uri="{FF2B5EF4-FFF2-40B4-BE49-F238E27FC236}">
                      <a16:creationId xmlns:a16="http://schemas.microsoft.com/office/drawing/2014/main" id="{577BC32C-6B20-DA7D-3936-3D8F56FBF048}"/>
                    </a:ext>
                  </a:extLst>
                </p:cNvPr>
                <p:cNvPicPr/>
                <p:nvPr/>
              </p:nvPicPr>
              <p:blipFill>
                <a:blip r:embed="rId154"/>
                <a:stretch>
                  <a:fillRect/>
                </a:stretch>
              </p:blipFill>
              <p:spPr>
                <a:xfrm>
                  <a:off x="9246338" y="3509182"/>
                  <a:ext cx="4788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4" name="Freihand 93">
                  <a:extLst>
                    <a:ext uri="{FF2B5EF4-FFF2-40B4-BE49-F238E27FC236}">
                      <a16:creationId xmlns:a16="http://schemas.microsoft.com/office/drawing/2014/main" id="{97F9F5A9-8EDC-8F5B-92B6-67596855780E}"/>
                    </a:ext>
                  </a:extLst>
                </p14:cNvPr>
                <p14:cNvContentPartPr/>
                <p14:nvPr/>
              </p14:nvContentPartPr>
              <p14:xfrm>
                <a:off x="9330938" y="3587662"/>
                <a:ext cx="141120" cy="116280"/>
              </p14:xfrm>
            </p:contentPart>
          </mc:Choice>
          <mc:Fallback xmlns="">
            <p:pic>
              <p:nvPicPr>
                <p:cNvPr id="94" name="Freihand 93">
                  <a:extLst>
                    <a:ext uri="{FF2B5EF4-FFF2-40B4-BE49-F238E27FC236}">
                      <a16:creationId xmlns:a16="http://schemas.microsoft.com/office/drawing/2014/main" id="{97F9F5A9-8EDC-8F5B-92B6-67596855780E}"/>
                    </a:ext>
                  </a:extLst>
                </p:cNvPr>
                <p:cNvPicPr/>
                <p:nvPr/>
              </p:nvPicPr>
              <p:blipFill>
                <a:blip r:embed="rId156"/>
                <a:stretch>
                  <a:fillRect/>
                </a:stretch>
              </p:blipFill>
              <p:spPr>
                <a:xfrm>
                  <a:off x="9322298" y="3578662"/>
                  <a:ext cx="15876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5" name="Freihand 94">
                  <a:extLst>
                    <a:ext uri="{FF2B5EF4-FFF2-40B4-BE49-F238E27FC236}">
                      <a16:creationId xmlns:a16="http://schemas.microsoft.com/office/drawing/2014/main" id="{6FCDBE7A-B86B-3E2B-E030-963CA904A4C3}"/>
                    </a:ext>
                  </a:extLst>
                </p14:cNvPr>
                <p14:cNvContentPartPr/>
                <p14:nvPr/>
              </p14:nvContentPartPr>
              <p14:xfrm>
                <a:off x="9483218" y="3507022"/>
                <a:ext cx="252000" cy="207720"/>
              </p14:xfrm>
            </p:contentPart>
          </mc:Choice>
          <mc:Fallback xmlns="">
            <p:pic>
              <p:nvPicPr>
                <p:cNvPr id="95" name="Freihand 94">
                  <a:extLst>
                    <a:ext uri="{FF2B5EF4-FFF2-40B4-BE49-F238E27FC236}">
                      <a16:creationId xmlns:a16="http://schemas.microsoft.com/office/drawing/2014/main" id="{6FCDBE7A-B86B-3E2B-E030-963CA904A4C3}"/>
                    </a:ext>
                  </a:extLst>
                </p:cNvPr>
                <p:cNvPicPr/>
                <p:nvPr/>
              </p:nvPicPr>
              <p:blipFill>
                <a:blip r:embed="rId158"/>
                <a:stretch>
                  <a:fillRect/>
                </a:stretch>
              </p:blipFill>
              <p:spPr>
                <a:xfrm>
                  <a:off x="9474578" y="3498022"/>
                  <a:ext cx="26964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6" name="Freihand 95">
                  <a:extLst>
                    <a:ext uri="{FF2B5EF4-FFF2-40B4-BE49-F238E27FC236}">
                      <a16:creationId xmlns:a16="http://schemas.microsoft.com/office/drawing/2014/main" id="{F6C65B5C-F53B-663E-BE89-92666CE36081}"/>
                    </a:ext>
                  </a:extLst>
                </p14:cNvPr>
                <p14:cNvContentPartPr/>
                <p14:nvPr/>
              </p14:nvContentPartPr>
              <p14:xfrm>
                <a:off x="9004418" y="3478222"/>
                <a:ext cx="861480" cy="190800"/>
              </p14:xfrm>
            </p:contentPart>
          </mc:Choice>
          <mc:Fallback xmlns="">
            <p:pic>
              <p:nvPicPr>
                <p:cNvPr id="96" name="Freihand 95">
                  <a:extLst>
                    <a:ext uri="{FF2B5EF4-FFF2-40B4-BE49-F238E27FC236}">
                      <a16:creationId xmlns:a16="http://schemas.microsoft.com/office/drawing/2014/main" id="{F6C65B5C-F53B-663E-BE89-92666CE36081}"/>
                    </a:ext>
                  </a:extLst>
                </p:cNvPr>
                <p:cNvPicPr/>
                <p:nvPr/>
              </p:nvPicPr>
              <p:blipFill>
                <a:blip r:embed="rId160"/>
                <a:stretch>
                  <a:fillRect/>
                </a:stretch>
              </p:blipFill>
              <p:spPr>
                <a:xfrm>
                  <a:off x="8995418" y="3469222"/>
                  <a:ext cx="8791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7" name="Freihand 96">
                  <a:extLst>
                    <a:ext uri="{FF2B5EF4-FFF2-40B4-BE49-F238E27FC236}">
                      <a16:creationId xmlns:a16="http://schemas.microsoft.com/office/drawing/2014/main" id="{4B804FBF-4C94-6D50-E4A2-29E9A79469CA}"/>
                    </a:ext>
                  </a:extLst>
                </p14:cNvPr>
                <p14:cNvContentPartPr/>
                <p14:nvPr/>
              </p14:nvContentPartPr>
              <p14:xfrm>
                <a:off x="9963458" y="3444022"/>
                <a:ext cx="150480" cy="362520"/>
              </p14:xfrm>
            </p:contentPart>
          </mc:Choice>
          <mc:Fallback xmlns="">
            <p:pic>
              <p:nvPicPr>
                <p:cNvPr id="97" name="Freihand 96">
                  <a:extLst>
                    <a:ext uri="{FF2B5EF4-FFF2-40B4-BE49-F238E27FC236}">
                      <a16:creationId xmlns:a16="http://schemas.microsoft.com/office/drawing/2014/main" id="{4B804FBF-4C94-6D50-E4A2-29E9A79469CA}"/>
                    </a:ext>
                  </a:extLst>
                </p:cNvPr>
                <p:cNvPicPr/>
                <p:nvPr/>
              </p:nvPicPr>
              <p:blipFill>
                <a:blip r:embed="rId162"/>
                <a:stretch>
                  <a:fillRect/>
                </a:stretch>
              </p:blipFill>
              <p:spPr>
                <a:xfrm>
                  <a:off x="9954458" y="3435382"/>
                  <a:ext cx="16812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8" name="Freihand 97">
                  <a:extLst>
                    <a:ext uri="{FF2B5EF4-FFF2-40B4-BE49-F238E27FC236}">
                      <a16:creationId xmlns:a16="http://schemas.microsoft.com/office/drawing/2014/main" id="{28ACA045-5FD8-BD7D-3EE6-51A37C07D847}"/>
                    </a:ext>
                  </a:extLst>
                </p14:cNvPr>
                <p14:cNvContentPartPr/>
                <p14:nvPr/>
              </p14:nvContentPartPr>
              <p14:xfrm>
                <a:off x="10170818" y="3528262"/>
                <a:ext cx="93240" cy="107280"/>
              </p14:xfrm>
            </p:contentPart>
          </mc:Choice>
          <mc:Fallback xmlns="">
            <p:pic>
              <p:nvPicPr>
                <p:cNvPr id="98" name="Freihand 97">
                  <a:extLst>
                    <a:ext uri="{FF2B5EF4-FFF2-40B4-BE49-F238E27FC236}">
                      <a16:creationId xmlns:a16="http://schemas.microsoft.com/office/drawing/2014/main" id="{28ACA045-5FD8-BD7D-3EE6-51A37C07D847}"/>
                    </a:ext>
                  </a:extLst>
                </p:cNvPr>
                <p:cNvPicPr/>
                <p:nvPr/>
              </p:nvPicPr>
              <p:blipFill>
                <a:blip r:embed="rId164"/>
                <a:stretch>
                  <a:fillRect/>
                </a:stretch>
              </p:blipFill>
              <p:spPr>
                <a:xfrm>
                  <a:off x="10162178" y="3519622"/>
                  <a:ext cx="1108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9" name="Freihand 98">
                  <a:extLst>
                    <a:ext uri="{FF2B5EF4-FFF2-40B4-BE49-F238E27FC236}">
                      <a16:creationId xmlns:a16="http://schemas.microsoft.com/office/drawing/2014/main" id="{1DB5F35D-C45E-FBC7-0969-0CED00AA4211}"/>
                    </a:ext>
                  </a:extLst>
                </p14:cNvPr>
                <p14:cNvContentPartPr/>
                <p14:nvPr/>
              </p14:nvContentPartPr>
              <p14:xfrm>
                <a:off x="10243178" y="3412702"/>
                <a:ext cx="256320" cy="196560"/>
              </p14:xfrm>
            </p:contentPart>
          </mc:Choice>
          <mc:Fallback xmlns="">
            <p:pic>
              <p:nvPicPr>
                <p:cNvPr id="99" name="Freihand 98">
                  <a:extLst>
                    <a:ext uri="{FF2B5EF4-FFF2-40B4-BE49-F238E27FC236}">
                      <a16:creationId xmlns:a16="http://schemas.microsoft.com/office/drawing/2014/main" id="{1DB5F35D-C45E-FBC7-0969-0CED00AA4211}"/>
                    </a:ext>
                  </a:extLst>
                </p:cNvPr>
                <p:cNvPicPr/>
                <p:nvPr/>
              </p:nvPicPr>
              <p:blipFill>
                <a:blip r:embed="rId166"/>
                <a:stretch>
                  <a:fillRect/>
                </a:stretch>
              </p:blipFill>
              <p:spPr>
                <a:xfrm>
                  <a:off x="10234178" y="3404062"/>
                  <a:ext cx="2739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01" name="Freihand 100">
                  <a:extLst>
                    <a:ext uri="{FF2B5EF4-FFF2-40B4-BE49-F238E27FC236}">
                      <a16:creationId xmlns:a16="http://schemas.microsoft.com/office/drawing/2014/main" id="{74546E1E-2C90-10A4-A7CD-BF5FFB1E544B}"/>
                    </a:ext>
                  </a:extLst>
                </p14:cNvPr>
                <p14:cNvContentPartPr/>
                <p14:nvPr/>
              </p14:nvContentPartPr>
              <p14:xfrm>
                <a:off x="10690658" y="3415582"/>
                <a:ext cx="331920" cy="123840"/>
              </p14:xfrm>
            </p:contentPart>
          </mc:Choice>
          <mc:Fallback xmlns="">
            <p:pic>
              <p:nvPicPr>
                <p:cNvPr id="101" name="Freihand 100">
                  <a:extLst>
                    <a:ext uri="{FF2B5EF4-FFF2-40B4-BE49-F238E27FC236}">
                      <a16:creationId xmlns:a16="http://schemas.microsoft.com/office/drawing/2014/main" id="{74546E1E-2C90-10A4-A7CD-BF5FFB1E544B}"/>
                    </a:ext>
                  </a:extLst>
                </p:cNvPr>
                <p:cNvPicPr/>
                <p:nvPr/>
              </p:nvPicPr>
              <p:blipFill>
                <a:blip r:embed="rId168"/>
                <a:stretch>
                  <a:fillRect/>
                </a:stretch>
              </p:blipFill>
              <p:spPr>
                <a:xfrm>
                  <a:off x="10681658" y="3406942"/>
                  <a:ext cx="3495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2" name="Freihand 101">
                  <a:extLst>
                    <a:ext uri="{FF2B5EF4-FFF2-40B4-BE49-F238E27FC236}">
                      <a16:creationId xmlns:a16="http://schemas.microsoft.com/office/drawing/2014/main" id="{B84041EE-F3B1-C83A-DE51-D48C70EA2638}"/>
                    </a:ext>
                  </a:extLst>
                </p14:cNvPr>
                <p14:cNvContentPartPr/>
                <p14:nvPr/>
              </p14:nvContentPartPr>
              <p14:xfrm>
                <a:off x="10872458" y="3311902"/>
                <a:ext cx="21960" cy="10800"/>
              </p14:xfrm>
            </p:contentPart>
          </mc:Choice>
          <mc:Fallback xmlns="">
            <p:pic>
              <p:nvPicPr>
                <p:cNvPr id="102" name="Freihand 101">
                  <a:extLst>
                    <a:ext uri="{FF2B5EF4-FFF2-40B4-BE49-F238E27FC236}">
                      <a16:creationId xmlns:a16="http://schemas.microsoft.com/office/drawing/2014/main" id="{B84041EE-F3B1-C83A-DE51-D48C70EA2638}"/>
                    </a:ext>
                  </a:extLst>
                </p:cNvPr>
                <p:cNvPicPr/>
                <p:nvPr/>
              </p:nvPicPr>
              <p:blipFill>
                <a:blip r:embed="rId170"/>
                <a:stretch>
                  <a:fillRect/>
                </a:stretch>
              </p:blipFill>
              <p:spPr>
                <a:xfrm>
                  <a:off x="10863818" y="3303262"/>
                  <a:ext cx="39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3" name="Freihand 102">
                  <a:extLst>
                    <a:ext uri="{FF2B5EF4-FFF2-40B4-BE49-F238E27FC236}">
                      <a16:creationId xmlns:a16="http://schemas.microsoft.com/office/drawing/2014/main" id="{C1E85032-9D7B-E3FF-86E6-F8AA63A61EF7}"/>
                    </a:ext>
                  </a:extLst>
                </p14:cNvPr>
                <p14:cNvContentPartPr/>
                <p14:nvPr/>
              </p14:nvContentPartPr>
              <p14:xfrm>
                <a:off x="8684738" y="4020382"/>
                <a:ext cx="317160" cy="111960"/>
              </p14:xfrm>
            </p:contentPart>
          </mc:Choice>
          <mc:Fallback xmlns="">
            <p:pic>
              <p:nvPicPr>
                <p:cNvPr id="103" name="Freihand 102">
                  <a:extLst>
                    <a:ext uri="{FF2B5EF4-FFF2-40B4-BE49-F238E27FC236}">
                      <a16:creationId xmlns:a16="http://schemas.microsoft.com/office/drawing/2014/main" id="{C1E85032-9D7B-E3FF-86E6-F8AA63A61EF7}"/>
                    </a:ext>
                  </a:extLst>
                </p:cNvPr>
                <p:cNvPicPr/>
                <p:nvPr/>
              </p:nvPicPr>
              <p:blipFill>
                <a:blip r:embed="rId172"/>
                <a:stretch>
                  <a:fillRect/>
                </a:stretch>
              </p:blipFill>
              <p:spPr>
                <a:xfrm>
                  <a:off x="8676098" y="4011742"/>
                  <a:ext cx="3348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4" name="Freihand 103">
                  <a:extLst>
                    <a:ext uri="{FF2B5EF4-FFF2-40B4-BE49-F238E27FC236}">
                      <a16:creationId xmlns:a16="http://schemas.microsoft.com/office/drawing/2014/main" id="{923C0FC8-37DE-A575-1050-94F67F8E6EFE}"/>
                    </a:ext>
                  </a:extLst>
                </p14:cNvPr>
                <p14:cNvContentPartPr/>
                <p14:nvPr/>
              </p14:nvContentPartPr>
              <p14:xfrm>
                <a:off x="8968778" y="3919942"/>
                <a:ext cx="307800" cy="132480"/>
              </p14:xfrm>
            </p:contentPart>
          </mc:Choice>
          <mc:Fallback xmlns="">
            <p:pic>
              <p:nvPicPr>
                <p:cNvPr id="104" name="Freihand 103">
                  <a:extLst>
                    <a:ext uri="{FF2B5EF4-FFF2-40B4-BE49-F238E27FC236}">
                      <a16:creationId xmlns:a16="http://schemas.microsoft.com/office/drawing/2014/main" id="{923C0FC8-37DE-A575-1050-94F67F8E6EFE}"/>
                    </a:ext>
                  </a:extLst>
                </p:cNvPr>
                <p:cNvPicPr/>
                <p:nvPr/>
              </p:nvPicPr>
              <p:blipFill>
                <a:blip r:embed="rId174"/>
                <a:stretch>
                  <a:fillRect/>
                </a:stretch>
              </p:blipFill>
              <p:spPr>
                <a:xfrm>
                  <a:off x="8959778" y="3910942"/>
                  <a:ext cx="32544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5" name="Freihand 104">
                  <a:extLst>
                    <a:ext uri="{FF2B5EF4-FFF2-40B4-BE49-F238E27FC236}">
                      <a16:creationId xmlns:a16="http://schemas.microsoft.com/office/drawing/2014/main" id="{D08A7E4B-96C3-3991-3C9C-E2FD67F422E4}"/>
                    </a:ext>
                  </a:extLst>
                </p14:cNvPr>
                <p14:cNvContentPartPr/>
                <p14:nvPr/>
              </p14:nvContentPartPr>
              <p14:xfrm>
                <a:off x="9097298" y="3878182"/>
                <a:ext cx="220320" cy="207720"/>
              </p14:xfrm>
            </p:contentPart>
          </mc:Choice>
          <mc:Fallback xmlns="">
            <p:pic>
              <p:nvPicPr>
                <p:cNvPr id="105" name="Freihand 104">
                  <a:extLst>
                    <a:ext uri="{FF2B5EF4-FFF2-40B4-BE49-F238E27FC236}">
                      <a16:creationId xmlns:a16="http://schemas.microsoft.com/office/drawing/2014/main" id="{D08A7E4B-96C3-3991-3C9C-E2FD67F422E4}"/>
                    </a:ext>
                  </a:extLst>
                </p:cNvPr>
                <p:cNvPicPr/>
                <p:nvPr/>
              </p:nvPicPr>
              <p:blipFill>
                <a:blip r:embed="rId176"/>
                <a:stretch>
                  <a:fillRect/>
                </a:stretch>
              </p:blipFill>
              <p:spPr>
                <a:xfrm>
                  <a:off x="9088298" y="3869182"/>
                  <a:ext cx="237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6" name="Freihand 105">
                  <a:extLst>
                    <a:ext uri="{FF2B5EF4-FFF2-40B4-BE49-F238E27FC236}">
                      <a16:creationId xmlns:a16="http://schemas.microsoft.com/office/drawing/2014/main" id="{5F279463-34BD-22DD-CB10-D15F8820C51B}"/>
                    </a:ext>
                  </a:extLst>
                </p14:cNvPr>
                <p14:cNvContentPartPr/>
                <p14:nvPr/>
              </p14:nvContentPartPr>
              <p14:xfrm>
                <a:off x="9323018" y="3940462"/>
                <a:ext cx="167400" cy="96120"/>
              </p14:xfrm>
            </p:contentPart>
          </mc:Choice>
          <mc:Fallback xmlns="">
            <p:pic>
              <p:nvPicPr>
                <p:cNvPr id="106" name="Freihand 105">
                  <a:extLst>
                    <a:ext uri="{FF2B5EF4-FFF2-40B4-BE49-F238E27FC236}">
                      <a16:creationId xmlns:a16="http://schemas.microsoft.com/office/drawing/2014/main" id="{5F279463-34BD-22DD-CB10-D15F8820C51B}"/>
                    </a:ext>
                  </a:extLst>
                </p:cNvPr>
                <p:cNvPicPr/>
                <p:nvPr/>
              </p:nvPicPr>
              <p:blipFill>
                <a:blip r:embed="rId178"/>
                <a:stretch>
                  <a:fillRect/>
                </a:stretch>
              </p:blipFill>
              <p:spPr>
                <a:xfrm>
                  <a:off x="9314378" y="3931462"/>
                  <a:ext cx="1850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7" name="Freihand 106">
                  <a:extLst>
                    <a:ext uri="{FF2B5EF4-FFF2-40B4-BE49-F238E27FC236}">
                      <a16:creationId xmlns:a16="http://schemas.microsoft.com/office/drawing/2014/main" id="{6C0A47B2-922C-FB6E-FF8D-0ECF936A79E1}"/>
                    </a:ext>
                  </a:extLst>
                </p14:cNvPr>
                <p14:cNvContentPartPr/>
                <p14:nvPr/>
              </p14:nvContentPartPr>
              <p14:xfrm>
                <a:off x="9494018" y="3870622"/>
                <a:ext cx="154080" cy="137520"/>
              </p14:xfrm>
            </p:contentPart>
          </mc:Choice>
          <mc:Fallback xmlns="">
            <p:pic>
              <p:nvPicPr>
                <p:cNvPr id="107" name="Freihand 106">
                  <a:extLst>
                    <a:ext uri="{FF2B5EF4-FFF2-40B4-BE49-F238E27FC236}">
                      <a16:creationId xmlns:a16="http://schemas.microsoft.com/office/drawing/2014/main" id="{6C0A47B2-922C-FB6E-FF8D-0ECF936A79E1}"/>
                    </a:ext>
                  </a:extLst>
                </p:cNvPr>
                <p:cNvPicPr/>
                <p:nvPr/>
              </p:nvPicPr>
              <p:blipFill>
                <a:blip r:embed="rId180"/>
                <a:stretch>
                  <a:fillRect/>
                </a:stretch>
              </p:blipFill>
              <p:spPr>
                <a:xfrm>
                  <a:off x="9485018" y="3861982"/>
                  <a:ext cx="1717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108" name="Freihand 107">
                  <a:extLst>
                    <a:ext uri="{FF2B5EF4-FFF2-40B4-BE49-F238E27FC236}">
                      <a16:creationId xmlns:a16="http://schemas.microsoft.com/office/drawing/2014/main" id="{06E0457D-7510-D455-D36F-16EB51E73B39}"/>
                    </a:ext>
                  </a:extLst>
                </p14:cNvPr>
                <p14:cNvContentPartPr/>
                <p14:nvPr/>
              </p14:nvContentPartPr>
              <p14:xfrm>
                <a:off x="9661058" y="3888982"/>
                <a:ext cx="264600" cy="102600"/>
              </p14:xfrm>
            </p:contentPart>
          </mc:Choice>
          <mc:Fallback xmlns="">
            <p:pic>
              <p:nvPicPr>
                <p:cNvPr id="108" name="Freihand 107">
                  <a:extLst>
                    <a:ext uri="{FF2B5EF4-FFF2-40B4-BE49-F238E27FC236}">
                      <a16:creationId xmlns:a16="http://schemas.microsoft.com/office/drawing/2014/main" id="{06E0457D-7510-D455-D36F-16EB51E73B39}"/>
                    </a:ext>
                  </a:extLst>
                </p:cNvPr>
                <p:cNvPicPr/>
                <p:nvPr/>
              </p:nvPicPr>
              <p:blipFill>
                <a:blip r:embed="rId182"/>
                <a:stretch>
                  <a:fillRect/>
                </a:stretch>
              </p:blipFill>
              <p:spPr>
                <a:xfrm>
                  <a:off x="9652418" y="3879982"/>
                  <a:ext cx="28224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9" name="Freihand 108">
                  <a:extLst>
                    <a:ext uri="{FF2B5EF4-FFF2-40B4-BE49-F238E27FC236}">
                      <a16:creationId xmlns:a16="http://schemas.microsoft.com/office/drawing/2014/main" id="{78D071DF-0EF7-8A56-07E8-649DC4A3B5BB}"/>
                    </a:ext>
                  </a:extLst>
                </p14:cNvPr>
                <p14:cNvContentPartPr/>
                <p14:nvPr/>
              </p14:nvContentPartPr>
              <p14:xfrm>
                <a:off x="10035098" y="3727342"/>
                <a:ext cx="417600" cy="359280"/>
              </p14:xfrm>
            </p:contentPart>
          </mc:Choice>
          <mc:Fallback xmlns="">
            <p:pic>
              <p:nvPicPr>
                <p:cNvPr id="109" name="Freihand 108">
                  <a:extLst>
                    <a:ext uri="{FF2B5EF4-FFF2-40B4-BE49-F238E27FC236}">
                      <a16:creationId xmlns:a16="http://schemas.microsoft.com/office/drawing/2014/main" id="{78D071DF-0EF7-8A56-07E8-649DC4A3B5BB}"/>
                    </a:ext>
                  </a:extLst>
                </p:cNvPr>
                <p:cNvPicPr/>
                <p:nvPr/>
              </p:nvPicPr>
              <p:blipFill>
                <a:blip r:embed="rId184"/>
                <a:stretch>
                  <a:fillRect/>
                </a:stretch>
              </p:blipFill>
              <p:spPr>
                <a:xfrm>
                  <a:off x="10026458" y="3718702"/>
                  <a:ext cx="43524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10" name="Freihand 109">
                  <a:extLst>
                    <a:ext uri="{FF2B5EF4-FFF2-40B4-BE49-F238E27FC236}">
                      <a16:creationId xmlns:a16="http://schemas.microsoft.com/office/drawing/2014/main" id="{83BA3A0C-C005-9DA7-FAEF-BA0506E2D83C}"/>
                    </a:ext>
                  </a:extLst>
                </p14:cNvPr>
                <p14:cNvContentPartPr/>
                <p14:nvPr/>
              </p14:nvContentPartPr>
              <p14:xfrm>
                <a:off x="10578338" y="3701782"/>
                <a:ext cx="110160" cy="234360"/>
              </p14:xfrm>
            </p:contentPart>
          </mc:Choice>
          <mc:Fallback xmlns="">
            <p:pic>
              <p:nvPicPr>
                <p:cNvPr id="110" name="Freihand 109">
                  <a:extLst>
                    <a:ext uri="{FF2B5EF4-FFF2-40B4-BE49-F238E27FC236}">
                      <a16:creationId xmlns:a16="http://schemas.microsoft.com/office/drawing/2014/main" id="{83BA3A0C-C005-9DA7-FAEF-BA0506E2D83C}"/>
                    </a:ext>
                  </a:extLst>
                </p:cNvPr>
                <p:cNvPicPr/>
                <p:nvPr/>
              </p:nvPicPr>
              <p:blipFill>
                <a:blip r:embed="rId186"/>
                <a:stretch>
                  <a:fillRect/>
                </a:stretch>
              </p:blipFill>
              <p:spPr>
                <a:xfrm>
                  <a:off x="10569698" y="3692782"/>
                  <a:ext cx="1278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1" name="Freihand 110">
                  <a:extLst>
                    <a:ext uri="{FF2B5EF4-FFF2-40B4-BE49-F238E27FC236}">
                      <a16:creationId xmlns:a16="http://schemas.microsoft.com/office/drawing/2014/main" id="{5AB82DB1-77CA-A88A-DF2C-65E2CA6B6CB7}"/>
                    </a:ext>
                  </a:extLst>
                </p14:cNvPr>
                <p14:cNvContentPartPr/>
                <p14:nvPr/>
              </p14:nvContentPartPr>
              <p14:xfrm>
                <a:off x="10715858" y="3717982"/>
                <a:ext cx="110160" cy="206640"/>
              </p14:xfrm>
            </p:contentPart>
          </mc:Choice>
          <mc:Fallback xmlns="">
            <p:pic>
              <p:nvPicPr>
                <p:cNvPr id="111" name="Freihand 110">
                  <a:extLst>
                    <a:ext uri="{FF2B5EF4-FFF2-40B4-BE49-F238E27FC236}">
                      <a16:creationId xmlns:a16="http://schemas.microsoft.com/office/drawing/2014/main" id="{5AB82DB1-77CA-A88A-DF2C-65E2CA6B6CB7}"/>
                    </a:ext>
                  </a:extLst>
                </p:cNvPr>
                <p:cNvPicPr/>
                <p:nvPr/>
              </p:nvPicPr>
              <p:blipFill>
                <a:blip r:embed="rId188"/>
                <a:stretch>
                  <a:fillRect/>
                </a:stretch>
              </p:blipFill>
              <p:spPr>
                <a:xfrm>
                  <a:off x="10706858" y="3709342"/>
                  <a:ext cx="12780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2" name="Freihand 111">
                  <a:extLst>
                    <a:ext uri="{FF2B5EF4-FFF2-40B4-BE49-F238E27FC236}">
                      <a16:creationId xmlns:a16="http://schemas.microsoft.com/office/drawing/2014/main" id="{75DF9A8C-A706-9F1D-5472-172DF2FCA511}"/>
                    </a:ext>
                  </a:extLst>
                </p14:cNvPr>
                <p14:cNvContentPartPr/>
                <p14:nvPr/>
              </p14:nvContentPartPr>
              <p14:xfrm>
                <a:off x="10830338" y="3702502"/>
                <a:ext cx="146520" cy="182160"/>
              </p14:xfrm>
            </p:contentPart>
          </mc:Choice>
          <mc:Fallback xmlns="">
            <p:pic>
              <p:nvPicPr>
                <p:cNvPr id="112" name="Freihand 111">
                  <a:extLst>
                    <a:ext uri="{FF2B5EF4-FFF2-40B4-BE49-F238E27FC236}">
                      <a16:creationId xmlns:a16="http://schemas.microsoft.com/office/drawing/2014/main" id="{75DF9A8C-A706-9F1D-5472-172DF2FCA511}"/>
                    </a:ext>
                  </a:extLst>
                </p:cNvPr>
                <p:cNvPicPr/>
                <p:nvPr/>
              </p:nvPicPr>
              <p:blipFill>
                <a:blip r:embed="rId190"/>
                <a:stretch>
                  <a:fillRect/>
                </a:stretch>
              </p:blipFill>
              <p:spPr>
                <a:xfrm>
                  <a:off x="10821698" y="3693862"/>
                  <a:ext cx="16416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3" name="Freihand 112">
                  <a:extLst>
                    <a:ext uri="{FF2B5EF4-FFF2-40B4-BE49-F238E27FC236}">
                      <a16:creationId xmlns:a16="http://schemas.microsoft.com/office/drawing/2014/main" id="{4056BFF3-DD89-5EFA-C62B-969666A0A871}"/>
                    </a:ext>
                  </a:extLst>
                </p14:cNvPr>
                <p14:cNvContentPartPr/>
                <p14:nvPr/>
              </p14:nvContentPartPr>
              <p14:xfrm>
                <a:off x="11062538" y="3671542"/>
                <a:ext cx="226080" cy="309600"/>
              </p14:xfrm>
            </p:contentPart>
          </mc:Choice>
          <mc:Fallback xmlns="">
            <p:pic>
              <p:nvPicPr>
                <p:cNvPr id="113" name="Freihand 112">
                  <a:extLst>
                    <a:ext uri="{FF2B5EF4-FFF2-40B4-BE49-F238E27FC236}">
                      <a16:creationId xmlns:a16="http://schemas.microsoft.com/office/drawing/2014/main" id="{4056BFF3-DD89-5EFA-C62B-969666A0A871}"/>
                    </a:ext>
                  </a:extLst>
                </p:cNvPr>
                <p:cNvPicPr/>
                <p:nvPr/>
              </p:nvPicPr>
              <p:blipFill>
                <a:blip r:embed="rId192"/>
                <a:stretch>
                  <a:fillRect/>
                </a:stretch>
              </p:blipFill>
              <p:spPr>
                <a:xfrm>
                  <a:off x="11053898" y="3662542"/>
                  <a:ext cx="24372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4" name="Freihand 113">
                  <a:extLst>
                    <a:ext uri="{FF2B5EF4-FFF2-40B4-BE49-F238E27FC236}">
                      <a16:creationId xmlns:a16="http://schemas.microsoft.com/office/drawing/2014/main" id="{871BCF7E-1B99-B34B-357C-F3DD8146E163}"/>
                    </a:ext>
                  </a:extLst>
                </p14:cNvPr>
                <p14:cNvContentPartPr/>
                <p14:nvPr/>
              </p14:nvContentPartPr>
              <p14:xfrm>
                <a:off x="11252978" y="3634102"/>
                <a:ext cx="113040" cy="150480"/>
              </p14:xfrm>
            </p:contentPart>
          </mc:Choice>
          <mc:Fallback xmlns="">
            <p:pic>
              <p:nvPicPr>
                <p:cNvPr id="114" name="Freihand 113">
                  <a:extLst>
                    <a:ext uri="{FF2B5EF4-FFF2-40B4-BE49-F238E27FC236}">
                      <a16:creationId xmlns:a16="http://schemas.microsoft.com/office/drawing/2014/main" id="{871BCF7E-1B99-B34B-357C-F3DD8146E163}"/>
                    </a:ext>
                  </a:extLst>
                </p:cNvPr>
                <p:cNvPicPr/>
                <p:nvPr/>
              </p:nvPicPr>
              <p:blipFill>
                <a:blip r:embed="rId194"/>
                <a:stretch>
                  <a:fillRect/>
                </a:stretch>
              </p:blipFill>
              <p:spPr>
                <a:xfrm>
                  <a:off x="11244338" y="3625462"/>
                  <a:ext cx="1306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115" name="Freihand 114">
                  <a:extLst>
                    <a:ext uri="{FF2B5EF4-FFF2-40B4-BE49-F238E27FC236}">
                      <a16:creationId xmlns:a16="http://schemas.microsoft.com/office/drawing/2014/main" id="{2846DC59-3C25-03DF-D071-04DB23684F2D}"/>
                    </a:ext>
                  </a:extLst>
                </p14:cNvPr>
                <p14:cNvContentPartPr/>
                <p14:nvPr/>
              </p14:nvContentPartPr>
              <p14:xfrm>
                <a:off x="11381498" y="3623662"/>
                <a:ext cx="114120" cy="130680"/>
              </p14:xfrm>
            </p:contentPart>
          </mc:Choice>
          <mc:Fallback xmlns="">
            <p:pic>
              <p:nvPicPr>
                <p:cNvPr id="115" name="Freihand 114">
                  <a:extLst>
                    <a:ext uri="{FF2B5EF4-FFF2-40B4-BE49-F238E27FC236}">
                      <a16:creationId xmlns:a16="http://schemas.microsoft.com/office/drawing/2014/main" id="{2846DC59-3C25-03DF-D071-04DB23684F2D}"/>
                    </a:ext>
                  </a:extLst>
                </p:cNvPr>
                <p:cNvPicPr/>
                <p:nvPr/>
              </p:nvPicPr>
              <p:blipFill>
                <a:blip r:embed="rId196"/>
                <a:stretch>
                  <a:fillRect/>
                </a:stretch>
              </p:blipFill>
              <p:spPr>
                <a:xfrm>
                  <a:off x="11372858" y="3614662"/>
                  <a:ext cx="1317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116" name="Freihand 115">
                  <a:extLst>
                    <a:ext uri="{FF2B5EF4-FFF2-40B4-BE49-F238E27FC236}">
                      <a16:creationId xmlns:a16="http://schemas.microsoft.com/office/drawing/2014/main" id="{A72E3F53-2B6D-6182-61A0-B711F348282A}"/>
                    </a:ext>
                  </a:extLst>
                </p14:cNvPr>
                <p14:cNvContentPartPr/>
                <p14:nvPr/>
              </p14:nvContentPartPr>
              <p14:xfrm>
                <a:off x="11489498" y="3447622"/>
                <a:ext cx="275040" cy="299880"/>
              </p14:xfrm>
            </p:contentPart>
          </mc:Choice>
          <mc:Fallback xmlns="">
            <p:pic>
              <p:nvPicPr>
                <p:cNvPr id="116" name="Freihand 115">
                  <a:extLst>
                    <a:ext uri="{FF2B5EF4-FFF2-40B4-BE49-F238E27FC236}">
                      <a16:creationId xmlns:a16="http://schemas.microsoft.com/office/drawing/2014/main" id="{A72E3F53-2B6D-6182-61A0-B711F348282A}"/>
                    </a:ext>
                  </a:extLst>
                </p:cNvPr>
                <p:cNvPicPr/>
                <p:nvPr/>
              </p:nvPicPr>
              <p:blipFill>
                <a:blip r:embed="rId198"/>
                <a:stretch>
                  <a:fillRect/>
                </a:stretch>
              </p:blipFill>
              <p:spPr>
                <a:xfrm>
                  <a:off x="11480858" y="3438982"/>
                  <a:ext cx="29268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17" name="Freihand 116">
                  <a:extLst>
                    <a:ext uri="{FF2B5EF4-FFF2-40B4-BE49-F238E27FC236}">
                      <a16:creationId xmlns:a16="http://schemas.microsoft.com/office/drawing/2014/main" id="{DC335EE1-72D7-242B-EFED-4F005B6D50DB}"/>
                    </a:ext>
                  </a:extLst>
                </p14:cNvPr>
                <p14:cNvContentPartPr/>
                <p14:nvPr/>
              </p14:nvContentPartPr>
              <p14:xfrm>
                <a:off x="11394818" y="3509182"/>
                <a:ext cx="169560" cy="43200"/>
              </p14:xfrm>
            </p:contentPart>
          </mc:Choice>
          <mc:Fallback xmlns="">
            <p:pic>
              <p:nvPicPr>
                <p:cNvPr id="117" name="Freihand 116">
                  <a:extLst>
                    <a:ext uri="{FF2B5EF4-FFF2-40B4-BE49-F238E27FC236}">
                      <a16:creationId xmlns:a16="http://schemas.microsoft.com/office/drawing/2014/main" id="{DC335EE1-72D7-242B-EFED-4F005B6D50DB}"/>
                    </a:ext>
                  </a:extLst>
                </p:cNvPr>
                <p:cNvPicPr/>
                <p:nvPr/>
              </p:nvPicPr>
              <p:blipFill>
                <a:blip r:embed="rId200"/>
                <a:stretch>
                  <a:fillRect/>
                </a:stretch>
              </p:blipFill>
              <p:spPr>
                <a:xfrm>
                  <a:off x="11385818" y="3500182"/>
                  <a:ext cx="1872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19" name="Freihand 118">
                  <a:extLst>
                    <a:ext uri="{FF2B5EF4-FFF2-40B4-BE49-F238E27FC236}">
                      <a16:creationId xmlns:a16="http://schemas.microsoft.com/office/drawing/2014/main" id="{251FCD15-635A-A351-D2A9-2642E10B0E34}"/>
                    </a:ext>
                  </a:extLst>
                </p14:cNvPr>
                <p14:cNvContentPartPr/>
                <p14:nvPr/>
              </p14:nvContentPartPr>
              <p14:xfrm>
                <a:off x="10977218" y="3747862"/>
                <a:ext cx="937080" cy="228960"/>
              </p14:xfrm>
            </p:contentPart>
          </mc:Choice>
          <mc:Fallback xmlns="">
            <p:pic>
              <p:nvPicPr>
                <p:cNvPr id="119" name="Freihand 118">
                  <a:extLst>
                    <a:ext uri="{FF2B5EF4-FFF2-40B4-BE49-F238E27FC236}">
                      <a16:creationId xmlns:a16="http://schemas.microsoft.com/office/drawing/2014/main" id="{251FCD15-635A-A351-D2A9-2642E10B0E34}"/>
                    </a:ext>
                  </a:extLst>
                </p:cNvPr>
                <p:cNvPicPr/>
                <p:nvPr/>
              </p:nvPicPr>
              <p:blipFill>
                <a:blip r:embed="rId202"/>
                <a:stretch>
                  <a:fillRect/>
                </a:stretch>
              </p:blipFill>
              <p:spPr>
                <a:xfrm>
                  <a:off x="10968578" y="3739222"/>
                  <a:ext cx="9547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21" name="Freihand 120">
                  <a:extLst>
                    <a:ext uri="{FF2B5EF4-FFF2-40B4-BE49-F238E27FC236}">
                      <a16:creationId xmlns:a16="http://schemas.microsoft.com/office/drawing/2014/main" id="{08DF1870-77B0-7D69-1BCB-0CBF4380DFD2}"/>
                    </a:ext>
                  </a:extLst>
                </p14:cNvPr>
                <p14:cNvContentPartPr/>
                <p14:nvPr/>
              </p14:nvContentPartPr>
              <p14:xfrm>
                <a:off x="1901618" y="2578222"/>
                <a:ext cx="5239440" cy="1431000"/>
              </p14:xfrm>
            </p:contentPart>
          </mc:Choice>
          <mc:Fallback xmlns="">
            <p:pic>
              <p:nvPicPr>
                <p:cNvPr id="121" name="Freihand 120">
                  <a:extLst>
                    <a:ext uri="{FF2B5EF4-FFF2-40B4-BE49-F238E27FC236}">
                      <a16:creationId xmlns:a16="http://schemas.microsoft.com/office/drawing/2014/main" id="{08DF1870-77B0-7D69-1BCB-0CBF4380DFD2}"/>
                    </a:ext>
                  </a:extLst>
                </p:cNvPr>
                <p:cNvPicPr/>
                <p:nvPr/>
              </p:nvPicPr>
              <p:blipFill>
                <a:blip r:embed="rId204"/>
                <a:stretch>
                  <a:fillRect/>
                </a:stretch>
              </p:blipFill>
              <p:spPr>
                <a:xfrm>
                  <a:off x="1892978" y="2569582"/>
                  <a:ext cx="5257080" cy="1448640"/>
                </a:xfrm>
                <a:prstGeom prst="rect">
                  <a:avLst/>
                </a:prstGeom>
              </p:spPr>
            </p:pic>
          </mc:Fallback>
        </mc:AlternateContent>
      </p:grpSp>
    </p:spTree>
    <p:extLst>
      <p:ext uri="{BB962C8B-B14F-4D97-AF65-F5344CB8AC3E}">
        <p14:creationId xmlns:p14="http://schemas.microsoft.com/office/powerpoint/2010/main" val="1947078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b="1" dirty="0"/>
              <a:t>Bruttoinlandsprodukt </a:t>
            </a:r>
            <a:r>
              <a:rPr lang="de-DE" sz="2540" b="1" dirty="0" err="1"/>
              <a:t>vs</a:t>
            </a:r>
            <a:r>
              <a:rPr lang="de-DE" sz="2540" b="1" dirty="0"/>
              <a:t> Bruttonationaleinkommen</a:t>
            </a:r>
          </a:p>
        </p:txBody>
      </p:sp>
      <p:sp>
        <p:nvSpPr>
          <p:cNvPr id="7" name="Text Box 3"/>
          <p:cNvSpPr txBox="1">
            <a:spLocks noChangeArrowheads="1"/>
          </p:cNvSpPr>
          <p:nvPr/>
        </p:nvSpPr>
        <p:spPr bwMode="auto">
          <a:xfrm>
            <a:off x="468824" y="1722882"/>
            <a:ext cx="8786936" cy="26710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800" dirty="0">
                <a:solidFill>
                  <a:srgbClr val="000000"/>
                </a:solidFill>
              </a:rPr>
              <a:t>Das </a:t>
            </a:r>
            <a:r>
              <a:rPr lang="de-DE" altLang="de-DE" sz="2800" b="1" dirty="0">
                <a:solidFill>
                  <a:srgbClr val="000000"/>
                </a:solidFill>
              </a:rPr>
              <a:t>Bruttoinlandsprodukt (BIP)</a:t>
            </a:r>
            <a:r>
              <a:rPr lang="de-DE" altLang="de-DE" sz="2800" dirty="0">
                <a:solidFill>
                  <a:srgbClr val="000000"/>
                </a:solidFill>
              </a:rPr>
              <a:t> ist der Marktwert aller </a:t>
            </a:r>
          </a:p>
          <a:p>
            <a:pPr eaLnBrk="1" hangingPunct="1">
              <a:buClrTx/>
            </a:pPr>
            <a:r>
              <a:rPr lang="de-DE" altLang="de-DE" sz="2800" dirty="0">
                <a:solidFill>
                  <a:srgbClr val="000000"/>
                </a:solidFill>
              </a:rPr>
              <a:t>Waren und Dienstleistungen, die während einer Periode </a:t>
            </a:r>
          </a:p>
          <a:p>
            <a:pPr eaLnBrk="1" hangingPunct="1">
              <a:buClrTx/>
            </a:pPr>
            <a:r>
              <a:rPr lang="de-DE" altLang="de-DE" sz="2800" dirty="0">
                <a:solidFill>
                  <a:srgbClr val="000000"/>
                </a:solidFill>
              </a:rPr>
              <a:t>(z.B. 1 Jahr) in einem Land hergestellt werden und dem Endverbrauch dienen.</a:t>
            </a:r>
          </a:p>
          <a:p>
            <a:pPr eaLnBrk="1" hangingPunct="1">
              <a:buClrTx/>
            </a:pPr>
            <a:endParaRPr lang="de-DE" altLang="de-DE" sz="2800" dirty="0">
              <a:solidFill>
                <a:srgbClr val="000000"/>
              </a:solidFill>
            </a:endParaRPr>
          </a:p>
          <a:p>
            <a:pPr eaLnBrk="1" hangingPunct="1">
              <a:buClrTx/>
            </a:pPr>
            <a:r>
              <a:rPr lang="de-DE" altLang="de-DE" sz="2800" dirty="0">
                <a:solidFill>
                  <a:srgbClr val="000000"/>
                </a:solidFill>
              </a:rPr>
              <a:t>(</a:t>
            </a:r>
            <a:r>
              <a:rPr lang="de-DE" altLang="de-DE" sz="2800" b="1" dirty="0">
                <a:solidFill>
                  <a:srgbClr val="000000"/>
                </a:solidFill>
              </a:rPr>
              <a:t>Inlandskonzept</a:t>
            </a:r>
            <a:r>
              <a:rPr lang="de-DE" altLang="de-DE" sz="2800" dirty="0">
                <a:solidFill>
                  <a:srgbClr val="000000"/>
                </a:solidFill>
              </a:rPr>
              <a:t>)</a:t>
            </a:r>
          </a:p>
        </p:txBody>
      </p:sp>
      <p:sp>
        <p:nvSpPr>
          <p:cNvPr id="12" name="Rechteck 11">
            <a:extLst>
              <a:ext uri="{FF2B5EF4-FFF2-40B4-BE49-F238E27FC236}">
                <a16:creationId xmlns:a16="http://schemas.microsoft.com/office/drawing/2014/main" id="{4117F462-7D2C-41AD-989C-E400E48644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D0040BA9-EEC2-F82B-B60E-4474C83EDD52}"/>
                  </a:ext>
                </a:extLst>
              </p14:cNvPr>
              <p14:cNvContentPartPr/>
              <p14:nvPr/>
            </p14:nvContentPartPr>
            <p14:xfrm>
              <a:off x="302498" y="3739222"/>
              <a:ext cx="3191760" cy="906480"/>
            </p14:xfrm>
          </p:contentPart>
        </mc:Choice>
        <mc:Fallback xmlns="">
          <p:pic>
            <p:nvPicPr>
              <p:cNvPr id="2" name="Freihand 1">
                <a:extLst>
                  <a:ext uri="{FF2B5EF4-FFF2-40B4-BE49-F238E27FC236}">
                    <a16:creationId xmlns:a16="http://schemas.microsoft.com/office/drawing/2014/main" id="{D0040BA9-EEC2-F82B-B60E-4474C83EDD52}"/>
                  </a:ext>
                </a:extLst>
              </p:cNvPr>
              <p:cNvPicPr/>
              <p:nvPr/>
            </p:nvPicPr>
            <p:blipFill>
              <a:blip r:embed="rId4"/>
              <a:stretch>
                <a:fillRect/>
              </a:stretch>
            </p:blipFill>
            <p:spPr>
              <a:xfrm>
                <a:off x="293858" y="3730222"/>
                <a:ext cx="3209400" cy="9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C37847FE-A908-50B3-D93C-0019B07F822F}"/>
                  </a:ext>
                </a:extLst>
              </p14:cNvPr>
              <p14:cNvContentPartPr/>
              <p14:nvPr/>
            </p14:nvContentPartPr>
            <p14:xfrm>
              <a:off x="6473978" y="1617382"/>
              <a:ext cx="1674000" cy="693360"/>
            </p14:xfrm>
          </p:contentPart>
        </mc:Choice>
        <mc:Fallback xmlns="">
          <p:pic>
            <p:nvPicPr>
              <p:cNvPr id="9" name="Freihand 8">
                <a:extLst>
                  <a:ext uri="{FF2B5EF4-FFF2-40B4-BE49-F238E27FC236}">
                    <a16:creationId xmlns:a16="http://schemas.microsoft.com/office/drawing/2014/main" id="{C37847FE-A908-50B3-D93C-0019B07F822F}"/>
                  </a:ext>
                </a:extLst>
              </p:cNvPr>
              <p:cNvPicPr/>
              <p:nvPr/>
            </p:nvPicPr>
            <p:blipFill>
              <a:blip r:embed="rId6"/>
              <a:stretch>
                <a:fillRect/>
              </a:stretch>
            </p:blipFill>
            <p:spPr>
              <a:xfrm>
                <a:off x="6465338" y="1608742"/>
                <a:ext cx="1691640" cy="711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ABF6657C-6C4A-3362-13ED-5DF28A71594D}"/>
                  </a:ext>
                </a:extLst>
              </p14:cNvPr>
              <p14:cNvContentPartPr/>
              <p14:nvPr/>
            </p14:nvContentPartPr>
            <p14:xfrm>
              <a:off x="8019818" y="1652662"/>
              <a:ext cx="882000" cy="565200"/>
            </p14:xfrm>
          </p:contentPart>
        </mc:Choice>
        <mc:Fallback xmlns="">
          <p:pic>
            <p:nvPicPr>
              <p:cNvPr id="10" name="Freihand 9">
                <a:extLst>
                  <a:ext uri="{FF2B5EF4-FFF2-40B4-BE49-F238E27FC236}">
                    <a16:creationId xmlns:a16="http://schemas.microsoft.com/office/drawing/2014/main" id="{ABF6657C-6C4A-3362-13ED-5DF28A71594D}"/>
                  </a:ext>
                </a:extLst>
              </p:cNvPr>
              <p:cNvPicPr/>
              <p:nvPr/>
            </p:nvPicPr>
            <p:blipFill>
              <a:blip r:embed="rId8"/>
              <a:stretch>
                <a:fillRect/>
              </a:stretch>
            </p:blipFill>
            <p:spPr>
              <a:xfrm>
                <a:off x="8010818" y="1644022"/>
                <a:ext cx="899640" cy="5828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B6DFB886-851E-55FA-0C8D-E53054C2C236}"/>
                  </a:ext>
                </a:extLst>
              </p14:cNvPr>
              <p14:cNvContentPartPr/>
              <p14:nvPr/>
            </p14:nvContentPartPr>
            <p14:xfrm>
              <a:off x="392138" y="2547982"/>
              <a:ext cx="3978000" cy="81360"/>
            </p14:xfrm>
          </p:contentPart>
        </mc:Choice>
        <mc:Fallback xmlns="">
          <p:pic>
            <p:nvPicPr>
              <p:cNvPr id="11" name="Freihand 10">
                <a:extLst>
                  <a:ext uri="{FF2B5EF4-FFF2-40B4-BE49-F238E27FC236}">
                    <a16:creationId xmlns:a16="http://schemas.microsoft.com/office/drawing/2014/main" id="{B6DFB886-851E-55FA-0C8D-E53054C2C236}"/>
                  </a:ext>
                </a:extLst>
              </p:cNvPr>
              <p:cNvPicPr/>
              <p:nvPr/>
            </p:nvPicPr>
            <p:blipFill>
              <a:blip r:embed="rId10"/>
              <a:stretch>
                <a:fillRect/>
              </a:stretch>
            </p:blipFill>
            <p:spPr>
              <a:xfrm>
                <a:off x="383498" y="2538982"/>
                <a:ext cx="3995640" cy="99000"/>
              </a:xfrm>
              <a:prstGeom prst="rect">
                <a:avLst/>
              </a:prstGeom>
            </p:spPr>
          </p:pic>
        </mc:Fallback>
      </mc:AlternateContent>
      <p:grpSp>
        <p:nvGrpSpPr>
          <p:cNvPr id="17" name="Gruppieren 16">
            <a:extLst>
              <a:ext uri="{FF2B5EF4-FFF2-40B4-BE49-F238E27FC236}">
                <a16:creationId xmlns:a16="http://schemas.microsoft.com/office/drawing/2014/main" id="{C38861CA-357C-A990-4458-91E51ED10609}"/>
              </a:ext>
            </a:extLst>
          </p:cNvPr>
          <p:cNvGrpSpPr/>
          <p:nvPr/>
        </p:nvGrpSpPr>
        <p:grpSpPr>
          <a:xfrm>
            <a:off x="336338" y="2594422"/>
            <a:ext cx="8211960" cy="1629360"/>
            <a:chOff x="336338" y="2594422"/>
            <a:chExt cx="8211960" cy="1629360"/>
          </a:xfrm>
        </p:grpSpPr>
        <mc:AlternateContent xmlns:mc="http://schemas.openxmlformats.org/markup-compatibility/2006" xmlns:p14="http://schemas.microsoft.com/office/powerpoint/2010/main">
          <mc:Choice Requires="p14">
            <p:contentPart p14:bwMode="auto" r:id="rId11">
              <p14:nvContentPartPr>
                <p14:cNvPr id="3" name="Freihand 2">
                  <a:extLst>
                    <a:ext uri="{FF2B5EF4-FFF2-40B4-BE49-F238E27FC236}">
                      <a16:creationId xmlns:a16="http://schemas.microsoft.com/office/drawing/2014/main" id="{02C31F92-A154-9551-C84B-714EB566732F}"/>
                    </a:ext>
                  </a:extLst>
                </p14:cNvPr>
                <p14:cNvContentPartPr/>
                <p14:nvPr/>
              </p14:nvContentPartPr>
              <p14:xfrm>
                <a:off x="2491298" y="2594422"/>
                <a:ext cx="2167560" cy="481320"/>
              </p14:xfrm>
            </p:contentPart>
          </mc:Choice>
          <mc:Fallback xmlns="">
            <p:pic>
              <p:nvPicPr>
                <p:cNvPr id="3" name="Freihand 2">
                  <a:extLst>
                    <a:ext uri="{FF2B5EF4-FFF2-40B4-BE49-F238E27FC236}">
                      <a16:creationId xmlns:a16="http://schemas.microsoft.com/office/drawing/2014/main" id="{02C31F92-A154-9551-C84B-714EB566732F}"/>
                    </a:ext>
                  </a:extLst>
                </p:cNvPr>
                <p:cNvPicPr/>
                <p:nvPr/>
              </p:nvPicPr>
              <p:blipFill>
                <a:blip r:embed="rId12"/>
                <a:stretch>
                  <a:fillRect/>
                </a:stretch>
              </p:blipFill>
              <p:spPr>
                <a:xfrm>
                  <a:off x="2482298" y="2585782"/>
                  <a:ext cx="2185200" cy="4989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4" name="Freihand 3">
                  <a:extLst>
                    <a:ext uri="{FF2B5EF4-FFF2-40B4-BE49-F238E27FC236}">
                      <a16:creationId xmlns:a16="http://schemas.microsoft.com/office/drawing/2014/main" id="{9163EA30-E417-7064-1244-24D8F18A2921}"/>
                    </a:ext>
                  </a:extLst>
                </p14:cNvPr>
                <p14:cNvContentPartPr/>
                <p14:nvPr/>
              </p14:nvContentPartPr>
              <p14:xfrm>
                <a:off x="3199418" y="3021022"/>
                <a:ext cx="969480" cy="1148040"/>
              </p14:xfrm>
            </p:contentPart>
          </mc:Choice>
          <mc:Fallback xmlns="">
            <p:pic>
              <p:nvPicPr>
                <p:cNvPr id="4" name="Freihand 3">
                  <a:extLst>
                    <a:ext uri="{FF2B5EF4-FFF2-40B4-BE49-F238E27FC236}">
                      <a16:creationId xmlns:a16="http://schemas.microsoft.com/office/drawing/2014/main" id="{9163EA30-E417-7064-1244-24D8F18A2921}"/>
                    </a:ext>
                  </a:extLst>
                </p:cNvPr>
                <p:cNvPicPr/>
                <p:nvPr/>
              </p:nvPicPr>
              <p:blipFill>
                <a:blip r:embed="rId14"/>
                <a:stretch>
                  <a:fillRect/>
                </a:stretch>
              </p:blipFill>
              <p:spPr>
                <a:xfrm>
                  <a:off x="3190418" y="3012022"/>
                  <a:ext cx="987120" cy="1165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 name="Freihand 4">
                  <a:extLst>
                    <a:ext uri="{FF2B5EF4-FFF2-40B4-BE49-F238E27FC236}">
                      <a16:creationId xmlns:a16="http://schemas.microsoft.com/office/drawing/2014/main" id="{FF2D1369-8132-450B-A3C9-7F93A92D9114}"/>
                    </a:ext>
                  </a:extLst>
                </p14:cNvPr>
                <p14:cNvContentPartPr/>
                <p14:nvPr/>
              </p14:nvContentPartPr>
              <p14:xfrm>
                <a:off x="3131378" y="3878182"/>
                <a:ext cx="681840" cy="345600"/>
              </p14:xfrm>
            </p:contentPart>
          </mc:Choice>
          <mc:Fallback xmlns="">
            <p:pic>
              <p:nvPicPr>
                <p:cNvPr id="5" name="Freihand 4">
                  <a:extLst>
                    <a:ext uri="{FF2B5EF4-FFF2-40B4-BE49-F238E27FC236}">
                      <a16:creationId xmlns:a16="http://schemas.microsoft.com/office/drawing/2014/main" id="{FF2D1369-8132-450B-A3C9-7F93A92D9114}"/>
                    </a:ext>
                  </a:extLst>
                </p:cNvPr>
                <p:cNvPicPr/>
                <p:nvPr/>
              </p:nvPicPr>
              <p:blipFill>
                <a:blip r:embed="rId16"/>
                <a:stretch>
                  <a:fillRect/>
                </a:stretch>
              </p:blipFill>
              <p:spPr>
                <a:xfrm>
                  <a:off x="3122738" y="3869542"/>
                  <a:ext cx="699480" cy="3632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3" name="Freihand 12">
                  <a:extLst>
                    <a:ext uri="{FF2B5EF4-FFF2-40B4-BE49-F238E27FC236}">
                      <a16:creationId xmlns:a16="http://schemas.microsoft.com/office/drawing/2014/main" id="{761C1C3F-E47B-6875-579B-3F79F0CE90D9}"/>
                    </a:ext>
                  </a:extLst>
                </p14:cNvPr>
                <p14:cNvContentPartPr/>
                <p14:nvPr/>
              </p14:nvContentPartPr>
              <p14:xfrm>
                <a:off x="5387858" y="2604142"/>
                <a:ext cx="3160440" cy="49320"/>
              </p14:xfrm>
            </p:contentPart>
          </mc:Choice>
          <mc:Fallback xmlns="">
            <p:pic>
              <p:nvPicPr>
                <p:cNvPr id="13" name="Freihand 12">
                  <a:extLst>
                    <a:ext uri="{FF2B5EF4-FFF2-40B4-BE49-F238E27FC236}">
                      <a16:creationId xmlns:a16="http://schemas.microsoft.com/office/drawing/2014/main" id="{761C1C3F-E47B-6875-579B-3F79F0CE90D9}"/>
                    </a:ext>
                  </a:extLst>
                </p:cNvPr>
                <p:cNvPicPr/>
                <p:nvPr/>
              </p:nvPicPr>
              <p:blipFill>
                <a:blip r:embed="rId18"/>
                <a:stretch>
                  <a:fillRect/>
                </a:stretch>
              </p:blipFill>
              <p:spPr>
                <a:xfrm>
                  <a:off x="5378858" y="2595502"/>
                  <a:ext cx="317808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4" name="Freihand 13">
                  <a:extLst>
                    <a:ext uri="{FF2B5EF4-FFF2-40B4-BE49-F238E27FC236}">
                      <a16:creationId xmlns:a16="http://schemas.microsoft.com/office/drawing/2014/main" id="{23609445-7956-8BAD-2DA3-5CB73DBC6639}"/>
                    </a:ext>
                  </a:extLst>
                </p14:cNvPr>
                <p14:cNvContentPartPr/>
                <p14:nvPr/>
              </p14:nvContentPartPr>
              <p14:xfrm>
                <a:off x="501218" y="2641222"/>
                <a:ext cx="1923840" cy="525600"/>
              </p14:xfrm>
            </p:contentPart>
          </mc:Choice>
          <mc:Fallback xmlns="">
            <p:pic>
              <p:nvPicPr>
                <p:cNvPr id="14" name="Freihand 13">
                  <a:extLst>
                    <a:ext uri="{FF2B5EF4-FFF2-40B4-BE49-F238E27FC236}">
                      <a16:creationId xmlns:a16="http://schemas.microsoft.com/office/drawing/2014/main" id="{23609445-7956-8BAD-2DA3-5CB73DBC6639}"/>
                    </a:ext>
                  </a:extLst>
                </p:cNvPr>
                <p:cNvPicPr/>
                <p:nvPr/>
              </p:nvPicPr>
              <p:blipFill>
                <a:blip r:embed="rId20"/>
                <a:stretch>
                  <a:fillRect/>
                </a:stretch>
              </p:blipFill>
              <p:spPr>
                <a:xfrm>
                  <a:off x="492218" y="2632222"/>
                  <a:ext cx="1941480" cy="543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6" name="Freihand 15">
                  <a:extLst>
                    <a:ext uri="{FF2B5EF4-FFF2-40B4-BE49-F238E27FC236}">
                      <a16:creationId xmlns:a16="http://schemas.microsoft.com/office/drawing/2014/main" id="{C61A1C9D-BC0A-84E6-B9E5-36E7E18452E4}"/>
                    </a:ext>
                  </a:extLst>
                </p14:cNvPr>
                <p14:cNvContentPartPr/>
                <p14:nvPr/>
              </p14:nvContentPartPr>
              <p14:xfrm>
                <a:off x="336338" y="2991142"/>
                <a:ext cx="2005920" cy="543960"/>
              </p14:xfrm>
            </p:contentPart>
          </mc:Choice>
          <mc:Fallback xmlns="">
            <p:pic>
              <p:nvPicPr>
                <p:cNvPr id="16" name="Freihand 15">
                  <a:extLst>
                    <a:ext uri="{FF2B5EF4-FFF2-40B4-BE49-F238E27FC236}">
                      <a16:creationId xmlns:a16="http://schemas.microsoft.com/office/drawing/2014/main" id="{C61A1C9D-BC0A-84E6-B9E5-36E7E18452E4}"/>
                    </a:ext>
                  </a:extLst>
                </p:cNvPr>
                <p:cNvPicPr/>
                <p:nvPr/>
              </p:nvPicPr>
              <p:blipFill>
                <a:blip r:embed="rId22"/>
                <a:stretch>
                  <a:fillRect/>
                </a:stretch>
              </p:blipFill>
              <p:spPr>
                <a:xfrm>
                  <a:off x="327698" y="2982142"/>
                  <a:ext cx="2023560" cy="56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8" name="Freihand 7">
                <a:extLst>
                  <a:ext uri="{FF2B5EF4-FFF2-40B4-BE49-F238E27FC236}">
                    <a16:creationId xmlns:a16="http://schemas.microsoft.com/office/drawing/2014/main" id="{80FBC264-204D-ED91-5005-1978B7D4C872}"/>
                  </a:ext>
                </a:extLst>
              </p14:cNvPr>
              <p14:cNvContentPartPr/>
              <p14:nvPr/>
            </p14:nvContentPartPr>
            <p14:xfrm>
              <a:off x="494738" y="3349702"/>
              <a:ext cx="1789920" cy="247680"/>
            </p14:xfrm>
          </p:contentPart>
        </mc:Choice>
        <mc:Fallback xmlns="">
          <p:pic>
            <p:nvPicPr>
              <p:cNvPr id="8" name="Freihand 7">
                <a:extLst>
                  <a:ext uri="{FF2B5EF4-FFF2-40B4-BE49-F238E27FC236}">
                    <a16:creationId xmlns:a16="http://schemas.microsoft.com/office/drawing/2014/main" id="{80FBC264-204D-ED91-5005-1978B7D4C872}"/>
                  </a:ext>
                </a:extLst>
              </p:cNvPr>
              <p:cNvPicPr/>
              <p:nvPr/>
            </p:nvPicPr>
            <p:blipFill>
              <a:blip r:embed="rId24"/>
              <a:stretch>
                <a:fillRect/>
              </a:stretch>
            </p:blipFill>
            <p:spPr>
              <a:xfrm>
                <a:off x="486098" y="3340702"/>
                <a:ext cx="1807560" cy="265320"/>
              </a:xfrm>
              <a:prstGeom prst="rect">
                <a:avLst/>
              </a:prstGeom>
            </p:spPr>
          </p:pic>
        </mc:Fallback>
      </mc:AlternateContent>
    </p:spTree>
    <p:extLst>
      <p:ext uri="{BB962C8B-B14F-4D97-AF65-F5344CB8AC3E}">
        <p14:creationId xmlns:p14="http://schemas.microsoft.com/office/powerpoint/2010/main" val="2957495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2540" b="1" dirty="0">
                <a:solidFill>
                  <a:srgbClr val="000000"/>
                </a:solidFill>
                <a:latin typeface="Arial"/>
              </a:rPr>
              <a:t>Reales Wirtschaftswachstums und BIP-</a:t>
            </a:r>
            <a:r>
              <a:rPr lang="de-DE" sz="2540" b="1" dirty="0" err="1">
                <a:solidFill>
                  <a:srgbClr val="000000"/>
                </a:solidFill>
                <a:latin typeface="Arial"/>
              </a:rPr>
              <a:t>Deflator</a:t>
            </a:r>
            <a:endParaRPr sz="2540" dirty="0"/>
          </a:p>
        </p:txBody>
      </p:sp>
      <p:sp>
        <p:nvSpPr>
          <p:cNvPr id="7" name="Text Box 3"/>
          <p:cNvSpPr txBox="1">
            <a:spLocks noChangeArrowheads="1"/>
          </p:cNvSpPr>
          <p:nvPr/>
        </p:nvSpPr>
        <p:spPr bwMode="auto">
          <a:xfrm>
            <a:off x="178932" y="794899"/>
            <a:ext cx="8397032" cy="5037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000" dirty="0">
                <a:solidFill>
                  <a:srgbClr val="000000"/>
                </a:solidFill>
              </a:rPr>
              <a:t>Das reale Wirtschaftswachstum ergibt sich als die Veränderungsrate des realen Kettenindex:</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 – BIP-Index</a:t>
            </a:r>
            <a:r>
              <a:rPr lang="de-DE" altLang="de-DE" sz="2000" baseline="-25000" dirty="0">
                <a:solidFill>
                  <a:srgbClr val="000000"/>
                </a:solidFill>
              </a:rPr>
              <a:t>real</a:t>
            </a:r>
            <a:r>
              <a:rPr lang="de-DE" altLang="de-DE" sz="2000" dirty="0">
                <a:solidFill>
                  <a:srgbClr val="000000"/>
                </a:solidFill>
              </a:rPr>
              <a:t>(t-1)</a:t>
            </a:r>
          </a:p>
          <a:p>
            <a:pPr eaLnBrk="1" hangingPunct="1">
              <a:buClrTx/>
            </a:pPr>
            <a:r>
              <a:rPr lang="de-DE" altLang="de-DE" sz="2000" dirty="0">
                <a:solidFill>
                  <a:srgbClr val="000000"/>
                </a:solidFill>
              </a:rPr>
              <a:t>Wirtschaftswachstum = g(t)=   </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(t-1)</a:t>
            </a:r>
          </a:p>
          <a:p>
            <a:pPr eaLnBrk="1" hangingPunct="1">
              <a:buClrTx/>
            </a:pPr>
            <a:endParaRPr lang="de-DE" altLang="de-DE" sz="2000" dirty="0">
              <a:solidFill>
                <a:srgbClr val="000000"/>
              </a:solidFill>
            </a:endParaRP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BIP-</a:t>
            </a:r>
            <a:r>
              <a:rPr lang="de-DE" altLang="de-DE" sz="2000" dirty="0" err="1">
                <a:solidFill>
                  <a:srgbClr val="000000"/>
                </a:solidFill>
              </a:rPr>
              <a:t>Index</a:t>
            </a:r>
            <a:r>
              <a:rPr lang="de-DE" altLang="de-DE" sz="2000" baseline="-25000" dirty="0" err="1">
                <a:solidFill>
                  <a:srgbClr val="000000"/>
                </a:solidFill>
              </a:rPr>
              <a:t>nom</a:t>
            </a:r>
            <a:r>
              <a:rPr lang="de-DE" altLang="de-DE" sz="2000" dirty="0">
                <a:solidFill>
                  <a:srgbClr val="000000"/>
                </a:solidFill>
              </a:rPr>
              <a:t>(t)</a:t>
            </a:r>
          </a:p>
          <a:p>
            <a:pPr eaLnBrk="1" hangingPunct="1">
              <a:buClrTx/>
            </a:pPr>
            <a:r>
              <a:rPr lang="de-DE" altLang="de-DE" sz="2000" dirty="0">
                <a:solidFill>
                  <a:srgbClr val="000000"/>
                </a:solidFill>
              </a:rPr>
              <a:t>BIP-</a:t>
            </a:r>
            <a:r>
              <a:rPr lang="de-DE" altLang="de-DE" sz="2000" dirty="0" err="1">
                <a:solidFill>
                  <a:srgbClr val="000000"/>
                </a:solidFill>
              </a:rPr>
              <a:t>Deflator</a:t>
            </a:r>
            <a:r>
              <a:rPr lang="de-DE" altLang="de-DE" sz="2000" dirty="0">
                <a:solidFill>
                  <a:srgbClr val="000000"/>
                </a:solidFill>
              </a:rPr>
              <a:t>(t)		=	      100</a:t>
            </a:r>
          </a:p>
          <a:p>
            <a:pPr eaLnBrk="1" hangingPunct="1">
              <a:buClrTx/>
            </a:pPr>
            <a:r>
              <a:rPr lang="de-DE" altLang="de-DE" sz="2000" dirty="0">
                <a:solidFill>
                  <a:srgbClr val="000000"/>
                </a:solidFill>
              </a:rPr>
              <a:t>								 		 BIP-Index</a:t>
            </a:r>
            <a:r>
              <a:rPr lang="de-DE" altLang="de-DE" sz="2000" baseline="-25000" dirty="0">
                <a:solidFill>
                  <a:srgbClr val="000000"/>
                </a:solidFill>
              </a:rPr>
              <a:t>real</a:t>
            </a:r>
            <a:r>
              <a:rPr lang="de-DE" altLang="de-DE" sz="2000" dirty="0">
                <a:solidFill>
                  <a:srgbClr val="000000"/>
                </a:solidFill>
              </a:rPr>
              <a:t>(t)</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	</a:t>
            </a:r>
          </a:p>
          <a:p>
            <a:pPr eaLnBrk="1" hangingPunct="1">
              <a:buClrTx/>
            </a:pPr>
            <a:r>
              <a:rPr lang="de-DE" altLang="de-DE" sz="2000" dirty="0">
                <a:solidFill>
                  <a:srgbClr val="000000"/>
                </a:solidFill>
              </a:rPr>
              <a:t>Die </a:t>
            </a:r>
            <a:r>
              <a:rPr lang="de-DE" altLang="de-DE" sz="2000" b="1" dirty="0">
                <a:solidFill>
                  <a:srgbClr val="000000"/>
                </a:solidFill>
              </a:rPr>
              <a:t>Veränderungsrate</a:t>
            </a:r>
            <a:r>
              <a:rPr lang="de-DE" altLang="de-DE" sz="2000" dirty="0">
                <a:solidFill>
                  <a:srgbClr val="000000"/>
                </a:solidFill>
              </a:rPr>
              <a:t> des BIP-</a:t>
            </a:r>
            <a:r>
              <a:rPr lang="de-DE" altLang="de-DE" sz="2000" dirty="0" err="1">
                <a:solidFill>
                  <a:srgbClr val="000000"/>
                </a:solidFill>
              </a:rPr>
              <a:t>Deflators</a:t>
            </a:r>
            <a:r>
              <a:rPr lang="de-DE" altLang="de-DE" sz="2000" dirty="0">
                <a:solidFill>
                  <a:srgbClr val="000000"/>
                </a:solidFill>
              </a:rPr>
              <a:t> wiederspiegelt den reinen Preiseffekt in der Veränderung des nominalen BIP (nicht der BIP-</a:t>
            </a:r>
            <a:r>
              <a:rPr lang="de-DE" altLang="de-DE" sz="2000" dirty="0" err="1">
                <a:solidFill>
                  <a:srgbClr val="000000"/>
                </a:solidFill>
              </a:rPr>
              <a:t>Deflator</a:t>
            </a:r>
            <a:r>
              <a:rPr lang="de-DE" altLang="de-DE" sz="2000" dirty="0">
                <a:solidFill>
                  <a:srgbClr val="000000"/>
                </a:solidFill>
              </a:rPr>
              <a:t> selbst wie in einer Berechnung mit Festpreisbasis)</a:t>
            </a:r>
            <a:r>
              <a:rPr lang="de-DE" altLang="de-DE" sz="2177" dirty="0">
                <a:solidFill>
                  <a:srgbClr val="000000"/>
                </a:solidFill>
              </a:rPr>
              <a:t>			</a:t>
            </a:r>
          </a:p>
        </p:txBody>
      </p:sp>
      <p:cxnSp>
        <p:nvCxnSpPr>
          <p:cNvPr id="4" name="Gerade Verbindung 3"/>
          <p:cNvCxnSpPr/>
          <p:nvPr/>
        </p:nvCxnSpPr>
        <p:spPr>
          <a:xfrm>
            <a:off x="3725762" y="2240347"/>
            <a:ext cx="45727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Gerade Verbindung 12"/>
          <p:cNvCxnSpPr/>
          <p:nvPr/>
        </p:nvCxnSpPr>
        <p:spPr>
          <a:xfrm>
            <a:off x="3899300" y="3759578"/>
            <a:ext cx="2286352"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Rechteck 10">
            <a:extLst>
              <a:ext uri="{FF2B5EF4-FFF2-40B4-BE49-F238E27FC236}">
                <a16:creationId xmlns:a16="http://schemas.microsoft.com/office/drawing/2014/main" id="{9205ED76-9A0D-4275-9886-98A35D2E6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C76F943F-CA5C-488C-BFAF-839B0DDD5333}"/>
              </a:ext>
            </a:extLst>
          </p:cNvPr>
          <p:cNvGrpSpPr/>
          <p:nvPr/>
        </p:nvGrpSpPr>
        <p:grpSpPr>
          <a:xfrm>
            <a:off x="4318298" y="1421182"/>
            <a:ext cx="4006440" cy="1445040"/>
            <a:chOff x="4318298" y="1421182"/>
            <a:chExt cx="4006440" cy="14450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1CFBCC2-6735-81C0-E03C-6FF43C89A51B}"/>
                    </a:ext>
                  </a:extLst>
                </p14:cNvPr>
                <p14:cNvContentPartPr/>
                <p14:nvPr/>
              </p14:nvContentPartPr>
              <p14:xfrm>
                <a:off x="4318298" y="1421182"/>
                <a:ext cx="1535040" cy="770040"/>
              </p14:xfrm>
            </p:contentPart>
          </mc:Choice>
          <mc:Fallback xmlns="">
            <p:pic>
              <p:nvPicPr>
                <p:cNvPr id="2" name="Freihand 1">
                  <a:extLst>
                    <a:ext uri="{FF2B5EF4-FFF2-40B4-BE49-F238E27FC236}">
                      <a16:creationId xmlns:a16="http://schemas.microsoft.com/office/drawing/2014/main" id="{81CFBCC2-6735-81C0-E03C-6FF43C89A51B}"/>
                    </a:ext>
                  </a:extLst>
                </p:cNvPr>
                <p:cNvPicPr/>
                <p:nvPr/>
              </p:nvPicPr>
              <p:blipFill>
                <a:blip r:embed="rId4"/>
                <a:stretch>
                  <a:fillRect/>
                </a:stretch>
              </p:blipFill>
              <p:spPr>
                <a:xfrm>
                  <a:off x="4309658" y="1412182"/>
                  <a:ext cx="1552680" cy="787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6540AB4C-C87B-6FDA-A6FD-462AA6B518A4}"/>
                    </a:ext>
                  </a:extLst>
                </p14:cNvPr>
                <p14:cNvContentPartPr/>
                <p14:nvPr/>
              </p14:nvContentPartPr>
              <p14:xfrm>
                <a:off x="6130898" y="1537102"/>
                <a:ext cx="1493280" cy="257760"/>
              </p14:xfrm>
            </p:contentPart>
          </mc:Choice>
          <mc:Fallback xmlns="">
            <p:pic>
              <p:nvPicPr>
                <p:cNvPr id="3" name="Freihand 2">
                  <a:extLst>
                    <a:ext uri="{FF2B5EF4-FFF2-40B4-BE49-F238E27FC236}">
                      <a16:creationId xmlns:a16="http://schemas.microsoft.com/office/drawing/2014/main" id="{6540AB4C-C87B-6FDA-A6FD-462AA6B518A4}"/>
                    </a:ext>
                  </a:extLst>
                </p:cNvPr>
                <p:cNvPicPr/>
                <p:nvPr/>
              </p:nvPicPr>
              <p:blipFill>
                <a:blip r:embed="rId6"/>
                <a:stretch>
                  <a:fillRect/>
                </a:stretch>
              </p:blipFill>
              <p:spPr>
                <a:xfrm>
                  <a:off x="6121898" y="1528462"/>
                  <a:ext cx="151092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6917CA59-204B-A2BA-5E1F-68AC382189DB}"/>
                    </a:ext>
                  </a:extLst>
                </p14:cNvPr>
                <p14:cNvContentPartPr/>
                <p14:nvPr/>
              </p14:nvContentPartPr>
              <p14:xfrm>
                <a:off x="6345818" y="1775422"/>
                <a:ext cx="1978920" cy="377640"/>
              </p14:xfrm>
            </p:contentPart>
          </mc:Choice>
          <mc:Fallback xmlns="">
            <p:pic>
              <p:nvPicPr>
                <p:cNvPr id="5" name="Freihand 4">
                  <a:extLst>
                    <a:ext uri="{FF2B5EF4-FFF2-40B4-BE49-F238E27FC236}">
                      <a16:creationId xmlns:a16="http://schemas.microsoft.com/office/drawing/2014/main" id="{6917CA59-204B-A2BA-5E1F-68AC382189DB}"/>
                    </a:ext>
                  </a:extLst>
                </p:cNvPr>
                <p:cNvPicPr/>
                <p:nvPr/>
              </p:nvPicPr>
              <p:blipFill>
                <a:blip r:embed="rId8"/>
                <a:stretch>
                  <a:fillRect/>
                </a:stretch>
              </p:blipFill>
              <p:spPr>
                <a:xfrm>
                  <a:off x="6337178" y="1766782"/>
                  <a:ext cx="199656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D86F655E-B280-67EA-209E-B86497AB3E6E}"/>
                    </a:ext>
                  </a:extLst>
                </p14:cNvPr>
                <p14:cNvContentPartPr/>
                <p14:nvPr/>
              </p14:nvContentPartPr>
              <p14:xfrm>
                <a:off x="4820858" y="2145862"/>
                <a:ext cx="2364840" cy="720360"/>
              </p14:xfrm>
            </p:contentPart>
          </mc:Choice>
          <mc:Fallback xmlns="">
            <p:pic>
              <p:nvPicPr>
                <p:cNvPr id="8" name="Freihand 7">
                  <a:extLst>
                    <a:ext uri="{FF2B5EF4-FFF2-40B4-BE49-F238E27FC236}">
                      <a16:creationId xmlns:a16="http://schemas.microsoft.com/office/drawing/2014/main" id="{D86F655E-B280-67EA-209E-B86497AB3E6E}"/>
                    </a:ext>
                  </a:extLst>
                </p:cNvPr>
                <p:cNvPicPr/>
                <p:nvPr/>
              </p:nvPicPr>
              <p:blipFill>
                <a:blip r:embed="rId10"/>
                <a:stretch>
                  <a:fillRect/>
                </a:stretch>
              </p:blipFill>
              <p:spPr>
                <a:xfrm>
                  <a:off x="4812218" y="2137222"/>
                  <a:ext cx="2382480" cy="73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0" name="Freihand 9">
                <a:extLst>
                  <a:ext uri="{FF2B5EF4-FFF2-40B4-BE49-F238E27FC236}">
                    <a16:creationId xmlns:a16="http://schemas.microsoft.com/office/drawing/2014/main" id="{F0ABD6F1-B289-DACE-C831-D7680977E667}"/>
                  </a:ext>
                </a:extLst>
              </p14:cNvPr>
              <p14:cNvContentPartPr/>
              <p14:nvPr/>
            </p14:nvContentPartPr>
            <p14:xfrm>
              <a:off x="4094378" y="3097702"/>
              <a:ext cx="2250360" cy="1477800"/>
            </p14:xfrm>
          </p:contentPart>
        </mc:Choice>
        <mc:Fallback xmlns="">
          <p:pic>
            <p:nvPicPr>
              <p:cNvPr id="10" name="Freihand 9">
                <a:extLst>
                  <a:ext uri="{FF2B5EF4-FFF2-40B4-BE49-F238E27FC236}">
                    <a16:creationId xmlns:a16="http://schemas.microsoft.com/office/drawing/2014/main" id="{F0ABD6F1-B289-DACE-C831-D7680977E667}"/>
                  </a:ext>
                </a:extLst>
              </p:cNvPr>
              <p:cNvPicPr/>
              <p:nvPr/>
            </p:nvPicPr>
            <p:blipFill>
              <a:blip r:embed="rId12"/>
              <a:stretch>
                <a:fillRect/>
              </a:stretch>
            </p:blipFill>
            <p:spPr>
              <a:xfrm>
                <a:off x="4085738" y="3088702"/>
                <a:ext cx="2268000" cy="14954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Freihand 11">
                <a:extLst>
                  <a:ext uri="{FF2B5EF4-FFF2-40B4-BE49-F238E27FC236}">
                    <a16:creationId xmlns:a16="http://schemas.microsoft.com/office/drawing/2014/main" id="{FE66F709-9AF7-FD42-9197-04871E22D7D1}"/>
                  </a:ext>
                </a:extLst>
              </p14:cNvPr>
              <p14:cNvContentPartPr/>
              <p14:nvPr/>
            </p14:nvContentPartPr>
            <p14:xfrm>
              <a:off x="3159458" y="3416302"/>
              <a:ext cx="879480" cy="640440"/>
            </p14:xfrm>
          </p:contentPart>
        </mc:Choice>
        <mc:Fallback xmlns="">
          <p:pic>
            <p:nvPicPr>
              <p:cNvPr id="12" name="Freihand 11">
                <a:extLst>
                  <a:ext uri="{FF2B5EF4-FFF2-40B4-BE49-F238E27FC236}">
                    <a16:creationId xmlns:a16="http://schemas.microsoft.com/office/drawing/2014/main" id="{FE66F709-9AF7-FD42-9197-04871E22D7D1}"/>
                  </a:ext>
                </a:extLst>
              </p:cNvPr>
              <p:cNvPicPr/>
              <p:nvPr/>
            </p:nvPicPr>
            <p:blipFill>
              <a:blip r:embed="rId14"/>
              <a:stretch>
                <a:fillRect/>
              </a:stretch>
            </p:blipFill>
            <p:spPr>
              <a:xfrm>
                <a:off x="3150818" y="3407302"/>
                <a:ext cx="897120" cy="658080"/>
              </a:xfrm>
              <a:prstGeom prst="rect">
                <a:avLst/>
              </a:prstGeom>
            </p:spPr>
          </p:pic>
        </mc:Fallback>
      </mc:AlternateContent>
      <p:grpSp>
        <p:nvGrpSpPr>
          <p:cNvPr id="43" name="Gruppieren 42">
            <a:extLst>
              <a:ext uri="{FF2B5EF4-FFF2-40B4-BE49-F238E27FC236}">
                <a16:creationId xmlns:a16="http://schemas.microsoft.com/office/drawing/2014/main" id="{62C07A0C-CB6F-2EBC-B38D-C7839FCD4D4A}"/>
              </a:ext>
            </a:extLst>
          </p:cNvPr>
          <p:cNvGrpSpPr/>
          <p:nvPr/>
        </p:nvGrpSpPr>
        <p:grpSpPr>
          <a:xfrm>
            <a:off x="10178" y="2357542"/>
            <a:ext cx="11469600" cy="1757520"/>
            <a:chOff x="10178" y="2357542"/>
            <a:chExt cx="11469600" cy="1757520"/>
          </a:xfrm>
        </p:grpSpPr>
        <mc:AlternateContent xmlns:mc="http://schemas.openxmlformats.org/markup-compatibility/2006" xmlns:p14="http://schemas.microsoft.com/office/powerpoint/2010/main">
          <mc:Choice Requires="p14">
            <p:contentPart p14:bwMode="auto" r:id="rId15">
              <p14:nvContentPartPr>
                <p14:cNvPr id="14" name="Freihand 13">
                  <a:extLst>
                    <a:ext uri="{FF2B5EF4-FFF2-40B4-BE49-F238E27FC236}">
                      <a16:creationId xmlns:a16="http://schemas.microsoft.com/office/drawing/2014/main" id="{426741C7-4681-5823-4880-FD751DDFDD72}"/>
                    </a:ext>
                  </a:extLst>
                </p14:cNvPr>
                <p14:cNvContentPartPr/>
                <p14:nvPr/>
              </p14:nvContentPartPr>
              <p14:xfrm>
                <a:off x="10178" y="3279142"/>
                <a:ext cx="2120040" cy="835920"/>
              </p14:xfrm>
            </p:contentPart>
          </mc:Choice>
          <mc:Fallback xmlns="">
            <p:pic>
              <p:nvPicPr>
                <p:cNvPr id="14" name="Freihand 13">
                  <a:extLst>
                    <a:ext uri="{FF2B5EF4-FFF2-40B4-BE49-F238E27FC236}">
                      <a16:creationId xmlns:a16="http://schemas.microsoft.com/office/drawing/2014/main" id="{426741C7-4681-5823-4880-FD751DDFDD72}"/>
                    </a:ext>
                  </a:extLst>
                </p:cNvPr>
                <p:cNvPicPr/>
                <p:nvPr/>
              </p:nvPicPr>
              <p:blipFill>
                <a:blip r:embed="rId16"/>
                <a:stretch>
                  <a:fillRect/>
                </a:stretch>
              </p:blipFill>
              <p:spPr>
                <a:xfrm>
                  <a:off x="1178" y="3270502"/>
                  <a:ext cx="2137680" cy="8535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Freihand 14">
                  <a:extLst>
                    <a:ext uri="{FF2B5EF4-FFF2-40B4-BE49-F238E27FC236}">
                      <a16:creationId xmlns:a16="http://schemas.microsoft.com/office/drawing/2014/main" id="{92F158EB-315A-D60B-FC42-F7A024794659}"/>
                    </a:ext>
                  </a:extLst>
                </p14:cNvPr>
                <p14:cNvContentPartPr/>
                <p14:nvPr/>
              </p14:nvContentPartPr>
              <p14:xfrm>
                <a:off x="1891538" y="3193102"/>
                <a:ext cx="5378400" cy="276840"/>
              </p14:xfrm>
            </p:contentPart>
          </mc:Choice>
          <mc:Fallback xmlns="">
            <p:pic>
              <p:nvPicPr>
                <p:cNvPr id="15" name="Freihand 14">
                  <a:extLst>
                    <a:ext uri="{FF2B5EF4-FFF2-40B4-BE49-F238E27FC236}">
                      <a16:creationId xmlns:a16="http://schemas.microsoft.com/office/drawing/2014/main" id="{92F158EB-315A-D60B-FC42-F7A024794659}"/>
                    </a:ext>
                  </a:extLst>
                </p:cNvPr>
                <p:cNvPicPr/>
                <p:nvPr/>
              </p:nvPicPr>
              <p:blipFill>
                <a:blip r:embed="rId18"/>
                <a:stretch>
                  <a:fillRect/>
                </a:stretch>
              </p:blipFill>
              <p:spPr>
                <a:xfrm>
                  <a:off x="1882538" y="3184102"/>
                  <a:ext cx="5396040" cy="2944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21ABE6A8-070F-8833-5932-1E59BE944FDB}"/>
                    </a:ext>
                  </a:extLst>
                </p14:cNvPr>
                <p14:cNvContentPartPr/>
                <p14:nvPr/>
              </p14:nvContentPartPr>
              <p14:xfrm>
                <a:off x="1881098" y="3434662"/>
                <a:ext cx="610920" cy="190080"/>
              </p14:xfrm>
            </p:contentPart>
          </mc:Choice>
          <mc:Fallback xmlns="">
            <p:pic>
              <p:nvPicPr>
                <p:cNvPr id="17" name="Freihand 16">
                  <a:extLst>
                    <a:ext uri="{FF2B5EF4-FFF2-40B4-BE49-F238E27FC236}">
                      <a16:creationId xmlns:a16="http://schemas.microsoft.com/office/drawing/2014/main" id="{21ABE6A8-070F-8833-5932-1E59BE944FDB}"/>
                    </a:ext>
                  </a:extLst>
                </p:cNvPr>
                <p:cNvPicPr/>
                <p:nvPr/>
              </p:nvPicPr>
              <p:blipFill>
                <a:blip r:embed="rId20"/>
                <a:stretch>
                  <a:fillRect/>
                </a:stretch>
              </p:blipFill>
              <p:spPr>
                <a:xfrm>
                  <a:off x="1872098" y="3426022"/>
                  <a:ext cx="6285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A889AE09-8A05-33A2-3C2E-3F71F1DEA444}"/>
                    </a:ext>
                  </a:extLst>
                </p14:cNvPr>
                <p14:cNvContentPartPr/>
                <p14:nvPr/>
              </p14:nvContentPartPr>
              <p14:xfrm>
                <a:off x="1763378" y="3145942"/>
                <a:ext cx="616320" cy="414000"/>
              </p14:xfrm>
            </p:contentPart>
          </mc:Choice>
          <mc:Fallback xmlns="">
            <p:pic>
              <p:nvPicPr>
                <p:cNvPr id="18" name="Freihand 17">
                  <a:extLst>
                    <a:ext uri="{FF2B5EF4-FFF2-40B4-BE49-F238E27FC236}">
                      <a16:creationId xmlns:a16="http://schemas.microsoft.com/office/drawing/2014/main" id="{A889AE09-8A05-33A2-3C2E-3F71F1DEA444}"/>
                    </a:ext>
                  </a:extLst>
                </p:cNvPr>
                <p:cNvPicPr/>
                <p:nvPr/>
              </p:nvPicPr>
              <p:blipFill>
                <a:blip r:embed="rId22"/>
                <a:stretch>
                  <a:fillRect/>
                </a:stretch>
              </p:blipFill>
              <p:spPr>
                <a:xfrm>
                  <a:off x="1754378" y="3136942"/>
                  <a:ext cx="633960" cy="4316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E5F9D0DE-19FA-6F35-71D7-6439BB2A6862}"/>
                    </a:ext>
                  </a:extLst>
                </p14:cNvPr>
                <p14:cNvContentPartPr/>
                <p14:nvPr/>
              </p14:nvContentPartPr>
              <p14:xfrm>
                <a:off x="7781498" y="2998702"/>
                <a:ext cx="63360" cy="267480"/>
              </p14:xfrm>
            </p:contentPart>
          </mc:Choice>
          <mc:Fallback xmlns="">
            <p:pic>
              <p:nvPicPr>
                <p:cNvPr id="20" name="Freihand 19">
                  <a:extLst>
                    <a:ext uri="{FF2B5EF4-FFF2-40B4-BE49-F238E27FC236}">
                      <a16:creationId xmlns:a16="http://schemas.microsoft.com/office/drawing/2014/main" id="{E5F9D0DE-19FA-6F35-71D7-6439BB2A6862}"/>
                    </a:ext>
                  </a:extLst>
                </p:cNvPr>
                <p:cNvPicPr/>
                <p:nvPr/>
              </p:nvPicPr>
              <p:blipFill>
                <a:blip r:embed="rId24"/>
                <a:stretch>
                  <a:fillRect/>
                </a:stretch>
              </p:blipFill>
              <p:spPr>
                <a:xfrm>
                  <a:off x="7772498" y="2990062"/>
                  <a:ext cx="8100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0FAA35EA-E9DC-A0C8-B0A3-81DB2F388300}"/>
                    </a:ext>
                  </a:extLst>
                </p14:cNvPr>
                <p14:cNvContentPartPr/>
                <p14:nvPr/>
              </p14:nvContentPartPr>
              <p14:xfrm>
                <a:off x="7620938" y="2830582"/>
                <a:ext cx="320760" cy="293040"/>
              </p14:xfrm>
            </p:contentPart>
          </mc:Choice>
          <mc:Fallback xmlns="">
            <p:pic>
              <p:nvPicPr>
                <p:cNvPr id="21" name="Freihand 20">
                  <a:extLst>
                    <a:ext uri="{FF2B5EF4-FFF2-40B4-BE49-F238E27FC236}">
                      <a16:creationId xmlns:a16="http://schemas.microsoft.com/office/drawing/2014/main" id="{0FAA35EA-E9DC-A0C8-B0A3-81DB2F388300}"/>
                    </a:ext>
                  </a:extLst>
                </p:cNvPr>
                <p:cNvPicPr/>
                <p:nvPr/>
              </p:nvPicPr>
              <p:blipFill>
                <a:blip r:embed="rId26"/>
                <a:stretch>
                  <a:fillRect/>
                </a:stretch>
              </p:blipFill>
              <p:spPr>
                <a:xfrm>
                  <a:off x="7612298" y="2821942"/>
                  <a:ext cx="338400" cy="3106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35E2239A-0540-D3CB-18BD-DA94398494CB}"/>
                    </a:ext>
                  </a:extLst>
                </p14:cNvPr>
                <p14:cNvContentPartPr/>
                <p14:nvPr/>
              </p14:nvContentPartPr>
              <p14:xfrm>
                <a:off x="7996058" y="2979982"/>
                <a:ext cx="394200" cy="245160"/>
              </p14:xfrm>
            </p:contentPart>
          </mc:Choice>
          <mc:Fallback xmlns="">
            <p:pic>
              <p:nvPicPr>
                <p:cNvPr id="22" name="Freihand 21">
                  <a:extLst>
                    <a:ext uri="{FF2B5EF4-FFF2-40B4-BE49-F238E27FC236}">
                      <a16:creationId xmlns:a16="http://schemas.microsoft.com/office/drawing/2014/main" id="{35E2239A-0540-D3CB-18BD-DA94398494CB}"/>
                    </a:ext>
                  </a:extLst>
                </p:cNvPr>
                <p:cNvPicPr/>
                <p:nvPr/>
              </p:nvPicPr>
              <p:blipFill>
                <a:blip r:embed="rId28"/>
                <a:stretch>
                  <a:fillRect/>
                </a:stretch>
              </p:blipFill>
              <p:spPr>
                <a:xfrm>
                  <a:off x="7987418" y="2971342"/>
                  <a:ext cx="41184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3" name="Freihand 22">
                  <a:extLst>
                    <a:ext uri="{FF2B5EF4-FFF2-40B4-BE49-F238E27FC236}">
                      <a16:creationId xmlns:a16="http://schemas.microsoft.com/office/drawing/2014/main" id="{0AB05512-E2A6-0B3D-98EB-ECAE6147EDED}"/>
                    </a:ext>
                  </a:extLst>
                </p14:cNvPr>
                <p14:cNvContentPartPr/>
                <p14:nvPr/>
              </p14:nvContentPartPr>
              <p14:xfrm>
                <a:off x="8324738" y="2832742"/>
                <a:ext cx="236160" cy="272520"/>
              </p14:xfrm>
            </p:contentPart>
          </mc:Choice>
          <mc:Fallback xmlns="">
            <p:pic>
              <p:nvPicPr>
                <p:cNvPr id="23" name="Freihand 22">
                  <a:extLst>
                    <a:ext uri="{FF2B5EF4-FFF2-40B4-BE49-F238E27FC236}">
                      <a16:creationId xmlns:a16="http://schemas.microsoft.com/office/drawing/2014/main" id="{0AB05512-E2A6-0B3D-98EB-ECAE6147EDED}"/>
                    </a:ext>
                  </a:extLst>
                </p:cNvPr>
                <p:cNvPicPr/>
                <p:nvPr/>
              </p:nvPicPr>
              <p:blipFill>
                <a:blip r:embed="rId30"/>
                <a:stretch>
                  <a:fillRect/>
                </a:stretch>
              </p:blipFill>
              <p:spPr>
                <a:xfrm>
                  <a:off x="8315738" y="2823742"/>
                  <a:ext cx="2538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4" name="Freihand 23">
                  <a:extLst>
                    <a:ext uri="{FF2B5EF4-FFF2-40B4-BE49-F238E27FC236}">
                      <a16:creationId xmlns:a16="http://schemas.microsoft.com/office/drawing/2014/main" id="{3D8987A0-F74F-FBC3-DE40-E333C43A66CD}"/>
                    </a:ext>
                  </a:extLst>
                </p14:cNvPr>
                <p14:cNvContentPartPr/>
                <p14:nvPr/>
              </p14:nvContentPartPr>
              <p14:xfrm>
                <a:off x="8628578" y="2912662"/>
                <a:ext cx="304200" cy="196200"/>
              </p14:xfrm>
            </p:contentPart>
          </mc:Choice>
          <mc:Fallback xmlns="">
            <p:pic>
              <p:nvPicPr>
                <p:cNvPr id="24" name="Freihand 23">
                  <a:extLst>
                    <a:ext uri="{FF2B5EF4-FFF2-40B4-BE49-F238E27FC236}">
                      <a16:creationId xmlns:a16="http://schemas.microsoft.com/office/drawing/2014/main" id="{3D8987A0-F74F-FBC3-DE40-E333C43A66CD}"/>
                    </a:ext>
                  </a:extLst>
                </p:cNvPr>
                <p:cNvPicPr/>
                <p:nvPr/>
              </p:nvPicPr>
              <p:blipFill>
                <a:blip r:embed="rId32"/>
                <a:stretch>
                  <a:fillRect/>
                </a:stretch>
              </p:blipFill>
              <p:spPr>
                <a:xfrm>
                  <a:off x="8619938" y="2903662"/>
                  <a:ext cx="32184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5" name="Freihand 24">
                  <a:extLst>
                    <a:ext uri="{FF2B5EF4-FFF2-40B4-BE49-F238E27FC236}">
                      <a16:creationId xmlns:a16="http://schemas.microsoft.com/office/drawing/2014/main" id="{3E94A705-2B65-764B-1E1B-AE33B2074749}"/>
                    </a:ext>
                  </a:extLst>
                </p14:cNvPr>
                <p14:cNvContentPartPr/>
                <p14:nvPr/>
              </p14:nvContentPartPr>
              <p14:xfrm>
                <a:off x="8889218" y="2781262"/>
                <a:ext cx="38520" cy="62640"/>
              </p14:xfrm>
            </p:contentPart>
          </mc:Choice>
          <mc:Fallback xmlns="">
            <p:pic>
              <p:nvPicPr>
                <p:cNvPr id="25" name="Freihand 24">
                  <a:extLst>
                    <a:ext uri="{FF2B5EF4-FFF2-40B4-BE49-F238E27FC236}">
                      <a16:creationId xmlns:a16="http://schemas.microsoft.com/office/drawing/2014/main" id="{3E94A705-2B65-764B-1E1B-AE33B2074749}"/>
                    </a:ext>
                  </a:extLst>
                </p:cNvPr>
                <p:cNvPicPr/>
                <p:nvPr/>
              </p:nvPicPr>
              <p:blipFill>
                <a:blip r:embed="rId34"/>
                <a:stretch>
                  <a:fillRect/>
                </a:stretch>
              </p:blipFill>
              <p:spPr>
                <a:xfrm>
                  <a:off x="8880218" y="2772262"/>
                  <a:ext cx="5616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6" name="Freihand 25">
                  <a:extLst>
                    <a:ext uri="{FF2B5EF4-FFF2-40B4-BE49-F238E27FC236}">
                      <a16:creationId xmlns:a16="http://schemas.microsoft.com/office/drawing/2014/main" id="{AB1B643D-B016-46AF-B2DB-E74C923BB5B7}"/>
                    </a:ext>
                  </a:extLst>
                </p14:cNvPr>
                <p14:cNvContentPartPr/>
                <p14:nvPr/>
              </p14:nvContentPartPr>
              <p14:xfrm>
                <a:off x="9058418" y="2745262"/>
                <a:ext cx="392760" cy="303480"/>
              </p14:xfrm>
            </p:contentPart>
          </mc:Choice>
          <mc:Fallback xmlns="">
            <p:pic>
              <p:nvPicPr>
                <p:cNvPr id="26" name="Freihand 25">
                  <a:extLst>
                    <a:ext uri="{FF2B5EF4-FFF2-40B4-BE49-F238E27FC236}">
                      <a16:creationId xmlns:a16="http://schemas.microsoft.com/office/drawing/2014/main" id="{AB1B643D-B016-46AF-B2DB-E74C923BB5B7}"/>
                    </a:ext>
                  </a:extLst>
                </p:cNvPr>
                <p:cNvPicPr/>
                <p:nvPr/>
              </p:nvPicPr>
              <p:blipFill>
                <a:blip r:embed="rId36"/>
                <a:stretch>
                  <a:fillRect/>
                </a:stretch>
              </p:blipFill>
              <p:spPr>
                <a:xfrm>
                  <a:off x="9049778" y="2736622"/>
                  <a:ext cx="41040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7" name="Freihand 26">
                  <a:extLst>
                    <a:ext uri="{FF2B5EF4-FFF2-40B4-BE49-F238E27FC236}">
                      <a16:creationId xmlns:a16="http://schemas.microsoft.com/office/drawing/2014/main" id="{3AF04099-4F93-76C3-C76C-3C4794481BD2}"/>
                    </a:ext>
                  </a:extLst>
                </p14:cNvPr>
                <p14:cNvContentPartPr/>
                <p14:nvPr/>
              </p14:nvContentPartPr>
              <p14:xfrm>
                <a:off x="9446498" y="2810422"/>
                <a:ext cx="160200" cy="206280"/>
              </p14:xfrm>
            </p:contentPart>
          </mc:Choice>
          <mc:Fallback xmlns="">
            <p:pic>
              <p:nvPicPr>
                <p:cNvPr id="27" name="Freihand 26">
                  <a:extLst>
                    <a:ext uri="{FF2B5EF4-FFF2-40B4-BE49-F238E27FC236}">
                      <a16:creationId xmlns:a16="http://schemas.microsoft.com/office/drawing/2014/main" id="{3AF04099-4F93-76C3-C76C-3C4794481BD2}"/>
                    </a:ext>
                  </a:extLst>
                </p:cNvPr>
                <p:cNvPicPr/>
                <p:nvPr/>
              </p:nvPicPr>
              <p:blipFill>
                <a:blip r:embed="rId38"/>
                <a:stretch>
                  <a:fillRect/>
                </a:stretch>
              </p:blipFill>
              <p:spPr>
                <a:xfrm>
                  <a:off x="9437498" y="2801782"/>
                  <a:ext cx="17784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8" name="Freihand 27">
                  <a:extLst>
                    <a:ext uri="{FF2B5EF4-FFF2-40B4-BE49-F238E27FC236}">
                      <a16:creationId xmlns:a16="http://schemas.microsoft.com/office/drawing/2014/main" id="{14413A10-5902-51D5-D4EC-48AB67E2F981}"/>
                    </a:ext>
                  </a:extLst>
                </p14:cNvPr>
                <p14:cNvContentPartPr/>
                <p14:nvPr/>
              </p14:nvContentPartPr>
              <p14:xfrm>
                <a:off x="9877418" y="2630422"/>
                <a:ext cx="628560" cy="245880"/>
              </p14:xfrm>
            </p:contentPart>
          </mc:Choice>
          <mc:Fallback xmlns="">
            <p:pic>
              <p:nvPicPr>
                <p:cNvPr id="28" name="Freihand 27">
                  <a:extLst>
                    <a:ext uri="{FF2B5EF4-FFF2-40B4-BE49-F238E27FC236}">
                      <a16:creationId xmlns:a16="http://schemas.microsoft.com/office/drawing/2014/main" id="{14413A10-5902-51D5-D4EC-48AB67E2F981}"/>
                    </a:ext>
                  </a:extLst>
                </p:cNvPr>
                <p:cNvPicPr/>
                <p:nvPr/>
              </p:nvPicPr>
              <p:blipFill>
                <a:blip r:embed="rId40"/>
                <a:stretch>
                  <a:fillRect/>
                </a:stretch>
              </p:blipFill>
              <p:spPr>
                <a:xfrm>
                  <a:off x="9868778" y="2621782"/>
                  <a:ext cx="64620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9" name="Freihand 28">
                  <a:extLst>
                    <a:ext uri="{FF2B5EF4-FFF2-40B4-BE49-F238E27FC236}">
                      <a16:creationId xmlns:a16="http://schemas.microsoft.com/office/drawing/2014/main" id="{2DA8D378-73FB-7EBA-A988-CF7F7092FF55}"/>
                    </a:ext>
                  </a:extLst>
                </p14:cNvPr>
                <p14:cNvContentPartPr/>
                <p14:nvPr/>
              </p14:nvContentPartPr>
              <p14:xfrm>
                <a:off x="8088218" y="3436462"/>
                <a:ext cx="315000" cy="343440"/>
              </p14:xfrm>
            </p:contentPart>
          </mc:Choice>
          <mc:Fallback xmlns="">
            <p:pic>
              <p:nvPicPr>
                <p:cNvPr id="29" name="Freihand 28">
                  <a:extLst>
                    <a:ext uri="{FF2B5EF4-FFF2-40B4-BE49-F238E27FC236}">
                      <a16:creationId xmlns:a16="http://schemas.microsoft.com/office/drawing/2014/main" id="{2DA8D378-73FB-7EBA-A988-CF7F7092FF55}"/>
                    </a:ext>
                  </a:extLst>
                </p:cNvPr>
                <p:cNvPicPr/>
                <p:nvPr/>
              </p:nvPicPr>
              <p:blipFill>
                <a:blip r:embed="rId42"/>
                <a:stretch>
                  <a:fillRect/>
                </a:stretch>
              </p:blipFill>
              <p:spPr>
                <a:xfrm>
                  <a:off x="8079578" y="3427462"/>
                  <a:ext cx="332640" cy="361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0" name="Freihand 29">
                  <a:extLst>
                    <a:ext uri="{FF2B5EF4-FFF2-40B4-BE49-F238E27FC236}">
                      <a16:creationId xmlns:a16="http://schemas.microsoft.com/office/drawing/2014/main" id="{FE143148-EE70-F580-C562-3CA4390E2401}"/>
                    </a:ext>
                  </a:extLst>
                </p14:cNvPr>
                <p14:cNvContentPartPr/>
                <p14:nvPr/>
              </p14:nvContentPartPr>
              <p14:xfrm>
                <a:off x="8441378" y="3476782"/>
                <a:ext cx="194400" cy="200520"/>
              </p14:xfrm>
            </p:contentPart>
          </mc:Choice>
          <mc:Fallback xmlns="">
            <p:pic>
              <p:nvPicPr>
                <p:cNvPr id="30" name="Freihand 29">
                  <a:extLst>
                    <a:ext uri="{FF2B5EF4-FFF2-40B4-BE49-F238E27FC236}">
                      <a16:creationId xmlns:a16="http://schemas.microsoft.com/office/drawing/2014/main" id="{FE143148-EE70-F580-C562-3CA4390E2401}"/>
                    </a:ext>
                  </a:extLst>
                </p:cNvPr>
                <p:cNvPicPr/>
                <p:nvPr/>
              </p:nvPicPr>
              <p:blipFill>
                <a:blip r:embed="rId44"/>
                <a:stretch>
                  <a:fillRect/>
                </a:stretch>
              </p:blipFill>
              <p:spPr>
                <a:xfrm>
                  <a:off x="8432378" y="3468142"/>
                  <a:ext cx="21204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1" name="Freihand 30">
                  <a:extLst>
                    <a:ext uri="{FF2B5EF4-FFF2-40B4-BE49-F238E27FC236}">
                      <a16:creationId xmlns:a16="http://schemas.microsoft.com/office/drawing/2014/main" id="{679C5485-E683-67F0-78A3-B868A92E70BA}"/>
                    </a:ext>
                  </a:extLst>
                </p14:cNvPr>
                <p14:cNvContentPartPr/>
                <p14:nvPr/>
              </p14:nvContentPartPr>
              <p14:xfrm>
                <a:off x="8649458" y="3449062"/>
                <a:ext cx="180360" cy="236880"/>
              </p14:xfrm>
            </p:contentPart>
          </mc:Choice>
          <mc:Fallback xmlns="">
            <p:pic>
              <p:nvPicPr>
                <p:cNvPr id="31" name="Freihand 30">
                  <a:extLst>
                    <a:ext uri="{FF2B5EF4-FFF2-40B4-BE49-F238E27FC236}">
                      <a16:creationId xmlns:a16="http://schemas.microsoft.com/office/drawing/2014/main" id="{679C5485-E683-67F0-78A3-B868A92E70BA}"/>
                    </a:ext>
                  </a:extLst>
                </p:cNvPr>
                <p:cNvPicPr/>
                <p:nvPr/>
              </p:nvPicPr>
              <p:blipFill>
                <a:blip r:embed="rId46"/>
                <a:stretch>
                  <a:fillRect/>
                </a:stretch>
              </p:blipFill>
              <p:spPr>
                <a:xfrm>
                  <a:off x="8640458" y="3440062"/>
                  <a:ext cx="1980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2" name="Freihand 31">
                  <a:extLst>
                    <a:ext uri="{FF2B5EF4-FFF2-40B4-BE49-F238E27FC236}">
                      <a16:creationId xmlns:a16="http://schemas.microsoft.com/office/drawing/2014/main" id="{E6D6C0D1-29EA-11E5-C47F-48608512C23D}"/>
                    </a:ext>
                  </a:extLst>
                </p14:cNvPr>
                <p14:cNvContentPartPr/>
                <p14:nvPr/>
              </p14:nvContentPartPr>
              <p14:xfrm>
                <a:off x="8892458" y="3472822"/>
                <a:ext cx="483120" cy="157320"/>
              </p14:xfrm>
            </p:contentPart>
          </mc:Choice>
          <mc:Fallback xmlns="">
            <p:pic>
              <p:nvPicPr>
                <p:cNvPr id="32" name="Freihand 31">
                  <a:extLst>
                    <a:ext uri="{FF2B5EF4-FFF2-40B4-BE49-F238E27FC236}">
                      <a16:creationId xmlns:a16="http://schemas.microsoft.com/office/drawing/2014/main" id="{E6D6C0D1-29EA-11E5-C47F-48608512C23D}"/>
                    </a:ext>
                  </a:extLst>
                </p:cNvPr>
                <p:cNvPicPr/>
                <p:nvPr/>
              </p:nvPicPr>
              <p:blipFill>
                <a:blip r:embed="rId48"/>
                <a:stretch>
                  <a:fillRect/>
                </a:stretch>
              </p:blipFill>
              <p:spPr>
                <a:xfrm>
                  <a:off x="8883818" y="3463822"/>
                  <a:ext cx="50076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3" name="Freihand 32">
                  <a:extLst>
                    <a:ext uri="{FF2B5EF4-FFF2-40B4-BE49-F238E27FC236}">
                      <a16:creationId xmlns:a16="http://schemas.microsoft.com/office/drawing/2014/main" id="{77F4EE0E-6AEB-437A-EE22-3DD299E51A01}"/>
                    </a:ext>
                  </a:extLst>
                </p14:cNvPr>
                <p14:cNvContentPartPr/>
                <p14:nvPr/>
              </p14:nvContentPartPr>
              <p14:xfrm>
                <a:off x="9407258" y="3265102"/>
                <a:ext cx="153720" cy="311400"/>
              </p14:xfrm>
            </p:contentPart>
          </mc:Choice>
          <mc:Fallback xmlns="">
            <p:pic>
              <p:nvPicPr>
                <p:cNvPr id="33" name="Freihand 32">
                  <a:extLst>
                    <a:ext uri="{FF2B5EF4-FFF2-40B4-BE49-F238E27FC236}">
                      <a16:creationId xmlns:a16="http://schemas.microsoft.com/office/drawing/2014/main" id="{77F4EE0E-6AEB-437A-EE22-3DD299E51A01}"/>
                    </a:ext>
                  </a:extLst>
                </p:cNvPr>
                <p:cNvPicPr/>
                <p:nvPr/>
              </p:nvPicPr>
              <p:blipFill>
                <a:blip r:embed="rId50"/>
                <a:stretch>
                  <a:fillRect/>
                </a:stretch>
              </p:blipFill>
              <p:spPr>
                <a:xfrm>
                  <a:off x="9398258" y="3256102"/>
                  <a:ext cx="171360" cy="32904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4" name="Freihand 33">
                  <a:extLst>
                    <a:ext uri="{FF2B5EF4-FFF2-40B4-BE49-F238E27FC236}">
                      <a16:creationId xmlns:a16="http://schemas.microsoft.com/office/drawing/2014/main" id="{A26EC78B-A544-9FE8-2D06-2F9B1D1FCF28}"/>
                    </a:ext>
                  </a:extLst>
                </p14:cNvPr>
                <p14:cNvContentPartPr/>
                <p14:nvPr/>
              </p14:nvContentPartPr>
              <p14:xfrm>
                <a:off x="9622898" y="3310822"/>
                <a:ext cx="557640" cy="228960"/>
              </p14:xfrm>
            </p:contentPart>
          </mc:Choice>
          <mc:Fallback xmlns="">
            <p:pic>
              <p:nvPicPr>
                <p:cNvPr id="34" name="Freihand 33">
                  <a:extLst>
                    <a:ext uri="{FF2B5EF4-FFF2-40B4-BE49-F238E27FC236}">
                      <a16:creationId xmlns:a16="http://schemas.microsoft.com/office/drawing/2014/main" id="{A26EC78B-A544-9FE8-2D06-2F9B1D1FCF28}"/>
                    </a:ext>
                  </a:extLst>
                </p:cNvPr>
                <p:cNvPicPr/>
                <p:nvPr/>
              </p:nvPicPr>
              <p:blipFill>
                <a:blip r:embed="rId52"/>
                <a:stretch>
                  <a:fillRect/>
                </a:stretch>
              </p:blipFill>
              <p:spPr>
                <a:xfrm>
                  <a:off x="9614258" y="3302182"/>
                  <a:ext cx="57528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5" name="Freihand 34">
                  <a:extLst>
                    <a:ext uri="{FF2B5EF4-FFF2-40B4-BE49-F238E27FC236}">
                      <a16:creationId xmlns:a16="http://schemas.microsoft.com/office/drawing/2014/main" id="{96EB641C-27E9-C7A0-B401-8E40DA69292E}"/>
                    </a:ext>
                  </a:extLst>
                </p14:cNvPr>
                <p14:cNvContentPartPr/>
                <p14:nvPr/>
              </p14:nvContentPartPr>
              <p14:xfrm>
                <a:off x="10170818" y="3127942"/>
                <a:ext cx="105480" cy="335520"/>
              </p14:xfrm>
            </p:contentPart>
          </mc:Choice>
          <mc:Fallback xmlns="">
            <p:pic>
              <p:nvPicPr>
                <p:cNvPr id="35" name="Freihand 34">
                  <a:extLst>
                    <a:ext uri="{FF2B5EF4-FFF2-40B4-BE49-F238E27FC236}">
                      <a16:creationId xmlns:a16="http://schemas.microsoft.com/office/drawing/2014/main" id="{96EB641C-27E9-C7A0-B401-8E40DA69292E}"/>
                    </a:ext>
                  </a:extLst>
                </p:cNvPr>
                <p:cNvPicPr/>
                <p:nvPr/>
              </p:nvPicPr>
              <p:blipFill>
                <a:blip r:embed="rId54"/>
                <a:stretch>
                  <a:fillRect/>
                </a:stretch>
              </p:blipFill>
              <p:spPr>
                <a:xfrm>
                  <a:off x="10161818" y="3118942"/>
                  <a:ext cx="123120" cy="3531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6" name="Freihand 35">
                  <a:extLst>
                    <a:ext uri="{FF2B5EF4-FFF2-40B4-BE49-F238E27FC236}">
                      <a16:creationId xmlns:a16="http://schemas.microsoft.com/office/drawing/2014/main" id="{F1E4F255-B8C5-AB73-318C-6668C27AE026}"/>
                    </a:ext>
                  </a:extLst>
                </p14:cNvPr>
                <p14:cNvContentPartPr/>
                <p14:nvPr/>
              </p14:nvContentPartPr>
              <p14:xfrm>
                <a:off x="10127978" y="3144862"/>
                <a:ext cx="124200" cy="57240"/>
              </p14:xfrm>
            </p:contentPart>
          </mc:Choice>
          <mc:Fallback xmlns="">
            <p:pic>
              <p:nvPicPr>
                <p:cNvPr id="36" name="Freihand 35">
                  <a:extLst>
                    <a:ext uri="{FF2B5EF4-FFF2-40B4-BE49-F238E27FC236}">
                      <a16:creationId xmlns:a16="http://schemas.microsoft.com/office/drawing/2014/main" id="{F1E4F255-B8C5-AB73-318C-6668C27AE026}"/>
                    </a:ext>
                  </a:extLst>
                </p:cNvPr>
                <p:cNvPicPr/>
                <p:nvPr/>
              </p:nvPicPr>
              <p:blipFill>
                <a:blip r:embed="rId56"/>
                <a:stretch>
                  <a:fillRect/>
                </a:stretch>
              </p:blipFill>
              <p:spPr>
                <a:xfrm>
                  <a:off x="10119338" y="3135862"/>
                  <a:ext cx="14184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7" name="Freihand 36">
                  <a:extLst>
                    <a:ext uri="{FF2B5EF4-FFF2-40B4-BE49-F238E27FC236}">
                      <a16:creationId xmlns:a16="http://schemas.microsoft.com/office/drawing/2014/main" id="{0DD24577-A814-A1DA-4A0A-A56C201C2986}"/>
                    </a:ext>
                  </a:extLst>
                </p14:cNvPr>
                <p14:cNvContentPartPr/>
                <p14:nvPr/>
              </p14:nvContentPartPr>
              <p14:xfrm>
                <a:off x="10331378" y="3254302"/>
                <a:ext cx="143640" cy="142920"/>
              </p14:xfrm>
            </p:contentPart>
          </mc:Choice>
          <mc:Fallback xmlns="">
            <p:pic>
              <p:nvPicPr>
                <p:cNvPr id="37" name="Freihand 36">
                  <a:extLst>
                    <a:ext uri="{FF2B5EF4-FFF2-40B4-BE49-F238E27FC236}">
                      <a16:creationId xmlns:a16="http://schemas.microsoft.com/office/drawing/2014/main" id="{0DD24577-A814-A1DA-4A0A-A56C201C2986}"/>
                    </a:ext>
                  </a:extLst>
                </p:cNvPr>
                <p:cNvPicPr/>
                <p:nvPr/>
              </p:nvPicPr>
              <p:blipFill>
                <a:blip r:embed="rId58"/>
                <a:stretch>
                  <a:fillRect/>
                </a:stretch>
              </p:blipFill>
              <p:spPr>
                <a:xfrm>
                  <a:off x="10322378" y="3245302"/>
                  <a:ext cx="1612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8" name="Freihand 37">
                  <a:extLst>
                    <a:ext uri="{FF2B5EF4-FFF2-40B4-BE49-F238E27FC236}">
                      <a16:creationId xmlns:a16="http://schemas.microsoft.com/office/drawing/2014/main" id="{00E21CAE-C89B-FF85-BDF1-DB5356132810}"/>
                    </a:ext>
                  </a:extLst>
                </p14:cNvPr>
                <p14:cNvContentPartPr/>
                <p14:nvPr/>
              </p14:nvContentPartPr>
              <p14:xfrm>
                <a:off x="10518938" y="3014902"/>
                <a:ext cx="270720" cy="363600"/>
              </p14:xfrm>
            </p:contentPart>
          </mc:Choice>
          <mc:Fallback xmlns="">
            <p:pic>
              <p:nvPicPr>
                <p:cNvPr id="38" name="Freihand 37">
                  <a:extLst>
                    <a:ext uri="{FF2B5EF4-FFF2-40B4-BE49-F238E27FC236}">
                      <a16:creationId xmlns:a16="http://schemas.microsoft.com/office/drawing/2014/main" id="{00E21CAE-C89B-FF85-BDF1-DB5356132810}"/>
                    </a:ext>
                  </a:extLst>
                </p:cNvPr>
                <p:cNvPicPr/>
                <p:nvPr/>
              </p:nvPicPr>
              <p:blipFill>
                <a:blip r:embed="rId60"/>
                <a:stretch>
                  <a:fillRect/>
                </a:stretch>
              </p:blipFill>
              <p:spPr>
                <a:xfrm>
                  <a:off x="10510298" y="3005902"/>
                  <a:ext cx="288360" cy="3812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9" name="Freihand 38">
                  <a:extLst>
                    <a:ext uri="{FF2B5EF4-FFF2-40B4-BE49-F238E27FC236}">
                      <a16:creationId xmlns:a16="http://schemas.microsoft.com/office/drawing/2014/main" id="{F642D520-1FE4-316E-B417-FD000EF1400F}"/>
                    </a:ext>
                  </a:extLst>
                </p14:cNvPr>
                <p14:cNvContentPartPr/>
                <p14:nvPr/>
              </p14:nvContentPartPr>
              <p14:xfrm>
                <a:off x="10846178" y="2909782"/>
                <a:ext cx="534960" cy="593640"/>
              </p14:xfrm>
            </p:contentPart>
          </mc:Choice>
          <mc:Fallback xmlns="">
            <p:pic>
              <p:nvPicPr>
                <p:cNvPr id="39" name="Freihand 38">
                  <a:extLst>
                    <a:ext uri="{FF2B5EF4-FFF2-40B4-BE49-F238E27FC236}">
                      <a16:creationId xmlns:a16="http://schemas.microsoft.com/office/drawing/2014/main" id="{F642D520-1FE4-316E-B417-FD000EF1400F}"/>
                    </a:ext>
                  </a:extLst>
                </p:cNvPr>
                <p:cNvPicPr/>
                <p:nvPr/>
              </p:nvPicPr>
              <p:blipFill>
                <a:blip r:embed="rId62"/>
                <a:stretch>
                  <a:fillRect/>
                </a:stretch>
              </p:blipFill>
              <p:spPr>
                <a:xfrm>
                  <a:off x="10837178" y="2900782"/>
                  <a:ext cx="552600" cy="61128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0" name="Freihand 39">
                  <a:extLst>
                    <a:ext uri="{FF2B5EF4-FFF2-40B4-BE49-F238E27FC236}">
                      <a16:creationId xmlns:a16="http://schemas.microsoft.com/office/drawing/2014/main" id="{966EA1E9-DC83-C0B7-3B9B-E0D1F68104AC}"/>
                    </a:ext>
                  </a:extLst>
                </p14:cNvPr>
                <p14:cNvContentPartPr/>
                <p14:nvPr/>
              </p14:nvContentPartPr>
              <p14:xfrm>
                <a:off x="7938458" y="3445822"/>
                <a:ext cx="3541320" cy="590040"/>
              </p14:xfrm>
            </p:contentPart>
          </mc:Choice>
          <mc:Fallback xmlns="">
            <p:pic>
              <p:nvPicPr>
                <p:cNvPr id="40" name="Freihand 39">
                  <a:extLst>
                    <a:ext uri="{FF2B5EF4-FFF2-40B4-BE49-F238E27FC236}">
                      <a16:creationId xmlns:a16="http://schemas.microsoft.com/office/drawing/2014/main" id="{966EA1E9-DC83-C0B7-3B9B-E0D1F68104AC}"/>
                    </a:ext>
                  </a:extLst>
                </p:cNvPr>
                <p:cNvPicPr/>
                <p:nvPr/>
              </p:nvPicPr>
              <p:blipFill>
                <a:blip r:embed="rId64"/>
                <a:stretch>
                  <a:fillRect/>
                </a:stretch>
              </p:blipFill>
              <p:spPr>
                <a:xfrm>
                  <a:off x="7929818" y="3436822"/>
                  <a:ext cx="355896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8FCF4121-F2D7-E797-FCAB-E3527360B3F5}"/>
                    </a:ext>
                  </a:extLst>
                </p14:cNvPr>
                <p14:cNvContentPartPr/>
                <p14:nvPr/>
              </p14:nvContentPartPr>
              <p14:xfrm>
                <a:off x="7351298" y="2357542"/>
                <a:ext cx="2661120" cy="1145160"/>
              </p14:xfrm>
            </p:contentPart>
          </mc:Choice>
          <mc:Fallback xmlns="">
            <p:pic>
              <p:nvPicPr>
                <p:cNvPr id="42" name="Freihand 41">
                  <a:extLst>
                    <a:ext uri="{FF2B5EF4-FFF2-40B4-BE49-F238E27FC236}">
                      <a16:creationId xmlns:a16="http://schemas.microsoft.com/office/drawing/2014/main" id="{8FCF4121-F2D7-E797-FCAB-E3527360B3F5}"/>
                    </a:ext>
                  </a:extLst>
                </p:cNvPr>
                <p:cNvPicPr/>
                <p:nvPr/>
              </p:nvPicPr>
              <p:blipFill>
                <a:blip r:embed="rId66"/>
                <a:stretch>
                  <a:fillRect/>
                </a:stretch>
              </p:blipFill>
              <p:spPr>
                <a:xfrm>
                  <a:off x="7342298" y="2348902"/>
                  <a:ext cx="2678760" cy="1162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7">
            <p14:nvContentPartPr>
              <p14:cNvPr id="44" name="Freihand 43">
                <a:extLst>
                  <a:ext uri="{FF2B5EF4-FFF2-40B4-BE49-F238E27FC236}">
                    <a16:creationId xmlns:a16="http://schemas.microsoft.com/office/drawing/2014/main" id="{7C78A995-098F-777B-DBB8-8B2860084C58}"/>
                  </a:ext>
                </a:extLst>
              </p14:cNvPr>
              <p14:cNvContentPartPr/>
              <p14:nvPr/>
            </p14:nvContentPartPr>
            <p14:xfrm>
              <a:off x="23498" y="4428982"/>
              <a:ext cx="8155800" cy="1397520"/>
            </p14:xfrm>
          </p:contentPart>
        </mc:Choice>
        <mc:Fallback xmlns="">
          <p:pic>
            <p:nvPicPr>
              <p:cNvPr id="44" name="Freihand 43">
                <a:extLst>
                  <a:ext uri="{FF2B5EF4-FFF2-40B4-BE49-F238E27FC236}">
                    <a16:creationId xmlns:a16="http://schemas.microsoft.com/office/drawing/2014/main" id="{7C78A995-098F-777B-DBB8-8B2860084C58}"/>
                  </a:ext>
                </a:extLst>
              </p:cNvPr>
              <p:cNvPicPr/>
              <p:nvPr/>
            </p:nvPicPr>
            <p:blipFill>
              <a:blip r:embed="rId68"/>
              <a:stretch>
                <a:fillRect/>
              </a:stretch>
            </p:blipFill>
            <p:spPr>
              <a:xfrm>
                <a:off x="14498" y="4419982"/>
                <a:ext cx="8173440" cy="1415160"/>
              </a:xfrm>
              <a:prstGeom prst="rect">
                <a:avLst/>
              </a:prstGeom>
            </p:spPr>
          </p:pic>
        </mc:Fallback>
      </mc:AlternateContent>
    </p:spTree>
    <p:extLst>
      <p:ext uri="{BB962C8B-B14F-4D97-AF65-F5344CB8AC3E}">
        <p14:creationId xmlns:p14="http://schemas.microsoft.com/office/powerpoint/2010/main" val="2299071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Beispiel</a:t>
            </a:r>
            <a:endParaRPr sz="3266" dirty="0"/>
          </a:p>
        </p:txBody>
      </p:sp>
      <p:graphicFrame>
        <p:nvGraphicFramePr>
          <p:cNvPr id="2" name="Objekt 1"/>
          <p:cNvGraphicFramePr>
            <a:graphicFrameLocks noChangeAspect="1"/>
          </p:cNvGraphicFramePr>
          <p:nvPr>
            <p:extLst>
              <p:ext uri="{D42A27DB-BD31-4B8C-83A1-F6EECF244321}">
                <p14:modId xmlns:p14="http://schemas.microsoft.com/office/powerpoint/2010/main" val="3960476610"/>
              </p:ext>
            </p:extLst>
          </p:nvPr>
        </p:nvGraphicFramePr>
        <p:xfrm>
          <a:off x="1279525" y="1142337"/>
          <a:ext cx="9921875" cy="2071687"/>
        </p:xfrm>
        <a:graphic>
          <a:graphicData uri="http://schemas.openxmlformats.org/presentationml/2006/ole">
            <mc:AlternateContent xmlns:mc="http://schemas.openxmlformats.org/markup-compatibility/2006">
              <mc:Choice xmlns:v="urn:schemas-microsoft-com:vml" Requires="v">
                <p:oleObj name="Worksheet" r:id="rId3" imgW="9911002" imgH="2071935" progId="Excel.Sheet.12">
                  <p:embed/>
                </p:oleObj>
              </mc:Choice>
              <mc:Fallback>
                <p:oleObj name="Worksheet" r:id="rId3" imgW="9911002" imgH="2071935" progId="Excel.Sheet.12">
                  <p:embed/>
                  <p:pic>
                    <p:nvPicPr>
                      <p:cNvPr id="2" name="Objekt 1"/>
                      <p:cNvPicPr/>
                      <p:nvPr/>
                    </p:nvPicPr>
                    <p:blipFill>
                      <a:blip r:embed="rId4"/>
                      <a:stretch>
                        <a:fillRect/>
                      </a:stretch>
                    </p:blipFill>
                    <p:spPr>
                      <a:xfrm>
                        <a:off x="1279525" y="1142337"/>
                        <a:ext cx="9921875" cy="2071687"/>
                      </a:xfrm>
                      <a:prstGeom prst="rect">
                        <a:avLst/>
                      </a:prstGeom>
                    </p:spPr>
                  </p:pic>
                </p:oleObj>
              </mc:Fallback>
            </mc:AlternateContent>
          </a:graphicData>
        </a:graphic>
      </p:graphicFrame>
      <p:sp>
        <p:nvSpPr>
          <p:cNvPr id="7" name="Rechteck 6">
            <a:extLst>
              <a:ext uri="{FF2B5EF4-FFF2-40B4-BE49-F238E27FC236}">
                <a16:creationId xmlns:a16="http://schemas.microsoft.com/office/drawing/2014/main" id="{B8485C00-1970-49C5-BDC9-B7991197E9D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9" name="Gruppieren 8">
            <a:extLst>
              <a:ext uri="{FF2B5EF4-FFF2-40B4-BE49-F238E27FC236}">
                <a16:creationId xmlns:a16="http://schemas.microsoft.com/office/drawing/2014/main" id="{734A2BB4-7886-E96F-D9AB-46D50071C41E}"/>
              </a:ext>
            </a:extLst>
          </p:cNvPr>
          <p:cNvGrpSpPr/>
          <p:nvPr/>
        </p:nvGrpSpPr>
        <p:grpSpPr>
          <a:xfrm>
            <a:off x="2161538" y="1204822"/>
            <a:ext cx="2774520" cy="465840"/>
            <a:chOff x="2161538" y="1204822"/>
            <a:chExt cx="2774520" cy="46584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5F6EEF6-6798-DCD1-8BD0-B25DFF0D9361}"/>
                    </a:ext>
                  </a:extLst>
                </p14:cNvPr>
                <p14:cNvContentPartPr/>
                <p14:nvPr/>
              </p14:nvContentPartPr>
              <p14:xfrm>
                <a:off x="2933378" y="1212382"/>
                <a:ext cx="476640" cy="445680"/>
              </p14:xfrm>
            </p:contentPart>
          </mc:Choice>
          <mc:Fallback xmlns="">
            <p:pic>
              <p:nvPicPr>
                <p:cNvPr id="3" name="Freihand 2">
                  <a:extLst>
                    <a:ext uri="{FF2B5EF4-FFF2-40B4-BE49-F238E27FC236}">
                      <a16:creationId xmlns:a16="http://schemas.microsoft.com/office/drawing/2014/main" id="{E5F6EEF6-6798-DCD1-8BD0-B25DFF0D9361}"/>
                    </a:ext>
                  </a:extLst>
                </p:cNvPr>
                <p:cNvPicPr/>
                <p:nvPr/>
              </p:nvPicPr>
              <p:blipFill>
                <a:blip r:embed="rId6"/>
                <a:stretch>
                  <a:fillRect/>
                </a:stretch>
              </p:blipFill>
              <p:spPr>
                <a:xfrm>
                  <a:off x="2924378" y="1203742"/>
                  <a:ext cx="494280" cy="463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69E612E0-853F-F313-18BE-603A36798E6F}"/>
                    </a:ext>
                  </a:extLst>
                </p14:cNvPr>
                <p14:cNvContentPartPr/>
                <p14:nvPr/>
              </p14:nvContentPartPr>
              <p14:xfrm>
                <a:off x="4493258" y="1240102"/>
                <a:ext cx="442800" cy="399600"/>
              </p14:xfrm>
            </p:contentPart>
          </mc:Choice>
          <mc:Fallback xmlns="">
            <p:pic>
              <p:nvPicPr>
                <p:cNvPr id="4" name="Freihand 3">
                  <a:extLst>
                    <a:ext uri="{FF2B5EF4-FFF2-40B4-BE49-F238E27FC236}">
                      <a16:creationId xmlns:a16="http://schemas.microsoft.com/office/drawing/2014/main" id="{69E612E0-853F-F313-18BE-603A36798E6F}"/>
                    </a:ext>
                  </a:extLst>
                </p:cNvPr>
                <p:cNvPicPr/>
                <p:nvPr/>
              </p:nvPicPr>
              <p:blipFill>
                <a:blip r:embed="rId8"/>
                <a:stretch>
                  <a:fillRect/>
                </a:stretch>
              </p:blipFill>
              <p:spPr>
                <a:xfrm>
                  <a:off x="4484258" y="1231102"/>
                  <a:ext cx="4604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Freihand 4">
                  <a:extLst>
                    <a:ext uri="{FF2B5EF4-FFF2-40B4-BE49-F238E27FC236}">
                      <a16:creationId xmlns:a16="http://schemas.microsoft.com/office/drawing/2014/main" id="{87AC5C97-1F9A-6751-BA22-C17180C34388}"/>
                    </a:ext>
                  </a:extLst>
                </p14:cNvPr>
                <p14:cNvContentPartPr/>
                <p14:nvPr/>
              </p14:nvContentPartPr>
              <p14:xfrm>
                <a:off x="2161538" y="1218502"/>
                <a:ext cx="497160" cy="452160"/>
              </p14:xfrm>
            </p:contentPart>
          </mc:Choice>
          <mc:Fallback xmlns="">
            <p:pic>
              <p:nvPicPr>
                <p:cNvPr id="5" name="Freihand 4">
                  <a:extLst>
                    <a:ext uri="{FF2B5EF4-FFF2-40B4-BE49-F238E27FC236}">
                      <a16:creationId xmlns:a16="http://schemas.microsoft.com/office/drawing/2014/main" id="{87AC5C97-1F9A-6751-BA22-C17180C34388}"/>
                    </a:ext>
                  </a:extLst>
                </p:cNvPr>
                <p:cNvPicPr/>
                <p:nvPr/>
              </p:nvPicPr>
              <p:blipFill>
                <a:blip r:embed="rId10"/>
                <a:stretch>
                  <a:fillRect/>
                </a:stretch>
              </p:blipFill>
              <p:spPr>
                <a:xfrm>
                  <a:off x="2152538" y="1209502"/>
                  <a:ext cx="514800" cy="469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Freihand 7">
                  <a:extLst>
                    <a:ext uri="{FF2B5EF4-FFF2-40B4-BE49-F238E27FC236}">
                      <a16:creationId xmlns:a16="http://schemas.microsoft.com/office/drawing/2014/main" id="{EE4F4B5E-B8B3-9072-5516-48864E858AAA}"/>
                    </a:ext>
                  </a:extLst>
                </p14:cNvPr>
                <p14:cNvContentPartPr/>
                <p14:nvPr/>
              </p14:nvContentPartPr>
              <p14:xfrm>
                <a:off x="3774338" y="1204822"/>
                <a:ext cx="349200" cy="423720"/>
              </p14:xfrm>
            </p:contentPart>
          </mc:Choice>
          <mc:Fallback xmlns="">
            <p:pic>
              <p:nvPicPr>
                <p:cNvPr id="8" name="Freihand 7">
                  <a:extLst>
                    <a:ext uri="{FF2B5EF4-FFF2-40B4-BE49-F238E27FC236}">
                      <a16:creationId xmlns:a16="http://schemas.microsoft.com/office/drawing/2014/main" id="{EE4F4B5E-B8B3-9072-5516-48864E858AAA}"/>
                    </a:ext>
                  </a:extLst>
                </p:cNvPr>
                <p:cNvPicPr/>
                <p:nvPr/>
              </p:nvPicPr>
              <p:blipFill>
                <a:blip r:embed="rId12"/>
                <a:stretch>
                  <a:fillRect/>
                </a:stretch>
              </p:blipFill>
              <p:spPr>
                <a:xfrm>
                  <a:off x="3765698" y="1196182"/>
                  <a:ext cx="366840" cy="441360"/>
                </a:xfrm>
                <a:prstGeom prst="rect">
                  <a:avLst/>
                </a:prstGeom>
              </p:spPr>
            </p:pic>
          </mc:Fallback>
        </mc:AlternateContent>
      </p:grpSp>
      <p:grpSp>
        <p:nvGrpSpPr>
          <p:cNvPr id="34" name="Gruppieren 33">
            <a:extLst>
              <a:ext uri="{FF2B5EF4-FFF2-40B4-BE49-F238E27FC236}">
                <a16:creationId xmlns:a16="http://schemas.microsoft.com/office/drawing/2014/main" id="{17239EFA-8249-14E1-C6C9-554DC5F07D21}"/>
              </a:ext>
            </a:extLst>
          </p:cNvPr>
          <p:cNvGrpSpPr/>
          <p:nvPr/>
        </p:nvGrpSpPr>
        <p:grpSpPr>
          <a:xfrm>
            <a:off x="243818" y="3414862"/>
            <a:ext cx="172440" cy="187560"/>
            <a:chOff x="243818" y="3414862"/>
            <a:chExt cx="172440" cy="187560"/>
          </a:xfrm>
        </p:grpSpPr>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1C1FE6A6-0CD3-F60E-37CC-1D848505162F}"/>
                    </a:ext>
                  </a:extLst>
                </p14:cNvPr>
                <p14:cNvContentPartPr/>
                <p14:nvPr/>
              </p14:nvContentPartPr>
              <p14:xfrm>
                <a:off x="260738" y="3453742"/>
                <a:ext cx="110160" cy="61200"/>
              </p14:xfrm>
            </p:contentPart>
          </mc:Choice>
          <mc:Fallback xmlns="">
            <p:pic>
              <p:nvPicPr>
                <p:cNvPr id="14" name="Freihand 13">
                  <a:extLst>
                    <a:ext uri="{FF2B5EF4-FFF2-40B4-BE49-F238E27FC236}">
                      <a16:creationId xmlns:a16="http://schemas.microsoft.com/office/drawing/2014/main" id="{1C1FE6A6-0CD3-F60E-37CC-1D848505162F}"/>
                    </a:ext>
                  </a:extLst>
                </p:cNvPr>
                <p:cNvPicPr/>
                <p:nvPr/>
              </p:nvPicPr>
              <p:blipFill>
                <a:blip r:embed="rId14"/>
                <a:stretch>
                  <a:fillRect/>
                </a:stretch>
              </p:blipFill>
              <p:spPr>
                <a:xfrm>
                  <a:off x="252098" y="3445102"/>
                  <a:ext cx="1278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7678261F-00E0-D9F1-1FCD-1BC8D13F1A94}"/>
                    </a:ext>
                  </a:extLst>
                </p14:cNvPr>
                <p14:cNvContentPartPr/>
                <p14:nvPr/>
              </p14:nvContentPartPr>
              <p14:xfrm>
                <a:off x="265058" y="3414862"/>
                <a:ext cx="151200" cy="187560"/>
              </p14:xfrm>
            </p:contentPart>
          </mc:Choice>
          <mc:Fallback xmlns="">
            <p:pic>
              <p:nvPicPr>
                <p:cNvPr id="15" name="Freihand 14">
                  <a:extLst>
                    <a:ext uri="{FF2B5EF4-FFF2-40B4-BE49-F238E27FC236}">
                      <a16:creationId xmlns:a16="http://schemas.microsoft.com/office/drawing/2014/main" id="{7678261F-00E0-D9F1-1FCD-1BC8D13F1A94}"/>
                    </a:ext>
                  </a:extLst>
                </p:cNvPr>
                <p:cNvPicPr/>
                <p:nvPr/>
              </p:nvPicPr>
              <p:blipFill>
                <a:blip r:embed="rId16"/>
                <a:stretch>
                  <a:fillRect/>
                </a:stretch>
              </p:blipFill>
              <p:spPr>
                <a:xfrm>
                  <a:off x="256058" y="3406222"/>
                  <a:ext cx="168840" cy="205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15BB24DB-21E6-ED10-905D-DB16C1A8D0A0}"/>
                    </a:ext>
                  </a:extLst>
                </p14:cNvPr>
                <p14:cNvContentPartPr/>
                <p14:nvPr/>
              </p14:nvContentPartPr>
              <p14:xfrm>
                <a:off x="243818" y="3466342"/>
                <a:ext cx="132480" cy="33480"/>
              </p14:xfrm>
            </p:contentPart>
          </mc:Choice>
          <mc:Fallback xmlns="">
            <p:pic>
              <p:nvPicPr>
                <p:cNvPr id="16" name="Freihand 15">
                  <a:extLst>
                    <a:ext uri="{FF2B5EF4-FFF2-40B4-BE49-F238E27FC236}">
                      <a16:creationId xmlns:a16="http://schemas.microsoft.com/office/drawing/2014/main" id="{15BB24DB-21E6-ED10-905D-DB16C1A8D0A0}"/>
                    </a:ext>
                  </a:extLst>
                </p:cNvPr>
                <p:cNvPicPr/>
                <p:nvPr/>
              </p:nvPicPr>
              <p:blipFill>
                <a:blip r:embed="rId18"/>
                <a:stretch>
                  <a:fillRect/>
                </a:stretch>
              </p:blipFill>
              <p:spPr>
                <a:xfrm>
                  <a:off x="235178" y="3457342"/>
                  <a:ext cx="150120" cy="51120"/>
                </a:xfrm>
                <a:prstGeom prst="rect">
                  <a:avLst/>
                </a:prstGeom>
              </p:spPr>
            </p:pic>
          </mc:Fallback>
        </mc:AlternateContent>
      </p:grpSp>
      <p:grpSp>
        <p:nvGrpSpPr>
          <p:cNvPr id="33" name="Gruppieren 32">
            <a:extLst>
              <a:ext uri="{FF2B5EF4-FFF2-40B4-BE49-F238E27FC236}">
                <a16:creationId xmlns:a16="http://schemas.microsoft.com/office/drawing/2014/main" id="{A198464F-C505-6E7B-616A-9F2BA950EC5A}"/>
              </a:ext>
            </a:extLst>
          </p:cNvPr>
          <p:cNvGrpSpPr/>
          <p:nvPr/>
        </p:nvGrpSpPr>
        <p:grpSpPr>
          <a:xfrm>
            <a:off x="624698" y="3330622"/>
            <a:ext cx="2926080" cy="292320"/>
            <a:chOff x="624698" y="3330622"/>
            <a:chExt cx="2926080" cy="292320"/>
          </a:xfrm>
        </p:grpSpPr>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CC825944-EEBA-A4B9-5718-E4EA1D9511C5}"/>
                    </a:ext>
                  </a:extLst>
                </p14:cNvPr>
                <p14:cNvContentPartPr/>
                <p14:nvPr/>
              </p14:nvContentPartPr>
              <p14:xfrm>
                <a:off x="624698" y="3419542"/>
                <a:ext cx="102240" cy="110520"/>
              </p14:xfrm>
            </p:contentPart>
          </mc:Choice>
          <mc:Fallback xmlns="">
            <p:pic>
              <p:nvPicPr>
                <p:cNvPr id="17" name="Freihand 16">
                  <a:extLst>
                    <a:ext uri="{FF2B5EF4-FFF2-40B4-BE49-F238E27FC236}">
                      <a16:creationId xmlns:a16="http://schemas.microsoft.com/office/drawing/2014/main" id="{CC825944-EEBA-A4B9-5718-E4EA1D9511C5}"/>
                    </a:ext>
                  </a:extLst>
                </p:cNvPr>
                <p:cNvPicPr/>
                <p:nvPr/>
              </p:nvPicPr>
              <p:blipFill>
                <a:blip r:embed="rId20"/>
                <a:stretch>
                  <a:fillRect/>
                </a:stretch>
              </p:blipFill>
              <p:spPr>
                <a:xfrm>
                  <a:off x="615698" y="3410902"/>
                  <a:ext cx="1198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040A9A0B-EBD3-7A69-59F2-2D7776BD0196}"/>
                    </a:ext>
                  </a:extLst>
                </p14:cNvPr>
                <p14:cNvContentPartPr/>
                <p14:nvPr/>
              </p14:nvContentPartPr>
              <p14:xfrm>
                <a:off x="739178" y="3542662"/>
                <a:ext cx="14400" cy="80280"/>
              </p14:xfrm>
            </p:contentPart>
          </mc:Choice>
          <mc:Fallback xmlns="">
            <p:pic>
              <p:nvPicPr>
                <p:cNvPr id="18" name="Freihand 17">
                  <a:extLst>
                    <a:ext uri="{FF2B5EF4-FFF2-40B4-BE49-F238E27FC236}">
                      <a16:creationId xmlns:a16="http://schemas.microsoft.com/office/drawing/2014/main" id="{040A9A0B-EBD3-7A69-59F2-2D7776BD0196}"/>
                    </a:ext>
                  </a:extLst>
                </p:cNvPr>
                <p:cNvPicPr/>
                <p:nvPr/>
              </p:nvPicPr>
              <p:blipFill>
                <a:blip r:embed="rId22"/>
                <a:stretch>
                  <a:fillRect/>
                </a:stretch>
              </p:blipFill>
              <p:spPr>
                <a:xfrm>
                  <a:off x="730538" y="3533662"/>
                  <a:ext cx="3204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D2448FCF-1B76-EE4F-E296-D11C4083D823}"/>
                    </a:ext>
                  </a:extLst>
                </p14:cNvPr>
                <p14:cNvContentPartPr/>
                <p14:nvPr/>
              </p14:nvContentPartPr>
              <p14:xfrm>
                <a:off x="837098" y="3401182"/>
                <a:ext cx="96840" cy="162000"/>
              </p14:xfrm>
            </p:contentPart>
          </mc:Choice>
          <mc:Fallback xmlns="">
            <p:pic>
              <p:nvPicPr>
                <p:cNvPr id="19" name="Freihand 18">
                  <a:extLst>
                    <a:ext uri="{FF2B5EF4-FFF2-40B4-BE49-F238E27FC236}">
                      <a16:creationId xmlns:a16="http://schemas.microsoft.com/office/drawing/2014/main" id="{D2448FCF-1B76-EE4F-E296-D11C4083D823}"/>
                    </a:ext>
                  </a:extLst>
                </p:cNvPr>
                <p:cNvPicPr/>
                <p:nvPr/>
              </p:nvPicPr>
              <p:blipFill>
                <a:blip r:embed="rId24"/>
                <a:stretch>
                  <a:fillRect/>
                </a:stretch>
              </p:blipFill>
              <p:spPr>
                <a:xfrm>
                  <a:off x="828458" y="3392542"/>
                  <a:ext cx="11448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0" name="Freihand 19">
                  <a:extLst>
                    <a:ext uri="{FF2B5EF4-FFF2-40B4-BE49-F238E27FC236}">
                      <a16:creationId xmlns:a16="http://schemas.microsoft.com/office/drawing/2014/main" id="{0F62A887-A908-09D6-ECD8-DCD22579B346}"/>
                    </a:ext>
                  </a:extLst>
                </p14:cNvPr>
                <p14:cNvContentPartPr/>
                <p14:nvPr/>
              </p14:nvContentPartPr>
              <p14:xfrm>
                <a:off x="1101338" y="3491182"/>
                <a:ext cx="29160" cy="10800"/>
              </p14:xfrm>
            </p:contentPart>
          </mc:Choice>
          <mc:Fallback xmlns="">
            <p:pic>
              <p:nvPicPr>
                <p:cNvPr id="20" name="Freihand 19">
                  <a:extLst>
                    <a:ext uri="{FF2B5EF4-FFF2-40B4-BE49-F238E27FC236}">
                      <a16:creationId xmlns:a16="http://schemas.microsoft.com/office/drawing/2014/main" id="{0F62A887-A908-09D6-ECD8-DCD22579B346}"/>
                    </a:ext>
                  </a:extLst>
                </p:cNvPr>
                <p:cNvPicPr/>
                <p:nvPr/>
              </p:nvPicPr>
              <p:blipFill>
                <a:blip r:embed="rId26"/>
                <a:stretch>
                  <a:fillRect/>
                </a:stretch>
              </p:blipFill>
              <p:spPr>
                <a:xfrm>
                  <a:off x="1092698" y="3482182"/>
                  <a:ext cx="46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1" name="Freihand 20">
                  <a:extLst>
                    <a:ext uri="{FF2B5EF4-FFF2-40B4-BE49-F238E27FC236}">
                      <a16:creationId xmlns:a16="http://schemas.microsoft.com/office/drawing/2014/main" id="{009CD1E1-BB6E-3934-16A9-6D023844EB2E}"/>
                    </a:ext>
                  </a:extLst>
                </p14:cNvPr>
                <p14:cNvContentPartPr/>
                <p14:nvPr/>
              </p14:nvContentPartPr>
              <p14:xfrm>
                <a:off x="1163618" y="3437542"/>
                <a:ext cx="110880" cy="102960"/>
              </p14:xfrm>
            </p:contentPart>
          </mc:Choice>
          <mc:Fallback xmlns="">
            <p:pic>
              <p:nvPicPr>
                <p:cNvPr id="21" name="Freihand 20">
                  <a:extLst>
                    <a:ext uri="{FF2B5EF4-FFF2-40B4-BE49-F238E27FC236}">
                      <a16:creationId xmlns:a16="http://schemas.microsoft.com/office/drawing/2014/main" id="{009CD1E1-BB6E-3934-16A9-6D023844EB2E}"/>
                    </a:ext>
                  </a:extLst>
                </p:cNvPr>
                <p:cNvPicPr/>
                <p:nvPr/>
              </p:nvPicPr>
              <p:blipFill>
                <a:blip r:embed="rId28"/>
                <a:stretch>
                  <a:fillRect/>
                </a:stretch>
              </p:blipFill>
              <p:spPr>
                <a:xfrm>
                  <a:off x="1154618" y="3428902"/>
                  <a:ext cx="128520" cy="1206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2" name="Freihand 21">
                  <a:extLst>
                    <a:ext uri="{FF2B5EF4-FFF2-40B4-BE49-F238E27FC236}">
                      <a16:creationId xmlns:a16="http://schemas.microsoft.com/office/drawing/2014/main" id="{497DEACB-70D9-9CB8-7425-BCB5DE9F2D99}"/>
                    </a:ext>
                  </a:extLst>
                </p14:cNvPr>
                <p14:cNvContentPartPr/>
                <p14:nvPr/>
              </p14:nvContentPartPr>
              <p14:xfrm>
                <a:off x="1316978" y="3440422"/>
                <a:ext cx="74160" cy="83520"/>
              </p14:xfrm>
            </p:contentPart>
          </mc:Choice>
          <mc:Fallback xmlns="">
            <p:pic>
              <p:nvPicPr>
                <p:cNvPr id="22" name="Freihand 21">
                  <a:extLst>
                    <a:ext uri="{FF2B5EF4-FFF2-40B4-BE49-F238E27FC236}">
                      <a16:creationId xmlns:a16="http://schemas.microsoft.com/office/drawing/2014/main" id="{497DEACB-70D9-9CB8-7425-BCB5DE9F2D99}"/>
                    </a:ext>
                  </a:extLst>
                </p:cNvPr>
                <p:cNvPicPr/>
                <p:nvPr/>
              </p:nvPicPr>
              <p:blipFill>
                <a:blip r:embed="rId30"/>
                <a:stretch>
                  <a:fillRect/>
                </a:stretch>
              </p:blipFill>
              <p:spPr>
                <a:xfrm>
                  <a:off x="1308338" y="3431782"/>
                  <a:ext cx="9180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3" name="Freihand 22">
                  <a:extLst>
                    <a:ext uri="{FF2B5EF4-FFF2-40B4-BE49-F238E27FC236}">
                      <a16:creationId xmlns:a16="http://schemas.microsoft.com/office/drawing/2014/main" id="{531196EB-45F7-7F0F-B44F-A89496B6B236}"/>
                    </a:ext>
                  </a:extLst>
                </p14:cNvPr>
                <p14:cNvContentPartPr/>
                <p14:nvPr/>
              </p14:nvContentPartPr>
              <p14:xfrm>
                <a:off x="1444058" y="3429622"/>
                <a:ext cx="257760" cy="100440"/>
              </p14:xfrm>
            </p:contentPart>
          </mc:Choice>
          <mc:Fallback xmlns="">
            <p:pic>
              <p:nvPicPr>
                <p:cNvPr id="23" name="Freihand 22">
                  <a:extLst>
                    <a:ext uri="{FF2B5EF4-FFF2-40B4-BE49-F238E27FC236}">
                      <a16:creationId xmlns:a16="http://schemas.microsoft.com/office/drawing/2014/main" id="{531196EB-45F7-7F0F-B44F-A89496B6B236}"/>
                    </a:ext>
                  </a:extLst>
                </p:cNvPr>
                <p:cNvPicPr/>
                <p:nvPr/>
              </p:nvPicPr>
              <p:blipFill>
                <a:blip r:embed="rId32"/>
                <a:stretch>
                  <a:fillRect/>
                </a:stretch>
              </p:blipFill>
              <p:spPr>
                <a:xfrm>
                  <a:off x="1435418" y="3420982"/>
                  <a:ext cx="2754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4" name="Freihand 23">
                  <a:extLst>
                    <a:ext uri="{FF2B5EF4-FFF2-40B4-BE49-F238E27FC236}">
                      <a16:creationId xmlns:a16="http://schemas.microsoft.com/office/drawing/2014/main" id="{5F9B838F-EB0E-B9B3-ABA0-9961BA13F9A0}"/>
                    </a:ext>
                  </a:extLst>
                </p14:cNvPr>
                <p14:cNvContentPartPr/>
                <p14:nvPr/>
              </p14:nvContentPartPr>
              <p14:xfrm>
                <a:off x="1640258" y="3478582"/>
                <a:ext cx="114840" cy="11160"/>
              </p14:xfrm>
            </p:contentPart>
          </mc:Choice>
          <mc:Fallback xmlns="">
            <p:pic>
              <p:nvPicPr>
                <p:cNvPr id="24" name="Freihand 23">
                  <a:extLst>
                    <a:ext uri="{FF2B5EF4-FFF2-40B4-BE49-F238E27FC236}">
                      <a16:creationId xmlns:a16="http://schemas.microsoft.com/office/drawing/2014/main" id="{5F9B838F-EB0E-B9B3-ABA0-9961BA13F9A0}"/>
                    </a:ext>
                  </a:extLst>
                </p:cNvPr>
                <p:cNvPicPr/>
                <p:nvPr/>
              </p:nvPicPr>
              <p:blipFill>
                <a:blip r:embed="rId34"/>
                <a:stretch>
                  <a:fillRect/>
                </a:stretch>
              </p:blipFill>
              <p:spPr>
                <a:xfrm>
                  <a:off x="1631258" y="3469942"/>
                  <a:ext cx="13248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5" name="Freihand 24">
                  <a:extLst>
                    <a:ext uri="{FF2B5EF4-FFF2-40B4-BE49-F238E27FC236}">
                      <a16:creationId xmlns:a16="http://schemas.microsoft.com/office/drawing/2014/main" id="{4A2DF6FF-115C-B291-FCDB-E8F5AF16E86A}"/>
                    </a:ext>
                  </a:extLst>
                </p14:cNvPr>
                <p14:cNvContentPartPr/>
                <p14:nvPr/>
              </p14:nvContentPartPr>
              <p14:xfrm>
                <a:off x="1872098" y="3373102"/>
                <a:ext cx="193680" cy="144360"/>
              </p14:xfrm>
            </p:contentPart>
          </mc:Choice>
          <mc:Fallback xmlns="">
            <p:pic>
              <p:nvPicPr>
                <p:cNvPr id="25" name="Freihand 24">
                  <a:extLst>
                    <a:ext uri="{FF2B5EF4-FFF2-40B4-BE49-F238E27FC236}">
                      <a16:creationId xmlns:a16="http://schemas.microsoft.com/office/drawing/2014/main" id="{4A2DF6FF-115C-B291-FCDB-E8F5AF16E86A}"/>
                    </a:ext>
                  </a:extLst>
                </p:cNvPr>
                <p:cNvPicPr/>
                <p:nvPr/>
              </p:nvPicPr>
              <p:blipFill>
                <a:blip r:embed="rId36"/>
                <a:stretch>
                  <a:fillRect/>
                </a:stretch>
              </p:blipFill>
              <p:spPr>
                <a:xfrm>
                  <a:off x="1863098" y="3364462"/>
                  <a:ext cx="211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6" name="Freihand 25">
                  <a:extLst>
                    <a:ext uri="{FF2B5EF4-FFF2-40B4-BE49-F238E27FC236}">
                      <a16:creationId xmlns:a16="http://schemas.microsoft.com/office/drawing/2014/main" id="{79FCAE25-CA98-1D51-FD36-985834C21C5E}"/>
                    </a:ext>
                  </a:extLst>
                </p14:cNvPr>
                <p14:cNvContentPartPr/>
                <p14:nvPr/>
              </p14:nvContentPartPr>
              <p14:xfrm>
                <a:off x="2175938" y="3421702"/>
                <a:ext cx="70200" cy="87840"/>
              </p14:xfrm>
            </p:contentPart>
          </mc:Choice>
          <mc:Fallback xmlns="">
            <p:pic>
              <p:nvPicPr>
                <p:cNvPr id="26" name="Freihand 25">
                  <a:extLst>
                    <a:ext uri="{FF2B5EF4-FFF2-40B4-BE49-F238E27FC236}">
                      <a16:creationId xmlns:a16="http://schemas.microsoft.com/office/drawing/2014/main" id="{79FCAE25-CA98-1D51-FD36-985834C21C5E}"/>
                    </a:ext>
                  </a:extLst>
                </p:cNvPr>
                <p:cNvPicPr/>
                <p:nvPr/>
              </p:nvPicPr>
              <p:blipFill>
                <a:blip r:embed="rId38"/>
                <a:stretch>
                  <a:fillRect/>
                </a:stretch>
              </p:blipFill>
              <p:spPr>
                <a:xfrm>
                  <a:off x="2166938" y="3412702"/>
                  <a:ext cx="8784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7" name="Freihand 26">
                  <a:extLst>
                    <a:ext uri="{FF2B5EF4-FFF2-40B4-BE49-F238E27FC236}">
                      <a16:creationId xmlns:a16="http://schemas.microsoft.com/office/drawing/2014/main" id="{84C7C6AE-3395-CB2A-324E-056035EBFCF6}"/>
                    </a:ext>
                  </a:extLst>
                </p14:cNvPr>
                <p14:cNvContentPartPr/>
                <p14:nvPr/>
              </p14:nvContentPartPr>
              <p14:xfrm>
                <a:off x="2293658" y="3422062"/>
                <a:ext cx="104040" cy="65880"/>
              </p14:xfrm>
            </p:contentPart>
          </mc:Choice>
          <mc:Fallback xmlns="">
            <p:pic>
              <p:nvPicPr>
                <p:cNvPr id="27" name="Freihand 26">
                  <a:extLst>
                    <a:ext uri="{FF2B5EF4-FFF2-40B4-BE49-F238E27FC236}">
                      <a16:creationId xmlns:a16="http://schemas.microsoft.com/office/drawing/2014/main" id="{84C7C6AE-3395-CB2A-324E-056035EBFCF6}"/>
                    </a:ext>
                  </a:extLst>
                </p:cNvPr>
                <p:cNvPicPr/>
                <p:nvPr/>
              </p:nvPicPr>
              <p:blipFill>
                <a:blip r:embed="rId40"/>
                <a:stretch>
                  <a:fillRect/>
                </a:stretch>
              </p:blipFill>
              <p:spPr>
                <a:xfrm>
                  <a:off x="2285018" y="3413062"/>
                  <a:ext cx="1216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8" name="Freihand 27">
                  <a:extLst>
                    <a:ext uri="{FF2B5EF4-FFF2-40B4-BE49-F238E27FC236}">
                      <a16:creationId xmlns:a16="http://schemas.microsoft.com/office/drawing/2014/main" id="{7A51E53F-B87E-2454-4B86-9D16A18E24AE}"/>
                    </a:ext>
                  </a:extLst>
                </p14:cNvPr>
                <p14:cNvContentPartPr/>
                <p14:nvPr/>
              </p14:nvContentPartPr>
              <p14:xfrm>
                <a:off x="2486618" y="3399382"/>
                <a:ext cx="123840" cy="97920"/>
              </p14:xfrm>
            </p:contentPart>
          </mc:Choice>
          <mc:Fallback xmlns="">
            <p:pic>
              <p:nvPicPr>
                <p:cNvPr id="28" name="Freihand 27">
                  <a:extLst>
                    <a:ext uri="{FF2B5EF4-FFF2-40B4-BE49-F238E27FC236}">
                      <a16:creationId xmlns:a16="http://schemas.microsoft.com/office/drawing/2014/main" id="{7A51E53F-B87E-2454-4B86-9D16A18E24AE}"/>
                    </a:ext>
                  </a:extLst>
                </p:cNvPr>
                <p:cNvPicPr/>
                <p:nvPr/>
              </p:nvPicPr>
              <p:blipFill>
                <a:blip r:embed="rId42"/>
                <a:stretch>
                  <a:fillRect/>
                </a:stretch>
              </p:blipFill>
              <p:spPr>
                <a:xfrm>
                  <a:off x="2477978" y="3390382"/>
                  <a:ext cx="14148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9" name="Freihand 28">
                  <a:extLst>
                    <a:ext uri="{FF2B5EF4-FFF2-40B4-BE49-F238E27FC236}">
                      <a16:creationId xmlns:a16="http://schemas.microsoft.com/office/drawing/2014/main" id="{431913D0-09D6-07F2-F27C-870D489946EC}"/>
                    </a:ext>
                  </a:extLst>
                </p14:cNvPr>
                <p14:cNvContentPartPr/>
                <p14:nvPr/>
              </p14:nvContentPartPr>
              <p14:xfrm>
                <a:off x="2758778" y="3410902"/>
                <a:ext cx="186120" cy="83520"/>
              </p14:xfrm>
            </p:contentPart>
          </mc:Choice>
          <mc:Fallback xmlns="">
            <p:pic>
              <p:nvPicPr>
                <p:cNvPr id="29" name="Freihand 28">
                  <a:extLst>
                    <a:ext uri="{FF2B5EF4-FFF2-40B4-BE49-F238E27FC236}">
                      <a16:creationId xmlns:a16="http://schemas.microsoft.com/office/drawing/2014/main" id="{431913D0-09D6-07F2-F27C-870D489946EC}"/>
                    </a:ext>
                  </a:extLst>
                </p:cNvPr>
                <p:cNvPicPr/>
                <p:nvPr/>
              </p:nvPicPr>
              <p:blipFill>
                <a:blip r:embed="rId44"/>
                <a:stretch>
                  <a:fillRect/>
                </a:stretch>
              </p:blipFill>
              <p:spPr>
                <a:xfrm>
                  <a:off x="2749778" y="3402262"/>
                  <a:ext cx="2037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0" name="Freihand 29">
                  <a:extLst>
                    <a:ext uri="{FF2B5EF4-FFF2-40B4-BE49-F238E27FC236}">
                      <a16:creationId xmlns:a16="http://schemas.microsoft.com/office/drawing/2014/main" id="{9983AECA-1132-5B15-1149-7D2746BB0F65}"/>
                    </a:ext>
                  </a:extLst>
                </p14:cNvPr>
                <p14:cNvContentPartPr/>
                <p14:nvPr/>
              </p14:nvContentPartPr>
              <p14:xfrm>
                <a:off x="2994218" y="3330622"/>
                <a:ext cx="83520" cy="178920"/>
              </p14:xfrm>
            </p:contentPart>
          </mc:Choice>
          <mc:Fallback xmlns="">
            <p:pic>
              <p:nvPicPr>
                <p:cNvPr id="30" name="Freihand 29">
                  <a:extLst>
                    <a:ext uri="{FF2B5EF4-FFF2-40B4-BE49-F238E27FC236}">
                      <a16:creationId xmlns:a16="http://schemas.microsoft.com/office/drawing/2014/main" id="{9983AECA-1132-5B15-1149-7D2746BB0F65}"/>
                    </a:ext>
                  </a:extLst>
                </p:cNvPr>
                <p:cNvPicPr/>
                <p:nvPr/>
              </p:nvPicPr>
              <p:blipFill>
                <a:blip r:embed="rId46"/>
                <a:stretch>
                  <a:fillRect/>
                </a:stretch>
              </p:blipFill>
              <p:spPr>
                <a:xfrm>
                  <a:off x="2985578" y="3321622"/>
                  <a:ext cx="10116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1" name="Freihand 30">
                  <a:extLst>
                    <a:ext uri="{FF2B5EF4-FFF2-40B4-BE49-F238E27FC236}">
                      <a16:creationId xmlns:a16="http://schemas.microsoft.com/office/drawing/2014/main" id="{5F245D95-9733-7266-43B0-B728AB15B52B}"/>
                    </a:ext>
                  </a:extLst>
                </p14:cNvPr>
                <p14:cNvContentPartPr/>
                <p14:nvPr/>
              </p14:nvContentPartPr>
              <p14:xfrm>
                <a:off x="3154418" y="3330982"/>
                <a:ext cx="155880" cy="213480"/>
              </p14:xfrm>
            </p:contentPart>
          </mc:Choice>
          <mc:Fallback xmlns="">
            <p:pic>
              <p:nvPicPr>
                <p:cNvPr id="31" name="Freihand 30">
                  <a:extLst>
                    <a:ext uri="{FF2B5EF4-FFF2-40B4-BE49-F238E27FC236}">
                      <a16:creationId xmlns:a16="http://schemas.microsoft.com/office/drawing/2014/main" id="{5F245D95-9733-7266-43B0-B728AB15B52B}"/>
                    </a:ext>
                  </a:extLst>
                </p:cNvPr>
                <p:cNvPicPr/>
                <p:nvPr/>
              </p:nvPicPr>
              <p:blipFill>
                <a:blip r:embed="rId48"/>
                <a:stretch>
                  <a:fillRect/>
                </a:stretch>
              </p:blipFill>
              <p:spPr>
                <a:xfrm>
                  <a:off x="3145418" y="3321982"/>
                  <a:ext cx="17352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2" name="Freihand 31">
                  <a:extLst>
                    <a:ext uri="{FF2B5EF4-FFF2-40B4-BE49-F238E27FC236}">
                      <a16:creationId xmlns:a16="http://schemas.microsoft.com/office/drawing/2014/main" id="{F2E7AAC2-1F09-BC78-379E-653BD98DF2E2}"/>
                    </a:ext>
                  </a:extLst>
                </p14:cNvPr>
                <p14:cNvContentPartPr/>
                <p14:nvPr/>
              </p14:nvContentPartPr>
              <p14:xfrm>
                <a:off x="3412538" y="3383182"/>
                <a:ext cx="138240" cy="113400"/>
              </p14:xfrm>
            </p:contentPart>
          </mc:Choice>
          <mc:Fallback xmlns="">
            <p:pic>
              <p:nvPicPr>
                <p:cNvPr id="32" name="Freihand 31">
                  <a:extLst>
                    <a:ext uri="{FF2B5EF4-FFF2-40B4-BE49-F238E27FC236}">
                      <a16:creationId xmlns:a16="http://schemas.microsoft.com/office/drawing/2014/main" id="{F2E7AAC2-1F09-BC78-379E-653BD98DF2E2}"/>
                    </a:ext>
                  </a:extLst>
                </p:cNvPr>
                <p:cNvPicPr/>
                <p:nvPr/>
              </p:nvPicPr>
              <p:blipFill>
                <a:blip r:embed="rId50"/>
                <a:stretch>
                  <a:fillRect/>
                </a:stretch>
              </p:blipFill>
              <p:spPr>
                <a:xfrm>
                  <a:off x="3403538" y="3374542"/>
                  <a:ext cx="155880" cy="131040"/>
                </a:xfrm>
                <a:prstGeom prst="rect">
                  <a:avLst/>
                </a:prstGeom>
              </p:spPr>
            </p:pic>
          </mc:Fallback>
        </mc:AlternateContent>
      </p:grpSp>
      <p:grpSp>
        <p:nvGrpSpPr>
          <p:cNvPr id="39" name="Gruppieren 38">
            <a:extLst>
              <a:ext uri="{FF2B5EF4-FFF2-40B4-BE49-F238E27FC236}">
                <a16:creationId xmlns:a16="http://schemas.microsoft.com/office/drawing/2014/main" id="{1EA7A059-59C2-8BAA-ECE7-8C3768D8C596}"/>
              </a:ext>
            </a:extLst>
          </p:cNvPr>
          <p:cNvGrpSpPr/>
          <p:nvPr/>
        </p:nvGrpSpPr>
        <p:grpSpPr>
          <a:xfrm>
            <a:off x="5167898" y="1706302"/>
            <a:ext cx="569520" cy="216000"/>
            <a:chOff x="5167898" y="1706302"/>
            <a:chExt cx="569520" cy="216000"/>
          </a:xfrm>
        </p:grpSpPr>
        <mc:AlternateContent xmlns:mc="http://schemas.openxmlformats.org/markup-compatibility/2006" xmlns:p14="http://schemas.microsoft.com/office/powerpoint/2010/main">
          <mc:Choice Requires="p14">
            <p:contentPart p14:bwMode="auto" r:id="rId51">
              <p14:nvContentPartPr>
                <p14:cNvPr id="10" name="Freihand 9">
                  <a:extLst>
                    <a:ext uri="{FF2B5EF4-FFF2-40B4-BE49-F238E27FC236}">
                      <a16:creationId xmlns:a16="http://schemas.microsoft.com/office/drawing/2014/main" id="{9386F139-9E58-8BD3-2DC3-252DD22EB30E}"/>
                    </a:ext>
                  </a:extLst>
                </p14:cNvPr>
                <p14:cNvContentPartPr/>
                <p14:nvPr/>
              </p14:nvContentPartPr>
              <p14:xfrm>
                <a:off x="5167898" y="1731142"/>
                <a:ext cx="74880" cy="93600"/>
              </p14:xfrm>
            </p:contentPart>
          </mc:Choice>
          <mc:Fallback xmlns="">
            <p:pic>
              <p:nvPicPr>
                <p:cNvPr id="10" name="Freihand 9">
                  <a:extLst>
                    <a:ext uri="{FF2B5EF4-FFF2-40B4-BE49-F238E27FC236}">
                      <a16:creationId xmlns:a16="http://schemas.microsoft.com/office/drawing/2014/main" id="{9386F139-9E58-8BD3-2DC3-252DD22EB30E}"/>
                    </a:ext>
                  </a:extLst>
                </p:cNvPr>
                <p:cNvPicPr/>
                <p:nvPr/>
              </p:nvPicPr>
              <p:blipFill>
                <a:blip r:embed="rId52"/>
                <a:stretch>
                  <a:fillRect/>
                </a:stretch>
              </p:blipFill>
              <p:spPr>
                <a:xfrm>
                  <a:off x="5158898" y="1722142"/>
                  <a:ext cx="925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1" name="Freihand 10">
                  <a:extLst>
                    <a:ext uri="{FF2B5EF4-FFF2-40B4-BE49-F238E27FC236}">
                      <a16:creationId xmlns:a16="http://schemas.microsoft.com/office/drawing/2014/main" id="{3F824F57-F0FB-A643-43F7-CFB037175C2D}"/>
                    </a:ext>
                  </a:extLst>
                </p14:cNvPr>
                <p14:cNvContentPartPr/>
                <p14:nvPr/>
              </p14:nvContentPartPr>
              <p14:xfrm>
                <a:off x="5169338" y="1706302"/>
                <a:ext cx="87120" cy="134640"/>
              </p14:xfrm>
            </p:contentPart>
          </mc:Choice>
          <mc:Fallback xmlns="">
            <p:pic>
              <p:nvPicPr>
                <p:cNvPr id="11" name="Freihand 10">
                  <a:extLst>
                    <a:ext uri="{FF2B5EF4-FFF2-40B4-BE49-F238E27FC236}">
                      <a16:creationId xmlns:a16="http://schemas.microsoft.com/office/drawing/2014/main" id="{3F824F57-F0FB-A643-43F7-CFB037175C2D}"/>
                    </a:ext>
                  </a:extLst>
                </p:cNvPr>
                <p:cNvPicPr/>
                <p:nvPr/>
              </p:nvPicPr>
              <p:blipFill>
                <a:blip r:embed="rId54"/>
                <a:stretch>
                  <a:fillRect/>
                </a:stretch>
              </p:blipFill>
              <p:spPr>
                <a:xfrm>
                  <a:off x="5160698" y="1697662"/>
                  <a:ext cx="1047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2" name="Freihand 11">
                  <a:extLst>
                    <a:ext uri="{FF2B5EF4-FFF2-40B4-BE49-F238E27FC236}">
                      <a16:creationId xmlns:a16="http://schemas.microsoft.com/office/drawing/2014/main" id="{68093FC0-7E61-8F43-0D1E-526A0BB4BDAA}"/>
                    </a:ext>
                  </a:extLst>
                </p14:cNvPr>
                <p14:cNvContentPartPr/>
                <p14:nvPr/>
              </p14:nvContentPartPr>
              <p14:xfrm>
                <a:off x="5180138" y="1732582"/>
                <a:ext cx="83880" cy="89280"/>
              </p14:xfrm>
            </p:contentPart>
          </mc:Choice>
          <mc:Fallback xmlns="">
            <p:pic>
              <p:nvPicPr>
                <p:cNvPr id="12" name="Freihand 11">
                  <a:extLst>
                    <a:ext uri="{FF2B5EF4-FFF2-40B4-BE49-F238E27FC236}">
                      <a16:creationId xmlns:a16="http://schemas.microsoft.com/office/drawing/2014/main" id="{68093FC0-7E61-8F43-0D1E-526A0BB4BDAA}"/>
                    </a:ext>
                  </a:extLst>
                </p:cNvPr>
                <p:cNvPicPr/>
                <p:nvPr/>
              </p:nvPicPr>
              <p:blipFill>
                <a:blip r:embed="rId56"/>
                <a:stretch>
                  <a:fillRect/>
                </a:stretch>
              </p:blipFill>
              <p:spPr>
                <a:xfrm>
                  <a:off x="5171498" y="1723942"/>
                  <a:ext cx="1015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269F97D3-DA00-C04E-03FA-B5AAA0656806}"/>
                    </a:ext>
                  </a:extLst>
                </p14:cNvPr>
                <p14:cNvContentPartPr/>
                <p14:nvPr/>
              </p14:nvContentPartPr>
              <p14:xfrm>
                <a:off x="5325938" y="1742302"/>
                <a:ext cx="113760" cy="138600"/>
              </p14:xfrm>
            </p:contentPart>
          </mc:Choice>
          <mc:Fallback xmlns="">
            <p:pic>
              <p:nvPicPr>
                <p:cNvPr id="35" name="Freihand 34">
                  <a:extLst>
                    <a:ext uri="{FF2B5EF4-FFF2-40B4-BE49-F238E27FC236}">
                      <a16:creationId xmlns:a16="http://schemas.microsoft.com/office/drawing/2014/main" id="{269F97D3-DA00-C04E-03FA-B5AAA0656806}"/>
                    </a:ext>
                  </a:extLst>
                </p:cNvPr>
                <p:cNvPicPr/>
                <p:nvPr/>
              </p:nvPicPr>
              <p:blipFill>
                <a:blip r:embed="rId58"/>
                <a:stretch>
                  <a:fillRect/>
                </a:stretch>
              </p:blipFill>
              <p:spPr>
                <a:xfrm>
                  <a:off x="5317298" y="1733662"/>
                  <a:ext cx="1314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6EAC610D-8504-866F-413C-6262D95850FC}"/>
                    </a:ext>
                  </a:extLst>
                </p14:cNvPr>
                <p14:cNvContentPartPr/>
                <p14:nvPr/>
              </p14:nvContentPartPr>
              <p14:xfrm>
                <a:off x="5404778" y="1822942"/>
                <a:ext cx="39600" cy="99360"/>
              </p14:xfrm>
            </p:contentPart>
          </mc:Choice>
          <mc:Fallback xmlns="">
            <p:pic>
              <p:nvPicPr>
                <p:cNvPr id="36" name="Freihand 35">
                  <a:extLst>
                    <a:ext uri="{FF2B5EF4-FFF2-40B4-BE49-F238E27FC236}">
                      <a16:creationId xmlns:a16="http://schemas.microsoft.com/office/drawing/2014/main" id="{6EAC610D-8504-866F-413C-6262D95850FC}"/>
                    </a:ext>
                  </a:extLst>
                </p:cNvPr>
                <p:cNvPicPr/>
                <p:nvPr/>
              </p:nvPicPr>
              <p:blipFill>
                <a:blip r:embed="rId60"/>
                <a:stretch>
                  <a:fillRect/>
                </a:stretch>
              </p:blipFill>
              <p:spPr>
                <a:xfrm>
                  <a:off x="5395778" y="1814302"/>
                  <a:ext cx="5724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6FFA62B0-45DC-5E48-9619-853FF1025A4C}"/>
                    </a:ext>
                  </a:extLst>
                </p14:cNvPr>
                <p14:cNvContentPartPr/>
                <p14:nvPr/>
              </p14:nvContentPartPr>
              <p14:xfrm>
                <a:off x="5464538" y="1745902"/>
                <a:ext cx="131040" cy="169560"/>
              </p14:xfrm>
            </p:contentPart>
          </mc:Choice>
          <mc:Fallback xmlns="">
            <p:pic>
              <p:nvPicPr>
                <p:cNvPr id="37" name="Freihand 36">
                  <a:extLst>
                    <a:ext uri="{FF2B5EF4-FFF2-40B4-BE49-F238E27FC236}">
                      <a16:creationId xmlns:a16="http://schemas.microsoft.com/office/drawing/2014/main" id="{6FFA62B0-45DC-5E48-9619-853FF1025A4C}"/>
                    </a:ext>
                  </a:extLst>
                </p:cNvPr>
                <p:cNvPicPr/>
                <p:nvPr/>
              </p:nvPicPr>
              <p:blipFill>
                <a:blip r:embed="rId62"/>
                <a:stretch>
                  <a:fillRect/>
                </a:stretch>
              </p:blipFill>
              <p:spPr>
                <a:xfrm>
                  <a:off x="5455898" y="1737262"/>
                  <a:ext cx="14868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Freihand 37">
                  <a:extLst>
                    <a:ext uri="{FF2B5EF4-FFF2-40B4-BE49-F238E27FC236}">
                      <a16:creationId xmlns:a16="http://schemas.microsoft.com/office/drawing/2014/main" id="{6C49CB08-8BB8-0C23-24C3-E8A78A6004CE}"/>
                    </a:ext>
                  </a:extLst>
                </p14:cNvPr>
                <p14:cNvContentPartPr/>
                <p14:nvPr/>
              </p14:nvContentPartPr>
              <p14:xfrm>
                <a:off x="5633018" y="1776862"/>
                <a:ext cx="104400" cy="103680"/>
              </p14:xfrm>
            </p:contentPart>
          </mc:Choice>
          <mc:Fallback xmlns="">
            <p:pic>
              <p:nvPicPr>
                <p:cNvPr id="38" name="Freihand 37">
                  <a:extLst>
                    <a:ext uri="{FF2B5EF4-FFF2-40B4-BE49-F238E27FC236}">
                      <a16:creationId xmlns:a16="http://schemas.microsoft.com/office/drawing/2014/main" id="{6C49CB08-8BB8-0C23-24C3-E8A78A6004CE}"/>
                    </a:ext>
                  </a:extLst>
                </p:cNvPr>
                <p:cNvPicPr/>
                <p:nvPr/>
              </p:nvPicPr>
              <p:blipFill>
                <a:blip r:embed="rId64"/>
                <a:stretch>
                  <a:fillRect/>
                </a:stretch>
              </p:blipFill>
              <p:spPr>
                <a:xfrm>
                  <a:off x="5624378" y="1768222"/>
                  <a:ext cx="122040" cy="121320"/>
                </a:xfrm>
                <a:prstGeom prst="rect">
                  <a:avLst/>
                </a:prstGeom>
              </p:spPr>
            </p:pic>
          </mc:Fallback>
        </mc:AlternateContent>
      </p:grpSp>
      <p:grpSp>
        <p:nvGrpSpPr>
          <p:cNvPr id="52" name="Gruppieren 51">
            <a:extLst>
              <a:ext uri="{FF2B5EF4-FFF2-40B4-BE49-F238E27FC236}">
                <a16:creationId xmlns:a16="http://schemas.microsoft.com/office/drawing/2014/main" id="{FFC7756C-E354-ECA5-5DF7-BB0ACA3B4A54}"/>
              </a:ext>
            </a:extLst>
          </p:cNvPr>
          <p:cNvGrpSpPr/>
          <p:nvPr/>
        </p:nvGrpSpPr>
        <p:grpSpPr>
          <a:xfrm>
            <a:off x="5225138" y="2172142"/>
            <a:ext cx="451800" cy="185040"/>
            <a:chOff x="5225138" y="2172142"/>
            <a:chExt cx="451800" cy="185040"/>
          </a:xfrm>
        </p:grpSpPr>
        <mc:AlternateContent xmlns:mc="http://schemas.openxmlformats.org/markup-compatibility/2006" xmlns:p14="http://schemas.microsoft.com/office/powerpoint/2010/main">
          <mc:Choice Requires="p14">
            <p:contentPart p14:bwMode="auto" r:id="rId65">
              <p14:nvContentPartPr>
                <p14:cNvPr id="40" name="Freihand 39">
                  <a:extLst>
                    <a:ext uri="{FF2B5EF4-FFF2-40B4-BE49-F238E27FC236}">
                      <a16:creationId xmlns:a16="http://schemas.microsoft.com/office/drawing/2014/main" id="{EE91ECEA-AF01-2D9E-2C8C-EFBCFBC97219}"/>
                    </a:ext>
                  </a:extLst>
                </p14:cNvPr>
                <p14:cNvContentPartPr/>
                <p14:nvPr/>
              </p14:nvContentPartPr>
              <p14:xfrm>
                <a:off x="5225138" y="2185822"/>
                <a:ext cx="77400" cy="171360"/>
              </p14:xfrm>
            </p:contentPart>
          </mc:Choice>
          <mc:Fallback xmlns="">
            <p:pic>
              <p:nvPicPr>
                <p:cNvPr id="40" name="Freihand 39">
                  <a:extLst>
                    <a:ext uri="{FF2B5EF4-FFF2-40B4-BE49-F238E27FC236}">
                      <a16:creationId xmlns:a16="http://schemas.microsoft.com/office/drawing/2014/main" id="{EE91ECEA-AF01-2D9E-2C8C-EFBCFBC97219}"/>
                    </a:ext>
                  </a:extLst>
                </p:cNvPr>
                <p:cNvPicPr/>
                <p:nvPr/>
              </p:nvPicPr>
              <p:blipFill>
                <a:blip r:embed="rId66"/>
                <a:stretch>
                  <a:fillRect/>
                </a:stretch>
              </p:blipFill>
              <p:spPr>
                <a:xfrm>
                  <a:off x="5216498" y="2176822"/>
                  <a:ext cx="9504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1" name="Freihand 40">
                  <a:extLst>
                    <a:ext uri="{FF2B5EF4-FFF2-40B4-BE49-F238E27FC236}">
                      <a16:creationId xmlns:a16="http://schemas.microsoft.com/office/drawing/2014/main" id="{9CFB6258-3132-88F1-25B6-63CCBDF200BD}"/>
                    </a:ext>
                  </a:extLst>
                </p14:cNvPr>
                <p14:cNvContentPartPr/>
                <p14:nvPr/>
              </p14:nvContentPartPr>
              <p14:xfrm>
                <a:off x="5239538" y="2180062"/>
                <a:ext cx="98280" cy="6120"/>
              </p14:xfrm>
            </p:contentPart>
          </mc:Choice>
          <mc:Fallback xmlns="">
            <p:pic>
              <p:nvPicPr>
                <p:cNvPr id="41" name="Freihand 40">
                  <a:extLst>
                    <a:ext uri="{FF2B5EF4-FFF2-40B4-BE49-F238E27FC236}">
                      <a16:creationId xmlns:a16="http://schemas.microsoft.com/office/drawing/2014/main" id="{9CFB6258-3132-88F1-25B6-63CCBDF200BD}"/>
                    </a:ext>
                  </a:extLst>
                </p:cNvPr>
                <p:cNvPicPr/>
                <p:nvPr/>
              </p:nvPicPr>
              <p:blipFill>
                <a:blip r:embed="rId68"/>
                <a:stretch>
                  <a:fillRect/>
                </a:stretch>
              </p:blipFill>
              <p:spPr>
                <a:xfrm>
                  <a:off x="5230898" y="2171062"/>
                  <a:ext cx="11592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2" name="Freihand 41">
                  <a:extLst>
                    <a:ext uri="{FF2B5EF4-FFF2-40B4-BE49-F238E27FC236}">
                      <a16:creationId xmlns:a16="http://schemas.microsoft.com/office/drawing/2014/main" id="{74A23AE2-049A-4922-D8AA-B2733A26E0A8}"/>
                    </a:ext>
                  </a:extLst>
                </p14:cNvPr>
                <p14:cNvContentPartPr/>
                <p14:nvPr/>
              </p14:nvContentPartPr>
              <p14:xfrm>
                <a:off x="5402978" y="2172142"/>
                <a:ext cx="273960" cy="166320"/>
              </p14:xfrm>
            </p:contentPart>
          </mc:Choice>
          <mc:Fallback xmlns="">
            <p:pic>
              <p:nvPicPr>
                <p:cNvPr id="42" name="Freihand 41">
                  <a:extLst>
                    <a:ext uri="{FF2B5EF4-FFF2-40B4-BE49-F238E27FC236}">
                      <a16:creationId xmlns:a16="http://schemas.microsoft.com/office/drawing/2014/main" id="{74A23AE2-049A-4922-D8AA-B2733A26E0A8}"/>
                    </a:ext>
                  </a:extLst>
                </p:cNvPr>
                <p:cNvPicPr/>
                <p:nvPr/>
              </p:nvPicPr>
              <p:blipFill>
                <a:blip r:embed="rId70"/>
                <a:stretch>
                  <a:fillRect/>
                </a:stretch>
              </p:blipFill>
              <p:spPr>
                <a:xfrm>
                  <a:off x="5393978" y="2163502"/>
                  <a:ext cx="291600" cy="183960"/>
                </a:xfrm>
                <a:prstGeom prst="rect">
                  <a:avLst/>
                </a:prstGeom>
              </p:spPr>
            </p:pic>
          </mc:Fallback>
        </mc:AlternateContent>
      </p:grpSp>
      <p:grpSp>
        <p:nvGrpSpPr>
          <p:cNvPr id="51" name="Gruppieren 50">
            <a:extLst>
              <a:ext uri="{FF2B5EF4-FFF2-40B4-BE49-F238E27FC236}">
                <a16:creationId xmlns:a16="http://schemas.microsoft.com/office/drawing/2014/main" id="{181A63EE-9539-6AE7-3106-138904AAE451}"/>
              </a:ext>
            </a:extLst>
          </p:cNvPr>
          <p:cNvGrpSpPr/>
          <p:nvPr/>
        </p:nvGrpSpPr>
        <p:grpSpPr>
          <a:xfrm>
            <a:off x="5256458" y="2538982"/>
            <a:ext cx="464040" cy="213840"/>
            <a:chOff x="5256458" y="2538982"/>
            <a:chExt cx="464040" cy="213840"/>
          </a:xfrm>
        </p:grpSpPr>
        <mc:AlternateContent xmlns:mc="http://schemas.openxmlformats.org/markup-compatibility/2006" xmlns:p14="http://schemas.microsoft.com/office/powerpoint/2010/main">
          <mc:Choice Requires="p14">
            <p:contentPart p14:bwMode="auto" r:id="rId71">
              <p14:nvContentPartPr>
                <p14:cNvPr id="43" name="Freihand 42">
                  <a:extLst>
                    <a:ext uri="{FF2B5EF4-FFF2-40B4-BE49-F238E27FC236}">
                      <a16:creationId xmlns:a16="http://schemas.microsoft.com/office/drawing/2014/main" id="{5562012A-73A2-4F5C-6854-CA270215B213}"/>
                    </a:ext>
                  </a:extLst>
                </p14:cNvPr>
                <p14:cNvContentPartPr/>
                <p14:nvPr/>
              </p14:nvContentPartPr>
              <p14:xfrm>
                <a:off x="5256458" y="2538982"/>
                <a:ext cx="123840" cy="213840"/>
              </p14:xfrm>
            </p:contentPart>
          </mc:Choice>
          <mc:Fallback xmlns="">
            <p:pic>
              <p:nvPicPr>
                <p:cNvPr id="43" name="Freihand 42">
                  <a:extLst>
                    <a:ext uri="{FF2B5EF4-FFF2-40B4-BE49-F238E27FC236}">
                      <a16:creationId xmlns:a16="http://schemas.microsoft.com/office/drawing/2014/main" id="{5562012A-73A2-4F5C-6854-CA270215B213}"/>
                    </a:ext>
                  </a:extLst>
                </p:cNvPr>
                <p:cNvPicPr/>
                <p:nvPr/>
              </p:nvPicPr>
              <p:blipFill>
                <a:blip r:embed="rId72"/>
                <a:stretch>
                  <a:fillRect/>
                </a:stretch>
              </p:blipFill>
              <p:spPr>
                <a:xfrm>
                  <a:off x="5247818" y="2530342"/>
                  <a:ext cx="1414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4" name="Freihand 43">
                  <a:extLst>
                    <a:ext uri="{FF2B5EF4-FFF2-40B4-BE49-F238E27FC236}">
                      <a16:creationId xmlns:a16="http://schemas.microsoft.com/office/drawing/2014/main" id="{FDDBAC1E-830B-7A12-D56C-8733E535162C}"/>
                    </a:ext>
                  </a:extLst>
                </p14:cNvPr>
                <p14:cNvContentPartPr/>
                <p14:nvPr/>
              </p14:nvContentPartPr>
              <p14:xfrm>
                <a:off x="5432498" y="2571382"/>
                <a:ext cx="123120" cy="170280"/>
              </p14:xfrm>
            </p:contentPart>
          </mc:Choice>
          <mc:Fallback xmlns="">
            <p:pic>
              <p:nvPicPr>
                <p:cNvPr id="44" name="Freihand 43">
                  <a:extLst>
                    <a:ext uri="{FF2B5EF4-FFF2-40B4-BE49-F238E27FC236}">
                      <a16:creationId xmlns:a16="http://schemas.microsoft.com/office/drawing/2014/main" id="{FDDBAC1E-830B-7A12-D56C-8733E535162C}"/>
                    </a:ext>
                  </a:extLst>
                </p:cNvPr>
                <p:cNvPicPr/>
                <p:nvPr/>
              </p:nvPicPr>
              <p:blipFill>
                <a:blip r:embed="rId74"/>
                <a:stretch>
                  <a:fillRect/>
                </a:stretch>
              </p:blipFill>
              <p:spPr>
                <a:xfrm>
                  <a:off x="5423858" y="2562742"/>
                  <a:ext cx="14076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5" name="Freihand 44">
                  <a:extLst>
                    <a:ext uri="{FF2B5EF4-FFF2-40B4-BE49-F238E27FC236}">
                      <a16:creationId xmlns:a16="http://schemas.microsoft.com/office/drawing/2014/main" id="{89E13A59-FF61-59BE-4076-CA96B4E2D984}"/>
                    </a:ext>
                  </a:extLst>
                </p14:cNvPr>
                <p14:cNvContentPartPr/>
                <p14:nvPr/>
              </p14:nvContentPartPr>
              <p14:xfrm>
                <a:off x="5626538" y="2590822"/>
                <a:ext cx="93960" cy="142200"/>
              </p14:xfrm>
            </p:contentPart>
          </mc:Choice>
          <mc:Fallback xmlns="">
            <p:pic>
              <p:nvPicPr>
                <p:cNvPr id="45" name="Freihand 44">
                  <a:extLst>
                    <a:ext uri="{FF2B5EF4-FFF2-40B4-BE49-F238E27FC236}">
                      <a16:creationId xmlns:a16="http://schemas.microsoft.com/office/drawing/2014/main" id="{89E13A59-FF61-59BE-4076-CA96B4E2D984}"/>
                    </a:ext>
                  </a:extLst>
                </p:cNvPr>
                <p:cNvPicPr/>
                <p:nvPr/>
              </p:nvPicPr>
              <p:blipFill>
                <a:blip r:embed="rId76"/>
                <a:stretch>
                  <a:fillRect/>
                </a:stretch>
              </p:blipFill>
              <p:spPr>
                <a:xfrm>
                  <a:off x="5617898" y="2581822"/>
                  <a:ext cx="111600" cy="159840"/>
                </a:xfrm>
                <a:prstGeom prst="rect">
                  <a:avLst/>
                </a:prstGeom>
              </p:spPr>
            </p:pic>
          </mc:Fallback>
        </mc:AlternateContent>
      </p:grpSp>
      <p:grpSp>
        <p:nvGrpSpPr>
          <p:cNvPr id="50" name="Gruppieren 49">
            <a:extLst>
              <a:ext uri="{FF2B5EF4-FFF2-40B4-BE49-F238E27FC236}">
                <a16:creationId xmlns:a16="http://schemas.microsoft.com/office/drawing/2014/main" id="{3C02363F-1B93-E7B4-E6CC-E6E1881DCDE8}"/>
              </a:ext>
            </a:extLst>
          </p:cNvPr>
          <p:cNvGrpSpPr/>
          <p:nvPr/>
        </p:nvGrpSpPr>
        <p:grpSpPr>
          <a:xfrm>
            <a:off x="5222618" y="2913022"/>
            <a:ext cx="487800" cy="207360"/>
            <a:chOff x="5222618" y="2913022"/>
            <a:chExt cx="487800" cy="207360"/>
          </a:xfrm>
        </p:grpSpPr>
        <mc:AlternateContent xmlns:mc="http://schemas.openxmlformats.org/markup-compatibility/2006" xmlns:p14="http://schemas.microsoft.com/office/powerpoint/2010/main">
          <mc:Choice Requires="p14">
            <p:contentPart p14:bwMode="auto" r:id="rId77">
              <p14:nvContentPartPr>
                <p14:cNvPr id="46" name="Freihand 45">
                  <a:extLst>
                    <a:ext uri="{FF2B5EF4-FFF2-40B4-BE49-F238E27FC236}">
                      <a16:creationId xmlns:a16="http://schemas.microsoft.com/office/drawing/2014/main" id="{BC5E1C8F-571C-D59D-C781-2430AB0D9E58}"/>
                    </a:ext>
                  </a:extLst>
                </p14:cNvPr>
                <p14:cNvContentPartPr/>
                <p14:nvPr/>
              </p14:nvContentPartPr>
              <p14:xfrm>
                <a:off x="5222618" y="2913022"/>
                <a:ext cx="80640" cy="182880"/>
              </p14:xfrm>
            </p:contentPart>
          </mc:Choice>
          <mc:Fallback xmlns="">
            <p:pic>
              <p:nvPicPr>
                <p:cNvPr id="46" name="Freihand 45">
                  <a:extLst>
                    <a:ext uri="{FF2B5EF4-FFF2-40B4-BE49-F238E27FC236}">
                      <a16:creationId xmlns:a16="http://schemas.microsoft.com/office/drawing/2014/main" id="{BC5E1C8F-571C-D59D-C781-2430AB0D9E58}"/>
                    </a:ext>
                  </a:extLst>
                </p:cNvPr>
                <p:cNvPicPr/>
                <p:nvPr/>
              </p:nvPicPr>
              <p:blipFill>
                <a:blip r:embed="rId78"/>
                <a:stretch>
                  <a:fillRect/>
                </a:stretch>
              </p:blipFill>
              <p:spPr>
                <a:xfrm>
                  <a:off x="5213618" y="2904382"/>
                  <a:ext cx="98280" cy="2005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7" name="Freihand 46">
                  <a:extLst>
                    <a:ext uri="{FF2B5EF4-FFF2-40B4-BE49-F238E27FC236}">
                      <a16:creationId xmlns:a16="http://schemas.microsoft.com/office/drawing/2014/main" id="{860F177A-E532-B1C4-0642-57A6DF5051FF}"/>
                    </a:ext>
                  </a:extLst>
                </p14:cNvPr>
                <p14:cNvContentPartPr/>
                <p14:nvPr/>
              </p14:nvContentPartPr>
              <p14:xfrm>
                <a:off x="5418818" y="2939302"/>
                <a:ext cx="95400" cy="171720"/>
              </p14:xfrm>
            </p:contentPart>
          </mc:Choice>
          <mc:Fallback xmlns="">
            <p:pic>
              <p:nvPicPr>
                <p:cNvPr id="47" name="Freihand 46">
                  <a:extLst>
                    <a:ext uri="{FF2B5EF4-FFF2-40B4-BE49-F238E27FC236}">
                      <a16:creationId xmlns:a16="http://schemas.microsoft.com/office/drawing/2014/main" id="{860F177A-E532-B1C4-0642-57A6DF5051FF}"/>
                    </a:ext>
                  </a:extLst>
                </p:cNvPr>
                <p:cNvPicPr/>
                <p:nvPr/>
              </p:nvPicPr>
              <p:blipFill>
                <a:blip r:embed="rId80"/>
                <a:stretch>
                  <a:fillRect/>
                </a:stretch>
              </p:blipFill>
              <p:spPr>
                <a:xfrm>
                  <a:off x="5409818" y="2930662"/>
                  <a:ext cx="11304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8" name="Freihand 47">
                  <a:extLst>
                    <a:ext uri="{FF2B5EF4-FFF2-40B4-BE49-F238E27FC236}">
                      <a16:creationId xmlns:a16="http://schemas.microsoft.com/office/drawing/2014/main" id="{D05D1958-2AD6-36A9-0983-A11E8AE7F7C8}"/>
                    </a:ext>
                  </a:extLst>
                </p14:cNvPr>
                <p14:cNvContentPartPr/>
                <p14:nvPr/>
              </p14:nvContentPartPr>
              <p14:xfrm>
                <a:off x="5551658" y="2922742"/>
                <a:ext cx="133200" cy="197640"/>
              </p14:xfrm>
            </p:contentPart>
          </mc:Choice>
          <mc:Fallback xmlns="">
            <p:pic>
              <p:nvPicPr>
                <p:cNvPr id="48" name="Freihand 47">
                  <a:extLst>
                    <a:ext uri="{FF2B5EF4-FFF2-40B4-BE49-F238E27FC236}">
                      <a16:creationId xmlns:a16="http://schemas.microsoft.com/office/drawing/2014/main" id="{D05D1958-2AD6-36A9-0983-A11E8AE7F7C8}"/>
                    </a:ext>
                  </a:extLst>
                </p:cNvPr>
                <p:cNvPicPr/>
                <p:nvPr/>
              </p:nvPicPr>
              <p:blipFill>
                <a:blip r:embed="rId82"/>
                <a:stretch>
                  <a:fillRect/>
                </a:stretch>
              </p:blipFill>
              <p:spPr>
                <a:xfrm>
                  <a:off x="5543018" y="2914102"/>
                  <a:ext cx="1508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9" name="Freihand 48">
                  <a:extLst>
                    <a:ext uri="{FF2B5EF4-FFF2-40B4-BE49-F238E27FC236}">
                      <a16:creationId xmlns:a16="http://schemas.microsoft.com/office/drawing/2014/main" id="{94F767C2-4AA0-3E2E-4509-36A583BFFD59}"/>
                    </a:ext>
                  </a:extLst>
                </p14:cNvPr>
                <p14:cNvContentPartPr/>
                <p14:nvPr/>
              </p14:nvContentPartPr>
              <p14:xfrm>
                <a:off x="5572898" y="3023182"/>
                <a:ext cx="137520" cy="10080"/>
              </p14:xfrm>
            </p:contentPart>
          </mc:Choice>
          <mc:Fallback xmlns="">
            <p:pic>
              <p:nvPicPr>
                <p:cNvPr id="49" name="Freihand 48">
                  <a:extLst>
                    <a:ext uri="{FF2B5EF4-FFF2-40B4-BE49-F238E27FC236}">
                      <a16:creationId xmlns:a16="http://schemas.microsoft.com/office/drawing/2014/main" id="{94F767C2-4AA0-3E2E-4509-36A583BFFD59}"/>
                    </a:ext>
                  </a:extLst>
                </p:cNvPr>
                <p:cNvPicPr/>
                <p:nvPr/>
              </p:nvPicPr>
              <p:blipFill>
                <a:blip r:embed="rId84"/>
                <a:stretch>
                  <a:fillRect/>
                </a:stretch>
              </p:blipFill>
              <p:spPr>
                <a:xfrm>
                  <a:off x="5564258" y="3014182"/>
                  <a:ext cx="155160" cy="2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5">
            <p14:nvContentPartPr>
              <p14:cNvPr id="53" name="Freihand 52">
                <a:extLst>
                  <a:ext uri="{FF2B5EF4-FFF2-40B4-BE49-F238E27FC236}">
                    <a16:creationId xmlns:a16="http://schemas.microsoft.com/office/drawing/2014/main" id="{68F91560-F3B9-23D6-2059-C1EAEEDB3546}"/>
                  </a:ext>
                </a:extLst>
              </p14:cNvPr>
              <p14:cNvContentPartPr/>
              <p14:nvPr/>
            </p14:nvContentPartPr>
            <p14:xfrm>
              <a:off x="435338" y="1428742"/>
              <a:ext cx="13680" cy="9720"/>
            </p14:xfrm>
          </p:contentPart>
        </mc:Choice>
        <mc:Fallback xmlns="">
          <p:pic>
            <p:nvPicPr>
              <p:cNvPr id="53" name="Freihand 52">
                <a:extLst>
                  <a:ext uri="{FF2B5EF4-FFF2-40B4-BE49-F238E27FC236}">
                    <a16:creationId xmlns:a16="http://schemas.microsoft.com/office/drawing/2014/main" id="{68F91560-F3B9-23D6-2059-C1EAEEDB3546}"/>
                  </a:ext>
                </a:extLst>
              </p:cNvPr>
              <p:cNvPicPr/>
              <p:nvPr/>
            </p:nvPicPr>
            <p:blipFill>
              <a:blip r:embed="rId86"/>
              <a:stretch>
                <a:fillRect/>
              </a:stretch>
            </p:blipFill>
            <p:spPr>
              <a:xfrm>
                <a:off x="426338" y="1420102"/>
                <a:ext cx="31320" cy="27360"/>
              </a:xfrm>
              <a:prstGeom prst="rect">
                <a:avLst/>
              </a:prstGeom>
            </p:spPr>
          </p:pic>
        </mc:Fallback>
      </mc:AlternateContent>
      <p:grpSp>
        <p:nvGrpSpPr>
          <p:cNvPr id="92" name="Gruppieren 91">
            <a:extLst>
              <a:ext uri="{FF2B5EF4-FFF2-40B4-BE49-F238E27FC236}">
                <a16:creationId xmlns:a16="http://schemas.microsoft.com/office/drawing/2014/main" id="{30D43291-21B7-2E5E-1526-C2E94288D67C}"/>
              </a:ext>
            </a:extLst>
          </p:cNvPr>
          <p:cNvGrpSpPr/>
          <p:nvPr/>
        </p:nvGrpSpPr>
        <p:grpSpPr>
          <a:xfrm>
            <a:off x="238058" y="3683422"/>
            <a:ext cx="2941920" cy="485640"/>
            <a:chOff x="238058" y="3683422"/>
            <a:chExt cx="2941920" cy="485640"/>
          </a:xfrm>
        </p:grpSpPr>
        <mc:AlternateContent xmlns:mc="http://schemas.openxmlformats.org/markup-compatibility/2006" xmlns:p14="http://schemas.microsoft.com/office/powerpoint/2010/main">
          <mc:Choice Requires="p14">
            <p:contentPart p14:bwMode="auto" r:id="rId87">
              <p14:nvContentPartPr>
                <p14:cNvPr id="58" name="Freihand 57">
                  <a:extLst>
                    <a:ext uri="{FF2B5EF4-FFF2-40B4-BE49-F238E27FC236}">
                      <a16:creationId xmlns:a16="http://schemas.microsoft.com/office/drawing/2014/main" id="{C7F20727-3909-97D0-39CD-6E725EAD2237}"/>
                    </a:ext>
                  </a:extLst>
                </p14:cNvPr>
                <p14:cNvContentPartPr/>
                <p14:nvPr/>
              </p14:nvContentPartPr>
              <p14:xfrm>
                <a:off x="286298" y="3768022"/>
                <a:ext cx="73080" cy="138240"/>
              </p14:xfrm>
            </p:contentPart>
          </mc:Choice>
          <mc:Fallback xmlns="">
            <p:pic>
              <p:nvPicPr>
                <p:cNvPr id="58" name="Freihand 57">
                  <a:extLst>
                    <a:ext uri="{FF2B5EF4-FFF2-40B4-BE49-F238E27FC236}">
                      <a16:creationId xmlns:a16="http://schemas.microsoft.com/office/drawing/2014/main" id="{C7F20727-3909-97D0-39CD-6E725EAD2237}"/>
                    </a:ext>
                  </a:extLst>
                </p:cNvPr>
                <p:cNvPicPr/>
                <p:nvPr/>
              </p:nvPicPr>
              <p:blipFill>
                <a:blip r:embed="rId88"/>
                <a:stretch>
                  <a:fillRect/>
                </a:stretch>
              </p:blipFill>
              <p:spPr>
                <a:xfrm>
                  <a:off x="277298" y="3759382"/>
                  <a:ext cx="9072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9" name="Freihand 58">
                  <a:extLst>
                    <a:ext uri="{FF2B5EF4-FFF2-40B4-BE49-F238E27FC236}">
                      <a16:creationId xmlns:a16="http://schemas.microsoft.com/office/drawing/2014/main" id="{3AB975D4-3F69-738D-4288-9F21EF61490B}"/>
                    </a:ext>
                  </a:extLst>
                </p14:cNvPr>
                <p14:cNvContentPartPr/>
                <p14:nvPr/>
              </p14:nvContentPartPr>
              <p14:xfrm>
                <a:off x="248138" y="3784582"/>
                <a:ext cx="97560" cy="90360"/>
              </p14:xfrm>
            </p:contentPart>
          </mc:Choice>
          <mc:Fallback xmlns="">
            <p:pic>
              <p:nvPicPr>
                <p:cNvPr id="59" name="Freihand 58">
                  <a:extLst>
                    <a:ext uri="{FF2B5EF4-FFF2-40B4-BE49-F238E27FC236}">
                      <a16:creationId xmlns:a16="http://schemas.microsoft.com/office/drawing/2014/main" id="{3AB975D4-3F69-738D-4288-9F21EF61490B}"/>
                    </a:ext>
                  </a:extLst>
                </p:cNvPr>
                <p:cNvPicPr/>
                <p:nvPr/>
              </p:nvPicPr>
              <p:blipFill>
                <a:blip r:embed="rId90"/>
                <a:stretch>
                  <a:fillRect/>
                </a:stretch>
              </p:blipFill>
              <p:spPr>
                <a:xfrm>
                  <a:off x="239138" y="3775582"/>
                  <a:ext cx="115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60" name="Freihand 59">
                  <a:extLst>
                    <a:ext uri="{FF2B5EF4-FFF2-40B4-BE49-F238E27FC236}">
                      <a16:creationId xmlns:a16="http://schemas.microsoft.com/office/drawing/2014/main" id="{E32F483D-3874-5FEE-6A00-822EFFF68923}"/>
                    </a:ext>
                  </a:extLst>
                </p14:cNvPr>
                <p14:cNvContentPartPr/>
                <p14:nvPr/>
              </p14:nvContentPartPr>
              <p14:xfrm>
                <a:off x="238058" y="3747142"/>
                <a:ext cx="160920" cy="128160"/>
              </p14:xfrm>
            </p:contentPart>
          </mc:Choice>
          <mc:Fallback xmlns="">
            <p:pic>
              <p:nvPicPr>
                <p:cNvPr id="60" name="Freihand 59">
                  <a:extLst>
                    <a:ext uri="{FF2B5EF4-FFF2-40B4-BE49-F238E27FC236}">
                      <a16:creationId xmlns:a16="http://schemas.microsoft.com/office/drawing/2014/main" id="{E32F483D-3874-5FEE-6A00-822EFFF68923}"/>
                    </a:ext>
                  </a:extLst>
                </p:cNvPr>
                <p:cNvPicPr/>
                <p:nvPr/>
              </p:nvPicPr>
              <p:blipFill>
                <a:blip r:embed="rId92"/>
                <a:stretch>
                  <a:fillRect/>
                </a:stretch>
              </p:blipFill>
              <p:spPr>
                <a:xfrm>
                  <a:off x="229418" y="3738142"/>
                  <a:ext cx="17856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62" name="Freihand 61">
                  <a:extLst>
                    <a:ext uri="{FF2B5EF4-FFF2-40B4-BE49-F238E27FC236}">
                      <a16:creationId xmlns:a16="http://schemas.microsoft.com/office/drawing/2014/main" id="{BF3472F2-E5C1-02FE-EB66-AE1D5F63ED34}"/>
                    </a:ext>
                  </a:extLst>
                </p14:cNvPr>
                <p14:cNvContentPartPr/>
                <p14:nvPr/>
              </p14:nvContentPartPr>
              <p14:xfrm>
                <a:off x="492938" y="3752902"/>
                <a:ext cx="73080" cy="157680"/>
              </p14:xfrm>
            </p:contentPart>
          </mc:Choice>
          <mc:Fallback xmlns="">
            <p:pic>
              <p:nvPicPr>
                <p:cNvPr id="62" name="Freihand 61">
                  <a:extLst>
                    <a:ext uri="{FF2B5EF4-FFF2-40B4-BE49-F238E27FC236}">
                      <a16:creationId xmlns:a16="http://schemas.microsoft.com/office/drawing/2014/main" id="{BF3472F2-E5C1-02FE-EB66-AE1D5F63ED34}"/>
                    </a:ext>
                  </a:extLst>
                </p:cNvPr>
                <p:cNvPicPr/>
                <p:nvPr/>
              </p:nvPicPr>
              <p:blipFill>
                <a:blip r:embed="rId94"/>
                <a:stretch>
                  <a:fillRect/>
                </a:stretch>
              </p:blipFill>
              <p:spPr>
                <a:xfrm>
                  <a:off x="484298" y="3743902"/>
                  <a:ext cx="9072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3" name="Freihand 62">
                  <a:extLst>
                    <a:ext uri="{FF2B5EF4-FFF2-40B4-BE49-F238E27FC236}">
                      <a16:creationId xmlns:a16="http://schemas.microsoft.com/office/drawing/2014/main" id="{04C8E546-6F60-E9BB-E5A7-B980E1C26CF3}"/>
                    </a:ext>
                  </a:extLst>
                </p14:cNvPr>
                <p14:cNvContentPartPr/>
                <p14:nvPr/>
              </p14:nvContentPartPr>
              <p14:xfrm>
                <a:off x="491498" y="3738862"/>
                <a:ext cx="205920" cy="124920"/>
              </p14:xfrm>
            </p:contentPart>
          </mc:Choice>
          <mc:Fallback xmlns="">
            <p:pic>
              <p:nvPicPr>
                <p:cNvPr id="63" name="Freihand 62">
                  <a:extLst>
                    <a:ext uri="{FF2B5EF4-FFF2-40B4-BE49-F238E27FC236}">
                      <a16:creationId xmlns:a16="http://schemas.microsoft.com/office/drawing/2014/main" id="{04C8E546-6F60-E9BB-E5A7-B980E1C26CF3}"/>
                    </a:ext>
                  </a:extLst>
                </p:cNvPr>
                <p:cNvPicPr/>
                <p:nvPr/>
              </p:nvPicPr>
              <p:blipFill>
                <a:blip r:embed="rId96"/>
                <a:stretch>
                  <a:fillRect/>
                </a:stretch>
              </p:blipFill>
              <p:spPr>
                <a:xfrm>
                  <a:off x="482858" y="3729862"/>
                  <a:ext cx="223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4" name="Freihand 63">
                  <a:extLst>
                    <a:ext uri="{FF2B5EF4-FFF2-40B4-BE49-F238E27FC236}">
                      <a16:creationId xmlns:a16="http://schemas.microsoft.com/office/drawing/2014/main" id="{1A7743F2-51E2-BEF4-621C-FBE7582E3544}"/>
                    </a:ext>
                  </a:extLst>
                </p14:cNvPr>
                <p14:cNvContentPartPr/>
                <p14:nvPr/>
              </p14:nvContentPartPr>
              <p14:xfrm>
                <a:off x="771938" y="3762622"/>
                <a:ext cx="129960" cy="100080"/>
              </p14:xfrm>
            </p:contentPart>
          </mc:Choice>
          <mc:Fallback xmlns="">
            <p:pic>
              <p:nvPicPr>
                <p:cNvPr id="64" name="Freihand 63">
                  <a:extLst>
                    <a:ext uri="{FF2B5EF4-FFF2-40B4-BE49-F238E27FC236}">
                      <a16:creationId xmlns:a16="http://schemas.microsoft.com/office/drawing/2014/main" id="{1A7743F2-51E2-BEF4-621C-FBE7582E3544}"/>
                    </a:ext>
                  </a:extLst>
                </p:cNvPr>
                <p:cNvPicPr/>
                <p:nvPr/>
              </p:nvPicPr>
              <p:blipFill>
                <a:blip r:embed="rId98"/>
                <a:stretch>
                  <a:fillRect/>
                </a:stretch>
              </p:blipFill>
              <p:spPr>
                <a:xfrm>
                  <a:off x="763298" y="3753622"/>
                  <a:ext cx="1476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5" name="Freihand 64">
                  <a:extLst>
                    <a:ext uri="{FF2B5EF4-FFF2-40B4-BE49-F238E27FC236}">
                      <a16:creationId xmlns:a16="http://schemas.microsoft.com/office/drawing/2014/main" id="{4E6BA9C8-37BD-677A-1E8F-DC1EB13C2E2D}"/>
                    </a:ext>
                  </a:extLst>
                </p14:cNvPr>
                <p14:cNvContentPartPr/>
                <p14:nvPr/>
              </p14:nvContentPartPr>
              <p14:xfrm>
                <a:off x="521378" y="3926422"/>
                <a:ext cx="351360" cy="47880"/>
              </p14:xfrm>
            </p:contentPart>
          </mc:Choice>
          <mc:Fallback xmlns="">
            <p:pic>
              <p:nvPicPr>
                <p:cNvPr id="65" name="Freihand 64">
                  <a:extLst>
                    <a:ext uri="{FF2B5EF4-FFF2-40B4-BE49-F238E27FC236}">
                      <a16:creationId xmlns:a16="http://schemas.microsoft.com/office/drawing/2014/main" id="{4E6BA9C8-37BD-677A-1E8F-DC1EB13C2E2D}"/>
                    </a:ext>
                  </a:extLst>
                </p:cNvPr>
                <p:cNvPicPr/>
                <p:nvPr/>
              </p:nvPicPr>
              <p:blipFill>
                <a:blip r:embed="rId100"/>
                <a:stretch>
                  <a:fillRect/>
                </a:stretch>
              </p:blipFill>
              <p:spPr>
                <a:xfrm>
                  <a:off x="512738" y="3917422"/>
                  <a:ext cx="3690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6" name="Freihand 65">
                  <a:extLst>
                    <a:ext uri="{FF2B5EF4-FFF2-40B4-BE49-F238E27FC236}">
                      <a16:creationId xmlns:a16="http://schemas.microsoft.com/office/drawing/2014/main" id="{95DA0300-9BAD-1D4B-D826-71FC7D37C8B7}"/>
                    </a:ext>
                  </a:extLst>
                </p14:cNvPr>
                <p14:cNvContentPartPr/>
                <p14:nvPr/>
              </p14:nvContentPartPr>
              <p14:xfrm>
                <a:off x="509138" y="3999142"/>
                <a:ext cx="112680" cy="169200"/>
              </p14:xfrm>
            </p:contentPart>
          </mc:Choice>
          <mc:Fallback xmlns="">
            <p:pic>
              <p:nvPicPr>
                <p:cNvPr id="66" name="Freihand 65">
                  <a:extLst>
                    <a:ext uri="{FF2B5EF4-FFF2-40B4-BE49-F238E27FC236}">
                      <a16:creationId xmlns:a16="http://schemas.microsoft.com/office/drawing/2014/main" id="{95DA0300-9BAD-1D4B-D826-71FC7D37C8B7}"/>
                    </a:ext>
                  </a:extLst>
                </p:cNvPr>
                <p:cNvPicPr/>
                <p:nvPr/>
              </p:nvPicPr>
              <p:blipFill>
                <a:blip r:embed="rId102"/>
                <a:stretch>
                  <a:fillRect/>
                </a:stretch>
              </p:blipFill>
              <p:spPr>
                <a:xfrm>
                  <a:off x="500138" y="3990502"/>
                  <a:ext cx="13032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7" name="Freihand 66">
                  <a:extLst>
                    <a:ext uri="{FF2B5EF4-FFF2-40B4-BE49-F238E27FC236}">
                      <a16:creationId xmlns:a16="http://schemas.microsoft.com/office/drawing/2014/main" id="{11F6C081-86ED-3F6A-9F95-057583CB4F64}"/>
                    </a:ext>
                  </a:extLst>
                </p14:cNvPr>
                <p14:cNvContentPartPr/>
                <p14:nvPr/>
              </p14:nvContentPartPr>
              <p14:xfrm>
                <a:off x="655298" y="3999862"/>
                <a:ext cx="65520" cy="169200"/>
              </p14:xfrm>
            </p:contentPart>
          </mc:Choice>
          <mc:Fallback xmlns="">
            <p:pic>
              <p:nvPicPr>
                <p:cNvPr id="67" name="Freihand 66">
                  <a:extLst>
                    <a:ext uri="{FF2B5EF4-FFF2-40B4-BE49-F238E27FC236}">
                      <a16:creationId xmlns:a16="http://schemas.microsoft.com/office/drawing/2014/main" id="{11F6C081-86ED-3F6A-9F95-057583CB4F64}"/>
                    </a:ext>
                  </a:extLst>
                </p:cNvPr>
                <p:cNvPicPr/>
                <p:nvPr/>
              </p:nvPicPr>
              <p:blipFill>
                <a:blip r:embed="rId104"/>
                <a:stretch>
                  <a:fillRect/>
                </a:stretch>
              </p:blipFill>
              <p:spPr>
                <a:xfrm>
                  <a:off x="646658" y="3990862"/>
                  <a:ext cx="83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8" name="Freihand 67">
                  <a:extLst>
                    <a:ext uri="{FF2B5EF4-FFF2-40B4-BE49-F238E27FC236}">
                      <a16:creationId xmlns:a16="http://schemas.microsoft.com/office/drawing/2014/main" id="{A173279B-12E2-5208-9B56-813CE34FC4FF}"/>
                    </a:ext>
                  </a:extLst>
                </p14:cNvPr>
                <p14:cNvContentPartPr/>
                <p14:nvPr/>
              </p14:nvContentPartPr>
              <p14:xfrm>
                <a:off x="763298" y="3926422"/>
                <a:ext cx="399960" cy="219600"/>
              </p14:xfrm>
            </p:contentPart>
          </mc:Choice>
          <mc:Fallback xmlns="">
            <p:pic>
              <p:nvPicPr>
                <p:cNvPr id="68" name="Freihand 67">
                  <a:extLst>
                    <a:ext uri="{FF2B5EF4-FFF2-40B4-BE49-F238E27FC236}">
                      <a16:creationId xmlns:a16="http://schemas.microsoft.com/office/drawing/2014/main" id="{A173279B-12E2-5208-9B56-813CE34FC4FF}"/>
                    </a:ext>
                  </a:extLst>
                </p:cNvPr>
                <p:cNvPicPr/>
                <p:nvPr/>
              </p:nvPicPr>
              <p:blipFill>
                <a:blip r:embed="rId106"/>
                <a:stretch>
                  <a:fillRect/>
                </a:stretch>
              </p:blipFill>
              <p:spPr>
                <a:xfrm>
                  <a:off x="754658" y="3917782"/>
                  <a:ext cx="4176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9" name="Freihand 68">
                  <a:extLst>
                    <a:ext uri="{FF2B5EF4-FFF2-40B4-BE49-F238E27FC236}">
                      <a16:creationId xmlns:a16="http://schemas.microsoft.com/office/drawing/2014/main" id="{22C230B2-54C0-995F-1A94-3E3F9A537132}"/>
                    </a:ext>
                  </a:extLst>
                </p14:cNvPr>
                <p14:cNvContentPartPr/>
                <p14:nvPr/>
              </p14:nvContentPartPr>
              <p14:xfrm>
                <a:off x="1041578" y="3973942"/>
                <a:ext cx="126360" cy="14400"/>
              </p14:xfrm>
            </p:contentPart>
          </mc:Choice>
          <mc:Fallback xmlns="">
            <p:pic>
              <p:nvPicPr>
                <p:cNvPr id="69" name="Freihand 68">
                  <a:extLst>
                    <a:ext uri="{FF2B5EF4-FFF2-40B4-BE49-F238E27FC236}">
                      <a16:creationId xmlns:a16="http://schemas.microsoft.com/office/drawing/2014/main" id="{22C230B2-54C0-995F-1A94-3E3F9A537132}"/>
                    </a:ext>
                  </a:extLst>
                </p:cNvPr>
                <p:cNvPicPr/>
                <p:nvPr/>
              </p:nvPicPr>
              <p:blipFill>
                <a:blip r:embed="rId108"/>
                <a:stretch>
                  <a:fillRect/>
                </a:stretch>
              </p:blipFill>
              <p:spPr>
                <a:xfrm>
                  <a:off x="1032578" y="3965302"/>
                  <a:ext cx="1440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0" name="Freihand 69">
                  <a:extLst>
                    <a:ext uri="{FF2B5EF4-FFF2-40B4-BE49-F238E27FC236}">
                      <a16:creationId xmlns:a16="http://schemas.microsoft.com/office/drawing/2014/main" id="{F7840790-B9A6-5DFC-14D5-B127DE82363D}"/>
                    </a:ext>
                  </a:extLst>
                </p14:cNvPr>
                <p14:cNvContentPartPr/>
                <p14:nvPr/>
              </p14:nvContentPartPr>
              <p14:xfrm>
                <a:off x="1374218" y="3725902"/>
                <a:ext cx="91080" cy="104400"/>
              </p14:xfrm>
            </p:contentPart>
          </mc:Choice>
          <mc:Fallback xmlns="">
            <p:pic>
              <p:nvPicPr>
                <p:cNvPr id="70" name="Freihand 69">
                  <a:extLst>
                    <a:ext uri="{FF2B5EF4-FFF2-40B4-BE49-F238E27FC236}">
                      <a16:creationId xmlns:a16="http://schemas.microsoft.com/office/drawing/2014/main" id="{F7840790-B9A6-5DFC-14D5-B127DE82363D}"/>
                    </a:ext>
                  </a:extLst>
                </p:cNvPr>
                <p:cNvPicPr/>
                <p:nvPr/>
              </p:nvPicPr>
              <p:blipFill>
                <a:blip r:embed="rId110"/>
                <a:stretch>
                  <a:fillRect/>
                </a:stretch>
              </p:blipFill>
              <p:spPr>
                <a:xfrm>
                  <a:off x="1365218" y="3716902"/>
                  <a:ext cx="10872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1" name="Freihand 70">
                  <a:extLst>
                    <a:ext uri="{FF2B5EF4-FFF2-40B4-BE49-F238E27FC236}">
                      <a16:creationId xmlns:a16="http://schemas.microsoft.com/office/drawing/2014/main" id="{74ADD49B-B271-8CFA-060A-41B47289C88A}"/>
                    </a:ext>
                  </a:extLst>
                </p14:cNvPr>
                <p14:cNvContentPartPr/>
                <p14:nvPr/>
              </p14:nvContentPartPr>
              <p14:xfrm>
                <a:off x="1337858" y="3740662"/>
                <a:ext cx="183600" cy="108360"/>
              </p14:xfrm>
            </p:contentPart>
          </mc:Choice>
          <mc:Fallback xmlns="">
            <p:pic>
              <p:nvPicPr>
                <p:cNvPr id="71" name="Freihand 70">
                  <a:extLst>
                    <a:ext uri="{FF2B5EF4-FFF2-40B4-BE49-F238E27FC236}">
                      <a16:creationId xmlns:a16="http://schemas.microsoft.com/office/drawing/2014/main" id="{74ADD49B-B271-8CFA-060A-41B47289C88A}"/>
                    </a:ext>
                  </a:extLst>
                </p:cNvPr>
                <p:cNvPicPr/>
                <p:nvPr/>
              </p:nvPicPr>
              <p:blipFill>
                <a:blip r:embed="rId112"/>
                <a:stretch>
                  <a:fillRect/>
                </a:stretch>
              </p:blipFill>
              <p:spPr>
                <a:xfrm>
                  <a:off x="1328858" y="3732022"/>
                  <a:ext cx="201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2" name="Freihand 71">
                  <a:extLst>
                    <a:ext uri="{FF2B5EF4-FFF2-40B4-BE49-F238E27FC236}">
                      <a16:creationId xmlns:a16="http://schemas.microsoft.com/office/drawing/2014/main" id="{E9569918-0717-7464-6ED2-CCBBD42B56B2}"/>
                    </a:ext>
                  </a:extLst>
                </p14:cNvPr>
                <p14:cNvContentPartPr/>
                <p14:nvPr/>
              </p14:nvContentPartPr>
              <p14:xfrm>
                <a:off x="1314458" y="3867742"/>
                <a:ext cx="217440" cy="29880"/>
              </p14:xfrm>
            </p:contentPart>
          </mc:Choice>
          <mc:Fallback xmlns="">
            <p:pic>
              <p:nvPicPr>
                <p:cNvPr id="72" name="Freihand 71">
                  <a:extLst>
                    <a:ext uri="{FF2B5EF4-FFF2-40B4-BE49-F238E27FC236}">
                      <a16:creationId xmlns:a16="http://schemas.microsoft.com/office/drawing/2014/main" id="{E9569918-0717-7464-6ED2-CCBBD42B56B2}"/>
                    </a:ext>
                  </a:extLst>
                </p:cNvPr>
                <p:cNvPicPr/>
                <p:nvPr/>
              </p:nvPicPr>
              <p:blipFill>
                <a:blip r:embed="rId114"/>
                <a:stretch>
                  <a:fillRect/>
                </a:stretch>
              </p:blipFill>
              <p:spPr>
                <a:xfrm>
                  <a:off x="1305818" y="3858742"/>
                  <a:ext cx="23508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3" name="Freihand 72">
                  <a:extLst>
                    <a:ext uri="{FF2B5EF4-FFF2-40B4-BE49-F238E27FC236}">
                      <a16:creationId xmlns:a16="http://schemas.microsoft.com/office/drawing/2014/main" id="{647B4814-C359-BCC1-F42E-5DC3294FD020}"/>
                    </a:ext>
                  </a:extLst>
                </p14:cNvPr>
                <p14:cNvContentPartPr/>
                <p14:nvPr/>
              </p14:nvContentPartPr>
              <p14:xfrm>
                <a:off x="1260458" y="3949462"/>
                <a:ext cx="205200" cy="163800"/>
              </p14:xfrm>
            </p:contentPart>
          </mc:Choice>
          <mc:Fallback xmlns="">
            <p:pic>
              <p:nvPicPr>
                <p:cNvPr id="73" name="Freihand 72">
                  <a:extLst>
                    <a:ext uri="{FF2B5EF4-FFF2-40B4-BE49-F238E27FC236}">
                      <a16:creationId xmlns:a16="http://schemas.microsoft.com/office/drawing/2014/main" id="{647B4814-C359-BCC1-F42E-5DC3294FD020}"/>
                    </a:ext>
                  </a:extLst>
                </p:cNvPr>
                <p:cNvPicPr/>
                <p:nvPr/>
              </p:nvPicPr>
              <p:blipFill>
                <a:blip r:embed="rId116"/>
                <a:stretch>
                  <a:fillRect/>
                </a:stretch>
              </p:blipFill>
              <p:spPr>
                <a:xfrm>
                  <a:off x="1251458" y="3940462"/>
                  <a:ext cx="222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4" name="Freihand 73">
                  <a:extLst>
                    <a:ext uri="{FF2B5EF4-FFF2-40B4-BE49-F238E27FC236}">
                      <a16:creationId xmlns:a16="http://schemas.microsoft.com/office/drawing/2014/main" id="{B88DDE3B-0D65-376C-BD83-DCB2893BF4F4}"/>
                    </a:ext>
                  </a:extLst>
                </p14:cNvPr>
                <p14:cNvContentPartPr/>
                <p14:nvPr/>
              </p14:nvContentPartPr>
              <p14:xfrm>
                <a:off x="1502018" y="3964222"/>
                <a:ext cx="84600" cy="113760"/>
              </p14:xfrm>
            </p:contentPart>
          </mc:Choice>
          <mc:Fallback xmlns="">
            <p:pic>
              <p:nvPicPr>
                <p:cNvPr id="74" name="Freihand 73">
                  <a:extLst>
                    <a:ext uri="{FF2B5EF4-FFF2-40B4-BE49-F238E27FC236}">
                      <a16:creationId xmlns:a16="http://schemas.microsoft.com/office/drawing/2014/main" id="{B88DDE3B-0D65-376C-BD83-DCB2893BF4F4}"/>
                    </a:ext>
                  </a:extLst>
                </p:cNvPr>
                <p:cNvPicPr/>
                <p:nvPr/>
              </p:nvPicPr>
              <p:blipFill>
                <a:blip r:embed="rId118"/>
                <a:stretch>
                  <a:fillRect/>
                </a:stretch>
              </p:blipFill>
              <p:spPr>
                <a:xfrm>
                  <a:off x="1493378" y="3955222"/>
                  <a:ext cx="102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6" name="Freihand 75">
                  <a:extLst>
                    <a:ext uri="{FF2B5EF4-FFF2-40B4-BE49-F238E27FC236}">
                      <a16:creationId xmlns:a16="http://schemas.microsoft.com/office/drawing/2014/main" id="{CF6FCC35-00E9-6172-3823-AF8A659EDCE6}"/>
                    </a:ext>
                  </a:extLst>
                </p14:cNvPr>
                <p14:cNvContentPartPr/>
                <p14:nvPr/>
              </p14:nvContentPartPr>
              <p14:xfrm>
                <a:off x="1683818" y="3879982"/>
                <a:ext cx="114480" cy="7200"/>
              </p14:xfrm>
            </p:contentPart>
          </mc:Choice>
          <mc:Fallback xmlns="">
            <p:pic>
              <p:nvPicPr>
                <p:cNvPr id="76" name="Freihand 75">
                  <a:extLst>
                    <a:ext uri="{FF2B5EF4-FFF2-40B4-BE49-F238E27FC236}">
                      <a16:creationId xmlns:a16="http://schemas.microsoft.com/office/drawing/2014/main" id="{CF6FCC35-00E9-6172-3823-AF8A659EDCE6}"/>
                    </a:ext>
                  </a:extLst>
                </p:cNvPr>
                <p:cNvPicPr/>
                <p:nvPr/>
              </p:nvPicPr>
              <p:blipFill>
                <a:blip r:embed="rId120"/>
                <a:stretch>
                  <a:fillRect/>
                </a:stretch>
              </p:blipFill>
              <p:spPr>
                <a:xfrm>
                  <a:off x="1675178" y="3871342"/>
                  <a:ext cx="132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7" name="Freihand 76">
                  <a:extLst>
                    <a:ext uri="{FF2B5EF4-FFF2-40B4-BE49-F238E27FC236}">
                      <a16:creationId xmlns:a16="http://schemas.microsoft.com/office/drawing/2014/main" id="{878EA4E8-6730-D1FC-61E0-56672984AF24}"/>
                    </a:ext>
                  </a:extLst>
                </p14:cNvPr>
                <p14:cNvContentPartPr/>
                <p14:nvPr/>
              </p14:nvContentPartPr>
              <p14:xfrm>
                <a:off x="1688498" y="3839662"/>
                <a:ext cx="187560" cy="103680"/>
              </p14:xfrm>
            </p:contentPart>
          </mc:Choice>
          <mc:Fallback xmlns="">
            <p:pic>
              <p:nvPicPr>
                <p:cNvPr id="77" name="Freihand 76">
                  <a:extLst>
                    <a:ext uri="{FF2B5EF4-FFF2-40B4-BE49-F238E27FC236}">
                      <a16:creationId xmlns:a16="http://schemas.microsoft.com/office/drawing/2014/main" id="{878EA4E8-6730-D1FC-61E0-56672984AF24}"/>
                    </a:ext>
                  </a:extLst>
                </p:cNvPr>
                <p:cNvPicPr/>
                <p:nvPr/>
              </p:nvPicPr>
              <p:blipFill>
                <a:blip r:embed="rId122"/>
                <a:stretch>
                  <a:fillRect/>
                </a:stretch>
              </p:blipFill>
              <p:spPr>
                <a:xfrm>
                  <a:off x="1679858" y="3831022"/>
                  <a:ext cx="205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8" name="Freihand 77">
                  <a:extLst>
                    <a:ext uri="{FF2B5EF4-FFF2-40B4-BE49-F238E27FC236}">
                      <a16:creationId xmlns:a16="http://schemas.microsoft.com/office/drawing/2014/main" id="{CA32BF98-EE6B-5AF2-707C-C75166C41D96}"/>
                    </a:ext>
                  </a:extLst>
                </p14:cNvPr>
                <p14:cNvContentPartPr/>
                <p14:nvPr/>
              </p14:nvContentPartPr>
              <p14:xfrm>
                <a:off x="1933298" y="3796462"/>
                <a:ext cx="130320" cy="169200"/>
              </p14:xfrm>
            </p:contentPart>
          </mc:Choice>
          <mc:Fallback xmlns="">
            <p:pic>
              <p:nvPicPr>
                <p:cNvPr id="78" name="Freihand 77">
                  <a:extLst>
                    <a:ext uri="{FF2B5EF4-FFF2-40B4-BE49-F238E27FC236}">
                      <a16:creationId xmlns:a16="http://schemas.microsoft.com/office/drawing/2014/main" id="{CA32BF98-EE6B-5AF2-707C-C75166C41D96}"/>
                    </a:ext>
                  </a:extLst>
                </p:cNvPr>
                <p:cNvPicPr/>
                <p:nvPr/>
              </p:nvPicPr>
              <p:blipFill>
                <a:blip r:embed="rId124"/>
                <a:stretch>
                  <a:fillRect/>
                </a:stretch>
              </p:blipFill>
              <p:spPr>
                <a:xfrm>
                  <a:off x="1924298" y="3787822"/>
                  <a:ext cx="1479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9" name="Freihand 78">
                  <a:extLst>
                    <a:ext uri="{FF2B5EF4-FFF2-40B4-BE49-F238E27FC236}">
                      <a16:creationId xmlns:a16="http://schemas.microsoft.com/office/drawing/2014/main" id="{05427954-6511-03CF-C840-37585DABCF64}"/>
                    </a:ext>
                  </a:extLst>
                </p14:cNvPr>
                <p14:cNvContentPartPr/>
                <p14:nvPr/>
              </p14:nvContentPartPr>
              <p14:xfrm>
                <a:off x="1936178" y="3833542"/>
                <a:ext cx="306720" cy="94680"/>
              </p14:xfrm>
            </p:contentPart>
          </mc:Choice>
          <mc:Fallback xmlns="">
            <p:pic>
              <p:nvPicPr>
                <p:cNvPr id="79" name="Freihand 78">
                  <a:extLst>
                    <a:ext uri="{FF2B5EF4-FFF2-40B4-BE49-F238E27FC236}">
                      <a16:creationId xmlns:a16="http://schemas.microsoft.com/office/drawing/2014/main" id="{05427954-6511-03CF-C840-37585DABCF64}"/>
                    </a:ext>
                  </a:extLst>
                </p:cNvPr>
                <p:cNvPicPr/>
                <p:nvPr/>
              </p:nvPicPr>
              <p:blipFill>
                <a:blip r:embed="rId126"/>
                <a:stretch>
                  <a:fillRect/>
                </a:stretch>
              </p:blipFill>
              <p:spPr>
                <a:xfrm>
                  <a:off x="1927538" y="3824902"/>
                  <a:ext cx="32436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80" name="Freihand 79">
                  <a:extLst>
                    <a:ext uri="{FF2B5EF4-FFF2-40B4-BE49-F238E27FC236}">
                      <a16:creationId xmlns:a16="http://schemas.microsoft.com/office/drawing/2014/main" id="{FB72A857-8055-6D2F-E720-A750C3756243}"/>
                    </a:ext>
                  </a:extLst>
                </p14:cNvPr>
                <p14:cNvContentPartPr/>
                <p14:nvPr/>
              </p14:nvContentPartPr>
              <p14:xfrm>
                <a:off x="2128778" y="3905902"/>
                <a:ext cx="98280" cy="21960"/>
              </p14:xfrm>
            </p:contentPart>
          </mc:Choice>
          <mc:Fallback xmlns="">
            <p:pic>
              <p:nvPicPr>
                <p:cNvPr id="80" name="Freihand 79">
                  <a:extLst>
                    <a:ext uri="{FF2B5EF4-FFF2-40B4-BE49-F238E27FC236}">
                      <a16:creationId xmlns:a16="http://schemas.microsoft.com/office/drawing/2014/main" id="{FB72A857-8055-6D2F-E720-A750C3756243}"/>
                    </a:ext>
                  </a:extLst>
                </p:cNvPr>
                <p:cNvPicPr/>
                <p:nvPr/>
              </p:nvPicPr>
              <p:blipFill>
                <a:blip r:embed="rId128"/>
                <a:stretch>
                  <a:fillRect/>
                </a:stretch>
              </p:blipFill>
              <p:spPr>
                <a:xfrm>
                  <a:off x="2119778" y="3896902"/>
                  <a:ext cx="11592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81" name="Freihand 80">
                  <a:extLst>
                    <a:ext uri="{FF2B5EF4-FFF2-40B4-BE49-F238E27FC236}">
                      <a16:creationId xmlns:a16="http://schemas.microsoft.com/office/drawing/2014/main" id="{CD94C413-44C3-0432-9690-789A368FDFB7}"/>
                    </a:ext>
                  </a:extLst>
                </p14:cNvPr>
                <p14:cNvContentPartPr/>
                <p14:nvPr/>
              </p14:nvContentPartPr>
              <p14:xfrm>
                <a:off x="2321738" y="3782062"/>
                <a:ext cx="9720" cy="130320"/>
              </p14:xfrm>
            </p:contentPart>
          </mc:Choice>
          <mc:Fallback xmlns="">
            <p:pic>
              <p:nvPicPr>
                <p:cNvPr id="81" name="Freihand 80">
                  <a:extLst>
                    <a:ext uri="{FF2B5EF4-FFF2-40B4-BE49-F238E27FC236}">
                      <a16:creationId xmlns:a16="http://schemas.microsoft.com/office/drawing/2014/main" id="{CD94C413-44C3-0432-9690-789A368FDFB7}"/>
                    </a:ext>
                  </a:extLst>
                </p:cNvPr>
                <p:cNvPicPr/>
                <p:nvPr/>
              </p:nvPicPr>
              <p:blipFill>
                <a:blip r:embed="rId130"/>
                <a:stretch>
                  <a:fillRect/>
                </a:stretch>
              </p:blipFill>
              <p:spPr>
                <a:xfrm>
                  <a:off x="2312738" y="3773062"/>
                  <a:ext cx="273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82" name="Freihand 81">
                  <a:extLst>
                    <a:ext uri="{FF2B5EF4-FFF2-40B4-BE49-F238E27FC236}">
                      <a16:creationId xmlns:a16="http://schemas.microsoft.com/office/drawing/2014/main" id="{C4D3CDDE-CFDB-E935-ACA3-279802388C76}"/>
                    </a:ext>
                  </a:extLst>
                </p14:cNvPr>
                <p14:cNvContentPartPr/>
                <p14:nvPr/>
              </p14:nvContentPartPr>
              <p14:xfrm>
                <a:off x="2374658" y="3807262"/>
                <a:ext cx="211680" cy="117360"/>
              </p14:xfrm>
            </p:contentPart>
          </mc:Choice>
          <mc:Fallback xmlns="">
            <p:pic>
              <p:nvPicPr>
                <p:cNvPr id="82" name="Freihand 81">
                  <a:extLst>
                    <a:ext uri="{FF2B5EF4-FFF2-40B4-BE49-F238E27FC236}">
                      <a16:creationId xmlns:a16="http://schemas.microsoft.com/office/drawing/2014/main" id="{C4D3CDDE-CFDB-E935-ACA3-279802388C76}"/>
                    </a:ext>
                  </a:extLst>
                </p:cNvPr>
                <p:cNvPicPr/>
                <p:nvPr/>
              </p:nvPicPr>
              <p:blipFill>
                <a:blip r:embed="rId132"/>
                <a:stretch>
                  <a:fillRect/>
                </a:stretch>
              </p:blipFill>
              <p:spPr>
                <a:xfrm>
                  <a:off x="2366018" y="3798622"/>
                  <a:ext cx="2293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83" name="Freihand 82">
                  <a:extLst>
                    <a:ext uri="{FF2B5EF4-FFF2-40B4-BE49-F238E27FC236}">
                      <a16:creationId xmlns:a16="http://schemas.microsoft.com/office/drawing/2014/main" id="{14130AD6-C601-84AD-362D-D817D55FF038}"/>
                    </a:ext>
                  </a:extLst>
                </p14:cNvPr>
                <p14:cNvContentPartPr/>
                <p14:nvPr/>
              </p14:nvContentPartPr>
              <p14:xfrm>
                <a:off x="2681738" y="3873502"/>
                <a:ext cx="24480" cy="26640"/>
              </p14:xfrm>
            </p:contentPart>
          </mc:Choice>
          <mc:Fallback xmlns="">
            <p:pic>
              <p:nvPicPr>
                <p:cNvPr id="83" name="Freihand 82">
                  <a:extLst>
                    <a:ext uri="{FF2B5EF4-FFF2-40B4-BE49-F238E27FC236}">
                      <a16:creationId xmlns:a16="http://schemas.microsoft.com/office/drawing/2014/main" id="{14130AD6-C601-84AD-362D-D817D55FF038}"/>
                    </a:ext>
                  </a:extLst>
                </p:cNvPr>
                <p:cNvPicPr/>
                <p:nvPr/>
              </p:nvPicPr>
              <p:blipFill>
                <a:blip r:embed="rId134"/>
                <a:stretch>
                  <a:fillRect/>
                </a:stretch>
              </p:blipFill>
              <p:spPr>
                <a:xfrm>
                  <a:off x="2673098" y="3864502"/>
                  <a:ext cx="4212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84" name="Freihand 83">
                  <a:extLst>
                    <a:ext uri="{FF2B5EF4-FFF2-40B4-BE49-F238E27FC236}">
                      <a16:creationId xmlns:a16="http://schemas.microsoft.com/office/drawing/2014/main" id="{792D65EB-1BB0-C002-C08F-2198A8C3D293}"/>
                    </a:ext>
                  </a:extLst>
                </p14:cNvPr>
                <p14:cNvContentPartPr/>
                <p14:nvPr/>
              </p14:nvContentPartPr>
              <p14:xfrm>
                <a:off x="2718458" y="3706102"/>
                <a:ext cx="76320" cy="122040"/>
              </p14:xfrm>
            </p:contentPart>
          </mc:Choice>
          <mc:Fallback xmlns="">
            <p:pic>
              <p:nvPicPr>
                <p:cNvPr id="84" name="Freihand 83">
                  <a:extLst>
                    <a:ext uri="{FF2B5EF4-FFF2-40B4-BE49-F238E27FC236}">
                      <a16:creationId xmlns:a16="http://schemas.microsoft.com/office/drawing/2014/main" id="{792D65EB-1BB0-C002-C08F-2198A8C3D293}"/>
                    </a:ext>
                  </a:extLst>
                </p:cNvPr>
                <p:cNvPicPr/>
                <p:nvPr/>
              </p:nvPicPr>
              <p:blipFill>
                <a:blip r:embed="rId136"/>
                <a:stretch>
                  <a:fillRect/>
                </a:stretch>
              </p:blipFill>
              <p:spPr>
                <a:xfrm>
                  <a:off x="2709818" y="3697102"/>
                  <a:ext cx="939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5" name="Freihand 84">
                  <a:extLst>
                    <a:ext uri="{FF2B5EF4-FFF2-40B4-BE49-F238E27FC236}">
                      <a16:creationId xmlns:a16="http://schemas.microsoft.com/office/drawing/2014/main" id="{F6B91CE4-59F0-4E72-9D98-865123DB7262}"/>
                    </a:ext>
                  </a:extLst>
                </p14:cNvPr>
                <p14:cNvContentPartPr/>
                <p14:nvPr/>
              </p14:nvContentPartPr>
              <p14:xfrm>
                <a:off x="2733578" y="3683422"/>
                <a:ext cx="179280" cy="121320"/>
              </p14:xfrm>
            </p:contentPart>
          </mc:Choice>
          <mc:Fallback xmlns="">
            <p:pic>
              <p:nvPicPr>
                <p:cNvPr id="85" name="Freihand 84">
                  <a:extLst>
                    <a:ext uri="{FF2B5EF4-FFF2-40B4-BE49-F238E27FC236}">
                      <a16:creationId xmlns:a16="http://schemas.microsoft.com/office/drawing/2014/main" id="{F6B91CE4-59F0-4E72-9D98-865123DB7262}"/>
                    </a:ext>
                  </a:extLst>
                </p:cNvPr>
                <p:cNvPicPr/>
                <p:nvPr/>
              </p:nvPicPr>
              <p:blipFill>
                <a:blip r:embed="rId138"/>
                <a:stretch>
                  <a:fillRect/>
                </a:stretch>
              </p:blipFill>
              <p:spPr>
                <a:xfrm>
                  <a:off x="2724578" y="3674782"/>
                  <a:ext cx="19692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6" name="Freihand 85">
                  <a:extLst>
                    <a:ext uri="{FF2B5EF4-FFF2-40B4-BE49-F238E27FC236}">
                      <a16:creationId xmlns:a16="http://schemas.microsoft.com/office/drawing/2014/main" id="{55F0DB2C-5FD1-7F02-013E-8EAC7A591843}"/>
                    </a:ext>
                  </a:extLst>
                </p14:cNvPr>
                <p14:cNvContentPartPr/>
                <p14:nvPr/>
              </p14:nvContentPartPr>
              <p14:xfrm>
                <a:off x="2756618" y="3709342"/>
                <a:ext cx="233640" cy="183600"/>
              </p14:xfrm>
            </p:contentPart>
          </mc:Choice>
          <mc:Fallback xmlns="">
            <p:pic>
              <p:nvPicPr>
                <p:cNvPr id="86" name="Freihand 85">
                  <a:extLst>
                    <a:ext uri="{FF2B5EF4-FFF2-40B4-BE49-F238E27FC236}">
                      <a16:creationId xmlns:a16="http://schemas.microsoft.com/office/drawing/2014/main" id="{55F0DB2C-5FD1-7F02-013E-8EAC7A591843}"/>
                    </a:ext>
                  </a:extLst>
                </p:cNvPr>
                <p:cNvPicPr/>
                <p:nvPr/>
              </p:nvPicPr>
              <p:blipFill>
                <a:blip r:embed="rId140"/>
                <a:stretch>
                  <a:fillRect/>
                </a:stretch>
              </p:blipFill>
              <p:spPr>
                <a:xfrm>
                  <a:off x="2747978" y="3700342"/>
                  <a:ext cx="25128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7" name="Freihand 86">
                  <a:extLst>
                    <a:ext uri="{FF2B5EF4-FFF2-40B4-BE49-F238E27FC236}">
                      <a16:creationId xmlns:a16="http://schemas.microsoft.com/office/drawing/2014/main" id="{BE080E10-E69F-AF7F-8809-784CC6D51359}"/>
                    </a:ext>
                  </a:extLst>
                </p14:cNvPr>
                <p14:cNvContentPartPr/>
                <p14:nvPr/>
              </p14:nvContentPartPr>
              <p14:xfrm>
                <a:off x="2716658" y="3935782"/>
                <a:ext cx="80280" cy="138600"/>
              </p14:xfrm>
            </p:contentPart>
          </mc:Choice>
          <mc:Fallback xmlns="">
            <p:pic>
              <p:nvPicPr>
                <p:cNvPr id="87" name="Freihand 86">
                  <a:extLst>
                    <a:ext uri="{FF2B5EF4-FFF2-40B4-BE49-F238E27FC236}">
                      <a16:creationId xmlns:a16="http://schemas.microsoft.com/office/drawing/2014/main" id="{BE080E10-E69F-AF7F-8809-784CC6D51359}"/>
                    </a:ext>
                  </a:extLst>
                </p:cNvPr>
                <p:cNvPicPr/>
                <p:nvPr/>
              </p:nvPicPr>
              <p:blipFill>
                <a:blip r:embed="rId142"/>
                <a:stretch>
                  <a:fillRect/>
                </a:stretch>
              </p:blipFill>
              <p:spPr>
                <a:xfrm>
                  <a:off x="2707658" y="3927142"/>
                  <a:ext cx="979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88" name="Freihand 87">
                  <a:extLst>
                    <a:ext uri="{FF2B5EF4-FFF2-40B4-BE49-F238E27FC236}">
                      <a16:creationId xmlns:a16="http://schemas.microsoft.com/office/drawing/2014/main" id="{95AE305D-F0DB-847C-7174-DF67BC922988}"/>
                    </a:ext>
                  </a:extLst>
                </p14:cNvPr>
                <p14:cNvContentPartPr/>
                <p14:nvPr/>
              </p14:nvContentPartPr>
              <p14:xfrm>
                <a:off x="2808458" y="3930742"/>
                <a:ext cx="66600" cy="113760"/>
              </p14:xfrm>
            </p:contentPart>
          </mc:Choice>
          <mc:Fallback xmlns="">
            <p:pic>
              <p:nvPicPr>
                <p:cNvPr id="88" name="Freihand 87">
                  <a:extLst>
                    <a:ext uri="{FF2B5EF4-FFF2-40B4-BE49-F238E27FC236}">
                      <a16:creationId xmlns:a16="http://schemas.microsoft.com/office/drawing/2014/main" id="{95AE305D-F0DB-847C-7174-DF67BC922988}"/>
                    </a:ext>
                  </a:extLst>
                </p:cNvPr>
                <p:cNvPicPr/>
                <p:nvPr/>
              </p:nvPicPr>
              <p:blipFill>
                <a:blip r:embed="rId144"/>
                <a:stretch>
                  <a:fillRect/>
                </a:stretch>
              </p:blipFill>
              <p:spPr>
                <a:xfrm>
                  <a:off x="2799818" y="3921742"/>
                  <a:ext cx="842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9" name="Freihand 88">
                  <a:extLst>
                    <a:ext uri="{FF2B5EF4-FFF2-40B4-BE49-F238E27FC236}">
                      <a16:creationId xmlns:a16="http://schemas.microsoft.com/office/drawing/2014/main" id="{5E0E2ED0-48CA-8569-37D3-D5D9724C9755}"/>
                    </a:ext>
                  </a:extLst>
                </p14:cNvPr>
                <p14:cNvContentPartPr/>
                <p14:nvPr/>
              </p14:nvContentPartPr>
              <p14:xfrm>
                <a:off x="2903138" y="3942982"/>
                <a:ext cx="70920" cy="92160"/>
              </p14:xfrm>
            </p:contentPart>
          </mc:Choice>
          <mc:Fallback xmlns="">
            <p:pic>
              <p:nvPicPr>
                <p:cNvPr id="89" name="Freihand 88">
                  <a:extLst>
                    <a:ext uri="{FF2B5EF4-FFF2-40B4-BE49-F238E27FC236}">
                      <a16:creationId xmlns:a16="http://schemas.microsoft.com/office/drawing/2014/main" id="{5E0E2ED0-48CA-8569-37D3-D5D9724C9755}"/>
                    </a:ext>
                  </a:extLst>
                </p:cNvPr>
                <p:cNvPicPr/>
                <p:nvPr/>
              </p:nvPicPr>
              <p:blipFill>
                <a:blip r:embed="rId146"/>
                <a:stretch>
                  <a:fillRect/>
                </a:stretch>
              </p:blipFill>
              <p:spPr>
                <a:xfrm>
                  <a:off x="2894498" y="3934342"/>
                  <a:ext cx="88560" cy="10980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90" name="Freihand 89">
                  <a:extLst>
                    <a:ext uri="{FF2B5EF4-FFF2-40B4-BE49-F238E27FC236}">
                      <a16:creationId xmlns:a16="http://schemas.microsoft.com/office/drawing/2014/main" id="{8D50AF75-B4CE-6FDF-2063-F06BDE257126}"/>
                    </a:ext>
                  </a:extLst>
                </p14:cNvPr>
                <p14:cNvContentPartPr/>
                <p14:nvPr/>
              </p14:nvContentPartPr>
              <p14:xfrm>
                <a:off x="3036338" y="3866302"/>
                <a:ext cx="128160" cy="14400"/>
              </p14:xfrm>
            </p:contentPart>
          </mc:Choice>
          <mc:Fallback xmlns="">
            <p:pic>
              <p:nvPicPr>
                <p:cNvPr id="90" name="Freihand 89">
                  <a:extLst>
                    <a:ext uri="{FF2B5EF4-FFF2-40B4-BE49-F238E27FC236}">
                      <a16:creationId xmlns:a16="http://schemas.microsoft.com/office/drawing/2014/main" id="{8D50AF75-B4CE-6FDF-2063-F06BDE257126}"/>
                    </a:ext>
                  </a:extLst>
                </p:cNvPr>
                <p:cNvPicPr/>
                <p:nvPr/>
              </p:nvPicPr>
              <p:blipFill>
                <a:blip r:embed="rId148"/>
                <a:stretch>
                  <a:fillRect/>
                </a:stretch>
              </p:blipFill>
              <p:spPr>
                <a:xfrm>
                  <a:off x="3027698" y="3857302"/>
                  <a:ext cx="1458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91" name="Freihand 90">
                  <a:extLst>
                    <a:ext uri="{FF2B5EF4-FFF2-40B4-BE49-F238E27FC236}">
                      <a16:creationId xmlns:a16="http://schemas.microsoft.com/office/drawing/2014/main" id="{EC39D34C-BA07-E305-C379-3F367A5A4EB1}"/>
                    </a:ext>
                  </a:extLst>
                </p14:cNvPr>
                <p14:cNvContentPartPr/>
                <p14:nvPr/>
              </p14:nvContentPartPr>
              <p14:xfrm>
                <a:off x="3029498" y="3906262"/>
                <a:ext cx="150480" cy="22680"/>
              </p14:xfrm>
            </p:contentPart>
          </mc:Choice>
          <mc:Fallback xmlns="">
            <p:pic>
              <p:nvPicPr>
                <p:cNvPr id="91" name="Freihand 90">
                  <a:extLst>
                    <a:ext uri="{FF2B5EF4-FFF2-40B4-BE49-F238E27FC236}">
                      <a16:creationId xmlns:a16="http://schemas.microsoft.com/office/drawing/2014/main" id="{EC39D34C-BA07-E305-C379-3F367A5A4EB1}"/>
                    </a:ext>
                  </a:extLst>
                </p:cNvPr>
                <p:cNvPicPr/>
                <p:nvPr/>
              </p:nvPicPr>
              <p:blipFill>
                <a:blip r:embed="rId150"/>
                <a:stretch>
                  <a:fillRect/>
                </a:stretch>
              </p:blipFill>
              <p:spPr>
                <a:xfrm>
                  <a:off x="3020858" y="3897622"/>
                  <a:ext cx="168120" cy="40320"/>
                </a:xfrm>
                <a:prstGeom prst="rect">
                  <a:avLst/>
                </a:prstGeom>
              </p:spPr>
            </p:pic>
          </mc:Fallback>
        </mc:AlternateContent>
      </p:grpSp>
      <p:grpSp>
        <p:nvGrpSpPr>
          <p:cNvPr id="98" name="Gruppieren 97">
            <a:extLst>
              <a:ext uri="{FF2B5EF4-FFF2-40B4-BE49-F238E27FC236}">
                <a16:creationId xmlns:a16="http://schemas.microsoft.com/office/drawing/2014/main" id="{562F45B5-866A-6D3A-2B13-7BBC15FD6201}"/>
              </a:ext>
            </a:extLst>
          </p:cNvPr>
          <p:cNvGrpSpPr/>
          <p:nvPr/>
        </p:nvGrpSpPr>
        <p:grpSpPr>
          <a:xfrm>
            <a:off x="5894378" y="2123542"/>
            <a:ext cx="705600" cy="265680"/>
            <a:chOff x="5894378" y="2123542"/>
            <a:chExt cx="705600" cy="265680"/>
          </a:xfrm>
        </p:grpSpPr>
        <mc:AlternateContent xmlns:mc="http://schemas.openxmlformats.org/markup-compatibility/2006" xmlns:p14="http://schemas.microsoft.com/office/powerpoint/2010/main">
          <mc:Choice Requires="p14">
            <p:contentPart p14:bwMode="auto" r:id="rId151">
              <p14:nvContentPartPr>
                <p14:cNvPr id="54" name="Freihand 53">
                  <a:extLst>
                    <a:ext uri="{FF2B5EF4-FFF2-40B4-BE49-F238E27FC236}">
                      <a16:creationId xmlns:a16="http://schemas.microsoft.com/office/drawing/2014/main" id="{D814453A-62B2-76F1-F846-B7AEFB1F60A5}"/>
                    </a:ext>
                  </a:extLst>
                </p14:cNvPr>
                <p14:cNvContentPartPr/>
                <p14:nvPr/>
              </p14:nvContentPartPr>
              <p14:xfrm>
                <a:off x="5909138" y="2146222"/>
                <a:ext cx="65520" cy="82440"/>
              </p14:xfrm>
            </p:contentPart>
          </mc:Choice>
          <mc:Fallback xmlns="">
            <p:pic>
              <p:nvPicPr>
                <p:cNvPr id="54" name="Freihand 53">
                  <a:extLst>
                    <a:ext uri="{FF2B5EF4-FFF2-40B4-BE49-F238E27FC236}">
                      <a16:creationId xmlns:a16="http://schemas.microsoft.com/office/drawing/2014/main" id="{D814453A-62B2-76F1-F846-B7AEFB1F60A5}"/>
                    </a:ext>
                  </a:extLst>
                </p:cNvPr>
                <p:cNvPicPr/>
                <p:nvPr/>
              </p:nvPicPr>
              <p:blipFill>
                <a:blip r:embed="rId152"/>
                <a:stretch>
                  <a:fillRect/>
                </a:stretch>
              </p:blipFill>
              <p:spPr>
                <a:xfrm>
                  <a:off x="5900138" y="2137582"/>
                  <a:ext cx="8316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55" name="Freihand 54">
                  <a:extLst>
                    <a:ext uri="{FF2B5EF4-FFF2-40B4-BE49-F238E27FC236}">
                      <a16:creationId xmlns:a16="http://schemas.microsoft.com/office/drawing/2014/main" id="{56ADF37A-56EA-0468-A89E-3B3AA4A41120}"/>
                    </a:ext>
                  </a:extLst>
                </p14:cNvPr>
                <p14:cNvContentPartPr/>
                <p14:nvPr/>
              </p14:nvContentPartPr>
              <p14:xfrm>
                <a:off x="5894378" y="2131102"/>
                <a:ext cx="93240" cy="94320"/>
              </p14:xfrm>
            </p:contentPart>
          </mc:Choice>
          <mc:Fallback xmlns="">
            <p:pic>
              <p:nvPicPr>
                <p:cNvPr id="55" name="Freihand 54">
                  <a:extLst>
                    <a:ext uri="{FF2B5EF4-FFF2-40B4-BE49-F238E27FC236}">
                      <a16:creationId xmlns:a16="http://schemas.microsoft.com/office/drawing/2014/main" id="{56ADF37A-56EA-0468-A89E-3B3AA4A41120}"/>
                    </a:ext>
                  </a:extLst>
                </p:cNvPr>
                <p:cNvPicPr/>
                <p:nvPr/>
              </p:nvPicPr>
              <p:blipFill>
                <a:blip r:embed="rId154"/>
                <a:stretch>
                  <a:fillRect/>
                </a:stretch>
              </p:blipFill>
              <p:spPr>
                <a:xfrm>
                  <a:off x="5885738" y="2122102"/>
                  <a:ext cx="110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56" name="Freihand 55">
                  <a:extLst>
                    <a:ext uri="{FF2B5EF4-FFF2-40B4-BE49-F238E27FC236}">
                      <a16:creationId xmlns:a16="http://schemas.microsoft.com/office/drawing/2014/main" id="{FD5315EB-F5F5-478B-3123-E46887CC75FD}"/>
                    </a:ext>
                  </a:extLst>
                </p14:cNvPr>
                <p14:cNvContentPartPr/>
                <p14:nvPr/>
              </p14:nvContentPartPr>
              <p14:xfrm>
                <a:off x="5894378" y="2123542"/>
                <a:ext cx="86760" cy="70920"/>
              </p14:xfrm>
            </p:contentPart>
          </mc:Choice>
          <mc:Fallback xmlns="">
            <p:pic>
              <p:nvPicPr>
                <p:cNvPr id="56" name="Freihand 55">
                  <a:extLst>
                    <a:ext uri="{FF2B5EF4-FFF2-40B4-BE49-F238E27FC236}">
                      <a16:creationId xmlns:a16="http://schemas.microsoft.com/office/drawing/2014/main" id="{FD5315EB-F5F5-478B-3123-E46887CC75FD}"/>
                    </a:ext>
                  </a:extLst>
                </p:cNvPr>
                <p:cNvPicPr/>
                <p:nvPr/>
              </p:nvPicPr>
              <p:blipFill>
                <a:blip r:embed="rId156"/>
                <a:stretch>
                  <a:fillRect/>
                </a:stretch>
              </p:blipFill>
              <p:spPr>
                <a:xfrm>
                  <a:off x="5885378" y="2114902"/>
                  <a:ext cx="104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3" name="Freihand 92">
                  <a:extLst>
                    <a:ext uri="{FF2B5EF4-FFF2-40B4-BE49-F238E27FC236}">
                      <a16:creationId xmlns:a16="http://schemas.microsoft.com/office/drawing/2014/main" id="{73B46A16-1D2F-BBBD-6794-AF89B43E8BE6}"/>
                    </a:ext>
                  </a:extLst>
                </p14:cNvPr>
                <p14:cNvContentPartPr/>
                <p14:nvPr/>
              </p14:nvContentPartPr>
              <p14:xfrm>
                <a:off x="5941178" y="2186182"/>
                <a:ext cx="178920" cy="185040"/>
              </p14:xfrm>
            </p:contentPart>
          </mc:Choice>
          <mc:Fallback xmlns="">
            <p:pic>
              <p:nvPicPr>
                <p:cNvPr id="93" name="Freihand 92">
                  <a:extLst>
                    <a:ext uri="{FF2B5EF4-FFF2-40B4-BE49-F238E27FC236}">
                      <a16:creationId xmlns:a16="http://schemas.microsoft.com/office/drawing/2014/main" id="{73B46A16-1D2F-BBBD-6794-AF89B43E8BE6}"/>
                    </a:ext>
                  </a:extLst>
                </p:cNvPr>
                <p:cNvPicPr/>
                <p:nvPr/>
              </p:nvPicPr>
              <p:blipFill>
                <a:blip r:embed="rId158"/>
                <a:stretch>
                  <a:fillRect/>
                </a:stretch>
              </p:blipFill>
              <p:spPr>
                <a:xfrm>
                  <a:off x="5932178" y="2177182"/>
                  <a:ext cx="19656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4" name="Freihand 93">
                  <a:extLst>
                    <a:ext uri="{FF2B5EF4-FFF2-40B4-BE49-F238E27FC236}">
                      <a16:creationId xmlns:a16="http://schemas.microsoft.com/office/drawing/2014/main" id="{EFB0A531-88CD-EB3F-7C73-E4B4D5179C16}"/>
                    </a:ext>
                  </a:extLst>
                </p14:cNvPr>
                <p14:cNvContentPartPr/>
                <p14:nvPr/>
              </p14:nvContentPartPr>
              <p14:xfrm>
                <a:off x="6153578" y="2184022"/>
                <a:ext cx="67680" cy="138960"/>
              </p14:xfrm>
            </p:contentPart>
          </mc:Choice>
          <mc:Fallback xmlns="">
            <p:pic>
              <p:nvPicPr>
                <p:cNvPr id="94" name="Freihand 93">
                  <a:extLst>
                    <a:ext uri="{FF2B5EF4-FFF2-40B4-BE49-F238E27FC236}">
                      <a16:creationId xmlns:a16="http://schemas.microsoft.com/office/drawing/2014/main" id="{EFB0A531-88CD-EB3F-7C73-E4B4D5179C16}"/>
                    </a:ext>
                  </a:extLst>
                </p:cNvPr>
                <p:cNvPicPr/>
                <p:nvPr/>
              </p:nvPicPr>
              <p:blipFill>
                <a:blip r:embed="rId160"/>
                <a:stretch>
                  <a:fillRect/>
                </a:stretch>
              </p:blipFill>
              <p:spPr>
                <a:xfrm>
                  <a:off x="6144938" y="2175382"/>
                  <a:ext cx="85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5" name="Freihand 94">
                  <a:extLst>
                    <a:ext uri="{FF2B5EF4-FFF2-40B4-BE49-F238E27FC236}">
                      <a16:creationId xmlns:a16="http://schemas.microsoft.com/office/drawing/2014/main" id="{68699FD2-B3FE-A9DF-57BF-971F05059875}"/>
                    </a:ext>
                  </a:extLst>
                </p14:cNvPr>
                <p14:cNvContentPartPr/>
                <p14:nvPr/>
              </p14:nvContentPartPr>
              <p14:xfrm>
                <a:off x="6256898" y="2163502"/>
                <a:ext cx="68400" cy="189360"/>
              </p14:xfrm>
            </p:contentPart>
          </mc:Choice>
          <mc:Fallback xmlns="">
            <p:pic>
              <p:nvPicPr>
                <p:cNvPr id="95" name="Freihand 94">
                  <a:extLst>
                    <a:ext uri="{FF2B5EF4-FFF2-40B4-BE49-F238E27FC236}">
                      <a16:creationId xmlns:a16="http://schemas.microsoft.com/office/drawing/2014/main" id="{68699FD2-B3FE-A9DF-57BF-971F05059875}"/>
                    </a:ext>
                  </a:extLst>
                </p:cNvPr>
                <p:cNvPicPr/>
                <p:nvPr/>
              </p:nvPicPr>
              <p:blipFill>
                <a:blip r:embed="rId162"/>
                <a:stretch>
                  <a:fillRect/>
                </a:stretch>
              </p:blipFill>
              <p:spPr>
                <a:xfrm>
                  <a:off x="6248258" y="2154502"/>
                  <a:ext cx="8604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6" name="Freihand 95">
                  <a:extLst>
                    <a:ext uri="{FF2B5EF4-FFF2-40B4-BE49-F238E27FC236}">
                      <a16:creationId xmlns:a16="http://schemas.microsoft.com/office/drawing/2014/main" id="{34D8F700-5970-02B8-08FF-FB497E5F9B38}"/>
                    </a:ext>
                  </a:extLst>
                </p14:cNvPr>
                <p14:cNvContentPartPr/>
                <p14:nvPr/>
              </p14:nvContentPartPr>
              <p14:xfrm>
                <a:off x="6358778" y="2177902"/>
                <a:ext cx="81000" cy="211320"/>
              </p14:xfrm>
            </p:contentPart>
          </mc:Choice>
          <mc:Fallback xmlns="">
            <p:pic>
              <p:nvPicPr>
                <p:cNvPr id="96" name="Freihand 95">
                  <a:extLst>
                    <a:ext uri="{FF2B5EF4-FFF2-40B4-BE49-F238E27FC236}">
                      <a16:creationId xmlns:a16="http://schemas.microsoft.com/office/drawing/2014/main" id="{34D8F700-5970-02B8-08FF-FB497E5F9B38}"/>
                    </a:ext>
                  </a:extLst>
                </p:cNvPr>
                <p:cNvPicPr/>
                <p:nvPr/>
              </p:nvPicPr>
              <p:blipFill>
                <a:blip r:embed="rId164"/>
                <a:stretch>
                  <a:fillRect/>
                </a:stretch>
              </p:blipFill>
              <p:spPr>
                <a:xfrm>
                  <a:off x="6350138" y="2169262"/>
                  <a:ext cx="9864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7" name="Freihand 96">
                  <a:extLst>
                    <a:ext uri="{FF2B5EF4-FFF2-40B4-BE49-F238E27FC236}">
                      <a16:creationId xmlns:a16="http://schemas.microsoft.com/office/drawing/2014/main" id="{4876CAD9-0B52-95F2-E043-6C400270482D}"/>
                    </a:ext>
                  </a:extLst>
                </p14:cNvPr>
                <p14:cNvContentPartPr/>
                <p14:nvPr/>
              </p14:nvContentPartPr>
              <p14:xfrm>
                <a:off x="6463898" y="2159182"/>
                <a:ext cx="136080" cy="187920"/>
              </p14:xfrm>
            </p:contentPart>
          </mc:Choice>
          <mc:Fallback xmlns="">
            <p:pic>
              <p:nvPicPr>
                <p:cNvPr id="97" name="Freihand 96">
                  <a:extLst>
                    <a:ext uri="{FF2B5EF4-FFF2-40B4-BE49-F238E27FC236}">
                      <a16:creationId xmlns:a16="http://schemas.microsoft.com/office/drawing/2014/main" id="{4876CAD9-0B52-95F2-E043-6C400270482D}"/>
                    </a:ext>
                  </a:extLst>
                </p:cNvPr>
                <p:cNvPicPr/>
                <p:nvPr/>
              </p:nvPicPr>
              <p:blipFill>
                <a:blip r:embed="rId166"/>
                <a:stretch>
                  <a:fillRect/>
                </a:stretch>
              </p:blipFill>
              <p:spPr>
                <a:xfrm>
                  <a:off x="6455258" y="2150542"/>
                  <a:ext cx="153720" cy="205560"/>
                </a:xfrm>
                <a:prstGeom prst="rect">
                  <a:avLst/>
                </a:prstGeom>
              </p:spPr>
            </p:pic>
          </mc:Fallback>
        </mc:AlternateContent>
      </p:grpSp>
      <p:grpSp>
        <p:nvGrpSpPr>
          <p:cNvPr id="106" name="Gruppieren 105">
            <a:extLst>
              <a:ext uri="{FF2B5EF4-FFF2-40B4-BE49-F238E27FC236}">
                <a16:creationId xmlns:a16="http://schemas.microsoft.com/office/drawing/2014/main" id="{F90A5CE7-DD11-696A-0B1A-C8C118A63E15}"/>
              </a:ext>
            </a:extLst>
          </p:cNvPr>
          <p:cNvGrpSpPr/>
          <p:nvPr/>
        </p:nvGrpSpPr>
        <p:grpSpPr>
          <a:xfrm>
            <a:off x="5914178" y="2500822"/>
            <a:ext cx="706680" cy="297360"/>
            <a:chOff x="5914178" y="2500822"/>
            <a:chExt cx="706680" cy="297360"/>
          </a:xfrm>
        </p:grpSpPr>
        <mc:AlternateContent xmlns:mc="http://schemas.openxmlformats.org/markup-compatibility/2006" xmlns:p14="http://schemas.microsoft.com/office/powerpoint/2010/main">
          <mc:Choice Requires="p14">
            <p:contentPart p14:bwMode="auto" r:id="rId167">
              <p14:nvContentPartPr>
                <p14:cNvPr id="99" name="Freihand 98">
                  <a:extLst>
                    <a:ext uri="{FF2B5EF4-FFF2-40B4-BE49-F238E27FC236}">
                      <a16:creationId xmlns:a16="http://schemas.microsoft.com/office/drawing/2014/main" id="{BB856EF6-D033-AA15-04B7-37F02D2C2CDB}"/>
                    </a:ext>
                  </a:extLst>
                </p14:cNvPr>
                <p14:cNvContentPartPr/>
                <p14:nvPr/>
              </p14:nvContentPartPr>
              <p14:xfrm>
                <a:off x="5914178" y="2554462"/>
                <a:ext cx="153000" cy="164160"/>
              </p14:xfrm>
            </p:contentPart>
          </mc:Choice>
          <mc:Fallback xmlns="">
            <p:pic>
              <p:nvPicPr>
                <p:cNvPr id="99" name="Freihand 98">
                  <a:extLst>
                    <a:ext uri="{FF2B5EF4-FFF2-40B4-BE49-F238E27FC236}">
                      <a16:creationId xmlns:a16="http://schemas.microsoft.com/office/drawing/2014/main" id="{BB856EF6-D033-AA15-04B7-37F02D2C2CDB}"/>
                    </a:ext>
                  </a:extLst>
                </p:cNvPr>
                <p:cNvPicPr/>
                <p:nvPr/>
              </p:nvPicPr>
              <p:blipFill>
                <a:blip r:embed="rId168"/>
                <a:stretch>
                  <a:fillRect/>
                </a:stretch>
              </p:blipFill>
              <p:spPr>
                <a:xfrm>
                  <a:off x="5905178" y="2545462"/>
                  <a:ext cx="17064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00" name="Freihand 99">
                  <a:extLst>
                    <a:ext uri="{FF2B5EF4-FFF2-40B4-BE49-F238E27FC236}">
                      <a16:creationId xmlns:a16="http://schemas.microsoft.com/office/drawing/2014/main" id="{C34A4A3C-B9AE-11EB-55DA-FA908F9B2F2C}"/>
                    </a:ext>
                  </a:extLst>
                </p14:cNvPr>
                <p14:cNvContentPartPr/>
                <p14:nvPr/>
              </p14:nvContentPartPr>
              <p14:xfrm>
                <a:off x="6117578" y="2500822"/>
                <a:ext cx="72000" cy="179280"/>
              </p14:xfrm>
            </p:contentPart>
          </mc:Choice>
          <mc:Fallback xmlns="">
            <p:pic>
              <p:nvPicPr>
                <p:cNvPr id="100" name="Freihand 99">
                  <a:extLst>
                    <a:ext uri="{FF2B5EF4-FFF2-40B4-BE49-F238E27FC236}">
                      <a16:creationId xmlns:a16="http://schemas.microsoft.com/office/drawing/2014/main" id="{C34A4A3C-B9AE-11EB-55DA-FA908F9B2F2C}"/>
                    </a:ext>
                  </a:extLst>
                </p:cNvPr>
                <p:cNvPicPr/>
                <p:nvPr/>
              </p:nvPicPr>
              <p:blipFill>
                <a:blip r:embed="rId170"/>
                <a:stretch>
                  <a:fillRect/>
                </a:stretch>
              </p:blipFill>
              <p:spPr>
                <a:xfrm>
                  <a:off x="6108938" y="2491822"/>
                  <a:ext cx="8964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01" name="Freihand 100">
                  <a:extLst>
                    <a:ext uri="{FF2B5EF4-FFF2-40B4-BE49-F238E27FC236}">
                      <a16:creationId xmlns:a16="http://schemas.microsoft.com/office/drawing/2014/main" id="{6FEA119A-E3E7-6821-8B74-EFA35B8AD1AA}"/>
                    </a:ext>
                  </a:extLst>
                </p14:cNvPr>
                <p14:cNvContentPartPr/>
                <p14:nvPr/>
              </p14:nvContentPartPr>
              <p14:xfrm>
                <a:off x="6084818" y="2522062"/>
                <a:ext cx="85320" cy="208800"/>
              </p14:xfrm>
            </p:contentPart>
          </mc:Choice>
          <mc:Fallback xmlns="">
            <p:pic>
              <p:nvPicPr>
                <p:cNvPr id="101" name="Freihand 100">
                  <a:extLst>
                    <a:ext uri="{FF2B5EF4-FFF2-40B4-BE49-F238E27FC236}">
                      <a16:creationId xmlns:a16="http://schemas.microsoft.com/office/drawing/2014/main" id="{6FEA119A-E3E7-6821-8B74-EFA35B8AD1AA}"/>
                    </a:ext>
                  </a:extLst>
                </p:cNvPr>
                <p:cNvPicPr/>
                <p:nvPr/>
              </p:nvPicPr>
              <p:blipFill>
                <a:blip r:embed="rId172"/>
                <a:stretch>
                  <a:fillRect/>
                </a:stretch>
              </p:blipFill>
              <p:spPr>
                <a:xfrm>
                  <a:off x="6076178" y="2513062"/>
                  <a:ext cx="10296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2" name="Freihand 101">
                  <a:extLst>
                    <a:ext uri="{FF2B5EF4-FFF2-40B4-BE49-F238E27FC236}">
                      <a16:creationId xmlns:a16="http://schemas.microsoft.com/office/drawing/2014/main" id="{3F6B1696-3F13-77B6-CFC7-A8FA18067820}"/>
                    </a:ext>
                  </a:extLst>
                </p14:cNvPr>
                <p14:cNvContentPartPr/>
                <p14:nvPr/>
              </p14:nvContentPartPr>
              <p14:xfrm>
                <a:off x="6201098" y="2513422"/>
                <a:ext cx="100800" cy="199800"/>
              </p14:xfrm>
            </p:contentPart>
          </mc:Choice>
          <mc:Fallback xmlns="">
            <p:pic>
              <p:nvPicPr>
                <p:cNvPr id="102" name="Freihand 101">
                  <a:extLst>
                    <a:ext uri="{FF2B5EF4-FFF2-40B4-BE49-F238E27FC236}">
                      <a16:creationId xmlns:a16="http://schemas.microsoft.com/office/drawing/2014/main" id="{3F6B1696-3F13-77B6-CFC7-A8FA18067820}"/>
                    </a:ext>
                  </a:extLst>
                </p:cNvPr>
                <p:cNvPicPr/>
                <p:nvPr/>
              </p:nvPicPr>
              <p:blipFill>
                <a:blip r:embed="rId174"/>
                <a:stretch>
                  <a:fillRect/>
                </a:stretch>
              </p:blipFill>
              <p:spPr>
                <a:xfrm>
                  <a:off x="6192098" y="2504782"/>
                  <a:ext cx="118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3" name="Freihand 102">
                  <a:extLst>
                    <a:ext uri="{FF2B5EF4-FFF2-40B4-BE49-F238E27FC236}">
                      <a16:creationId xmlns:a16="http://schemas.microsoft.com/office/drawing/2014/main" id="{B40A51FF-ACBE-A2B9-5676-DBCB7AC46F19}"/>
                    </a:ext>
                  </a:extLst>
                </p14:cNvPr>
                <p14:cNvContentPartPr/>
                <p14:nvPr/>
              </p14:nvContentPartPr>
              <p14:xfrm>
                <a:off x="6316658" y="2711062"/>
                <a:ext cx="28800" cy="87120"/>
              </p14:xfrm>
            </p:contentPart>
          </mc:Choice>
          <mc:Fallback xmlns="">
            <p:pic>
              <p:nvPicPr>
                <p:cNvPr id="103" name="Freihand 102">
                  <a:extLst>
                    <a:ext uri="{FF2B5EF4-FFF2-40B4-BE49-F238E27FC236}">
                      <a16:creationId xmlns:a16="http://schemas.microsoft.com/office/drawing/2014/main" id="{B40A51FF-ACBE-A2B9-5676-DBCB7AC46F19}"/>
                    </a:ext>
                  </a:extLst>
                </p:cNvPr>
                <p:cNvPicPr/>
                <p:nvPr/>
              </p:nvPicPr>
              <p:blipFill>
                <a:blip r:embed="rId176"/>
                <a:stretch>
                  <a:fillRect/>
                </a:stretch>
              </p:blipFill>
              <p:spPr>
                <a:xfrm>
                  <a:off x="6307658" y="2702062"/>
                  <a:ext cx="464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4" name="Freihand 103">
                  <a:extLst>
                    <a:ext uri="{FF2B5EF4-FFF2-40B4-BE49-F238E27FC236}">
                      <a16:creationId xmlns:a16="http://schemas.microsoft.com/office/drawing/2014/main" id="{20C512F8-FAAA-B9B6-E998-0296E3554F50}"/>
                    </a:ext>
                  </a:extLst>
                </p14:cNvPr>
                <p14:cNvContentPartPr/>
                <p14:nvPr/>
              </p14:nvContentPartPr>
              <p14:xfrm>
                <a:off x="6370658" y="2531422"/>
                <a:ext cx="110880" cy="207720"/>
              </p14:xfrm>
            </p:contentPart>
          </mc:Choice>
          <mc:Fallback xmlns="">
            <p:pic>
              <p:nvPicPr>
                <p:cNvPr id="104" name="Freihand 103">
                  <a:extLst>
                    <a:ext uri="{FF2B5EF4-FFF2-40B4-BE49-F238E27FC236}">
                      <a16:creationId xmlns:a16="http://schemas.microsoft.com/office/drawing/2014/main" id="{20C512F8-FAAA-B9B6-E998-0296E3554F50}"/>
                    </a:ext>
                  </a:extLst>
                </p:cNvPr>
                <p:cNvPicPr/>
                <p:nvPr/>
              </p:nvPicPr>
              <p:blipFill>
                <a:blip r:embed="rId178"/>
                <a:stretch>
                  <a:fillRect/>
                </a:stretch>
              </p:blipFill>
              <p:spPr>
                <a:xfrm>
                  <a:off x="6362018" y="2522782"/>
                  <a:ext cx="1285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5" name="Freihand 104">
                  <a:extLst>
                    <a:ext uri="{FF2B5EF4-FFF2-40B4-BE49-F238E27FC236}">
                      <a16:creationId xmlns:a16="http://schemas.microsoft.com/office/drawing/2014/main" id="{93CD0668-365D-8EE5-5C9B-D7BF5849A32D}"/>
                    </a:ext>
                  </a:extLst>
                </p14:cNvPr>
                <p14:cNvContentPartPr/>
                <p14:nvPr/>
              </p14:nvContentPartPr>
              <p14:xfrm>
                <a:off x="6530138" y="2555542"/>
                <a:ext cx="90720" cy="216360"/>
              </p14:xfrm>
            </p:contentPart>
          </mc:Choice>
          <mc:Fallback xmlns="">
            <p:pic>
              <p:nvPicPr>
                <p:cNvPr id="105" name="Freihand 104">
                  <a:extLst>
                    <a:ext uri="{FF2B5EF4-FFF2-40B4-BE49-F238E27FC236}">
                      <a16:creationId xmlns:a16="http://schemas.microsoft.com/office/drawing/2014/main" id="{93CD0668-365D-8EE5-5C9B-D7BF5849A32D}"/>
                    </a:ext>
                  </a:extLst>
                </p:cNvPr>
                <p:cNvPicPr/>
                <p:nvPr/>
              </p:nvPicPr>
              <p:blipFill>
                <a:blip r:embed="rId180"/>
                <a:stretch>
                  <a:fillRect/>
                </a:stretch>
              </p:blipFill>
              <p:spPr>
                <a:xfrm>
                  <a:off x="6521138" y="2546542"/>
                  <a:ext cx="108360" cy="234000"/>
                </a:xfrm>
                <a:prstGeom prst="rect">
                  <a:avLst/>
                </a:prstGeom>
              </p:spPr>
            </p:pic>
          </mc:Fallback>
        </mc:AlternateContent>
      </p:grpSp>
      <p:grpSp>
        <p:nvGrpSpPr>
          <p:cNvPr id="114" name="Gruppieren 113">
            <a:extLst>
              <a:ext uri="{FF2B5EF4-FFF2-40B4-BE49-F238E27FC236}">
                <a16:creationId xmlns:a16="http://schemas.microsoft.com/office/drawing/2014/main" id="{A888FE6A-9F44-B676-4DA3-8ED3968AF248}"/>
              </a:ext>
            </a:extLst>
          </p:cNvPr>
          <p:cNvGrpSpPr/>
          <p:nvPr/>
        </p:nvGrpSpPr>
        <p:grpSpPr>
          <a:xfrm>
            <a:off x="5893298" y="2925982"/>
            <a:ext cx="699480" cy="320760"/>
            <a:chOff x="5893298" y="2925982"/>
            <a:chExt cx="699480" cy="320760"/>
          </a:xfrm>
        </p:grpSpPr>
        <mc:AlternateContent xmlns:mc="http://schemas.openxmlformats.org/markup-compatibility/2006" xmlns:p14="http://schemas.microsoft.com/office/powerpoint/2010/main">
          <mc:Choice Requires="p14">
            <p:contentPart p14:bwMode="auto" r:id="rId181">
              <p14:nvContentPartPr>
                <p14:cNvPr id="107" name="Freihand 106">
                  <a:extLst>
                    <a:ext uri="{FF2B5EF4-FFF2-40B4-BE49-F238E27FC236}">
                      <a16:creationId xmlns:a16="http://schemas.microsoft.com/office/drawing/2014/main" id="{22FAB776-0ED5-2FA0-059E-1816E182D5B2}"/>
                    </a:ext>
                  </a:extLst>
                </p14:cNvPr>
                <p14:cNvContentPartPr/>
                <p14:nvPr/>
              </p14:nvContentPartPr>
              <p14:xfrm>
                <a:off x="5893298" y="2945062"/>
                <a:ext cx="116640" cy="173880"/>
              </p14:xfrm>
            </p:contentPart>
          </mc:Choice>
          <mc:Fallback xmlns="">
            <p:pic>
              <p:nvPicPr>
                <p:cNvPr id="107" name="Freihand 106">
                  <a:extLst>
                    <a:ext uri="{FF2B5EF4-FFF2-40B4-BE49-F238E27FC236}">
                      <a16:creationId xmlns:a16="http://schemas.microsoft.com/office/drawing/2014/main" id="{22FAB776-0ED5-2FA0-059E-1816E182D5B2}"/>
                    </a:ext>
                  </a:extLst>
                </p:cNvPr>
                <p:cNvPicPr/>
                <p:nvPr/>
              </p:nvPicPr>
              <p:blipFill>
                <a:blip r:embed="rId182"/>
                <a:stretch>
                  <a:fillRect/>
                </a:stretch>
              </p:blipFill>
              <p:spPr>
                <a:xfrm>
                  <a:off x="5884658" y="2936422"/>
                  <a:ext cx="1342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108" name="Freihand 107">
                  <a:extLst>
                    <a:ext uri="{FF2B5EF4-FFF2-40B4-BE49-F238E27FC236}">
                      <a16:creationId xmlns:a16="http://schemas.microsoft.com/office/drawing/2014/main" id="{16955CF2-2A4D-08FC-11AA-A09AAD3B626A}"/>
                    </a:ext>
                  </a:extLst>
                </p14:cNvPr>
                <p14:cNvContentPartPr/>
                <p14:nvPr/>
              </p14:nvContentPartPr>
              <p14:xfrm>
                <a:off x="6056378" y="2925982"/>
                <a:ext cx="79560" cy="136080"/>
              </p14:xfrm>
            </p:contentPart>
          </mc:Choice>
          <mc:Fallback xmlns="">
            <p:pic>
              <p:nvPicPr>
                <p:cNvPr id="108" name="Freihand 107">
                  <a:extLst>
                    <a:ext uri="{FF2B5EF4-FFF2-40B4-BE49-F238E27FC236}">
                      <a16:creationId xmlns:a16="http://schemas.microsoft.com/office/drawing/2014/main" id="{16955CF2-2A4D-08FC-11AA-A09AAD3B626A}"/>
                    </a:ext>
                  </a:extLst>
                </p:cNvPr>
                <p:cNvPicPr/>
                <p:nvPr/>
              </p:nvPicPr>
              <p:blipFill>
                <a:blip r:embed="rId184"/>
                <a:stretch>
                  <a:fillRect/>
                </a:stretch>
              </p:blipFill>
              <p:spPr>
                <a:xfrm>
                  <a:off x="6047378" y="2917342"/>
                  <a:ext cx="9720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109" name="Freihand 108">
                  <a:extLst>
                    <a:ext uri="{FF2B5EF4-FFF2-40B4-BE49-F238E27FC236}">
                      <a16:creationId xmlns:a16="http://schemas.microsoft.com/office/drawing/2014/main" id="{90CE39CE-D2F7-1D3F-E95F-E4647223FC68}"/>
                    </a:ext>
                  </a:extLst>
                </p14:cNvPr>
                <p14:cNvContentPartPr/>
                <p14:nvPr/>
              </p14:nvContentPartPr>
              <p14:xfrm>
                <a:off x="6111458" y="3001582"/>
                <a:ext cx="21960" cy="100080"/>
              </p14:xfrm>
            </p:contentPart>
          </mc:Choice>
          <mc:Fallback xmlns="">
            <p:pic>
              <p:nvPicPr>
                <p:cNvPr id="109" name="Freihand 108">
                  <a:extLst>
                    <a:ext uri="{FF2B5EF4-FFF2-40B4-BE49-F238E27FC236}">
                      <a16:creationId xmlns:a16="http://schemas.microsoft.com/office/drawing/2014/main" id="{90CE39CE-D2F7-1D3F-E95F-E4647223FC68}"/>
                    </a:ext>
                  </a:extLst>
                </p:cNvPr>
                <p:cNvPicPr/>
                <p:nvPr/>
              </p:nvPicPr>
              <p:blipFill>
                <a:blip r:embed="rId186"/>
                <a:stretch>
                  <a:fillRect/>
                </a:stretch>
              </p:blipFill>
              <p:spPr>
                <a:xfrm>
                  <a:off x="6102818" y="2992582"/>
                  <a:ext cx="3960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110" name="Freihand 109">
                  <a:extLst>
                    <a:ext uri="{FF2B5EF4-FFF2-40B4-BE49-F238E27FC236}">
                      <a16:creationId xmlns:a16="http://schemas.microsoft.com/office/drawing/2014/main" id="{7983D74D-5944-7292-1DA0-6803C648AD33}"/>
                    </a:ext>
                  </a:extLst>
                </p14:cNvPr>
                <p14:cNvContentPartPr/>
                <p14:nvPr/>
              </p14:nvContentPartPr>
              <p14:xfrm>
                <a:off x="6163298" y="2955142"/>
                <a:ext cx="140400" cy="291600"/>
              </p14:xfrm>
            </p:contentPart>
          </mc:Choice>
          <mc:Fallback xmlns="">
            <p:pic>
              <p:nvPicPr>
                <p:cNvPr id="110" name="Freihand 109">
                  <a:extLst>
                    <a:ext uri="{FF2B5EF4-FFF2-40B4-BE49-F238E27FC236}">
                      <a16:creationId xmlns:a16="http://schemas.microsoft.com/office/drawing/2014/main" id="{7983D74D-5944-7292-1DA0-6803C648AD33}"/>
                    </a:ext>
                  </a:extLst>
                </p:cNvPr>
                <p:cNvPicPr/>
                <p:nvPr/>
              </p:nvPicPr>
              <p:blipFill>
                <a:blip r:embed="rId188"/>
                <a:stretch>
                  <a:fillRect/>
                </a:stretch>
              </p:blipFill>
              <p:spPr>
                <a:xfrm>
                  <a:off x="6154658" y="2946502"/>
                  <a:ext cx="158040" cy="3092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111" name="Freihand 110">
                  <a:extLst>
                    <a:ext uri="{FF2B5EF4-FFF2-40B4-BE49-F238E27FC236}">
                      <a16:creationId xmlns:a16="http://schemas.microsoft.com/office/drawing/2014/main" id="{4DC64565-423A-C4EE-A67E-D621D126601A}"/>
                    </a:ext>
                  </a:extLst>
                </p14:cNvPr>
                <p14:cNvContentPartPr/>
                <p14:nvPr/>
              </p14:nvContentPartPr>
              <p14:xfrm>
                <a:off x="6353378" y="2964862"/>
                <a:ext cx="83160" cy="156600"/>
              </p14:xfrm>
            </p:contentPart>
          </mc:Choice>
          <mc:Fallback xmlns="">
            <p:pic>
              <p:nvPicPr>
                <p:cNvPr id="111" name="Freihand 110">
                  <a:extLst>
                    <a:ext uri="{FF2B5EF4-FFF2-40B4-BE49-F238E27FC236}">
                      <a16:creationId xmlns:a16="http://schemas.microsoft.com/office/drawing/2014/main" id="{4DC64565-423A-C4EE-A67E-D621D126601A}"/>
                    </a:ext>
                  </a:extLst>
                </p:cNvPr>
                <p:cNvPicPr/>
                <p:nvPr/>
              </p:nvPicPr>
              <p:blipFill>
                <a:blip r:embed="rId190"/>
                <a:stretch>
                  <a:fillRect/>
                </a:stretch>
              </p:blipFill>
              <p:spPr>
                <a:xfrm>
                  <a:off x="6344738" y="2956222"/>
                  <a:ext cx="10080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112" name="Freihand 111">
                  <a:extLst>
                    <a:ext uri="{FF2B5EF4-FFF2-40B4-BE49-F238E27FC236}">
                      <a16:creationId xmlns:a16="http://schemas.microsoft.com/office/drawing/2014/main" id="{35F905F3-60AD-9499-9813-AEC55283806A}"/>
                    </a:ext>
                  </a:extLst>
                </p14:cNvPr>
                <p14:cNvContentPartPr/>
                <p14:nvPr/>
              </p14:nvContentPartPr>
              <p14:xfrm>
                <a:off x="6499538" y="2928502"/>
                <a:ext cx="60840" cy="135360"/>
              </p14:xfrm>
            </p:contentPart>
          </mc:Choice>
          <mc:Fallback xmlns="">
            <p:pic>
              <p:nvPicPr>
                <p:cNvPr id="112" name="Freihand 111">
                  <a:extLst>
                    <a:ext uri="{FF2B5EF4-FFF2-40B4-BE49-F238E27FC236}">
                      <a16:creationId xmlns:a16="http://schemas.microsoft.com/office/drawing/2014/main" id="{35F905F3-60AD-9499-9813-AEC55283806A}"/>
                    </a:ext>
                  </a:extLst>
                </p:cNvPr>
                <p:cNvPicPr/>
                <p:nvPr/>
              </p:nvPicPr>
              <p:blipFill>
                <a:blip r:embed="rId192"/>
                <a:stretch>
                  <a:fillRect/>
                </a:stretch>
              </p:blipFill>
              <p:spPr>
                <a:xfrm>
                  <a:off x="6490538" y="2919862"/>
                  <a:ext cx="78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113" name="Freihand 112">
                  <a:extLst>
                    <a:ext uri="{FF2B5EF4-FFF2-40B4-BE49-F238E27FC236}">
                      <a16:creationId xmlns:a16="http://schemas.microsoft.com/office/drawing/2014/main" id="{50050A63-F8C6-2249-5197-8DC4579A1E3B}"/>
                    </a:ext>
                  </a:extLst>
                </p14:cNvPr>
                <p14:cNvContentPartPr/>
                <p14:nvPr/>
              </p14:nvContentPartPr>
              <p14:xfrm>
                <a:off x="6561458" y="2993662"/>
                <a:ext cx="31320" cy="138240"/>
              </p14:xfrm>
            </p:contentPart>
          </mc:Choice>
          <mc:Fallback xmlns="">
            <p:pic>
              <p:nvPicPr>
                <p:cNvPr id="113" name="Freihand 112">
                  <a:extLst>
                    <a:ext uri="{FF2B5EF4-FFF2-40B4-BE49-F238E27FC236}">
                      <a16:creationId xmlns:a16="http://schemas.microsoft.com/office/drawing/2014/main" id="{50050A63-F8C6-2249-5197-8DC4579A1E3B}"/>
                    </a:ext>
                  </a:extLst>
                </p:cNvPr>
                <p:cNvPicPr/>
                <p:nvPr/>
              </p:nvPicPr>
              <p:blipFill>
                <a:blip r:embed="rId194"/>
                <a:stretch>
                  <a:fillRect/>
                </a:stretch>
              </p:blipFill>
              <p:spPr>
                <a:xfrm>
                  <a:off x="6552818" y="2985022"/>
                  <a:ext cx="48960" cy="15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5">
            <p14:nvContentPartPr>
              <p14:cNvPr id="123" name="Freihand 122">
                <a:extLst>
                  <a:ext uri="{FF2B5EF4-FFF2-40B4-BE49-F238E27FC236}">
                    <a16:creationId xmlns:a16="http://schemas.microsoft.com/office/drawing/2014/main" id="{94055216-97B3-55B5-4453-9A37C2511C5C}"/>
                  </a:ext>
                </a:extLst>
              </p14:cNvPr>
              <p14:cNvContentPartPr/>
              <p14:nvPr/>
            </p14:nvContentPartPr>
            <p14:xfrm>
              <a:off x="6785640" y="1858640"/>
              <a:ext cx="403560" cy="54360"/>
            </p14:xfrm>
          </p:contentPart>
        </mc:Choice>
        <mc:Fallback xmlns="">
          <p:pic>
            <p:nvPicPr>
              <p:cNvPr id="123" name="Freihand 122">
                <a:extLst>
                  <a:ext uri="{FF2B5EF4-FFF2-40B4-BE49-F238E27FC236}">
                    <a16:creationId xmlns:a16="http://schemas.microsoft.com/office/drawing/2014/main" id="{94055216-97B3-55B5-4453-9A37C2511C5C}"/>
                  </a:ext>
                </a:extLst>
              </p:cNvPr>
              <p:cNvPicPr/>
              <p:nvPr/>
            </p:nvPicPr>
            <p:blipFill>
              <a:blip r:embed="rId196"/>
              <a:stretch>
                <a:fillRect/>
              </a:stretch>
            </p:blipFill>
            <p:spPr>
              <a:xfrm>
                <a:off x="6777000" y="1849640"/>
                <a:ext cx="421200" cy="72000"/>
              </a:xfrm>
              <a:prstGeom prst="rect">
                <a:avLst/>
              </a:prstGeom>
            </p:spPr>
          </p:pic>
        </mc:Fallback>
      </mc:AlternateContent>
      <p:grpSp>
        <p:nvGrpSpPr>
          <p:cNvPr id="158" name="Gruppieren 157">
            <a:extLst>
              <a:ext uri="{FF2B5EF4-FFF2-40B4-BE49-F238E27FC236}">
                <a16:creationId xmlns:a16="http://schemas.microsoft.com/office/drawing/2014/main" id="{5597D9E4-0184-139E-97EC-BBADA17BD01F}"/>
              </a:ext>
            </a:extLst>
          </p:cNvPr>
          <p:cNvGrpSpPr/>
          <p:nvPr/>
        </p:nvGrpSpPr>
        <p:grpSpPr>
          <a:xfrm>
            <a:off x="249480" y="4225280"/>
            <a:ext cx="2927520" cy="607680"/>
            <a:chOff x="249480" y="4225280"/>
            <a:chExt cx="2927520" cy="607680"/>
          </a:xfrm>
        </p:grpSpPr>
        <mc:AlternateContent xmlns:mc="http://schemas.openxmlformats.org/markup-compatibility/2006" xmlns:p14="http://schemas.microsoft.com/office/powerpoint/2010/main">
          <mc:Choice Requires="p14">
            <p:contentPart p14:bwMode="auto" r:id="rId197">
              <p14:nvContentPartPr>
                <p14:cNvPr id="119" name="Freihand 118">
                  <a:extLst>
                    <a:ext uri="{FF2B5EF4-FFF2-40B4-BE49-F238E27FC236}">
                      <a16:creationId xmlns:a16="http://schemas.microsoft.com/office/drawing/2014/main" id="{90FD0C2F-65AB-E0E7-3EB9-BD3565415E75}"/>
                    </a:ext>
                  </a:extLst>
                </p14:cNvPr>
                <p14:cNvContentPartPr/>
                <p14:nvPr/>
              </p14:nvContentPartPr>
              <p14:xfrm>
                <a:off x="290520" y="4436240"/>
                <a:ext cx="77400" cy="188280"/>
              </p14:xfrm>
            </p:contentPart>
          </mc:Choice>
          <mc:Fallback xmlns="">
            <p:pic>
              <p:nvPicPr>
                <p:cNvPr id="119" name="Freihand 118">
                  <a:extLst>
                    <a:ext uri="{FF2B5EF4-FFF2-40B4-BE49-F238E27FC236}">
                      <a16:creationId xmlns:a16="http://schemas.microsoft.com/office/drawing/2014/main" id="{90FD0C2F-65AB-E0E7-3EB9-BD3565415E75}"/>
                    </a:ext>
                  </a:extLst>
                </p:cNvPr>
                <p:cNvPicPr/>
                <p:nvPr/>
              </p:nvPicPr>
              <p:blipFill>
                <a:blip r:embed="rId198"/>
                <a:stretch>
                  <a:fillRect/>
                </a:stretch>
              </p:blipFill>
              <p:spPr>
                <a:xfrm>
                  <a:off x="281520" y="4427240"/>
                  <a:ext cx="950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120" name="Freihand 119">
                  <a:extLst>
                    <a:ext uri="{FF2B5EF4-FFF2-40B4-BE49-F238E27FC236}">
                      <a16:creationId xmlns:a16="http://schemas.microsoft.com/office/drawing/2014/main" id="{94C58C9B-ECBF-B072-FC59-85F73B9387D4}"/>
                    </a:ext>
                  </a:extLst>
                </p14:cNvPr>
                <p14:cNvContentPartPr/>
                <p14:nvPr/>
              </p14:nvContentPartPr>
              <p14:xfrm>
                <a:off x="259920" y="4426160"/>
                <a:ext cx="113760" cy="223200"/>
              </p14:xfrm>
            </p:contentPart>
          </mc:Choice>
          <mc:Fallback xmlns="">
            <p:pic>
              <p:nvPicPr>
                <p:cNvPr id="120" name="Freihand 119">
                  <a:extLst>
                    <a:ext uri="{FF2B5EF4-FFF2-40B4-BE49-F238E27FC236}">
                      <a16:creationId xmlns:a16="http://schemas.microsoft.com/office/drawing/2014/main" id="{94C58C9B-ECBF-B072-FC59-85F73B9387D4}"/>
                    </a:ext>
                  </a:extLst>
                </p:cNvPr>
                <p:cNvPicPr/>
                <p:nvPr/>
              </p:nvPicPr>
              <p:blipFill>
                <a:blip r:embed="rId200"/>
                <a:stretch>
                  <a:fillRect/>
                </a:stretch>
              </p:blipFill>
              <p:spPr>
                <a:xfrm>
                  <a:off x="250920" y="4417520"/>
                  <a:ext cx="1314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121" name="Freihand 120">
                  <a:extLst>
                    <a:ext uri="{FF2B5EF4-FFF2-40B4-BE49-F238E27FC236}">
                      <a16:creationId xmlns:a16="http://schemas.microsoft.com/office/drawing/2014/main" id="{3458A314-56D5-61D9-D396-9946690FC5FA}"/>
                    </a:ext>
                  </a:extLst>
                </p14:cNvPr>
                <p14:cNvContentPartPr/>
                <p14:nvPr/>
              </p14:nvContentPartPr>
              <p14:xfrm>
                <a:off x="249480" y="4495280"/>
                <a:ext cx="131040" cy="84960"/>
              </p14:xfrm>
            </p:contentPart>
          </mc:Choice>
          <mc:Fallback xmlns="">
            <p:pic>
              <p:nvPicPr>
                <p:cNvPr id="121" name="Freihand 120">
                  <a:extLst>
                    <a:ext uri="{FF2B5EF4-FFF2-40B4-BE49-F238E27FC236}">
                      <a16:creationId xmlns:a16="http://schemas.microsoft.com/office/drawing/2014/main" id="{3458A314-56D5-61D9-D396-9946690FC5FA}"/>
                    </a:ext>
                  </a:extLst>
                </p:cNvPr>
                <p:cNvPicPr/>
                <p:nvPr/>
              </p:nvPicPr>
              <p:blipFill>
                <a:blip r:embed="rId202"/>
                <a:stretch>
                  <a:fillRect/>
                </a:stretch>
              </p:blipFill>
              <p:spPr>
                <a:xfrm>
                  <a:off x="240840" y="4486640"/>
                  <a:ext cx="1486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137" name="Freihand 136">
                  <a:extLst>
                    <a:ext uri="{FF2B5EF4-FFF2-40B4-BE49-F238E27FC236}">
                      <a16:creationId xmlns:a16="http://schemas.microsoft.com/office/drawing/2014/main" id="{D0735FAA-D809-ECCA-E45F-1F74E3EB25F2}"/>
                    </a:ext>
                  </a:extLst>
                </p14:cNvPr>
                <p14:cNvContentPartPr/>
                <p14:nvPr/>
              </p14:nvContentPartPr>
              <p14:xfrm>
                <a:off x="501120" y="4370360"/>
                <a:ext cx="90000" cy="124200"/>
              </p14:xfrm>
            </p:contentPart>
          </mc:Choice>
          <mc:Fallback xmlns="">
            <p:pic>
              <p:nvPicPr>
                <p:cNvPr id="137" name="Freihand 136">
                  <a:extLst>
                    <a:ext uri="{FF2B5EF4-FFF2-40B4-BE49-F238E27FC236}">
                      <a16:creationId xmlns:a16="http://schemas.microsoft.com/office/drawing/2014/main" id="{D0735FAA-D809-ECCA-E45F-1F74E3EB25F2}"/>
                    </a:ext>
                  </a:extLst>
                </p:cNvPr>
                <p:cNvPicPr/>
                <p:nvPr/>
              </p:nvPicPr>
              <p:blipFill>
                <a:blip r:embed="rId204"/>
                <a:stretch>
                  <a:fillRect/>
                </a:stretch>
              </p:blipFill>
              <p:spPr>
                <a:xfrm>
                  <a:off x="492480" y="4361720"/>
                  <a:ext cx="10764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138" name="Freihand 137">
                  <a:extLst>
                    <a:ext uri="{FF2B5EF4-FFF2-40B4-BE49-F238E27FC236}">
                      <a16:creationId xmlns:a16="http://schemas.microsoft.com/office/drawing/2014/main" id="{7D9FFA1E-6482-833A-4E35-3D0CBD388411}"/>
                    </a:ext>
                  </a:extLst>
                </p14:cNvPr>
                <p14:cNvContentPartPr/>
                <p14:nvPr/>
              </p14:nvContentPartPr>
              <p14:xfrm>
                <a:off x="673200" y="4344080"/>
                <a:ext cx="112680" cy="146160"/>
              </p14:xfrm>
            </p:contentPart>
          </mc:Choice>
          <mc:Fallback xmlns="">
            <p:pic>
              <p:nvPicPr>
                <p:cNvPr id="138" name="Freihand 137">
                  <a:extLst>
                    <a:ext uri="{FF2B5EF4-FFF2-40B4-BE49-F238E27FC236}">
                      <a16:creationId xmlns:a16="http://schemas.microsoft.com/office/drawing/2014/main" id="{7D9FFA1E-6482-833A-4E35-3D0CBD388411}"/>
                    </a:ext>
                  </a:extLst>
                </p:cNvPr>
                <p:cNvPicPr/>
                <p:nvPr/>
              </p:nvPicPr>
              <p:blipFill>
                <a:blip r:embed="rId206"/>
                <a:stretch>
                  <a:fillRect/>
                </a:stretch>
              </p:blipFill>
              <p:spPr>
                <a:xfrm>
                  <a:off x="664200" y="4335080"/>
                  <a:ext cx="13032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39" name="Freihand 138">
                  <a:extLst>
                    <a:ext uri="{FF2B5EF4-FFF2-40B4-BE49-F238E27FC236}">
                      <a16:creationId xmlns:a16="http://schemas.microsoft.com/office/drawing/2014/main" id="{CFFBF8CF-F53F-7CA5-91CA-3A44997510A5}"/>
                    </a:ext>
                  </a:extLst>
                </p14:cNvPr>
                <p14:cNvContentPartPr/>
                <p14:nvPr/>
              </p14:nvContentPartPr>
              <p14:xfrm>
                <a:off x="879120" y="4310240"/>
                <a:ext cx="55800" cy="142200"/>
              </p14:xfrm>
            </p:contentPart>
          </mc:Choice>
          <mc:Fallback xmlns="">
            <p:pic>
              <p:nvPicPr>
                <p:cNvPr id="139" name="Freihand 138">
                  <a:extLst>
                    <a:ext uri="{FF2B5EF4-FFF2-40B4-BE49-F238E27FC236}">
                      <a16:creationId xmlns:a16="http://schemas.microsoft.com/office/drawing/2014/main" id="{CFFBF8CF-F53F-7CA5-91CA-3A44997510A5}"/>
                    </a:ext>
                  </a:extLst>
                </p:cNvPr>
                <p:cNvPicPr/>
                <p:nvPr/>
              </p:nvPicPr>
              <p:blipFill>
                <a:blip r:embed="rId208"/>
                <a:stretch>
                  <a:fillRect/>
                </a:stretch>
              </p:blipFill>
              <p:spPr>
                <a:xfrm>
                  <a:off x="870120" y="4301600"/>
                  <a:ext cx="734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140" name="Freihand 139">
                  <a:extLst>
                    <a:ext uri="{FF2B5EF4-FFF2-40B4-BE49-F238E27FC236}">
                      <a16:creationId xmlns:a16="http://schemas.microsoft.com/office/drawing/2014/main" id="{4CC9CB2E-339C-2C69-70EE-66E3BAAB4DCC}"/>
                    </a:ext>
                  </a:extLst>
                </p14:cNvPr>
                <p14:cNvContentPartPr/>
                <p14:nvPr/>
              </p14:nvContentPartPr>
              <p14:xfrm>
                <a:off x="986400" y="4347320"/>
                <a:ext cx="78480" cy="166680"/>
              </p14:xfrm>
            </p:contentPart>
          </mc:Choice>
          <mc:Fallback xmlns="">
            <p:pic>
              <p:nvPicPr>
                <p:cNvPr id="140" name="Freihand 139">
                  <a:extLst>
                    <a:ext uri="{FF2B5EF4-FFF2-40B4-BE49-F238E27FC236}">
                      <a16:creationId xmlns:a16="http://schemas.microsoft.com/office/drawing/2014/main" id="{4CC9CB2E-339C-2C69-70EE-66E3BAAB4DCC}"/>
                    </a:ext>
                  </a:extLst>
                </p:cNvPr>
                <p:cNvPicPr/>
                <p:nvPr/>
              </p:nvPicPr>
              <p:blipFill>
                <a:blip r:embed="rId210"/>
                <a:stretch>
                  <a:fillRect/>
                </a:stretch>
              </p:blipFill>
              <p:spPr>
                <a:xfrm>
                  <a:off x="977400" y="4338320"/>
                  <a:ext cx="9612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41" name="Freihand 140">
                  <a:extLst>
                    <a:ext uri="{FF2B5EF4-FFF2-40B4-BE49-F238E27FC236}">
                      <a16:creationId xmlns:a16="http://schemas.microsoft.com/office/drawing/2014/main" id="{BFD489CF-8635-6035-6AC2-158E0245D354}"/>
                    </a:ext>
                  </a:extLst>
                </p14:cNvPr>
                <p14:cNvContentPartPr/>
                <p14:nvPr/>
              </p14:nvContentPartPr>
              <p14:xfrm>
                <a:off x="1142640" y="4298360"/>
                <a:ext cx="86040" cy="147240"/>
              </p14:xfrm>
            </p:contentPart>
          </mc:Choice>
          <mc:Fallback xmlns="">
            <p:pic>
              <p:nvPicPr>
                <p:cNvPr id="141" name="Freihand 140">
                  <a:extLst>
                    <a:ext uri="{FF2B5EF4-FFF2-40B4-BE49-F238E27FC236}">
                      <a16:creationId xmlns:a16="http://schemas.microsoft.com/office/drawing/2014/main" id="{BFD489CF-8635-6035-6AC2-158E0245D354}"/>
                    </a:ext>
                  </a:extLst>
                </p:cNvPr>
                <p:cNvPicPr/>
                <p:nvPr/>
              </p:nvPicPr>
              <p:blipFill>
                <a:blip r:embed="rId212"/>
                <a:stretch>
                  <a:fillRect/>
                </a:stretch>
              </p:blipFill>
              <p:spPr>
                <a:xfrm>
                  <a:off x="1134000" y="4289720"/>
                  <a:ext cx="1036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42" name="Freihand 141">
                  <a:extLst>
                    <a:ext uri="{FF2B5EF4-FFF2-40B4-BE49-F238E27FC236}">
                      <a16:creationId xmlns:a16="http://schemas.microsoft.com/office/drawing/2014/main" id="{275B6443-C8EB-23C8-0F68-13E9CE4492BE}"/>
                    </a:ext>
                  </a:extLst>
                </p14:cNvPr>
                <p14:cNvContentPartPr/>
                <p14:nvPr/>
              </p14:nvContentPartPr>
              <p14:xfrm>
                <a:off x="1364040" y="4383320"/>
                <a:ext cx="99360" cy="15480"/>
              </p14:xfrm>
            </p:contentPart>
          </mc:Choice>
          <mc:Fallback xmlns="">
            <p:pic>
              <p:nvPicPr>
                <p:cNvPr id="142" name="Freihand 141">
                  <a:extLst>
                    <a:ext uri="{FF2B5EF4-FFF2-40B4-BE49-F238E27FC236}">
                      <a16:creationId xmlns:a16="http://schemas.microsoft.com/office/drawing/2014/main" id="{275B6443-C8EB-23C8-0F68-13E9CE4492BE}"/>
                    </a:ext>
                  </a:extLst>
                </p:cNvPr>
                <p:cNvPicPr/>
                <p:nvPr/>
              </p:nvPicPr>
              <p:blipFill>
                <a:blip r:embed="rId214"/>
                <a:stretch>
                  <a:fillRect/>
                </a:stretch>
              </p:blipFill>
              <p:spPr>
                <a:xfrm>
                  <a:off x="1355040" y="4374320"/>
                  <a:ext cx="117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43" name="Freihand 142">
                  <a:extLst>
                    <a:ext uri="{FF2B5EF4-FFF2-40B4-BE49-F238E27FC236}">
                      <a16:creationId xmlns:a16="http://schemas.microsoft.com/office/drawing/2014/main" id="{D81DBD03-A5B4-8A08-37DA-95BFD4C201C6}"/>
                    </a:ext>
                  </a:extLst>
                </p14:cNvPr>
                <p14:cNvContentPartPr/>
                <p14:nvPr/>
              </p14:nvContentPartPr>
              <p14:xfrm>
                <a:off x="1545120" y="4285760"/>
                <a:ext cx="124200" cy="173160"/>
              </p14:xfrm>
            </p:contentPart>
          </mc:Choice>
          <mc:Fallback xmlns="">
            <p:pic>
              <p:nvPicPr>
                <p:cNvPr id="143" name="Freihand 142">
                  <a:extLst>
                    <a:ext uri="{FF2B5EF4-FFF2-40B4-BE49-F238E27FC236}">
                      <a16:creationId xmlns:a16="http://schemas.microsoft.com/office/drawing/2014/main" id="{D81DBD03-A5B4-8A08-37DA-95BFD4C201C6}"/>
                    </a:ext>
                  </a:extLst>
                </p:cNvPr>
                <p:cNvPicPr/>
                <p:nvPr/>
              </p:nvPicPr>
              <p:blipFill>
                <a:blip r:embed="rId216"/>
                <a:stretch>
                  <a:fillRect/>
                </a:stretch>
              </p:blipFill>
              <p:spPr>
                <a:xfrm>
                  <a:off x="1536120" y="4277120"/>
                  <a:ext cx="14184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44" name="Freihand 143">
                  <a:extLst>
                    <a:ext uri="{FF2B5EF4-FFF2-40B4-BE49-F238E27FC236}">
                      <a16:creationId xmlns:a16="http://schemas.microsoft.com/office/drawing/2014/main" id="{EBB10436-F63D-6C44-D278-15047870DD47}"/>
                    </a:ext>
                  </a:extLst>
                </p14:cNvPr>
                <p14:cNvContentPartPr/>
                <p14:nvPr/>
              </p14:nvContentPartPr>
              <p14:xfrm>
                <a:off x="1728000" y="4296920"/>
                <a:ext cx="87120" cy="117360"/>
              </p14:xfrm>
            </p:contentPart>
          </mc:Choice>
          <mc:Fallback xmlns="">
            <p:pic>
              <p:nvPicPr>
                <p:cNvPr id="144" name="Freihand 143">
                  <a:extLst>
                    <a:ext uri="{FF2B5EF4-FFF2-40B4-BE49-F238E27FC236}">
                      <a16:creationId xmlns:a16="http://schemas.microsoft.com/office/drawing/2014/main" id="{EBB10436-F63D-6C44-D278-15047870DD47}"/>
                    </a:ext>
                  </a:extLst>
                </p:cNvPr>
                <p:cNvPicPr/>
                <p:nvPr/>
              </p:nvPicPr>
              <p:blipFill>
                <a:blip r:embed="rId218"/>
                <a:stretch>
                  <a:fillRect/>
                </a:stretch>
              </p:blipFill>
              <p:spPr>
                <a:xfrm>
                  <a:off x="1719360" y="4287920"/>
                  <a:ext cx="1047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45" name="Freihand 144">
                  <a:extLst>
                    <a:ext uri="{FF2B5EF4-FFF2-40B4-BE49-F238E27FC236}">
                      <a16:creationId xmlns:a16="http://schemas.microsoft.com/office/drawing/2014/main" id="{CC62C954-0BB1-33F8-48F6-DEFC22DF3F72}"/>
                    </a:ext>
                  </a:extLst>
                </p14:cNvPr>
                <p14:cNvContentPartPr/>
                <p14:nvPr/>
              </p14:nvContentPartPr>
              <p14:xfrm>
                <a:off x="1854720" y="4286120"/>
                <a:ext cx="140400" cy="115560"/>
              </p14:xfrm>
            </p:contentPart>
          </mc:Choice>
          <mc:Fallback xmlns="">
            <p:pic>
              <p:nvPicPr>
                <p:cNvPr id="145" name="Freihand 144">
                  <a:extLst>
                    <a:ext uri="{FF2B5EF4-FFF2-40B4-BE49-F238E27FC236}">
                      <a16:creationId xmlns:a16="http://schemas.microsoft.com/office/drawing/2014/main" id="{CC62C954-0BB1-33F8-48F6-DEFC22DF3F72}"/>
                    </a:ext>
                  </a:extLst>
                </p:cNvPr>
                <p:cNvPicPr/>
                <p:nvPr/>
              </p:nvPicPr>
              <p:blipFill>
                <a:blip r:embed="rId220"/>
                <a:stretch>
                  <a:fillRect/>
                </a:stretch>
              </p:blipFill>
              <p:spPr>
                <a:xfrm>
                  <a:off x="1845720" y="4277480"/>
                  <a:ext cx="158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47" name="Freihand 146">
                  <a:extLst>
                    <a:ext uri="{FF2B5EF4-FFF2-40B4-BE49-F238E27FC236}">
                      <a16:creationId xmlns:a16="http://schemas.microsoft.com/office/drawing/2014/main" id="{4D4DE96F-766C-D176-55DF-45621BA7738D}"/>
                    </a:ext>
                  </a:extLst>
                </p14:cNvPr>
                <p14:cNvContentPartPr/>
                <p14:nvPr/>
              </p14:nvContentPartPr>
              <p14:xfrm>
                <a:off x="657720" y="4463240"/>
                <a:ext cx="1241280" cy="188280"/>
              </p14:xfrm>
            </p:contentPart>
          </mc:Choice>
          <mc:Fallback xmlns="">
            <p:pic>
              <p:nvPicPr>
                <p:cNvPr id="147" name="Freihand 146">
                  <a:extLst>
                    <a:ext uri="{FF2B5EF4-FFF2-40B4-BE49-F238E27FC236}">
                      <a16:creationId xmlns:a16="http://schemas.microsoft.com/office/drawing/2014/main" id="{4D4DE96F-766C-D176-55DF-45621BA7738D}"/>
                    </a:ext>
                  </a:extLst>
                </p:cNvPr>
                <p:cNvPicPr/>
                <p:nvPr/>
              </p:nvPicPr>
              <p:blipFill>
                <a:blip r:embed="rId222"/>
                <a:stretch>
                  <a:fillRect/>
                </a:stretch>
              </p:blipFill>
              <p:spPr>
                <a:xfrm>
                  <a:off x="648720" y="4454600"/>
                  <a:ext cx="125892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48" name="Freihand 147">
                  <a:extLst>
                    <a:ext uri="{FF2B5EF4-FFF2-40B4-BE49-F238E27FC236}">
                      <a16:creationId xmlns:a16="http://schemas.microsoft.com/office/drawing/2014/main" id="{E8C3619F-7DB1-84BE-06FA-399BD4DEC8F3}"/>
                    </a:ext>
                  </a:extLst>
                </p14:cNvPr>
                <p14:cNvContentPartPr/>
                <p14:nvPr/>
              </p14:nvContentPartPr>
              <p14:xfrm>
                <a:off x="983160" y="4671680"/>
                <a:ext cx="127080" cy="161280"/>
              </p14:xfrm>
            </p:contentPart>
          </mc:Choice>
          <mc:Fallback xmlns="">
            <p:pic>
              <p:nvPicPr>
                <p:cNvPr id="148" name="Freihand 147">
                  <a:extLst>
                    <a:ext uri="{FF2B5EF4-FFF2-40B4-BE49-F238E27FC236}">
                      <a16:creationId xmlns:a16="http://schemas.microsoft.com/office/drawing/2014/main" id="{E8C3619F-7DB1-84BE-06FA-399BD4DEC8F3}"/>
                    </a:ext>
                  </a:extLst>
                </p:cNvPr>
                <p:cNvPicPr/>
                <p:nvPr/>
              </p:nvPicPr>
              <p:blipFill>
                <a:blip r:embed="rId224"/>
                <a:stretch>
                  <a:fillRect/>
                </a:stretch>
              </p:blipFill>
              <p:spPr>
                <a:xfrm>
                  <a:off x="974160" y="4663040"/>
                  <a:ext cx="144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9" name="Freihand 148">
                  <a:extLst>
                    <a:ext uri="{FF2B5EF4-FFF2-40B4-BE49-F238E27FC236}">
                      <a16:creationId xmlns:a16="http://schemas.microsoft.com/office/drawing/2014/main" id="{BAE9CEE6-BC66-B1B3-AA0B-38967AC13354}"/>
                    </a:ext>
                  </a:extLst>
                </p14:cNvPr>
                <p14:cNvContentPartPr/>
                <p14:nvPr/>
              </p14:nvContentPartPr>
              <p14:xfrm>
                <a:off x="1172520" y="4675640"/>
                <a:ext cx="97560" cy="152280"/>
              </p14:xfrm>
            </p:contentPart>
          </mc:Choice>
          <mc:Fallback xmlns="">
            <p:pic>
              <p:nvPicPr>
                <p:cNvPr id="149" name="Freihand 148">
                  <a:extLst>
                    <a:ext uri="{FF2B5EF4-FFF2-40B4-BE49-F238E27FC236}">
                      <a16:creationId xmlns:a16="http://schemas.microsoft.com/office/drawing/2014/main" id="{BAE9CEE6-BC66-B1B3-AA0B-38967AC13354}"/>
                    </a:ext>
                  </a:extLst>
                </p:cNvPr>
                <p:cNvPicPr/>
                <p:nvPr/>
              </p:nvPicPr>
              <p:blipFill>
                <a:blip r:embed="rId226"/>
                <a:stretch>
                  <a:fillRect/>
                </a:stretch>
              </p:blipFill>
              <p:spPr>
                <a:xfrm>
                  <a:off x="1163880" y="4667000"/>
                  <a:ext cx="1152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50" name="Freihand 149">
                  <a:extLst>
                    <a:ext uri="{FF2B5EF4-FFF2-40B4-BE49-F238E27FC236}">
                      <a16:creationId xmlns:a16="http://schemas.microsoft.com/office/drawing/2014/main" id="{679D28E9-F703-73ED-41EE-C75D77D2BEA7}"/>
                    </a:ext>
                  </a:extLst>
                </p14:cNvPr>
                <p14:cNvContentPartPr/>
                <p14:nvPr/>
              </p14:nvContentPartPr>
              <p14:xfrm>
                <a:off x="1373400" y="4674920"/>
                <a:ext cx="114120" cy="147600"/>
              </p14:xfrm>
            </p:contentPart>
          </mc:Choice>
          <mc:Fallback xmlns="">
            <p:pic>
              <p:nvPicPr>
                <p:cNvPr id="150" name="Freihand 149">
                  <a:extLst>
                    <a:ext uri="{FF2B5EF4-FFF2-40B4-BE49-F238E27FC236}">
                      <a16:creationId xmlns:a16="http://schemas.microsoft.com/office/drawing/2014/main" id="{679D28E9-F703-73ED-41EE-C75D77D2BEA7}"/>
                    </a:ext>
                  </a:extLst>
                </p:cNvPr>
                <p:cNvPicPr/>
                <p:nvPr/>
              </p:nvPicPr>
              <p:blipFill>
                <a:blip r:embed="rId228"/>
                <a:stretch>
                  <a:fillRect/>
                </a:stretch>
              </p:blipFill>
              <p:spPr>
                <a:xfrm>
                  <a:off x="1364760" y="4666280"/>
                  <a:ext cx="13176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51" name="Freihand 150">
                  <a:extLst>
                    <a:ext uri="{FF2B5EF4-FFF2-40B4-BE49-F238E27FC236}">
                      <a16:creationId xmlns:a16="http://schemas.microsoft.com/office/drawing/2014/main" id="{7ED47B07-9FFF-7B99-789F-C76FB833EC76}"/>
                    </a:ext>
                  </a:extLst>
                </p14:cNvPr>
                <p14:cNvContentPartPr/>
                <p14:nvPr/>
              </p14:nvContentPartPr>
              <p14:xfrm>
                <a:off x="2084040" y="4460720"/>
                <a:ext cx="167400" cy="5400"/>
              </p14:xfrm>
            </p:contentPart>
          </mc:Choice>
          <mc:Fallback xmlns="">
            <p:pic>
              <p:nvPicPr>
                <p:cNvPr id="151" name="Freihand 150">
                  <a:extLst>
                    <a:ext uri="{FF2B5EF4-FFF2-40B4-BE49-F238E27FC236}">
                      <a16:creationId xmlns:a16="http://schemas.microsoft.com/office/drawing/2014/main" id="{7ED47B07-9FFF-7B99-789F-C76FB833EC76}"/>
                    </a:ext>
                  </a:extLst>
                </p:cNvPr>
                <p:cNvPicPr/>
                <p:nvPr/>
              </p:nvPicPr>
              <p:blipFill>
                <a:blip r:embed="rId230"/>
                <a:stretch>
                  <a:fillRect/>
                </a:stretch>
              </p:blipFill>
              <p:spPr>
                <a:xfrm>
                  <a:off x="2075400" y="4452080"/>
                  <a:ext cx="1850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52" name="Freihand 151">
                  <a:extLst>
                    <a:ext uri="{FF2B5EF4-FFF2-40B4-BE49-F238E27FC236}">
                      <a16:creationId xmlns:a16="http://schemas.microsoft.com/office/drawing/2014/main" id="{84B1E563-31C7-4A83-47A4-B429F10C15FE}"/>
                    </a:ext>
                  </a:extLst>
                </p14:cNvPr>
                <p14:cNvContentPartPr/>
                <p14:nvPr/>
              </p14:nvContentPartPr>
              <p14:xfrm>
                <a:off x="2111400" y="4497440"/>
                <a:ext cx="167400" cy="27000"/>
              </p14:xfrm>
            </p:contentPart>
          </mc:Choice>
          <mc:Fallback xmlns="">
            <p:pic>
              <p:nvPicPr>
                <p:cNvPr id="152" name="Freihand 151">
                  <a:extLst>
                    <a:ext uri="{FF2B5EF4-FFF2-40B4-BE49-F238E27FC236}">
                      <a16:creationId xmlns:a16="http://schemas.microsoft.com/office/drawing/2014/main" id="{84B1E563-31C7-4A83-47A4-B429F10C15FE}"/>
                    </a:ext>
                  </a:extLst>
                </p:cNvPr>
                <p:cNvPicPr/>
                <p:nvPr/>
              </p:nvPicPr>
              <p:blipFill>
                <a:blip r:embed="rId232"/>
                <a:stretch>
                  <a:fillRect/>
                </a:stretch>
              </p:blipFill>
              <p:spPr>
                <a:xfrm>
                  <a:off x="2102400" y="4488440"/>
                  <a:ext cx="1850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53" name="Freihand 152">
                  <a:extLst>
                    <a:ext uri="{FF2B5EF4-FFF2-40B4-BE49-F238E27FC236}">
                      <a16:creationId xmlns:a16="http://schemas.microsoft.com/office/drawing/2014/main" id="{8B844A76-D13F-5D34-6BB7-D1F19705A48C}"/>
                    </a:ext>
                  </a:extLst>
                </p14:cNvPr>
                <p14:cNvContentPartPr/>
                <p14:nvPr/>
              </p14:nvContentPartPr>
              <p14:xfrm>
                <a:off x="2316240" y="4344440"/>
                <a:ext cx="166320" cy="328680"/>
              </p14:xfrm>
            </p:contentPart>
          </mc:Choice>
          <mc:Fallback xmlns="">
            <p:pic>
              <p:nvPicPr>
                <p:cNvPr id="153" name="Freihand 152">
                  <a:extLst>
                    <a:ext uri="{FF2B5EF4-FFF2-40B4-BE49-F238E27FC236}">
                      <a16:creationId xmlns:a16="http://schemas.microsoft.com/office/drawing/2014/main" id="{8B844A76-D13F-5D34-6BB7-D1F19705A48C}"/>
                    </a:ext>
                  </a:extLst>
                </p:cNvPr>
                <p:cNvPicPr/>
                <p:nvPr/>
              </p:nvPicPr>
              <p:blipFill>
                <a:blip r:embed="rId234"/>
                <a:stretch>
                  <a:fillRect/>
                </a:stretch>
              </p:blipFill>
              <p:spPr>
                <a:xfrm>
                  <a:off x="2307240" y="4335800"/>
                  <a:ext cx="183960" cy="3463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54" name="Freihand 153">
                  <a:extLst>
                    <a:ext uri="{FF2B5EF4-FFF2-40B4-BE49-F238E27FC236}">
                      <a16:creationId xmlns:a16="http://schemas.microsoft.com/office/drawing/2014/main" id="{B95AB98E-200E-805A-20A4-1DE5F20C1310}"/>
                    </a:ext>
                  </a:extLst>
                </p14:cNvPr>
                <p14:cNvContentPartPr/>
                <p14:nvPr/>
              </p14:nvContentPartPr>
              <p14:xfrm>
                <a:off x="2569680" y="4350920"/>
                <a:ext cx="13680" cy="158760"/>
              </p14:xfrm>
            </p:contentPart>
          </mc:Choice>
          <mc:Fallback xmlns="">
            <p:pic>
              <p:nvPicPr>
                <p:cNvPr id="154" name="Freihand 153">
                  <a:extLst>
                    <a:ext uri="{FF2B5EF4-FFF2-40B4-BE49-F238E27FC236}">
                      <a16:creationId xmlns:a16="http://schemas.microsoft.com/office/drawing/2014/main" id="{B95AB98E-200E-805A-20A4-1DE5F20C1310}"/>
                    </a:ext>
                  </a:extLst>
                </p:cNvPr>
                <p:cNvPicPr/>
                <p:nvPr/>
              </p:nvPicPr>
              <p:blipFill>
                <a:blip r:embed="rId236"/>
                <a:stretch>
                  <a:fillRect/>
                </a:stretch>
              </p:blipFill>
              <p:spPr>
                <a:xfrm>
                  <a:off x="2561040" y="4342280"/>
                  <a:ext cx="3132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55" name="Freihand 154">
                  <a:extLst>
                    <a:ext uri="{FF2B5EF4-FFF2-40B4-BE49-F238E27FC236}">
                      <a16:creationId xmlns:a16="http://schemas.microsoft.com/office/drawing/2014/main" id="{6560547D-2DF9-37BF-D438-E1CC448A0EAB}"/>
                    </a:ext>
                  </a:extLst>
                </p14:cNvPr>
                <p14:cNvContentPartPr/>
                <p14:nvPr/>
              </p14:nvContentPartPr>
              <p14:xfrm>
                <a:off x="2660040" y="4319600"/>
                <a:ext cx="146520" cy="212400"/>
              </p14:xfrm>
            </p:contentPart>
          </mc:Choice>
          <mc:Fallback xmlns="">
            <p:pic>
              <p:nvPicPr>
                <p:cNvPr id="155" name="Freihand 154">
                  <a:extLst>
                    <a:ext uri="{FF2B5EF4-FFF2-40B4-BE49-F238E27FC236}">
                      <a16:creationId xmlns:a16="http://schemas.microsoft.com/office/drawing/2014/main" id="{6560547D-2DF9-37BF-D438-E1CC448A0EAB}"/>
                    </a:ext>
                  </a:extLst>
                </p:cNvPr>
                <p:cNvPicPr/>
                <p:nvPr/>
              </p:nvPicPr>
              <p:blipFill>
                <a:blip r:embed="rId238"/>
                <a:stretch>
                  <a:fillRect/>
                </a:stretch>
              </p:blipFill>
              <p:spPr>
                <a:xfrm>
                  <a:off x="2651040" y="4310600"/>
                  <a:ext cx="16416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56" name="Freihand 155">
                  <a:extLst>
                    <a:ext uri="{FF2B5EF4-FFF2-40B4-BE49-F238E27FC236}">
                      <a16:creationId xmlns:a16="http://schemas.microsoft.com/office/drawing/2014/main" id="{E91FC1B9-FAB1-73EE-DC79-C8FC673767E5}"/>
                    </a:ext>
                  </a:extLst>
                </p14:cNvPr>
                <p14:cNvContentPartPr/>
                <p14:nvPr/>
              </p14:nvContentPartPr>
              <p14:xfrm>
                <a:off x="2829960" y="4225280"/>
                <a:ext cx="241560" cy="255240"/>
              </p14:xfrm>
            </p:contentPart>
          </mc:Choice>
          <mc:Fallback xmlns="">
            <p:pic>
              <p:nvPicPr>
                <p:cNvPr id="156" name="Freihand 155">
                  <a:extLst>
                    <a:ext uri="{FF2B5EF4-FFF2-40B4-BE49-F238E27FC236}">
                      <a16:creationId xmlns:a16="http://schemas.microsoft.com/office/drawing/2014/main" id="{E91FC1B9-FAB1-73EE-DC79-C8FC673767E5}"/>
                    </a:ext>
                  </a:extLst>
                </p:cNvPr>
                <p:cNvPicPr/>
                <p:nvPr/>
              </p:nvPicPr>
              <p:blipFill>
                <a:blip r:embed="rId240"/>
                <a:stretch>
                  <a:fillRect/>
                </a:stretch>
              </p:blipFill>
              <p:spPr>
                <a:xfrm>
                  <a:off x="2820960" y="4216640"/>
                  <a:ext cx="259200" cy="27288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57" name="Freihand 156">
                  <a:extLst>
                    <a:ext uri="{FF2B5EF4-FFF2-40B4-BE49-F238E27FC236}">
                      <a16:creationId xmlns:a16="http://schemas.microsoft.com/office/drawing/2014/main" id="{3A07016B-F823-64D2-A8F7-7163A0E9DEEC}"/>
                    </a:ext>
                  </a:extLst>
                </p14:cNvPr>
                <p14:cNvContentPartPr/>
                <p14:nvPr/>
              </p14:nvContentPartPr>
              <p14:xfrm>
                <a:off x="3067560" y="4438040"/>
                <a:ext cx="109440" cy="108000"/>
              </p14:xfrm>
            </p:contentPart>
          </mc:Choice>
          <mc:Fallback xmlns="">
            <p:pic>
              <p:nvPicPr>
                <p:cNvPr id="157" name="Freihand 156">
                  <a:extLst>
                    <a:ext uri="{FF2B5EF4-FFF2-40B4-BE49-F238E27FC236}">
                      <a16:creationId xmlns:a16="http://schemas.microsoft.com/office/drawing/2014/main" id="{3A07016B-F823-64D2-A8F7-7163A0E9DEEC}"/>
                    </a:ext>
                  </a:extLst>
                </p:cNvPr>
                <p:cNvPicPr/>
                <p:nvPr/>
              </p:nvPicPr>
              <p:blipFill>
                <a:blip r:embed="rId242"/>
                <a:stretch>
                  <a:fillRect/>
                </a:stretch>
              </p:blipFill>
              <p:spPr>
                <a:xfrm>
                  <a:off x="3058560" y="4429400"/>
                  <a:ext cx="127080" cy="125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3">
            <p14:nvContentPartPr>
              <p14:cNvPr id="115" name="Freihand 114">
                <a:extLst>
                  <a:ext uri="{FF2B5EF4-FFF2-40B4-BE49-F238E27FC236}">
                    <a16:creationId xmlns:a16="http://schemas.microsoft.com/office/drawing/2014/main" id="{18483346-8785-B304-500F-22CE1232D6FC}"/>
                  </a:ext>
                </a:extLst>
              </p14:cNvPr>
              <p14:cNvContentPartPr/>
              <p14:nvPr/>
            </p14:nvContentPartPr>
            <p14:xfrm>
              <a:off x="6651360" y="2132600"/>
              <a:ext cx="60120" cy="93240"/>
            </p14:xfrm>
          </p:contentPart>
        </mc:Choice>
        <mc:Fallback xmlns="">
          <p:pic>
            <p:nvPicPr>
              <p:cNvPr id="115" name="Freihand 114">
                <a:extLst>
                  <a:ext uri="{FF2B5EF4-FFF2-40B4-BE49-F238E27FC236}">
                    <a16:creationId xmlns:a16="http://schemas.microsoft.com/office/drawing/2014/main" id="{18483346-8785-B304-500F-22CE1232D6FC}"/>
                  </a:ext>
                </a:extLst>
              </p:cNvPr>
              <p:cNvPicPr/>
              <p:nvPr/>
            </p:nvPicPr>
            <p:blipFill>
              <a:blip r:embed="rId244"/>
              <a:stretch>
                <a:fillRect/>
              </a:stretch>
            </p:blipFill>
            <p:spPr>
              <a:xfrm>
                <a:off x="6642360" y="2123960"/>
                <a:ext cx="7776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16" name="Freihand 115">
                <a:extLst>
                  <a:ext uri="{FF2B5EF4-FFF2-40B4-BE49-F238E27FC236}">
                    <a16:creationId xmlns:a16="http://schemas.microsoft.com/office/drawing/2014/main" id="{F47E96B7-4C08-8028-FED5-2257C3B74D52}"/>
                  </a:ext>
                </a:extLst>
              </p14:cNvPr>
              <p14:cNvContentPartPr/>
              <p14:nvPr/>
            </p14:nvContentPartPr>
            <p14:xfrm>
              <a:off x="6629400" y="2141600"/>
              <a:ext cx="95760" cy="61200"/>
            </p14:xfrm>
          </p:contentPart>
        </mc:Choice>
        <mc:Fallback xmlns="">
          <p:pic>
            <p:nvPicPr>
              <p:cNvPr id="116" name="Freihand 115">
                <a:extLst>
                  <a:ext uri="{FF2B5EF4-FFF2-40B4-BE49-F238E27FC236}">
                    <a16:creationId xmlns:a16="http://schemas.microsoft.com/office/drawing/2014/main" id="{F47E96B7-4C08-8028-FED5-2257C3B74D52}"/>
                  </a:ext>
                </a:extLst>
              </p:cNvPr>
              <p:cNvPicPr/>
              <p:nvPr/>
            </p:nvPicPr>
            <p:blipFill>
              <a:blip r:embed="rId246"/>
              <a:stretch>
                <a:fillRect/>
              </a:stretch>
            </p:blipFill>
            <p:spPr>
              <a:xfrm>
                <a:off x="6620400" y="2132960"/>
                <a:ext cx="11340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17" name="Freihand 116">
                <a:extLst>
                  <a:ext uri="{FF2B5EF4-FFF2-40B4-BE49-F238E27FC236}">
                    <a16:creationId xmlns:a16="http://schemas.microsoft.com/office/drawing/2014/main" id="{BE38D46A-2B20-C1EB-04B9-E2E92A5A2206}"/>
                  </a:ext>
                </a:extLst>
              </p14:cNvPr>
              <p14:cNvContentPartPr/>
              <p14:nvPr/>
            </p14:nvContentPartPr>
            <p14:xfrm>
              <a:off x="6633000" y="2116040"/>
              <a:ext cx="83520" cy="117000"/>
            </p14:xfrm>
          </p:contentPart>
        </mc:Choice>
        <mc:Fallback xmlns="">
          <p:pic>
            <p:nvPicPr>
              <p:cNvPr id="117" name="Freihand 116">
                <a:extLst>
                  <a:ext uri="{FF2B5EF4-FFF2-40B4-BE49-F238E27FC236}">
                    <a16:creationId xmlns:a16="http://schemas.microsoft.com/office/drawing/2014/main" id="{BE38D46A-2B20-C1EB-04B9-E2E92A5A2206}"/>
                  </a:ext>
                </a:extLst>
              </p:cNvPr>
              <p:cNvPicPr/>
              <p:nvPr/>
            </p:nvPicPr>
            <p:blipFill>
              <a:blip r:embed="rId248"/>
              <a:stretch>
                <a:fillRect/>
              </a:stretch>
            </p:blipFill>
            <p:spPr>
              <a:xfrm>
                <a:off x="6624360" y="2107400"/>
                <a:ext cx="1011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24" name="Freihand 123">
                <a:extLst>
                  <a:ext uri="{FF2B5EF4-FFF2-40B4-BE49-F238E27FC236}">
                    <a16:creationId xmlns:a16="http://schemas.microsoft.com/office/drawing/2014/main" id="{AA071273-2193-89FD-9FB3-914BFB9D996C}"/>
                  </a:ext>
                </a:extLst>
              </p14:cNvPr>
              <p14:cNvContentPartPr/>
              <p14:nvPr/>
            </p14:nvContentPartPr>
            <p14:xfrm>
              <a:off x="6778080" y="2129720"/>
              <a:ext cx="143280" cy="245520"/>
            </p14:xfrm>
          </p:contentPart>
        </mc:Choice>
        <mc:Fallback xmlns="">
          <p:pic>
            <p:nvPicPr>
              <p:cNvPr id="124" name="Freihand 123">
                <a:extLst>
                  <a:ext uri="{FF2B5EF4-FFF2-40B4-BE49-F238E27FC236}">
                    <a16:creationId xmlns:a16="http://schemas.microsoft.com/office/drawing/2014/main" id="{AA071273-2193-89FD-9FB3-914BFB9D996C}"/>
                  </a:ext>
                </a:extLst>
              </p:cNvPr>
              <p:cNvPicPr/>
              <p:nvPr/>
            </p:nvPicPr>
            <p:blipFill>
              <a:blip r:embed="rId250"/>
              <a:stretch>
                <a:fillRect/>
              </a:stretch>
            </p:blipFill>
            <p:spPr>
              <a:xfrm>
                <a:off x="6769440" y="2120720"/>
                <a:ext cx="160920" cy="26316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25" name="Freihand 124">
                <a:extLst>
                  <a:ext uri="{FF2B5EF4-FFF2-40B4-BE49-F238E27FC236}">
                    <a16:creationId xmlns:a16="http://schemas.microsoft.com/office/drawing/2014/main" id="{49834D96-F59F-14C1-CD68-52D056846985}"/>
                  </a:ext>
                </a:extLst>
              </p14:cNvPr>
              <p14:cNvContentPartPr/>
              <p14:nvPr/>
            </p14:nvContentPartPr>
            <p14:xfrm>
              <a:off x="6943320" y="2294600"/>
              <a:ext cx="7920" cy="137880"/>
            </p14:xfrm>
          </p:contentPart>
        </mc:Choice>
        <mc:Fallback xmlns="">
          <p:pic>
            <p:nvPicPr>
              <p:cNvPr id="125" name="Freihand 124">
                <a:extLst>
                  <a:ext uri="{FF2B5EF4-FFF2-40B4-BE49-F238E27FC236}">
                    <a16:creationId xmlns:a16="http://schemas.microsoft.com/office/drawing/2014/main" id="{49834D96-F59F-14C1-CD68-52D056846985}"/>
                  </a:ext>
                </a:extLst>
              </p:cNvPr>
              <p:cNvPicPr/>
              <p:nvPr/>
            </p:nvPicPr>
            <p:blipFill>
              <a:blip r:embed="rId252"/>
              <a:stretch>
                <a:fillRect/>
              </a:stretch>
            </p:blipFill>
            <p:spPr>
              <a:xfrm>
                <a:off x="6934680" y="2285600"/>
                <a:ext cx="255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26" name="Freihand 125">
                <a:extLst>
                  <a:ext uri="{FF2B5EF4-FFF2-40B4-BE49-F238E27FC236}">
                    <a16:creationId xmlns:a16="http://schemas.microsoft.com/office/drawing/2014/main" id="{903E0A96-5F1E-63FD-ED34-B95F35ADF095}"/>
                  </a:ext>
                </a:extLst>
              </p14:cNvPr>
              <p14:cNvContentPartPr/>
              <p14:nvPr/>
            </p14:nvContentPartPr>
            <p14:xfrm>
              <a:off x="7038000" y="2166080"/>
              <a:ext cx="17280" cy="142920"/>
            </p14:xfrm>
          </p:contentPart>
        </mc:Choice>
        <mc:Fallback xmlns="">
          <p:pic>
            <p:nvPicPr>
              <p:cNvPr id="126" name="Freihand 125">
                <a:extLst>
                  <a:ext uri="{FF2B5EF4-FFF2-40B4-BE49-F238E27FC236}">
                    <a16:creationId xmlns:a16="http://schemas.microsoft.com/office/drawing/2014/main" id="{903E0A96-5F1E-63FD-ED34-B95F35ADF095}"/>
                  </a:ext>
                </a:extLst>
              </p:cNvPr>
              <p:cNvPicPr/>
              <p:nvPr/>
            </p:nvPicPr>
            <p:blipFill>
              <a:blip r:embed="rId254"/>
              <a:stretch>
                <a:fillRect/>
              </a:stretch>
            </p:blipFill>
            <p:spPr>
              <a:xfrm>
                <a:off x="7029000" y="2157080"/>
                <a:ext cx="3492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27" name="Freihand 126">
                <a:extLst>
                  <a:ext uri="{FF2B5EF4-FFF2-40B4-BE49-F238E27FC236}">
                    <a16:creationId xmlns:a16="http://schemas.microsoft.com/office/drawing/2014/main" id="{EE6C1A92-793A-46AF-F075-9F25F3A7B455}"/>
                  </a:ext>
                </a:extLst>
              </p14:cNvPr>
              <p14:cNvContentPartPr/>
              <p14:nvPr/>
            </p14:nvContentPartPr>
            <p14:xfrm>
              <a:off x="7113600" y="2174720"/>
              <a:ext cx="219240" cy="189720"/>
            </p14:xfrm>
          </p:contentPart>
        </mc:Choice>
        <mc:Fallback xmlns="">
          <p:pic>
            <p:nvPicPr>
              <p:cNvPr id="127" name="Freihand 126">
                <a:extLst>
                  <a:ext uri="{FF2B5EF4-FFF2-40B4-BE49-F238E27FC236}">
                    <a16:creationId xmlns:a16="http://schemas.microsoft.com/office/drawing/2014/main" id="{EE6C1A92-793A-46AF-F075-9F25F3A7B455}"/>
                  </a:ext>
                </a:extLst>
              </p:cNvPr>
              <p:cNvPicPr/>
              <p:nvPr/>
            </p:nvPicPr>
            <p:blipFill>
              <a:blip r:embed="rId256"/>
              <a:stretch>
                <a:fillRect/>
              </a:stretch>
            </p:blipFill>
            <p:spPr>
              <a:xfrm>
                <a:off x="7104600" y="2165720"/>
                <a:ext cx="23688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28" name="Freihand 127">
                <a:extLst>
                  <a:ext uri="{FF2B5EF4-FFF2-40B4-BE49-F238E27FC236}">
                    <a16:creationId xmlns:a16="http://schemas.microsoft.com/office/drawing/2014/main" id="{58F2EEB9-7E28-7650-11A6-F269C8E32B3A}"/>
                  </a:ext>
                </a:extLst>
              </p14:cNvPr>
              <p14:cNvContentPartPr/>
              <p14:nvPr/>
            </p14:nvContentPartPr>
            <p14:xfrm>
              <a:off x="7215120" y="2129000"/>
              <a:ext cx="54720" cy="75240"/>
            </p14:xfrm>
          </p:contentPart>
        </mc:Choice>
        <mc:Fallback xmlns="">
          <p:pic>
            <p:nvPicPr>
              <p:cNvPr id="128" name="Freihand 127">
                <a:extLst>
                  <a:ext uri="{FF2B5EF4-FFF2-40B4-BE49-F238E27FC236}">
                    <a16:creationId xmlns:a16="http://schemas.microsoft.com/office/drawing/2014/main" id="{58F2EEB9-7E28-7650-11A6-F269C8E32B3A}"/>
                  </a:ext>
                </a:extLst>
              </p:cNvPr>
              <p:cNvPicPr/>
              <p:nvPr/>
            </p:nvPicPr>
            <p:blipFill>
              <a:blip r:embed="rId258"/>
              <a:stretch>
                <a:fillRect/>
              </a:stretch>
            </p:blipFill>
            <p:spPr>
              <a:xfrm>
                <a:off x="7206120" y="2120000"/>
                <a:ext cx="7236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59">
            <p14:nvContentPartPr>
              <p14:cNvPr id="129" name="Freihand 128">
                <a:extLst>
                  <a:ext uri="{FF2B5EF4-FFF2-40B4-BE49-F238E27FC236}">
                    <a16:creationId xmlns:a16="http://schemas.microsoft.com/office/drawing/2014/main" id="{078C9E55-D881-E223-488E-AA18D324612B}"/>
                  </a:ext>
                </a:extLst>
              </p14:cNvPr>
              <p14:cNvContentPartPr/>
              <p14:nvPr/>
            </p14:nvContentPartPr>
            <p14:xfrm>
              <a:off x="7309440" y="2316560"/>
              <a:ext cx="66600" cy="103680"/>
            </p14:xfrm>
          </p:contentPart>
        </mc:Choice>
        <mc:Fallback xmlns="">
          <p:pic>
            <p:nvPicPr>
              <p:cNvPr id="129" name="Freihand 128">
                <a:extLst>
                  <a:ext uri="{FF2B5EF4-FFF2-40B4-BE49-F238E27FC236}">
                    <a16:creationId xmlns:a16="http://schemas.microsoft.com/office/drawing/2014/main" id="{078C9E55-D881-E223-488E-AA18D324612B}"/>
                  </a:ext>
                </a:extLst>
              </p:cNvPr>
              <p:cNvPicPr/>
              <p:nvPr/>
            </p:nvPicPr>
            <p:blipFill>
              <a:blip r:embed="rId260"/>
              <a:stretch>
                <a:fillRect/>
              </a:stretch>
            </p:blipFill>
            <p:spPr>
              <a:xfrm>
                <a:off x="7300440" y="2307920"/>
                <a:ext cx="8424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261">
            <p14:nvContentPartPr>
              <p14:cNvPr id="159" name="Freihand 158">
                <a:extLst>
                  <a:ext uri="{FF2B5EF4-FFF2-40B4-BE49-F238E27FC236}">
                    <a16:creationId xmlns:a16="http://schemas.microsoft.com/office/drawing/2014/main" id="{C13D709D-EEB3-26D2-5124-EED445ABD833}"/>
                  </a:ext>
                </a:extLst>
              </p14:cNvPr>
              <p14:cNvContentPartPr/>
              <p14:nvPr/>
            </p14:nvContentPartPr>
            <p14:xfrm>
              <a:off x="6697080" y="2582240"/>
              <a:ext cx="59040" cy="182160"/>
            </p14:xfrm>
          </p:contentPart>
        </mc:Choice>
        <mc:Fallback xmlns="">
          <p:pic>
            <p:nvPicPr>
              <p:cNvPr id="159" name="Freihand 158">
                <a:extLst>
                  <a:ext uri="{FF2B5EF4-FFF2-40B4-BE49-F238E27FC236}">
                    <a16:creationId xmlns:a16="http://schemas.microsoft.com/office/drawing/2014/main" id="{C13D709D-EEB3-26D2-5124-EED445ABD833}"/>
                  </a:ext>
                </a:extLst>
              </p:cNvPr>
              <p:cNvPicPr/>
              <p:nvPr/>
            </p:nvPicPr>
            <p:blipFill>
              <a:blip r:embed="rId262"/>
              <a:stretch>
                <a:fillRect/>
              </a:stretch>
            </p:blipFill>
            <p:spPr>
              <a:xfrm>
                <a:off x="6688440" y="2573600"/>
                <a:ext cx="7668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0" name="Freihand 159">
                <a:extLst>
                  <a:ext uri="{FF2B5EF4-FFF2-40B4-BE49-F238E27FC236}">
                    <a16:creationId xmlns:a16="http://schemas.microsoft.com/office/drawing/2014/main" id="{2840468C-283D-D76D-5814-45CEBBABB92B}"/>
                  </a:ext>
                </a:extLst>
              </p14:cNvPr>
              <p14:cNvContentPartPr/>
              <p14:nvPr/>
            </p14:nvContentPartPr>
            <p14:xfrm>
              <a:off x="6856200" y="2559920"/>
              <a:ext cx="75960" cy="171720"/>
            </p14:xfrm>
          </p:contentPart>
        </mc:Choice>
        <mc:Fallback xmlns="">
          <p:pic>
            <p:nvPicPr>
              <p:cNvPr id="160" name="Freihand 159">
                <a:extLst>
                  <a:ext uri="{FF2B5EF4-FFF2-40B4-BE49-F238E27FC236}">
                    <a16:creationId xmlns:a16="http://schemas.microsoft.com/office/drawing/2014/main" id="{2840468C-283D-D76D-5814-45CEBBABB92B}"/>
                  </a:ext>
                </a:extLst>
              </p:cNvPr>
              <p:cNvPicPr/>
              <p:nvPr/>
            </p:nvPicPr>
            <p:blipFill>
              <a:blip r:embed="rId264"/>
              <a:stretch>
                <a:fillRect/>
              </a:stretch>
            </p:blipFill>
            <p:spPr>
              <a:xfrm>
                <a:off x="6847560" y="2551280"/>
                <a:ext cx="936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1" name="Freihand 160">
                <a:extLst>
                  <a:ext uri="{FF2B5EF4-FFF2-40B4-BE49-F238E27FC236}">
                    <a16:creationId xmlns:a16="http://schemas.microsoft.com/office/drawing/2014/main" id="{2AEEC7EE-F600-2AEB-3C84-CC223ECD421A}"/>
                  </a:ext>
                </a:extLst>
              </p14:cNvPr>
              <p14:cNvContentPartPr/>
              <p14:nvPr/>
            </p14:nvContentPartPr>
            <p14:xfrm>
              <a:off x="6852600" y="2667200"/>
              <a:ext cx="132840" cy="149760"/>
            </p14:xfrm>
          </p:contentPart>
        </mc:Choice>
        <mc:Fallback xmlns="">
          <p:pic>
            <p:nvPicPr>
              <p:cNvPr id="161" name="Freihand 160">
                <a:extLst>
                  <a:ext uri="{FF2B5EF4-FFF2-40B4-BE49-F238E27FC236}">
                    <a16:creationId xmlns:a16="http://schemas.microsoft.com/office/drawing/2014/main" id="{2AEEC7EE-F600-2AEB-3C84-CC223ECD421A}"/>
                  </a:ext>
                </a:extLst>
              </p:cNvPr>
              <p:cNvPicPr/>
              <p:nvPr/>
            </p:nvPicPr>
            <p:blipFill>
              <a:blip r:embed="rId266"/>
              <a:stretch>
                <a:fillRect/>
              </a:stretch>
            </p:blipFill>
            <p:spPr>
              <a:xfrm>
                <a:off x="6843600" y="2658560"/>
                <a:ext cx="1504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3" name="Freihand 162">
                <a:extLst>
                  <a:ext uri="{FF2B5EF4-FFF2-40B4-BE49-F238E27FC236}">
                    <a16:creationId xmlns:a16="http://schemas.microsoft.com/office/drawing/2014/main" id="{854C99B0-D006-2222-8D21-FFE082B6360F}"/>
                  </a:ext>
                </a:extLst>
              </p14:cNvPr>
              <p14:cNvContentPartPr/>
              <p14:nvPr/>
            </p14:nvContentPartPr>
            <p14:xfrm>
              <a:off x="7034040" y="2555960"/>
              <a:ext cx="100080" cy="194760"/>
            </p14:xfrm>
          </p:contentPart>
        </mc:Choice>
        <mc:Fallback xmlns="">
          <p:pic>
            <p:nvPicPr>
              <p:cNvPr id="163" name="Freihand 162">
                <a:extLst>
                  <a:ext uri="{FF2B5EF4-FFF2-40B4-BE49-F238E27FC236}">
                    <a16:creationId xmlns:a16="http://schemas.microsoft.com/office/drawing/2014/main" id="{854C99B0-D006-2222-8D21-FFE082B6360F}"/>
                  </a:ext>
                </a:extLst>
              </p:cNvPr>
              <p:cNvPicPr/>
              <p:nvPr/>
            </p:nvPicPr>
            <p:blipFill>
              <a:blip r:embed="rId268"/>
              <a:stretch>
                <a:fillRect/>
              </a:stretch>
            </p:blipFill>
            <p:spPr>
              <a:xfrm>
                <a:off x="7025400" y="2547320"/>
                <a:ext cx="11772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4" name="Freihand 163">
                <a:extLst>
                  <a:ext uri="{FF2B5EF4-FFF2-40B4-BE49-F238E27FC236}">
                    <a16:creationId xmlns:a16="http://schemas.microsoft.com/office/drawing/2014/main" id="{4D2699D0-1385-8D4B-F667-1969785F3494}"/>
                  </a:ext>
                </a:extLst>
              </p14:cNvPr>
              <p14:cNvContentPartPr/>
              <p14:nvPr/>
            </p14:nvContentPartPr>
            <p14:xfrm>
              <a:off x="7153920" y="2533280"/>
              <a:ext cx="100800" cy="227520"/>
            </p14:xfrm>
          </p:contentPart>
        </mc:Choice>
        <mc:Fallback xmlns="">
          <p:pic>
            <p:nvPicPr>
              <p:cNvPr id="164" name="Freihand 163">
                <a:extLst>
                  <a:ext uri="{FF2B5EF4-FFF2-40B4-BE49-F238E27FC236}">
                    <a16:creationId xmlns:a16="http://schemas.microsoft.com/office/drawing/2014/main" id="{4D2699D0-1385-8D4B-F667-1969785F3494}"/>
                  </a:ext>
                </a:extLst>
              </p:cNvPr>
              <p:cNvPicPr/>
              <p:nvPr/>
            </p:nvPicPr>
            <p:blipFill>
              <a:blip r:embed="rId270"/>
              <a:stretch>
                <a:fillRect/>
              </a:stretch>
            </p:blipFill>
            <p:spPr>
              <a:xfrm>
                <a:off x="7144920" y="2524280"/>
                <a:ext cx="1184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5" name="Freihand 164">
                <a:extLst>
                  <a:ext uri="{FF2B5EF4-FFF2-40B4-BE49-F238E27FC236}">
                    <a16:creationId xmlns:a16="http://schemas.microsoft.com/office/drawing/2014/main" id="{5A15ADAD-8D43-52B7-9785-D9E856EB9A81}"/>
                  </a:ext>
                </a:extLst>
              </p14:cNvPr>
              <p14:cNvContentPartPr/>
              <p14:nvPr/>
            </p14:nvContentPartPr>
            <p14:xfrm>
              <a:off x="7285320" y="2591600"/>
              <a:ext cx="33120" cy="139320"/>
            </p14:xfrm>
          </p:contentPart>
        </mc:Choice>
        <mc:Fallback xmlns="">
          <p:pic>
            <p:nvPicPr>
              <p:cNvPr id="165" name="Freihand 164">
                <a:extLst>
                  <a:ext uri="{FF2B5EF4-FFF2-40B4-BE49-F238E27FC236}">
                    <a16:creationId xmlns:a16="http://schemas.microsoft.com/office/drawing/2014/main" id="{5A15ADAD-8D43-52B7-9785-D9E856EB9A81}"/>
                  </a:ext>
                </a:extLst>
              </p:cNvPr>
              <p:cNvPicPr/>
              <p:nvPr/>
            </p:nvPicPr>
            <p:blipFill>
              <a:blip r:embed="rId272"/>
              <a:stretch>
                <a:fillRect/>
              </a:stretch>
            </p:blipFill>
            <p:spPr>
              <a:xfrm>
                <a:off x="7276320" y="2582960"/>
                <a:ext cx="5076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6" name="Freihand 165">
                <a:extLst>
                  <a:ext uri="{FF2B5EF4-FFF2-40B4-BE49-F238E27FC236}">
                    <a16:creationId xmlns:a16="http://schemas.microsoft.com/office/drawing/2014/main" id="{41E9F6FF-5038-E550-CB6F-8CC53EA0CA2A}"/>
                  </a:ext>
                </a:extLst>
              </p14:cNvPr>
              <p14:cNvContentPartPr/>
              <p14:nvPr/>
            </p14:nvContentPartPr>
            <p14:xfrm>
              <a:off x="7246080" y="2500160"/>
              <a:ext cx="64800" cy="94680"/>
            </p14:xfrm>
          </p:contentPart>
        </mc:Choice>
        <mc:Fallback xmlns="">
          <p:pic>
            <p:nvPicPr>
              <p:cNvPr id="166" name="Freihand 165">
                <a:extLst>
                  <a:ext uri="{FF2B5EF4-FFF2-40B4-BE49-F238E27FC236}">
                    <a16:creationId xmlns:a16="http://schemas.microsoft.com/office/drawing/2014/main" id="{41E9F6FF-5038-E550-CB6F-8CC53EA0CA2A}"/>
                  </a:ext>
                </a:extLst>
              </p:cNvPr>
              <p:cNvPicPr/>
              <p:nvPr/>
            </p:nvPicPr>
            <p:blipFill>
              <a:blip r:embed="rId274"/>
              <a:stretch>
                <a:fillRect/>
              </a:stretch>
            </p:blipFill>
            <p:spPr>
              <a:xfrm>
                <a:off x="7237080" y="2491520"/>
                <a:ext cx="824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275">
            <p14:nvContentPartPr>
              <p14:cNvPr id="167" name="Freihand 166">
                <a:extLst>
                  <a:ext uri="{FF2B5EF4-FFF2-40B4-BE49-F238E27FC236}">
                    <a16:creationId xmlns:a16="http://schemas.microsoft.com/office/drawing/2014/main" id="{1EF2CE48-8936-94DA-F606-CF39C4ECE509}"/>
                  </a:ext>
                </a:extLst>
              </p14:cNvPr>
              <p14:cNvContentPartPr/>
              <p14:nvPr/>
            </p14:nvContentPartPr>
            <p14:xfrm>
              <a:off x="7292160" y="2695280"/>
              <a:ext cx="69120" cy="84240"/>
            </p14:xfrm>
          </p:contentPart>
        </mc:Choice>
        <mc:Fallback xmlns="">
          <p:pic>
            <p:nvPicPr>
              <p:cNvPr id="167" name="Freihand 166">
                <a:extLst>
                  <a:ext uri="{FF2B5EF4-FFF2-40B4-BE49-F238E27FC236}">
                    <a16:creationId xmlns:a16="http://schemas.microsoft.com/office/drawing/2014/main" id="{1EF2CE48-8936-94DA-F606-CF39C4ECE509}"/>
                  </a:ext>
                </a:extLst>
              </p:cNvPr>
              <p:cNvPicPr/>
              <p:nvPr/>
            </p:nvPicPr>
            <p:blipFill>
              <a:blip r:embed="rId276"/>
              <a:stretch>
                <a:fillRect/>
              </a:stretch>
            </p:blipFill>
            <p:spPr>
              <a:xfrm>
                <a:off x="7283160" y="2686280"/>
                <a:ext cx="86760" cy="101880"/>
              </a:xfrm>
              <a:prstGeom prst="rect">
                <a:avLst/>
              </a:prstGeom>
            </p:spPr>
          </p:pic>
        </mc:Fallback>
      </mc:AlternateContent>
      <p:grpSp>
        <p:nvGrpSpPr>
          <p:cNvPr id="177" name="Gruppieren 176">
            <a:extLst>
              <a:ext uri="{FF2B5EF4-FFF2-40B4-BE49-F238E27FC236}">
                <a16:creationId xmlns:a16="http://schemas.microsoft.com/office/drawing/2014/main" id="{78719999-DAA3-3C46-DA60-83C439C1B54F}"/>
              </a:ext>
            </a:extLst>
          </p:cNvPr>
          <p:cNvGrpSpPr/>
          <p:nvPr/>
        </p:nvGrpSpPr>
        <p:grpSpPr>
          <a:xfrm>
            <a:off x="6658920" y="2877800"/>
            <a:ext cx="709560" cy="328320"/>
            <a:chOff x="6658920" y="2877800"/>
            <a:chExt cx="709560" cy="328320"/>
          </a:xfrm>
        </p:grpSpPr>
        <mc:AlternateContent xmlns:mc="http://schemas.openxmlformats.org/markup-compatibility/2006" xmlns:p14="http://schemas.microsoft.com/office/powerpoint/2010/main">
          <mc:Choice Requires="p14">
            <p:contentPart p14:bwMode="auto" r:id="rId277">
              <p14:nvContentPartPr>
                <p14:cNvPr id="168" name="Freihand 167">
                  <a:extLst>
                    <a:ext uri="{FF2B5EF4-FFF2-40B4-BE49-F238E27FC236}">
                      <a16:creationId xmlns:a16="http://schemas.microsoft.com/office/drawing/2014/main" id="{8BE1C56A-242B-E22D-F970-759D4F1510B5}"/>
                    </a:ext>
                  </a:extLst>
                </p14:cNvPr>
                <p14:cNvContentPartPr/>
                <p14:nvPr/>
              </p14:nvContentPartPr>
              <p14:xfrm>
                <a:off x="6658920" y="2912360"/>
                <a:ext cx="106200" cy="203040"/>
              </p14:xfrm>
            </p:contentPart>
          </mc:Choice>
          <mc:Fallback xmlns="">
            <p:pic>
              <p:nvPicPr>
                <p:cNvPr id="168" name="Freihand 167">
                  <a:extLst>
                    <a:ext uri="{FF2B5EF4-FFF2-40B4-BE49-F238E27FC236}">
                      <a16:creationId xmlns:a16="http://schemas.microsoft.com/office/drawing/2014/main" id="{8BE1C56A-242B-E22D-F970-759D4F1510B5}"/>
                    </a:ext>
                  </a:extLst>
                </p:cNvPr>
                <p:cNvPicPr/>
                <p:nvPr/>
              </p:nvPicPr>
              <p:blipFill>
                <a:blip r:embed="rId278"/>
                <a:stretch>
                  <a:fillRect/>
                </a:stretch>
              </p:blipFill>
              <p:spPr>
                <a:xfrm>
                  <a:off x="6650280" y="2903360"/>
                  <a:ext cx="1238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69" name="Freihand 168">
                  <a:extLst>
                    <a:ext uri="{FF2B5EF4-FFF2-40B4-BE49-F238E27FC236}">
                      <a16:creationId xmlns:a16="http://schemas.microsoft.com/office/drawing/2014/main" id="{54C1E298-E9ED-FC73-B455-9231EA981FD7}"/>
                    </a:ext>
                  </a:extLst>
                </p14:cNvPr>
                <p14:cNvContentPartPr/>
                <p14:nvPr/>
              </p14:nvContentPartPr>
              <p14:xfrm>
                <a:off x="6800400" y="2904440"/>
                <a:ext cx="101160" cy="228600"/>
              </p14:xfrm>
            </p:contentPart>
          </mc:Choice>
          <mc:Fallback xmlns="">
            <p:pic>
              <p:nvPicPr>
                <p:cNvPr id="169" name="Freihand 168">
                  <a:extLst>
                    <a:ext uri="{FF2B5EF4-FFF2-40B4-BE49-F238E27FC236}">
                      <a16:creationId xmlns:a16="http://schemas.microsoft.com/office/drawing/2014/main" id="{54C1E298-E9ED-FC73-B455-9231EA981FD7}"/>
                    </a:ext>
                  </a:extLst>
                </p:cNvPr>
                <p:cNvPicPr/>
                <p:nvPr/>
              </p:nvPicPr>
              <p:blipFill>
                <a:blip r:embed="rId280"/>
                <a:stretch>
                  <a:fillRect/>
                </a:stretch>
              </p:blipFill>
              <p:spPr>
                <a:xfrm>
                  <a:off x="6791400" y="2895440"/>
                  <a:ext cx="11880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81">
              <p14:nvContentPartPr>
                <p14:cNvPr id="170" name="Freihand 169">
                  <a:extLst>
                    <a:ext uri="{FF2B5EF4-FFF2-40B4-BE49-F238E27FC236}">
                      <a16:creationId xmlns:a16="http://schemas.microsoft.com/office/drawing/2014/main" id="{E7DA00DC-8FEF-A4A8-FE90-D0E2B7F12576}"/>
                    </a:ext>
                  </a:extLst>
                </p14:cNvPr>
                <p14:cNvContentPartPr/>
                <p14:nvPr/>
              </p14:nvContentPartPr>
              <p14:xfrm>
                <a:off x="6919920" y="2935040"/>
                <a:ext cx="101880" cy="271080"/>
              </p14:xfrm>
            </p:contentPart>
          </mc:Choice>
          <mc:Fallback xmlns="">
            <p:pic>
              <p:nvPicPr>
                <p:cNvPr id="170" name="Freihand 169">
                  <a:extLst>
                    <a:ext uri="{FF2B5EF4-FFF2-40B4-BE49-F238E27FC236}">
                      <a16:creationId xmlns:a16="http://schemas.microsoft.com/office/drawing/2014/main" id="{E7DA00DC-8FEF-A4A8-FE90-D0E2B7F12576}"/>
                    </a:ext>
                  </a:extLst>
                </p:cNvPr>
                <p:cNvPicPr/>
                <p:nvPr/>
              </p:nvPicPr>
              <p:blipFill>
                <a:blip r:embed="rId282"/>
                <a:stretch>
                  <a:fillRect/>
                </a:stretch>
              </p:blipFill>
              <p:spPr>
                <a:xfrm>
                  <a:off x="6911280" y="2926400"/>
                  <a:ext cx="1195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3" name="Freihand 172">
                  <a:extLst>
                    <a:ext uri="{FF2B5EF4-FFF2-40B4-BE49-F238E27FC236}">
                      <a16:creationId xmlns:a16="http://schemas.microsoft.com/office/drawing/2014/main" id="{B15FE2CC-094F-7657-8C24-E1970B006E6B}"/>
                    </a:ext>
                  </a:extLst>
                </p14:cNvPr>
                <p14:cNvContentPartPr/>
                <p14:nvPr/>
              </p14:nvContentPartPr>
              <p14:xfrm>
                <a:off x="7077600" y="2894360"/>
                <a:ext cx="101160" cy="226440"/>
              </p14:xfrm>
            </p:contentPart>
          </mc:Choice>
          <mc:Fallback xmlns="">
            <p:pic>
              <p:nvPicPr>
                <p:cNvPr id="173" name="Freihand 172">
                  <a:extLst>
                    <a:ext uri="{FF2B5EF4-FFF2-40B4-BE49-F238E27FC236}">
                      <a16:creationId xmlns:a16="http://schemas.microsoft.com/office/drawing/2014/main" id="{B15FE2CC-094F-7657-8C24-E1970B006E6B}"/>
                    </a:ext>
                  </a:extLst>
                </p:cNvPr>
                <p:cNvPicPr/>
                <p:nvPr/>
              </p:nvPicPr>
              <p:blipFill>
                <a:blip r:embed="rId284"/>
                <a:stretch>
                  <a:fillRect/>
                </a:stretch>
              </p:blipFill>
              <p:spPr>
                <a:xfrm>
                  <a:off x="7068960" y="2885360"/>
                  <a:ext cx="11880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285">
              <p14:nvContentPartPr>
                <p14:cNvPr id="174" name="Freihand 173">
                  <a:extLst>
                    <a:ext uri="{FF2B5EF4-FFF2-40B4-BE49-F238E27FC236}">
                      <a16:creationId xmlns:a16="http://schemas.microsoft.com/office/drawing/2014/main" id="{5F51ABF6-7C9A-95A5-4E42-C9578D634944}"/>
                    </a:ext>
                  </a:extLst>
                </p14:cNvPr>
                <p14:cNvContentPartPr/>
                <p14:nvPr/>
              </p14:nvContentPartPr>
              <p14:xfrm>
                <a:off x="7245000" y="2940800"/>
                <a:ext cx="59040" cy="165240"/>
              </p14:xfrm>
            </p:contentPart>
          </mc:Choice>
          <mc:Fallback xmlns="">
            <p:pic>
              <p:nvPicPr>
                <p:cNvPr id="174" name="Freihand 173">
                  <a:extLst>
                    <a:ext uri="{FF2B5EF4-FFF2-40B4-BE49-F238E27FC236}">
                      <a16:creationId xmlns:a16="http://schemas.microsoft.com/office/drawing/2014/main" id="{5F51ABF6-7C9A-95A5-4E42-C9578D634944}"/>
                    </a:ext>
                  </a:extLst>
                </p:cNvPr>
                <p:cNvPicPr/>
                <p:nvPr/>
              </p:nvPicPr>
              <p:blipFill>
                <a:blip r:embed="rId286"/>
                <a:stretch>
                  <a:fillRect/>
                </a:stretch>
              </p:blipFill>
              <p:spPr>
                <a:xfrm>
                  <a:off x="7236000" y="2932160"/>
                  <a:ext cx="7668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5" name="Freihand 174">
                  <a:extLst>
                    <a:ext uri="{FF2B5EF4-FFF2-40B4-BE49-F238E27FC236}">
                      <a16:creationId xmlns:a16="http://schemas.microsoft.com/office/drawing/2014/main" id="{4BEC8E34-FB6A-8464-1EB0-D09C0CA0E90B}"/>
                    </a:ext>
                  </a:extLst>
                </p14:cNvPr>
                <p14:cNvContentPartPr/>
                <p14:nvPr/>
              </p14:nvContentPartPr>
              <p14:xfrm>
                <a:off x="7168320" y="2877800"/>
                <a:ext cx="78480" cy="101520"/>
              </p14:xfrm>
            </p:contentPart>
          </mc:Choice>
          <mc:Fallback xmlns="">
            <p:pic>
              <p:nvPicPr>
                <p:cNvPr id="175" name="Freihand 174">
                  <a:extLst>
                    <a:ext uri="{FF2B5EF4-FFF2-40B4-BE49-F238E27FC236}">
                      <a16:creationId xmlns:a16="http://schemas.microsoft.com/office/drawing/2014/main" id="{4BEC8E34-FB6A-8464-1EB0-D09C0CA0E90B}"/>
                    </a:ext>
                  </a:extLst>
                </p:cNvPr>
                <p:cNvPicPr/>
                <p:nvPr/>
              </p:nvPicPr>
              <p:blipFill>
                <a:blip r:embed="rId288"/>
                <a:stretch>
                  <a:fillRect/>
                </a:stretch>
              </p:blipFill>
              <p:spPr>
                <a:xfrm>
                  <a:off x="7159680" y="2869160"/>
                  <a:ext cx="96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6" name="Freihand 175">
                  <a:extLst>
                    <a:ext uri="{FF2B5EF4-FFF2-40B4-BE49-F238E27FC236}">
                      <a16:creationId xmlns:a16="http://schemas.microsoft.com/office/drawing/2014/main" id="{4758E197-353D-2B31-449C-1027B38D218B}"/>
                    </a:ext>
                  </a:extLst>
                </p14:cNvPr>
                <p14:cNvContentPartPr/>
                <p14:nvPr/>
              </p14:nvContentPartPr>
              <p14:xfrm>
                <a:off x="7258680" y="3053840"/>
                <a:ext cx="109800" cy="116640"/>
              </p14:xfrm>
            </p:contentPart>
          </mc:Choice>
          <mc:Fallback xmlns="">
            <p:pic>
              <p:nvPicPr>
                <p:cNvPr id="176" name="Freihand 175">
                  <a:extLst>
                    <a:ext uri="{FF2B5EF4-FFF2-40B4-BE49-F238E27FC236}">
                      <a16:creationId xmlns:a16="http://schemas.microsoft.com/office/drawing/2014/main" id="{4758E197-353D-2B31-449C-1027B38D218B}"/>
                    </a:ext>
                  </a:extLst>
                </p:cNvPr>
                <p:cNvPicPr/>
                <p:nvPr/>
              </p:nvPicPr>
              <p:blipFill>
                <a:blip r:embed="rId290"/>
                <a:stretch>
                  <a:fillRect/>
                </a:stretch>
              </p:blipFill>
              <p:spPr>
                <a:xfrm>
                  <a:off x="7250040" y="3045200"/>
                  <a:ext cx="127440" cy="134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1">
            <p14:nvContentPartPr>
              <p14:cNvPr id="178" name="Freihand 177">
                <a:extLst>
                  <a:ext uri="{FF2B5EF4-FFF2-40B4-BE49-F238E27FC236}">
                    <a16:creationId xmlns:a16="http://schemas.microsoft.com/office/drawing/2014/main" id="{97F67212-45B9-FC50-39F3-1275A032C7C2}"/>
                  </a:ext>
                </a:extLst>
              </p14:cNvPr>
              <p14:cNvContentPartPr/>
              <p14:nvPr/>
            </p14:nvContentPartPr>
            <p14:xfrm>
              <a:off x="7585920" y="1874480"/>
              <a:ext cx="307080" cy="12240"/>
            </p14:xfrm>
          </p:contentPart>
        </mc:Choice>
        <mc:Fallback xmlns="">
          <p:pic>
            <p:nvPicPr>
              <p:cNvPr id="178" name="Freihand 177">
                <a:extLst>
                  <a:ext uri="{FF2B5EF4-FFF2-40B4-BE49-F238E27FC236}">
                    <a16:creationId xmlns:a16="http://schemas.microsoft.com/office/drawing/2014/main" id="{97F67212-45B9-FC50-39F3-1275A032C7C2}"/>
                  </a:ext>
                </a:extLst>
              </p:cNvPr>
              <p:cNvPicPr/>
              <p:nvPr/>
            </p:nvPicPr>
            <p:blipFill>
              <a:blip r:embed="rId292"/>
              <a:stretch>
                <a:fillRect/>
              </a:stretch>
            </p:blipFill>
            <p:spPr>
              <a:xfrm>
                <a:off x="7577280" y="1865840"/>
                <a:ext cx="324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79" name="Freihand 178">
                <a:extLst>
                  <a:ext uri="{FF2B5EF4-FFF2-40B4-BE49-F238E27FC236}">
                    <a16:creationId xmlns:a16="http://schemas.microsoft.com/office/drawing/2014/main" id="{0A4276CE-857B-C4B0-0577-EE91EAE757BF}"/>
                  </a:ext>
                </a:extLst>
              </p14:cNvPr>
              <p14:cNvContentPartPr/>
              <p14:nvPr/>
            </p14:nvContentPartPr>
            <p14:xfrm>
              <a:off x="7573680" y="1876640"/>
              <a:ext cx="304920" cy="30600"/>
            </p14:xfrm>
          </p:contentPart>
        </mc:Choice>
        <mc:Fallback xmlns="">
          <p:pic>
            <p:nvPicPr>
              <p:cNvPr id="179" name="Freihand 178">
                <a:extLst>
                  <a:ext uri="{FF2B5EF4-FFF2-40B4-BE49-F238E27FC236}">
                    <a16:creationId xmlns:a16="http://schemas.microsoft.com/office/drawing/2014/main" id="{0A4276CE-857B-C4B0-0577-EE91EAE757BF}"/>
                  </a:ext>
                </a:extLst>
              </p:cNvPr>
              <p:cNvPicPr/>
              <p:nvPr/>
            </p:nvPicPr>
            <p:blipFill>
              <a:blip r:embed="rId294"/>
              <a:stretch>
                <a:fillRect/>
              </a:stretch>
            </p:blipFill>
            <p:spPr>
              <a:xfrm>
                <a:off x="7565040" y="1867640"/>
                <a:ext cx="322560" cy="48240"/>
              </a:xfrm>
              <a:prstGeom prst="rect">
                <a:avLst/>
              </a:prstGeom>
            </p:spPr>
          </p:pic>
        </mc:Fallback>
      </mc:AlternateContent>
      <p:grpSp>
        <p:nvGrpSpPr>
          <p:cNvPr id="185" name="Gruppieren 184">
            <a:extLst>
              <a:ext uri="{FF2B5EF4-FFF2-40B4-BE49-F238E27FC236}">
                <a16:creationId xmlns:a16="http://schemas.microsoft.com/office/drawing/2014/main" id="{033D23F8-D12E-12DE-C23D-137EACDB2A39}"/>
              </a:ext>
            </a:extLst>
          </p:cNvPr>
          <p:cNvGrpSpPr/>
          <p:nvPr/>
        </p:nvGrpSpPr>
        <p:grpSpPr>
          <a:xfrm>
            <a:off x="122400" y="5120960"/>
            <a:ext cx="212040" cy="220320"/>
            <a:chOff x="122400" y="5120960"/>
            <a:chExt cx="212040" cy="220320"/>
          </a:xfrm>
        </p:grpSpPr>
        <mc:AlternateContent xmlns:mc="http://schemas.openxmlformats.org/markup-compatibility/2006" xmlns:p14="http://schemas.microsoft.com/office/powerpoint/2010/main">
          <mc:Choice Requires="p14">
            <p:contentPart p14:bwMode="auto" r:id="rId295">
              <p14:nvContentPartPr>
                <p14:cNvPr id="183" name="Freihand 182">
                  <a:extLst>
                    <a:ext uri="{FF2B5EF4-FFF2-40B4-BE49-F238E27FC236}">
                      <a16:creationId xmlns:a16="http://schemas.microsoft.com/office/drawing/2014/main" id="{343782E2-6BF5-20E7-A852-2C356430FC1A}"/>
                    </a:ext>
                  </a:extLst>
                </p14:cNvPr>
                <p14:cNvContentPartPr/>
                <p14:nvPr/>
              </p14:nvContentPartPr>
              <p14:xfrm>
                <a:off x="191160" y="5173880"/>
                <a:ext cx="128160" cy="167400"/>
              </p14:xfrm>
            </p:contentPart>
          </mc:Choice>
          <mc:Fallback xmlns="">
            <p:pic>
              <p:nvPicPr>
                <p:cNvPr id="183" name="Freihand 182">
                  <a:extLst>
                    <a:ext uri="{FF2B5EF4-FFF2-40B4-BE49-F238E27FC236}">
                      <a16:creationId xmlns:a16="http://schemas.microsoft.com/office/drawing/2014/main" id="{343782E2-6BF5-20E7-A852-2C356430FC1A}"/>
                    </a:ext>
                  </a:extLst>
                </p:cNvPr>
                <p:cNvPicPr/>
                <p:nvPr/>
              </p:nvPicPr>
              <p:blipFill>
                <a:blip r:embed="rId296"/>
                <a:stretch>
                  <a:fillRect/>
                </a:stretch>
              </p:blipFill>
              <p:spPr>
                <a:xfrm>
                  <a:off x="182160" y="5165240"/>
                  <a:ext cx="14580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297">
              <p14:nvContentPartPr>
                <p14:cNvPr id="184" name="Freihand 183">
                  <a:extLst>
                    <a:ext uri="{FF2B5EF4-FFF2-40B4-BE49-F238E27FC236}">
                      <a16:creationId xmlns:a16="http://schemas.microsoft.com/office/drawing/2014/main" id="{D005DE51-A068-06C2-B439-C7321B56FB1A}"/>
                    </a:ext>
                  </a:extLst>
                </p14:cNvPr>
                <p14:cNvContentPartPr/>
                <p14:nvPr/>
              </p14:nvContentPartPr>
              <p14:xfrm>
                <a:off x="122400" y="5120960"/>
                <a:ext cx="212040" cy="191520"/>
              </p14:xfrm>
            </p:contentPart>
          </mc:Choice>
          <mc:Fallback xmlns="">
            <p:pic>
              <p:nvPicPr>
                <p:cNvPr id="184" name="Freihand 183">
                  <a:extLst>
                    <a:ext uri="{FF2B5EF4-FFF2-40B4-BE49-F238E27FC236}">
                      <a16:creationId xmlns:a16="http://schemas.microsoft.com/office/drawing/2014/main" id="{D005DE51-A068-06C2-B439-C7321B56FB1A}"/>
                    </a:ext>
                  </a:extLst>
                </p:cNvPr>
                <p:cNvPicPr/>
                <p:nvPr/>
              </p:nvPicPr>
              <p:blipFill>
                <a:blip r:embed="rId298"/>
                <a:stretch>
                  <a:fillRect/>
                </a:stretch>
              </p:blipFill>
              <p:spPr>
                <a:xfrm>
                  <a:off x="113760" y="5112320"/>
                  <a:ext cx="229680" cy="209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9">
            <p14:nvContentPartPr>
              <p14:cNvPr id="186" name="Freihand 185">
                <a:extLst>
                  <a:ext uri="{FF2B5EF4-FFF2-40B4-BE49-F238E27FC236}">
                    <a16:creationId xmlns:a16="http://schemas.microsoft.com/office/drawing/2014/main" id="{4B209B25-8380-3B94-F727-FF0F33574701}"/>
                  </a:ext>
                </a:extLst>
              </p14:cNvPr>
              <p14:cNvContentPartPr/>
              <p14:nvPr/>
            </p14:nvContentPartPr>
            <p14:xfrm>
              <a:off x="2962800" y="2064200"/>
              <a:ext cx="397800" cy="371880"/>
            </p14:xfrm>
          </p:contentPart>
        </mc:Choice>
        <mc:Fallback xmlns="">
          <p:pic>
            <p:nvPicPr>
              <p:cNvPr id="186" name="Freihand 185">
                <a:extLst>
                  <a:ext uri="{FF2B5EF4-FFF2-40B4-BE49-F238E27FC236}">
                    <a16:creationId xmlns:a16="http://schemas.microsoft.com/office/drawing/2014/main" id="{4B209B25-8380-3B94-F727-FF0F33574701}"/>
                  </a:ext>
                </a:extLst>
              </p:cNvPr>
              <p:cNvPicPr/>
              <p:nvPr/>
            </p:nvPicPr>
            <p:blipFill>
              <a:blip r:embed="rId300"/>
              <a:stretch>
                <a:fillRect/>
              </a:stretch>
            </p:blipFill>
            <p:spPr>
              <a:xfrm>
                <a:off x="2954160" y="2055200"/>
                <a:ext cx="415440" cy="38952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7" name="Freihand 186">
                <a:extLst>
                  <a:ext uri="{FF2B5EF4-FFF2-40B4-BE49-F238E27FC236}">
                    <a16:creationId xmlns:a16="http://schemas.microsoft.com/office/drawing/2014/main" id="{27D5BCE5-E8CD-9F90-8E64-0B2F62103E37}"/>
                  </a:ext>
                </a:extLst>
              </p14:cNvPr>
              <p14:cNvContentPartPr/>
              <p14:nvPr/>
            </p14:nvContentPartPr>
            <p14:xfrm>
              <a:off x="4542480" y="2111720"/>
              <a:ext cx="423000" cy="281880"/>
            </p14:xfrm>
          </p:contentPart>
        </mc:Choice>
        <mc:Fallback xmlns="">
          <p:pic>
            <p:nvPicPr>
              <p:cNvPr id="187" name="Freihand 186">
                <a:extLst>
                  <a:ext uri="{FF2B5EF4-FFF2-40B4-BE49-F238E27FC236}">
                    <a16:creationId xmlns:a16="http://schemas.microsoft.com/office/drawing/2014/main" id="{27D5BCE5-E8CD-9F90-8E64-0B2F62103E37}"/>
                  </a:ext>
                </a:extLst>
              </p:cNvPr>
              <p:cNvPicPr/>
              <p:nvPr/>
            </p:nvPicPr>
            <p:blipFill>
              <a:blip r:embed="rId302"/>
              <a:stretch>
                <a:fillRect/>
              </a:stretch>
            </p:blipFill>
            <p:spPr>
              <a:xfrm>
                <a:off x="4533840" y="2103080"/>
                <a:ext cx="440640" cy="2995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8" name="Freihand 187">
                <a:extLst>
                  <a:ext uri="{FF2B5EF4-FFF2-40B4-BE49-F238E27FC236}">
                    <a16:creationId xmlns:a16="http://schemas.microsoft.com/office/drawing/2014/main" id="{5B4D5405-E21F-5603-B23B-A45346714835}"/>
                  </a:ext>
                </a:extLst>
              </p14:cNvPr>
              <p14:cNvContentPartPr/>
              <p14:nvPr/>
            </p14:nvContentPartPr>
            <p14:xfrm>
              <a:off x="2206440" y="1724720"/>
              <a:ext cx="424080" cy="333000"/>
            </p14:xfrm>
          </p:contentPart>
        </mc:Choice>
        <mc:Fallback xmlns="">
          <p:pic>
            <p:nvPicPr>
              <p:cNvPr id="188" name="Freihand 187">
                <a:extLst>
                  <a:ext uri="{FF2B5EF4-FFF2-40B4-BE49-F238E27FC236}">
                    <a16:creationId xmlns:a16="http://schemas.microsoft.com/office/drawing/2014/main" id="{5B4D5405-E21F-5603-B23B-A45346714835}"/>
                  </a:ext>
                </a:extLst>
              </p:cNvPr>
              <p:cNvPicPr/>
              <p:nvPr/>
            </p:nvPicPr>
            <p:blipFill>
              <a:blip r:embed="rId304"/>
              <a:stretch>
                <a:fillRect/>
              </a:stretch>
            </p:blipFill>
            <p:spPr>
              <a:xfrm>
                <a:off x="2197800" y="1716080"/>
                <a:ext cx="441720" cy="3506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9" name="Freihand 188">
                <a:extLst>
                  <a:ext uri="{FF2B5EF4-FFF2-40B4-BE49-F238E27FC236}">
                    <a16:creationId xmlns:a16="http://schemas.microsoft.com/office/drawing/2014/main" id="{620FEFE0-D0C0-FFF7-6367-0A4BAAE822BB}"/>
                  </a:ext>
                </a:extLst>
              </p14:cNvPr>
              <p14:cNvContentPartPr/>
              <p14:nvPr/>
            </p14:nvContentPartPr>
            <p14:xfrm>
              <a:off x="3785760" y="1734440"/>
              <a:ext cx="380520" cy="267480"/>
            </p14:xfrm>
          </p:contentPart>
        </mc:Choice>
        <mc:Fallback xmlns="">
          <p:pic>
            <p:nvPicPr>
              <p:cNvPr id="189" name="Freihand 188">
                <a:extLst>
                  <a:ext uri="{FF2B5EF4-FFF2-40B4-BE49-F238E27FC236}">
                    <a16:creationId xmlns:a16="http://schemas.microsoft.com/office/drawing/2014/main" id="{620FEFE0-D0C0-FFF7-6367-0A4BAAE822BB}"/>
                  </a:ext>
                </a:extLst>
              </p:cNvPr>
              <p:cNvPicPr/>
              <p:nvPr/>
            </p:nvPicPr>
            <p:blipFill>
              <a:blip r:embed="rId306"/>
              <a:stretch>
                <a:fillRect/>
              </a:stretch>
            </p:blipFill>
            <p:spPr>
              <a:xfrm>
                <a:off x="3776760" y="1725440"/>
                <a:ext cx="398160" cy="285120"/>
              </a:xfrm>
              <a:prstGeom prst="rect">
                <a:avLst/>
              </a:prstGeom>
            </p:spPr>
          </p:pic>
        </mc:Fallback>
      </mc:AlternateContent>
      <p:grpSp>
        <p:nvGrpSpPr>
          <p:cNvPr id="211" name="Gruppieren 210">
            <a:extLst>
              <a:ext uri="{FF2B5EF4-FFF2-40B4-BE49-F238E27FC236}">
                <a16:creationId xmlns:a16="http://schemas.microsoft.com/office/drawing/2014/main" id="{DBE3B544-A042-02DF-5C27-20DED5336766}"/>
              </a:ext>
            </a:extLst>
          </p:cNvPr>
          <p:cNvGrpSpPr/>
          <p:nvPr/>
        </p:nvGrpSpPr>
        <p:grpSpPr>
          <a:xfrm>
            <a:off x="518760" y="4965800"/>
            <a:ext cx="2878200" cy="401400"/>
            <a:chOff x="518760" y="4965800"/>
            <a:chExt cx="2878200" cy="401400"/>
          </a:xfrm>
        </p:grpSpPr>
        <mc:AlternateContent xmlns:mc="http://schemas.openxmlformats.org/markup-compatibility/2006" xmlns:p14="http://schemas.microsoft.com/office/powerpoint/2010/main">
          <mc:Choice Requires="p14">
            <p:contentPart p14:bwMode="auto" r:id="rId307">
              <p14:nvContentPartPr>
                <p14:cNvPr id="190" name="Freihand 189">
                  <a:extLst>
                    <a:ext uri="{FF2B5EF4-FFF2-40B4-BE49-F238E27FC236}">
                      <a16:creationId xmlns:a16="http://schemas.microsoft.com/office/drawing/2014/main" id="{4E0AD668-5355-FFE0-1555-F7ABDC45128C}"/>
                    </a:ext>
                  </a:extLst>
                </p14:cNvPr>
                <p14:cNvContentPartPr/>
                <p14:nvPr/>
              </p14:nvContentPartPr>
              <p14:xfrm>
                <a:off x="518760" y="5132480"/>
                <a:ext cx="87120" cy="138240"/>
              </p14:xfrm>
            </p:contentPart>
          </mc:Choice>
          <mc:Fallback xmlns="">
            <p:pic>
              <p:nvPicPr>
                <p:cNvPr id="190" name="Freihand 189">
                  <a:extLst>
                    <a:ext uri="{FF2B5EF4-FFF2-40B4-BE49-F238E27FC236}">
                      <a16:creationId xmlns:a16="http://schemas.microsoft.com/office/drawing/2014/main" id="{4E0AD668-5355-FFE0-1555-F7ABDC45128C}"/>
                    </a:ext>
                  </a:extLst>
                </p:cNvPr>
                <p:cNvPicPr/>
                <p:nvPr/>
              </p:nvPicPr>
              <p:blipFill>
                <a:blip r:embed="rId308"/>
                <a:stretch>
                  <a:fillRect/>
                </a:stretch>
              </p:blipFill>
              <p:spPr>
                <a:xfrm>
                  <a:off x="509760" y="5123840"/>
                  <a:ext cx="1047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1" name="Freihand 190">
                  <a:extLst>
                    <a:ext uri="{FF2B5EF4-FFF2-40B4-BE49-F238E27FC236}">
                      <a16:creationId xmlns:a16="http://schemas.microsoft.com/office/drawing/2014/main" id="{F5F1F7A3-D33E-BBD2-5659-25C5A193DB77}"/>
                    </a:ext>
                  </a:extLst>
                </p14:cNvPr>
                <p14:cNvContentPartPr/>
                <p14:nvPr/>
              </p14:nvContentPartPr>
              <p14:xfrm>
                <a:off x="670320" y="5288720"/>
                <a:ext cx="19440" cy="78480"/>
              </p14:xfrm>
            </p:contentPart>
          </mc:Choice>
          <mc:Fallback xmlns="">
            <p:pic>
              <p:nvPicPr>
                <p:cNvPr id="191" name="Freihand 190">
                  <a:extLst>
                    <a:ext uri="{FF2B5EF4-FFF2-40B4-BE49-F238E27FC236}">
                      <a16:creationId xmlns:a16="http://schemas.microsoft.com/office/drawing/2014/main" id="{F5F1F7A3-D33E-BBD2-5659-25C5A193DB77}"/>
                    </a:ext>
                  </a:extLst>
                </p:cNvPr>
                <p:cNvPicPr/>
                <p:nvPr/>
              </p:nvPicPr>
              <p:blipFill>
                <a:blip r:embed="rId310"/>
                <a:stretch>
                  <a:fillRect/>
                </a:stretch>
              </p:blipFill>
              <p:spPr>
                <a:xfrm>
                  <a:off x="661320" y="5280080"/>
                  <a:ext cx="3708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2" name="Freihand 191">
                  <a:extLst>
                    <a:ext uri="{FF2B5EF4-FFF2-40B4-BE49-F238E27FC236}">
                      <a16:creationId xmlns:a16="http://schemas.microsoft.com/office/drawing/2014/main" id="{895ECC52-354F-C4A3-EC08-AC60EA6BF894}"/>
                    </a:ext>
                  </a:extLst>
                </p14:cNvPr>
                <p14:cNvContentPartPr/>
                <p14:nvPr/>
              </p14:nvContentPartPr>
              <p14:xfrm>
                <a:off x="745920" y="5104400"/>
                <a:ext cx="127080" cy="214560"/>
              </p14:xfrm>
            </p:contentPart>
          </mc:Choice>
          <mc:Fallback xmlns="">
            <p:pic>
              <p:nvPicPr>
                <p:cNvPr id="192" name="Freihand 191">
                  <a:extLst>
                    <a:ext uri="{FF2B5EF4-FFF2-40B4-BE49-F238E27FC236}">
                      <a16:creationId xmlns:a16="http://schemas.microsoft.com/office/drawing/2014/main" id="{895ECC52-354F-C4A3-EC08-AC60EA6BF894}"/>
                    </a:ext>
                  </a:extLst>
                </p:cNvPr>
                <p:cNvPicPr/>
                <p:nvPr/>
              </p:nvPicPr>
              <p:blipFill>
                <a:blip r:embed="rId312"/>
                <a:stretch>
                  <a:fillRect/>
                </a:stretch>
              </p:blipFill>
              <p:spPr>
                <a:xfrm>
                  <a:off x="737280" y="5095400"/>
                  <a:ext cx="14472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193" name="Freihand 192">
                  <a:extLst>
                    <a:ext uri="{FF2B5EF4-FFF2-40B4-BE49-F238E27FC236}">
                      <a16:creationId xmlns:a16="http://schemas.microsoft.com/office/drawing/2014/main" id="{0C354A1A-7D63-8ECB-B2D8-5002D2FE8371}"/>
                    </a:ext>
                  </a:extLst>
                </p14:cNvPr>
                <p14:cNvContentPartPr/>
                <p14:nvPr/>
              </p14:nvContentPartPr>
              <p14:xfrm>
                <a:off x="964080" y="5110520"/>
                <a:ext cx="207360" cy="194040"/>
              </p14:xfrm>
            </p:contentPart>
          </mc:Choice>
          <mc:Fallback xmlns="">
            <p:pic>
              <p:nvPicPr>
                <p:cNvPr id="193" name="Freihand 192">
                  <a:extLst>
                    <a:ext uri="{FF2B5EF4-FFF2-40B4-BE49-F238E27FC236}">
                      <a16:creationId xmlns:a16="http://schemas.microsoft.com/office/drawing/2014/main" id="{0C354A1A-7D63-8ECB-B2D8-5002D2FE8371}"/>
                    </a:ext>
                  </a:extLst>
                </p:cNvPr>
                <p:cNvPicPr/>
                <p:nvPr/>
              </p:nvPicPr>
              <p:blipFill>
                <a:blip r:embed="rId314"/>
                <a:stretch>
                  <a:fillRect/>
                </a:stretch>
              </p:blipFill>
              <p:spPr>
                <a:xfrm>
                  <a:off x="955440" y="5101880"/>
                  <a:ext cx="2250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4" name="Freihand 193">
                  <a:extLst>
                    <a:ext uri="{FF2B5EF4-FFF2-40B4-BE49-F238E27FC236}">
                      <a16:creationId xmlns:a16="http://schemas.microsoft.com/office/drawing/2014/main" id="{0F70F532-6B4A-FF30-6816-58FEB46AAC92}"/>
                    </a:ext>
                  </a:extLst>
                </p14:cNvPr>
                <p14:cNvContentPartPr/>
                <p14:nvPr/>
              </p14:nvContentPartPr>
              <p14:xfrm>
                <a:off x="1235160" y="5145080"/>
                <a:ext cx="73800" cy="119520"/>
              </p14:xfrm>
            </p:contentPart>
          </mc:Choice>
          <mc:Fallback xmlns="">
            <p:pic>
              <p:nvPicPr>
                <p:cNvPr id="194" name="Freihand 193">
                  <a:extLst>
                    <a:ext uri="{FF2B5EF4-FFF2-40B4-BE49-F238E27FC236}">
                      <a16:creationId xmlns:a16="http://schemas.microsoft.com/office/drawing/2014/main" id="{0F70F532-6B4A-FF30-6816-58FEB46AAC92}"/>
                    </a:ext>
                  </a:extLst>
                </p:cNvPr>
                <p:cNvPicPr/>
                <p:nvPr/>
              </p:nvPicPr>
              <p:blipFill>
                <a:blip r:embed="rId316"/>
                <a:stretch>
                  <a:fillRect/>
                </a:stretch>
              </p:blipFill>
              <p:spPr>
                <a:xfrm>
                  <a:off x="1226520" y="5136080"/>
                  <a:ext cx="914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5" name="Freihand 194">
                  <a:extLst>
                    <a:ext uri="{FF2B5EF4-FFF2-40B4-BE49-F238E27FC236}">
                      <a16:creationId xmlns:a16="http://schemas.microsoft.com/office/drawing/2014/main" id="{B51B2B97-EB48-F12E-D424-8689523A44CD}"/>
                    </a:ext>
                  </a:extLst>
                </p14:cNvPr>
                <p14:cNvContentPartPr/>
                <p14:nvPr/>
              </p14:nvContentPartPr>
              <p14:xfrm>
                <a:off x="1358640" y="5150480"/>
                <a:ext cx="73440" cy="113400"/>
              </p14:xfrm>
            </p:contentPart>
          </mc:Choice>
          <mc:Fallback xmlns="">
            <p:pic>
              <p:nvPicPr>
                <p:cNvPr id="195" name="Freihand 194">
                  <a:extLst>
                    <a:ext uri="{FF2B5EF4-FFF2-40B4-BE49-F238E27FC236}">
                      <a16:creationId xmlns:a16="http://schemas.microsoft.com/office/drawing/2014/main" id="{B51B2B97-EB48-F12E-D424-8689523A44CD}"/>
                    </a:ext>
                  </a:extLst>
                </p:cNvPr>
                <p:cNvPicPr/>
                <p:nvPr/>
              </p:nvPicPr>
              <p:blipFill>
                <a:blip r:embed="rId318"/>
                <a:stretch>
                  <a:fillRect/>
                </a:stretch>
              </p:blipFill>
              <p:spPr>
                <a:xfrm>
                  <a:off x="1350000" y="5141840"/>
                  <a:ext cx="91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197" name="Freihand 196">
                  <a:extLst>
                    <a:ext uri="{FF2B5EF4-FFF2-40B4-BE49-F238E27FC236}">
                      <a16:creationId xmlns:a16="http://schemas.microsoft.com/office/drawing/2014/main" id="{A09444F6-F7B9-A3BC-F8B3-665C4B52910F}"/>
                    </a:ext>
                  </a:extLst>
                </p14:cNvPr>
                <p14:cNvContentPartPr/>
                <p14:nvPr/>
              </p14:nvContentPartPr>
              <p14:xfrm>
                <a:off x="1611360" y="5120960"/>
                <a:ext cx="6840" cy="155880"/>
              </p14:xfrm>
            </p:contentPart>
          </mc:Choice>
          <mc:Fallback xmlns="">
            <p:pic>
              <p:nvPicPr>
                <p:cNvPr id="197" name="Freihand 196">
                  <a:extLst>
                    <a:ext uri="{FF2B5EF4-FFF2-40B4-BE49-F238E27FC236}">
                      <a16:creationId xmlns:a16="http://schemas.microsoft.com/office/drawing/2014/main" id="{A09444F6-F7B9-A3BC-F8B3-665C4B52910F}"/>
                    </a:ext>
                  </a:extLst>
                </p:cNvPr>
                <p:cNvPicPr/>
                <p:nvPr/>
              </p:nvPicPr>
              <p:blipFill>
                <a:blip r:embed="rId320"/>
                <a:stretch>
                  <a:fillRect/>
                </a:stretch>
              </p:blipFill>
              <p:spPr>
                <a:xfrm>
                  <a:off x="1602720" y="5112320"/>
                  <a:ext cx="244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198" name="Freihand 197">
                  <a:extLst>
                    <a:ext uri="{FF2B5EF4-FFF2-40B4-BE49-F238E27FC236}">
                      <a16:creationId xmlns:a16="http://schemas.microsoft.com/office/drawing/2014/main" id="{28287D75-7DC7-6E8D-824E-1F6D141589D6}"/>
                    </a:ext>
                  </a:extLst>
                </p14:cNvPr>
                <p14:cNvContentPartPr/>
                <p14:nvPr/>
              </p14:nvContentPartPr>
              <p14:xfrm>
                <a:off x="1540080" y="5201600"/>
                <a:ext cx="133920" cy="15480"/>
              </p14:xfrm>
            </p:contentPart>
          </mc:Choice>
          <mc:Fallback xmlns="">
            <p:pic>
              <p:nvPicPr>
                <p:cNvPr id="198" name="Freihand 197">
                  <a:extLst>
                    <a:ext uri="{FF2B5EF4-FFF2-40B4-BE49-F238E27FC236}">
                      <a16:creationId xmlns:a16="http://schemas.microsoft.com/office/drawing/2014/main" id="{28287D75-7DC7-6E8D-824E-1F6D141589D6}"/>
                    </a:ext>
                  </a:extLst>
                </p:cNvPr>
                <p:cNvPicPr/>
                <p:nvPr/>
              </p:nvPicPr>
              <p:blipFill>
                <a:blip r:embed="rId322"/>
                <a:stretch>
                  <a:fillRect/>
                </a:stretch>
              </p:blipFill>
              <p:spPr>
                <a:xfrm>
                  <a:off x="1531080" y="5192960"/>
                  <a:ext cx="15156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199" name="Freihand 198">
                  <a:extLst>
                    <a:ext uri="{FF2B5EF4-FFF2-40B4-BE49-F238E27FC236}">
                      <a16:creationId xmlns:a16="http://schemas.microsoft.com/office/drawing/2014/main" id="{2B93A0D3-7754-AEF6-1342-A5B159AE1230}"/>
                    </a:ext>
                  </a:extLst>
                </p14:cNvPr>
                <p14:cNvContentPartPr/>
                <p14:nvPr/>
              </p14:nvContentPartPr>
              <p14:xfrm>
                <a:off x="1749960" y="5032760"/>
                <a:ext cx="109440" cy="198720"/>
              </p14:xfrm>
            </p:contentPart>
          </mc:Choice>
          <mc:Fallback xmlns="">
            <p:pic>
              <p:nvPicPr>
                <p:cNvPr id="199" name="Freihand 198">
                  <a:extLst>
                    <a:ext uri="{FF2B5EF4-FFF2-40B4-BE49-F238E27FC236}">
                      <a16:creationId xmlns:a16="http://schemas.microsoft.com/office/drawing/2014/main" id="{2B93A0D3-7754-AEF6-1342-A5B159AE1230}"/>
                    </a:ext>
                  </a:extLst>
                </p:cNvPr>
                <p:cNvPicPr/>
                <p:nvPr/>
              </p:nvPicPr>
              <p:blipFill>
                <a:blip r:embed="rId324"/>
                <a:stretch>
                  <a:fillRect/>
                </a:stretch>
              </p:blipFill>
              <p:spPr>
                <a:xfrm>
                  <a:off x="1740960" y="5023760"/>
                  <a:ext cx="12708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0" name="Freihand 199">
                  <a:extLst>
                    <a:ext uri="{FF2B5EF4-FFF2-40B4-BE49-F238E27FC236}">
                      <a16:creationId xmlns:a16="http://schemas.microsoft.com/office/drawing/2014/main" id="{D1A2E252-83CA-4359-EE96-3B2DA9FE6AE9}"/>
                    </a:ext>
                  </a:extLst>
                </p14:cNvPr>
                <p14:cNvContentPartPr/>
                <p14:nvPr/>
              </p14:nvContentPartPr>
              <p14:xfrm>
                <a:off x="1995840" y="5144360"/>
                <a:ext cx="27000" cy="24840"/>
              </p14:xfrm>
            </p:contentPart>
          </mc:Choice>
          <mc:Fallback xmlns="">
            <p:pic>
              <p:nvPicPr>
                <p:cNvPr id="200" name="Freihand 199">
                  <a:extLst>
                    <a:ext uri="{FF2B5EF4-FFF2-40B4-BE49-F238E27FC236}">
                      <a16:creationId xmlns:a16="http://schemas.microsoft.com/office/drawing/2014/main" id="{D1A2E252-83CA-4359-EE96-3B2DA9FE6AE9}"/>
                    </a:ext>
                  </a:extLst>
                </p:cNvPr>
                <p:cNvPicPr/>
                <p:nvPr/>
              </p:nvPicPr>
              <p:blipFill>
                <a:blip r:embed="rId326"/>
                <a:stretch>
                  <a:fillRect/>
                </a:stretch>
              </p:blipFill>
              <p:spPr>
                <a:xfrm>
                  <a:off x="1987200" y="5135360"/>
                  <a:ext cx="4464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2" name="Freihand 201">
                  <a:extLst>
                    <a:ext uri="{FF2B5EF4-FFF2-40B4-BE49-F238E27FC236}">
                      <a16:creationId xmlns:a16="http://schemas.microsoft.com/office/drawing/2014/main" id="{1EBFD1C9-22F2-E4E9-31C1-6DB60AA637FC}"/>
                    </a:ext>
                  </a:extLst>
                </p14:cNvPr>
                <p14:cNvContentPartPr/>
                <p14:nvPr/>
              </p14:nvContentPartPr>
              <p14:xfrm>
                <a:off x="2097360" y="4994240"/>
                <a:ext cx="146520" cy="228960"/>
              </p14:xfrm>
            </p:contentPart>
          </mc:Choice>
          <mc:Fallback xmlns="">
            <p:pic>
              <p:nvPicPr>
                <p:cNvPr id="202" name="Freihand 201">
                  <a:extLst>
                    <a:ext uri="{FF2B5EF4-FFF2-40B4-BE49-F238E27FC236}">
                      <a16:creationId xmlns:a16="http://schemas.microsoft.com/office/drawing/2014/main" id="{1EBFD1C9-22F2-E4E9-31C1-6DB60AA637FC}"/>
                    </a:ext>
                  </a:extLst>
                </p:cNvPr>
                <p:cNvPicPr/>
                <p:nvPr/>
              </p:nvPicPr>
              <p:blipFill>
                <a:blip r:embed="rId328"/>
                <a:stretch>
                  <a:fillRect/>
                </a:stretch>
              </p:blipFill>
              <p:spPr>
                <a:xfrm>
                  <a:off x="2088720" y="4985240"/>
                  <a:ext cx="1641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3" name="Freihand 202">
                  <a:extLst>
                    <a:ext uri="{FF2B5EF4-FFF2-40B4-BE49-F238E27FC236}">
                      <a16:creationId xmlns:a16="http://schemas.microsoft.com/office/drawing/2014/main" id="{A2987741-134D-9DFB-8225-9B89A03CB206}"/>
                    </a:ext>
                  </a:extLst>
                </p14:cNvPr>
                <p14:cNvContentPartPr/>
                <p14:nvPr/>
              </p14:nvContentPartPr>
              <p14:xfrm>
                <a:off x="2295360" y="4999280"/>
                <a:ext cx="99000" cy="210600"/>
              </p14:xfrm>
            </p:contentPart>
          </mc:Choice>
          <mc:Fallback xmlns="">
            <p:pic>
              <p:nvPicPr>
                <p:cNvPr id="203" name="Freihand 202">
                  <a:extLst>
                    <a:ext uri="{FF2B5EF4-FFF2-40B4-BE49-F238E27FC236}">
                      <a16:creationId xmlns:a16="http://schemas.microsoft.com/office/drawing/2014/main" id="{A2987741-134D-9DFB-8225-9B89A03CB206}"/>
                    </a:ext>
                  </a:extLst>
                </p:cNvPr>
                <p:cNvPicPr/>
                <p:nvPr/>
              </p:nvPicPr>
              <p:blipFill>
                <a:blip r:embed="rId330"/>
                <a:stretch>
                  <a:fillRect/>
                </a:stretch>
              </p:blipFill>
              <p:spPr>
                <a:xfrm>
                  <a:off x="2286720" y="4990280"/>
                  <a:ext cx="11664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4" name="Freihand 203">
                  <a:extLst>
                    <a:ext uri="{FF2B5EF4-FFF2-40B4-BE49-F238E27FC236}">
                      <a16:creationId xmlns:a16="http://schemas.microsoft.com/office/drawing/2014/main" id="{A5E8784D-8622-C08F-99EF-918AAF3FEBA5}"/>
                    </a:ext>
                  </a:extLst>
                </p14:cNvPr>
                <p14:cNvContentPartPr/>
                <p14:nvPr/>
              </p14:nvContentPartPr>
              <p14:xfrm>
                <a:off x="2450160" y="5006480"/>
                <a:ext cx="155880" cy="202680"/>
              </p14:xfrm>
            </p:contentPart>
          </mc:Choice>
          <mc:Fallback xmlns="">
            <p:pic>
              <p:nvPicPr>
                <p:cNvPr id="204" name="Freihand 203">
                  <a:extLst>
                    <a:ext uri="{FF2B5EF4-FFF2-40B4-BE49-F238E27FC236}">
                      <a16:creationId xmlns:a16="http://schemas.microsoft.com/office/drawing/2014/main" id="{A5E8784D-8622-C08F-99EF-918AAF3FEBA5}"/>
                    </a:ext>
                  </a:extLst>
                </p:cNvPr>
                <p:cNvPicPr/>
                <p:nvPr/>
              </p:nvPicPr>
              <p:blipFill>
                <a:blip r:embed="rId332"/>
                <a:stretch>
                  <a:fillRect/>
                </a:stretch>
              </p:blipFill>
              <p:spPr>
                <a:xfrm>
                  <a:off x="2441520" y="4997840"/>
                  <a:ext cx="17352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6" name="Freihand 205">
                  <a:extLst>
                    <a:ext uri="{FF2B5EF4-FFF2-40B4-BE49-F238E27FC236}">
                      <a16:creationId xmlns:a16="http://schemas.microsoft.com/office/drawing/2014/main" id="{541262C0-5C01-8BF3-6EE9-5602FD9A555F}"/>
                    </a:ext>
                  </a:extLst>
                </p14:cNvPr>
                <p14:cNvContentPartPr/>
                <p14:nvPr/>
              </p14:nvContentPartPr>
              <p14:xfrm>
                <a:off x="2675160" y="5086400"/>
                <a:ext cx="148680" cy="23040"/>
              </p14:xfrm>
            </p:contentPart>
          </mc:Choice>
          <mc:Fallback xmlns="">
            <p:pic>
              <p:nvPicPr>
                <p:cNvPr id="206" name="Freihand 205">
                  <a:extLst>
                    <a:ext uri="{FF2B5EF4-FFF2-40B4-BE49-F238E27FC236}">
                      <a16:creationId xmlns:a16="http://schemas.microsoft.com/office/drawing/2014/main" id="{541262C0-5C01-8BF3-6EE9-5602FD9A555F}"/>
                    </a:ext>
                  </a:extLst>
                </p:cNvPr>
                <p:cNvPicPr/>
                <p:nvPr/>
              </p:nvPicPr>
              <p:blipFill>
                <a:blip r:embed="rId334"/>
                <a:stretch>
                  <a:fillRect/>
                </a:stretch>
              </p:blipFill>
              <p:spPr>
                <a:xfrm>
                  <a:off x="2666160" y="5077400"/>
                  <a:ext cx="16632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07" name="Freihand 206">
                  <a:extLst>
                    <a:ext uri="{FF2B5EF4-FFF2-40B4-BE49-F238E27FC236}">
                      <a16:creationId xmlns:a16="http://schemas.microsoft.com/office/drawing/2014/main" id="{71F09F91-AE67-2014-3EBB-42C1797C32CA}"/>
                    </a:ext>
                  </a:extLst>
                </p14:cNvPr>
                <p14:cNvContentPartPr/>
                <p14:nvPr/>
              </p14:nvContentPartPr>
              <p14:xfrm>
                <a:off x="2687040" y="5175320"/>
                <a:ext cx="141120" cy="14760"/>
              </p14:xfrm>
            </p:contentPart>
          </mc:Choice>
          <mc:Fallback xmlns="">
            <p:pic>
              <p:nvPicPr>
                <p:cNvPr id="207" name="Freihand 206">
                  <a:extLst>
                    <a:ext uri="{FF2B5EF4-FFF2-40B4-BE49-F238E27FC236}">
                      <a16:creationId xmlns:a16="http://schemas.microsoft.com/office/drawing/2014/main" id="{71F09F91-AE67-2014-3EBB-42C1797C32CA}"/>
                    </a:ext>
                  </a:extLst>
                </p:cNvPr>
                <p:cNvPicPr/>
                <p:nvPr/>
              </p:nvPicPr>
              <p:blipFill>
                <a:blip r:embed="rId336"/>
                <a:stretch>
                  <a:fillRect/>
                </a:stretch>
              </p:blipFill>
              <p:spPr>
                <a:xfrm>
                  <a:off x="2678400" y="5166320"/>
                  <a:ext cx="158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08" name="Freihand 207">
                  <a:extLst>
                    <a:ext uri="{FF2B5EF4-FFF2-40B4-BE49-F238E27FC236}">
                      <a16:creationId xmlns:a16="http://schemas.microsoft.com/office/drawing/2014/main" id="{CCF1610B-8FE1-A391-63A5-93787CB9F451}"/>
                    </a:ext>
                  </a:extLst>
                </p14:cNvPr>
                <p14:cNvContentPartPr/>
                <p14:nvPr/>
              </p14:nvContentPartPr>
              <p14:xfrm>
                <a:off x="2876400" y="4990640"/>
                <a:ext cx="144000" cy="246960"/>
              </p14:xfrm>
            </p:contentPart>
          </mc:Choice>
          <mc:Fallback xmlns="">
            <p:pic>
              <p:nvPicPr>
                <p:cNvPr id="208" name="Freihand 207">
                  <a:extLst>
                    <a:ext uri="{FF2B5EF4-FFF2-40B4-BE49-F238E27FC236}">
                      <a16:creationId xmlns:a16="http://schemas.microsoft.com/office/drawing/2014/main" id="{CCF1610B-8FE1-A391-63A5-93787CB9F451}"/>
                    </a:ext>
                  </a:extLst>
                </p:cNvPr>
                <p:cNvPicPr/>
                <p:nvPr/>
              </p:nvPicPr>
              <p:blipFill>
                <a:blip r:embed="rId338"/>
                <a:stretch>
                  <a:fillRect/>
                </a:stretch>
              </p:blipFill>
              <p:spPr>
                <a:xfrm>
                  <a:off x="2867400" y="4981640"/>
                  <a:ext cx="16164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09" name="Freihand 208">
                  <a:extLst>
                    <a:ext uri="{FF2B5EF4-FFF2-40B4-BE49-F238E27FC236}">
                      <a16:creationId xmlns:a16="http://schemas.microsoft.com/office/drawing/2014/main" id="{1E6C50BC-F63B-5287-2A07-288293C68DC8}"/>
                    </a:ext>
                  </a:extLst>
                </p14:cNvPr>
                <p14:cNvContentPartPr/>
                <p14:nvPr/>
              </p14:nvContentPartPr>
              <p14:xfrm>
                <a:off x="2887200" y="4965800"/>
                <a:ext cx="205200" cy="19800"/>
              </p14:xfrm>
            </p:contentPart>
          </mc:Choice>
          <mc:Fallback xmlns="">
            <p:pic>
              <p:nvPicPr>
                <p:cNvPr id="209" name="Freihand 208">
                  <a:extLst>
                    <a:ext uri="{FF2B5EF4-FFF2-40B4-BE49-F238E27FC236}">
                      <a16:creationId xmlns:a16="http://schemas.microsoft.com/office/drawing/2014/main" id="{1E6C50BC-F63B-5287-2A07-288293C68DC8}"/>
                    </a:ext>
                  </a:extLst>
                </p:cNvPr>
                <p:cNvPicPr/>
                <p:nvPr/>
              </p:nvPicPr>
              <p:blipFill>
                <a:blip r:embed="rId340"/>
                <a:stretch>
                  <a:fillRect/>
                </a:stretch>
              </p:blipFill>
              <p:spPr>
                <a:xfrm>
                  <a:off x="2878200" y="4957160"/>
                  <a:ext cx="2228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0" name="Freihand 209">
                  <a:extLst>
                    <a:ext uri="{FF2B5EF4-FFF2-40B4-BE49-F238E27FC236}">
                      <a16:creationId xmlns:a16="http://schemas.microsoft.com/office/drawing/2014/main" id="{5A33A0A7-90EE-ABB5-7F38-6379987E521C}"/>
                    </a:ext>
                  </a:extLst>
                </p14:cNvPr>
                <p14:cNvContentPartPr/>
                <p14:nvPr/>
              </p14:nvContentPartPr>
              <p14:xfrm>
                <a:off x="3094560" y="4975520"/>
                <a:ext cx="302400" cy="197640"/>
              </p14:xfrm>
            </p:contentPart>
          </mc:Choice>
          <mc:Fallback xmlns="">
            <p:pic>
              <p:nvPicPr>
                <p:cNvPr id="210" name="Freihand 209">
                  <a:extLst>
                    <a:ext uri="{FF2B5EF4-FFF2-40B4-BE49-F238E27FC236}">
                      <a16:creationId xmlns:a16="http://schemas.microsoft.com/office/drawing/2014/main" id="{5A33A0A7-90EE-ABB5-7F38-6379987E521C}"/>
                    </a:ext>
                  </a:extLst>
                </p:cNvPr>
                <p:cNvPicPr/>
                <p:nvPr/>
              </p:nvPicPr>
              <p:blipFill>
                <a:blip r:embed="rId342"/>
                <a:stretch>
                  <a:fillRect/>
                </a:stretch>
              </p:blipFill>
              <p:spPr>
                <a:xfrm>
                  <a:off x="3085560" y="4966520"/>
                  <a:ext cx="320040" cy="215280"/>
                </a:xfrm>
                <a:prstGeom prst="rect">
                  <a:avLst/>
                </a:prstGeom>
              </p:spPr>
            </p:pic>
          </mc:Fallback>
        </mc:AlternateContent>
      </p:grpSp>
      <p:grpSp>
        <p:nvGrpSpPr>
          <p:cNvPr id="216" name="Gruppieren 215">
            <a:extLst>
              <a:ext uri="{FF2B5EF4-FFF2-40B4-BE49-F238E27FC236}">
                <a16:creationId xmlns:a16="http://schemas.microsoft.com/office/drawing/2014/main" id="{42DA1478-641B-6A13-C12D-97EAE71755B3}"/>
              </a:ext>
            </a:extLst>
          </p:cNvPr>
          <p:cNvGrpSpPr/>
          <p:nvPr/>
        </p:nvGrpSpPr>
        <p:grpSpPr>
          <a:xfrm>
            <a:off x="7406640" y="2106680"/>
            <a:ext cx="663480" cy="287640"/>
            <a:chOff x="7406640" y="2106680"/>
            <a:chExt cx="663480" cy="287640"/>
          </a:xfrm>
        </p:grpSpPr>
        <mc:AlternateContent xmlns:mc="http://schemas.openxmlformats.org/markup-compatibility/2006" xmlns:p14="http://schemas.microsoft.com/office/powerpoint/2010/main">
          <mc:Choice Requires="p14">
            <p:contentPart p14:bwMode="auto" r:id="rId343">
              <p14:nvContentPartPr>
                <p14:cNvPr id="180" name="Freihand 179">
                  <a:extLst>
                    <a:ext uri="{FF2B5EF4-FFF2-40B4-BE49-F238E27FC236}">
                      <a16:creationId xmlns:a16="http://schemas.microsoft.com/office/drawing/2014/main" id="{EE4A4C4C-643A-0263-F927-D901A3789240}"/>
                    </a:ext>
                  </a:extLst>
                </p14:cNvPr>
                <p14:cNvContentPartPr/>
                <p14:nvPr/>
              </p14:nvContentPartPr>
              <p14:xfrm>
                <a:off x="7420680" y="2106680"/>
                <a:ext cx="105840" cy="112320"/>
              </p14:xfrm>
            </p:contentPart>
          </mc:Choice>
          <mc:Fallback xmlns="">
            <p:pic>
              <p:nvPicPr>
                <p:cNvPr id="180" name="Freihand 179">
                  <a:extLst>
                    <a:ext uri="{FF2B5EF4-FFF2-40B4-BE49-F238E27FC236}">
                      <a16:creationId xmlns:a16="http://schemas.microsoft.com/office/drawing/2014/main" id="{EE4A4C4C-643A-0263-F927-D901A3789240}"/>
                    </a:ext>
                  </a:extLst>
                </p:cNvPr>
                <p:cNvPicPr/>
                <p:nvPr/>
              </p:nvPicPr>
              <p:blipFill>
                <a:blip r:embed="rId344"/>
                <a:stretch>
                  <a:fillRect/>
                </a:stretch>
              </p:blipFill>
              <p:spPr>
                <a:xfrm>
                  <a:off x="7412040" y="2097680"/>
                  <a:ext cx="123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181" name="Freihand 180">
                  <a:extLst>
                    <a:ext uri="{FF2B5EF4-FFF2-40B4-BE49-F238E27FC236}">
                      <a16:creationId xmlns:a16="http://schemas.microsoft.com/office/drawing/2014/main" id="{D01233A0-329B-80D7-A717-BE35F09BE05D}"/>
                    </a:ext>
                  </a:extLst>
                </p14:cNvPr>
                <p14:cNvContentPartPr/>
                <p14:nvPr/>
              </p14:nvContentPartPr>
              <p14:xfrm>
                <a:off x="7406640" y="2112800"/>
                <a:ext cx="117360" cy="118800"/>
              </p14:xfrm>
            </p:contentPart>
          </mc:Choice>
          <mc:Fallback xmlns="">
            <p:pic>
              <p:nvPicPr>
                <p:cNvPr id="181" name="Freihand 180">
                  <a:extLst>
                    <a:ext uri="{FF2B5EF4-FFF2-40B4-BE49-F238E27FC236}">
                      <a16:creationId xmlns:a16="http://schemas.microsoft.com/office/drawing/2014/main" id="{D01233A0-329B-80D7-A717-BE35F09BE05D}"/>
                    </a:ext>
                  </a:extLst>
                </p:cNvPr>
                <p:cNvPicPr/>
                <p:nvPr/>
              </p:nvPicPr>
              <p:blipFill>
                <a:blip r:embed="rId346"/>
                <a:stretch>
                  <a:fillRect/>
                </a:stretch>
              </p:blipFill>
              <p:spPr>
                <a:xfrm>
                  <a:off x="7397640" y="2104160"/>
                  <a:ext cx="13500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2" name="Freihand 211">
                  <a:extLst>
                    <a:ext uri="{FF2B5EF4-FFF2-40B4-BE49-F238E27FC236}">
                      <a16:creationId xmlns:a16="http://schemas.microsoft.com/office/drawing/2014/main" id="{3B9A2665-6883-30A1-7425-7E981585B0CB}"/>
                    </a:ext>
                  </a:extLst>
                </p14:cNvPr>
                <p14:cNvContentPartPr/>
                <p14:nvPr/>
              </p14:nvContentPartPr>
              <p14:xfrm>
                <a:off x="7585200" y="2169680"/>
                <a:ext cx="129240" cy="224640"/>
              </p14:xfrm>
            </p:contentPart>
          </mc:Choice>
          <mc:Fallback xmlns="">
            <p:pic>
              <p:nvPicPr>
                <p:cNvPr id="212" name="Freihand 211">
                  <a:extLst>
                    <a:ext uri="{FF2B5EF4-FFF2-40B4-BE49-F238E27FC236}">
                      <a16:creationId xmlns:a16="http://schemas.microsoft.com/office/drawing/2014/main" id="{3B9A2665-6883-30A1-7425-7E981585B0CB}"/>
                    </a:ext>
                  </a:extLst>
                </p:cNvPr>
                <p:cNvPicPr/>
                <p:nvPr/>
              </p:nvPicPr>
              <p:blipFill>
                <a:blip r:embed="rId348"/>
                <a:stretch>
                  <a:fillRect/>
                </a:stretch>
              </p:blipFill>
              <p:spPr>
                <a:xfrm>
                  <a:off x="7576200" y="2160680"/>
                  <a:ext cx="14688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13" name="Freihand 212">
                  <a:extLst>
                    <a:ext uri="{FF2B5EF4-FFF2-40B4-BE49-F238E27FC236}">
                      <a16:creationId xmlns:a16="http://schemas.microsoft.com/office/drawing/2014/main" id="{7BA6364B-EFF6-3EA9-4F98-183DFF413CE8}"/>
                    </a:ext>
                  </a:extLst>
                </p14:cNvPr>
                <p14:cNvContentPartPr/>
                <p14:nvPr/>
              </p14:nvContentPartPr>
              <p14:xfrm>
                <a:off x="7632720" y="2154560"/>
                <a:ext cx="126360" cy="6840"/>
              </p14:xfrm>
            </p:contentPart>
          </mc:Choice>
          <mc:Fallback xmlns="">
            <p:pic>
              <p:nvPicPr>
                <p:cNvPr id="213" name="Freihand 212">
                  <a:extLst>
                    <a:ext uri="{FF2B5EF4-FFF2-40B4-BE49-F238E27FC236}">
                      <a16:creationId xmlns:a16="http://schemas.microsoft.com/office/drawing/2014/main" id="{7BA6364B-EFF6-3EA9-4F98-183DFF413CE8}"/>
                    </a:ext>
                  </a:extLst>
                </p:cNvPr>
                <p:cNvPicPr/>
                <p:nvPr/>
              </p:nvPicPr>
              <p:blipFill>
                <a:blip r:embed="rId350"/>
                <a:stretch>
                  <a:fillRect/>
                </a:stretch>
              </p:blipFill>
              <p:spPr>
                <a:xfrm>
                  <a:off x="7623720" y="2145920"/>
                  <a:ext cx="1440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51">
              <p14:nvContentPartPr>
                <p14:cNvPr id="214" name="Freihand 213">
                  <a:extLst>
                    <a:ext uri="{FF2B5EF4-FFF2-40B4-BE49-F238E27FC236}">
                      <a16:creationId xmlns:a16="http://schemas.microsoft.com/office/drawing/2014/main" id="{6A53783B-5815-AD60-2B66-A99BF4EE496B}"/>
                    </a:ext>
                  </a:extLst>
                </p14:cNvPr>
                <p14:cNvContentPartPr/>
                <p14:nvPr/>
              </p14:nvContentPartPr>
              <p14:xfrm>
                <a:off x="7790760" y="2195960"/>
                <a:ext cx="90720" cy="196560"/>
              </p14:xfrm>
            </p:contentPart>
          </mc:Choice>
          <mc:Fallback xmlns="">
            <p:pic>
              <p:nvPicPr>
                <p:cNvPr id="214" name="Freihand 213">
                  <a:extLst>
                    <a:ext uri="{FF2B5EF4-FFF2-40B4-BE49-F238E27FC236}">
                      <a16:creationId xmlns:a16="http://schemas.microsoft.com/office/drawing/2014/main" id="{6A53783B-5815-AD60-2B66-A99BF4EE496B}"/>
                    </a:ext>
                  </a:extLst>
                </p:cNvPr>
                <p:cNvPicPr/>
                <p:nvPr/>
              </p:nvPicPr>
              <p:blipFill>
                <a:blip r:embed="rId352"/>
                <a:stretch>
                  <a:fillRect/>
                </a:stretch>
              </p:blipFill>
              <p:spPr>
                <a:xfrm>
                  <a:off x="7782120" y="2186960"/>
                  <a:ext cx="10836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15" name="Freihand 214">
                  <a:extLst>
                    <a:ext uri="{FF2B5EF4-FFF2-40B4-BE49-F238E27FC236}">
                      <a16:creationId xmlns:a16="http://schemas.microsoft.com/office/drawing/2014/main" id="{18D54E7D-08A4-2EDF-4252-540B15F203A3}"/>
                    </a:ext>
                  </a:extLst>
                </p14:cNvPr>
                <p14:cNvContentPartPr/>
                <p14:nvPr/>
              </p14:nvContentPartPr>
              <p14:xfrm>
                <a:off x="7930080" y="2189840"/>
                <a:ext cx="140040" cy="156960"/>
              </p14:xfrm>
            </p:contentPart>
          </mc:Choice>
          <mc:Fallback xmlns="">
            <p:pic>
              <p:nvPicPr>
                <p:cNvPr id="215" name="Freihand 214">
                  <a:extLst>
                    <a:ext uri="{FF2B5EF4-FFF2-40B4-BE49-F238E27FC236}">
                      <a16:creationId xmlns:a16="http://schemas.microsoft.com/office/drawing/2014/main" id="{18D54E7D-08A4-2EDF-4252-540B15F203A3}"/>
                    </a:ext>
                  </a:extLst>
                </p:cNvPr>
                <p:cNvPicPr/>
                <p:nvPr/>
              </p:nvPicPr>
              <p:blipFill>
                <a:blip r:embed="rId354"/>
                <a:stretch>
                  <a:fillRect/>
                </a:stretch>
              </p:blipFill>
              <p:spPr>
                <a:xfrm>
                  <a:off x="7921080" y="2181200"/>
                  <a:ext cx="157680" cy="174600"/>
                </a:xfrm>
                <a:prstGeom prst="rect">
                  <a:avLst/>
                </a:prstGeom>
              </p:spPr>
            </p:pic>
          </mc:Fallback>
        </mc:AlternateContent>
      </p:grpSp>
      <p:grpSp>
        <p:nvGrpSpPr>
          <p:cNvPr id="226" name="Gruppieren 225">
            <a:extLst>
              <a:ext uri="{FF2B5EF4-FFF2-40B4-BE49-F238E27FC236}">
                <a16:creationId xmlns:a16="http://schemas.microsoft.com/office/drawing/2014/main" id="{6D8665FB-550F-5D4D-DA4C-EE68B2D950AF}"/>
              </a:ext>
            </a:extLst>
          </p:cNvPr>
          <p:cNvGrpSpPr/>
          <p:nvPr/>
        </p:nvGrpSpPr>
        <p:grpSpPr>
          <a:xfrm>
            <a:off x="7492680" y="2502680"/>
            <a:ext cx="498600" cy="266400"/>
            <a:chOff x="7492680" y="2502680"/>
            <a:chExt cx="498600" cy="266400"/>
          </a:xfrm>
        </p:grpSpPr>
        <mc:AlternateContent xmlns:mc="http://schemas.openxmlformats.org/markup-compatibility/2006" xmlns:p14="http://schemas.microsoft.com/office/powerpoint/2010/main">
          <mc:Choice Requires="p14">
            <p:contentPart p14:bwMode="auto" r:id="rId355">
              <p14:nvContentPartPr>
                <p14:cNvPr id="217" name="Freihand 216">
                  <a:extLst>
                    <a:ext uri="{FF2B5EF4-FFF2-40B4-BE49-F238E27FC236}">
                      <a16:creationId xmlns:a16="http://schemas.microsoft.com/office/drawing/2014/main" id="{EF554E3A-4092-CB19-B22D-DB363CF32216}"/>
                    </a:ext>
                  </a:extLst>
                </p14:cNvPr>
                <p14:cNvContentPartPr/>
                <p14:nvPr/>
              </p14:nvContentPartPr>
              <p14:xfrm>
                <a:off x="7492680" y="2531120"/>
                <a:ext cx="123840" cy="237960"/>
              </p14:xfrm>
            </p:contentPart>
          </mc:Choice>
          <mc:Fallback xmlns="">
            <p:pic>
              <p:nvPicPr>
                <p:cNvPr id="217" name="Freihand 216">
                  <a:extLst>
                    <a:ext uri="{FF2B5EF4-FFF2-40B4-BE49-F238E27FC236}">
                      <a16:creationId xmlns:a16="http://schemas.microsoft.com/office/drawing/2014/main" id="{EF554E3A-4092-CB19-B22D-DB363CF32216}"/>
                    </a:ext>
                  </a:extLst>
                </p:cNvPr>
                <p:cNvPicPr/>
                <p:nvPr/>
              </p:nvPicPr>
              <p:blipFill>
                <a:blip r:embed="rId356"/>
                <a:stretch>
                  <a:fillRect/>
                </a:stretch>
              </p:blipFill>
              <p:spPr>
                <a:xfrm>
                  <a:off x="7483680" y="2522480"/>
                  <a:ext cx="14148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18" name="Freihand 217">
                  <a:extLst>
                    <a:ext uri="{FF2B5EF4-FFF2-40B4-BE49-F238E27FC236}">
                      <a16:creationId xmlns:a16="http://schemas.microsoft.com/office/drawing/2014/main" id="{E19719A1-94B5-DD61-582E-F1177634377D}"/>
                    </a:ext>
                  </a:extLst>
                </p14:cNvPr>
                <p14:cNvContentPartPr/>
                <p14:nvPr/>
              </p14:nvContentPartPr>
              <p14:xfrm>
                <a:off x="7530480" y="2513480"/>
                <a:ext cx="133920" cy="12960"/>
              </p14:xfrm>
            </p:contentPart>
          </mc:Choice>
          <mc:Fallback xmlns="">
            <p:pic>
              <p:nvPicPr>
                <p:cNvPr id="218" name="Freihand 217">
                  <a:extLst>
                    <a:ext uri="{FF2B5EF4-FFF2-40B4-BE49-F238E27FC236}">
                      <a16:creationId xmlns:a16="http://schemas.microsoft.com/office/drawing/2014/main" id="{E19719A1-94B5-DD61-582E-F1177634377D}"/>
                    </a:ext>
                  </a:extLst>
                </p:cNvPr>
                <p:cNvPicPr/>
                <p:nvPr/>
              </p:nvPicPr>
              <p:blipFill>
                <a:blip r:embed="rId358"/>
                <a:stretch>
                  <a:fillRect/>
                </a:stretch>
              </p:blipFill>
              <p:spPr>
                <a:xfrm>
                  <a:off x="7521840" y="2504480"/>
                  <a:ext cx="151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19" name="Freihand 218">
                  <a:extLst>
                    <a:ext uri="{FF2B5EF4-FFF2-40B4-BE49-F238E27FC236}">
                      <a16:creationId xmlns:a16="http://schemas.microsoft.com/office/drawing/2014/main" id="{370FF8A3-8A51-7F40-191A-39F8A31F1F52}"/>
                    </a:ext>
                  </a:extLst>
                </p14:cNvPr>
                <p14:cNvContentPartPr/>
                <p14:nvPr/>
              </p14:nvContentPartPr>
              <p14:xfrm>
                <a:off x="7691040" y="2502680"/>
                <a:ext cx="78840" cy="214200"/>
              </p14:xfrm>
            </p:contentPart>
          </mc:Choice>
          <mc:Fallback xmlns="">
            <p:pic>
              <p:nvPicPr>
                <p:cNvPr id="219" name="Freihand 218">
                  <a:extLst>
                    <a:ext uri="{FF2B5EF4-FFF2-40B4-BE49-F238E27FC236}">
                      <a16:creationId xmlns:a16="http://schemas.microsoft.com/office/drawing/2014/main" id="{370FF8A3-8A51-7F40-191A-39F8A31F1F52}"/>
                    </a:ext>
                  </a:extLst>
                </p:cNvPr>
                <p:cNvPicPr/>
                <p:nvPr/>
              </p:nvPicPr>
              <p:blipFill>
                <a:blip r:embed="rId360"/>
                <a:stretch>
                  <a:fillRect/>
                </a:stretch>
              </p:blipFill>
              <p:spPr>
                <a:xfrm>
                  <a:off x="7682040" y="2494040"/>
                  <a:ext cx="96480" cy="2318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20" name="Freihand 219">
                  <a:extLst>
                    <a:ext uri="{FF2B5EF4-FFF2-40B4-BE49-F238E27FC236}">
                      <a16:creationId xmlns:a16="http://schemas.microsoft.com/office/drawing/2014/main" id="{08B2DFC4-566D-151A-BD8C-C5C46F2272DA}"/>
                    </a:ext>
                  </a:extLst>
                </p14:cNvPr>
                <p14:cNvContentPartPr/>
                <p14:nvPr/>
              </p14:nvContentPartPr>
              <p14:xfrm>
                <a:off x="7860600" y="2549480"/>
                <a:ext cx="130680" cy="152280"/>
              </p14:xfrm>
            </p:contentPart>
          </mc:Choice>
          <mc:Fallback xmlns="">
            <p:pic>
              <p:nvPicPr>
                <p:cNvPr id="220" name="Freihand 219">
                  <a:extLst>
                    <a:ext uri="{FF2B5EF4-FFF2-40B4-BE49-F238E27FC236}">
                      <a16:creationId xmlns:a16="http://schemas.microsoft.com/office/drawing/2014/main" id="{08B2DFC4-566D-151A-BD8C-C5C46F2272DA}"/>
                    </a:ext>
                  </a:extLst>
                </p:cNvPr>
                <p:cNvPicPr/>
                <p:nvPr/>
              </p:nvPicPr>
              <p:blipFill>
                <a:blip r:embed="rId362"/>
                <a:stretch>
                  <a:fillRect/>
                </a:stretch>
              </p:blipFill>
              <p:spPr>
                <a:xfrm>
                  <a:off x="7851960" y="2540480"/>
                  <a:ext cx="148320" cy="169920"/>
                </a:xfrm>
                <a:prstGeom prst="rect">
                  <a:avLst/>
                </a:prstGeom>
              </p:spPr>
            </p:pic>
          </mc:Fallback>
        </mc:AlternateContent>
      </p:grpSp>
      <p:grpSp>
        <p:nvGrpSpPr>
          <p:cNvPr id="225" name="Gruppieren 224">
            <a:extLst>
              <a:ext uri="{FF2B5EF4-FFF2-40B4-BE49-F238E27FC236}">
                <a16:creationId xmlns:a16="http://schemas.microsoft.com/office/drawing/2014/main" id="{E484B020-1835-CFDA-6396-49660BDF03CD}"/>
              </a:ext>
            </a:extLst>
          </p:cNvPr>
          <p:cNvGrpSpPr/>
          <p:nvPr/>
        </p:nvGrpSpPr>
        <p:grpSpPr>
          <a:xfrm>
            <a:off x="7494120" y="2870240"/>
            <a:ext cx="532800" cy="248760"/>
            <a:chOff x="7494120" y="2870240"/>
            <a:chExt cx="532800" cy="248760"/>
          </a:xfrm>
        </p:grpSpPr>
        <mc:AlternateContent xmlns:mc="http://schemas.openxmlformats.org/markup-compatibility/2006" xmlns:p14="http://schemas.microsoft.com/office/powerpoint/2010/main">
          <mc:Choice Requires="p14">
            <p:contentPart p14:bwMode="auto" r:id="rId363">
              <p14:nvContentPartPr>
                <p14:cNvPr id="221" name="Freihand 220">
                  <a:extLst>
                    <a:ext uri="{FF2B5EF4-FFF2-40B4-BE49-F238E27FC236}">
                      <a16:creationId xmlns:a16="http://schemas.microsoft.com/office/drawing/2014/main" id="{D4F843E6-20C9-1219-110F-B97D718B0C14}"/>
                    </a:ext>
                  </a:extLst>
                </p14:cNvPr>
                <p14:cNvContentPartPr/>
                <p14:nvPr/>
              </p14:nvContentPartPr>
              <p14:xfrm>
                <a:off x="7494120" y="2889320"/>
                <a:ext cx="119880" cy="229680"/>
              </p14:xfrm>
            </p:contentPart>
          </mc:Choice>
          <mc:Fallback xmlns="">
            <p:pic>
              <p:nvPicPr>
                <p:cNvPr id="221" name="Freihand 220">
                  <a:extLst>
                    <a:ext uri="{FF2B5EF4-FFF2-40B4-BE49-F238E27FC236}">
                      <a16:creationId xmlns:a16="http://schemas.microsoft.com/office/drawing/2014/main" id="{D4F843E6-20C9-1219-110F-B97D718B0C14}"/>
                    </a:ext>
                  </a:extLst>
                </p:cNvPr>
                <p:cNvPicPr/>
                <p:nvPr/>
              </p:nvPicPr>
              <p:blipFill>
                <a:blip r:embed="rId364"/>
                <a:stretch>
                  <a:fillRect/>
                </a:stretch>
              </p:blipFill>
              <p:spPr>
                <a:xfrm>
                  <a:off x="7485120" y="2880680"/>
                  <a:ext cx="13752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22" name="Freihand 221">
                  <a:extLst>
                    <a:ext uri="{FF2B5EF4-FFF2-40B4-BE49-F238E27FC236}">
                      <a16:creationId xmlns:a16="http://schemas.microsoft.com/office/drawing/2014/main" id="{5D08323F-7372-E00C-4862-9749C91C2601}"/>
                    </a:ext>
                  </a:extLst>
                </p14:cNvPr>
                <p14:cNvContentPartPr/>
                <p14:nvPr/>
              </p14:nvContentPartPr>
              <p14:xfrm>
                <a:off x="7664760" y="2943320"/>
                <a:ext cx="117720" cy="154080"/>
              </p14:xfrm>
            </p:contentPart>
          </mc:Choice>
          <mc:Fallback xmlns="">
            <p:pic>
              <p:nvPicPr>
                <p:cNvPr id="222" name="Freihand 221">
                  <a:extLst>
                    <a:ext uri="{FF2B5EF4-FFF2-40B4-BE49-F238E27FC236}">
                      <a16:creationId xmlns:a16="http://schemas.microsoft.com/office/drawing/2014/main" id="{5D08323F-7372-E00C-4862-9749C91C2601}"/>
                    </a:ext>
                  </a:extLst>
                </p:cNvPr>
                <p:cNvPicPr/>
                <p:nvPr/>
              </p:nvPicPr>
              <p:blipFill>
                <a:blip r:embed="rId366"/>
                <a:stretch>
                  <a:fillRect/>
                </a:stretch>
              </p:blipFill>
              <p:spPr>
                <a:xfrm>
                  <a:off x="7656120" y="2934320"/>
                  <a:ext cx="1353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223" name="Freihand 222">
                  <a:extLst>
                    <a:ext uri="{FF2B5EF4-FFF2-40B4-BE49-F238E27FC236}">
                      <a16:creationId xmlns:a16="http://schemas.microsoft.com/office/drawing/2014/main" id="{9362EA91-9218-3057-FC3A-F2CB5B2E5FBF}"/>
                    </a:ext>
                  </a:extLst>
                </p14:cNvPr>
                <p14:cNvContentPartPr/>
                <p14:nvPr/>
              </p14:nvContentPartPr>
              <p14:xfrm>
                <a:off x="7717680" y="2870240"/>
                <a:ext cx="122760" cy="31320"/>
              </p14:xfrm>
            </p:contentPart>
          </mc:Choice>
          <mc:Fallback xmlns="">
            <p:pic>
              <p:nvPicPr>
                <p:cNvPr id="223" name="Freihand 222">
                  <a:extLst>
                    <a:ext uri="{FF2B5EF4-FFF2-40B4-BE49-F238E27FC236}">
                      <a16:creationId xmlns:a16="http://schemas.microsoft.com/office/drawing/2014/main" id="{9362EA91-9218-3057-FC3A-F2CB5B2E5FBF}"/>
                    </a:ext>
                  </a:extLst>
                </p:cNvPr>
                <p:cNvPicPr/>
                <p:nvPr/>
              </p:nvPicPr>
              <p:blipFill>
                <a:blip r:embed="rId368"/>
                <a:stretch>
                  <a:fillRect/>
                </a:stretch>
              </p:blipFill>
              <p:spPr>
                <a:xfrm>
                  <a:off x="7709040" y="2861600"/>
                  <a:ext cx="1404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224" name="Freihand 223">
                  <a:extLst>
                    <a:ext uri="{FF2B5EF4-FFF2-40B4-BE49-F238E27FC236}">
                      <a16:creationId xmlns:a16="http://schemas.microsoft.com/office/drawing/2014/main" id="{7707FB5D-106B-6EDA-1286-E4930D593A9E}"/>
                    </a:ext>
                  </a:extLst>
                </p14:cNvPr>
                <p14:cNvContentPartPr/>
                <p14:nvPr/>
              </p14:nvContentPartPr>
              <p14:xfrm>
                <a:off x="7876800" y="2877800"/>
                <a:ext cx="150120" cy="233280"/>
              </p14:xfrm>
            </p:contentPart>
          </mc:Choice>
          <mc:Fallback xmlns="">
            <p:pic>
              <p:nvPicPr>
                <p:cNvPr id="224" name="Freihand 223">
                  <a:extLst>
                    <a:ext uri="{FF2B5EF4-FFF2-40B4-BE49-F238E27FC236}">
                      <a16:creationId xmlns:a16="http://schemas.microsoft.com/office/drawing/2014/main" id="{7707FB5D-106B-6EDA-1286-E4930D593A9E}"/>
                    </a:ext>
                  </a:extLst>
                </p:cNvPr>
                <p:cNvPicPr/>
                <p:nvPr/>
              </p:nvPicPr>
              <p:blipFill>
                <a:blip r:embed="rId370"/>
                <a:stretch>
                  <a:fillRect/>
                </a:stretch>
              </p:blipFill>
              <p:spPr>
                <a:xfrm>
                  <a:off x="7867800" y="2869160"/>
                  <a:ext cx="167760" cy="250920"/>
                </a:xfrm>
                <a:prstGeom prst="rect">
                  <a:avLst/>
                </a:prstGeom>
              </p:spPr>
            </p:pic>
          </mc:Fallback>
        </mc:AlternateContent>
      </p:grpSp>
      <p:grpSp>
        <p:nvGrpSpPr>
          <p:cNvPr id="242" name="Gruppieren 241">
            <a:extLst>
              <a:ext uri="{FF2B5EF4-FFF2-40B4-BE49-F238E27FC236}">
                <a16:creationId xmlns:a16="http://schemas.microsoft.com/office/drawing/2014/main" id="{193F28E2-B542-48FD-1EF4-05B76C56713B}"/>
              </a:ext>
            </a:extLst>
          </p:cNvPr>
          <p:cNvGrpSpPr/>
          <p:nvPr/>
        </p:nvGrpSpPr>
        <p:grpSpPr>
          <a:xfrm>
            <a:off x="194400" y="5505440"/>
            <a:ext cx="1091520" cy="372960"/>
            <a:chOff x="194400" y="5505440"/>
            <a:chExt cx="1091520" cy="372960"/>
          </a:xfrm>
        </p:grpSpPr>
        <mc:AlternateContent xmlns:mc="http://schemas.openxmlformats.org/markup-compatibility/2006" xmlns:p14="http://schemas.microsoft.com/office/powerpoint/2010/main">
          <mc:Choice Requires="p14">
            <p:contentPart p14:bwMode="auto" r:id="rId371">
              <p14:nvContentPartPr>
                <p14:cNvPr id="232" name="Freihand 231">
                  <a:extLst>
                    <a:ext uri="{FF2B5EF4-FFF2-40B4-BE49-F238E27FC236}">
                      <a16:creationId xmlns:a16="http://schemas.microsoft.com/office/drawing/2014/main" id="{A27AD32D-BE87-F3E0-E771-3BCA20B9D3F7}"/>
                    </a:ext>
                  </a:extLst>
                </p14:cNvPr>
                <p14:cNvContentPartPr/>
                <p14:nvPr/>
              </p14:nvContentPartPr>
              <p14:xfrm>
                <a:off x="200520" y="5600120"/>
                <a:ext cx="122040" cy="137880"/>
              </p14:xfrm>
            </p:contentPart>
          </mc:Choice>
          <mc:Fallback xmlns="">
            <p:pic>
              <p:nvPicPr>
                <p:cNvPr id="232" name="Freihand 231">
                  <a:extLst>
                    <a:ext uri="{FF2B5EF4-FFF2-40B4-BE49-F238E27FC236}">
                      <a16:creationId xmlns:a16="http://schemas.microsoft.com/office/drawing/2014/main" id="{A27AD32D-BE87-F3E0-E771-3BCA20B9D3F7}"/>
                    </a:ext>
                  </a:extLst>
                </p:cNvPr>
                <p:cNvPicPr/>
                <p:nvPr/>
              </p:nvPicPr>
              <p:blipFill>
                <a:blip r:embed="rId372"/>
                <a:stretch>
                  <a:fillRect/>
                </a:stretch>
              </p:blipFill>
              <p:spPr>
                <a:xfrm>
                  <a:off x="191520" y="5591480"/>
                  <a:ext cx="1396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233" name="Freihand 232">
                  <a:extLst>
                    <a:ext uri="{FF2B5EF4-FFF2-40B4-BE49-F238E27FC236}">
                      <a16:creationId xmlns:a16="http://schemas.microsoft.com/office/drawing/2014/main" id="{F6542D31-22C0-ED00-48D9-AB616FC739F1}"/>
                    </a:ext>
                  </a:extLst>
                </p14:cNvPr>
                <p14:cNvContentPartPr/>
                <p14:nvPr/>
              </p14:nvContentPartPr>
              <p14:xfrm>
                <a:off x="194760" y="5609840"/>
                <a:ext cx="129600" cy="108360"/>
              </p14:xfrm>
            </p:contentPart>
          </mc:Choice>
          <mc:Fallback xmlns="">
            <p:pic>
              <p:nvPicPr>
                <p:cNvPr id="233" name="Freihand 232">
                  <a:extLst>
                    <a:ext uri="{FF2B5EF4-FFF2-40B4-BE49-F238E27FC236}">
                      <a16:creationId xmlns:a16="http://schemas.microsoft.com/office/drawing/2014/main" id="{F6542D31-22C0-ED00-48D9-AB616FC739F1}"/>
                    </a:ext>
                  </a:extLst>
                </p:cNvPr>
                <p:cNvPicPr/>
                <p:nvPr/>
              </p:nvPicPr>
              <p:blipFill>
                <a:blip r:embed="rId374"/>
                <a:stretch>
                  <a:fillRect/>
                </a:stretch>
              </p:blipFill>
              <p:spPr>
                <a:xfrm>
                  <a:off x="186120" y="5600840"/>
                  <a:ext cx="147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234" name="Freihand 233">
                  <a:extLst>
                    <a:ext uri="{FF2B5EF4-FFF2-40B4-BE49-F238E27FC236}">
                      <a16:creationId xmlns:a16="http://schemas.microsoft.com/office/drawing/2014/main" id="{C60028FF-5E5B-B9D7-0122-7C7D3637A789}"/>
                    </a:ext>
                  </a:extLst>
                </p14:cNvPr>
                <p14:cNvContentPartPr/>
                <p14:nvPr/>
              </p14:nvContentPartPr>
              <p14:xfrm>
                <a:off x="194400" y="5583920"/>
                <a:ext cx="141840" cy="159120"/>
              </p14:xfrm>
            </p:contentPart>
          </mc:Choice>
          <mc:Fallback xmlns="">
            <p:pic>
              <p:nvPicPr>
                <p:cNvPr id="234" name="Freihand 233">
                  <a:extLst>
                    <a:ext uri="{FF2B5EF4-FFF2-40B4-BE49-F238E27FC236}">
                      <a16:creationId xmlns:a16="http://schemas.microsoft.com/office/drawing/2014/main" id="{C60028FF-5E5B-B9D7-0122-7C7D3637A789}"/>
                    </a:ext>
                  </a:extLst>
                </p:cNvPr>
                <p:cNvPicPr/>
                <p:nvPr/>
              </p:nvPicPr>
              <p:blipFill>
                <a:blip r:embed="rId376"/>
                <a:stretch>
                  <a:fillRect/>
                </a:stretch>
              </p:blipFill>
              <p:spPr>
                <a:xfrm>
                  <a:off x="185760" y="5574920"/>
                  <a:ext cx="15948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236" name="Freihand 235">
                  <a:extLst>
                    <a:ext uri="{FF2B5EF4-FFF2-40B4-BE49-F238E27FC236}">
                      <a16:creationId xmlns:a16="http://schemas.microsoft.com/office/drawing/2014/main" id="{92642283-A03C-C94A-B887-98533285E739}"/>
                    </a:ext>
                  </a:extLst>
                </p14:cNvPr>
                <p14:cNvContentPartPr/>
                <p14:nvPr/>
              </p14:nvContentPartPr>
              <p14:xfrm>
                <a:off x="515520" y="5568800"/>
                <a:ext cx="119880" cy="234000"/>
              </p14:xfrm>
            </p:contentPart>
          </mc:Choice>
          <mc:Fallback xmlns="">
            <p:pic>
              <p:nvPicPr>
                <p:cNvPr id="236" name="Freihand 235">
                  <a:extLst>
                    <a:ext uri="{FF2B5EF4-FFF2-40B4-BE49-F238E27FC236}">
                      <a16:creationId xmlns:a16="http://schemas.microsoft.com/office/drawing/2014/main" id="{92642283-A03C-C94A-B887-98533285E739}"/>
                    </a:ext>
                  </a:extLst>
                </p:cNvPr>
                <p:cNvPicPr/>
                <p:nvPr/>
              </p:nvPicPr>
              <p:blipFill>
                <a:blip r:embed="rId378"/>
                <a:stretch>
                  <a:fillRect/>
                </a:stretch>
              </p:blipFill>
              <p:spPr>
                <a:xfrm>
                  <a:off x="506880" y="5559800"/>
                  <a:ext cx="13752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237" name="Freihand 236">
                  <a:extLst>
                    <a:ext uri="{FF2B5EF4-FFF2-40B4-BE49-F238E27FC236}">
                      <a16:creationId xmlns:a16="http://schemas.microsoft.com/office/drawing/2014/main" id="{B8BC6850-A5FD-CF49-9649-D0B2741948AA}"/>
                    </a:ext>
                  </a:extLst>
                </p14:cNvPr>
                <p14:cNvContentPartPr/>
                <p14:nvPr/>
              </p14:nvContentPartPr>
              <p14:xfrm>
                <a:off x="537120" y="5532440"/>
                <a:ext cx="152640" cy="16920"/>
              </p14:xfrm>
            </p:contentPart>
          </mc:Choice>
          <mc:Fallback xmlns="">
            <p:pic>
              <p:nvPicPr>
                <p:cNvPr id="237" name="Freihand 236">
                  <a:extLst>
                    <a:ext uri="{FF2B5EF4-FFF2-40B4-BE49-F238E27FC236}">
                      <a16:creationId xmlns:a16="http://schemas.microsoft.com/office/drawing/2014/main" id="{B8BC6850-A5FD-CF49-9649-D0B2741948AA}"/>
                    </a:ext>
                  </a:extLst>
                </p:cNvPr>
                <p:cNvPicPr/>
                <p:nvPr/>
              </p:nvPicPr>
              <p:blipFill>
                <a:blip r:embed="rId380"/>
                <a:stretch>
                  <a:fillRect/>
                </a:stretch>
              </p:blipFill>
              <p:spPr>
                <a:xfrm>
                  <a:off x="528120" y="5523800"/>
                  <a:ext cx="170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238" name="Freihand 237">
                  <a:extLst>
                    <a:ext uri="{FF2B5EF4-FFF2-40B4-BE49-F238E27FC236}">
                      <a16:creationId xmlns:a16="http://schemas.microsoft.com/office/drawing/2014/main" id="{5680F5C2-D627-F031-89C9-442138504503}"/>
                    </a:ext>
                  </a:extLst>
                </p14:cNvPr>
                <p14:cNvContentPartPr/>
                <p14:nvPr/>
              </p14:nvContentPartPr>
              <p14:xfrm>
                <a:off x="760320" y="5533520"/>
                <a:ext cx="114840" cy="175320"/>
              </p14:xfrm>
            </p:contentPart>
          </mc:Choice>
          <mc:Fallback xmlns="">
            <p:pic>
              <p:nvPicPr>
                <p:cNvPr id="238" name="Freihand 237">
                  <a:extLst>
                    <a:ext uri="{FF2B5EF4-FFF2-40B4-BE49-F238E27FC236}">
                      <a16:creationId xmlns:a16="http://schemas.microsoft.com/office/drawing/2014/main" id="{5680F5C2-D627-F031-89C9-442138504503}"/>
                    </a:ext>
                  </a:extLst>
                </p:cNvPr>
                <p:cNvPicPr/>
                <p:nvPr/>
              </p:nvPicPr>
              <p:blipFill>
                <a:blip r:embed="rId382"/>
                <a:stretch>
                  <a:fillRect/>
                </a:stretch>
              </p:blipFill>
              <p:spPr>
                <a:xfrm>
                  <a:off x="751680" y="5524880"/>
                  <a:ext cx="1324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239" name="Freihand 238">
                  <a:extLst>
                    <a:ext uri="{FF2B5EF4-FFF2-40B4-BE49-F238E27FC236}">
                      <a16:creationId xmlns:a16="http://schemas.microsoft.com/office/drawing/2014/main" id="{F24591B5-482E-C8D9-C138-605CE8768C99}"/>
                    </a:ext>
                  </a:extLst>
                </p14:cNvPr>
                <p14:cNvContentPartPr/>
                <p14:nvPr/>
              </p14:nvContentPartPr>
              <p14:xfrm>
                <a:off x="991080" y="5505440"/>
                <a:ext cx="154800" cy="167400"/>
              </p14:xfrm>
            </p:contentPart>
          </mc:Choice>
          <mc:Fallback xmlns="">
            <p:pic>
              <p:nvPicPr>
                <p:cNvPr id="239" name="Freihand 238">
                  <a:extLst>
                    <a:ext uri="{FF2B5EF4-FFF2-40B4-BE49-F238E27FC236}">
                      <a16:creationId xmlns:a16="http://schemas.microsoft.com/office/drawing/2014/main" id="{F24591B5-482E-C8D9-C138-605CE8768C99}"/>
                    </a:ext>
                  </a:extLst>
                </p:cNvPr>
                <p:cNvPicPr/>
                <p:nvPr/>
              </p:nvPicPr>
              <p:blipFill>
                <a:blip r:embed="rId384"/>
                <a:stretch>
                  <a:fillRect/>
                </a:stretch>
              </p:blipFill>
              <p:spPr>
                <a:xfrm>
                  <a:off x="982080" y="5496440"/>
                  <a:ext cx="172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241" name="Freihand 240">
                  <a:extLst>
                    <a:ext uri="{FF2B5EF4-FFF2-40B4-BE49-F238E27FC236}">
                      <a16:creationId xmlns:a16="http://schemas.microsoft.com/office/drawing/2014/main" id="{D0569435-23CA-B49C-A7B4-1D5C2D73C8F7}"/>
                    </a:ext>
                  </a:extLst>
                </p14:cNvPr>
                <p14:cNvContentPartPr/>
                <p14:nvPr/>
              </p14:nvContentPartPr>
              <p14:xfrm>
                <a:off x="450360" y="5830160"/>
                <a:ext cx="835560" cy="48240"/>
              </p14:xfrm>
            </p:contentPart>
          </mc:Choice>
          <mc:Fallback xmlns="">
            <p:pic>
              <p:nvPicPr>
                <p:cNvPr id="241" name="Freihand 240">
                  <a:extLst>
                    <a:ext uri="{FF2B5EF4-FFF2-40B4-BE49-F238E27FC236}">
                      <a16:creationId xmlns:a16="http://schemas.microsoft.com/office/drawing/2014/main" id="{D0569435-23CA-B49C-A7B4-1D5C2D73C8F7}"/>
                    </a:ext>
                  </a:extLst>
                </p:cNvPr>
                <p:cNvPicPr/>
                <p:nvPr/>
              </p:nvPicPr>
              <p:blipFill>
                <a:blip r:embed="rId386"/>
                <a:stretch>
                  <a:fillRect/>
                </a:stretch>
              </p:blipFill>
              <p:spPr>
                <a:xfrm>
                  <a:off x="441360" y="5821520"/>
                  <a:ext cx="853200" cy="6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7">
            <p14:nvContentPartPr>
              <p14:cNvPr id="243" name="Freihand 242">
                <a:extLst>
                  <a:ext uri="{FF2B5EF4-FFF2-40B4-BE49-F238E27FC236}">
                    <a16:creationId xmlns:a16="http://schemas.microsoft.com/office/drawing/2014/main" id="{24430991-7765-8D86-CF7D-8C4FE4BED9B2}"/>
                  </a:ext>
                </a:extLst>
              </p14:cNvPr>
              <p14:cNvContentPartPr/>
              <p14:nvPr/>
            </p14:nvContentPartPr>
            <p14:xfrm>
              <a:off x="7491960" y="2006600"/>
              <a:ext cx="622080" cy="462600"/>
            </p14:xfrm>
          </p:contentPart>
        </mc:Choice>
        <mc:Fallback xmlns="">
          <p:pic>
            <p:nvPicPr>
              <p:cNvPr id="243" name="Freihand 242">
                <a:extLst>
                  <a:ext uri="{FF2B5EF4-FFF2-40B4-BE49-F238E27FC236}">
                    <a16:creationId xmlns:a16="http://schemas.microsoft.com/office/drawing/2014/main" id="{24430991-7765-8D86-CF7D-8C4FE4BED9B2}"/>
                  </a:ext>
                </a:extLst>
              </p:cNvPr>
              <p:cNvPicPr/>
              <p:nvPr/>
            </p:nvPicPr>
            <p:blipFill>
              <a:blip r:embed="rId388"/>
              <a:stretch>
                <a:fillRect/>
              </a:stretch>
            </p:blipFill>
            <p:spPr>
              <a:xfrm>
                <a:off x="7483320" y="1997600"/>
                <a:ext cx="639720" cy="480240"/>
              </a:xfrm>
              <a:prstGeom prst="rect">
                <a:avLst/>
              </a:prstGeom>
            </p:spPr>
          </p:pic>
        </mc:Fallback>
      </mc:AlternateContent>
      <mc:AlternateContent xmlns:mc="http://schemas.openxmlformats.org/markup-compatibility/2006" xmlns:p14="http://schemas.microsoft.com/office/powerpoint/2010/main">
        <mc:Choice Requires="p14">
          <p:contentPart p14:bwMode="auto" r:id="rId389">
            <p14:nvContentPartPr>
              <p14:cNvPr id="245" name="Freihand 244">
                <a:extLst>
                  <a:ext uri="{FF2B5EF4-FFF2-40B4-BE49-F238E27FC236}">
                    <a16:creationId xmlns:a16="http://schemas.microsoft.com/office/drawing/2014/main" id="{C12E0B73-FDEC-5DB4-573E-64129B586541}"/>
                  </a:ext>
                </a:extLst>
              </p14:cNvPr>
              <p14:cNvContentPartPr/>
              <p14:nvPr/>
            </p14:nvContentPartPr>
            <p14:xfrm>
              <a:off x="5160960" y="1631120"/>
              <a:ext cx="636120" cy="433080"/>
            </p14:xfrm>
          </p:contentPart>
        </mc:Choice>
        <mc:Fallback xmlns="">
          <p:pic>
            <p:nvPicPr>
              <p:cNvPr id="245" name="Freihand 244">
                <a:extLst>
                  <a:ext uri="{FF2B5EF4-FFF2-40B4-BE49-F238E27FC236}">
                    <a16:creationId xmlns:a16="http://schemas.microsoft.com/office/drawing/2014/main" id="{C12E0B73-FDEC-5DB4-573E-64129B586541}"/>
                  </a:ext>
                </a:extLst>
              </p:cNvPr>
              <p:cNvPicPr/>
              <p:nvPr/>
            </p:nvPicPr>
            <p:blipFill>
              <a:blip r:embed="rId390"/>
              <a:stretch>
                <a:fillRect/>
              </a:stretch>
            </p:blipFill>
            <p:spPr>
              <a:xfrm>
                <a:off x="5151960" y="1622120"/>
                <a:ext cx="653760" cy="450720"/>
              </a:xfrm>
              <a:prstGeom prst="rect">
                <a:avLst/>
              </a:prstGeom>
            </p:spPr>
          </p:pic>
        </mc:Fallback>
      </mc:AlternateContent>
      <p:grpSp>
        <p:nvGrpSpPr>
          <p:cNvPr id="250" name="Gruppieren 249">
            <a:extLst>
              <a:ext uri="{FF2B5EF4-FFF2-40B4-BE49-F238E27FC236}">
                <a16:creationId xmlns:a16="http://schemas.microsoft.com/office/drawing/2014/main" id="{50B76DB5-5F89-5E03-178D-95E5E78628F0}"/>
              </a:ext>
            </a:extLst>
          </p:cNvPr>
          <p:cNvGrpSpPr/>
          <p:nvPr/>
        </p:nvGrpSpPr>
        <p:grpSpPr>
          <a:xfrm>
            <a:off x="559080" y="5960840"/>
            <a:ext cx="626040" cy="284760"/>
            <a:chOff x="559080" y="5960840"/>
            <a:chExt cx="626040" cy="284760"/>
          </a:xfrm>
        </p:grpSpPr>
        <mc:AlternateContent xmlns:mc="http://schemas.openxmlformats.org/markup-compatibility/2006" xmlns:p14="http://schemas.microsoft.com/office/powerpoint/2010/main">
          <mc:Choice Requires="p14">
            <p:contentPart p14:bwMode="auto" r:id="rId391">
              <p14:nvContentPartPr>
                <p14:cNvPr id="246" name="Freihand 245">
                  <a:extLst>
                    <a:ext uri="{FF2B5EF4-FFF2-40B4-BE49-F238E27FC236}">
                      <a16:creationId xmlns:a16="http://schemas.microsoft.com/office/drawing/2014/main" id="{79BD475D-2321-499A-5E82-0808AF66248D}"/>
                    </a:ext>
                  </a:extLst>
                </p14:cNvPr>
                <p14:cNvContentPartPr/>
                <p14:nvPr/>
              </p14:nvContentPartPr>
              <p14:xfrm>
                <a:off x="559080" y="5960840"/>
                <a:ext cx="106200" cy="183600"/>
              </p14:xfrm>
            </p:contentPart>
          </mc:Choice>
          <mc:Fallback xmlns="">
            <p:pic>
              <p:nvPicPr>
                <p:cNvPr id="246" name="Freihand 245">
                  <a:extLst>
                    <a:ext uri="{FF2B5EF4-FFF2-40B4-BE49-F238E27FC236}">
                      <a16:creationId xmlns:a16="http://schemas.microsoft.com/office/drawing/2014/main" id="{79BD475D-2321-499A-5E82-0808AF66248D}"/>
                    </a:ext>
                  </a:extLst>
                </p:cNvPr>
                <p:cNvPicPr/>
                <p:nvPr/>
              </p:nvPicPr>
              <p:blipFill>
                <a:blip r:embed="rId392"/>
                <a:stretch>
                  <a:fillRect/>
                </a:stretch>
              </p:blipFill>
              <p:spPr>
                <a:xfrm>
                  <a:off x="550080" y="5952200"/>
                  <a:ext cx="12384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247" name="Freihand 246">
                  <a:extLst>
                    <a:ext uri="{FF2B5EF4-FFF2-40B4-BE49-F238E27FC236}">
                      <a16:creationId xmlns:a16="http://schemas.microsoft.com/office/drawing/2014/main" id="{83A14FB6-852D-2091-EF0F-C476A6C2A0CD}"/>
                    </a:ext>
                  </a:extLst>
                </p14:cNvPr>
                <p14:cNvContentPartPr/>
                <p14:nvPr/>
              </p14:nvContentPartPr>
              <p14:xfrm>
                <a:off x="641880" y="6073880"/>
                <a:ext cx="36360" cy="171720"/>
              </p14:xfrm>
            </p:contentPart>
          </mc:Choice>
          <mc:Fallback xmlns="">
            <p:pic>
              <p:nvPicPr>
                <p:cNvPr id="247" name="Freihand 246">
                  <a:extLst>
                    <a:ext uri="{FF2B5EF4-FFF2-40B4-BE49-F238E27FC236}">
                      <a16:creationId xmlns:a16="http://schemas.microsoft.com/office/drawing/2014/main" id="{83A14FB6-852D-2091-EF0F-C476A6C2A0CD}"/>
                    </a:ext>
                  </a:extLst>
                </p:cNvPr>
                <p:cNvPicPr/>
                <p:nvPr/>
              </p:nvPicPr>
              <p:blipFill>
                <a:blip r:embed="rId394"/>
                <a:stretch>
                  <a:fillRect/>
                </a:stretch>
              </p:blipFill>
              <p:spPr>
                <a:xfrm>
                  <a:off x="633240" y="6065240"/>
                  <a:ext cx="5400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248" name="Freihand 247">
                  <a:extLst>
                    <a:ext uri="{FF2B5EF4-FFF2-40B4-BE49-F238E27FC236}">
                      <a16:creationId xmlns:a16="http://schemas.microsoft.com/office/drawing/2014/main" id="{B42D55BF-AD24-C45E-F77F-DE0691642EE5}"/>
                    </a:ext>
                  </a:extLst>
                </p14:cNvPr>
                <p14:cNvContentPartPr/>
                <p14:nvPr/>
              </p14:nvContentPartPr>
              <p14:xfrm>
                <a:off x="787680" y="5965160"/>
                <a:ext cx="156600" cy="253080"/>
              </p14:xfrm>
            </p:contentPart>
          </mc:Choice>
          <mc:Fallback xmlns="">
            <p:pic>
              <p:nvPicPr>
                <p:cNvPr id="248" name="Freihand 247">
                  <a:extLst>
                    <a:ext uri="{FF2B5EF4-FFF2-40B4-BE49-F238E27FC236}">
                      <a16:creationId xmlns:a16="http://schemas.microsoft.com/office/drawing/2014/main" id="{B42D55BF-AD24-C45E-F77F-DE0691642EE5}"/>
                    </a:ext>
                  </a:extLst>
                </p:cNvPr>
                <p:cNvPicPr/>
                <p:nvPr/>
              </p:nvPicPr>
              <p:blipFill>
                <a:blip r:embed="rId396"/>
                <a:stretch>
                  <a:fillRect/>
                </a:stretch>
              </p:blipFill>
              <p:spPr>
                <a:xfrm>
                  <a:off x="779040" y="5956520"/>
                  <a:ext cx="174240" cy="2707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249" name="Freihand 248">
                  <a:extLst>
                    <a:ext uri="{FF2B5EF4-FFF2-40B4-BE49-F238E27FC236}">
                      <a16:creationId xmlns:a16="http://schemas.microsoft.com/office/drawing/2014/main" id="{AB661770-1D46-5D09-E5C1-297C6E72A0D8}"/>
                    </a:ext>
                  </a:extLst>
                </p14:cNvPr>
                <p14:cNvContentPartPr/>
                <p14:nvPr/>
              </p14:nvContentPartPr>
              <p14:xfrm>
                <a:off x="1047600" y="6015920"/>
                <a:ext cx="137520" cy="139320"/>
              </p14:xfrm>
            </p:contentPart>
          </mc:Choice>
          <mc:Fallback xmlns="">
            <p:pic>
              <p:nvPicPr>
                <p:cNvPr id="249" name="Freihand 248">
                  <a:extLst>
                    <a:ext uri="{FF2B5EF4-FFF2-40B4-BE49-F238E27FC236}">
                      <a16:creationId xmlns:a16="http://schemas.microsoft.com/office/drawing/2014/main" id="{AB661770-1D46-5D09-E5C1-297C6E72A0D8}"/>
                    </a:ext>
                  </a:extLst>
                </p:cNvPr>
                <p:cNvPicPr/>
                <p:nvPr/>
              </p:nvPicPr>
              <p:blipFill>
                <a:blip r:embed="rId398"/>
                <a:stretch>
                  <a:fillRect/>
                </a:stretch>
              </p:blipFill>
              <p:spPr>
                <a:xfrm>
                  <a:off x="1038600" y="6006920"/>
                  <a:ext cx="155160" cy="156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9">
            <p14:nvContentPartPr>
              <p14:cNvPr id="251" name="Freihand 250">
                <a:extLst>
                  <a:ext uri="{FF2B5EF4-FFF2-40B4-BE49-F238E27FC236}">
                    <a16:creationId xmlns:a16="http://schemas.microsoft.com/office/drawing/2014/main" id="{0135D127-708C-FB17-077D-B80AF803AE87}"/>
                  </a:ext>
                </a:extLst>
              </p14:cNvPr>
              <p14:cNvContentPartPr/>
              <p14:nvPr/>
            </p14:nvContentPartPr>
            <p14:xfrm>
              <a:off x="8265960" y="1692680"/>
              <a:ext cx="622440" cy="323280"/>
            </p14:xfrm>
          </p:contentPart>
        </mc:Choice>
        <mc:Fallback xmlns="">
          <p:pic>
            <p:nvPicPr>
              <p:cNvPr id="251" name="Freihand 250">
                <a:extLst>
                  <a:ext uri="{FF2B5EF4-FFF2-40B4-BE49-F238E27FC236}">
                    <a16:creationId xmlns:a16="http://schemas.microsoft.com/office/drawing/2014/main" id="{0135D127-708C-FB17-077D-B80AF803AE87}"/>
                  </a:ext>
                </a:extLst>
              </p:cNvPr>
              <p:cNvPicPr/>
              <p:nvPr/>
            </p:nvPicPr>
            <p:blipFill>
              <a:blip r:embed="rId400"/>
              <a:stretch>
                <a:fillRect/>
              </a:stretch>
            </p:blipFill>
            <p:spPr>
              <a:xfrm>
                <a:off x="8257320" y="1684040"/>
                <a:ext cx="640080" cy="340920"/>
              </a:xfrm>
              <a:prstGeom prst="rect">
                <a:avLst/>
              </a:prstGeom>
            </p:spPr>
          </p:pic>
        </mc:Fallback>
      </mc:AlternateContent>
      <p:grpSp>
        <p:nvGrpSpPr>
          <p:cNvPr id="256" name="Gruppieren 255">
            <a:extLst>
              <a:ext uri="{FF2B5EF4-FFF2-40B4-BE49-F238E27FC236}">
                <a16:creationId xmlns:a16="http://schemas.microsoft.com/office/drawing/2014/main" id="{C75D98B4-B810-EEC8-6705-44F8A9728AC3}"/>
              </a:ext>
            </a:extLst>
          </p:cNvPr>
          <p:cNvGrpSpPr/>
          <p:nvPr/>
        </p:nvGrpSpPr>
        <p:grpSpPr>
          <a:xfrm>
            <a:off x="1463760" y="5667800"/>
            <a:ext cx="631800" cy="306720"/>
            <a:chOff x="1463760" y="5667800"/>
            <a:chExt cx="631800" cy="306720"/>
          </a:xfrm>
        </p:grpSpPr>
        <mc:AlternateContent xmlns:mc="http://schemas.openxmlformats.org/markup-compatibility/2006" xmlns:p14="http://schemas.microsoft.com/office/powerpoint/2010/main">
          <mc:Choice Requires="p14">
            <p:contentPart p14:bwMode="auto" r:id="rId401">
              <p14:nvContentPartPr>
                <p14:cNvPr id="252" name="Freihand 251">
                  <a:extLst>
                    <a:ext uri="{FF2B5EF4-FFF2-40B4-BE49-F238E27FC236}">
                      <a16:creationId xmlns:a16="http://schemas.microsoft.com/office/drawing/2014/main" id="{7DE46EF5-6478-8750-8F48-EECAFDE93E49}"/>
                    </a:ext>
                  </a:extLst>
                </p14:cNvPr>
                <p14:cNvContentPartPr/>
                <p14:nvPr/>
              </p14:nvContentPartPr>
              <p14:xfrm>
                <a:off x="1463760" y="5850680"/>
                <a:ext cx="15480" cy="9360"/>
              </p14:xfrm>
            </p:contentPart>
          </mc:Choice>
          <mc:Fallback xmlns="">
            <p:pic>
              <p:nvPicPr>
                <p:cNvPr id="252" name="Freihand 251">
                  <a:extLst>
                    <a:ext uri="{FF2B5EF4-FFF2-40B4-BE49-F238E27FC236}">
                      <a16:creationId xmlns:a16="http://schemas.microsoft.com/office/drawing/2014/main" id="{7DE46EF5-6478-8750-8F48-EECAFDE93E49}"/>
                    </a:ext>
                  </a:extLst>
                </p:cNvPr>
                <p:cNvPicPr/>
                <p:nvPr/>
              </p:nvPicPr>
              <p:blipFill>
                <a:blip r:embed="rId402"/>
                <a:stretch>
                  <a:fillRect/>
                </a:stretch>
              </p:blipFill>
              <p:spPr>
                <a:xfrm>
                  <a:off x="1454760" y="5841680"/>
                  <a:ext cx="3312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253" name="Freihand 252">
                  <a:extLst>
                    <a:ext uri="{FF2B5EF4-FFF2-40B4-BE49-F238E27FC236}">
                      <a16:creationId xmlns:a16="http://schemas.microsoft.com/office/drawing/2014/main" id="{26840CD0-507A-4788-EE0E-D6739BAA378F}"/>
                    </a:ext>
                  </a:extLst>
                </p14:cNvPr>
                <p14:cNvContentPartPr/>
                <p14:nvPr/>
              </p14:nvContentPartPr>
              <p14:xfrm>
                <a:off x="1546920" y="5667800"/>
                <a:ext cx="176400" cy="306720"/>
              </p14:xfrm>
            </p:contentPart>
          </mc:Choice>
          <mc:Fallback xmlns="">
            <p:pic>
              <p:nvPicPr>
                <p:cNvPr id="253" name="Freihand 252">
                  <a:extLst>
                    <a:ext uri="{FF2B5EF4-FFF2-40B4-BE49-F238E27FC236}">
                      <a16:creationId xmlns:a16="http://schemas.microsoft.com/office/drawing/2014/main" id="{26840CD0-507A-4788-EE0E-D6739BAA378F}"/>
                    </a:ext>
                  </a:extLst>
                </p:cNvPr>
                <p:cNvPicPr/>
                <p:nvPr/>
              </p:nvPicPr>
              <p:blipFill>
                <a:blip r:embed="rId404"/>
                <a:stretch>
                  <a:fillRect/>
                </a:stretch>
              </p:blipFill>
              <p:spPr>
                <a:xfrm>
                  <a:off x="1537920" y="5658800"/>
                  <a:ext cx="19404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254" name="Freihand 253">
                  <a:extLst>
                    <a:ext uri="{FF2B5EF4-FFF2-40B4-BE49-F238E27FC236}">
                      <a16:creationId xmlns:a16="http://schemas.microsoft.com/office/drawing/2014/main" id="{A0A31CC0-AFF1-866B-095A-479CFEC98351}"/>
                    </a:ext>
                  </a:extLst>
                </p14:cNvPr>
                <p14:cNvContentPartPr/>
                <p14:nvPr/>
              </p14:nvContentPartPr>
              <p14:xfrm>
                <a:off x="1779480" y="5714960"/>
                <a:ext cx="124200" cy="182520"/>
              </p14:xfrm>
            </p:contentPart>
          </mc:Choice>
          <mc:Fallback xmlns="">
            <p:pic>
              <p:nvPicPr>
                <p:cNvPr id="254" name="Freihand 253">
                  <a:extLst>
                    <a:ext uri="{FF2B5EF4-FFF2-40B4-BE49-F238E27FC236}">
                      <a16:creationId xmlns:a16="http://schemas.microsoft.com/office/drawing/2014/main" id="{A0A31CC0-AFF1-866B-095A-479CFEC98351}"/>
                    </a:ext>
                  </a:extLst>
                </p:cNvPr>
                <p:cNvPicPr/>
                <p:nvPr/>
              </p:nvPicPr>
              <p:blipFill>
                <a:blip r:embed="rId406"/>
                <a:stretch>
                  <a:fillRect/>
                </a:stretch>
              </p:blipFill>
              <p:spPr>
                <a:xfrm>
                  <a:off x="1770840" y="5706320"/>
                  <a:ext cx="14184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407">
              <p14:nvContentPartPr>
                <p14:cNvPr id="255" name="Freihand 254">
                  <a:extLst>
                    <a:ext uri="{FF2B5EF4-FFF2-40B4-BE49-F238E27FC236}">
                      <a16:creationId xmlns:a16="http://schemas.microsoft.com/office/drawing/2014/main" id="{B1CF8535-611D-7F52-D6BB-6094132900FA}"/>
                    </a:ext>
                  </a:extLst>
                </p14:cNvPr>
                <p14:cNvContentPartPr/>
                <p14:nvPr/>
              </p14:nvContentPartPr>
              <p14:xfrm>
                <a:off x="1934280" y="5690120"/>
                <a:ext cx="161280" cy="176760"/>
              </p14:xfrm>
            </p:contentPart>
          </mc:Choice>
          <mc:Fallback xmlns="">
            <p:pic>
              <p:nvPicPr>
                <p:cNvPr id="255" name="Freihand 254">
                  <a:extLst>
                    <a:ext uri="{FF2B5EF4-FFF2-40B4-BE49-F238E27FC236}">
                      <a16:creationId xmlns:a16="http://schemas.microsoft.com/office/drawing/2014/main" id="{B1CF8535-611D-7F52-D6BB-6094132900FA}"/>
                    </a:ext>
                  </a:extLst>
                </p:cNvPr>
                <p:cNvPicPr/>
                <p:nvPr/>
              </p:nvPicPr>
              <p:blipFill>
                <a:blip r:embed="rId408"/>
                <a:stretch>
                  <a:fillRect/>
                </a:stretch>
              </p:blipFill>
              <p:spPr>
                <a:xfrm>
                  <a:off x="1925280" y="5681120"/>
                  <a:ext cx="178920" cy="19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09">
            <p14:nvContentPartPr>
              <p14:cNvPr id="279" name="Freihand 278">
                <a:extLst>
                  <a:ext uri="{FF2B5EF4-FFF2-40B4-BE49-F238E27FC236}">
                    <a16:creationId xmlns:a16="http://schemas.microsoft.com/office/drawing/2014/main" id="{7B9C49B3-8331-9CFE-F338-D957D19A2EDE}"/>
                  </a:ext>
                </a:extLst>
              </p14:cNvPr>
              <p14:cNvContentPartPr/>
              <p14:nvPr/>
            </p14:nvContentPartPr>
            <p14:xfrm>
              <a:off x="9128880" y="1831640"/>
              <a:ext cx="298440" cy="61560"/>
            </p14:xfrm>
          </p:contentPart>
        </mc:Choice>
        <mc:Fallback xmlns="">
          <p:pic>
            <p:nvPicPr>
              <p:cNvPr id="279" name="Freihand 278">
                <a:extLst>
                  <a:ext uri="{FF2B5EF4-FFF2-40B4-BE49-F238E27FC236}">
                    <a16:creationId xmlns:a16="http://schemas.microsoft.com/office/drawing/2014/main" id="{7B9C49B3-8331-9CFE-F338-D957D19A2EDE}"/>
                  </a:ext>
                </a:extLst>
              </p:cNvPr>
              <p:cNvPicPr/>
              <p:nvPr/>
            </p:nvPicPr>
            <p:blipFill>
              <a:blip r:embed="rId410"/>
              <a:stretch>
                <a:fillRect/>
              </a:stretch>
            </p:blipFill>
            <p:spPr>
              <a:xfrm>
                <a:off x="9119880" y="1822640"/>
                <a:ext cx="31608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288" name="Freihand 287">
                <a:extLst>
                  <a:ext uri="{FF2B5EF4-FFF2-40B4-BE49-F238E27FC236}">
                    <a16:creationId xmlns:a16="http://schemas.microsoft.com/office/drawing/2014/main" id="{94051002-16CB-0AA0-A1E6-BFD55E3C46F2}"/>
                  </a:ext>
                </a:extLst>
              </p14:cNvPr>
              <p14:cNvContentPartPr/>
              <p14:nvPr/>
            </p14:nvContentPartPr>
            <p14:xfrm>
              <a:off x="8941680" y="2117840"/>
              <a:ext cx="120960" cy="122760"/>
            </p14:xfrm>
          </p:contentPart>
        </mc:Choice>
        <mc:Fallback xmlns="">
          <p:pic>
            <p:nvPicPr>
              <p:cNvPr id="288" name="Freihand 287">
                <a:extLst>
                  <a:ext uri="{FF2B5EF4-FFF2-40B4-BE49-F238E27FC236}">
                    <a16:creationId xmlns:a16="http://schemas.microsoft.com/office/drawing/2014/main" id="{94051002-16CB-0AA0-A1E6-BFD55E3C46F2}"/>
                  </a:ext>
                </a:extLst>
              </p:cNvPr>
              <p:cNvPicPr/>
              <p:nvPr/>
            </p:nvPicPr>
            <p:blipFill>
              <a:blip r:embed="rId412"/>
              <a:stretch>
                <a:fillRect/>
              </a:stretch>
            </p:blipFill>
            <p:spPr>
              <a:xfrm>
                <a:off x="8932680" y="2108840"/>
                <a:ext cx="138600" cy="140400"/>
              </a:xfrm>
              <a:prstGeom prst="rect">
                <a:avLst/>
              </a:prstGeom>
            </p:spPr>
          </p:pic>
        </mc:Fallback>
      </mc:AlternateContent>
      <p:grpSp>
        <p:nvGrpSpPr>
          <p:cNvPr id="292" name="Gruppieren 291">
            <a:extLst>
              <a:ext uri="{FF2B5EF4-FFF2-40B4-BE49-F238E27FC236}">
                <a16:creationId xmlns:a16="http://schemas.microsoft.com/office/drawing/2014/main" id="{A8F7FE05-8E9E-0FD0-E4C5-9BE1D7ADD301}"/>
              </a:ext>
            </a:extLst>
          </p:cNvPr>
          <p:cNvGrpSpPr/>
          <p:nvPr/>
        </p:nvGrpSpPr>
        <p:grpSpPr>
          <a:xfrm>
            <a:off x="253800" y="6407600"/>
            <a:ext cx="196200" cy="211680"/>
            <a:chOff x="253800" y="6407600"/>
            <a:chExt cx="196200" cy="211680"/>
          </a:xfrm>
        </p:grpSpPr>
        <mc:AlternateContent xmlns:mc="http://schemas.openxmlformats.org/markup-compatibility/2006" xmlns:p14="http://schemas.microsoft.com/office/powerpoint/2010/main">
          <mc:Choice Requires="p14">
            <p:contentPart p14:bwMode="auto" r:id="rId413">
              <p14:nvContentPartPr>
                <p14:cNvPr id="289" name="Freihand 288">
                  <a:extLst>
                    <a:ext uri="{FF2B5EF4-FFF2-40B4-BE49-F238E27FC236}">
                      <a16:creationId xmlns:a16="http://schemas.microsoft.com/office/drawing/2014/main" id="{F060FC74-9D09-3EF4-CE64-B841921F2AD1}"/>
                    </a:ext>
                  </a:extLst>
                </p14:cNvPr>
                <p14:cNvContentPartPr/>
                <p14:nvPr/>
              </p14:nvContentPartPr>
              <p14:xfrm>
                <a:off x="253800" y="6427760"/>
                <a:ext cx="141480" cy="191520"/>
              </p14:xfrm>
            </p:contentPart>
          </mc:Choice>
          <mc:Fallback xmlns="">
            <p:pic>
              <p:nvPicPr>
                <p:cNvPr id="289" name="Freihand 288">
                  <a:extLst>
                    <a:ext uri="{FF2B5EF4-FFF2-40B4-BE49-F238E27FC236}">
                      <a16:creationId xmlns:a16="http://schemas.microsoft.com/office/drawing/2014/main" id="{F060FC74-9D09-3EF4-CE64-B841921F2AD1}"/>
                    </a:ext>
                  </a:extLst>
                </p:cNvPr>
                <p:cNvPicPr/>
                <p:nvPr/>
              </p:nvPicPr>
              <p:blipFill>
                <a:blip r:embed="rId414"/>
                <a:stretch>
                  <a:fillRect/>
                </a:stretch>
              </p:blipFill>
              <p:spPr>
                <a:xfrm>
                  <a:off x="245160" y="6418760"/>
                  <a:ext cx="1591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415">
              <p14:nvContentPartPr>
                <p14:cNvPr id="290" name="Freihand 289">
                  <a:extLst>
                    <a:ext uri="{FF2B5EF4-FFF2-40B4-BE49-F238E27FC236}">
                      <a16:creationId xmlns:a16="http://schemas.microsoft.com/office/drawing/2014/main" id="{D5556033-81A9-6910-4E93-00114FC230CD}"/>
                    </a:ext>
                  </a:extLst>
                </p14:cNvPr>
                <p14:cNvContentPartPr/>
                <p14:nvPr/>
              </p14:nvContentPartPr>
              <p14:xfrm>
                <a:off x="259920" y="6407600"/>
                <a:ext cx="111960" cy="136800"/>
              </p14:xfrm>
            </p:contentPart>
          </mc:Choice>
          <mc:Fallback xmlns="">
            <p:pic>
              <p:nvPicPr>
                <p:cNvPr id="290" name="Freihand 289">
                  <a:extLst>
                    <a:ext uri="{FF2B5EF4-FFF2-40B4-BE49-F238E27FC236}">
                      <a16:creationId xmlns:a16="http://schemas.microsoft.com/office/drawing/2014/main" id="{D5556033-81A9-6910-4E93-00114FC230CD}"/>
                    </a:ext>
                  </a:extLst>
                </p:cNvPr>
                <p:cNvPicPr/>
                <p:nvPr/>
              </p:nvPicPr>
              <p:blipFill>
                <a:blip r:embed="rId416"/>
                <a:stretch>
                  <a:fillRect/>
                </a:stretch>
              </p:blipFill>
              <p:spPr>
                <a:xfrm>
                  <a:off x="250920" y="6398600"/>
                  <a:ext cx="12960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291" name="Freihand 290">
                  <a:extLst>
                    <a:ext uri="{FF2B5EF4-FFF2-40B4-BE49-F238E27FC236}">
                      <a16:creationId xmlns:a16="http://schemas.microsoft.com/office/drawing/2014/main" id="{50121565-AF34-3A31-98B6-DCF25B0C7951}"/>
                    </a:ext>
                  </a:extLst>
                </p14:cNvPr>
                <p14:cNvContentPartPr/>
                <p14:nvPr/>
              </p14:nvContentPartPr>
              <p14:xfrm>
                <a:off x="261720" y="6423800"/>
                <a:ext cx="188280" cy="159840"/>
              </p14:xfrm>
            </p:contentPart>
          </mc:Choice>
          <mc:Fallback xmlns="">
            <p:pic>
              <p:nvPicPr>
                <p:cNvPr id="291" name="Freihand 290">
                  <a:extLst>
                    <a:ext uri="{FF2B5EF4-FFF2-40B4-BE49-F238E27FC236}">
                      <a16:creationId xmlns:a16="http://schemas.microsoft.com/office/drawing/2014/main" id="{50121565-AF34-3A31-98B6-DCF25B0C7951}"/>
                    </a:ext>
                  </a:extLst>
                </p:cNvPr>
                <p:cNvPicPr/>
                <p:nvPr/>
              </p:nvPicPr>
              <p:blipFill>
                <a:blip r:embed="rId418"/>
                <a:stretch>
                  <a:fillRect/>
                </a:stretch>
              </p:blipFill>
              <p:spPr>
                <a:xfrm>
                  <a:off x="252720" y="6415160"/>
                  <a:ext cx="205920" cy="177480"/>
                </a:xfrm>
                <a:prstGeom prst="rect">
                  <a:avLst/>
                </a:prstGeom>
              </p:spPr>
            </p:pic>
          </mc:Fallback>
        </mc:AlternateContent>
      </p:grpSp>
      <p:grpSp>
        <p:nvGrpSpPr>
          <p:cNvPr id="321" name="Gruppieren 320">
            <a:extLst>
              <a:ext uri="{FF2B5EF4-FFF2-40B4-BE49-F238E27FC236}">
                <a16:creationId xmlns:a16="http://schemas.microsoft.com/office/drawing/2014/main" id="{FC156F31-7DE9-F5BE-04F9-114C2BA77FC8}"/>
              </a:ext>
            </a:extLst>
          </p:cNvPr>
          <p:cNvGrpSpPr/>
          <p:nvPr/>
        </p:nvGrpSpPr>
        <p:grpSpPr>
          <a:xfrm>
            <a:off x="8138520" y="2098400"/>
            <a:ext cx="768600" cy="1080000"/>
            <a:chOff x="8138520" y="2098400"/>
            <a:chExt cx="768600" cy="1080000"/>
          </a:xfrm>
        </p:grpSpPr>
        <mc:AlternateContent xmlns:mc="http://schemas.openxmlformats.org/markup-compatibility/2006" xmlns:p14="http://schemas.microsoft.com/office/powerpoint/2010/main">
          <mc:Choice Requires="p14">
            <p:contentPart p14:bwMode="auto" r:id="rId419">
              <p14:nvContentPartPr>
                <p14:cNvPr id="227" name="Freihand 226">
                  <a:extLst>
                    <a:ext uri="{FF2B5EF4-FFF2-40B4-BE49-F238E27FC236}">
                      <a16:creationId xmlns:a16="http://schemas.microsoft.com/office/drawing/2014/main" id="{9B5566E8-6328-20F4-C072-1647E6584926}"/>
                    </a:ext>
                  </a:extLst>
                </p14:cNvPr>
                <p14:cNvContentPartPr/>
                <p14:nvPr/>
              </p14:nvContentPartPr>
              <p14:xfrm>
                <a:off x="8154720" y="2125400"/>
                <a:ext cx="104760" cy="99000"/>
              </p14:xfrm>
            </p:contentPart>
          </mc:Choice>
          <mc:Fallback xmlns="">
            <p:pic>
              <p:nvPicPr>
                <p:cNvPr id="227" name="Freihand 226">
                  <a:extLst>
                    <a:ext uri="{FF2B5EF4-FFF2-40B4-BE49-F238E27FC236}">
                      <a16:creationId xmlns:a16="http://schemas.microsoft.com/office/drawing/2014/main" id="{9B5566E8-6328-20F4-C072-1647E6584926}"/>
                    </a:ext>
                  </a:extLst>
                </p:cNvPr>
                <p:cNvPicPr/>
                <p:nvPr/>
              </p:nvPicPr>
              <p:blipFill>
                <a:blip r:embed="rId420"/>
                <a:stretch>
                  <a:fillRect/>
                </a:stretch>
              </p:blipFill>
              <p:spPr>
                <a:xfrm>
                  <a:off x="8146080" y="2116400"/>
                  <a:ext cx="12240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228" name="Freihand 227">
                  <a:extLst>
                    <a:ext uri="{FF2B5EF4-FFF2-40B4-BE49-F238E27FC236}">
                      <a16:creationId xmlns:a16="http://schemas.microsoft.com/office/drawing/2014/main" id="{F343C05F-C263-2060-18EE-46D3A16AE71D}"/>
                    </a:ext>
                  </a:extLst>
                </p14:cNvPr>
                <p14:cNvContentPartPr/>
                <p14:nvPr/>
              </p14:nvContentPartPr>
              <p14:xfrm>
                <a:off x="8161920" y="2147000"/>
                <a:ext cx="101160" cy="65880"/>
              </p14:xfrm>
            </p:contentPart>
          </mc:Choice>
          <mc:Fallback xmlns="">
            <p:pic>
              <p:nvPicPr>
                <p:cNvPr id="228" name="Freihand 227">
                  <a:extLst>
                    <a:ext uri="{FF2B5EF4-FFF2-40B4-BE49-F238E27FC236}">
                      <a16:creationId xmlns:a16="http://schemas.microsoft.com/office/drawing/2014/main" id="{F343C05F-C263-2060-18EE-46D3A16AE71D}"/>
                    </a:ext>
                  </a:extLst>
                </p:cNvPr>
                <p:cNvPicPr/>
                <p:nvPr/>
              </p:nvPicPr>
              <p:blipFill>
                <a:blip r:embed="rId422"/>
                <a:stretch>
                  <a:fillRect/>
                </a:stretch>
              </p:blipFill>
              <p:spPr>
                <a:xfrm>
                  <a:off x="8152920" y="2138360"/>
                  <a:ext cx="11880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229" name="Freihand 228">
                  <a:extLst>
                    <a:ext uri="{FF2B5EF4-FFF2-40B4-BE49-F238E27FC236}">
                      <a16:creationId xmlns:a16="http://schemas.microsoft.com/office/drawing/2014/main" id="{F3F6A57E-745B-F248-F41D-BB09830D304B}"/>
                    </a:ext>
                  </a:extLst>
                </p14:cNvPr>
                <p14:cNvContentPartPr/>
                <p14:nvPr/>
              </p14:nvContentPartPr>
              <p14:xfrm>
                <a:off x="8164800" y="2098400"/>
                <a:ext cx="39960" cy="127080"/>
              </p14:xfrm>
            </p:contentPart>
          </mc:Choice>
          <mc:Fallback xmlns="">
            <p:pic>
              <p:nvPicPr>
                <p:cNvPr id="229" name="Freihand 228">
                  <a:extLst>
                    <a:ext uri="{FF2B5EF4-FFF2-40B4-BE49-F238E27FC236}">
                      <a16:creationId xmlns:a16="http://schemas.microsoft.com/office/drawing/2014/main" id="{F3F6A57E-745B-F248-F41D-BB09830D304B}"/>
                    </a:ext>
                  </a:extLst>
                </p:cNvPr>
                <p:cNvPicPr/>
                <p:nvPr/>
              </p:nvPicPr>
              <p:blipFill>
                <a:blip r:embed="rId424"/>
                <a:stretch>
                  <a:fillRect/>
                </a:stretch>
              </p:blipFill>
              <p:spPr>
                <a:xfrm>
                  <a:off x="8155800" y="2089760"/>
                  <a:ext cx="576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230" name="Freihand 229">
                  <a:extLst>
                    <a:ext uri="{FF2B5EF4-FFF2-40B4-BE49-F238E27FC236}">
                      <a16:creationId xmlns:a16="http://schemas.microsoft.com/office/drawing/2014/main" id="{2371D937-7740-5726-C070-C11423A058A5}"/>
                    </a:ext>
                  </a:extLst>
                </p14:cNvPr>
                <p14:cNvContentPartPr/>
                <p14:nvPr/>
              </p14:nvContentPartPr>
              <p14:xfrm>
                <a:off x="8138520" y="2122520"/>
                <a:ext cx="156600" cy="27000"/>
              </p14:xfrm>
            </p:contentPart>
          </mc:Choice>
          <mc:Fallback xmlns="">
            <p:pic>
              <p:nvPicPr>
                <p:cNvPr id="230" name="Freihand 229">
                  <a:extLst>
                    <a:ext uri="{FF2B5EF4-FFF2-40B4-BE49-F238E27FC236}">
                      <a16:creationId xmlns:a16="http://schemas.microsoft.com/office/drawing/2014/main" id="{2371D937-7740-5726-C070-C11423A058A5}"/>
                    </a:ext>
                  </a:extLst>
                </p:cNvPr>
                <p:cNvPicPr/>
                <p:nvPr/>
              </p:nvPicPr>
              <p:blipFill>
                <a:blip r:embed="rId426"/>
                <a:stretch>
                  <a:fillRect/>
                </a:stretch>
              </p:blipFill>
              <p:spPr>
                <a:xfrm>
                  <a:off x="8129520" y="2113520"/>
                  <a:ext cx="17424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257" name="Freihand 256">
                  <a:extLst>
                    <a:ext uri="{FF2B5EF4-FFF2-40B4-BE49-F238E27FC236}">
                      <a16:creationId xmlns:a16="http://schemas.microsoft.com/office/drawing/2014/main" id="{DC215CFC-8394-035B-5E83-0EB3F782F697}"/>
                    </a:ext>
                  </a:extLst>
                </p14:cNvPr>
                <p14:cNvContentPartPr/>
                <p14:nvPr/>
              </p14:nvContentPartPr>
              <p14:xfrm>
                <a:off x="8264160" y="2183000"/>
                <a:ext cx="112680" cy="193320"/>
              </p14:xfrm>
            </p:contentPart>
          </mc:Choice>
          <mc:Fallback xmlns="">
            <p:pic>
              <p:nvPicPr>
                <p:cNvPr id="257" name="Freihand 256">
                  <a:extLst>
                    <a:ext uri="{FF2B5EF4-FFF2-40B4-BE49-F238E27FC236}">
                      <a16:creationId xmlns:a16="http://schemas.microsoft.com/office/drawing/2014/main" id="{DC215CFC-8394-035B-5E83-0EB3F782F697}"/>
                    </a:ext>
                  </a:extLst>
                </p:cNvPr>
                <p:cNvPicPr/>
                <p:nvPr/>
              </p:nvPicPr>
              <p:blipFill>
                <a:blip r:embed="rId428"/>
                <a:stretch>
                  <a:fillRect/>
                </a:stretch>
              </p:blipFill>
              <p:spPr>
                <a:xfrm>
                  <a:off x="8255520" y="2174000"/>
                  <a:ext cx="1303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429">
              <p14:nvContentPartPr>
                <p14:cNvPr id="258" name="Freihand 257">
                  <a:extLst>
                    <a:ext uri="{FF2B5EF4-FFF2-40B4-BE49-F238E27FC236}">
                      <a16:creationId xmlns:a16="http://schemas.microsoft.com/office/drawing/2014/main" id="{EC8C1B3B-AE61-0EDD-9EC0-68F107B093EF}"/>
                    </a:ext>
                  </a:extLst>
                </p14:cNvPr>
                <p14:cNvContentPartPr/>
                <p14:nvPr/>
              </p14:nvContentPartPr>
              <p14:xfrm>
                <a:off x="8446680" y="2189120"/>
                <a:ext cx="94680" cy="180360"/>
              </p14:xfrm>
            </p:contentPart>
          </mc:Choice>
          <mc:Fallback xmlns="">
            <p:pic>
              <p:nvPicPr>
                <p:cNvPr id="258" name="Freihand 257">
                  <a:extLst>
                    <a:ext uri="{FF2B5EF4-FFF2-40B4-BE49-F238E27FC236}">
                      <a16:creationId xmlns:a16="http://schemas.microsoft.com/office/drawing/2014/main" id="{EC8C1B3B-AE61-0EDD-9EC0-68F107B093EF}"/>
                    </a:ext>
                  </a:extLst>
                </p:cNvPr>
                <p:cNvPicPr/>
                <p:nvPr/>
              </p:nvPicPr>
              <p:blipFill>
                <a:blip r:embed="rId430"/>
                <a:stretch>
                  <a:fillRect/>
                </a:stretch>
              </p:blipFill>
              <p:spPr>
                <a:xfrm>
                  <a:off x="8438040" y="2180480"/>
                  <a:ext cx="112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259" name="Freihand 258">
                  <a:extLst>
                    <a:ext uri="{FF2B5EF4-FFF2-40B4-BE49-F238E27FC236}">
                      <a16:creationId xmlns:a16="http://schemas.microsoft.com/office/drawing/2014/main" id="{641FA7EA-AFAE-D3A1-E697-FCE24A3EA34A}"/>
                    </a:ext>
                  </a:extLst>
                </p14:cNvPr>
                <p14:cNvContentPartPr/>
                <p14:nvPr/>
              </p14:nvContentPartPr>
              <p14:xfrm>
                <a:off x="8579520" y="2147720"/>
                <a:ext cx="69840" cy="185760"/>
              </p14:xfrm>
            </p:contentPart>
          </mc:Choice>
          <mc:Fallback xmlns="">
            <p:pic>
              <p:nvPicPr>
                <p:cNvPr id="259" name="Freihand 258">
                  <a:extLst>
                    <a:ext uri="{FF2B5EF4-FFF2-40B4-BE49-F238E27FC236}">
                      <a16:creationId xmlns:a16="http://schemas.microsoft.com/office/drawing/2014/main" id="{641FA7EA-AFAE-D3A1-E697-FCE24A3EA34A}"/>
                    </a:ext>
                  </a:extLst>
                </p:cNvPr>
                <p:cNvPicPr/>
                <p:nvPr/>
              </p:nvPicPr>
              <p:blipFill>
                <a:blip r:embed="rId432"/>
                <a:stretch>
                  <a:fillRect/>
                </a:stretch>
              </p:blipFill>
              <p:spPr>
                <a:xfrm>
                  <a:off x="8570880" y="2138720"/>
                  <a:ext cx="8748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260" name="Freihand 259">
                  <a:extLst>
                    <a:ext uri="{FF2B5EF4-FFF2-40B4-BE49-F238E27FC236}">
                      <a16:creationId xmlns:a16="http://schemas.microsoft.com/office/drawing/2014/main" id="{367CC47C-6531-B81A-9DEB-638C5F05D23C}"/>
                    </a:ext>
                  </a:extLst>
                </p14:cNvPr>
                <p14:cNvContentPartPr/>
                <p14:nvPr/>
              </p14:nvContentPartPr>
              <p14:xfrm>
                <a:off x="8638560" y="2247800"/>
                <a:ext cx="56520" cy="231120"/>
              </p14:xfrm>
            </p:contentPart>
          </mc:Choice>
          <mc:Fallback xmlns="">
            <p:pic>
              <p:nvPicPr>
                <p:cNvPr id="260" name="Freihand 259">
                  <a:extLst>
                    <a:ext uri="{FF2B5EF4-FFF2-40B4-BE49-F238E27FC236}">
                      <a16:creationId xmlns:a16="http://schemas.microsoft.com/office/drawing/2014/main" id="{367CC47C-6531-B81A-9DEB-638C5F05D23C}"/>
                    </a:ext>
                  </a:extLst>
                </p:cNvPr>
                <p:cNvPicPr/>
                <p:nvPr/>
              </p:nvPicPr>
              <p:blipFill>
                <a:blip r:embed="rId434"/>
                <a:stretch>
                  <a:fillRect/>
                </a:stretch>
              </p:blipFill>
              <p:spPr>
                <a:xfrm>
                  <a:off x="8629560" y="2239160"/>
                  <a:ext cx="741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262" name="Freihand 261">
                  <a:extLst>
                    <a:ext uri="{FF2B5EF4-FFF2-40B4-BE49-F238E27FC236}">
                      <a16:creationId xmlns:a16="http://schemas.microsoft.com/office/drawing/2014/main" id="{DE812143-3F48-B854-4F95-AD2DB9CC4045}"/>
                    </a:ext>
                  </a:extLst>
                </p14:cNvPr>
                <p14:cNvContentPartPr/>
                <p14:nvPr/>
              </p14:nvContentPartPr>
              <p14:xfrm>
                <a:off x="8789040" y="2149160"/>
                <a:ext cx="118080" cy="250920"/>
              </p14:xfrm>
            </p:contentPart>
          </mc:Choice>
          <mc:Fallback xmlns="">
            <p:pic>
              <p:nvPicPr>
                <p:cNvPr id="262" name="Freihand 261">
                  <a:extLst>
                    <a:ext uri="{FF2B5EF4-FFF2-40B4-BE49-F238E27FC236}">
                      <a16:creationId xmlns:a16="http://schemas.microsoft.com/office/drawing/2014/main" id="{DE812143-3F48-B854-4F95-AD2DB9CC4045}"/>
                    </a:ext>
                  </a:extLst>
                </p:cNvPr>
                <p:cNvPicPr/>
                <p:nvPr/>
              </p:nvPicPr>
              <p:blipFill>
                <a:blip r:embed="rId436"/>
                <a:stretch>
                  <a:fillRect/>
                </a:stretch>
              </p:blipFill>
              <p:spPr>
                <a:xfrm>
                  <a:off x="8780040" y="2140520"/>
                  <a:ext cx="135720" cy="26856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263" name="Freihand 262">
                  <a:extLst>
                    <a:ext uri="{FF2B5EF4-FFF2-40B4-BE49-F238E27FC236}">
                      <a16:creationId xmlns:a16="http://schemas.microsoft.com/office/drawing/2014/main" id="{EBAF1CC0-8254-A7EB-1D8F-8C99E0D4774D}"/>
                    </a:ext>
                  </a:extLst>
                </p14:cNvPr>
                <p14:cNvContentPartPr/>
                <p14:nvPr/>
              </p14:nvContentPartPr>
              <p14:xfrm>
                <a:off x="8172000" y="2524640"/>
                <a:ext cx="157680" cy="207720"/>
              </p14:xfrm>
            </p:contentPart>
          </mc:Choice>
          <mc:Fallback xmlns="">
            <p:pic>
              <p:nvPicPr>
                <p:cNvPr id="263" name="Freihand 262">
                  <a:extLst>
                    <a:ext uri="{FF2B5EF4-FFF2-40B4-BE49-F238E27FC236}">
                      <a16:creationId xmlns:a16="http://schemas.microsoft.com/office/drawing/2014/main" id="{EBAF1CC0-8254-A7EB-1D8F-8C99E0D4774D}"/>
                    </a:ext>
                  </a:extLst>
                </p:cNvPr>
                <p:cNvPicPr/>
                <p:nvPr/>
              </p:nvPicPr>
              <p:blipFill>
                <a:blip r:embed="rId438"/>
                <a:stretch>
                  <a:fillRect/>
                </a:stretch>
              </p:blipFill>
              <p:spPr>
                <a:xfrm>
                  <a:off x="8163000" y="2516000"/>
                  <a:ext cx="17532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264" name="Freihand 263">
                  <a:extLst>
                    <a:ext uri="{FF2B5EF4-FFF2-40B4-BE49-F238E27FC236}">
                      <a16:creationId xmlns:a16="http://schemas.microsoft.com/office/drawing/2014/main" id="{5D945D9A-3AD9-B68B-5DEE-F4CCD7CC8053}"/>
                    </a:ext>
                  </a:extLst>
                </p14:cNvPr>
                <p14:cNvContentPartPr/>
                <p14:nvPr/>
              </p14:nvContentPartPr>
              <p14:xfrm>
                <a:off x="8355960" y="2530760"/>
                <a:ext cx="107280" cy="208800"/>
              </p14:xfrm>
            </p:contentPart>
          </mc:Choice>
          <mc:Fallback xmlns="">
            <p:pic>
              <p:nvPicPr>
                <p:cNvPr id="264" name="Freihand 263">
                  <a:extLst>
                    <a:ext uri="{FF2B5EF4-FFF2-40B4-BE49-F238E27FC236}">
                      <a16:creationId xmlns:a16="http://schemas.microsoft.com/office/drawing/2014/main" id="{5D945D9A-3AD9-B68B-5DEE-F4CCD7CC8053}"/>
                    </a:ext>
                  </a:extLst>
                </p:cNvPr>
                <p:cNvPicPr/>
                <p:nvPr/>
              </p:nvPicPr>
              <p:blipFill>
                <a:blip r:embed="rId440"/>
                <a:stretch>
                  <a:fillRect/>
                </a:stretch>
              </p:blipFill>
              <p:spPr>
                <a:xfrm>
                  <a:off x="8347320" y="2521760"/>
                  <a:ext cx="12492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265" name="Freihand 264">
                  <a:extLst>
                    <a:ext uri="{FF2B5EF4-FFF2-40B4-BE49-F238E27FC236}">
                      <a16:creationId xmlns:a16="http://schemas.microsoft.com/office/drawing/2014/main" id="{6ED91B59-5953-345E-9730-E9851CE5C5FB}"/>
                    </a:ext>
                  </a:extLst>
                </p14:cNvPr>
                <p14:cNvContentPartPr/>
                <p14:nvPr/>
              </p14:nvContentPartPr>
              <p14:xfrm>
                <a:off x="8495280" y="2559560"/>
                <a:ext cx="78840" cy="177840"/>
              </p14:xfrm>
            </p:contentPart>
          </mc:Choice>
          <mc:Fallback xmlns="">
            <p:pic>
              <p:nvPicPr>
                <p:cNvPr id="265" name="Freihand 264">
                  <a:extLst>
                    <a:ext uri="{FF2B5EF4-FFF2-40B4-BE49-F238E27FC236}">
                      <a16:creationId xmlns:a16="http://schemas.microsoft.com/office/drawing/2014/main" id="{6ED91B59-5953-345E-9730-E9851CE5C5FB}"/>
                    </a:ext>
                  </a:extLst>
                </p:cNvPr>
                <p:cNvPicPr/>
                <p:nvPr/>
              </p:nvPicPr>
              <p:blipFill>
                <a:blip r:embed="rId442"/>
                <a:stretch>
                  <a:fillRect/>
                </a:stretch>
              </p:blipFill>
              <p:spPr>
                <a:xfrm>
                  <a:off x="8486280" y="2550920"/>
                  <a:ext cx="964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266" name="Freihand 265">
                  <a:extLst>
                    <a:ext uri="{FF2B5EF4-FFF2-40B4-BE49-F238E27FC236}">
                      <a16:creationId xmlns:a16="http://schemas.microsoft.com/office/drawing/2014/main" id="{7F4E6900-C285-E1A6-B1DA-5BF0E82013E7}"/>
                    </a:ext>
                  </a:extLst>
                </p14:cNvPr>
                <p14:cNvContentPartPr/>
                <p14:nvPr/>
              </p14:nvContentPartPr>
              <p14:xfrm>
                <a:off x="8593200" y="2774480"/>
                <a:ext cx="8640" cy="83520"/>
              </p14:xfrm>
            </p:contentPart>
          </mc:Choice>
          <mc:Fallback xmlns="">
            <p:pic>
              <p:nvPicPr>
                <p:cNvPr id="266" name="Freihand 265">
                  <a:extLst>
                    <a:ext uri="{FF2B5EF4-FFF2-40B4-BE49-F238E27FC236}">
                      <a16:creationId xmlns:a16="http://schemas.microsoft.com/office/drawing/2014/main" id="{7F4E6900-C285-E1A6-B1DA-5BF0E82013E7}"/>
                    </a:ext>
                  </a:extLst>
                </p:cNvPr>
                <p:cNvPicPr/>
                <p:nvPr/>
              </p:nvPicPr>
              <p:blipFill>
                <a:blip r:embed="rId444"/>
                <a:stretch>
                  <a:fillRect/>
                </a:stretch>
              </p:blipFill>
              <p:spPr>
                <a:xfrm>
                  <a:off x="8584200" y="2765840"/>
                  <a:ext cx="2628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269" name="Freihand 268">
                  <a:extLst>
                    <a:ext uri="{FF2B5EF4-FFF2-40B4-BE49-F238E27FC236}">
                      <a16:creationId xmlns:a16="http://schemas.microsoft.com/office/drawing/2014/main" id="{54E5403B-41E0-DADD-7483-1CBDC6B81502}"/>
                    </a:ext>
                  </a:extLst>
                </p14:cNvPr>
                <p14:cNvContentPartPr/>
                <p14:nvPr/>
              </p14:nvContentPartPr>
              <p14:xfrm>
                <a:off x="8651520" y="2581880"/>
                <a:ext cx="49680" cy="126720"/>
              </p14:xfrm>
            </p:contentPart>
          </mc:Choice>
          <mc:Fallback xmlns="">
            <p:pic>
              <p:nvPicPr>
                <p:cNvPr id="269" name="Freihand 268">
                  <a:extLst>
                    <a:ext uri="{FF2B5EF4-FFF2-40B4-BE49-F238E27FC236}">
                      <a16:creationId xmlns:a16="http://schemas.microsoft.com/office/drawing/2014/main" id="{54E5403B-41E0-DADD-7483-1CBDC6B81502}"/>
                    </a:ext>
                  </a:extLst>
                </p:cNvPr>
                <p:cNvPicPr/>
                <p:nvPr/>
              </p:nvPicPr>
              <p:blipFill>
                <a:blip r:embed="rId446"/>
                <a:stretch>
                  <a:fillRect/>
                </a:stretch>
              </p:blipFill>
              <p:spPr>
                <a:xfrm>
                  <a:off x="8642520" y="2572880"/>
                  <a:ext cx="6732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270" name="Freihand 269">
                  <a:extLst>
                    <a:ext uri="{FF2B5EF4-FFF2-40B4-BE49-F238E27FC236}">
                      <a16:creationId xmlns:a16="http://schemas.microsoft.com/office/drawing/2014/main" id="{1B203BE5-5059-5CF8-5A4A-5D32C4D8526E}"/>
                    </a:ext>
                  </a:extLst>
                </p14:cNvPr>
                <p14:cNvContentPartPr/>
                <p14:nvPr/>
              </p14:nvContentPartPr>
              <p14:xfrm>
                <a:off x="8754840" y="2556320"/>
                <a:ext cx="114120" cy="191160"/>
              </p14:xfrm>
            </p:contentPart>
          </mc:Choice>
          <mc:Fallback xmlns="">
            <p:pic>
              <p:nvPicPr>
                <p:cNvPr id="270" name="Freihand 269">
                  <a:extLst>
                    <a:ext uri="{FF2B5EF4-FFF2-40B4-BE49-F238E27FC236}">
                      <a16:creationId xmlns:a16="http://schemas.microsoft.com/office/drawing/2014/main" id="{1B203BE5-5059-5CF8-5A4A-5D32C4D8526E}"/>
                    </a:ext>
                  </a:extLst>
                </p:cNvPr>
                <p:cNvPicPr/>
                <p:nvPr/>
              </p:nvPicPr>
              <p:blipFill>
                <a:blip r:embed="rId448"/>
                <a:stretch>
                  <a:fillRect/>
                </a:stretch>
              </p:blipFill>
              <p:spPr>
                <a:xfrm>
                  <a:off x="8745840" y="2547680"/>
                  <a:ext cx="1317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272" name="Freihand 271">
                  <a:extLst>
                    <a:ext uri="{FF2B5EF4-FFF2-40B4-BE49-F238E27FC236}">
                      <a16:creationId xmlns:a16="http://schemas.microsoft.com/office/drawing/2014/main" id="{C0B65452-21E9-FD4B-06C5-50AF25207E4A}"/>
                    </a:ext>
                  </a:extLst>
                </p14:cNvPr>
                <p14:cNvContentPartPr/>
                <p14:nvPr/>
              </p14:nvContentPartPr>
              <p14:xfrm>
                <a:off x="8155440" y="2936480"/>
                <a:ext cx="144720" cy="165240"/>
              </p14:xfrm>
            </p:contentPart>
          </mc:Choice>
          <mc:Fallback xmlns="">
            <p:pic>
              <p:nvPicPr>
                <p:cNvPr id="272" name="Freihand 271">
                  <a:extLst>
                    <a:ext uri="{FF2B5EF4-FFF2-40B4-BE49-F238E27FC236}">
                      <a16:creationId xmlns:a16="http://schemas.microsoft.com/office/drawing/2014/main" id="{C0B65452-21E9-FD4B-06C5-50AF25207E4A}"/>
                    </a:ext>
                  </a:extLst>
                </p:cNvPr>
                <p:cNvPicPr/>
                <p:nvPr/>
              </p:nvPicPr>
              <p:blipFill>
                <a:blip r:embed="rId450"/>
                <a:stretch>
                  <a:fillRect/>
                </a:stretch>
              </p:blipFill>
              <p:spPr>
                <a:xfrm>
                  <a:off x="8146440" y="2927840"/>
                  <a:ext cx="1623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273" name="Freihand 272">
                  <a:extLst>
                    <a:ext uri="{FF2B5EF4-FFF2-40B4-BE49-F238E27FC236}">
                      <a16:creationId xmlns:a16="http://schemas.microsoft.com/office/drawing/2014/main" id="{F1AD24B9-4EA1-78FC-2DF4-1057724ED06A}"/>
                    </a:ext>
                  </a:extLst>
                </p14:cNvPr>
                <p14:cNvContentPartPr/>
                <p14:nvPr/>
              </p14:nvContentPartPr>
              <p14:xfrm>
                <a:off x="8355960" y="2936840"/>
                <a:ext cx="49320" cy="154800"/>
              </p14:xfrm>
            </p:contentPart>
          </mc:Choice>
          <mc:Fallback xmlns="">
            <p:pic>
              <p:nvPicPr>
                <p:cNvPr id="273" name="Freihand 272">
                  <a:extLst>
                    <a:ext uri="{FF2B5EF4-FFF2-40B4-BE49-F238E27FC236}">
                      <a16:creationId xmlns:a16="http://schemas.microsoft.com/office/drawing/2014/main" id="{F1AD24B9-4EA1-78FC-2DF4-1057724ED06A}"/>
                    </a:ext>
                  </a:extLst>
                </p:cNvPr>
                <p:cNvPicPr/>
                <p:nvPr/>
              </p:nvPicPr>
              <p:blipFill>
                <a:blip r:embed="rId452"/>
                <a:stretch>
                  <a:fillRect/>
                </a:stretch>
              </p:blipFill>
              <p:spPr>
                <a:xfrm>
                  <a:off x="8347320" y="2928200"/>
                  <a:ext cx="66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274" name="Freihand 273">
                  <a:extLst>
                    <a:ext uri="{FF2B5EF4-FFF2-40B4-BE49-F238E27FC236}">
                      <a16:creationId xmlns:a16="http://schemas.microsoft.com/office/drawing/2014/main" id="{A94491C6-615E-05E2-91BD-A717FE7BD4CF}"/>
                    </a:ext>
                  </a:extLst>
                </p14:cNvPr>
                <p14:cNvContentPartPr/>
                <p14:nvPr/>
              </p14:nvContentPartPr>
              <p14:xfrm>
                <a:off x="8451000" y="2928560"/>
                <a:ext cx="79920" cy="165600"/>
              </p14:xfrm>
            </p:contentPart>
          </mc:Choice>
          <mc:Fallback xmlns="">
            <p:pic>
              <p:nvPicPr>
                <p:cNvPr id="274" name="Freihand 273">
                  <a:extLst>
                    <a:ext uri="{FF2B5EF4-FFF2-40B4-BE49-F238E27FC236}">
                      <a16:creationId xmlns:a16="http://schemas.microsoft.com/office/drawing/2014/main" id="{A94491C6-615E-05E2-91BD-A717FE7BD4CF}"/>
                    </a:ext>
                  </a:extLst>
                </p:cNvPr>
                <p:cNvPicPr/>
                <p:nvPr/>
              </p:nvPicPr>
              <p:blipFill>
                <a:blip r:embed="rId454"/>
                <a:stretch>
                  <a:fillRect/>
                </a:stretch>
              </p:blipFill>
              <p:spPr>
                <a:xfrm>
                  <a:off x="8442000" y="2919560"/>
                  <a:ext cx="975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275" name="Freihand 274">
                  <a:extLst>
                    <a:ext uri="{FF2B5EF4-FFF2-40B4-BE49-F238E27FC236}">
                      <a16:creationId xmlns:a16="http://schemas.microsoft.com/office/drawing/2014/main" id="{25459F72-0980-A7E2-485E-DE0C51D2370A}"/>
                    </a:ext>
                  </a:extLst>
                </p14:cNvPr>
                <p14:cNvContentPartPr/>
                <p14:nvPr/>
              </p14:nvContentPartPr>
              <p14:xfrm>
                <a:off x="8583840" y="3103520"/>
                <a:ext cx="5400" cy="74880"/>
              </p14:xfrm>
            </p:contentPart>
          </mc:Choice>
          <mc:Fallback xmlns="">
            <p:pic>
              <p:nvPicPr>
                <p:cNvPr id="275" name="Freihand 274">
                  <a:extLst>
                    <a:ext uri="{FF2B5EF4-FFF2-40B4-BE49-F238E27FC236}">
                      <a16:creationId xmlns:a16="http://schemas.microsoft.com/office/drawing/2014/main" id="{25459F72-0980-A7E2-485E-DE0C51D2370A}"/>
                    </a:ext>
                  </a:extLst>
                </p:cNvPr>
                <p:cNvPicPr/>
                <p:nvPr/>
              </p:nvPicPr>
              <p:blipFill>
                <a:blip r:embed="rId456"/>
                <a:stretch>
                  <a:fillRect/>
                </a:stretch>
              </p:blipFill>
              <p:spPr>
                <a:xfrm>
                  <a:off x="8574840" y="3094880"/>
                  <a:ext cx="230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276" name="Freihand 275">
                  <a:extLst>
                    <a:ext uri="{FF2B5EF4-FFF2-40B4-BE49-F238E27FC236}">
                      <a16:creationId xmlns:a16="http://schemas.microsoft.com/office/drawing/2014/main" id="{E8FD40DE-49E1-2B64-170B-99761BD90491}"/>
                    </a:ext>
                  </a:extLst>
                </p14:cNvPr>
                <p14:cNvContentPartPr/>
                <p14:nvPr/>
              </p14:nvContentPartPr>
              <p14:xfrm>
                <a:off x="8623440" y="2944040"/>
                <a:ext cx="77400" cy="163440"/>
              </p14:xfrm>
            </p:contentPart>
          </mc:Choice>
          <mc:Fallback xmlns="">
            <p:pic>
              <p:nvPicPr>
                <p:cNvPr id="276" name="Freihand 275">
                  <a:extLst>
                    <a:ext uri="{FF2B5EF4-FFF2-40B4-BE49-F238E27FC236}">
                      <a16:creationId xmlns:a16="http://schemas.microsoft.com/office/drawing/2014/main" id="{E8FD40DE-49E1-2B64-170B-99761BD90491}"/>
                    </a:ext>
                  </a:extLst>
                </p:cNvPr>
                <p:cNvPicPr/>
                <p:nvPr/>
              </p:nvPicPr>
              <p:blipFill>
                <a:blip r:embed="rId458"/>
                <a:stretch>
                  <a:fillRect/>
                </a:stretch>
              </p:blipFill>
              <p:spPr>
                <a:xfrm>
                  <a:off x="8614440" y="2935040"/>
                  <a:ext cx="950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277" name="Freihand 276">
                  <a:extLst>
                    <a:ext uri="{FF2B5EF4-FFF2-40B4-BE49-F238E27FC236}">
                      <a16:creationId xmlns:a16="http://schemas.microsoft.com/office/drawing/2014/main" id="{AFFE0F80-2947-BBA3-1DA4-580CA50774F4}"/>
                    </a:ext>
                  </a:extLst>
                </p14:cNvPr>
                <p14:cNvContentPartPr/>
                <p14:nvPr/>
              </p14:nvContentPartPr>
              <p14:xfrm>
                <a:off x="8741160" y="2950160"/>
                <a:ext cx="114840" cy="175320"/>
              </p14:xfrm>
            </p:contentPart>
          </mc:Choice>
          <mc:Fallback xmlns="">
            <p:pic>
              <p:nvPicPr>
                <p:cNvPr id="277" name="Freihand 276">
                  <a:extLst>
                    <a:ext uri="{FF2B5EF4-FFF2-40B4-BE49-F238E27FC236}">
                      <a16:creationId xmlns:a16="http://schemas.microsoft.com/office/drawing/2014/main" id="{AFFE0F80-2947-BBA3-1DA4-580CA50774F4}"/>
                    </a:ext>
                  </a:extLst>
                </p:cNvPr>
                <p:cNvPicPr/>
                <p:nvPr/>
              </p:nvPicPr>
              <p:blipFill>
                <a:blip r:embed="rId460"/>
                <a:stretch>
                  <a:fillRect/>
                </a:stretch>
              </p:blipFill>
              <p:spPr>
                <a:xfrm>
                  <a:off x="8732520" y="2941160"/>
                  <a:ext cx="1324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20" name="Freihand 319">
                  <a:extLst>
                    <a:ext uri="{FF2B5EF4-FFF2-40B4-BE49-F238E27FC236}">
                      <a16:creationId xmlns:a16="http://schemas.microsoft.com/office/drawing/2014/main" id="{817DCE29-BDAF-1592-321D-6559D9D8BC35}"/>
                    </a:ext>
                  </a:extLst>
                </p14:cNvPr>
                <p14:cNvContentPartPr/>
                <p14:nvPr/>
              </p14:nvContentPartPr>
              <p14:xfrm>
                <a:off x="8699040" y="2177960"/>
                <a:ext cx="72360" cy="138960"/>
              </p14:xfrm>
            </p:contentPart>
          </mc:Choice>
          <mc:Fallback xmlns="">
            <p:pic>
              <p:nvPicPr>
                <p:cNvPr id="320" name="Freihand 319">
                  <a:extLst>
                    <a:ext uri="{FF2B5EF4-FFF2-40B4-BE49-F238E27FC236}">
                      <a16:creationId xmlns:a16="http://schemas.microsoft.com/office/drawing/2014/main" id="{817DCE29-BDAF-1592-321D-6559D9D8BC35}"/>
                    </a:ext>
                  </a:extLst>
                </p:cNvPr>
                <p:cNvPicPr/>
                <p:nvPr/>
              </p:nvPicPr>
              <p:blipFill>
                <a:blip r:embed="rId462"/>
                <a:stretch>
                  <a:fillRect/>
                </a:stretch>
              </p:blipFill>
              <p:spPr>
                <a:xfrm>
                  <a:off x="8690400" y="2169320"/>
                  <a:ext cx="90000" cy="156600"/>
                </a:xfrm>
                <a:prstGeom prst="rect">
                  <a:avLst/>
                </a:prstGeom>
              </p:spPr>
            </p:pic>
          </mc:Fallback>
        </mc:AlternateContent>
      </p:grpSp>
      <p:grpSp>
        <p:nvGrpSpPr>
          <p:cNvPr id="323" name="Gruppieren 322">
            <a:extLst>
              <a:ext uri="{FF2B5EF4-FFF2-40B4-BE49-F238E27FC236}">
                <a16:creationId xmlns:a16="http://schemas.microsoft.com/office/drawing/2014/main" id="{4028CE30-5BB0-5247-E726-8CD93907A6B2}"/>
              </a:ext>
            </a:extLst>
          </p:cNvPr>
          <p:cNvGrpSpPr/>
          <p:nvPr/>
        </p:nvGrpSpPr>
        <p:grpSpPr>
          <a:xfrm>
            <a:off x="2226600" y="5493920"/>
            <a:ext cx="861840" cy="375120"/>
            <a:chOff x="2226600" y="5493920"/>
            <a:chExt cx="861840" cy="375120"/>
          </a:xfrm>
        </p:grpSpPr>
        <mc:AlternateContent xmlns:mc="http://schemas.openxmlformats.org/markup-compatibility/2006" xmlns:p14="http://schemas.microsoft.com/office/powerpoint/2010/main">
          <mc:Choice Requires="p14">
            <p:contentPart p14:bwMode="auto" r:id="rId463">
              <p14:nvContentPartPr>
                <p14:cNvPr id="280" name="Freihand 279">
                  <a:extLst>
                    <a:ext uri="{FF2B5EF4-FFF2-40B4-BE49-F238E27FC236}">
                      <a16:creationId xmlns:a16="http://schemas.microsoft.com/office/drawing/2014/main" id="{E9AD74E1-E6B3-2484-7D7B-F0915079DBB5}"/>
                    </a:ext>
                  </a:extLst>
                </p14:cNvPr>
                <p14:cNvContentPartPr/>
                <p14:nvPr/>
              </p14:nvContentPartPr>
              <p14:xfrm>
                <a:off x="2230200" y="5721440"/>
                <a:ext cx="100080" cy="33120"/>
              </p14:xfrm>
            </p:contentPart>
          </mc:Choice>
          <mc:Fallback xmlns="">
            <p:pic>
              <p:nvPicPr>
                <p:cNvPr id="280" name="Freihand 279">
                  <a:extLst>
                    <a:ext uri="{FF2B5EF4-FFF2-40B4-BE49-F238E27FC236}">
                      <a16:creationId xmlns:a16="http://schemas.microsoft.com/office/drawing/2014/main" id="{E9AD74E1-E6B3-2484-7D7B-F0915079DBB5}"/>
                    </a:ext>
                  </a:extLst>
                </p:cNvPr>
                <p:cNvPicPr/>
                <p:nvPr/>
              </p:nvPicPr>
              <p:blipFill>
                <a:blip r:embed="rId464"/>
                <a:stretch>
                  <a:fillRect/>
                </a:stretch>
              </p:blipFill>
              <p:spPr>
                <a:xfrm>
                  <a:off x="2221560" y="5712440"/>
                  <a:ext cx="117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465">
              <p14:nvContentPartPr>
                <p14:cNvPr id="281" name="Freihand 280">
                  <a:extLst>
                    <a:ext uri="{FF2B5EF4-FFF2-40B4-BE49-F238E27FC236}">
                      <a16:creationId xmlns:a16="http://schemas.microsoft.com/office/drawing/2014/main" id="{81DD3055-8947-15DC-8181-1A678CF24974}"/>
                    </a:ext>
                  </a:extLst>
                </p14:cNvPr>
                <p14:cNvContentPartPr/>
                <p14:nvPr/>
              </p14:nvContentPartPr>
              <p14:xfrm>
                <a:off x="2226600" y="5797040"/>
                <a:ext cx="105120" cy="14760"/>
              </p14:xfrm>
            </p:contentPart>
          </mc:Choice>
          <mc:Fallback xmlns="">
            <p:pic>
              <p:nvPicPr>
                <p:cNvPr id="281" name="Freihand 280">
                  <a:extLst>
                    <a:ext uri="{FF2B5EF4-FFF2-40B4-BE49-F238E27FC236}">
                      <a16:creationId xmlns:a16="http://schemas.microsoft.com/office/drawing/2014/main" id="{81DD3055-8947-15DC-8181-1A678CF24974}"/>
                    </a:ext>
                  </a:extLst>
                </p:cNvPr>
                <p:cNvPicPr/>
                <p:nvPr/>
              </p:nvPicPr>
              <p:blipFill>
                <a:blip r:embed="rId466"/>
                <a:stretch>
                  <a:fillRect/>
                </a:stretch>
              </p:blipFill>
              <p:spPr>
                <a:xfrm>
                  <a:off x="2217960" y="5788400"/>
                  <a:ext cx="1227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67">
              <p14:nvContentPartPr>
                <p14:cNvPr id="282" name="Freihand 281">
                  <a:extLst>
                    <a:ext uri="{FF2B5EF4-FFF2-40B4-BE49-F238E27FC236}">
                      <a16:creationId xmlns:a16="http://schemas.microsoft.com/office/drawing/2014/main" id="{1D27FC4E-3B5F-6690-CAD5-95964EE8C05D}"/>
                    </a:ext>
                  </a:extLst>
                </p14:cNvPr>
                <p14:cNvContentPartPr/>
                <p14:nvPr/>
              </p14:nvContentPartPr>
              <p14:xfrm>
                <a:off x="2442600" y="5597600"/>
                <a:ext cx="117720" cy="271440"/>
              </p14:xfrm>
            </p:contentPart>
          </mc:Choice>
          <mc:Fallback xmlns="">
            <p:pic>
              <p:nvPicPr>
                <p:cNvPr id="282" name="Freihand 281">
                  <a:extLst>
                    <a:ext uri="{FF2B5EF4-FFF2-40B4-BE49-F238E27FC236}">
                      <a16:creationId xmlns:a16="http://schemas.microsoft.com/office/drawing/2014/main" id="{1D27FC4E-3B5F-6690-CAD5-95964EE8C05D}"/>
                    </a:ext>
                  </a:extLst>
                </p:cNvPr>
                <p:cNvPicPr/>
                <p:nvPr/>
              </p:nvPicPr>
              <p:blipFill>
                <a:blip r:embed="rId468"/>
                <a:stretch>
                  <a:fillRect/>
                </a:stretch>
              </p:blipFill>
              <p:spPr>
                <a:xfrm>
                  <a:off x="2433600" y="5588960"/>
                  <a:ext cx="13536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469">
              <p14:nvContentPartPr>
                <p14:cNvPr id="283" name="Freihand 282">
                  <a:extLst>
                    <a:ext uri="{FF2B5EF4-FFF2-40B4-BE49-F238E27FC236}">
                      <a16:creationId xmlns:a16="http://schemas.microsoft.com/office/drawing/2014/main" id="{A433B600-F3B2-9ECC-BDD0-86DD9142246B}"/>
                    </a:ext>
                  </a:extLst>
                </p14:cNvPr>
                <p14:cNvContentPartPr/>
                <p14:nvPr/>
              </p14:nvContentPartPr>
              <p14:xfrm>
                <a:off x="2622600" y="5597240"/>
                <a:ext cx="101520" cy="185400"/>
              </p14:xfrm>
            </p:contentPart>
          </mc:Choice>
          <mc:Fallback xmlns="">
            <p:pic>
              <p:nvPicPr>
                <p:cNvPr id="283" name="Freihand 282">
                  <a:extLst>
                    <a:ext uri="{FF2B5EF4-FFF2-40B4-BE49-F238E27FC236}">
                      <a16:creationId xmlns:a16="http://schemas.microsoft.com/office/drawing/2014/main" id="{A433B600-F3B2-9ECC-BDD0-86DD9142246B}"/>
                    </a:ext>
                  </a:extLst>
                </p:cNvPr>
                <p:cNvPicPr/>
                <p:nvPr/>
              </p:nvPicPr>
              <p:blipFill>
                <a:blip r:embed="rId470"/>
                <a:stretch>
                  <a:fillRect/>
                </a:stretch>
              </p:blipFill>
              <p:spPr>
                <a:xfrm>
                  <a:off x="2613600" y="5588240"/>
                  <a:ext cx="11916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471">
              <p14:nvContentPartPr>
                <p14:cNvPr id="284" name="Freihand 283">
                  <a:extLst>
                    <a:ext uri="{FF2B5EF4-FFF2-40B4-BE49-F238E27FC236}">
                      <a16:creationId xmlns:a16="http://schemas.microsoft.com/office/drawing/2014/main" id="{C64FFB08-E576-7509-E97F-F89C78E9BCA9}"/>
                    </a:ext>
                  </a:extLst>
                </p14:cNvPr>
                <p14:cNvContentPartPr/>
                <p14:nvPr/>
              </p14:nvContentPartPr>
              <p14:xfrm>
                <a:off x="2771280" y="5547560"/>
                <a:ext cx="72360" cy="222120"/>
              </p14:xfrm>
            </p:contentPart>
          </mc:Choice>
          <mc:Fallback xmlns="">
            <p:pic>
              <p:nvPicPr>
                <p:cNvPr id="284" name="Freihand 283">
                  <a:extLst>
                    <a:ext uri="{FF2B5EF4-FFF2-40B4-BE49-F238E27FC236}">
                      <a16:creationId xmlns:a16="http://schemas.microsoft.com/office/drawing/2014/main" id="{C64FFB08-E576-7509-E97F-F89C78E9BCA9}"/>
                    </a:ext>
                  </a:extLst>
                </p:cNvPr>
                <p:cNvPicPr/>
                <p:nvPr/>
              </p:nvPicPr>
              <p:blipFill>
                <a:blip r:embed="rId472"/>
                <a:stretch>
                  <a:fillRect/>
                </a:stretch>
              </p:blipFill>
              <p:spPr>
                <a:xfrm>
                  <a:off x="2762640" y="5538560"/>
                  <a:ext cx="9000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473">
              <p14:nvContentPartPr>
                <p14:cNvPr id="285" name="Freihand 284">
                  <a:extLst>
                    <a:ext uri="{FF2B5EF4-FFF2-40B4-BE49-F238E27FC236}">
                      <a16:creationId xmlns:a16="http://schemas.microsoft.com/office/drawing/2014/main" id="{4996FBDB-C073-67AF-43DF-46800655AACB}"/>
                    </a:ext>
                  </a:extLst>
                </p14:cNvPr>
                <p14:cNvContentPartPr/>
                <p14:nvPr/>
              </p14:nvContentPartPr>
              <p14:xfrm>
                <a:off x="2841480" y="5673560"/>
                <a:ext cx="65160" cy="186480"/>
              </p14:xfrm>
            </p:contentPart>
          </mc:Choice>
          <mc:Fallback xmlns="">
            <p:pic>
              <p:nvPicPr>
                <p:cNvPr id="285" name="Freihand 284">
                  <a:extLst>
                    <a:ext uri="{FF2B5EF4-FFF2-40B4-BE49-F238E27FC236}">
                      <a16:creationId xmlns:a16="http://schemas.microsoft.com/office/drawing/2014/main" id="{4996FBDB-C073-67AF-43DF-46800655AACB}"/>
                    </a:ext>
                  </a:extLst>
                </p:cNvPr>
                <p:cNvPicPr/>
                <p:nvPr/>
              </p:nvPicPr>
              <p:blipFill>
                <a:blip r:embed="rId474"/>
                <a:stretch>
                  <a:fillRect/>
                </a:stretch>
              </p:blipFill>
              <p:spPr>
                <a:xfrm>
                  <a:off x="2832840" y="5664560"/>
                  <a:ext cx="8280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475">
              <p14:nvContentPartPr>
                <p14:cNvPr id="286" name="Freihand 285">
                  <a:extLst>
                    <a:ext uri="{FF2B5EF4-FFF2-40B4-BE49-F238E27FC236}">
                      <a16:creationId xmlns:a16="http://schemas.microsoft.com/office/drawing/2014/main" id="{3ED67AA3-22CD-97F3-7128-5A97D5E5716B}"/>
                    </a:ext>
                  </a:extLst>
                </p14:cNvPr>
                <p14:cNvContentPartPr/>
                <p14:nvPr/>
              </p14:nvContentPartPr>
              <p14:xfrm>
                <a:off x="2979360" y="5493920"/>
                <a:ext cx="109080" cy="279000"/>
              </p14:xfrm>
            </p:contentPart>
          </mc:Choice>
          <mc:Fallback xmlns="">
            <p:pic>
              <p:nvPicPr>
                <p:cNvPr id="286" name="Freihand 285">
                  <a:extLst>
                    <a:ext uri="{FF2B5EF4-FFF2-40B4-BE49-F238E27FC236}">
                      <a16:creationId xmlns:a16="http://schemas.microsoft.com/office/drawing/2014/main" id="{3ED67AA3-22CD-97F3-7128-5A97D5E5716B}"/>
                    </a:ext>
                  </a:extLst>
                </p:cNvPr>
                <p:cNvPicPr/>
                <p:nvPr/>
              </p:nvPicPr>
              <p:blipFill>
                <a:blip r:embed="rId476"/>
                <a:stretch>
                  <a:fillRect/>
                </a:stretch>
              </p:blipFill>
              <p:spPr>
                <a:xfrm>
                  <a:off x="2970360" y="5484920"/>
                  <a:ext cx="1267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477">
              <p14:nvContentPartPr>
                <p14:cNvPr id="322" name="Freihand 321">
                  <a:extLst>
                    <a:ext uri="{FF2B5EF4-FFF2-40B4-BE49-F238E27FC236}">
                      <a16:creationId xmlns:a16="http://schemas.microsoft.com/office/drawing/2014/main" id="{750C1458-BEF4-746C-C842-EB82DCDE190F}"/>
                    </a:ext>
                  </a:extLst>
                </p14:cNvPr>
                <p14:cNvContentPartPr/>
                <p14:nvPr/>
              </p14:nvContentPartPr>
              <p14:xfrm>
                <a:off x="2878200" y="5524160"/>
                <a:ext cx="78120" cy="201240"/>
              </p14:xfrm>
            </p:contentPart>
          </mc:Choice>
          <mc:Fallback xmlns="">
            <p:pic>
              <p:nvPicPr>
                <p:cNvPr id="322" name="Freihand 321">
                  <a:extLst>
                    <a:ext uri="{FF2B5EF4-FFF2-40B4-BE49-F238E27FC236}">
                      <a16:creationId xmlns:a16="http://schemas.microsoft.com/office/drawing/2014/main" id="{750C1458-BEF4-746C-C842-EB82DCDE190F}"/>
                    </a:ext>
                  </a:extLst>
                </p:cNvPr>
                <p:cNvPicPr/>
                <p:nvPr/>
              </p:nvPicPr>
              <p:blipFill>
                <a:blip r:embed="rId478"/>
                <a:stretch>
                  <a:fillRect/>
                </a:stretch>
              </p:blipFill>
              <p:spPr>
                <a:xfrm>
                  <a:off x="2869200" y="5515160"/>
                  <a:ext cx="95760" cy="218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79">
            <p14:nvContentPartPr>
              <p14:cNvPr id="324" name="Freihand 323">
                <a:extLst>
                  <a:ext uri="{FF2B5EF4-FFF2-40B4-BE49-F238E27FC236}">
                    <a16:creationId xmlns:a16="http://schemas.microsoft.com/office/drawing/2014/main" id="{2C89600B-8B8A-D298-E990-781C9E5D11FE}"/>
                  </a:ext>
                </a:extLst>
              </p14:cNvPr>
              <p14:cNvContentPartPr/>
              <p14:nvPr/>
            </p14:nvContentPartPr>
            <p14:xfrm>
              <a:off x="1046520" y="6237320"/>
              <a:ext cx="78840" cy="131040"/>
            </p14:xfrm>
          </p:contentPart>
        </mc:Choice>
        <mc:Fallback xmlns="">
          <p:pic>
            <p:nvPicPr>
              <p:cNvPr id="324" name="Freihand 323">
                <a:extLst>
                  <a:ext uri="{FF2B5EF4-FFF2-40B4-BE49-F238E27FC236}">
                    <a16:creationId xmlns:a16="http://schemas.microsoft.com/office/drawing/2014/main" id="{2C89600B-8B8A-D298-E990-781C9E5D11FE}"/>
                  </a:ext>
                </a:extLst>
              </p:cNvPr>
              <p:cNvPicPr/>
              <p:nvPr/>
            </p:nvPicPr>
            <p:blipFill>
              <a:blip r:embed="rId480"/>
              <a:stretch>
                <a:fillRect/>
              </a:stretch>
            </p:blipFill>
            <p:spPr>
              <a:xfrm>
                <a:off x="1037520" y="6228320"/>
                <a:ext cx="96480" cy="148680"/>
              </a:xfrm>
              <a:prstGeom prst="rect">
                <a:avLst/>
              </a:prstGeom>
            </p:spPr>
          </p:pic>
        </mc:Fallback>
      </mc:AlternateContent>
      <p:grpSp>
        <p:nvGrpSpPr>
          <p:cNvPr id="329" name="Gruppieren 328">
            <a:extLst>
              <a:ext uri="{FF2B5EF4-FFF2-40B4-BE49-F238E27FC236}">
                <a16:creationId xmlns:a16="http://schemas.microsoft.com/office/drawing/2014/main" id="{9BD27AB4-5FF0-24C4-5CB7-FC40BC70ADC5}"/>
              </a:ext>
            </a:extLst>
          </p:cNvPr>
          <p:cNvGrpSpPr/>
          <p:nvPr/>
        </p:nvGrpSpPr>
        <p:grpSpPr>
          <a:xfrm>
            <a:off x="560520" y="6108800"/>
            <a:ext cx="2534040" cy="675000"/>
            <a:chOff x="560520" y="6108800"/>
            <a:chExt cx="2534040" cy="675000"/>
          </a:xfrm>
        </p:grpSpPr>
        <mc:AlternateContent xmlns:mc="http://schemas.openxmlformats.org/markup-compatibility/2006" xmlns:p14="http://schemas.microsoft.com/office/powerpoint/2010/main">
          <mc:Choice Requires="p14">
            <p:contentPart p14:bwMode="auto" r:id="rId481">
              <p14:nvContentPartPr>
                <p14:cNvPr id="293" name="Freihand 292">
                  <a:extLst>
                    <a:ext uri="{FF2B5EF4-FFF2-40B4-BE49-F238E27FC236}">
                      <a16:creationId xmlns:a16="http://schemas.microsoft.com/office/drawing/2014/main" id="{AD059903-F57D-71C0-B97E-F85A9C881C44}"/>
                    </a:ext>
                  </a:extLst>
                </p14:cNvPr>
                <p14:cNvContentPartPr/>
                <p14:nvPr/>
              </p14:nvContentPartPr>
              <p14:xfrm>
                <a:off x="560520" y="6360440"/>
                <a:ext cx="86760" cy="123840"/>
              </p14:xfrm>
            </p:contentPart>
          </mc:Choice>
          <mc:Fallback xmlns="">
            <p:pic>
              <p:nvPicPr>
                <p:cNvPr id="293" name="Freihand 292">
                  <a:extLst>
                    <a:ext uri="{FF2B5EF4-FFF2-40B4-BE49-F238E27FC236}">
                      <a16:creationId xmlns:a16="http://schemas.microsoft.com/office/drawing/2014/main" id="{AD059903-F57D-71C0-B97E-F85A9C881C44}"/>
                    </a:ext>
                  </a:extLst>
                </p:cNvPr>
                <p:cNvPicPr/>
                <p:nvPr/>
              </p:nvPicPr>
              <p:blipFill>
                <a:blip r:embed="rId482"/>
                <a:stretch>
                  <a:fillRect/>
                </a:stretch>
              </p:blipFill>
              <p:spPr>
                <a:xfrm>
                  <a:off x="551880" y="6351440"/>
                  <a:ext cx="1044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483">
              <p14:nvContentPartPr>
                <p14:cNvPr id="294" name="Freihand 293">
                  <a:extLst>
                    <a:ext uri="{FF2B5EF4-FFF2-40B4-BE49-F238E27FC236}">
                      <a16:creationId xmlns:a16="http://schemas.microsoft.com/office/drawing/2014/main" id="{DA84CEE8-2B6E-3FBD-BAF1-19B571C983E1}"/>
                    </a:ext>
                  </a:extLst>
                </p14:cNvPr>
                <p14:cNvContentPartPr/>
                <p14:nvPr/>
              </p14:nvContentPartPr>
              <p14:xfrm>
                <a:off x="743760" y="6332360"/>
                <a:ext cx="113760" cy="126720"/>
              </p14:xfrm>
            </p:contentPart>
          </mc:Choice>
          <mc:Fallback xmlns="">
            <p:pic>
              <p:nvPicPr>
                <p:cNvPr id="294" name="Freihand 293">
                  <a:extLst>
                    <a:ext uri="{FF2B5EF4-FFF2-40B4-BE49-F238E27FC236}">
                      <a16:creationId xmlns:a16="http://schemas.microsoft.com/office/drawing/2014/main" id="{DA84CEE8-2B6E-3FBD-BAF1-19B571C983E1}"/>
                    </a:ext>
                  </a:extLst>
                </p:cNvPr>
                <p:cNvPicPr/>
                <p:nvPr/>
              </p:nvPicPr>
              <p:blipFill>
                <a:blip r:embed="rId484"/>
                <a:stretch>
                  <a:fillRect/>
                </a:stretch>
              </p:blipFill>
              <p:spPr>
                <a:xfrm>
                  <a:off x="734760" y="6323720"/>
                  <a:ext cx="1314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485">
              <p14:nvContentPartPr>
                <p14:cNvPr id="295" name="Freihand 294">
                  <a:extLst>
                    <a:ext uri="{FF2B5EF4-FFF2-40B4-BE49-F238E27FC236}">
                      <a16:creationId xmlns:a16="http://schemas.microsoft.com/office/drawing/2014/main" id="{C98D2DE8-4754-5BC1-D238-DAC8D3B056C3}"/>
                    </a:ext>
                  </a:extLst>
                </p14:cNvPr>
                <p14:cNvContentPartPr/>
                <p14:nvPr/>
              </p14:nvContentPartPr>
              <p14:xfrm>
                <a:off x="885960" y="6301040"/>
                <a:ext cx="69840" cy="124200"/>
              </p14:xfrm>
            </p:contentPart>
          </mc:Choice>
          <mc:Fallback xmlns="">
            <p:pic>
              <p:nvPicPr>
                <p:cNvPr id="295" name="Freihand 294">
                  <a:extLst>
                    <a:ext uri="{FF2B5EF4-FFF2-40B4-BE49-F238E27FC236}">
                      <a16:creationId xmlns:a16="http://schemas.microsoft.com/office/drawing/2014/main" id="{C98D2DE8-4754-5BC1-D238-DAC8D3B056C3}"/>
                    </a:ext>
                  </a:extLst>
                </p:cNvPr>
                <p:cNvPicPr/>
                <p:nvPr/>
              </p:nvPicPr>
              <p:blipFill>
                <a:blip r:embed="rId486"/>
                <a:stretch>
                  <a:fillRect/>
                </a:stretch>
              </p:blipFill>
              <p:spPr>
                <a:xfrm>
                  <a:off x="876960" y="6292400"/>
                  <a:ext cx="8748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487">
              <p14:nvContentPartPr>
                <p14:cNvPr id="296" name="Freihand 295">
                  <a:extLst>
                    <a:ext uri="{FF2B5EF4-FFF2-40B4-BE49-F238E27FC236}">
                      <a16:creationId xmlns:a16="http://schemas.microsoft.com/office/drawing/2014/main" id="{4984FE4B-842F-1024-F035-8B67677E1872}"/>
                    </a:ext>
                  </a:extLst>
                </p14:cNvPr>
                <p14:cNvContentPartPr/>
                <p14:nvPr/>
              </p14:nvContentPartPr>
              <p14:xfrm>
                <a:off x="953280" y="6347480"/>
                <a:ext cx="18720" cy="108720"/>
              </p14:xfrm>
            </p:contentPart>
          </mc:Choice>
          <mc:Fallback xmlns="">
            <p:pic>
              <p:nvPicPr>
                <p:cNvPr id="296" name="Freihand 295">
                  <a:extLst>
                    <a:ext uri="{FF2B5EF4-FFF2-40B4-BE49-F238E27FC236}">
                      <a16:creationId xmlns:a16="http://schemas.microsoft.com/office/drawing/2014/main" id="{4984FE4B-842F-1024-F035-8B67677E1872}"/>
                    </a:ext>
                  </a:extLst>
                </p:cNvPr>
                <p:cNvPicPr/>
                <p:nvPr/>
              </p:nvPicPr>
              <p:blipFill>
                <a:blip r:embed="rId488"/>
                <a:stretch>
                  <a:fillRect/>
                </a:stretch>
              </p:blipFill>
              <p:spPr>
                <a:xfrm>
                  <a:off x="944640" y="6338840"/>
                  <a:ext cx="363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489">
              <p14:nvContentPartPr>
                <p14:cNvPr id="297" name="Freihand 296">
                  <a:extLst>
                    <a:ext uri="{FF2B5EF4-FFF2-40B4-BE49-F238E27FC236}">
                      <a16:creationId xmlns:a16="http://schemas.microsoft.com/office/drawing/2014/main" id="{1F83F9CC-322F-87C1-0051-2C4D50530A45}"/>
                    </a:ext>
                  </a:extLst>
                </p14:cNvPr>
                <p14:cNvContentPartPr/>
                <p14:nvPr/>
              </p14:nvContentPartPr>
              <p14:xfrm>
                <a:off x="1078200" y="6401120"/>
                <a:ext cx="18000" cy="53280"/>
              </p14:xfrm>
            </p:contentPart>
          </mc:Choice>
          <mc:Fallback xmlns="">
            <p:pic>
              <p:nvPicPr>
                <p:cNvPr id="297" name="Freihand 296">
                  <a:extLst>
                    <a:ext uri="{FF2B5EF4-FFF2-40B4-BE49-F238E27FC236}">
                      <a16:creationId xmlns:a16="http://schemas.microsoft.com/office/drawing/2014/main" id="{1F83F9CC-322F-87C1-0051-2C4D50530A45}"/>
                    </a:ext>
                  </a:extLst>
                </p:cNvPr>
                <p:cNvPicPr/>
                <p:nvPr/>
              </p:nvPicPr>
              <p:blipFill>
                <a:blip r:embed="rId490"/>
                <a:stretch>
                  <a:fillRect/>
                </a:stretch>
              </p:blipFill>
              <p:spPr>
                <a:xfrm>
                  <a:off x="1069560" y="6392480"/>
                  <a:ext cx="356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491">
              <p14:nvContentPartPr>
                <p14:cNvPr id="298" name="Freihand 297">
                  <a:extLst>
                    <a:ext uri="{FF2B5EF4-FFF2-40B4-BE49-F238E27FC236}">
                      <a16:creationId xmlns:a16="http://schemas.microsoft.com/office/drawing/2014/main" id="{76D6D681-C42E-DA72-3EB3-E63711A13C99}"/>
                    </a:ext>
                  </a:extLst>
                </p14:cNvPr>
                <p14:cNvContentPartPr/>
                <p14:nvPr/>
              </p14:nvContentPartPr>
              <p14:xfrm>
                <a:off x="1123200" y="6265760"/>
                <a:ext cx="108000" cy="181440"/>
              </p14:xfrm>
            </p:contentPart>
          </mc:Choice>
          <mc:Fallback xmlns="">
            <p:pic>
              <p:nvPicPr>
                <p:cNvPr id="298" name="Freihand 297">
                  <a:extLst>
                    <a:ext uri="{FF2B5EF4-FFF2-40B4-BE49-F238E27FC236}">
                      <a16:creationId xmlns:a16="http://schemas.microsoft.com/office/drawing/2014/main" id="{76D6D681-C42E-DA72-3EB3-E63711A13C99}"/>
                    </a:ext>
                  </a:extLst>
                </p:cNvPr>
                <p:cNvPicPr/>
                <p:nvPr/>
              </p:nvPicPr>
              <p:blipFill>
                <a:blip r:embed="rId492"/>
                <a:stretch>
                  <a:fillRect/>
                </a:stretch>
              </p:blipFill>
              <p:spPr>
                <a:xfrm>
                  <a:off x="1114200" y="6256760"/>
                  <a:ext cx="1256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493">
              <p14:nvContentPartPr>
                <p14:cNvPr id="299" name="Freihand 298">
                  <a:extLst>
                    <a:ext uri="{FF2B5EF4-FFF2-40B4-BE49-F238E27FC236}">
                      <a16:creationId xmlns:a16="http://schemas.microsoft.com/office/drawing/2014/main" id="{AD846BDC-BC80-2A41-8567-D2A8DEA57659}"/>
                    </a:ext>
                  </a:extLst>
                </p14:cNvPr>
                <p14:cNvContentPartPr/>
                <p14:nvPr/>
              </p14:nvContentPartPr>
              <p14:xfrm>
                <a:off x="1344960" y="6354680"/>
                <a:ext cx="93240" cy="14400"/>
              </p14:xfrm>
            </p:contentPart>
          </mc:Choice>
          <mc:Fallback xmlns="">
            <p:pic>
              <p:nvPicPr>
                <p:cNvPr id="299" name="Freihand 298">
                  <a:extLst>
                    <a:ext uri="{FF2B5EF4-FFF2-40B4-BE49-F238E27FC236}">
                      <a16:creationId xmlns:a16="http://schemas.microsoft.com/office/drawing/2014/main" id="{AD846BDC-BC80-2A41-8567-D2A8DEA57659}"/>
                    </a:ext>
                  </a:extLst>
                </p:cNvPr>
                <p:cNvPicPr/>
                <p:nvPr/>
              </p:nvPicPr>
              <p:blipFill>
                <a:blip r:embed="rId494"/>
                <a:stretch>
                  <a:fillRect/>
                </a:stretch>
              </p:blipFill>
              <p:spPr>
                <a:xfrm>
                  <a:off x="1336320" y="6345680"/>
                  <a:ext cx="1108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495">
              <p14:nvContentPartPr>
                <p14:cNvPr id="300" name="Freihand 299">
                  <a:extLst>
                    <a:ext uri="{FF2B5EF4-FFF2-40B4-BE49-F238E27FC236}">
                      <a16:creationId xmlns:a16="http://schemas.microsoft.com/office/drawing/2014/main" id="{0D2ED04E-773A-C833-51BD-D4B2B9D54E8A}"/>
                    </a:ext>
                  </a:extLst>
                </p14:cNvPr>
                <p14:cNvContentPartPr/>
                <p14:nvPr/>
              </p14:nvContentPartPr>
              <p14:xfrm>
                <a:off x="1540800" y="6256760"/>
                <a:ext cx="103320" cy="142920"/>
              </p14:xfrm>
            </p:contentPart>
          </mc:Choice>
          <mc:Fallback xmlns="">
            <p:pic>
              <p:nvPicPr>
                <p:cNvPr id="300" name="Freihand 299">
                  <a:extLst>
                    <a:ext uri="{FF2B5EF4-FFF2-40B4-BE49-F238E27FC236}">
                      <a16:creationId xmlns:a16="http://schemas.microsoft.com/office/drawing/2014/main" id="{0D2ED04E-773A-C833-51BD-D4B2B9D54E8A}"/>
                    </a:ext>
                  </a:extLst>
                </p:cNvPr>
                <p:cNvPicPr/>
                <p:nvPr/>
              </p:nvPicPr>
              <p:blipFill>
                <a:blip r:embed="rId496"/>
                <a:stretch>
                  <a:fillRect/>
                </a:stretch>
              </p:blipFill>
              <p:spPr>
                <a:xfrm>
                  <a:off x="1532160" y="6248120"/>
                  <a:ext cx="1209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97">
              <p14:nvContentPartPr>
                <p14:cNvPr id="301" name="Freihand 300">
                  <a:extLst>
                    <a:ext uri="{FF2B5EF4-FFF2-40B4-BE49-F238E27FC236}">
                      <a16:creationId xmlns:a16="http://schemas.microsoft.com/office/drawing/2014/main" id="{F50AC7AF-0A32-D3B2-E5B6-600D96735771}"/>
                    </a:ext>
                  </a:extLst>
                </p14:cNvPr>
                <p14:cNvContentPartPr/>
                <p14:nvPr/>
              </p14:nvContentPartPr>
              <p14:xfrm>
                <a:off x="1672920" y="6249200"/>
                <a:ext cx="67680" cy="110520"/>
              </p14:xfrm>
            </p:contentPart>
          </mc:Choice>
          <mc:Fallback xmlns="">
            <p:pic>
              <p:nvPicPr>
                <p:cNvPr id="301" name="Freihand 300">
                  <a:extLst>
                    <a:ext uri="{FF2B5EF4-FFF2-40B4-BE49-F238E27FC236}">
                      <a16:creationId xmlns:a16="http://schemas.microsoft.com/office/drawing/2014/main" id="{F50AC7AF-0A32-D3B2-E5B6-600D96735771}"/>
                    </a:ext>
                  </a:extLst>
                </p:cNvPr>
                <p:cNvPicPr/>
                <p:nvPr/>
              </p:nvPicPr>
              <p:blipFill>
                <a:blip r:embed="rId498"/>
                <a:stretch>
                  <a:fillRect/>
                </a:stretch>
              </p:blipFill>
              <p:spPr>
                <a:xfrm>
                  <a:off x="1664280" y="6240200"/>
                  <a:ext cx="85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99">
              <p14:nvContentPartPr>
                <p14:cNvPr id="302" name="Freihand 301">
                  <a:extLst>
                    <a:ext uri="{FF2B5EF4-FFF2-40B4-BE49-F238E27FC236}">
                      <a16:creationId xmlns:a16="http://schemas.microsoft.com/office/drawing/2014/main" id="{366D77DE-9700-7A8B-1CA6-0308932B7AA1}"/>
                    </a:ext>
                  </a:extLst>
                </p14:cNvPr>
                <p14:cNvContentPartPr/>
                <p14:nvPr/>
              </p14:nvContentPartPr>
              <p14:xfrm>
                <a:off x="1806120" y="6221840"/>
                <a:ext cx="157320" cy="127080"/>
              </p14:xfrm>
            </p:contentPart>
          </mc:Choice>
          <mc:Fallback xmlns="">
            <p:pic>
              <p:nvPicPr>
                <p:cNvPr id="302" name="Freihand 301">
                  <a:extLst>
                    <a:ext uri="{FF2B5EF4-FFF2-40B4-BE49-F238E27FC236}">
                      <a16:creationId xmlns:a16="http://schemas.microsoft.com/office/drawing/2014/main" id="{366D77DE-9700-7A8B-1CA6-0308932B7AA1}"/>
                    </a:ext>
                  </a:extLst>
                </p:cNvPr>
                <p:cNvPicPr/>
                <p:nvPr/>
              </p:nvPicPr>
              <p:blipFill>
                <a:blip r:embed="rId500"/>
                <a:stretch>
                  <a:fillRect/>
                </a:stretch>
              </p:blipFill>
              <p:spPr>
                <a:xfrm>
                  <a:off x="1797120" y="6212840"/>
                  <a:ext cx="174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501">
              <p14:nvContentPartPr>
                <p14:cNvPr id="303" name="Freihand 302">
                  <a:extLst>
                    <a:ext uri="{FF2B5EF4-FFF2-40B4-BE49-F238E27FC236}">
                      <a16:creationId xmlns:a16="http://schemas.microsoft.com/office/drawing/2014/main" id="{6C6905A6-8D20-9C50-1A6B-C7DEABFD7BAE}"/>
                    </a:ext>
                  </a:extLst>
                </p14:cNvPr>
                <p14:cNvContentPartPr/>
                <p14:nvPr/>
              </p14:nvContentPartPr>
              <p14:xfrm>
                <a:off x="616320" y="6400400"/>
                <a:ext cx="1450080" cy="248760"/>
              </p14:xfrm>
            </p:contentPart>
          </mc:Choice>
          <mc:Fallback xmlns="">
            <p:pic>
              <p:nvPicPr>
                <p:cNvPr id="303" name="Freihand 302">
                  <a:extLst>
                    <a:ext uri="{FF2B5EF4-FFF2-40B4-BE49-F238E27FC236}">
                      <a16:creationId xmlns:a16="http://schemas.microsoft.com/office/drawing/2014/main" id="{6C6905A6-8D20-9C50-1A6B-C7DEABFD7BAE}"/>
                    </a:ext>
                  </a:extLst>
                </p:cNvPr>
                <p:cNvPicPr/>
                <p:nvPr/>
              </p:nvPicPr>
              <p:blipFill>
                <a:blip r:embed="rId502"/>
                <a:stretch>
                  <a:fillRect/>
                </a:stretch>
              </p:blipFill>
              <p:spPr>
                <a:xfrm>
                  <a:off x="607320" y="6391760"/>
                  <a:ext cx="1467720" cy="266400"/>
                </a:xfrm>
                <a:prstGeom prst="rect">
                  <a:avLst/>
                </a:prstGeom>
              </p:spPr>
            </p:pic>
          </mc:Fallback>
        </mc:AlternateContent>
        <mc:AlternateContent xmlns:mc="http://schemas.openxmlformats.org/markup-compatibility/2006" xmlns:p14="http://schemas.microsoft.com/office/powerpoint/2010/main">
          <mc:Choice Requires="p14">
            <p:contentPart p14:bwMode="auto" r:id="rId503">
              <p14:nvContentPartPr>
                <p14:cNvPr id="304" name="Freihand 303">
                  <a:extLst>
                    <a:ext uri="{FF2B5EF4-FFF2-40B4-BE49-F238E27FC236}">
                      <a16:creationId xmlns:a16="http://schemas.microsoft.com/office/drawing/2014/main" id="{F410C7F0-74B4-173C-452C-74658B2651E4}"/>
                    </a:ext>
                  </a:extLst>
                </p14:cNvPr>
                <p14:cNvContentPartPr/>
                <p14:nvPr/>
              </p14:nvContentPartPr>
              <p14:xfrm>
                <a:off x="1070640" y="6640880"/>
                <a:ext cx="118440" cy="142920"/>
              </p14:xfrm>
            </p:contentPart>
          </mc:Choice>
          <mc:Fallback xmlns="">
            <p:pic>
              <p:nvPicPr>
                <p:cNvPr id="304" name="Freihand 303">
                  <a:extLst>
                    <a:ext uri="{FF2B5EF4-FFF2-40B4-BE49-F238E27FC236}">
                      <a16:creationId xmlns:a16="http://schemas.microsoft.com/office/drawing/2014/main" id="{F410C7F0-74B4-173C-452C-74658B2651E4}"/>
                    </a:ext>
                  </a:extLst>
                </p:cNvPr>
                <p:cNvPicPr/>
                <p:nvPr/>
              </p:nvPicPr>
              <p:blipFill>
                <a:blip r:embed="rId504"/>
                <a:stretch>
                  <a:fillRect/>
                </a:stretch>
              </p:blipFill>
              <p:spPr>
                <a:xfrm>
                  <a:off x="1062000" y="6632240"/>
                  <a:ext cx="13608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505">
              <p14:nvContentPartPr>
                <p14:cNvPr id="305" name="Freihand 304">
                  <a:extLst>
                    <a:ext uri="{FF2B5EF4-FFF2-40B4-BE49-F238E27FC236}">
                      <a16:creationId xmlns:a16="http://schemas.microsoft.com/office/drawing/2014/main" id="{29E119D2-69A1-3CB3-DE41-5B2AECB2ACBC}"/>
                    </a:ext>
                  </a:extLst>
                </p14:cNvPr>
                <p14:cNvContentPartPr/>
                <p14:nvPr/>
              </p14:nvContentPartPr>
              <p14:xfrm>
                <a:off x="1242720" y="6625040"/>
                <a:ext cx="141840" cy="146160"/>
              </p14:xfrm>
            </p:contentPart>
          </mc:Choice>
          <mc:Fallback xmlns="">
            <p:pic>
              <p:nvPicPr>
                <p:cNvPr id="305" name="Freihand 304">
                  <a:extLst>
                    <a:ext uri="{FF2B5EF4-FFF2-40B4-BE49-F238E27FC236}">
                      <a16:creationId xmlns:a16="http://schemas.microsoft.com/office/drawing/2014/main" id="{29E119D2-69A1-3CB3-DE41-5B2AECB2ACBC}"/>
                    </a:ext>
                  </a:extLst>
                </p:cNvPr>
                <p:cNvPicPr/>
                <p:nvPr/>
              </p:nvPicPr>
              <p:blipFill>
                <a:blip r:embed="rId506"/>
                <a:stretch>
                  <a:fillRect/>
                </a:stretch>
              </p:blipFill>
              <p:spPr>
                <a:xfrm>
                  <a:off x="1234080" y="6616400"/>
                  <a:ext cx="1594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507">
              <p14:nvContentPartPr>
                <p14:cNvPr id="306" name="Freihand 305">
                  <a:extLst>
                    <a:ext uri="{FF2B5EF4-FFF2-40B4-BE49-F238E27FC236}">
                      <a16:creationId xmlns:a16="http://schemas.microsoft.com/office/drawing/2014/main" id="{395C3CF5-A0EE-7C92-4A62-8BAB620D994A}"/>
                    </a:ext>
                  </a:extLst>
                </p14:cNvPr>
                <p14:cNvContentPartPr/>
                <p14:nvPr/>
              </p14:nvContentPartPr>
              <p14:xfrm>
                <a:off x="1457280" y="6639440"/>
                <a:ext cx="113760" cy="79560"/>
              </p14:xfrm>
            </p:contentPart>
          </mc:Choice>
          <mc:Fallback xmlns="">
            <p:pic>
              <p:nvPicPr>
                <p:cNvPr id="306" name="Freihand 305">
                  <a:extLst>
                    <a:ext uri="{FF2B5EF4-FFF2-40B4-BE49-F238E27FC236}">
                      <a16:creationId xmlns:a16="http://schemas.microsoft.com/office/drawing/2014/main" id="{395C3CF5-A0EE-7C92-4A62-8BAB620D994A}"/>
                    </a:ext>
                  </a:extLst>
                </p:cNvPr>
                <p:cNvPicPr/>
                <p:nvPr/>
              </p:nvPicPr>
              <p:blipFill>
                <a:blip r:embed="rId508"/>
                <a:stretch>
                  <a:fillRect/>
                </a:stretch>
              </p:blipFill>
              <p:spPr>
                <a:xfrm>
                  <a:off x="1448280" y="6630800"/>
                  <a:ext cx="13140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509">
              <p14:nvContentPartPr>
                <p14:cNvPr id="307" name="Freihand 306">
                  <a:extLst>
                    <a:ext uri="{FF2B5EF4-FFF2-40B4-BE49-F238E27FC236}">
                      <a16:creationId xmlns:a16="http://schemas.microsoft.com/office/drawing/2014/main" id="{B880836C-62F4-EC42-D935-3E8690F7B82E}"/>
                    </a:ext>
                  </a:extLst>
                </p14:cNvPr>
                <p14:cNvContentPartPr/>
                <p14:nvPr/>
              </p14:nvContentPartPr>
              <p14:xfrm>
                <a:off x="2152440" y="6392480"/>
                <a:ext cx="131400" cy="19440"/>
              </p14:xfrm>
            </p:contentPart>
          </mc:Choice>
          <mc:Fallback xmlns="">
            <p:pic>
              <p:nvPicPr>
                <p:cNvPr id="307" name="Freihand 306">
                  <a:extLst>
                    <a:ext uri="{FF2B5EF4-FFF2-40B4-BE49-F238E27FC236}">
                      <a16:creationId xmlns:a16="http://schemas.microsoft.com/office/drawing/2014/main" id="{B880836C-62F4-EC42-D935-3E8690F7B82E}"/>
                    </a:ext>
                  </a:extLst>
                </p:cNvPr>
                <p:cNvPicPr/>
                <p:nvPr/>
              </p:nvPicPr>
              <p:blipFill>
                <a:blip r:embed="rId510"/>
                <a:stretch>
                  <a:fillRect/>
                </a:stretch>
              </p:blipFill>
              <p:spPr>
                <a:xfrm>
                  <a:off x="2143440" y="6383480"/>
                  <a:ext cx="14904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511">
              <p14:nvContentPartPr>
                <p14:cNvPr id="308" name="Freihand 307">
                  <a:extLst>
                    <a:ext uri="{FF2B5EF4-FFF2-40B4-BE49-F238E27FC236}">
                      <a16:creationId xmlns:a16="http://schemas.microsoft.com/office/drawing/2014/main" id="{070DC58E-F45E-7B31-0055-0FC6810C87F4}"/>
                    </a:ext>
                  </a:extLst>
                </p14:cNvPr>
                <p14:cNvContentPartPr/>
                <p14:nvPr/>
              </p14:nvContentPartPr>
              <p14:xfrm>
                <a:off x="2131560" y="6251720"/>
                <a:ext cx="266040" cy="245160"/>
              </p14:xfrm>
            </p:contentPart>
          </mc:Choice>
          <mc:Fallback xmlns="">
            <p:pic>
              <p:nvPicPr>
                <p:cNvPr id="308" name="Freihand 307">
                  <a:extLst>
                    <a:ext uri="{FF2B5EF4-FFF2-40B4-BE49-F238E27FC236}">
                      <a16:creationId xmlns:a16="http://schemas.microsoft.com/office/drawing/2014/main" id="{070DC58E-F45E-7B31-0055-0FC6810C87F4}"/>
                    </a:ext>
                  </a:extLst>
                </p:cNvPr>
                <p:cNvPicPr/>
                <p:nvPr/>
              </p:nvPicPr>
              <p:blipFill>
                <a:blip r:embed="rId512"/>
                <a:stretch>
                  <a:fillRect/>
                </a:stretch>
              </p:blipFill>
              <p:spPr>
                <a:xfrm>
                  <a:off x="2122560" y="6243080"/>
                  <a:ext cx="28368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513">
              <p14:nvContentPartPr>
                <p14:cNvPr id="309" name="Freihand 308">
                  <a:extLst>
                    <a:ext uri="{FF2B5EF4-FFF2-40B4-BE49-F238E27FC236}">
                      <a16:creationId xmlns:a16="http://schemas.microsoft.com/office/drawing/2014/main" id="{50FD23CA-2802-8FC7-A648-19E01BD69413}"/>
                    </a:ext>
                  </a:extLst>
                </p14:cNvPr>
                <p14:cNvContentPartPr/>
                <p14:nvPr/>
              </p14:nvContentPartPr>
              <p14:xfrm>
                <a:off x="2378880" y="6348920"/>
                <a:ext cx="21960" cy="126360"/>
              </p14:xfrm>
            </p:contentPart>
          </mc:Choice>
          <mc:Fallback xmlns="">
            <p:pic>
              <p:nvPicPr>
                <p:cNvPr id="309" name="Freihand 308">
                  <a:extLst>
                    <a:ext uri="{FF2B5EF4-FFF2-40B4-BE49-F238E27FC236}">
                      <a16:creationId xmlns:a16="http://schemas.microsoft.com/office/drawing/2014/main" id="{50FD23CA-2802-8FC7-A648-19E01BD69413}"/>
                    </a:ext>
                  </a:extLst>
                </p:cNvPr>
                <p:cNvPicPr/>
                <p:nvPr/>
              </p:nvPicPr>
              <p:blipFill>
                <a:blip r:embed="rId514"/>
                <a:stretch>
                  <a:fillRect/>
                </a:stretch>
              </p:blipFill>
              <p:spPr>
                <a:xfrm>
                  <a:off x="2369880" y="6339920"/>
                  <a:ext cx="396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15">
              <p14:nvContentPartPr>
                <p14:cNvPr id="311" name="Freihand 310">
                  <a:extLst>
                    <a:ext uri="{FF2B5EF4-FFF2-40B4-BE49-F238E27FC236}">
                      <a16:creationId xmlns:a16="http://schemas.microsoft.com/office/drawing/2014/main" id="{F754BC0F-E49D-E245-9F07-B31DDB03C70F}"/>
                    </a:ext>
                  </a:extLst>
                </p14:cNvPr>
                <p14:cNvContentPartPr/>
                <p14:nvPr/>
              </p14:nvContentPartPr>
              <p14:xfrm>
                <a:off x="2791800" y="6108800"/>
                <a:ext cx="144720" cy="261360"/>
              </p14:xfrm>
            </p:contentPart>
          </mc:Choice>
          <mc:Fallback xmlns="">
            <p:pic>
              <p:nvPicPr>
                <p:cNvPr id="311" name="Freihand 310">
                  <a:extLst>
                    <a:ext uri="{FF2B5EF4-FFF2-40B4-BE49-F238E27FC236}">
                      <a16:creationId xmlns:a16="http://schemas.microsoft.com/office/drawing/2014/main" id="{F754BC0F-E49D-E245-9F07-B31DDB03C70F}"/>
                    </a:ext>
                  </a:extLst>
                </p:cNvPr>
                <p:cNvPicPr/>
                <p:nvPr/>
              </p:nvPicPr>
              <p:blipFill>
                <a:blip r:embed="rId516"/>
                <a:stretch>
                  <a:fillRect/>
                </a:stretch>
              </p:blipFill>
              <p:spPr>
                <a:xfrm>
                  <a:off x="2782800" y="6099800"/>
                  <a:ext cx="1623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517">
              <p14:nvContentPartPr>
                <p14:cNvPr id="312" name="Freihand 311">
                  <a:extLst>
                    <a:ext uri="{FF2B5EF4-FFF2-40B4-BE49-F238E27FC236}">
                      <a16:creationId xmlns:a16="http://schemas.microsoft.com/office/drawing/2014/main" id="{0B934610-D821-3A34-0A86-BE1E9BFC0CC4}"/>
                    </a:ext>
                  </a:extLst>
                </p14:cNvPr>
                <p14:cNvContentPartPr/>
                <p14:nvPr/>
              </p14:nvContentPartPr>
              <p14:xfrm>
                <a:off x="2967840" y="6290240"/>
                <a:ext cx="126720" cy="126360"/>
              </p14:xfrm>
            </p:contentPart>
          </mc:Choice>
          <mc:Fallback xmlns="">
            <p:pic>
              <p:nvPicPr>
                <p:cNvPr id="312" name="Freihand 311">
                  <a:extLst>
                    <a:ext uri="{FF2B5EF4-FFF2-40B4-BE49-F238E27FC236}">
                      <a16:creationId xmlns:a16="http://schemas.microsoft.com/office/drawing/2014/main" id="{0B934610-D821-3A34-0A86-BE1E9BFC0CC4}"/>
                    </a:ext>
                  </a:extLst>
                </p:cNvPr>
                <p:cNvPicPr/>
                <p:nvPr/>
              </p:nvPicPr>
              <p:blipFill>
                <a:blip r:embed="rId518"/>
                <a:stretch>
                  <a:fillRect/>
                </a:stretch>
              </p:blipFill>
              <p:spPr>
                <a:xfrm>
                  <a:off x="2958840" y="6281600"/>
                  <a:ext cx="14436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519">
              <p14:nvContentPartPr>
                <p14:cNvPr id="326" name="Freihand 325">
                  <a:extLst>
                    <a:ext uri="{FF2B5EF4-FFF2-40B4-BE49-F238E27FC236}">
                      <a16:creationId xmlns:a16="http://schemas.microsoft.com/office/drawing/2014/main" id="{3878AE1A-3229-3C99-0A85-4B0862C9885D}"/>
                    </a:ext>
                  </a:extLst>
                </p14:cNvPr>
                <p14:cNvContentPartPr/>
                <p14:nvPr/>
              </p14:nvContentPartPr>
              <p14:xfrm>
                <a:off x="2455200" y="6431000"/>
                <a:ext cx="47160" cy="139320"/>
              </p14:xfrm>
            </p:contentPart>
          </mc:Choice>
          <mc:Fallback xmlns="">
            <p:pic>
              <p:nvPicPr>
                <p:cNvPr id="326" name="Freihand 325">
                  <a:extLst>
                    <a:ext uri="{FF2B5EF4-FFF2-40B4-BE49-F238E27FC236}">
                      <a16:creationId xmlns:a16="http://schemas.microsoft.com/office/drawing/2014/main" id="{3878AE1A-3229-3C99-0A85-4B0862C9885D}"/>
                    </a:ext>
                  </a:extLst>
                </p:cNvPr>
                <p:cNvPicPr/>
                <p:nvPr/>
              </p:nvPicPr>
              <p:blipFill>
                <a:blip r:embed="rId520"/>
                <a:stretch>
                  <a:fillRect/>
                </a:stretch>
              </p:blipFill>
              <p:spPr>
                <a:xfrm>
                  <a:off x="2446200" y="6422000"/>
                  <a:ext cx="648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521">
              <p14:nvContentPartPr>
                <p14:cNvPr id="327" name="Freihand 326">
                  <a:extLst>
                    <a:ext uri="{FF2B5EF4-FFF2-40B4-BE49-F238E27FC236}">
                      <a16:creationId xmlns:a16="http://schemas.microsoft.com/office/drawing/2014/main" id="{8A965C67-CA45-8200-6769-91705061A0CB}"/>
                    </a:ext>
                  </a:extLst>
                </p14:cNvPr>
                <p14:cNvContentPartPr/>
                <p14:nvPr/>
              </p14:nvContentPartPr>
              <p14:xfrm>
                <a:off x="2511000" y="6235880"/>
                <a:ext cx="60840" cy="151920"/>
              </p14:xfrm>
            </p:contentPart>
          </mc:Choice>
          <mc:Fallback xmlns="">
            <p:pic>
              <p:nvPicPr>
                <p:cNvPr id="327" name="Freihand 326">
                  <a:extLst>
                    <a:ext uri="{FF2B5EF4-FFF2-40B4-BE49-F238E27FC236}">
                      <a16:creationId xmlns:a16="http://schemas.microsoft.com/office/drawing/2014/main" id="{8A965C67-CA45-8200-6769-91705061A0CB}"/>
                    </a:ext>
                  </a:extLst>
                </p:cNvPr>
                <p:cNvPicPr/>
                <p:nvPr/>
              </p:nvPicPr>
              <p:blipFill>
                <a:blip r:embed="rId522"/>
                <a:stretch>
                  <a:fillRect/>
                </a:stretch>
              </p:blipFill>
              <p:spPr>
                <a:xfrm>
                  <a:off x="2502360" y="6226880"/>
                  <a:ext cx="7848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523">
              <p14:nvContentPartPr>
                <p14:cNvPr id="328" name="Freihand 327">
                  <a:extLst>
                    <a:ext uri="{FF2B5EF4-FFF2-40B4-BE49-F238E27FC236}">
                      <a16:creationId xmlns:a16="http://schemas.microsoft.com/office/drawing/2014/main" id="{DBC9CE72-94A9-DA08-0EA8-474A77AD18FE}"/>
                    </a:ext>
                  </a:extLst>
                </p14:cNvPr>
                <p14:cNvContentPartPr/>
                <p14:nvPr/>
              </p14:nvContentPartPr>
              <p14:xfrm>
                <a:off x="2588760" y="6160280"/>
                <a:ext cx="145800" cy="258120"/>
              </p14:xfrm>
            </p:contentPart>
          </mc:Choice>
          <mc:Fallback xmlns="">
            <p:pic>
              <p:nvPicPr>
                <p:cNvPr id="328" name="Freihand 327">
                  <a:extLst>
                    <a:ext uri="{FF2B5EF4-FFF2-40B4-BE49-F238E27FC236}">
                      <a16:creationId xmlns:a16="http://schemas.microsoft.com/office/drawing/2014/main" id="{DBC9CE72-94A9-DA08-0EA8-474A77AD18FE}"/>
                    </a:ext>
                  </a:extLst>
                </p:cNvPr>
                <p:cNvPicPr/>
                <p:nvPr/>
              </p:nvPicPr>
              <p:blipFill>
                <a:blip r:embed="rId524"/>
                <a:stretch>
                  <a:fillRect/>
                </a:stretch>
              </p:blipFill>
              <p:spPr>
                <a:xfrm>
                  <a:off x="2579760" y="6151280"/>
                  <a:ext cx="163440" cy="275760"/>
                </a:xfrm>
                <a:prstGeom prst="rect">
                  <a:avLst/>
                </a:prstGeom>
              </p:spPr>
            </p:pic>
          </mc:Fallback>
        </mc:AlternateContent>
      </p:grpSp>
      <p:grpSp>
        <p:nvGrpSpPr>
          <p:cNvPr id="353" name="Gruppieren 352">
            <a:extLst>
              <a:ext uri="{FF2B5EF4-FFF2-40B4-BE49-F238E27FC236}">
                <a16:creationId xmlns:a16="http://schemas.microsoft.com/office/drawing/2014/main" id="{E0E1CD8F-EC5B-12DA-B35B-9F13663FCF01}"/>
              </a:ext>
            </a:extLst>
          </p:cNvPr>
          <p:cNvGrpSpPr/>
          <p:nvPr/>
        </p:nvGrpSpPr>
        <p:grpSpPr>
          <a:xfrm>
            <a:off x="8996400" y="2122520"/>
            <a:ext cx="678240" cy="640800"/>
            <a:chOff x="8996400" y="2122520"/>
            <a:chExt cx="678240" cy="640800"/>
          </a:xfrm>
        </p:grpSpPr>
        <mc:AlternateContent xmlns:mc="http://schemas.openxmlformats.org/markup-compatibility/2006" xmlns:p14="http://schemas.microsoft.com/office/powerpoint/2010/main">
          <mc:Choice Requires="p14">
            <p:contentPart p14:bwMode="auto" r:id="rId525">
              <p14:nvContentPartPr>
                <p14:cNvPr id="313" name="Freihand 312">
                  <a:extLst>
                    <a:ext uri="{FF2B5EF4-FFF2-40B4-BE49-F238E27FC236}">
                      <a16:creationId xmlns:a16="http://schemas.microsoft.com/office/drawing/2014/main" id="{36AFE26D-164E-B708-C76C-7F4E379A3D6F}"/>
                    </a:ext>
                  </a:extLst>
                </p14:cNvPr>
                <p14:cNvContentPartPr/>
                <p14:nvPr/>
              </p14:nvContentPartPr>
              <p14:xfrm>
                <a:off x="9096480" y="2146280"/>
                <a:ext cx="97200" cy="119880"/>
              </p14:xfrm>
            </p:contentPart>
          </mc:Choice>
          <mc:Fallback xmlns="">
            <p:pic>
              <p:nvPicPr>
                <p:cNvPr id="313" name="Freihand 312">
                  <a:extLst>
                    <a:ext uri="{FF2B5EF4-FFF2-40B4-BE49-F238E27FC236}">
                      <a16:creationId xmlns:a16="http://schemas.microsoft.com/office/drawing/2014/main" id="{36AFE26D-164E-B708-C76C-7F4E379A3D6F}"/>
                    </a:ext>
                  </a:extLst>
                </p:cNvPr>
                <p:cNvPicPr/>
                <p:nvPr/>
              </p:nvPicPr>
              <p:blipFill>
                <a:blip r:embed="rId526"/>
                <a:stretch>
                  <a:fillRect/>
                </a:stretch>
              </p:blipFill>
              <p:spPr>
                <a:xfrm>
                  <a:off x="9087840" y="2137640"/>
                  <a:ext cx="11484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527">
              <p14:nvContentPartPr>
                <p14:cNvPr id="314" name="Freihand 313">
                  <a:extLst>
                    <a:ext uri="{FF2B5EF4-FFF2-40B4-BE49-F238E27FC236}">
                      <a16:creationId xmlns:a16="http://schemas.microsoft.com/office/drawing/2014/main" id="{72668D66-442E-66BE-2B9D-F04328367E0E}"/>
                    </a:ext>
                  </a:extLst>
                </p14:cNvPr>
                <p14:cNvContentPartPr/>
                <p14:nvPr/>
              </p14:nvContentPartPr>
              <p14:xfrm>
                <a:off x="9158040" y="2215760"/>
                <a:ext cx="29520" cy="174960"/>
              </p14:xfrm>
            </p:contentPart>
          </mc:Choice>
          <mc:Fallback xmlns="">
            <p:pic>
              <p:nvPicPr>
                <p:cNvPr id="314" name="Freihand 313">
                  <a:extLst>
                    <a:ext uri="{FF2B5EF4-FFF2-40B4-BE49-F238E27FC236}">
                      <a16:creationId xmlns:a16="http://schemas.microsoft.com/office/drawing/2014/main" id="{72668D66-442E-66BE-2B9D-F04328367E0E}"/>
                    </a:ext>
                  </a:extLst>
                </p:cNvPr>
                <p:cNvPicPr/>
                <p:nvPr/>
              </p:nvPicPr>
              <p:blipFill>
                <a:blip r:embed="rId528"/>
                <a:stretch>
                  <a:fillRect/>
                </a:stretch>
              </p:blipFill>
              <p:spPr>
                <a:xfrm>
                  <a:off x="9149400" y="2206760"/>
                  <a:ext cx="4716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529">
              <p14:nvContentPartPr>
                <p14:cNvPr id="332" name="Freihand 331">
                  <a:extLst>
                    <a:ext uri="{FF2B5EF4-FFF2-40B4-BE49-F238E27FC236}">
                      <a16:creationId xmlns:a16="http://schemas.microsoft.com/office/drawing/2014/main" id="{4B276D99-7B28-4454-3F30-D21ADEE0E9DB}"/>
                    </a:ext>
                  </a:extLst>
                </p14:cNvPr>
                <p14:cNvContentPartPr/>
                <p14:nvPr/>
              </p14:nvContentPartPr>
              <p14:xfrm>
                <a:off x="9228240" y="2351840"/>
                <a:ext cx="14400" cy="110880"/>
              </p14:xfrm>
            </p:contentPart>
          </mc:Choice>
          <mc:Fallback xmlns="">
            <p:pic>
              <p:nvPicPr>
                <p:cNvPr id="332" name="Freihand 331">
                  <a:extLst>
                    <a:ext uri="{FF2B5EF4-FFF2-40B4-BE49-F238E27FC236}">
                      <a16:creationId xmlns:a16="http://schemas.microsoft.com/office/drawing/2014/main" id="{4B276D99-7B28-4454-3F30-D21ADEE0E9DB}"/>
                    </a:ext>
                  </a:extLst>
                </p:cNvPr>
                <p:cNvPicPr/>
                <p:nvPr/>
              </p:nvPicPr>
              <p:blipFill>
                <a:blip r:embed="rId530"/>
                <a:stretch>
                  <a:fillRect/>
                </a:stretch>
              </p:blipFill>
              <p:spPr>
                <a:xfrm>
                  <a:off x="9219240" y="2343200"/>
                  <a:ext cx="320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531">
              <p14:nvContentPartPr>
                <p14:cNvPr id="333" name="Freihand 332">
                  <a:extLst>
                    <a:ext uri="{FF2B5EF4-FFF2-40B4-BE49-F238E27FC236}">
                      <a16:creationId xmlns:a16="http://schemas.microsoft.com/office/drawing/2014/main" id="{18A3639B-A6E4-6D60-B1FA-17B131783D22}"/>
                    </a:ext>
                  </a:extLst>
                </p14:cNvPr>
                <p14:cNvContentPartPr/>
                <p14:nvPr/>
              </p14:nvContentPartPr>
              <p14:xfrm>
                <a:off x="9275400" y="2180840"/>
                <a:ext cx="99720" cy="176040"/>
              </p14:xfrm>
            </p:contentPart>
          </mc:Choice>
          <mc:Fallback xmlns="">
            <p:pic>
              <p:nvPicPr>
                <p:cNvPr id="333" name="Freihand 332">
                  <a:extLst>
                    <a:ext uri="{FF2B5EF4-FFF2-40B4-BE49-F238E27FC236}">
                      <a16:creationId xmlns:a16="http://schemas.microsoft.com/office/drawing/2014/main" id="{18A3639B-A6E4-6D60-B1FA-17B131783D22}"/>
                    </a:ext>
                  </a:extLst>
                </p:cNvPr>
                <p:cNvPicPr/>
                <p:nvPr/>
              </p:nvPicPr>
              <p:blipFill>
                <a:blip r:embed="rId532"/>
                <a:stretch>
                  <a:fillRect/>
                </a:stretch>
              </p:blipFill>
              <p:spPr>
                <a:xfrm>
                  <a:off x="9266760" y="2172200"/>
                  <a:ext cx="11736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533">
              <p14:nvContentPartPr>
                <p14:cNvPr id="334" name="Freihand 333">
                  <a:extLst>
                    <a:ext uri="{FF2B5EF4-FFF2-40B4-BE49-F238E27FC236}">
                      <a16:creationId xmlns:a16="http://schemas.microsoft.com/office/drawing/2014/main" id="{76460A95-B379-8747-51A0-2F885B56B9BB}"/>
                    </a:ext>
                  </a:extLst>
                </p14:cNvPr>
                <p14:cNvContentPartPr/>
                <p14:nvPr/>
              </p14:nvContentPartPr>
              <p14:xfrm>
                <a:off x="9364320" y="2153840"/>
                <a:ext cx="111960" cy="236880"/>
              </p14:xfrm>
            </p:contentPart>
          </mc:Choice>
          <mc:Fallback xmlns="">
            <p:pic>
              <p:nvPicPr>
                <p:cNvPr id="334" name="Freihand 333">
                  <a:extLst>
                    <a:ext uri="{FF2B5EF4-FFF2-40B4-BE49-F238E27FC236}">
                      <a16:creationId xmlns:a16="http://schemas.microsoft.com/office/drawing/2014/main" id="{76460A95-B379-8747-51A0-2F885B56B9BB}"/>
                    </a:ext>
                  </a:extLst>
                </p:cNvPr>
                <p:cNvPicPr/>
                <p:nvPr/>
              </p:nvPicPr>
              <p:blipFill>
                <a:blip r:embed="rId534"/>
                <a:stretch>
                  <a:fillRect/>
                </a:stretch>
              </p:blipFill>
              <p:spPr>
                <a:xfrm>
                  <a:off x="9355680" y="2144840"/>
                  <a:ext cx="12960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535">
              <p14:nvContentPartPr>
                <p14:cNvPr id="335" name="Freihand 334">
                  <a:extLst>
                    <a:ext uri="{FF2B5EF4-FFF2-40B4-BE49-F238E27FC236}">
                      <a16:creationId xmlns:a16="http://schemas.microsoft.com/office/drawing/2014/main" id="{7092FBEA-FD75-9063-2B93-4427DA5B6E08}"/>
                    </a:ext>
                  </a:extLst>
                </p14:cNvPr>
                <p14:cNvContentPartPr/>
                <p14:nvPr/>
              </p14:nvContentPartPr>
              <p14:xfrm>
                <a:off x="9546840" y="2184440"/>
                <a:ext cx="64080" cy="174240"/>
              </p14:xfrm>
            </p:contentPart>
          </mc:Choice>
          <mc:Fallback xmlns="">
            <p:pic>
              <p:nvPicPr>
                <p:cNvPr id="335" name="Freihand 334">
                  <a:extLst>
                    <a:ext uri="{FF2B5EF4-FFF2-40B4-BE49-F238E27FC236}">
                      <a16:creationId xmlns:a16="http://schemas.microsoft.com/office/drawing/2014/main" id="{7092FBEA-FD75-9063-2B93-4427DA5B6E08}"/>
                    </a:ext>
                  </a:extLst>
                </p:cNvPr>
                <p:cNvPicPr/>
                <p:nvPr/>
              </p:nvPicPr>
              <p:blipFill>
                <a:blip r:embed="rId536"/>
                <a:stretch>
                  <a:fillRect/>
                </a:stretch>
              </p:blipFill>
              <p:spPr>
                <a:xfrm>
                  <a:off x="9538200" y="2175440"/>
                  <a:ext cx="81720" cy="191880"/>
                </a:xfrm>
                <a:prstGeom prst="rect">
                  <a:avLst/>
                </a:prstGeom>
              </p:spPr>
            </p:pic>
          </mc:Fallback>
        </mc:AlternateContent>
        <mc:AlternateContent xmlns:mc="http://schemas.openxmlformats.org/markup-compatibility/2006" xmlns:p14="http://schemas.microsoft.com/office/powerpoint/2010/main">
          <mc:Choice Requires="p14">
            <p:contentPart p14:bwMode="auto" r:id="rId537">
              <p14:nvContentPartPr>
                <p14:cNvPr id="336" name="Freihand 335">
                  <a:extLst>
                    <a:ext uri="{FF2B5EF4-FFF2-40B4-BE49-F238E27FC236}">
                      <a16:creationId xmlns:a16="http://schemas.microsoft.com/office/drawing/2014/main" id="{05AC40B3-6C73-E1EA-E428-F8E89F0EA92A}"/>
                    </a:ext>
                  </a:extLst>
                </p14:cNvPr>
                <p14:cNvContentPartPr/>
                <p14:nvPr/>
              </p14:nvContentPartPr>
              <p14:xfrm>
                <a:off x="9477360" y="2122520"/>
                <a:ext cx="84960" cy="87480"/>
              </p14:xfrm>
            </p:contentPart>
          </mc:Choice>
          <mc:Fallback xmlns="">
            <p:pic>
              <p:nvPicPr>
                <p:cNvPr id="336" name="Freihand 335">
                  <a:extLst>
                    <a:ext uri="{FF2B5EF4-FFF2-40B4-BE49-F238E27FC236}">
                      <a16:creationId xmlns:a16="http://schemas.microsoft.com/office/drawing/2014/main" id="{05AC40B3-6C73-E1EA-E428-F8E89F0EA92A}"/>
                    </a:ext>
                  </a:extLst>
                </p:cNvPr>
                <p:cNvPicPr/>
                <p:nvPr/>
              </p:nvPicPr>
              <p:blipFill>
                <a:blip r:embed="rId538"/>
                <a:stretch>
                  <a:fillRect/>
                </a:stretch>
              </p:blipFill>
              <p:spPr>
                <a:xfrm>
                  <a:off x="9468360" y="2113520"/>
                  <a:ext cx="10260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539">
              <p14:nvContentPartPr>
                <p14:cNvPr id="337" name="Freihand 336">
                  <a:extLst>
                    <a:ext uri="{FF2B5EF4-FFF2-40B4-BE49-F238E27FC236}">
                      <a16:creationId xmlns:a16="http://schemas.microsoft.com/office/drawing/2014/main" id="{699C50C2-8AC0-2297-6FBF-2101CCE7B194}"/>
                    </a:ext>
                  </a:extLst>
                </p14:cNvPr>
                <p14:cNvContentPartPr/>
                <p14:nvPr/>
              </p14:nvContentPartPr>
              <p14:xfrm>
                <a:off x="9573120" y="2335280"/>
                <a:ext cx="101520" cy="98640"/>
              </p14:xfrm>
            </p:contentPart>
          </mc:Choice>
          <mc:Fallback xmlns="">
            <p:pic>
              <p:nvPicPr>
                <p:cNvPr id="337" name="Freihand 336">
                  <a:extLst>
                    <a:ext uri="{FF2B5EF4-FFF2-40B4-BE49-F238E27FC236}">
                      <a16:creationId xmlns:a16="http://schemas.microsoft.com/office/drawing/2014/main" id="{699C50C2-8AC0-2297-6FBF-2101CCE7B194}"/>
                    </a:ext>
                  </a:extLst>
                </p:cNvPr>
                <p:cNvPicPr/>
                <p:nvPr/>
              </p:nvPicPr>
              <p:blipFill>
                <a:blip r:embed="rId540"/>
                <a:stretch>
                  <a:fillRect/>
                </a:stretch>
              </p:blipFill>
              <p:spPr>
                <a:xfrm>
                  <a:off x="9564480" y="2326280"/>
                  <a:ext cx="1191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541">
              <p14:nvContentPartPr>
                <p14:cNvPr id="339" name="Freihand 338">
                  <a:extLst>
                    <a:ext uri="{FF2B5EF4-FFF2-40B4-BE49-F238E27FC236}">
                      <a16:creationId xmlns:a16="http://schemas.microsoft.com/office/drawing/2014/main" id="{C447E0EB-CB0C-610F-71B8-1358423CE694}"/>
                    </a:ext>
                  </a:extLst>
                </p14:cNvPr>
                <p14:cNvContentPartPr/>
                <p14:nvPr/>
              </p14:nvContentPartPr>
              <p14:xfrm>
                <a:off x="8996400" y="2531480"/>
                <a:ext cx="138240" cy="211680"/>
              </p14:xfrm>
            </p:contentPart>
          </mc:Choice>
          <mc:Fallback xmlns="">
            <p:pic>
              <p:nvPicPr>
                <p:cNvPr id="339" name="Freihand 338">
                  <a:extLst>
                    <a:ext uri="{FF2B5EF4-FFF2-40B4-BE49-F238E27FC236}">
                      <a16:creationId xmlns:a16="http://schemas.microsoft.com/office/drawing/2014/main" id="{C447E0EB-CB0C-610F-71B8-1358423CE694}"/>
                    </a:ext>
                  </a:extLst>
                </p:cNvPr>
                <p:cNvPicPr/>
                <p:nvPr/>
              </p:nvPicPr>
              <p:blipFill>
                <a:blip r:embed="rId542"/>
                <a:stretch>
                  <a:fillRect/>
                </a:stretch>
              </p:blipFill>
              <p:spPr>
                <a:xfrm>
                  <a:off x="8987760" y="2522840"/>
                  <a:ext cx="15588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543">
              <p14:nvContentPartPr>
                <p14:cNvPr id="340" name="Freihand 339">
                  <a:extLst>
                    <a:ext uri="{FF2B5EF4-FFF2-40B4-BE49-F238E27FC236}">
                      <a16:creationId xmlns:a16="http://schemas.microsoft.com/office/drawing/2014/main" id="{AD535FED-3CA5-7BD9-CAF2-541EBFC73428}"/>
                    </a:ext>
                  </a:extLst>
                </p14:cNvPr>
                <p14:cNvContentPartPr/>
                <p14:nvPr/>
              </p14:nvContentPartPr>
              <p14:xfrm>
                <a:off x="9013680" y="2676560"/>
                <a:ext cx="168840" cy="86760"/>
              </p14:xfrm>
            </p:contentPart>
          </mc:Choice>
          <mc:Fallback xmlns="">
            <p:pic>
              <p:nvPicPr>
                <p:cNvPr id="340" name="Freihand 339">
                  <a:extLst>
                    <a:ext uri="{FF2B5EF4-FFF2-40B4-BE49-F238E27FC236}">
                      <a16:creationId xmlns:a16="http://schemas.microsoft.com/office/drawing/2014/main" id="{AD535FED-3CA5-7BD9-CAF2-541EBFC73428}"/>
                    </a:ext>
                  </a:extLst>
                </p:cNvPr>
                <p:cNvPicPr/>
                <p:nvPr/>
              </p:nvPicPr>
              <p:blipFill>
                <a:blip r:embed="rId544"/>
                <a:stretch>
                  <a:fillRect/>
                </a:stretch>
              </p:blipFill>
              <p:spPr>
                <a:xfrm>
                  <a:off x="9005040" y="2667920"/>
                  <a:ext cx="1864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545">
              <p14:nvContentPartPr>
                <p14:cNvPr id="341" name="Freihand 340">
                  <a:extLst>
                    <a:ext uri="{FF2B5EF4-FFF2-40B4-BE49-F238E27FC236}">
                      <a16:creationId xmlns:a16="http://schemas.microsoft.com/office/drawing/2014/main" id="{436664BE-3046-0B7C-178E-8EB8D222F658}"/>
                    </a:ext>
                  </a:extLst>
                </p14:cNvPr>
                <p14:cNvContentPartPr/>
                <p14:nvPr/>
              </p14:nvContentPartPr>
              <p14:xfrm>
                <a:off x="9212040" y="2558480"/>
                <a:ext cx="54000" cy="165960"/>
              </p14:xfrm>
            </p:contentPart>
          </mc:Choice>
          <mc:Fallback xmlns="">
            <p:pic>
              <p:nvPicPr>
                <p:cNvPr id="341" name="Freihand 340">
                  <a:extLst>
                    <a:ext uri="{FF2B5EF4-FFF2-40B4-BE49-F238E27FC236}">
                      <a16:creationId xmlns:a16="http://schemas.microsoft.com/office/drawing/2014/main" id="{436664BE-3046-0B7C-178E-8EB8D222F658}"/>
                    </a:ext>
                  </a:extLst>
                </p:cNvPr>
                <p:cNvPicPr/>
                <p:nvPr/>
              </p:nvPicPr>
              <p:blipFill>
                <a:blip r:embed="rId546"/>
                <a:stretch>
                  <a:fillRect/>
                </a:stretch>
              </p:blipFill>
              <p:spPr>
                <a:xfrm>
                  <a:off x="9203040" y="2549480"/>
                  <a:ext cx="7164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547">
              <p14:nvContentPartPr>
                <p14:cNvPr id="342" name="Freihand 341">
                  <a:extLst>
                    <a:ext uri="{FF2B5EF4-FFF2-40B4-BE49-F238E27FC236}">
                      <a16:creationId xmlns:a16="http://schemas.microsoft.com/office/drawing/2014/main" id="{DADEBC37-5EF7-881B-090E-6E9BA923D791}"/>
                    </a:ext>
                  </a:extLst>
                </p14:cNvPr>
                <p14:cNvContentPartPr/>
                <p14:nvPr/>
              </p14:nvContentPartPr>
              <p14:xfrm>
                <a:off x="9294840" y="2542280"/>
                <a:ext cx="100080" cy="197640"/>
              </p14:xfrm>
            </p:contentPart>
          </mc:Choice>
          <mc:Fallback xmlns="">
            <p:pic>
              <p:nvPicPr>
                <p:cNvPr id="342" name="Freihand 341">
                  <a:extLst>
                    <a:ext uri="{FF2B5EF4-FFF2-40B4-BE49-F238E27FC236}">
                      <a16:creationId xmlns:a16="http://schemas.microsoft.com/office/drawing/2014/main" id="{DADEBC37-5EF7-881B-090E-6E9BA923D791}"/>
                    </a:ext>
                  </a:extLst>
                </p:cNvPr>
                <p:cNvPicPr/>
                <p:nvPr/>
              </p:nvPicPr>
              <p:blipFill>
                <a:blip r:embed="rId548"/>
                <a:stretch>
                  <a:fillRect/>
                </a:stretch>
              </p:blipFill>
              <p:spPr>
                <a:xfrm>
                  <a:off x="9285840" y="2533280"/>
                  <a:ext cx="11772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549">
              <p14:nvContentPartPr>
                <p14:cNvPr id="343" name="Freihand 342">
                  <a:extLst>
                    <a:ext uri="{FF2B5EF4-FFF2-40B4-BE49-F238E27FC236}">
                      <a16:creationId xmlns:a16="http://schemas.microsoft.com/office/drawing/2014/main" id="{E0C9BF24-6771-D6DE-453F-5D190AD1DF25}"/>
                    </a:ext>
                  </a:extLst>
                </p14:cNvPr>
                <p14:cNvContentPartPr/>
                <p14:nvPr/>
              </p14:nvContentPartPr>
              <p14:xfrm>
                <a:off x="9500400" y="2570720"/>
                <a:ext cx="52920" cy="124920"/>
              </p14:xfrm>
            </p:contentPart>
          </mc:Choice>
          <mc:Fallback xmlns="">
            <p:pic>
              <p:nvPicPr>
                <p:cNvPr id="343" name="Freihand 342">
                  <a:extLst>
                    <a:ext uri="{FF2B5EF4-FFF2-40B4-BE49-F238E27FC236}">
                      <a16:creationId xmlns:a16="http://schemas.microsoft.com/office/drawing/2014/main" id="{E0C9BF24-6771-D6DE-453F-5D190AD1DF25}"/>
                    </a:ext>
                  </a:extLst>
                </p:cNvPr>
                <p:cNvPicPr/>
                <p:nvPr/>
              </p:nvPicPr>
              <p:blipFill>
                <a:blip r:embed="rId550"/>
                <a:stretch>
                  <a:fillRect/>
                </a:stretch>
              </p:blipFill>
              <p:spPr>
                <a:xfrm>
                  <a:off x="9491400" y="2562080"/>
                  <a:ext cx="705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551">
              <p14:nvContentPartPr>
                <p14:cNvPr id="344" name="Freihand 343">
                  <a:extLst>
                    <a:ext uri="{FF2B5EF4-FFF2-40B4-BE49-F238E27FC236}">
                      <a16:creationId xmlns:a16="http://schemas.microsoft.com/office/drawing/2014/main" id="{B6B5A898-F478-B69B-6CD7-5FC941AD8E27}"/>
                    </a:ext>
                  </a:extLst>
                </p14:cNvPr>
                <p14:cNvContentPartPr/>
                <p14:nvPr/>
              </p14:nvContentPartPr>
              <p14:xfrm>
                <a:off x="9427320" y="2490080"/>
                <a:ext cx="70200" cy="78840"/>
              </p14:xfrm>
            </p:contentPart>
          </mc:Choice>
          <mc:Fallback xmlns="">
            <p:pic>
              <p:nvPicPr>
                <p:cNvPr id="344" name="Freihand 343">
                  <a:extLst>
                    <a:ext uri="{FF2B5EF4-FFF2-40B4-BE49-F238E27FC236}">
                      <a16:creationId xmlns:a16="http://schemas.microsoft.com/office/drawing/2014/main" id="{B6B5A898-F478-B69B-6CD7-5FC941AD8E27}"/>
                    </a:ext>
                  </a:extLst>
                </p:cNvPr>
                <p:cNvPicPr/>
                <p:nvPr/>
              </p:nvPicPr>
              <p:blipFill>
                <a:blip r:embed="rId552"/>
                <a:stretch>
                  <a:fillRect/>
                </a:stretch>
              </p:blipFill>
              <p:spPr>
                <a:xfrm>
                  <a:off x="9418320" y="2481080"/>
                  <a:ext cx="87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53">
              <p14:nvContentPartPr>
                <p14:cNvPr id="345" name="Freihand 344">
                  <a:extLst>
                    <a:ext uri="{FF2B5EF4-FFF2-40B4-BE49-F238E27FC236}">
                      <a16:creationId xmlns:a16="http://schemas.microsoft.com/office/drawing/2014/main" id="{C48068A7-F807-ED1F-E359-1C142A872391}"/>
                    </a:ext>
                  </a:extLst>
                </p14:cNvPr>
                <p14:cNvContentPartPr/>
                <p14:nvPr/>
              </p14:nvContentPartPr>
              <p14:xfrm>
                <a:off x="9528480" y="2683040"/>
                <a:ext cx="100440" cy="61920"/>
              </p14:xfrm>
            </p:contentPart>
          </mc:Choice>
          <mc:Fallback xmlns="">
            <p:pic>
              <p:nvPicPr>
                <p:cNvPr id="345" name="Freihand 344">
                  <a:extLst>
                    <a:ext uri="{FF2B5EF4-FFF2-40B4-BE49-F238E27FC236}">
                      <a16:creationId xmlns:a16="http://schemas.microsoft.com/office/drawing/2014/main" id="{C48068A7-F807-ED1F-E359-1C142A872391}"/>
                    </a:ext>
                  </a:extLst>
                </p:cNvPr>
                <p:cNvPicPr/>
                <p:nvPr/>
              </p:nvPicPr>
              <p:blipFill>
                <a:blip r:embed="rId554"/>
                <a:stretch>
                  <a:fillRect/>
                </a:stretch>
              </p:blipFill>
              <p:spPr>
                <a:xfrm>
                  <a:off x="9519480" y="2674040"/>
                  <a:ext cx="118080" cy="79560"/>
                </a:xfrm>
                <a:prstGeom prst="rect">
                  <a:avLst/>
                </a:prstGeom>
              </p:spPr>
            </p:pic>
          </mc:Fallback>
        </mc:AlternateContent>
      </p:grpSp>
      <p:grpSp>
        <p:nvGrpSpPr>
          <p:cNvPr id="352" name="Gruppieren 351">
            <a:extLst>
              <a:ext uri="{FF2B5EF4-FFF2-40B4-BE49-F238E27FC236}">
                <a16:creationId xmlns:a16="http://schemas.microsoft.com/office/drawing/2014/main" id="{24B794D2-5FF4-EACA-6174-BC71A4B0438E}"/>
              </a:ext>
            </a:extLst>
          </p:cNvPr>
          <p:cNvGrpSpPr/>
          <p:nvPr/>
        </p:nvGrpSpPr>
        <p:grpSpPr>
          <a:xfrm>
            <a:off x="8964720" y="2891480"/>
            <a:ext cx="659520" cy="327960"/>
            <a:chOff x="8964720" y="2891480"/>
            <a:chExt cx="659520" cy="327960"/>
          </a:xfrm>
        </p:grpSpPr>
        <mc:AlternateContent xmlns:mc="http://schemas.openxmlformats.org/markup-compatibility/2006" xmlns:p14="http://schemas.microsoft.com/office/powerpoint/2010/main">
          <mc:Choice Requires="p14">
            <p:contentPart p14:bwMode="auto" r:id="rId555">
              <p14:nvContentPartPr>
                <p14:cNvPr id="346" name="Freihand 345">
                  <a:extLst>
                    <a:ext uri="{FF2B5EF4-FFF2-40B4-BE49-F238E27FC236}">
                      <a16:creationId xmlns:a16="http://schemas.microsoft.com/office/drawing/2014/main" id="{7FA297F3-B1DF-9176-027D-3C27DAD6F36F}"/>
                    </a:ext>
                  </a:extLst>
                </p14:cNvPr>
                <p14:cNvContentPartPr/>
                <p14:nvPr/>
              </p14:nvContentPartPr>
              <p14:xfrm>
                <a:off x="8964720" y="2891480"/>
                <a:ext cx="184680" cy="226800"/>
              </p14:xfrm>
            </p:contentPart>
          </mc:Choice>
          <mc:Fallback xmlns="">
            <p:pic>
              <p:nvPicPr>
                <p:cNvPr id="346" name="Freihand 345">
                  <a:extLst>
                    <a:ext uri="{FF2B5EF4-FFF2-40B4-BE49-F238E27FC236}">
                      <a16:creationId xmlns:a16="http://schemas.microsoft.com/office/drawing/2014/main" id="{7FA297F3-B1DF-9176-027D-3C27DAD6F36F}"/>
                    </a:ext>
                  </a:extLst>
                </p:cNvPr>
                <p:cNvPicPr/>
                <p:nvPr/>
              </p:nvPicPr>
              <p:blipFill>
                <a:blip r:embed="rId556"/>
                <a:stretch>
                  <a:fillRect/>
                </a:stretch>
              </p:blipFill>
              <p:spPr>
                <a:xfrm>
                  <a:off x="8955720" y="2882480"/>
                  <a:ext cx="2023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557">
              <p14:nvContentPartPr>
                <p14:cNvPr id="347" name="Freihand 346">
                  <a:extLst>
                    <a:ext uri="{FF2B5EF4-FFF2-40B4-BE49-F238E27FC236}">
                      <a16:creationId xmlns:a16="http://schemas.microsoft.com/office/drawing/2014/main" id="{3C2A848F-E803-5395-4A85-F6A4E7642737}"/>
                    </a:ext>
                  </a:extLst>
                </p14:cNvPr>
                <p14:cNvContentPartPr/>
                <p14:nvPr/>
              </p14:nvContentPartPr>
              <p14:xfrm>
                <a:off x="9032760" y="3014240"/>
                <a:ext cx="157320" cy="205200"/>
              </p14:xfrm>
            </p:contentPart>
          </mc:Choice>
          <mc:Fallback xmlns="">
            <p:pic>
              <p:nvPicPr>
                <p:cNvPr id="347" name="Freihand 346">
                  <a:extLst>
                    <a:ext uri="{FF2B5EF4-FFF2-40B4-BE49-F238E27FC236}">
                      <a16:creationId xmlns:a16="http://schemas.microsoft.com/office/drawing/2014/main" id="{3C2A848F-E803-5395-4A85-F6A4E7642737}"/>
                    </a:ext>
                  </a:extLst>
                </p:cNvPr>
                <p:cNvPicPr/>
                <p:nvPr/>
              </p:nvPicPr>
              <p:blipFill>
                <a:blip r:embed="rId558"/>
                <a:stretch>
                  <a:fillRect/>
                </a:stretch>
              </p:blipFill>
              <p:spPr>
                <a:xfrm>
                  <a:off x="9023760" y="3005240"/>
                  <a:ext cx="1749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59">
              <p14:nvContentPartPr>
                <p14:cNvPr id="348" name="Freihand 347">
                  <a:extLst>
                    <a:ext uri="{FF2B5EF4-FFF2-40B4-BE49-F238E27FC236}">
                      <a16:creationId xmlns:a16="http://schemas.microsoft.com/office/drawing/2014/main" id="{60494B3E-2D30-A0E4-BCA4-5C3686F4D66F}"/>
                    </a:ext>
                  </a:extLst>
                </p14:cNvPr>
                <p14:cNvContentPartPr/>
                <p14:nvPr/>
              </p14:nvContentPartPr>
              <p14:xfrm>
                <a:off x="9209880" y="2959160"/>
                <a:ext cx="191160" cy="159120"/>
              </p14:xfrm>
            </p:contentPart>
          </mc:Choice>
          <mc:Fallback xmlns="">
            <p:pic>
              <p:nvPicPr>
                <p:cNvPr id="348" name="Freihand 347">
                  <a:extLst>
                    <a:ext uri="{FF2B5EF4-FFF2-40B4-BE49-F238E27FC236}">
                      <a16:creationId xmlns:a16="http://schemas.microsoft.com/office/drawing/2014/main" id="{60494B3E-2D30-A0E4-BCA4-5C3686F4D66F}"/>
                    </a:ext>
                  </a:extLst>
                </p:cNvPr>
                <p:cNvPicPr/>
                <p:nvPr/>
              </p:nvPicPr>
              <p:blipFill>
                <a:blip r:embed="rId560"/>
                <a:stretch>
                  <a:fillRect/>
                </a:stretch>
              </p:blipFill>
              <p:spPr>
                <a:xfrm>
                  <a:off x="9201240" y="2950520"/>
                  <a:ext cx="2088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561">
              <p14:nvContentPartPr>
                <p14:cNvPr id="349" name="Freihand 348">
                  <a:extLst>
                    <a:ext uri="{FF2B5EF4-FFF2-40B4-BE49-F238E27FC236}">
                      <a16:creationId xmlns:a16="http://schemas.microsoft.com/office/drawing/2014/main" id="{AB51B142-CDE7-6E1E-891D-9645F4988428}"/>
                    </a:ext>
                  </a:extLst>
                </p14:cNvPr>
                <p14:cNvContentPartPr/>
                <p14:nvPr/>
              </p14:nvContentPartPr>
              <p14:xfrm>
                <a:off x="9334080" y="2938280"/>
                <a:ext cx="245160" cy="161280"/>
              </p14:xfrm>
            </p:contentPart>
          </mc:Choice>
          <mc:Fallback xmlns="">
            <p:pic>
              <p:nvPicPr>
                <p:cNvPr id="349" name="Freihand 348">
                  <a:extLst>
                    <a:ext uri="{FF2B5EF4-FFF2-40B4-BE49-F238E27FC236}">
                      <a16:creationId xmlns:a16="http://schemas.microsoft.com/office/drawing/2014/main" id="{AB51B142-CDE7-6E1E-891D-9645F4988428}"/>
                    </a:ext>
                  </a:extLst>
                </p:cNvPr>
                <p:cNvPicPr/>
                <p:nvPr/>
              </p:nvPicPr>
              <p:blipFill>
                <a:blip r:embed="rId562"/>
                <a:stretch>
                  <a:fillRect/>
                </a:stretch>
              </p:blipFill>
              <p:spPr>
                <a:xfrm>
                  <a:off x="9325440" y="2929640"/>
                  <a:ext cx="2628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63">
              <p14:nvContentPartPr>
                <p14:cNvPr id="350" name="Freihand 349">
                  <a:extLst>
                    <a:ext uri="{FF2B5EF4-FFF2-40B4-BE49-F238E27FC236}">
                      <a16:creationId xmlns:a16="http://schemas.microsoft.com/office/drawing/2014/main" id="{652B9E34-2A6A-4BAC-5A50-0EBCBF2AB253}"/>
                    </a:ext>
                  </a:extLst>
                </p14:cNvPr>
                <p14:cNvContentPartPr/>
                <p14:nvPr/>
              </p14:nvContentPartPr>
              <p14:xfrm>
                <a:off x="9446400" y="2897600"/>
                <a:ext cx="66600" cy="96120"/>
              </p14:xfrm>
            </p:contentPart>
          </mc:Choice>
          <mc:Fallback xmlns="">
            <p:pic>
              <p:nvPicPr>
                <p:cNvPr id="350" name="Freihand 349">
                  <a:extLst>
                    <a:ext uri="{FF2B5EF4-FFF2-40B4-BE49-F238E27FC236}">
                      <a16:creationId xmlns:a16="http://schemas.microsoft.com/office/drawing/2014/main" id="{652B9E34-2A6A-4BAC-5A50-0EBCBF2AB253}"/>
                    </a:ext>
                  </a:extLst>
                </p:cNvPr>
                <p:cNvPicPr/>
                <p:nvPr/>
              </p:nvPicPr>
              <p:blipFill>
                <a:blip r:embed="rId564"/>
                <a:stretch>
                  <a:fillRect/>
                </a:stretch>
              </p:blipFill>
              <p:spPr>
                <a:xfrm>
                  <a:off x="9437400" y="2888600"/>
                  <a:ext cx="84240" cy="113760"/>
                </a:xfrm>
                <a:prstGeom prst="rect">
                  <a:avLst/>
                </a:prstGeom>
              </p:spPr>
            </p:pic>
          </mc:Fallback>
        </mc:AlternateContent>
        <mc:AlternateContent xmlns:mc="http://schemas.openxmlformats.org/markup-compatibility/2006" xmlns:p14="http://schemas.microsoft.com/office/powerpoint/2010/main">
          <mc:Choice Requires="p14">
            <p:contentPart p14:bwMode="auto" r:id="rId565">
              <p14:nvContentPartPr>
                <p14:cNvPr id="351" name="Freihand 350">
                  <a:extLst>
                    <a:ext uri="{FF2B5EF4-FFF2-40B4-BE49-F238E27FC236}">
                      <a16:creationId xmlns:a16="http://schemas.microsoft.com/office/drawing/2014/main" id="{2B253C10-E2E2-E35B-10B3-8B5A281304C2}"/>
                    </a:ext>
                  </a:extLst>
                </p14:cNvPr>
                <p14:cNvContentPartPr/>
                <p14:nvPr/>
              </p14:nvContentPartPr>
              <p14:xfrm>
                <a:off x="9541440" y="3072200"/>
                <a:ext cx="82800" cy="129240"/>
              </p14:xfrm>
            </p:contentPart>
          </mc:Choice>
          <mc:Fallback xmlns="">
            <p:pic>
              <p:nvPicPr>
                <p:cNvPr id="351" name="Freihand 350">
                  <a:extLst>
                    <a:ext uri="{FF2B5EF4-FFF2-40B4-BE49-F238E27FC236}">
                      <a16:creationId xmlns:a16="http://schemas.microsoft.com/office/drawing/2014/main" id="{2B253C10-E2E2-E35B-10B3-8B5A281304C2}"/>
                    </a:ext>
                  </a:extLst>
                </p:cNvPr>
                <p:cNvPicPr/>
                <p:nvPr/>
              </p:nvPicPr>
              <p:blipFill>
                <a:blip r:embed="rId566"/>
                <a:stretch>
                  <a:fillRect/>
                </a:stretch>
              </p:blipFill>
              <p:spPr>
                <a:xfrm>
                  <a:off x="9532440" y="3063560"/>
                  <a:ext cx="100440" cy="146880"/>
                </a:xfrm>
                <a:prstGeom prst="rect">
                  <a:avLst/>
                </a:prstGeom>
              </p:spPr>
            </p:pic>
          </mc:Fallback>
        </mc:AlternateContent>
      </p:grpSp>
      <p:grpSp>
        <p:nvGrpSpPr>
          <p:cNvPr id="357" name="Gruppieren 356">
            <a:extLst>
              <a:ext uri="{FF2B5EF4-FFF2-40B4-BE49-F238E27FC236}">
                <a16:creationId xmlns:a16="http://schemas.microsoft.com/office/drawing/2014/main" id="{09FC9933-4DDC-6F8B-0A7A-E6B942CF5886}"/>
              </a:ext>
            </a:extLst>
          </p:cNvPr>
          <p:cNvGrpSpPr/>
          <p:nvPr/>
        </p:nvGrpSpPr>
        <p:grpSpPr>
          <a:xfrm>
            <a:off x="9749880" y="1735880"/>
            <a:ext cx="443520" cy="193320"/>
            <a:chOff x="9749880" y="1735880"/>
            <a:chExt cx="443520" cy="193320"/>
          </a:xfrm>
        </p:grpSpPr>
        <mc:AlternateContent xmlns:mc="http://schemas.openxmlformats.org/markup-compatibility/2006" xmlns:p14="http://schemas.microsoft.com/office/powerpoint/2010/main">
          <mc:Choice Requires="p14">
            <p:contentPart p14:bwMode="auto" r:id="rId567">
              <p14:nvContentPartPr>
                <p14:cNvPr id="354" name="Freihand 353">
                  <a:extLst>
                    <a:ext uri="{FF2B5EF4-FFF2-40B4-BE49-F238E27FC236}">
                      <a16:creationId xmlns:a16="http://schemas.microsoft.com/office/drawing/2014/main" id="{799E0E12-68D0-7AC1-98FF-4AD424A213F6}"/>
                    </a:ext>
                  </a:extLst>
                </p14:cNvPr>
                <p14:cNvContentPartPr/>
                <p14:nvPr/>
              </p14:nvContentPartPr>
              <p14:xfrm>
                <a:off x="9749880" y="1735880"/>
                <a:ext cx="176040" cy="193320"/>
              </p14:xfrm>
            </p:contentPart>
          </mc:Choice>
          <mc:Fallback xmlns="">
            <p:pic>
              <p:nvPicPr>
                <p:cNvPr id="354" name="Freihand 353">
                  <a:extLst>
                    <a:ext uri="{FF2B5EF4-FFF2-40B4-BE49-F238E27FC236}">
                      <a16:creationId xmlns:a16="http://schemas.microsoft.com/office/drawing/2014/main" id="{799E0E12-68D0-7AC1-98FF-4AD424A213F6}"/>
                    </a:ext>
                  </a:extLst>
                </p:cNvPr>
                <p:cNvPicPr/>
                <p:nvPr/>
              </p:nvPicPr>
              <p:blipFill>
                <a:blip r:embed="rId568"/>
                <a:stretch>
                  <a:fillRect/>
                </a:stretch>
              </p:blipFill>
              <p:spPr>
                <a:xfrm>
                  <a:off x="9740880" y="1727240"/>
                  <a:ext cx="19368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569">
              <p14:nvContentPartPr>
                <p14:cNvPr id="355" name="Freihand 354">
                  <a:extLst>
                    <a:ext uri="{FF2B5EF4-FFF2-40B4-BE49-F238E27FC236}">
                      <a16:creationId xmlns:a16="http://schemas.microsoft.com/office/drawing/2014/main" id="{86D3EF00-BB9A-BD84-9320-2A18E1DFA8DB}"/>
                    </a:ext>
                  </a:extLst>
                </p14:cNvPr>
                <p14:cNvContentPartPr/>
                <p14:nvPr/>
              </p14:nvContentPartPr>
              <p14:xfrm>
                <a:off x="9946080" y="1808600"/>
                <a:ext cx="74160" cy="109440"/>
              </p14:xfrm>
            </p:contentPart>
          </mc:Choice>
          <mc:Fallback xmlns="">
            <p:pic>
              <p:nvPicPr>
                <p:cNvPr id="355" name="Freihand 354">
                  <a:extLst>
                    <a:ext uri="{FF2B5EF4-FFF2-40B4-BE49-F238E27FC236}">
                      <a16:creationId xmlns:a16="http://schemas.microsoft.com/office/drawing/2014/main" id="{86D3EF00-BB9A-BD84-9320-2A18E1DFA8DB}"/>
                    </a:ext>
                  </a:extLst>
                </p:cNvPr>
                <p:cNvPicPr/>
                <p:nvPr/>
              </p:nvPicPr>
              <p:blipFill>
                <a:blip r:embed="rId570"/>
                <a:stretch>
                  <a:fillRect/>
                </a:stretch>
              </p:blipFill>
              <p:spPr>
                <a:xfrm>
                  <a:off x="9937080" y="1799600"/>
                  <a:ext cx="91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71">
              <p14:nvContentPartPr>
                <p14:cNvPr id="356" name="Freihand 355">
                  <a:extLst>
                    <a:ext uri="{FF2B5EF4-FFF2-40B4-BE49-F238E27FC236}">
                      <a16:creationId xmlns:a16="http://schemas.microsoft.com/office/drawing/2014/main" id="{EA1F4FA2-4B42-5C42-2782-0D939CCA7468}"/>
                    </a:ext>
                  </a:extLst>
                </p14:cNvPr>
                <p14:cNvContentPartPr/>
                <p14:nvPr/>
              </p14:nvContentPartPr>
              <p14:xfrm>
                <a:off x="10089000" y="1769720"/>
                <a:ext cx="104400" cy="141840"/>
              </p14:xfrm>
            </p:contentPart>
          </mc:Choice>
          <mc:Fallback xmlns="">
            <p:pic>
              <p:nvPicPr>
                <p:cNvPr id="356" name="Freihand 355">
                  <a:extLst>
                    <a:ext uri="{FF2B5EF4-FFF2-40B4-BE49-F238E27FC236}">
                      <a16:creationId xmlns:a16="http://schemas.microsoft.com/office/drawing/2014/main" id="{EA1F4FA2-4B42-5C42-2782-0D939CCA7468}"/>
                    </a:ext>
                  </a:extLst>
                </p:cNvPr>
                <p:cNvPicPr/>
                <p:nvPr/>
              </p:nvPicPr>
              <p:blipFill>
                <a:blip r:embed="rId572"/>
                <a:stretch>
                  <a:fillRect/>
                </a:stretch>
              </p:blipFill>
              <p:spPr>
                <a:xfrm>
                  <a:off x="10080000" y="1760720"/>
                  <a:ext cx="122040" cy="159480"/>
                </a:xfrm>
                <a:prstGeom prst="rect">
                  <a:avLst/>
                </a:prstGeom>
              </p:spPr>
            </p:pic>
          </mc:Fallback>
        </mc:AlternateContent>
      </p:grpSp>
      <p:grpSp>
        <p:nvGrpSpPr>
          <p:cNvPr id="372" name="Gruppieren 371">
            <a:extLst>
              <a:ext uri="{FF2B5EF4-FFF2-40B4-BE49-F238E27FC236}">
                <a16:creationId xmlns:a16="http://schemas.microsoft.com/office/drawing/2014/main" id="{7D9F3E9E-1DC8-E5F7-6DD4-2463E4DAA92E}"/>
              </a:ext>
            </a:extLst>
          </p:cNvPr>
          <p:cNvGrpSpPr/>
          <p:nvPr/>
        </p:nvGrpSpPr>
        <p:grpSpPr>
          <a:xfrm>
            <a:off x="9729720" y="2543720"/>
            <a:ext cx="632160" cy="548640"/>
            <a:chOff x="9729720" y="2543720"/>
            <a:chExt cx="632160" cy="548640"/>
          </a:xfrm>
        </p:grpSpPr>
        <mc:AlternateContent xmlns:mc="http://schemas.openxmlformats.org/markup-compatibility/2006" xmlns:p14="http://schemas.microsoft.com/office/powerpoint/2010/main">
          <mc:Choice Requires="p14">
            <p:contentPart p14:bwMode="auto" r:id="rId573">
              <p14:nvContentPartPr>
                <p14:cNvPr id="364" name="Freihand 363">
                  <a:extLst>
                    <a:ext uri="{FF2B5EF4-FFF2-40B4-BE49-F238E27FC236}">
                      <a16:creationId xmlns:a16="http://schemas.microsoft.com/office/drawing/2014/main" id="{44FF2B1C-AE72-3FD3-6EFF-FED5D8585C0E}"/>
                    </a:ext>
                  </a:extLst>
                </p14:cNvPr>
                <p14:cNvContentPartPr/>
                <p14:nvPr/>
              </p14:nvContentPartPr>
              <p14:xfrm>
                <a:off x="9732600" y="2559560"/>
                <a:ext cx="84240" cy="177120"/>
              </p14:xfrm>
            </p:contentPart>
          </mc:Choice>
          <mc:Fallback xmlns="">
            <p:pic>
              <p:nvPicPr>
                <p:cNvPr id="364" name="Freihand 363">
                  <a:extLst>
                    <a:ext uri="{FF2B5EF4-FFF2-40B4-BE49-F238E27FC236}">
                      <a16:creationId xmlns:a16="http://schemas.microsoft.com/office/drawing/2014/main" id="{44FF2B1C-AE72-3FD3-6EFF-FED5D8585C0E}"/>
                    </a:ext>
                  </a:extLst>
                </p:cNvPr>
                <p:cNvPicPr/>
                <p:nvPr/>
              </p:nvPicPr>
              <p:blipFill>
                <a:blip r:embed="rId574"/>
                <a:stretch>
                  <a:fillRect/>
                </a:stretch>
              </p:blipFill>
              <p:spPr>
                <a:xfrm>
                  <a:off x="9723600" y="2550560"/>
                  <a:ext cx="10188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65" name="Freihand 364">
                  <a:extLst>
                    <a:ext uri="{FF2B5EF4-FFF2-40B4-BE49-F238E27FC236}">
                      <a16:creationId xmlns:a16="http://schemas.microsoft.com/office/drawing/2014/main" id="{95F5FC7D-0FBF-A6B0-37D6-204411298B3C}"/>
                    </a:ext>
                  </a:extLst>
                </p14:cNvPr>
                <p14:cNvContentPartPr/>
                <p14:nvPr/>
              </p14:nvContentPartPr>
              <p14:xfrm>
                <a:off x="9883440" y="2544800"/>
                <a:ext cx="110520" cy="183600"/>
              </p14:xfrm>
            </p:contentPart>
          </mc:Choice>
          <mc:Fallback xmlns="">
            <p:pic>
              <p:nvPicPr>
                <p:cNvPr id="365" name="Freihand 364">
                  <a:extLst>
                    <a:ext uri="{FF2B5EF4-FFF2-40B4-BE49-F238E27FC236}">
                      <a16:creationId xmlns:a16="http://schemas.microsoft.com/office/drawing/2014/main" id="{95F5FC7D-0FBF-A6B0-37D6-204411298B3C}"/>
                    </a:ext>
                  </a:extLst>
                </p:cNvPr>
                <p:cNvPicPr/>
                <p:nvPr/>
              </p:nvPicPr>
              <p:blipFill>
                <a:blip r:embed="rId576"/>
                <a:stretch>
                  <a:fillRect/>
                </a:stretch>
              </p:blipFill>
              <p:spPr>
                <a:xfrm>
                  <a:off x="9874440" y="2535800"/>
                  <a:ext cx="12816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577">
              <p14:nvContentPartPr>
                <p14:cNvPr id="366" name="Freihand 365">
                  <a:extLst>
                    <a:ext uri="{FF2B5EF4-FFF2-40B4-BE49-F238E27FC236}">
                      <a16:creationId xmlns:a16="http://schemas.microsoft.com/office/drawing/2014/main" id="{0B04A0BB-8591-81BE-35ED-B98E8714FE25}"/>
                    </a:ext>
                  </a:extLst>
                </p14:cNvPr>
                <p14:cNvContentPartPr/>
                <p14:nvPr/>
              </p14:nvContentPartPr>
              <p14:xfrm>
                <a:off x="10003320" y="2564240"/>
                <a:ext cx="96120" cy="235080"/>
              </p14:xfrm>
            </p:contentPart>
          </mc:Choice>
          <mc:Fallback xmlns="">
            <p:pic>
              <p:nvPicPr>
                <p:cNvPr id="366" name="Freihand 365">
                  <a:extLst>
                    <a:ext uri="{FF2B5EF4-FFF2-40B4-BE49-F238E27FC236}">
                      <a16:creationId xmlns:a16="http://schemas.microsoft.com/office/drawing/2014/main" id="{0B04A0BB-8591-81BE-35ED-B98E8714FE25}"/>
                    </a:ext>
                  </a:extLst>
                </p:cNvPr>
                <p:cNvPicPr/>
                <p:nvPr/>
              </p:nvPicPr>
              <p:blipFill>
                <a:blip r:embed="rId578"/>
                <a:stretch>
                  <a:fillRect/>
                </a:stretch>
              </p:blipFill>
              <p:spPr>
                <a:xfrm>
                  <a:off x="9994320" y="2555600"/>
                  <a:ext cx="11376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367" name="Freihand 366">
                  <a:extLst>
                    <a:ext uri="{FF2B5EF4-FFF2-40B4-BE49-F238E27FC236}">
                      <a16:creationId xmlns:a16="http://schemas.microsoft.com/office/drawing/2014/main" id="{903627C2-63A2-1187-FB74-11329B12ADF4}"/>
                    </a:ext>
                  </a:extLst>
                </p14:cNvPr>
                <p14:cNvContentPartPr/>
                <p14:nvPr/>
              </p14:nvContentPartPr>
              <p14:xfrm>
                <a:off x="10175400" y="2602400"/>
                <a:ext cx="79920" cy="133560"/>
              </p14:xfrm>
            </p:contentPart>
          </mc:Choice>
          <mc:Fallback xmlns="">
            <p:pic>
              <p:nvPicPr>
                <p:cNvPr id="367" name="Freihand 366">
                  <a:extLst>
                    <a:ext uri="{FF2B5EF4-FFF2-40B4-BE49-F238E27FC236}">
                      <a16:creationId xmlns:a16="http://schemas.microsoft.com/office/drawing/2014/main" id="{903627C2-63A2-1187-FB74-11329B12ADF4}"/>
                    </a:ext>
                  </a:extLst>
                </p:cNvPr>
                <p:cNvPicPr/>
                <p:nvPr/>
              </p:nvPicPr>
              <p:blipFill>
                <a:blip r:embed="rId580"/>
                <a:stretch>
                  <a:fillRect/>
                </a:stretch>
              </p:blipFill>
              <p:spPr>
                <a:xfrm>
                  <a:off x="10166400" y="2593400"/>
                  <a:ext cx="9756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368" name="Freihand 367">
                  <a:extLst>
                    <a:ext uri="{FF2B5EF4-FFF2-40B4-BE49-F238E27FC236}">
                      <a16:creationId xmlns:a16="http://schemas.microsoft.com/office/drawing/2014/main" id="{25FA821F-5410-323A-0258-0A438F3A7221}"/>
                    </a:ext>
                  </a:extLst>
                </p14:cNvPr>
                <p14:cNvContentPartPr/>
                <p14:nvPr/>
              </p14:nvContentPartPr>
              <p14:xfrm>
                <a:off x="10292040" y="2543720"/>
                <a:ext cx="69840" cy="195480"/>
              </p14:xfrm>
            </p:contentPart>
          </mc:Choice>
          <mc:Fallback xmlns="">
            <p:pic>
              <p:nvPicPr>
                <p:cNvPr id="368" name="Freihand 367">
                  <a:extLst>
                    <a:ext uri="{FF2B5EF4-FFF2-40B4-BE49-F238E27FC236}">
                      <a16:creationId xmlns:a16="http://schemas.microsoft.com/office/drawing/2014/main" id="{25FA821F-5410-323A-0258-0A438F3A7221}"/>
                    </a:ext>
                  </a:extLst>
                </p:cNvPr>
                <p:cNvPicPr/>
                <p:nvPr/>
              </p:nvPicPr>
              <p:blipFill>
                <a:blip r:embed="rId582"/>
                <a:stretch>
                  <a:fillRect/>
                </a:stretch>
              </p:blipFill>
              <p:spPr>
                <a:xfrm>
                  <a:off x="10283400" y="2534720"/>
                  <a:ext cx="874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370" name="Freihand 369">
                  <a:extLst>
                    <a:ext uri="{FF2B5EF4-FFF2-40B4-BE49-F238E27FC236}">
                      <a16:creationId xmlns:a16="http://schemas.microsoft.com/office/drawing/2014/main" id="{0341714A-7AEA-4760-EAD9-34969F60EB23}"/>
                    </a:ext>
                  </a:extLst>
                </p14:cNvPr>
                <p14:cNvContentPartPr/>
                <p14:nvPr/>
              </p14:nvContentPartPr>
              <p14:xfrm>
                <a:off x="9729720" y="2912360"/>
                <a:ext cx="113760" cy="180000"/>
              </p14:xfrm>
            </p:contentPart>
          </mc:Choice>
          <mc:Fallback xmlns="">
            <p:pic>
              <p:nvPicPr>
                <p:cNvPr id="370" name="Freihand 369">
                  <a:extLst>
                    <a:ext uri="{FF2B5EF4-FFF2-40B4-BE49-F238E27FC236}">
                      <a16:creationId xmlns:a16="http://schemas.microsoft.com/office/drawing/2014/main" id="{0341714A-7AEA-4760-EAD9-34969F60EB23}"/>
                    </a:ext>
                  </a:extLst>
                </p:cNvPr>
                <p:cNvPicPr/>
                <p:nvPr/>
              </p:nvPicPr>
              <p:blipFill>
                <a:blip r:embed="rId584"/>
                <a:stretch>
                  <a:fillRect/>
                </a:stretch>
              </p:blipFill>
              <p:spPr>
                <a:xfrm>
                  <a:off x="9720720" y="2903720"/>
                  <a:ext cx="131400" cy="197640"/>
                </a:xfrm>
                <a:prstGeom prst="rect">
                  <a:avLst/>
                </a:prstGeom>
              </p:spPr>
            </p:pic>
          </mc:Fallback>
        </mc:AlternateContent>
      </p:grpSp>
      <p:grpSp>
        <p:nvGrpSpPr>
          <p:cNvPr id="380" name="Gruppieren 379">
            <a:extLst>
              <a:ext uri="{FF2B5EF4-FFF2-40B4-BE49-F238E27FC236}">
                <a16:creationId xmlns:a16="http://schemas.microsoft.com/office/drawing/2014/main" id="{322F838A-EDF3-0326-1432-5FC3DBCB03BD}"/>
              </a:ext>
            </a:extLst>
          </p:cNvPr>
          <p:cNvGrpSpPr/>
          <p:nvPr/>
        </p:nvGrpSpPr>
        <p:grpSpPr>
          <a:xfrm>
            <a:off x="9884880" y="2882840"/>
            <a:ext cx="536760" cy="339480"/>
            <a:chOff x="9884880" y="2882840"/>
            <a:chExt cx="536760" cy="339480"/>
          </a:xfrm>
        </p:grpSpPr>
        <mc:AlternateContent xmlns:mc="http://schemas.openxmlformats.org/markup-compatibility/2006" xmlns:p14="http://schemas.microsoft.com/office/powerpoint/2010/main">
          <mc:Choice Requires="p14">
            <p:contentPart p14:bwMode="auto" r:id="rId585">
              <p14:nvContentPartPr>
                <p14:cNvPr id="373" name="Freihand 372">
                  <a:extLst>
                    <a:ext uri="{FF2B5EF4-FFF2-40B4-BE49-F238E27FC236}">
                      <a16:creationId xmlns:a16="http://schemas.microsoft.com/office/drawing/2014/main" id="{138D81A2-F6DC-ECAC-7B19-E9942C8BA045}"/>
                    </a:ext>
                  </a:extLst>
                </p14:cNvPr>
                <p14:cNvContentPartPr/>
                <p14:nvPr/>
              </p14:nvContentPartPr>
              <p14:xfrm>
                <a:off x="9884880" y="2950880"/>
                <a:ext cx="103320" cy="129240"/>
              </p14:xfrm>
            </p:contentPart>
          </mc:Choice>
          <mc:Fallback xmlns="">
            <p:pic>
              <p:nvPicPr>
                <p:cNvPr id="373" name="Freihand 372">
                  <a:extLst>
                    <a:ext uri="{FF2B5EF4-FFF2-40B4-BE49-F238E27FC236}">
                      <a16:creationId xmlns:a16="http://schemas.microsoft.com/office/drawing/2014/main" id="{138D81A2-F6DC-ECAC-7B19-E9942C8BA045}"/>
                    </a:ext>
                  </a:extLst>
                </p:cNvPr>
                <p:cNvPicPr/>
                <p:nvPr/>
              </p:nvPicPr>
              <p:blipFill>
                <a:blip r:embed="rId586"/>
                <a:stretch>
                  <a:fillRect/>
                </a:stretch>
              </p:blipFill>
              <p:spPr>
                <a:xfrm>
                  <a:off x="9876240" y="2941880"/>
                  <a:ext cx="12096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374" name="Freihand 373">
                  <a:extLst>
                    <a:ext uri="{FF2B5EF4-FFF2-40B4-BE49-F238E27FC236}">
                      <a16:creationId xmlns:a16="http://schemas.microsoft.com/office/drawing/2014/main" id="{9B06A439-C226-5770-4781-24E597180524}"/>
                    </a:ext>
                  </a:extLst>
                </p14:cNvPr>
                <p14:cNvContentPartPr/>
                <p14:nvPr/>
              </p14:nvContentPartPr>
              <p14:xfrm>
                <a:off x="10027440" y="2929640"/>
                <a:ext cx="74880" cy="180360"/>
              </p14:xfrm>
            </p:contentPart>
          </mc:Choice>
          <mc:Fallback xmlns="">
            <p:pic>
              <p:nvPicPr>
                <p:cNvPr id="374" name="Freihand 373">
                  <a:extLst>
                    <a:ext uri="{FF2B5EF4-FFF2-40B4-BE49-F238E27FC236}">
                      <a16:creationId xmlns:a16="http://schemas.microsoft.com/office/drawing/2014/main" id="{9B06A439-C226-5770-4781-24E597180524}"/>
                    </a:ext>
                  </a:extLst>
                </p:cNvPr>
                <p:cNvPicPr/>
                <p:nvPr/>
              </p:nvPicPr>
              <p:blipFill>
                <a:blip r:embed="rId588"/>
                <a:stretch>
                  <a:fillRect/>
                </a:stretch>
              </p:blipFill>
              <p:spPr>
                <a:xfrm>
                  <a:off x="10018800" y="2920640"/>
                  <a:ext cx="925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375" name="Freihand 374">
                  <a:extLst>
                    <a:ext uri="{FF2B5EF4-FFF2-40B4-BE49-F238E27FC236}">
                      <a16:creationId xmlns:a16="http://schemas.microsoft.com/office/drawing/2014/main" id="{3CC42B7B-2620-89AD-76AF-047ED7DAB05E}"/>
                    </a:ext>
                  </a:extLst>
                </p14:cNvPr>
                <p14:cNvContentPartPr/>
                <p14:nvPr/>
              </p14:nvContentPartPr>
              <p14:xfrm>
                <a:off x="10140120" y="3085880"/>
                <a:ext cx="18720" cy="136440"/>
              </p14:xfrm>
            </p:contentPart>
          </mc:Choice>
          <mc:Fallback xmlns="">
            <p:pic>
              <p:nvPicPr>
                <p:cNvPr id="375" name="Freihand 374">
                  <a:extLst>
                    <a:ext uri="{FF2B5EF4-FFF2-40B4-BE49-F238E27FC236}">
                      <a16:creationId xmlns:a16="http://schemas.microsoft.com/office/drawing/2014/main" id="{3CC42B7B-2620-89AD-76AF-047ED7DAB05E}"/>
                    </a:ext>
                  </a:extLst>
                </p:cNvPr>
                <p:cNvPicPr/>
                <p:nvPr/>
              </p:nvPicPr>
              <p:blipFill>
                <a:blip r:embed="rId590"/>
                <a:stretch>
                  <a:fillRect/>
                </a:stretch>
              </p:blipFill>
              <p:spPr>
                <a:xfrm>
                  <a:off x="10131120" y="3077240"/>
                  <a:ext cx="3636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377" name="Freihand 376">
                  <a:extLst>
                    <a:ext uri="{FF2B5EF4-FFF2-40B4-BE49-F238E27FC236}">
                      <a16:creationId xmlns:a16="http://schemas.microsoft.com/office/drawing/2014/main" id="{9B1D3514-2A85-FCCC-051E-FF609539595A}"/>
                    </a:ext>
                  </a:extLst>
                </p14:cNvPr>
                <p14:cNvContentPartPr/>
                <p14:nvPr/>
              </p14:nvContentPartPr>
              <p14:xfrm>
                <a:off x="10142280" y="2928200"/>
                <a:ext cx="104040" cy="160560"/>
              </p14:xfrm>
            </p:contentPart>
          </mc:Choice>
          <mc:Fallback xmlns="">
            <p:pic>
              <p:nvPicPr>
                <p:cNvPr id="377" name="Freihand 376">
                  <a:extLst>
                    <a:ext uri="{FF2B5EF4-FFF2-40B4-BE49-F238E27FC236}">
                      <a16:creationId xmlns:a16="http://schemas.microsoft.com/office/drawing/2014/main" id="{9B1D3514-2A85-FCCC-051E-FF609539595A}"/>
                    </a:ext>
                  </a:extLst>
                </p:cNvPr>
                <p:cNvPicPr/>
                <p:nvPr/>
              </p:nvPicPr>
              <p:blipFill>
                <a:blip r:embed="rId592"/>
                <a:stretch>
                  <a:fillRect/>
                </a:stretch>
              </p:blipFill>
              <p:spPr>
                <a:xfrm>
                  <a:off x="10133280" y="2919560"/>
                  <a:ext cx="121680" cy="1782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378" name="Freihand 377">
                  <a:extLst>
                    <a:ext uri="{FF2B5EF4-FFF2-40B4-BE49-F238E27FC236}">
                      <a16:creationId xmlns:a16="http://schemas.microsoft.com/office/drawing/2014/main" id="{B66BE3C2-021A-51CD-E0C2-BEA027E99675}"/>
                    </a:ext>
                  </a:extLst>
                </p14:cNvPr>
                <p14:cNvContentPartPr/>
                <p14:nvPr/>
              </p14:nvContentPartPr>
              <p14:xfrm>
                <a:off x="10154520" y="2907680"/>
                <a:ext cx="113400" cy="21240"/>
              </p14:xfrm>
            </p:contentPart>
          </mc:Choice>
          <mc:Fallback xmlns="">
            <p:pic>
              <p:nvPicPr>
                <p:cNvPr id="378" name="Freihand 377">
                  <a:extLst>
                    <a:ext uri="{FF2B5EF4-FFF2-40B4-BE49-F238E27FC236}">
                      <a16:creationId xmlns:a16="http://schemas.microsoft.com/office/drawing/2014/main" id="{B66BE3C2-021A-51CD-E0C2-BEA027E99675}"/>
                    </a:ext>
                  </a:extLst>
                </p:cNvPr>
                <p:cNvPicPr/>
                <p:nvPr/>
              </p:nvPicPr>
              <p:blipFill>
                <a:blip r:embed="rId594"/>
                <a:stretch>
                  <a:fillRect/>
                </a:stretch>
              </p:blipFill>
              <p:spPr>
                <a:xfrm>
                  <a:off x="10145880" y="2898680"/>
                  <a:ext cx="13104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379" name="Freihand 378">
                  <a:extLst>
                    <a:ext uri="{FF2B5EF4-FFF2-40B4-BE49-F238E27FC236}">
                      <a16:creationId xmlns:a16="http://schemas.microsoft.com/office/drawing/2014/main" id="{C21A972F-C3FB-455B-1363-20A7AC4784CB}"/>
                    </a:ext>
                  </a:extLst>
                </p14:cNvPr>
                <p14:cNvContentPartPr/>
                <p14:nvPr/>
              </p14:nvContentPartPr>
              <p14:xfrm>
                <a:off x="10280160" y="2882840"/>
                <a:ext cx="141480" cy="221760"/>
              </p14:xfrm>
            </p:contentPart>
          </mc:Choice>
          <mc:Fallback xmlns="">
            <p:pic>
              <p:nvPicPr>
                <p:cNvPr id="379" name="Freihand 378">
                  <a:extLst>
                    <a:ext uri="{FF2B5EF4-FFF2-40B4-BE49-F238E27FC236}">
                      <a16:creationId xmlns:a16="http://schemas.microsoft.com/office/drawing/2014/main" id="{C21A972F-C3FB-455B-1363-20A7AC4784CB}"/>
                    </a:ext>
                  </a:extLst>
                </p:cNvPr>
                <p:cNvPicPr/>
                <p:nvPr/>
              </p:nvPicPr>
              <p:blipFill>
                <a:blip r:embed="rId596"/>
                <a:stretch>
                  <a:fillRect/>
                </a:stretch>
              </p:blipFill>
              <p:spPr>
                <a:xfrm>
                  <a:off x="10271520" y="2874200"/>
                  <a:ext cx="159120" cy="23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97">
            <p14:nvContentPartPr>
              <p14:cNvPr id="358" name="Freihand 357">
                <a:extLst>
                  <a:ext uri="{FF2B5EF4-FFF2-40B4-BE49-F238E27FC236}">
                    <a16:creationId xmlns:a16="http://schemas.microsoft.com/office/drawing/2014/main" id="{C300A7FB-E607-2D4E-A2B0-2EEEFE358D48}"/>
                  </a:ext>
                </a:extLst>
              </p14:cNvPr>
              <p14:cNvContentPartPr/>
              <p14:nvPr/>
            </p14:nvContentPartPr>
            <p14:xfrm>
              <a:off x="9702360" y="2177960"/>
              <a:ext cx="100080" cy="167760"/>
            </p14:xfrm>
          </p:contentPart>
        </mc:Choice>
        <mc:Fallback xmlns="">
          <p:pic>
            <p:nvPicPr>
              <p:cNvPr id="358" name="Freihand 357">
                <a:extLst>
                  <a:ext uri="{FF2B5EF4-FFF2-40B4-BE49-F238E27FC236}">
                    <a16:creationId xmlns:a16="http://schemas.microsoft.com/office/drawing/2014/main" id="{C300A7FB-E607-2D4E-A2B0-2EEEFE358D48}"/>
                  </a:ext>
                </a:extLst>
              </p:cNvPr>
              <p:cNvPicPr/>
              <p:nvPr/>
            </p:nvPicPr>
            <p:blipFill>
              <a:blip r:embed="rId598"/>
              <a:stretch>
                <a:fillRect/>
              </a:stretch>
            </p:blipFill>
            <p:spPr>
              <a:xfrm>
                <a:off x="9693720" y="2169320"/>
                <a:ext cx="11772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599">
            <p14:nvContentPartPr>
              <p14:cNvPr id="359" name="Freihand 358">
                <a:extLst>
                  <a:ext uri="{FF2B5EF4-FFF2-40B4-BE49-F238E27FC236}">
                    <a16:creationId xmlns:a16="http://schemas.microsoft.com/office/drawing/2014/main" id="{0E76C1F1-74EC-C96D-6A13-FFF789CAC45C}"/>
                  </a:ext>
                </a:extLst>
              </p14:cNvPr>
              <p14:cNvContentPartPr/>
              <p14:nvPr/>
            </p14:nvContentPartPr>
            <p14:xfrm>
              <a:off x="9879120" y="2176160"/>
              <a:ext cx="95040" cy="153720"/>
            </p14:xfrm>
          </p:contentPart>
        </mc:Choice>
        <mc:Fallback xmlns="">
          <p:pic>
            <p:nvPicPr>
              <p:cNvPr id="359" name="Freihand 358">
                <a:extLst>
                  <a:ext uri="{FF2B5EF4-FFF2-40B4-BE49-F238E27FC236}">
                    <a16:creationId xmlns:a16="http://schemas.microsoft.com/office/drawing/2014/main" id="{0E76C1F1-74EC-C96D-6A13-FFF789CAC45C}"/>
                  </a:ext>
                </a:extLst>
              </p:cNvPr>
              <p:cNvPicPr/>
              <p:nvPr/>
            </p:nvPicPr>
            <p:blipFill>
              <a:blip r:embed="rId600"/>
              <a:stretch>
                <a:fillRect/>
              </a:stretch>
            </p:blipFill>
            <p:spPr>
              <a:xfrm>
                <a:off x="9870480" y="2167160"/>
                <a:ext cx="11268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360" name="Freihand 359">
                <a:extLst>
                  <a:ext uri="{FF2B5EF4-FFF2-40B4-BE49-F238E27FC236}">
                    <a16:creationId xmlns:a16="http://schemas.microsoft.com/office/drawing/2014/main" id="{E64976BF-18B8-0EAC-E024-E9C8AD589948}"/>
                  </a:ext>
                </a:extLst>
              </p14:cNvPr>
              <p14:cNvContentPartPr/>
              <p14:nvPr/>
            </p14:nvContentPartPr>
            <p14:xfrm>
              <a:off x="10005120" y="2172200"/>
              <a:ext cx="82800" cy="231120"/>
            </p14:xfrm>
          </p:contentPart>
        </mc:Choice>
        <mc:Fallback xmlns="">
          <p:pic>
            <p:nvPicPr>
              <p:cNvPr id="360" name="Freihand 359">
                <a:extLst>
                  <a:ext uri="{FF2B5EF4-FFF2-40B4-BE49-F238E27FC236}">
                    <a16:creationId xmlns:a16="http://schemas.microsoft.com/office/drawing/2014/main" id="{E64976BF-18B8-0EAC-E024-E9C8AD589948}"/>
                  </a:ext>
                </a:extLst>
              </p:cNvPr>
              <p:cNvPicPr/>
              <p:nvPr/>
            </p:nvPicPr>
            <p:blipFill>
              <a:blip r:embed="rId602"/>
              <a:stretch>
                <a:fillRect/>
              </a:stretch>
            </p:blipFill>
            <p:spPr>
              <a:xfrm>
                <a:off x="9996120" y="2163200"/>
                <a:ext cx="10044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361" name="Freihand 360">
                <a:extLst>
                  <a:ext uri="{FF2B5EF4-FFF2-40B4-BE49-F238E27FC236}">
                    <a16:creationId xmlns:a16="http://schemas.microsoft.com/office/drawing/2014/main" id="{FD7C91EC-8BAA-452B-2DDC-87BE00507113}"/>
                  </a:ext>
                </a:extLst>
              </p14:cNvPr>
              <p14:cNvContentPartPr/>
              <p14:nvPr/>
            </p14:nvContentPartPr>
            <p14:xfrm>
              <a:off x="10086480" y="2333840"/>
              <a:ext cx="4680" cy="77400"/>
            </p14:xfrm>
          </p:contentPart>
        </mc:Choice>
        <mc:Fallback xmlns="">
          <p:pic>
            <p:nvPicPr>
              <p:cNvPr id="361" name="Freihand 360">
                <a:extLst>
                  <a:ext uri="{FF2B5EF4-FFF2-40B4-BE49-F238E27FC236}">
                    <a16:creationId xmlns:a16="http://schemas.microsoft.com/office/drawing/2014/main" id="{FD7C91EC-8BAA-452B-2DDC-87BE00507113}"/>
                  </a:ext>
                </a:extLst>
              </p:cNvPr>
              <p:cNvPicPr/>
              <p:nvPr/>
            </p:nvPicPr>
            <p:blipFill>
              <a:blip r:embed="rId604"/>
              <a:stretch>
                <a:fillRect/>
              </a:stretch>
            </p:blipFill>
            <p:spPr>
              <a:xfrm>
                <a:off x="10077840" y="2324840"/>
                <a:ext cx="2232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362" name="Freihand 361">
                <a:extLst>
                  <a:ext uri="{FF2B5EF4-FFF2-40B4-BE49-F238E27FC236}">
                    <a16:creationId xmlns:a16="http://schemas.microsoft.com/office/drawing/2014/main" id="{97F5A2F2-51A3-2FDC-2579-60EC75678A74}"/>
                  </a:ext>
                </a:extLst>
              </p14:cNvPr>
              <p14:cNvContentPartPr/>
              <p14:nvPr/>
            </p14:nvContentPartPr>
            <p14:xfrm>
              <a:off x="10141560" y="2169680"/>
              <a:ext cx="201600" cy="216360"/>
            </p14:xfrm>
          </p:contentPart>
        </mc:Choice>
        <mc:Fallback xmlns="">
          <p:pic>
            <p:nvPicPr>
              <p:cNvPr id="362" name="Freihand 361">
                <a:extLst>
                  <a:ext uri="{FF2B5EF4-FFF2-40B4-BE49-F238E27FC236}">
                    <a16:creationId xmlns:a16="http://schemas.microsoft.com/office/drawing/2014/main" id="{97F5A2F2-51A3-2FDC-2579-60EC75678A74}"/>
                  </a:ext>
                </a:extLst>
              </p:cNvPr>
              <p:cNvPicPr/>
              <p:nvPr/>
            </p:nvPicPr>
            <p:blipFill>
              <a:blip r:embed="rId606"/>
              <a:stretch>
                <a:fillRect/>
              </a:stretch>
            </p:blipFill>
            <p:spPr>
              <a:xfrm>
                <a:off x="10132920" y="2160680"/>
                <a:ext cx="219240" cy="2340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389" name="Freihand 388">
                <a:extLst>
                  <a:ext uri="{FF2B5EF4-FFF2-40B4-BE49-F238E27FC236}">
                    <a16:creationId xmlns:a16="http://schemas.microsoft.com/office/drawing/2014/main" id="{2956E9CD-0E4A-DF61-BC14-1F7B5AB2B353}"/>
                  </a:ext>
                </a:extLst>
              </p14:cNvPr>
              <p14:cNvContentPartPr/>
              <p14:nvPr/>
            </p14:nvContentPartPr>
            <p14:xfrm>
              <a:off x="10411200" y="2066360"/>
              <a:ext cx="121320" cy="127080"/>
            </p14:xfrm>
          </p:contentPart>
        </mc:Choice>
        <mc:Fallback xmlns="">
          <p:pic>
            <p:nvPicPr>
              <p:cNvPr id="389" name="Freihand 388">
                <a:extLst>
                  <a:ext uri="{FF2B5EF4-FFF2-40B4-BE49-F238E27FC236}">
                    <a16:creationId xmlns:a16="http://schemas.microsoft.com/office/drawing/2014/main" id="{2956E9CD-0E4A-DF61-BC14-1F7B5AB2B353}"/>
                  </a:ext>
                </a:extLst>
              </p:cNvPr>
              <p:cNvPicPr/>
              <p:nvPr/>
            </p:nvPicPr>
            <p:blipFill>
              <a:blip r:embed="rId608"/>
              <a:stretch>
                <a:fillRect/>
              </a:stretch>
            </p:blipFill>
            <p:spPr>
              <a:xfrm>
                <a:off x="10402560" y="2057360"/>
                <a:ext cx="138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391" name="Freihand 390">
                <a:extLst>
                  <a:ext uri="{FF2B5EF4-FFF2-40B4-BE49-F238E27FC236}">
                    <a16:creationId xmlns:a16="http://schemas.microsoft.com/office/drawing/2014/main" id="{1F2F1411-73CD-E38E-2D31-4F3BFBE317C5}"/>
                  </a:ext>
                </a:extLst>
              </p14:cNvPr>
              <p14:cNvContentPartPr/>
              <p14:nvPr/>
            </p14:nvContentPartPr>
            <p14:xfrm>
              <a:off x="3913560" y="3738200"/>
              <a:ext cx="198000" cy="159120"/>
            </p14:xfrm>
          </p:contentPart>
        </mc:Choice>
        <mc:Fallback xmlns="">
          <p:pic>
            <p:nvPicPr>
              <p:cNvPr id="391" name="Freihand 390">
                <a:extLst>
                  <a:ext uri="{FF2B5EF4-FFF2-40B4-BE49-F238E27FC236}">
                    <a16:creationId xmlns:a16="http://schemas.microsoft.com/office/drawing/2014/main" id="{1F2F1411-73CD-E38E-2D31-4F3BFBE317C5}"/>
                  </a:ext>
                </a:extLst>
              </p:cNvPr>
              <p:cNvPicPr/>
              <p:nvPr/>
            </p:nvPicPr>
            <p:blipFill>
              <a:blip r:embed="rId610"/>
              <a:stretch>
                <a:fillRect/>
              </a:stretch>
            </p:blipFill>
            <p:spPr>
              <a:xfrm>
                <a:off x="3904560" y="3729200"/>
                <a:ext cx="215640" cy="176760"/>
              </a:xfrm>
              <a:prstGeom prst="rect">
                <a:avLst/>
              </a:prstGeom>
            </p:spPr>
          </p:pic>
        </mc:Fallback>
      </mc:AlternateContent>
      <p:grpSp>
        <p:nvGrpSpPr>
          <p:cNvPr id="413" name="Gruppieren 412">
            <a:extLst>
              <a:ext uri="{FF2B5EF4-FFF2-40B4-BE49-F238E27FC236}">
                <a16:creationId xmlns:a16="http://schemas.microsoft.com/office/drawing/2014/main" id="{11152B91-315F-067D-5352-FF72EB696E41}"/>
              </a:ext>
            </a:extLst>
          </p:cNvPr>
          <p:cNvGrpSpPr/>
          <p:nvPr/>
        </p:nvGrpSpPr>
        <p:grpSpPr>
          <a:xfrm>
            <a:off x="4007520" y="3649280"/>
            <a:ext cx="2233800" cy="753480"/>
            <a:chOff x="4007520" y="3649280"/>
            <a:chExt cx="2233800" cy="753480"/>
          </a:xfrm>
        </p:grpSpPr>
        <mc:AlternateContent xmlns:mc="http://schemas.openxmlformats.org/markup-compatibility/2006" xmlns:p14="http://schemas.microsoft.com/office/powerpoint/2010/main">
          <mc:Choice Requires="p14">
            <p:contentPart p14:bwMode="auto" r:id="rId611">
              <p14:nvContentPartPr>
                <p14:cNvPr id="392" name="Freihand 391">
                  <a:extLst>
                    <a:ext uri="{FF2B5EF4-FFF2-40B4-BE49-F238E27FC236}">
                      <a16:creationId xmlns:a16="http://schemas.microsoft.com/office/drawing/2014/main" id="{A0AE1C1E-9D05-103C-DE82-B892E7145309}"/>
                    </a:ext>
                  </a:extLst>
                </p14:cNvPr>
                <p14:cNvContentPartPr/>
                <p14:nvPr/>
              </p14:nvContentPartPr>
              <p14:xfrm>
                <a:off x="4226040" y="3741800"/>
                <a:ext cx="182160" cy="189360"/>
              </p14:xfrm>
            </p:contentPart>
          </mc:Choice>
          <mc:Fallback xmlns="">
            <p:pic>
              <p:nvPicPr>
                <p:cNvPr id="392" name="Freihand 391">
                  <a:extLst>
                    <a:ext uri="{FF2B5EF4-FFF2-40B4-BE49-F238E27FC236}">
                      <a16:creationId xmlns:a16="http://schemas.microsoft.com/office/drawing/2014/main" id="{A0AE1C1E-9D05-103C-DE82-B892E7145309}"/>
                    </a:ext>
                  </a:extLst>
                </p:cNvPr>
                <p:cNvPicPr/>
                <p:nvPr/>
              </p:nvPicPr>
              <p:blipFill>
                <a:blip r:embed="rId612"/>
                <a:stretch>
                  <a:fillRect/>
                </a:stretch>
              </p:blipFill>
              <p:spPr>
                <a:xfrm>
                  <a:off x="4217400" y="3733160"/>
                  <a:ext cx="199800" cy="20700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393" name="Freihand 392">
                  <a:extLst>
                    <a:ext uri="{FF2B5EF4-FFF2-40B4-BE49-F238E27FC236}">
                      <a16:creationId xmlns:a16="http://schemas.microsoft.com/office/drawing/2014/main" id="{31C343FF-4FCB-6CBA-8386-8EDE40CCF43A}"/>
                    </a:ext>
                  </a:extLst>
                </p14:cNvPr>
                <p14:cNvContentPartPr/>
                <p14:nvPr/>
              </p14:nvContentPartPr>
              <p14:xfrm>
                <a:off x="4496400" y="3744320"/>
                <a:ext cx="114840" cy="133200"/>
              </p14:xfrm>
            </p:contentPart>
          </mc:Choice>
          <mc:Fallback xmlns="">
            <p:pic>
              <p:nvPicPr>
                <p:cNvPr id="393" name="Freihand 392">
                  <a:extLst>
                    <a:ext uri="{FF2B5EF4-FFF2-40B4-BE49-F238E27FC236}">
                      <a16:creationId xmlns:a16="http://schemas.microsoft.com/office/drawing/2014/main" id="{31C343FF-4FCB-6CBA-8386-8EDE40CCF43A}"/>
                    </a:ext>
                  </a:extLst>
                </p:cNvPr>
                <p:cNvPicPr/>
                <p:nvPr/>
              </p:nvPicPr>
              <p:blipFill>
                <a:blip r:embed="rId614"/>
                <a:stretch>
                  <a:fillRect/>
                </a:stretch>
              </p:blipFill>
              <p:spPr>
                <a:xfrm>
                  <a:off x="4487760" y="3735320"/>
                  <a:ext cx="1324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394" name="Freihand 393">
                  <a:extLst>
                    <a:ext uri="{FF2B5EF4-FFF2-40B4-BE49-F238E27FC236}">
                      <a16:creationId xmlns:a16="http://schemas.microsoft.com/office/drawing/2014/main" id="{99BA8760-516C-5DF8-E499-5EBB2B538F51}"/>
                    </a:ext>
                  </a:extLst>
                </p14:cNvPr>
                <p14:cNvContentPartPr/>
                <p14:nvPr/>
              </p14:nvContentPartPr>
              <p14:xfrm>
                <a:off x="4712040" y="3732440"/>
                <a:ext cx="125280" cy="163440"/>
              </p14:xfrm>
            </p:contentPart>
          </mc:Choice>
          <mc:Fallback xmlns="">
            <p:pic>
              <p:nvPicPr>
                <p:cNvPr id="394" name="Freihand 393">
                  <a:extLst>
                    <a:ext uri="{FF2B5EF4-FFF2-40B4-BE49-F238E27FC236}">
                      <a16:creationId xmlns:a16="http://schemas.microsoft.com/office/drawing/2014/main" id="{99BA8760-516C-5DF8-E499-5EBB2B538F51}"/>
                    </a:ext>
                  </a:extLst>
                </p:cNvPr>
                <p:cNvPicPr/>
                <p:nvPr/>
              </p:nvPicPr>
              <p:blipFill>
                <a:blip r:embed="rId616"/>
                <a:stretch>
                  <a:fillRect/>
                </a:stretch>
              </p:blipFill>
              <p:spPr>
                <a:xfrm>
                  <a:off x="4703400" y="3723800"/>
                  <a:ext cx="1429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395" name="Freihand 394">
                  <a:extLst>
                    <a:ext uri="{FF2B5EF4-FFF2-40B4-BE49-F238E27FC236}">
                      <a16:creationId xmlns:a16="http://schemas.microsoft.com/office/drawing/2014/main" id="{F4EB3598-BB20-9440-66E6-DA897B4FD667}"/>
                    </a:ext>
                  </a:extLst>
                </p14:cNvPr>
                <p14:cNvContentPartPr/>
                <p14:nvPr/>
              </p14:nvContentPartPr>
              <p14:xfrm>
                <a:off x="4942440" y="3867800"/>
                <a:ext cx="21960" cy="172440"/>
              </p14:xfrm>
            </p:contentPart>
          </mc:Choice>
          <mc:Fallback xmlns="">
            <p:pic>
              <p:nvPicPr>
                <p:cNvPr id="395" name="Freihand 394">
                  <a:extLst>
                    <a:ext uri="{FF2B5EF4-FFF2-40B4-BE49-F238E27FC236}">
                      <a16:creationId xmlns:a16="http://schemas.microsoft.com/office/drawing/2014/main" id="{F4EB3598-BB20-9440-66E6-DA897B4FD667}"/>
                    </a:ext>
                  </a:extLst>
                </p:cNvPr>
                <p:cNvPicPr/>
                <p:nvPr/>
              </p:nvPicPr>
              <p:blipFill>
                <a:blip r:embed="rId618"/>
                <a:stretch>
                  <a:fillRect/>
                </a:stretch>
              </p:blipFill>
              <p:spPr>
                <a:xfrm>
                  <a:off x="4933440" y="3859160"/>
                  <a:ext cx="3960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396" name="Freihand 395">
                  <a:extLst>
                    <a:ext uri="{FF2B5EF4-FFF2-40B4-BE49-F238E27FC236}">
                      <a16:creationId xmlns:a16="http://schemas.microsoft.com/office/drawing/2014/main" id="{59716360-C5BD-0EF5-EFCC-405CCAEE0867}"/>
                    </a:ext>
                  </a:extLst>
                </p14:cNvPr>
                <p14:cNvContentPartPr/>
                <p14:nvPr/>
              </p14:nvContentPartPr>
              <p14:xfrm>
                <a:off x="5052240" y="3695720"/>
                <a:ext cx="88920" cy="192960"/>
              </p14:xfrm>
            </p:contentPart>
          </mc:Choice>
          <mc:Fallback xmlns="">
            <p:pic>
              <p:nvPicPr>
                <p:cNvPr id="396" name="Freihand 395">
                  <a:extLst>
                    <a:ext uri="{FF2B5EF4-FFF2-40B4-BE49-F238E27FC236}">
                      <a16:creationId xmlns:a16="http://schemas.microsoft.com/office/drawing/2014/main" id="{59716360-C5BD-0EF5-EFCC-405CCAEE0867}"/>
                    </a:ext>
                  </a:extLst>
                </p:cNvPr>
                <p:cNvPicPr/>
                <p:nvPr/>
              </p:nvPicPr>
              <p:blipFill>
                <a:blip r:embed="rId620"/>
                <a:stretch>
                  <a:fillRect/>
                </a:stretch>
              </p:blipFill>
              <p:spPr>
                <a:xfrm>
                  <a:off x="5043240" y="3687080"/>
                  <a:ext cx="10656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397" name="Freihand 396">
                  <a:extLst>
                    <a:ext uri="{FF2B5EF4-FFF2-40B4-BE49-F238E27FC236}">
                      <a16:creationId xmlns:a16="http://schemas.microsoft.com/office/drawing/2014/main" id="{6F529EBD-F511-EFDE-066D-A2F6BEF5EB71}"/>
                    </a:ext>
                  </a:extLst>
                </p14:cNvPr>
                <p14:cNvContentPartPr/>
                <p14:nvPr/>
              </p14:nvContentPartPr>
              <p14:xfrm>
                <a:off x="5239440" y="3688160"/>
                <a:ext cx="97560" cy="181800"/>
              </p14:xfrm>
            </p:contentPart>
          </mc:Choice>
          <mc:Fallback xmlns="">
            <p:pic>
              <p:nvPicPr>
                <p:cNvPr id="397" name="Freihand 396">
                  <a:extLst>
                    <a:ext uri="{FF2B5EF4-FFF2-40B4-BE49-F238E27FC236}">
                      <a16:creationId xmlns:a16="http://schemas.microsoft.com/office/drawing/2014/main" id="{6F529EBD-F511-EFDE-066D-A2F6BEF5EB71}"/>
                    </a:ext>
                  </a:extLst>
                </p:cNvPr>
                <p:cNvPicPr/>
                <p:nvPr/>
              </p:nvPicPr>
              <p:blipFill>
                <a:blip r:embed="rId622"/>
                <a:stretch>
                  <a:fillRect/>
                </a:stretch>
              </p:blipFill>
              <p:spPr>
                <a:xfrm>
                  <a:off x="5230800" y="3679520"/>
                  <a:ext cx="1152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398" name="Freihand 397">
                  <a:extLst>
                    <a:ext uri="{FF2B5EF4-FFF2-40B4-BE49-F238E27FC236}">
                      <a16:creationId xmlns:a16="http://schemas.microsoft.com/office/drawing/2014/main" id="{71F2A427-D2B5-8522-9C84-11DEC15FBF36}"/>
                    </a:ext>
                  </a:extLst>
                </p14:cNvPr>
                <p14:cNvContentPartPr/>
                <p14:nvPr/>
              </p14:nvContentPartPr>
              <p14:xfrm>
                <a:off x="5450760" y="3689600"/>
                <a:ext cx="339480" cy="174960"/>
              </p14:xfrm>
            </p:contentPart>
          </mc:Choice>
          <mc:Fallback xmlns="">
            <p:pic>
              <p:nvPicPr>
                <p:cNvPr id="398" name="Freihand 397">
                  <a:extLst>
                    <a:ext uri="{FF2B5EF4-FFF2-40B4-BE49-F238E27FC236}">
                      <a16:creationId xmlns:a16="http://schemas.microsoft.com/office/drawing/2014/main" id="{71F2A427-D2B5-8522-9C84-11DEC15FBF36}"/>
                    </a:ext>
                  </a:extLst>
                </p:cNvPr>
                <p:cNvPicPr/>
                <p:nvPr/>
              </p:nvPicPr>
              <p:blipFill>
                <a:blip r:embed="rId624"/>
                <a:stretch>
                  <a:fillRect/>
                </a:stretch>
              </p:blipFill>
              <p:spPr>
                <a:xfrm>
                  <a:off x="5441760" y="3680600"/>
                  <a:ext cx="3571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399" name="Freihand 398">
                  <a:extLst>
                    <a:ext uri="{FF2B5EF4-FFF2-40B4-BE49-F238E27FC236}">
                      <a16:creationId xmlns:a16="http://schemas.microsoft.com/office/drawing/2014/main" id="{2CFDB697-FC66-2D92-8BEB-83046324CBDD}"/>
                    </a:ext>
                  </a:extLst>
                </p14:cNvPr>
                <p14:cNvContentPartPr/>
                <p14:nvPr/>
              </p14:nvContentPartPr>
              <p14:xfrm>
                <a:off x="5851440" y="3680600"/>
                <a:ext cx="173160" cy="166320"/>
              </p14:xfrm>
            </p:contentPart>
          </mc:Choice>
          <mc:Fallback xmlns="">
            <p:pic>
              <p:nvPicPr>
                <p:cNvPr id="399" name="Freihand 398">
                  <a:extLst>
                    <a:ext uri="{FF2B5EF4-FFF2-40B4-BE49-F238E27FC236}">
                      <a16:creationId xmlns:a16="http://schemas.microsoft.com/office/drawing/2014/main" id="{2CFDB697-FC66-2D92-8BEB-83046324CBDD}"/>
                    </a:ext>
                  </a:extLst>
                </p:cNvPr>
                <p:cNvPicPr/>
                <p:nvPr/>
              </p:nvPicPr>
              <p:blipFill>
                <a:blip r:embed="rId626"/>
                <a:stretch>
                  <a:fillRect/>
                </a:stretch>
              </p:blipFill>
              <p:spPr>
                <a:xfrm>
                  <a:off x="5842800" y="3671960"/>
                  <a:ext cx="19080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400" name="Freihand 399">
                  <a:extLst>
                    <a:ext uri="{FF2B5EF4-FFF2-40B4-BE49-F238E27FC236}">
                      <a16:creationId xmlns:a16="http://schemas.microsoft.com/office/drawing/2014/main" id="{612135F4-EB23-0283-BCDB-FE170172C393}"/>
                    </a:ext>
                  </a:extLst>
                </p14:cNvPr>
                <p14:cNvContentPartPr/>
                <p14:nvPr/>
              </p14:nvContentPartPr>
              <p14:xfrm>
                <a:off x="6064920" y="3649280"/>
                <a:ext cx="149760" cy="182160"/>
              </p14:xfrm>
            </p:contentPart>
          </mc:Choice>
          <mc:Fallback xmlns="">
            <p:pic>
              <p:nvPicPr>
                <p:cNvPr id="400" name="Freihand 399">
                  <a:extLst>
                    <a:ext uri="{FF2B5EF4-FFF2-40B4-BE49-F238E27FC236}">
                      <a16:creationId xmlns:a16="http://schemas.microsoft.com/office/drawing/2014/main" id="{612135F4-EB23-0283-BCDB-FE170172C393}"/>
                    </a:ext>
                  </a:extLst>
                </p:cNvPr>
                <p:cNvPicPr/>
                <p:nvPr/>
              </p:nvPicPr>
              <p:blipFill>
                <a:blip r:embed="rId628"/>
                <a:stretch>
                  <a:fillRect/>
                </a:stretch>
              </p:blipFill>
              <p:spPr>
                <a:xfrm>
                  <a:off x="6055920" y="3640280"/>
                  <a:ext cx="1674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401" name="Freihand 400">
                  <a:extLst>
                    <a:ext uri="{FF2B5EF4-FFF2-40B4-BE49-F238E27FC236}">
                      <a16:creationId xmlns:a16="http://schemas.microsoft.com/office/drawing/2014/main" id="{14097DE2-D955-0942-995A-63639CB9969C}"/>
                    </a:ext>
                  </a:extLst>
                </p14:cNvPr>
                <p14:cNvContentPartPr/>
                <p14:nvPr/>
              </p14:nvContentPartPr>
              <p14:xfrm>
                <a:off x="4007520" y="3946280"/>
                <a:ext cx="2233800" cy="199800"/>
              </p14:xfrm>
            </p:contentPart>
          </mc:Choice>
          <mc:Fallback xmlns="">
            <p:pic>
              <p:nvPicPr>
                <p:cNvPr id="401" name="Freihand 400">
                  <a:extLst>
                    <a:ext uri="{FF2B5EF4-FFF2-40B4-BE49-F238E27FC236}">
                      <a16:creationId xmlns:a16="http://schemas.microsoft.com/office/drawing/2014/main" id="{14097DE2-D955-0942-995A-63639CB9969C}"/>
                    </a:ext>
                  </a:extLst>
                </p:cNvPr>
                <p:cNvPicPr/>
                <p:nvPr/>
              </p:nvPicPr>
              <p:blipFill>
                <a:blip r:embed="rId630"/>
                <a:stretch>
                  <a:fillRect/>
                </a:stretch>
              </p:blipFill>
              <p:spPr>
                <a:xfrm>
                  <a:off x="3998880" y="3937280"/>
                  <a:ext cx="22514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402" name="Freihand 401">
                  <a:extLst>
                    <a:ext uri="{FF2B5EF4-FFF2-40B4-BE49-F238E27FC236}">
                      <a16:creationId xmlns:a16="http://schemas.microsoft.com/office/drawing/2014/main" id="{877D6B54-A931-A91A-3CD0-FA7C93B0375E}"/>
                    </a:ext>
                  </a:extLst>
                </p14:cNvPr>
                <p14:cNvContentPartPr/>
                <p14:nvPr/>
              </p14:nvContentPartPr>
              <p14:xfrm>
                <a:off x="4547520" y="4218800"/>
                <a:ext cx="259560" cy="183960"/>
              </p14:xfrm>
            </p:contentPart>
          </mc:Choice>
          <mc:Fallback xmlns="">
            <p:pic>
              <p:nvPicPr>
                <p:cNvPr id="402" name="Freihand 401">
                  <a:extLst>
                    <a:ext uri="{FF2B5EF4-FFF2-40B4-BE49-F238E27FC236}">
                      <a16:creationId xmlns:a16="http://schemas.microsoft.com/office/drawing/2014/main" id="{877D6B54-A931-A91A-3CD0-FA7C93B0375E}"/>
                    </a:ext>
                  </a:extLst>
                </p:cNvPr>
                <p:cNvPicPr/>
                <p:nvPr/>
              </p:nvPicPr>
              <p:blipFill>
                <a:blip r:embed="rId632"/>
                <a:stretch>
                  <a:fillRect/>
                </a:stretch>
              </p:blipFill>
              <p:spPr>
                <a:xfrm>
                  <a:off x="4538880" y="4209800"/>
                  <a:ext cx="277200" cy="20160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403" name="Freihand 402">
                  <a:extLst>
                    <a:ext uri="{FF2B5EF4-FFF2-40B4-BE49-F238E27FC236}">
                      <a16:creationId xmlns:a16="http://schemas.microsoft.com/office/drawing/2014/main" id="{FE0075A0-9B2D-8B16-11C2-1F1369D67B4A}"/>
                    </a:ext>
                  </a:extLst>
                </p14:cNvPr>
                <p14:cNvContentPartPr/>
                <p14:nvPr/>
              </p14:nvContentPartPr>
              <p14:xfrm>
                <a:off x="4978080" y="4197920"/>
                <a:ext cx="88920" cy="158040"/>
              </p14:xfrm>
            </p:contentPart>
          </mc:Choice>
          <mc:Fallback xmlns="">
            <p:pic>
              <p:nvPicPr>
                <p:cNvPr id="403" name="Freihand 402">
                  <a:extLst>
                    <a:ext uri="{FF2B5EF4-FFF2-40B4-BE49-F238E27FC236}">
                      <a16:creationId xmlns:a16="http://schemas.microsoft.com/office/drawing/2014/main" id="{FE0075A0-9B2D-8B16-11C2-1F1369D67B4A}"/>
                    </a:ext>
                  </a:extLst>
                </p:cNvPr>
                <p:cNvPicPr/>
                <p:nvPr/>
              </p:nvPicPr>
              <p:blipFill>
                <a:blip r:embed="rId634"/>
                <a:stretch>
                  <a:fillRect/>
                </a:stretch>
              </p:blipFill>
              <p:spPr>
                <a:xfrm>
                  <a:off x="4969440" y="4188920"/>
                  <a:ext cx="10656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404" name="Freihand 403">
                  <a:extLst>
                    <a:ext uri="{FF2B5EF4-FFF2-40B4-BE49-F238E27FC236}">
                      <a16:creationId xmlns:a16="http://schemas.microsoft.com/office/drawing/2014/main" id="{261AB92B-8631-6E96-B04A-E7093FDCB148}"/>
                    </a:ext>
                  </a:extLst>
                </p14:cNvPr>
                <p14:cNvContentPartPr/>
                <p14:nvPr/>
              </p14:nvContentPartPr>
              <p14:xfrm>
                <a:off x="5145840" y="4185680"/>
                <a:ext cx="211320" cy="153000"/>
              </p14:xfrm>
            </p:contentPart>
          </mc:Choice>
          <mc:Fallback xmlns="">
            <p:pic>
              <p:nvPicPr>
                <p:cNvPr id="404" name="Freihand 403">
                  <a:extLst>
                    <a:ext uri="{FF2B5EF4-FFF2-40B4-BE49-F238E27FC236}">
                      <a16:creationId xmlns:a16="http://schemas.microsoft.com/office/drawing/2014/main" id="{261AB92B-8631-6E96-B04A-E7093FDCB148}"/>
                    </a:ext>
                  </a:extLst>
                </p:cNvPr>
                <p:cNvPicPr/>
                <p:nvPr/>
              </p:nvPicPr>
              <p:blipFill>
                <a:blip r:embed="rId636"/>
                <a:stretch>
                  <a:fillRect/>
                </a:stretch>
              </p:blipFill>
              <p:spPr>
                <a:xfrm>
                  <a:off x="5136840" y="4177040"/>
                  <a:ext cx="228960" cy="170640"/>
                </a:xfrm>
                <a:prstGeom prst="rect">
                  <a:avLst/>
                </a:prstGeom>
              </p:spPr>
            </p:pic>
          </mc:Fallback>
        </mc:AlternateContent>
      </p:grpSp>
      <p:grpSp>
        <p:nvGrpSpPr>
          <p:cNvPr id="412" name="Gruppieren 411">
            <a:extLst>
              <a:ext uri="{FF2B5EF4-FFF2-40B4-BE49-F238E27FC236}">
                <a16:creationId xmlns:a16="http://schemas.microsoft.com/office/drawing/2014/main" id="{3D7B9FC7-D87D-58B1-3BB0-1322247624F8}"/>
              </a:ext>
            </a:extLst>
          </p:cNvPr>
          <p:cNvGrpSpPr/>
          <p:nvPr/>
        </p:nvGrpSpPr>
        <p:grpSpPr>
          <a:xfrm>
            <a:off x="6479280" y="3665120"/>
            <a:ext cx="1433520" cy="428400"/>
            <a:chOff x="6479280" y="3665120"/>
            <a:chExt cx="1433520" cy="428400"/>
          </a:xfrm>
        </p:grpSpPr>
        <mc:AlternateContent xmlns:mc="http://schemas.openxmlformats.org/markup-compatibility/2006" xmlns:p14="http://schemas.microsoft.com/office/powerpoint/2010/main">
          <mc:Choice Requires="p14">
            <p:contentPart p14:bwMode="auto" r:id="rId637">
              <p14:nvContentPartPr>
                <p14:cNvPr id="405" name="Freihand 404">
                  <a:extLst>
                    <a:ext uri="{FF2B5EF4-FFF2-40B4-BE49-F238E27FC236}">
                      <a16:creationId xmlns:a16="http://schemas.microsoft.com/office/drawing/2014/main" id="{F85AA2E2-F4B0-FBB8-E153-BA908A51F643}"/>
                    </a:ext>
                  </a:extLst>
                </p14:cNvPr>
                <p14:cNvContentPartPr/>
                <p14:nvPr/>
              </p14:nvContentPartPr>
              <p14:xfrm>
                <a:off x="6479280" y="3860960"/>
                <a:ext cx="243720" cy="11160"/>
              </p14:xfrm>
            </p:contentPart>
          </mc:Choice>
          <mc:Fallback xmlns="">
            <p:pic>
              <p:nvPicPr>
                <p:cNvPr id="405" name="Freihand 404">
                  <a:extLst>
                    <a:ext uri="{FF2B5EF4-FFF2-40B4-BE49-F238E27FC236}">
                      <a16:creationId xmlns:a16="http://schemas.microsoft.com/office/drawing/2014/main" id="{F85AA2E2-F4B0-FBB8-E153-BA908A51F643}"/>
                    </a:ext>
                  </a:extLst>
                </p:cNvPr>
                <p:cNvPicPr/>
                <p:nvPr/>
              </p:nvPicPr>
              <p:blipFill>
                <a:blip r:embed="rId638"/>
                <a:stretch>
                  <a:fillRect/>
                </a:stretch>
              </p:blipFill>
              <p:spPr>
                <a:xfrm>
                  <a:off x="6470280" y="3852320"/>
                  <a:ext cx="26136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406" name="Freihand 405">
                  <a:extLst>
                    <a:ext uri="{FF2B5EF4-FFF2-40B4-BE49-F238E27FC236}">
                      <a16:creationId xmlns:a16="http://schemas.microsoft.com/office/drawing/2014/main" id="{0AA7590B-3AAD-A4DC-F412-5D2D621DF8C1}"/>
                    </a:ext>
                  </a:extLst>
                </p14:cNvPr>
                <p14:cNvContentPartPr/>
                <p14:nvPr/>
              </p14:nvContentPartPr>
              <p14:xfrm>
                <a:off x="6481800" y="3939800"/>
                <a:ext cx="211680" cy="31320"/>
              </p14:xfrm>
            </p:contentPart>
          </mc:Choice>
          <mc:Fallback xmlns="">
            <p:pic>
              <p:nvPicPr>
                <p:cNvPr id="406" name="Freihand 405">
                  <a:extLst>
                    <a:ext uri="{FF2B5EF4-FFF2-40B4-BE49-F238E27FC236}">
                      <a16:creationId xmlns:a16="http://schemas.microsoft.com/office/drawing/2014/main" id="{0AA7590B-3AAD-A4DC-F412-5D2D621DF8C1}"/>
                    </a:ext>
                  </a:extLst>
                </p:cNvPr>
                <p:cNvPicPr/>
                <p:nvPr/>
              </p:nvPicPr>
              <p:blipFill>
                <a:blip r:embed="rId640"/>
                <a:stretch>
                  <a:fillRect/>
                </a:stretch>
              </p:blipFill>
              <p:spPr>
                <a:xfrm>
                  <a:off x="6472800" y="3931160"/>
                  <a:ext cx="2293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407" name="Freihand 406">
                  <a:extLst>
                    <a:ext uri="{FF2B5EF4-FFF2-40B4-BE49-F238E27FC236}">
                      <a16:creationId xmlns:a16="http://schemas.microsoft.com/office/drawing/2014/main" id="{8913A98C-E5CC-EAC4-E787-020FD18056D6}"/>
                    </a:ext>
                  </a:extLst>
                </p14:cNvPr>
                <p14:cNvContentPartPr/>
                <p14:nvPr/>
              </p14:nvContentPartPr>
              <p14:xfrm>
                <a:off x="6804720" y="3752960"/>
                <a:ext cx="252000" cy="340560"/>
              </p14:xfrm>
            </p:contentPart>
          </mc:Choice>
          <mc:Fallback xmlns="">
            <p:pic>
              <p:nvPicPr>
                <p:cNvPr id="407" name="Freihand 406">
                  <a:extLst>
                    <a:ext uri="{FF2B5EF4-FFF2-40B4-BE49-F238E27FC236}">
                      <a16:creationId xmlns:a16="http://schemas.microsoft.com/office/drawing/2014/main" id="{8913A98C-E5CC-EAC4-E787-020FD18056D6}"/>
                    </a:ext>
                  </a:extLst>
                </p:cNvPr>
                <p:cNvPicPr/>
                <p:nvPr/>
              </p:nvPicPr>
              <p:blipFill>
                <a:blip r:embed="rId642"/>
                <a:stretch>
                  <a:fillRect/>
                </a:stretch>
              </p:blipFill>
              <p:spPr>
                <a:xfrm>
                  <a:off x="6795720" y="3744320"/>
                  <a:ext cx="269640" cy="3582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408" name="Freihand 407">
                  <a:extLst>
                    <a:ext uri="{FF2B5EF4-FFF2-40B4-BE49-F238E27FC236}">
                      <a16:creationId xmlns:a16="http://schemas.microsoft.com/office/drawing/2014/main" id="{E860A88E-156A-E753-203C-0F944E34E2B1}"/>
                    </a:ext>
                  </a:extLst>
                </p14:cNvPr>
                <p14:cNvContentPartPr/>
                <p14:nvPr/>
              </p14:nvContentPartPr>
              <p14:xfrm>
                <a:off x="7140240" y="3749720"/>
                <a:ext cx="167760" cy="236520"/>
              </p14:xfrm>
            </p:contentPart>
          </mc:Choice>
          <mc:Fallback xmlns="">
            <p:pic>
              <p:nvPicPr>
                <p:cNvPr id="408" name="Freihand 407">
                  <a:extLst>
                    <a:ext uri="{FF2B5EF4-FFF2-40B4-BE49-F238E27FC236}">
                      <a16:creationId xmlns:a16="http://schemas.microsoft.com/office/drawing/2014/main" id="{E860A88E-156A-E753-203C-0F944E34E2B1}"/>
                    </a:ext>
                  </a:extLst>
                </p:cNvPr>
                <p:cNvPicPr/>
                <p:nvPr/>
              </p:nvPicPr>
              <p:blipFill>
                <a:blip r:embed="rId644"/>
                <a:stretch>
                  <a:fillRect/>
                </a:stretch>
              </p:blipFill>
              <p:spPr>
                <a:xfrm>
                  <a:off x="7131600" y="3741080"/>
                  <a:ext cx="1854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409" name="Freihand 408">
                  <a:extLst>
                    <a:ext uri="{FF2B5EF4-FFF2-40B4-BE49-F238E27FC236}">
                      <a16:creationId xmlns:a16="http://schemas.microsoft.com/office/drawing/2014/main" id="{58AC7526-5E34-BB44-24D9-27DF6970E15A}"/>
                    </a:ext>
                  </a:extLst>
                </p14:cNvPr>
                <p14:cNvContentPartPr/>
                <p14:nvPr/>
              </p14:nvContentPartPr>
              <p14:xfrm>
                <a:off x="7380360" y="3760520"/>
                <a:ext cx="108720" cy="178200"/>
              </p14:xfrm>
            </p:contentPart>
          </mc:Choice>
          <mc:Fallback xmlns="">
            <p:pic>
              <p:nvPicPr>
                <p:cNvPr id="409" name="Freihand 408">
                  <a:extLst>
                    <a:ext uri="{FF2B5EF4-FFF2-40B4-BE49-F238E27FC236}">
                      <a16:creationId xmlns:a16="http://schemas.microsoft.com/office/drawing/2014/main" id="{58AC7526-5E34-BB44-24D9-27DF6970E15A}"/>
                    </a:ext>
                  </a:extLst>
                </p:cNvPr>
                <p:cNvPicPr/>
                <p:nvPr/>
              </p:nvPicPr>
              <p:blipFill>
                <a:blip r:embed="rId646"/>
                <a:stretch>
                  <a:fillRect/>
                </a:stretch>
              </p:blipFill>
              <p:spPr>
                <a:xfrm>
                  <a:off x="7371720" y="3751520"/>
                  <a:ext cx="1263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410" name="Freihand 409">
                  <a:extLst>
                    <a:ext uri="{FF2B5EF4-FFF2-40B4-BE49-F238E27FC236}">
                      <a16:creationId xmlns:a16="http://schemas.microsoft.com/office/drawing/2014/main" id="{4F90CBBB-DB0C-742B-4584-D83E8A734B19}"/>
                    </a:ext>
                  </a:extLst>
                </p14:cNvPr>
                <p14:cNvContentPartPr/>
                <p14:nvPr/>
              </p14:nvContentPartPr>
              <p14:xfrm>
                <a:off x="7719840" y="3815600"/>
                <a:ext cx="101880" cy="128520"/>
              </p14:xfrm>
            </p:contentPart>
          </mc:Choice>
          <mc:Fallback xmlns="">
            <p:pic>
              <p:nvPicPr>
                <p:cNvPr id="410" name="Freihand 409">
                  <a:extLst>
                    <a:ext uri="{FF2B5EF4-FFF2-40B4-BE49-F238E27FC236}">
                      <a16:creationId xmlns:a16="http://schemas.microsoft.com/office/drawing/2014/main" id="{4F90CBBB-DB0C-742B-4584-D83E8A734B19}"/>
                    </a:ext>
                  </a:extLst>
                </p:cNvPr>
                <p:cNvPicPr/>
                <p:nvPr/>
              </p:nvPicPr>
              <p:blipFill>
                <a:blip r:embed="rId648"/>
                <a:stretch>
                  <a:fillRect/>
                </a:stretch>
              </p:blipFill>
              <p:spPr>
                <a:xfrm>
                  <a:off x="7710840" y="3806960"/>
                  <a:ext cx="1195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49">
              <p14:nvContentPartPr>
                <p14:cNvPr id="411" name="Freihand 410">
                  <a:extLst>
                    <a:ext uri="{FF2B5EF4-FFF2-40B4-BE49-F238E27FC236}">
                      <a16:creationId xmlns:a16="http://schemas.microsoft.com/office/drawing/2014/main" id="{301555BE-A0B4-F0DF-1A71-3D700A0DBC23}"/>
                    </a:ext>
                  </a:extLst>
                </p14:cNvPr>
                <p14:cNvContentPartPr/>
                <p14:nvPr/>
              </p14:nvContentPartPr>
              <p14:xfrm>
                <a:off x="7578360" y="3665120"/>
                <a:ext cx="334440" cy="327600"/>
              </p14:xfrm>
            </p:contentPart>
          </mc:Choice>
          <mc:Fallback xmlns="">
            <p:pic>
              <p:nvPicPr>
                <p:cNvPr id="411" name="Freihand 410">
                  <a:extLst>
                    <a:ext uri="{FF2B5EF4-FFF2-40B4-BE49-F238E27FC236}">
                      <a16:creationId xmlns:a16="http://schemas.microsoft.com/office/drawing/2014/main" id="{301555BE-A0B4-F0DF-1A71-3D700A0DBC23}"/>
                    </a:ext>
                  </a:extLst>
                </p:cNvPr>
                <p:cNvPicPr/>
                <p:nvPr/>
              </p:nvPicPr>
              <p:blipFill>
                <a:blip r:embed="rId650"/>
                <a:stretch>
                  <a:fillRect/>
                </a:stretch>
              </p:blipFill>
              <p:spPr>
                <a:xfrm>
                  <a:off x="7569720" y="3656120"/>
                  <a:ext cx="352080" cy="345240"/>
                </a:xfrm>
                <a:prstGeom prst="rect">
                  <a:avLst/>
                </a:prstGeom>
              </p:spPr>
            </p:pic>
          </mc:Fallback>
        </mc:AlternateContent>
      </p:grpSp>
      <p:grpSp>
        <p:nvGrpSpPr>
          <p:cNvPr id="427" name="Gruppieren 426">
            <a:extLst>
              <a:ext uri="{FF2B5EF4-FFF2-40B4-BE49-F238E27FC236}">
                <a16:creationId xmlns:a16="http://schemas.microsoft.com/office/drawing/2014/main" id="{0EC9C40F-0731-529F-F4CA-CC0B0E1A943E}"/>
              </a:ext>
            </a:extLst>
          </p:cNvPr>
          <p:cNvGrpSpPr/>
          <p:nvPr/>
        </p:nvGrpSpPr>
        <p:grpSpPr>
          <a:xfrm>
            <a:off x="10454760" y="2104160"/>
            <a:ext cx="805680" cy="1143000"/>
            <a:chOff x="10454760" y="2104160"/>
            <a:chExt cx="805680" cy="1143000"/>
          </a:xfrm>
        </p:grpSpPr>
        <mc:AlternateContent xmlns:mc="http://schemas.openxmlformats.org/markup-compatibility/2006" xmlns:p14="http://schemas.microsoft.com/office/powerpoint/2010/main">
          <mc:Choice Requires="p14">
            <p:contentPart p14:bwMode="auto" r:id="rId651">
              <p14:nvContentPartPr>
                <p14:cNvPr id="381" name="Freihand 380">
                  <a:extLst>
                    <a:ext uri="{FF2B5EF4-FFF2-40B4-BE49-F238E27FC236}">
                      <a16:creationId xmlns:a16="http://schemas.microsoft.com/office/drawing/2014/main" id="{A6F5B92A-02C5-2B3E-23A0-3D161C16F3DD}"/>
                    </a:ext>
                  </a:extLst>
                </p14:cNvPr>
                <p14:cNvContentPartPr/>
                <p14:nvPr/>
              </p14:nvContentPartPr>
              <p14:xfrm>
                <a:off x="10496160" y="2198840"/>
                <a:ext cx="93960" cy="209520"/>
              </p14:xfrm>
            </p:contentPart>
          </mc:Choice>
          <mc:Fallback xmlns="">
            <p:pic>
              <p:nvPicPr>
                <p:cNvPr id="381" name="Freihand 380">
                  <a:extLst>
                    <a:ext uri="{FF2B5EF4-FFF2-40B4-BE49-F238E27FC236}">
                      <a16:creationId xmlns:a16="http://schemas.microsoft.com/office/drawing/2014/main" id="{A6F5B92A-02C5-2B3E-23A0-3D161C16F3DD}"/>
                    </a:ext>
                  </a:extLst>
                </p:cNvPr>
                <p:cNvPicPr/>
                <p:nvPr/>
              </p:nvPicPr>
              <p:blipFill>
                <a:blip r:embed="rId652"/>
                <a:stretch>
                  <a:fillRect/>
                </a:stretch>
              </p:blipFill>
              <p:spPr>
                <a:xfrm>
                  <a:off x="10487520" y="2190200"/>
                  <a:ext cx="11160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82" name="Freihand 381">
                  <a:extLst>
                    <a:ext uri="{FF2B5EF4-FFF2-40B4-BE49-F238E27FC236}">
                      <a16:creationId xmlns:a16="http://schemas.microsoft.com/office/drawing/2014/main" id="{68CF3122-2626-556E-12B4-D3FD66913417}"/>
                    </a:ext>
                  </a:extLst>
                </p14:cNvPr>
                <p14:cNvContentPartPr/>
                <p14:nvPr/>
              </p14:nvContentPartPr>
              <p14:xfrm>
                <a:off x="10644120" y="2358320"/>
                <a:ext cx="31320" cy="52560"/>
              </p14:xfrm>
            </p:contentPart>
          </mc:Choice>
          <mc:Fallback xmlns="">
            <p:pic>
              <p:nvPicPr>
                <p:cNvPr id="382" name="Freihand 381">
                  <a:extLst>
                    <a:ext uri="{FF2B5EF4-FFF2-40B4-BE49-F238E27FC236}">
                      <a16:creationId xmlns:a16="http://schemas.microsoft.com/office/drawing/2014/main" id="{68CF3122-2626-556E-12B4-D3FD66913417}"/>
                    </a:ext>
                  </a:extLst>
                </p:cNvPr>
                <p:cNvPicPr/>
                <p:nvPr/>
              </p:nvPicPr>
              <p:blipFill>
                <a:blip r:embed="rId654"/>
                <a:stretch>
                  <a:fillRect/>
                </a:stretch>
              </p:blipFill>
              <p:spPr>
                <a:xfrm>
                  <a:off x="10635120" y="2349320"/>
                  <a:ext cx="48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383" name="Freihand 382">
                  <a:extLst>
                    <a:ext uri="{FF2B5EF4-FFF2-40B4-BE49-F238E27FC236}">
                      <a16:creationId xmlns:a16="http://schemas.microsoft.com/office/drawing/2014/main" id="{82638327-711A-FE23-4EA0-DF33DC17F3B0}"/>
                    </a:ext>
                  </a:extLst>
                </p14:cNvPr>
                <p14:cNvContentPartPr/>
                <p14:nvPr/>
              </p14:nvContentPartPr>
              <p14:xfrm>
                <a:off x="10724400" y="2174720"/>
                <a:ext cx="97200" cy="214560"/>
              </p14:xfrm>
            </p:contentPart>
          </mc:Choice>
          <mc:Fallback xmlns="">
            <p:pic>
              <p:nvPicPr>
                <p:cNvPr id="383" name="Freihand 382">
                  <a:extLst>
                    <a:ext uri="{FF2B5EF4-FFF2-40B4-BE49-F238E27FC236}">
                      <a16:creationId xmlns:a16="http://schemas.microsoft.com/office/drawing/2014/main" id="{82638327-711A-FE23-4EA0-DF33DC17F3B0}"/>
                    </a:ext>
                  </a:extLst>
                </p:cNvPr>
                <p:cNvPicPr/>
                <p:nvPr/>
              </p:nvPicPr>
              <p:blipFill>
                <a:blip r:embed="rId656"/>
                <a:stretch>
                  <a:fillRect/>
                </a:stretch>
              </p:blipFill>
              <p:spPr>
                <a:xfrm>
                  <a:off x="10715760" y="2166080"/>
                  <a:ext cx="1148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385" name="Freihand 384">
                  <a:extLst>
                    <a:ext uri="{FF2B5EF4-FFF2-40B4-BE49-F238E27FC236}">
                      <a16:creationId xmlns:a16="http://schemas.microsoft.com/office/drawing/2014/main" id="{429E5E83-46D6-1093-9544-AF1797971F2F}"/>
                    </a:ext>
                  </a:extLst>
                </p14:cNvPr>
                <p14:cNvContentPartPr/>
                <p14:nvPr/>
              </p14:nvContentPartPr>
              <p14:xfrm>
                <a:off x="10897560" y="2174000"/>
                <a:ext cx="263880" cy="186120"/>
              </p14:xfrm>
            </p:contentPart>
          </mc:Choice>
          <mc:Fallback xmlns="">
            <p:pic>
              <p:nvPicPr>
                <p:cNvPr id="385" name="Freihand 384">
                  <a:extLst>
                    <a:ext uri="{FF2B5EF4-FFF2-40B4-BE49-F238E27FC236}">
                      <a16:creationId xmlns:a16="http://schemas.microsoft.com/office/drawing/2014/main" id="{429E5E83-46D6-1093-9544-AF1797971F2F}"/>
                    </a:ext>
                  </a:extLst>
                </p:cNvPr>
                <p:cNvPicPr/>
                <p:nvPr/>
              </p:nvPicPr>
              <p:blipFill>
                <a:blip r:embed="rId658"/>
                <a:stretch>
                  <a:fillRect/>
                </a:stretch>
              </p:blipFill>
              <p:spPr>
                <a:xfrm>
                  <a:off x="10888920" y="2165360"/>
                  <a:ext cx="2815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59">
              <p14:nvContentPartPr>
                <p14:cNvPr id="386" name="Freihand 385">
                  <a:extLst>
                    <a:ext uri="{FF2B5EF4-FFF2-40B4-BE49-F238E27FC236}">
                      <a16:creationId xmlns:a16="http://schemas.microsoft.com/office/drawing/2014/main" id="{EE65E3B8-9B8E-E683-FEAA-18DB36AF7AD2}"/>
                    </a:ext>
                  </a:extLst>
                </p14:cNvPr>
                <p14:cNvContentPartPr/>
                <p14:nvPr/>
              </p14:nvContentPartPr>
              <p14:xfrm>
                <a:off x="11026440" y="2104160"/>
                <a:ext cx="72720" cy="82800"/>
              </p14:xfrm>
            </p:contentPart>
          </mc:Choice>
          <mc:Fallback xmlns="">
            <p:pic>
              <p:nvPicPr>
                <p:cNvPr id="386" name="Freihand 385">
                  <a:extLst>
                    <a:ext uri="{FF2B5EF4-FFF2-40B4-BE49-F238E27FC236}">
                      <a16:creationId xmlns:a16="http://schemas.microsoft.com/office/drawing/2014/main" id="{EE65E3B8-9B8E-E683-FEAA-18DB36AF7AD2}"/>
                    </a:ext>
                  </a:extLst>
                </p:cNvPr>
                <p:cNvPicPr/>
                <p:nvPr/>
              </p:nvPicPr>
              <p:blipFill>
                <a:blip r:embed="rId660"/>
                <a:stretch>
                  <a:fillRect/>
                </a:stretch>
              </p:blipFill>
              <p:spPr>
                <a:xfrm>
                  <a:off x="11017440" y="2095520"/>
                  <a:ext cx="90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387" name="Freihand 386">
                  <a:extLst>
                    <a:ext uri="{FF2B5EF4-FFF2-40B4-BE49-F238E27FC236}">
                      <a16:creationId xmlns:a16="http://schemas.microsoft.com/office/drawing/2014/main" id="{56436BAB-11EA-166B-689A-EA3CD7A3C14D}"/>
                    </a:ext>
                  </a:extLst>
                </p14:cNvPr>
                <p14:cNvContentPartPr/>
                <p14:nvPr/>
              </p14:nvContentPartPr>
              <p14:xfrm>
                <a:off x="11163600" y="2248880"/>
                <a:ext cx="96840" cy="120600"/>
              </p14:xfrm>
            </p:contentPart>
          </mc:Choice>
          <mc:Fallback xmlns="">
            <p:pic>
              <p:nvPicPr>
                <p:cNvPr id="387" name="Freihand 386">
                  <a:extLst>
                    <a:ext uri="{FF2B5EF4-FFF2-40B4-BE49-F238E27FC236}">
                      <a16:creationId xmlns:a16="http://schemas.microsoft.com/office/drawing/2014/main" id="{56436BAB-11EA-166B-689A-EA3CD7A3C14D}"/>
                    </a:ext>
                  </a:extLst>
                </p:cNvPr>
                <p:cNvPicPr/>
                <p:nvPr/>
              </p:nvPicPr>
              <p:blipFill>
                <a:blip r:embed="rId662"/>
                <a:stretch>
                  <a:fillRect/>
                </a:stretch>
              </p:blipFill>
              <p:spPr>
                <a:xfrm>
                  <a:off x="11154600" y="2240240"/>
                  <a:ext cx="1144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14" name="Freihand 413">
                  <a:extLst>
                    <a:ext uri="{FF2B5EF4-FFF2-40B4-BE49-F238E27FC236}">
                      <a16:creationId xmlns:a16="http://schemas.microsoft.com/office/drawing/2014/main" id="{444E106A-2820-AEE0-98C5-147E4A183AA9}"/>
                    </a:ext>
                  </a:extLst>
                </p14:cNvPr>
                <p14:cNvContentPartPr/>
                <p14:nvPr/>
              </p14:nvContentPartPr>
              <p14:xfrm>
                <a:off x="10492200" y="2522480"/>
                <a:ext cx="127440" cy="213840"/>
              </p14:xfrm>
            </p:contentPart>
          </mc:Choice>
          <mc:Fallback xmlns="">
            <p:pic>
              <p:nvPicPr>
                <p:cNvPr id="414" name="Freihand 413">
                  <a:extLst>
                    <a:ext uri="{FF2B5EF4-FFF2-40B4-BE49-F238E27FC236}">
                      <a16:creationId xmlns:a16="http://schemas.microsoft.com/office/drawing/2014/main" id="{444E106A-2820-AEE0-98C5-147E4A183AA9}"/>
                    </a:ext>
                  </a:extLst>
                </p:cNvPr>
                <p:cNvPicPr/>
                <p:nvPr/>
              </p:nvPicPr>
              <p:blipFill>
                <a:blip r:embed="rId664"/>
                <a:stretch>
                  <a:fillRect/>
                </a:stretch>
              </p:blipFill>
              <p:spPr>
                <a:xfrm>
                  <a:off x="10483200" y="2513840"/>
                  <a:ext cx="14508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415" name="Freihand 414">
                  <a:extLst>
                    <a:ext uri="{FF2B5EF4-FFF2-40B4-BE49-F238E27FC236}">
                      <a16:creationId xmlns:a16="http://schemas.microsoft.com/office/drawing/2014/main" id="{E3F01A70-F03B-DCFD-65F7-32479E7A507A}"/>
                    </a:ext>
                  </a:extLst>
                </p14:cNvPr>
                <p14:cNvContentPartPr/>
                <p14:nvPr/>
              </p14:nvContentPartPr>
              <p14:xfrm>
                <a:off x="10653480" y="2717240"/>
                <a:ext cx="6840" cy="89280"/>
              </p14:xfrm>
            </p:contentPart>
          </mc:Choice>
          <mc:Fallback xmlns="">
            <p:pic>
              <p:nvPicPr>
                <p:cNvPr id="415" name="Freihand 414">
                  <a:extLst>
                    <a:ext uri="{FF2B5EF4-FFF2-40B4-BE49-F238E27FC236}">
                      <a16:creationId xmlns:a16="http://schemas.microsoft.com/office/drawing/2014/main" id="{E3F01A70-F03B-DCFD-65F7-32479E7A507A}"/>
                    </a:ext>
                  </a:extLst>
                </p:cNvPr>
                <p:cNvPicPr/>
                <p:nvPr/>
              </p:nvPicPr>
              <p:blipFill>
                <a:blip r:embed="rId666"/>
                <a:stretch>
                  <a:fillRect/>
                </a:stretch>
              </p:blipFill>
              <p:spPr>
                <a:xfrm>
                  <a:off x="10644480" y="2708240"/>
                  <a:ext cx="244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16" name="Freihand 415">
                  <a:extLst>
                    <a:ext uri="{FF2B5EF4-FFF2-40B4-BE49-F238E27FC236}">
                      <a16:creationId xmlns:a16="http://schemas.microsoft.com/office/drawing/2014/main" id="{9AC93528-4C78-9335-7B24-23EE62B63CAA}"/>
                    </a:ext>
                  </a:extLst>
                </p14:cNvPr>
                <p14:cNvContentPartPr/>
                <p14:nvPr/>
              </p14:nvContentPartPr>
              <p14:xfrm>
                <a:off x="10694880" y="2541560"/>
                <a:ext cx="104040" cy="210600"/>
              </p14:xfrm>
            </p:contentPart>
          </mc:Choice>
          <mc:Fallback xmlns="">
            <p:pic>
              <p:nvPicPr>
                <p:cNvPr id="416" name="Freihand 415">
                  <a:extLst>
                    <a:ext uri="{FF2B5EF4-FFF2-40B4-BE49-F238E27FC236}">
                      <a16:creationId xmlns:a16="http://schemas.microsoft.com/office/drawing/2014/main" id="{9AC93528-4C78-9335-7B24-23EE62B63CAA}"/>
                    </a:ext>
                  </a:extLst>
                </p:cNvPr>
                <p:cNvPicPr/>
                <p:nvPr/>
              </p:nvPicPr>
              <p:blipFill>
                <a:blip r:embed="rId668"/>
                <a:stretch>
                  <a:fillRect/>
                </a:stretch>
              </p:blipFill>
              <p:spPr>
                <a:xfrm>
                  <a:off x="10686240" y="2532920"/>
                  <a:ext cx="12168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17" name="Freihand 416">
                  <a:extLst>
                    <a:ext uri="{FF2B5EF4-FFF2-40B4-BE49-F238E27FC236}">
                      <a16:creationId xmlns:a16="http://schemas.microsoft.com/office/drawing/2014/main" id="{064AA9FD-0A1D-DCCC-3F3E-C87F7B09B92D}"/>
                    </a:ext>
                  </a:extLst>
                </p14:cNvPr>
                <p14:cNvContentPartPr/>
                <p14:nvPr/>
              </p14:nvContentPartPr>
              <p14:xfrm>
                <a:off x="10843200" y="2523560"/>
                <a:ext cx="83160" cy="205920"/>
              </p14:xfrm>
            </p:contentPart>
          </mc:Choice>
          <mc:Fallback xmlns="">
            <p:pic>
              <p:nvPicPr>
                <p:cNvPr id="417" name="Freihand 416">
                  <a:extLst>
                    <a:ext uri="{FF2B5EF4-FFF2-40B4-BE49-F238E27FC236}">
                      <a16:creationId xmlns:a16="http://schemas.microsoft.com/office/drawing/2014/main" id="{064AA9FD-0A1D-DCCC-3F3E-C87F7B09B92D}"/>
                    </a:ext>
                  </a:extLst>
                </p:cNvPr>
                <p:cNvPicPr/>
                <p:nvPr/>
              </p:nvPicPr>
              <p:blipFill>
                <a:blip r:embed="rId670"/>
                <a:stretch>
                  <a:fillRect/>
                </a:stretch>
              </p:blipFill>
              <p:spPr>
                <a:xfrm>
                  <a:off x="10834560" y="2514920"/>
                  <a:ext cx="100800" cy="22356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18" name="Freihand 417">
                  <a:extLst>
                    <a:ext uri="{FF2B5EF4-FFF2-40B4-BE49-F238E27FC236}">
                      <a16:creationId xmlns:a16="http://schemas.microsoft.com/office/drawing/2014/main" id="{9657F21A-A745-9176-E96A-08FED67046CA}"/>
                    </a:ext>
                  </a:extLst>
                </p14:cNvPr>
                <p14:cNvContentPartPr/>
                <p14:nvPr/>
              </p14:nvContentPartPr>
              <p14:xfrm>
                <a:off x="11032560" y="2574680"/>
                <a:ext cx="56160" cy="145800"/>
              </p14:xfrm>
            </p:contentPart>
          </mc:Choice>
          <mc:Fallback xmlns="">
            <p:pic>
              <p:nvPicPr>
                <p:cNvPr id="418" name="Freihand 417">
                  <a:extLst>
                    <a:ext uri="{FF2B5EF4-FFF2-40B4-BE49-F238E27FC236}">
                      <a16:creationId xmlns:a16="http://schemas.microsoft.com/office/drawing/2014/main" id="{9657F21A-A745-9176-E96A-08FED67046CA}"/>
                    </a:ext>
                  </a:extLst>
                </p:cNvPr>
                <p:cNvPicPr/>
                <p:nvPr/>
              </p:nvPicPr>
              <p:blipFill>
                <a:blip r:embed="rId672"/>
                <a:stretch>
                  <a:fillRect/>
                </a:stretch>
              </p:blipFill>
              <p:spPr>
                <a:xfrm>
                  <a:off x="11023920" y="2565680"/>
                  <a:ext cx="738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419" name="Freihand 418">
                  <a:extLst>
                    <a:ext uri="{FF2B5EF4-FFF2-40B4-BE49-F238E27FC236}">
                      <a16:creationId xmlns:a16="http://schemas.microsoft.com/office/drawing/2014/main" id="{A827AF9D-FE36-6DC9-B4BE-B7DEC50E1043}"/>
                    </a:ext>
                  </a:extLst>
                </p14:cNvPr>
                <p14:cNvContentPartPr/>
                <p14:nvPr/>
              </p14:nvContentPartPr>
              <p14:xfrm>
                <a:off x="10962000" y="2493680"/>
                <a:ext cx="221400" cy="278640"/>
              </p14:xfrm>
            </p:contentPart>
          </mc:Choice>
          <mc:Fallback xmlns="">
            <p:pic>
              <p:nvPicPr>
                <p:cNvPr id="419" name="Freihand 418">
                  <a:extLst>
                    <a:ext uri="{FF2B5EF4-FFF2-40B4-BE49-F238E27FC236}">
                      <a16:creationId xmlns:a16="http://schemas.microsoft.com/office/drawing/2014/main" id="{A827AF9D-FE36-6DC9-B4BE-B7DEC50E1043}"/>
                    </a:ext>
                  </a:extLst>
                </p:cNvPr>
                <p:cNvPicPr/>
                <p:nvPr/>
              </p:nvPicPr>
              <p:blipFill>
                <a:blip r:embed="rId674"/>
                <a:stretch>
                  <a:fillRect/>
                </a:stretch>
              </p:blipFill>
              <p:spPr>
                <a:xfrm>
                  <a:off x="10953000" y="2485040"/>
                  <a:ext cx="239040" cy="29628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20" name="Freihand 419">
                  <a:extLst>
                    <a:ext uri="{FF2B5EF4-FFF2-40B4-BE49-F238E27FC236}">
                      <a16:creationId xmlns:a16="http://schemas.microsoft.com/office/drawing/2014/main" id="{9A2BD5E7-3C79-7DC3-E1B0-758258EAA679}"/>
                    </a:ext>
                  </a:extLst>
                </p14:cNvPr>
                <p14:cNvContentPartPr/>
                <p14:nvPr/>
              </p14:nvContentPartPr>
              <p14:xfrm>
                <a:off x="10454760" y="2942600"/>
                <a:ext cx="129600" cy="203400"/>
              </p14:xfrm>
            </p:contentPart>
          </mc:Choice>
          <mc:Fallback xmlns="">
            <p:pic>
              <p:nvPicPr>
                <p:cNvPr id="420" name="Freihand 419">
                  <a:extLst>
                    <a:ext uri="{FF2B5EF4-FFF2-40B4-BE49-F238E27FC236}">
                      <a16:creationId xmlns:a16="http://schemas.microsoft.com/office/drawing/2014/main" id="{9A2BD5E7-3C79-7DC3-E1B0-758258EAA679}"/>
                    </a:ext>
                  </a:extLst>
                </p:cNvPr>
                <p:cNvPicPr/>
                <p:nvPr/>
              </p:nvPicPr>
              <p:blipFill>
                <a:blip r:embed="rId676"/>
                <a:stretch>
                  <a:fillRect/>
                </a:stretch>
              </p:blipFill>
              <p:spPr>
                <a:xfrm>
                  <a:off x="10446120" y="2933960"/>
                  <a:ext cx="147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21" name="Freihand 420">
                  <a:extLst>
                    <a:ext uri="{FF2B5EF4-FFF2-40B4-BE49-F238E27FC236}">
                      <a16:creationId xmlns:a16="http://schemas.microsoft.com/office/drawing/2014/main" id="{FC7C7BC3-9F37-9833-56CF-C814509E264F}"/>
                    </a:ext>
                  </a:extLst>
                </p14:cNvPr>
                <p14:cNvContentPartPr/>
                <p14:nvPr/>
              </p14:nvContentPartPr>
              <p14:xfrm>
                <a:off x="10618200" y="3085520"/>
                <a:ext cx="11160" cy="161640"/>
              </p14:xfrm>
            </p:contentPart>
          </mc:Choice>
          <mc:Fallback xmlns="">
            <p:pic>
              <p:nvPicPr>
                <p:cNvPr id="421" name="Freihand 420">
                  <a:extLst>
                    <a:ext uri="{FF2B5EF4-FFF2-40B4-BE49-F238E27FC236}">
                      <a16:creationId xmlns:a16="http://schemas.microsoft.com/office/drawing/2014/main" id="{FC7C7BC3-9F37-9833-56CF-C814509E264F}"/>
                    </a:ext>
                  </a:extLst>
                </p:cNvPr>
                <p:cNvPicPr/>
                <p:nvPr/>
              </p:nvPicPr>
              <p:blipFill>
                <a:blip r:embed="rId678"/>
                <a:stretch>
                  <a:fillRect/>
                </a:stretch>
              </p:blipFill>
              <p:spPr>
                <a:xfrm>
                  <a:off x="10609200" y="3076520"/>
                  <a:ext cx="2880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22" name="Freihand 421">
                  <a:extLst>
                    <a:ext uri="{FF2B5EF4-FFF2-40B4-BE49-F238E27FC236}">
                      <a16:creationId xmlns:a16="http://schemas.microsoft.com/office/drawing/2014/main" id="{55A3425A-8AC8-E56F-68BA-59647BDE794B}"/>
                    </a:ext>
                  </a:extLst>
                </p14:cNvPr>
                <p14:cNvContentPartPr/>
                <p14:nvPr/>
              </p14:nvContentPartPr>
              <p14:xfrm>
                <a:off x="10645920" y="2893280"/>
                <a:ext cx="175680" cy="231480"/>
              </p14:xfrm>
            </p:contentPart>
          </mc:Choice>
          <mc:Fallback xmlns="">
            <p:pic>
              <p:nvPicPr>
                <p:cNvPr id="422" name="Freihand 421">
                  <a:extLst>
                    <a:ext uri="{FF2B5EF4-FFF2-40B4-BE49-F238E27FC236}">
                      <a16:creationId xmlns:a16="http://schemas.microsoft.com/office/drawing/2014/main" id="{55A3425A-8AC8-E56F-68BA-59647BDE794B}"/>
                    </a:ext>
                  </a:extLst>
                </p:cNvPr>
                <p:cNvPicPr/>
                <p:nvPr/>
              </p:nvPicPr>
              <p:blipFill>
                <a:blip r:embed="rId680"/>
                <a:stretch>
                  <a:fillRect/>
                </a:stretch>
              </p:blipFill>
              <p:spPr>
                <a:xfrm>
                  <a:off x="10636920" y="2884280"/>
                  <a:ext cx="19332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423" name="Freihand 422">
                  <a:extLst>
                    <a:ext uri="{FF2B5EF4-FFF2-40B4-BE49-F238E27FC236}">
                      <a16:creationId xmlns:a16="http://schemas.microsoft.com/office/drawing/2014/main" id="{BF4067DF-923A-F826-607B-87AFFDB443E6}"/>
                    </a:ext>
                  </a:extLst>
                </p14:cNvPr>
                <p14:cNvContentPartPr/>
                <p14:nvPr/>
              </p14:nvContentPartPr>
              <p14:xfrm>
                <a:off x="10837080" y="2880320"/>
                <a:ext cx="92880" cy="239400"/>
              </p14:xfrm>
            </p:contentPart>
          </mc:Choice>
          <mc:Fallback xmlns="">
            <p:pic>
              <p:nvPicPr>
                <p:cNvPr id="423" name="Freihand 422">
                  <a:extLst>
                    <a:ext uri="{FF2B5EF4-FFF2-40B4-BE49-F238E27FC236}">
                      <a16:creationId xmlns:a16="http://schemas.microsoft.com/office/drawing/2014/main" id="{BF4067DF-923A-F826-607B-87AFFDB443E6}"/>
                    </a:ext>
                  </a:extLst>
                </p:cNvPr>
                <p:cNvPicPr/>
                <p:nvPr/>
              </p:nvPicPr>
              <p:blipFill>
                <a:blip r:embed="rId682"/>
                <a:stretch>
                  <a:fillRect/>
                </a:stretch>
              </p:blipFill>
              <p:spPr>
                <a:xfrm>
                  <a:off x="10828440" y="2871680"/>
                  <a:ext cx="11052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24" name="Freihand 423">
                  <a:extLst>
                    <a:ext uri="{FF2B5EF4-FFF2-40B4-BE49-F238E27FC236}">
                      <a16:creationId xmlns:a16="http://schemas.microsoft.com/office/drawing/2014/main" id="{6A23A292-38AD-2A85-B1E2-1C76023660AF}"/>
                    </a:ext>
                  </a:extLst>
                </p14:cNvPr>
                <p14:cNvContentPartPr/>
                <p14:nvPr/>
              </p14:nvContentPartPr>
              <p14:xfrm>
                <a:off x="11047680" y="2982560"/>
                <a:ext cx="99360" cy="172800"/>
              </p14:xfrm>
            </p:contentPart>
          </mc:Choice>
          <mc:Fallback xmlns="">
            <p:pic>
              <p:nvPicPr>
                <p:cNvPr id="424" name="Freihand 423">
                  <a:extLst>
                    <a:ext uri="{FF2B5EF4-FFF2-40B4-BE49-F238E27FC236}">
                      <a16:creationId xmlns:a16="http://schemas.microsoft.com/office/drawing/2014/main" id="{6A23A292-38AD-2A85-B1E2-1C76023660AF}"/>
                    </a:ext>
                  </a:extLst>
                </p:cNvPr>
                <p:cNvPicPr/>
                <p:nvPr/>
              </p:nvPicPr>
              <p:blipFill>
                <a:blip r:embed="rId684"/>
                <a:stretch>
                  <a:fillRect/>
                </a:stretch>
              </p:blipFill>
              <p:spPr>
                <a:xfrm>
                  <a:off x="11038680" y="2973920"/>
                  <a:ext cx="11700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25" name="Freihand 424">
                  <a:extLst>
                    <a:ext uri="{FF2B5EF4-FFF2-40B4-BE49-F238E27FC236}">
                      <a16:creationId xmlns:a16="http://schemas.microsoft.com/office/drawing/2014/main" id="{1EDEEB79-80D3-C5A3-D5BF-6044140F796B}"/>
                    </a:ext>
                  </a:extLst>
                </p14:cNvPr>
                <p14:cNvContentPartPr/>
                <p14:nvPr/>
              </p14:nvContentPartPr>
              <p14:xfrm>
                <a:off x="10985400" y="2890040"/>
                <a:ext cx="90720" cy="109440"/>
              </p14:xfrm>
            </p:contentPart>
          </mc:Choice>
          <mc:Fallback xmlns="">
            <p:pic>
              <p:nvPicPr>
                <p:cNvPr id="425" name="Freihand 424">
                  <a:extLst>
                    <a:ext uri="{FF2B5EF4-FFF2-40B4-BE49-F238E27FC236}">
                      <a16:creationId xmlns:a16="http://schemas.microsoft.com/office/drawing/2014/main" id="{1EDEEB79-80D3-C5A3-D5BF-6044140F796B}"/>
                    </a:ext>
                  </a:extLst>
                </p:cNvPr>
                <p:cNvPicPr/>
                <p:nvPr/>
              </p:nvPicPr>
              <p:blipFill>
                <a:blip r:embed="rId686"/>
                <a:stretch>
                  <a:fillRect/>
                </a:stretch>
              </p:blipFill>
              <p:spPr>
                <a:xfrm>
                  <a:off x="10976760" y="2881040"/>
                  <a:ext cx="1083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26" name="Freihand 425">
                  <a:extLst>
                    <a:ext uri="{FF2B5EF4-FFF2-40B4-BE49-F238E27FC236}">
                      <a16:creationId xmlns:a16="http://schemas.microsoft.com/office/drawing/2014/main" id="{EF0914D2-69CB-979C-5540-6B701D2E0866}"/>
                    </a:ext>
                  </a:extLst>
                </p14:cNvPr>
                <p14:cNvContentPartPr/>
                <p14:nvPr/>
              </p14:nvContentPartPr>
              <p14:xfrm>
                <a:off x="11136600" y="3080120"/>
                <a:ext cx="92880" cy="123840"/>
              </p14:xfrm>
            </p:contentPart>
          </mc:Choice>
          <mc:Fallback xmlns="">
            <p:pic>
              <p:nvPicPr>
                <p:cNvPr id="426" name="Freihand 425">
                  <a:extLst>
                    <a:ext uri="{FF2B5EF4-FFF2-40B4-BE49-F238E27FC236}">
                      <a16:creationId xmlns:a16="http://schemas.microsoft.com/office/drawing/2014/main" id="{EF0914D2-69CB-979C-5540-6B701D2E0866}"/>
                    </a:ext>
                  </a:extLst>
                </p:cNvPr>
                <p:cNvPicPr/>
                <p:nvPr/>
              </p:nvPicPr>
              <p:blipFill>
                <a:blip r:embed="rId688"/>
                <a:stretch>
                  <a:fillRect/>
                </a:stretch>
              </p:blipFill>
              <p:spPr>
                <a:xfrm>
                  <a:off x="11127600" y="3071120"/>
                  <a:ext cx="110520" cy="141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89">
            <p14:nvContentPartPr>
              <p14:cNvPr id="431" name="Freihand 430">
                <a:extLst>
                  <a:ext uri="{FF2B5EF4-FFF2-40B4-BE49-F238E27FC236}">
                    <a16:creationId xmlns:a16="http://schemas.microsoft.com/office/drawing/2014/main" id="{ADFD5628-557A-665D-D973-10DB06C7DAFF}"/>
                  </a:ext>
                </a:extLst>
              </p14:cNvPr>
              <p14:cNvContentPartPr/>
              <p14:nvPr/>
            </p14:nvContentPartPr>
            <p14:xfrm>
              <a:off x="8908560" y="2431400"/>
              <a:ext cx="715320" cy="389880"/>
            </p14:xfrm>
          </p:contentPart>
        </mc:Choice>
        <mc:Fallback xmlns="">
          <p:pic>
            <p:nvPicPr>
              <p:cNvPr id="431" name="Freihand 430">
                <a:extLst>
                  <a:ext uri="{FF2B5EF4-FFF2-40B4-BE49-F238E27FC236}">
                    <a16:creationId xmlns:a16="http://schemas.microsoft.com/office/drawing/2014/main" id="{ADFD5628-557A-665D-D973-10DB06C7DAFF}"/>
                  </a:ext>
                </a:extLst>
              </p:cNvPr>
              <p:cNvPicPr/>
              <p:nvPr/>
            </p:nvPicPr>
            <p:blipFill>
              <a:blip r:embed="rId690"/>
              <a:stretch>
                <a:fillRect/>
              </a:stretch>
            </p:blipFill>
            <p:spPr>
              <a:xfrm>
                <a:off x="8899560" y="2422760"/>
                <a:ext cx="73296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32" name="Freihand 431">
                <a:extLst>
                  <a:ext uri="{FF2B5EF4-FFF2-40B4-BE49-F238E27FC236}">
                    <a16:creationId xmlns:a16="http://schemas.microsoft.com/office/drawing/2014/main" id="{408BE6A9-1A80-82ED-54A0-004589DCD10B}"/>
                  </a:ext>
                </a:extLst>
              </p14:cNvPr>
              <p14:cNvContentPartPr/>
              <p14:nvPr/>
            </p14:nvContentPartPr>
            <p14:xfrm>
              <a:off x="6618600" y="2429240"/>
              <a:ext cx="820800" cy="443160"/>
            </p14:xfrm>
          </p:contentPart>
        </mc:Choice>
        <mc:Fallback xmlns="">
          <p:pic>
            <p:nvPicPr>
              <p:cNvPr id="432" name="Freihand 431">
                <a:extLst>
                  <a:ext uri="{FF2B5EF4-FFF2-40B4-BE49-F238E27FC236}">
                    <a16:creationId xmlns:a16="http://schemas.microsoft.com/office/drawing/2014/main" id="{408BE6A9-1A80-82ED-54A0-004589DCD10B}"/>
                  </a:ext>
                </a:extLst>
              </p:cNvPr>
              <p:cNvPicPr/>
              <p:nvPr/>
            </p:nvPicPr>
            <p:blipFill>
              <a:blip r:embed="rId692"/>
              <a:stretch>
                <a:fillRect/>
              </a:stretch>
            </p:blipFill>
            <p:spPr>
              <a:xfrm>
                <a:off x="6609960" y="2420240"/>
                <a:ext cx="838440" cy="460800"/>
              </a:xfrm>
              <a:prstGeom prst="rect">
                <a:avLst/>
              </a:prstGeom>
            </p:spPr>
          </p:pic>
        </mc:Fallback>
      </mc:AlternateContent>
      <mc:AlternateContent xmlns:mc="http://schemas.openxmlformats.org/markup-compatibility/2006" xmlns:p14="http://schemas.microsoft.com/office/powerpoint/2010/main">
        <mc:Choice Requires="p14">
          <p:contentPart p14:bwMode="auto" r:id="rId693">
            <p14:nvContentPartPr>
              <p14:cNvPr id="485" name="Freihand 484">
                <a:extLst>
                  <a:ext uri="{FF2B5EF4-FFF2-40B4-BE49-F238E27FC236}">
                    <a16:creationId xmlns:a16="http://schemas.microsoft.com/office/drawing/2014/main" id="{A9B46822-CB60-D9DE-BA0E-024DA91AB3F7}"/>
                  </a:ext>
                </a:extLst>
              </p14:cNvPr>
              <p14:cNvContentPartPr/>
              <p14:nvPr/>
            </p14:nvContentPartPr>
            <p14:xfrm>
              <a:off x="5276520" y="6205640"/>
              <a:ext cx="32400" cy="19440"/>
            </p14:xfrm>
          </p:contentPart>
        </mc:Choice>
        <mc:Fallback xmlns="">
          <p:pic>
            <p:nvPicPr>
              <p:cNvPr id="485" name="Freihand 484">
                <a:extLst>
                  <a:ext uri="{FF2B5EF4-FFF2-40B4-BE49-F238E27FC236}">
                    <a16:creationId xmlns:a16="http://schemas.microsoft.com/office/drawing/2014/main" id="{A9B46822-CB60-D9DE-BA0E-024DA91AB3F7}"/>
                  </a:ext>
                </a:extLst>
              </p:cNvPr>
              <p:cNvPicPr/>
              <p:nvPr/>
            </p:nvPicPr>
            <p:blipFill>
              <a:blip r:embed="rId694"/>
              <a:stretch>
                <a:fillRect/>
              </a:stretch>
            </p:blipFill>
            <p:spPr>
              <a:xfrm>
                <a:off x="5267880" y="6197000"/>
                <a:ext cx="50040" cy="37080"/>
              </a:xfrm>
              <a:prstGeom prst="rect">
                <a:avLst/>
              </a:prstGeom>
            </p:spPr>
          </p:pic>
        </mc:Fallback>
      </mc:AlternateContent>
      <p:grpSp>
        <p:nvGrpSpPr>
          <p:cNvPr id="523" name="Gruppieren 522">
            <a:extLst>
              <a:ext uri="{FF2B5EF4-FFF2-40B4-BE49-F238E27FC236}">
                <a16:creationId xmlns:a16="http://schemas.microsoft.com/office/drawing/2014/main" id="{2CACD74E-1849-4A59-7F89-10EF2CACE0D5}"/>
              </a:ext>
            </a:extLst>
          </p:cNvPr>
          <p:cNvGrpSpPr/>
          <p:nvPr/>
        </p:nvGrpSpPr>
        <p:grpSpPr>
          <a:xfrm>
            <a:off x="3543480" y="4242200"/>
            <a:ext cx="5240880" cy="2403360"/>
            <a:chOff x="3543480" y="4242200"/>
            <a:chExt cx="5240880" cy="2403360"/>
          </a:xfrm>
        </p:grpSpPr>
        <mc:AlternateContent xmlns:mc="http://schemas.openxmlformats.org/markup-compatibility/2006" xmlns:p14="http://schemas.microsoft.com/office/powerpoint/2010/main">
          <mc:Choice Requires="p14">
            <p:contentPart p14:bwMode="auto" r:id="rId695">
              <p14:nvContentPartPr>
                <p14:cNvPr id="433" name="Freihand 432">
                  <a:extLst>
                    <a:ext uri="{FF2B5EF4-FFF2-40B4-BE49-F238E27FC236}">
                      <a16:creationId xmlns:a16="http://schemas.microsoft.com/office/drawing/2014/main" id="{4232D636-7D84-6606-9D71-9DAA0917CE28}"/>
                    </a:ext>
                  </a:extLst>
                </p14:cNvPr>
                <p14:cNvContentPartPr/>
                <p14:nvPr/>
              </p14:nvContentPartPr>
              <p14:xfrm>
                <a:off x="3821040" y="4351640"/>
                <a:ext cx="3712320" cy="298080"/>
              </p14:xfrm>
            </p:contentPart>
          </mc:Choice>
          <mc:Fallback xmlns="">
            <p:pic>
              <p:nvPicPr>
                <p:cNvPr id="433" name="Freihand 432">
                  <a:extLst>
                    <a:ext uri="{FF2B5EF4-FFF2-40B4-BE49-F238E27FC236}">
                      <a16:creationId xmlns:a16="http://schemas.microsoft.com/office/drawing/2014/main" id="{4232D636-7D84-6606-9D71-9DAA0917CE28}"/>
                    </a:ext>
                  </a:extLst>
                </p:cNvPr>
                <p:cNvPicPr/>
                <p:nvPr/>
              </p:nvPicPr>
              <p:blipFill>
                <a:blip r:embed="rId696"/>
                <a:stretch>
                  <a:fillRect/>
                </a:stretch>
              </p:blipFill>
              <p:spPr>
                <a:xfrm>
                  <a:off x="3812040" y="4343000"/>
                  <a:ext cx="3729960" cy="3157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34" name="Freihand 433">
                  <a:extLst>
                    <a:ext uri="{FF2B5EF4-FFF2-40B4-BE49-F238E27FC236}">
                      <a16:creationId xmlns:a16="http://schemas.microsoft.com/office/drawing/2014/main" id="{E4A2059B-724A-3B35-20FC-FBF50529616E}"/>
                    </a:ext>
                  </a:extLst>
                </p14:cNvPr>
                <p14:cNvContentPartPr/>
                <p14:nvPr/>
              </p14:nvContentPartPr>
              <p14:xfrm>
                <a:off x="3543480" y="4637480"/>
                <a:ext cx="400320" cy="2008080"/>
              </p14:xfrm>
            </p:contentPart>
          </mc:Choice>
          <mc:Fallback xmlns="">
            <p:pic>
              <p:nvPicPr>
                <p:cNvPr id="434" name="Freihand 433">
                  <a:extLst>
                    <a:ext uri="{FF2B5EF4-FFF2-40B4-BE49-F238E27FC236}">
                      <a16:creationId xmlns:a16="http://schemas.microsoft.com/office/drawing/2014/main" id="{E4A2059B-724A-3B35-20FC-FBF50529616E}"/>
                    </a:ext>
                  </a:extLst>
                </p:cNvPr>
                <p:cNvPicPr/>
                <p:nvPr/>
              </p:nvPicPr>
              <p:blipFill>
                <a:blip r:embed="rId698"/>
                <a:stretch>
                  <a:fillRect/>
                </a:stretch>
              </p:blipFill>
              <p:spPr>
                <a:xfrm>
                  <a:off x="3534480" y="4628480"/>
                  <a:ext cx="417960" cy="20257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35" name="Freihand 434">
                  <a:extLst>
                    <a:ext uri="{FF2B5EF4-FFF2-40B4-BE49-F238E27FC236}">
                      <a16:creationId xmlns:a16="http://schemas.microsoft.com/office/drawing/2014/main" id="{5BB650A7-336F-3B13-F69D-EAD520B6539C}"/>
                    </a:ext>
                  </a:extLst>
                </p14:cNvPr>
                <p14:cNvContentPartPr/>
                <p14:nvPr/>
              </p14:nvContentPartPr>
              <p14:xfrm>
                <a:off x="3980160" y="4681760"/>
                <a:ext cx="191160" cy="236520"/>
              </p14:xfrm>
            </p:contentPart>
          </mc:Choice>
          <mc:Fallback xmlns="">
            <p:pic>
              <p:nvPicPr>
                <p:cNvPr id="435" name="Freihand 434">
                  <a:extLst>
                    <a:ext uri="{FF2B5EF4-FFF2-40B4-BE49-F238E27FC236}">
                      <a16:creationId xmlns:a16="http://schemas.microsoft.com/office/drawing/2014/main" id="{5BB650A7-336F-3B13-F69D-EAD520B6539C}"/>
                    </a:ext>
                  </a:extLst>
                </p:cNvPr>
                <p:cNvPicPr/>
                <p:nvPr/>
              </p:nvPicPr>
              <p:blipFill>
                <a:blip r:embed="rId700"/>
                <a:stretch>
                  <a:fillRect/>
                </a:stretch>
              </p:blipFill>
              <p:spPr>
                <a:xfrm>
                  <a:off x="3971520" y="4672760"/>
                  <a:ext cx="2088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36" name="Freihand 435">
                  <a:extLst>
                    <a:ext uri="{FF2B5EF4-FFF2-40B4-BE49-F238E27FC236}">
                      <a16:creationId xmlns:a16="http://schemas.microsoft.com/office/drawing/2014/main" id="{A813824B-33E2-FFF2-1A4A-416B7F7271CF}"/>
                    </a:ext>
                  </a:extLst>
                </p14:cNvPr>
                <p14:cNvContentPartPr/>
                <p14:nvPr/>
              </p14:nvContentPartPr>
              <p14:xfrm>
                <a:off x="4048200" y="4676000"/>
                <a:ext cx="166680" cy="212040"/>
              </p14:xfrm>
            </p:contentPart>
          </mc:Choice>
          <mc:Fallback xmlns="">
            <p:pic>
              <p:nvPicPr>
                <p:cNvPr id="436" name="Freihand 435">
                  <a:extLst>
                    <a:ext uri="{FF2B5EF4-FFF2-40B4-BE49-F238E27FC236}">
                      <a16:creationId xmlns:a16="http://schemas.microsoft.com/office/drawing/2014/main" id="{A813824B-33E2-FFF2-1A4A-416B7F7271CF}"/>
                    </a:ext>
                  </a:extLst>
                </p:cNvPr>
                <p:cNvPicPr/>
                <p:nvPr/>
              </p:nvPicPr>
              <p:blipFill>
                <a:blip r:embed="rId702"/>
                <a:stretch>
                  <a:fillRect/>
                </a:stretch>
              </p:blipFill>
              <p:spPr>
                <a:xfrm>
                  <a:off x="4039200" y="4667000"/>
                  <a:ext cx="18432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437" name="Freihand 436">
                  <a:extLst>
                    <a:ext uri="{FF2B5EF4-FFF2-40B4-BE49-F238E27FC236}">
                      <a16:creationId xmlns:a16="http://schemas.microsoft.com/office/drawing/2014/main" id="{B733A7E0-7D35-7FEF-894D-65D60285DD18}"/>
                    </a:ext>
                  </a:extLst>
                </p14:cNvPr>
                <p14:cNvContentPartPr/>
                <p14:nvPr/>
              </p14:nvContentPartPr>
              <p14:xfrm>
                <a:off x="4247640" y="4681400"/>
                <a:ext cx="70560" cy="202320"/>
              </p14:xfrm>
            </p:contentPart>
          </mc:Choice>
          <mc:Fallback xmlns="">
            <p:pic>
              <p:nvPicPr>
                <p:cNvPr id="437" name="Freihand 436">
                  <a:extLst>
                    <a:ext uri="{FF2B5EF4-FFF2-40B4-BE49-F238E27FC236}">
                      <a16:creationId xmlns:a16="http://schemas.microsoft.com/office/drawing/2014/main" id="{B733A7E0-7D35-7FEF-894D-65D60285DD18}"/>
                    </a:ext>
                  </a:extLst>
                </p:cNvPr>
                <p:cNvPicPr/>
                <p:nvPr/>
              </p:nvPicPr>
              <p:blipFill>
                <a:blip r:embed="rId704"/>
                <a:stretch>
                  <a:fillRect/>
                </a:stretch>
              </p:blipFill>
              <p:spPr>
                <a:xfrm>
                  <a:off x="4239000" y="4672760"/>
                  <a:ext cx="882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38" name="Freihand 437">
                  <a:extLst>
                    <a:ext uri="{FF2B5EF4-FFF2-40B4-BE49-F238E27FC236}">
                      <a16:creationId xmlns:a16="http://schemas.microsoft.com/office/drawing/2014/main" id="{B4986C52-141B-1E1C-55D7-DC0D1BCC5E37}"/>
                    </a:ext>
                  </a:extLst>
                </p14:cNvPr>
                <p14:cNvContentPartPr/>
                <p14:nvPr/>
              </p14:nvContentPartPr>
              <p14:xfrm>
                <a:off x="4394880" y="4681400"/>
                <a:ext cx="160200" cy="188640"/>
              </p14:xfrm>
            </p:contentPart>
          </mc:Choice>
          <mc:Fallback xmlns="">
            <p:pic>
              <p:nvPicPr>
                <p:cNvPr id="438" name="Freihand 437">
                  <a:extLst>
                    <a:ext uri="{FF2B5EF4-FFF2-40B4-BE49-F238E27FC236}">
                      <a16:creationId xmlns:a16="http://schemas.microsoft.com/office/drawing/2014/main" id="{B4986C52-141B-1E1C-55D7-DC0D1BCC5E37}"/>
                    </a:ext>
                  </a:extLst>
                </p:cNvPr>
                <p:cNvPicPr/>
                <p:nvPr/>
              </p:nvPicPr>
              <p:blipFill>
                <a:blip r:embed="rId706"/>
                <a:stretch>
                  <a:fillRect/>
                </a:stretch>
              </p:blipFill>
              <p:spPr>
                <a:xfrm>
                  <a:off x="4385880" y="4672760"/>
                  <a:ext cx="17784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39" name="Freihand 438">
                  <a:extLst>
                    <a:ext uri="{FF2B5EF4-FFF2-40B4-BE49-F238E27FC236}">
                      <a16:creationId xmlns:a16="http://schemas.microsoft.com/office/drawing/2014/main" id="{6CC4EF39-4438-DCDA-48F3-39FB3A37C263}"/>
                    </a:ext>
                  </a:extLst>
                </p14:cNvPr>
                <p14:cNvContentPartPr/>
                <p14:nvPr/>
              </p14:nvContentPartPr>
              <p14:xfrm>
                <a:off x="4524120" y="4670240"/>
                <a:ext cx="140400" cy="62280"/>
              </p14:xfrm>
            </p:contentPart>
          </mc:Choice>
          <mc:Fallback xmlns="">
            <p:pic>
              <p:nvPicPr>
                <p:cNvPr id="439" name="Freihand 438">
                  <a:extLst>
                    <a:ext uri="{FF2B5EF4-FFF2-40B4-BE49-F238E27FC236}">
                      <a16:creationId xmlns:a16="http://schemas.microsoft.com/office/drawing/2014/main" id="{6CC4EF39-4438-DCDA-48F3-39FB3A37C263}"/>
                    </a:ext>
                  </a:extLst>
                </p:cNvPr>
                <p:cNvPicPr/>
                <p:nvPr/>
              </p:nvPicPr>
              <p:blipFill>
                <a:blip r:embed="rId708"/>
                <a:stretch>
                  <a:fillRect/>
                </a:stretch>
              </p:blipFill>
              <p:spPr>
                <a:xfrm>
                  <a:off x="4515480" y="4661240"/>
                  <a:ext cx="15804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40" name="Freihand 439">
                  <a:extLst>
                    <a:ext uri="{FF2B5EF4-FFF2-40B4-BE49-F238E27FC236}">
                      <a16:creationId xmlns:a16="http://schemas.microsoft.com/office/drawing/2014/main" id="{8B5C2FE5-3A3E-8B66-8AFE-4E6DB97976AD}"/>
                    </a:ext>
                  </a:extLst>
                </p14:cNvPr>
                <p14:cNvContentPartPr/>
                <p14:nvPr/>
              </p14:nvContentPartPr>
              <p14:xfrm>
                <a:off x="4603680" y="4754480"/>
                <a:ext cx="299880" cy="82800"/>
              </p14:xfrm>
            </p:contentPart>
          </mc:Choice>
          <mc:Fallback xmlns="">
            <p:pic>
              <p:nvPicPr>
                <p:cNvPr id="440" name="Freihand 439">
                  <a:extLst>
                    <a:ext uri="{FF2B5EF4-FFF2-40B4-BE49-F238E27FC236}">
                      <a16:creationId xmlns:a16="http://schemas.microsoft.com/office/drawing/2014/main" id="{8B5C2FE5-3A3E-8B66-8AFE-4E6DB97976AD}"/>
                    </a:ext>
                  </a:extLst>
                </p:cNvPr>
                <p:cNvPicPr/>
                <p:nvPr/>
              </p:nvPicPr>
              <p:blipFill>
                <a:blip r:embed="rId710"/>
                <a:stretch>
                  <a:fillRect/>
                </a:stretch>
              </p:blipFill>
              <p:spPr>
                <a:xfrm>
                  <a:off x="4595040" y="4745840"/>
                  <a:ext cx="31752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41" name="Freihand 440">
                  <a:extLst>
                    <a:ext uri="{FF2B5EF4-FFF2-40B4-BE49-F238E27FC236}">
                      <a16:creationId xmlns:a16="http://schemas.microsoft.com/office/drawing/2014/main" id="{D0895F44-205D-BB98-0832-5A346E3A40F8}"/>
                    </a:ext>
                  </a:extLst>
                </p14:cNvPr>
                <p14:cNvContentPartPr/>
                <p14:nvPr/>
              </p14:nvContentPartPr>
              <p14:xfrm>
                <a:off x="4958640" y="4628480"/>
                <a:ext cx="132840" cy="187200"/>
              </p14:xfrm>
            </p:contentPart>
          </mc:Choice>
          <mc:Fallback xmlns="">
            <p:pic>
              <p:nvPicPr>
                <p:cNvPr id="441" name="Freihand 440">
                  <a:extLst>
                    <a:ext uri="{FF2B5EF4-FFF2-40B4-BE49-F238E27FC236}">
                      <a16:creationId xmlns:a16="http://schemas.microsoft.com/office/drawing/2014/main" id="{D0895F44-205D-BB98-0832-5A346E3A40F8}"/>
                    </a:ext>
                  </a:extLst>
                </p:cNvPr>
                <p:cNvPicPr/>
                <p:nvPr/>
              </p:nvPicPr>
              <p:blipFill>
                <a:blip r:embed="rId712"/>
                <a:stretch>
                  <a:fillRect/>
                </a:stretch>
              </p:blipFill>
              <p:spPr>
                <a:xfrm>
                  <a:off x="4950000" y="4619480"/>
                  <a:ext cx="1504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42" name="Freihand 441">
                  <a:extLst>
                    <a:ext uri="{FF2B5EF4-FFF2-40B4-BE49-F238E27FC236}">
                      <a16:creationId xmlns:a16="http://schemas.microsoft.com/office/drawing/2014/main" id="{DE1B4D8A-DAAF-8108-CBFD-9C7460122250}"/>
                    </a:ext>
                  </a:extLst>
                </p14:cNvPr>
                <p14:cNvContentPartPr/>
                <p14:nvPr/>
              </p14:nvContentPartPr>
              <p14:xfrm>
                <a:off x="5031720" y="4779680"/>
                <a:ext cx="35640" cy="57600"/>
              </p14:xfrm>
            </p:contentPart>
          </mc:Choice>
          <mc:Fallback xmlns="">
            <p:pic>
              <p:nvPicPr>
                <p:cNvPr id="442" name="Freihand 441">
                  <a:extLst>
                    <a:ext uri="{FF2B5EF4-FFF2-40B4-BE49-F238E27FC236}">
                      <a16:creationId xmlns:a16="http://schemas.microsoft.com/office/drawing/2014/main" id="{DE1B4D8A-DAAF-8108-CBFD-9C7460122250}"/>
                    </a:ext>
                  </a:extLst>
                </p:cNvPr>
                <p:cNvPicPr/>
                <p:nvPr/>
              </p:nvPicPr>
              <p:blipFill>
                <a:blip r:embed="rId714"/>
                <a:stretch>
                  <a:fillRect/>
                </a:stretch>
              </p:blipFill>
              <p:spPr>
                <a:xfrm>
                  <a:off x="5023080" y="4771040"/>
                  <a:ext cx="5328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43" name="Freihand 442">
                  <a:extLst>
                    <a:ext uri="{FF2B5EF4-FFF2-40B4-BE49-F238E27FC236}">
                      <a16:creationId xmlns:a16="http://schemas.microsoft.com/office/drawing/2014/main" id="{01DE5A39-FD39-B32C-9784-45EF0F8533CE}"/>
                    </a:ext>
                  </a:extLst>
                </p14:cNvPr>
                <p14:cNvContentPartPr/>
                <p14:nvPr/>
              </p14:nvContentPartPr>
              <p14:xfrm>
                <a:off x="5119200" y="4686440"/>
                <a:ext cx="330120" cy="141480"/>
              </p14:xfrm>
            </p:contentPart>
          </mc:Choice>
          <mc:Fallback xmlns="">
            <p:pic>
              <p:nvPicPr>
                <p:cNvPr id="443" name="Freihand 442">
                  <a:extLst>
                    <a:ext uri="{FF2B5EF4-FFF2-40B4-BE49-F238E27FC236}">
                      <a16:creationId xmlns:a16="http://schemas.microsoft.com/office/drawing/2014/main" id="{01DE5A39-FD39-B32C-9784-45EF0F8533CE}"/>
                    </a:ext>
                  </a:extLst>
                </p:cNvPr>
                <p:cNvPicPr/>
                <p:nvPr/>
              </p:nvPicPr>
              <p:blipFill>
                <a:blip r:embed="rId716"/>
                <a:stretch>
                  <a:fillRect/>
                </a:stretch>
              </p:blipFill>
              <p:spPr>
                <a:xfrm>
                  <a:off x="5110200" y="4677800"/>
                  <a:ext cx="347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444" name="Freihand 443">
                  <a:extLst>
                    <a:ext uri="{FF2B5EF4-FFF2-40B4-BE49-F238E27FC236}">
                      <a16:creationId xmlns:a16="http://schemas.microsoft.com/office/drawing/2014/main" id="{C421AE96-2194-B5A7-9FE6-46E72F1B866C}"/>
                    </a:ext>
                  </a:extLst>
                </p14:cNvPr>
                <p14:cNvContentPartPr/>
                <p14:nvPr/>
              </p14:nvContentPartPr>
              <p14:xfrm>
                <a:off x="5386320" y="4741880"/>
                <a:ext cx="144000" cy="105120"/>
              </p14:xfrm>
            </p:contentPart>
          </mc:Choice>
          <mc:Fallback xmlns="">
            <p:pic>
              <p:nvPicPr>
                <p:cNvPr id="444" name="Freihand 443">
                  <a:extLst>
                    <a:ext uri="{FF2B5EF4-FFF2-40B4-BE49-F238E27FC236}">
                      <a16:creationId xmlns:a16="http://schemas.microsoft.com/office/drawing/2014/main" id="{C421AE96-2194-B5A7-9FE6-46E72F1B866C}"/>
                    </a:ext>
                  </a:extLst>
                </p:cNvPr>
                <p:cNvPicPr/>
                <p:nvPr/>
              </p:nvPicPr>
              <p:blipFill>
                <a:blip r:embed="rId718"/>
                <a:stretch>
                  <a:fillRect/>
                </a:stretch>
              </p:blipFill>
              <p:spPr>
                <a:xfrm>
                  <a:off x="5377680" y="4733240"/>
                  <a:ext cx="16164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46" name="Freihand 445">
                  <a:extLst>
                    <a:ext uri="{FF2B5EF4-FFF2-40B4-BE49-F238E27FC236}">
                      <a16:creationId xmlns:a16="http://schemas.microsoft.com/office/drawing/2014/main" id="{9AA93E50-3844-A3A9-8A4C-40F52C8B93DF}"/>
                    </a:ext>
                  </a:extLst>
                </p14:cNvPr>
                <p14:cNvContentPartPr/>
                <p14:nvPr/>
              </p14:nvContentPartPr>
              <p14:xfrm>
                <a:off x="5892840" y="4697240"/>
                <a:ext cx="10080" cy="133560"/>
              </p14:xfrm>
            </p:contentPart>
          </mc:Choice>
          <mc:Fallback xmlns="">
            <p:pic>
              <p:nvPicPr>
                <p:cNvPr id="446" name="Freihand 445">
                  <a:extLst>
                    <a:ext uri="{FF2B5EF4-FFF2-40B4-BE49-F238E27FC236}">
                      <a16:creationId xmlns:a16="http://schemas.microsoft.com/office/drawing/2014/main" id="{9AA93E50-3844-A3A9-8A4C-40F52C8B93DF}"/>
                    </a:ext>
                  </a:extLst>
                </p:cNvPr>
                <p:cNvPicPr/>
                <p:nvPr/>
              </p:nvPicPr>
              <p:blipFill>
                <a:blip r:embed="rId720"/>
                <a:stretch>
                  <a:fillRect/>
                </a:stretch>
              </p:blipFill>
              <p:spPr>
                <a:xfrm>
                  <a:off x="5883840" y="4688600"/>
                  <a:ext cx="277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447" name="Freihand 446">
                  <a:extLst>
                    <a:ext uri="{FF2B5EF4-FFF2-40B4-BE49-F238E27FC236}">
                      <a16:creationId xmlns:a16="http://schemas.microsoft.com/office/drawing/2014/main" id="{7AD71AE0-B95E-B2D6-D492-2A04E25C1344}"/>
                    </a:ext>
                  </a:extLst>
                </p14:cNvPr>
                <p14:cNvContentPartPr/>
                <p14:nvPr/>
              </p14:nvContentPartPr>
              <p14:xfrm>
                <a:off x="5833440" y="4624880"/>
                <a:ext cx="271080" cy="131040"/>
              </p14:xfrm>
            </p:contentPart>
          </mc:Choice>
          <mc:Fallback xmlns="">
            <p:pic>
              <p:nvPicPr>
                <p:cNvPr id="447" name="Freihand 446">
                  <a:extLst>
                    <a:ext uri="{FF2B5EF4-FFF2-40B4-BE49-F238E27FC236}">
                      <a16:creationId xmlns:a16="http://schemas.microsoft.com/office/drawing/2014/main" id="{7AD71AE0-B95E-B2D6-D492-2A04E25C1344}"/>
                    </a:ext>
                  </a:extLst>
                </p:cNvPr>
                <p:cNvPicPr/>
                <p:nvPr/>
              </p:nvPicPr>
              <p:blipFill>
                <a:blip r:embed="rId722"/>
                <a:stretch>
                  <a:fillRect/>
                </a:stretch>
              </p:blipFill>
              <p:spPr>
                <a:xfrm>
                  <a:off x="5824440" y="4615880"/>
                  <a:ext cx="2887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48" name="Freihand 447">
                  <a:extLst>
                    <a:ext uri="{FF2B5EF4-FFF2-40B4-BE49-F238E27FC236}">
                      <a16:creationId xmlns:a16="http://schemas.microsoft.com/office/drawing/2014/main" id="{D48C4148-F884-85F1-3512-11CF5576F2DA}"/>
                    </a:ext>
                  </a:extLst>
                </p14:cNvPr>
                <p14:cNvContentPartPr/>
                <p14:nvPr/>
              </p14:nvContentPartPr>
              <p14:xfrm>
                <a:off x="6163920" y="4642520"/>
                <a:ext cx="78840" cy="95040"/>
              </p14:xfrm>
            </p:contentPart>
          </mc:Choice>
          <mc:Fallback xmlns="">
            <p:pic>
              <p:nvPicPr>
                <p:cNvPr id="448" name="Freihand 447">
                  <a:extLst>
                    <a:ext uri="{FF2B5EF4-FFF2-40B4-BE49-F238E27FC236}">
                      <a16:creationId xmlns:a16="http://schemas.microsoft.com/office/drawing/2014/main" id="{D48C4148-F884-85F1-3512-11CF5576F2DA}"/>
                    </a:ext>
                  </a:extLst>
                </p:cNvPr>
                <p:cNvPicPr/>
                <p:nvPr/>
              </p:nvPicPr>
              <p:blipFill>
                <a:blip r:embed="rId724"/>
                <a:stretch>
                  <a:fillRect/>
                </a:stretch>
              </p:blipFill>
              <p:spPr>
                <a:xfrm>
                  <a:off x="6154920" y="4633520"/>
                  <a:ext cx="9648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49" name="Freihand 448">
                  <a:extLst>
                    <a:ext uri="{FF2B5EF4-FFF2-40B4-BE49-F238E27FC236}">
                      <a16:creationId xmlns:a16="http://schemas.microsoft.com/office/drawing/2014/main" id="{33467AA8-9DA4-F74F-0602-6ACDB4240E5A}"/>
                    </a:ext>
                  </a:extLst>
                </p14:cNvPr>
                <p14:cNvContentPartPr/>
                <p14:nvPr/>
              </p14:nvContentPartPr>
              <p14:xfrm>
                <a:off x="6327360" y="4551440"/>
                <a:ext cx="131400" cy="162360"/>
              </p14:xfrm>
            </p:contentPart>
          </mc:Choice>
          <mc:Fallback xmlns="">
            <p:pic>
              <p:nvPicPr>
                <p:cNvPr id="449" name="Freihand 448">
                  <a:extLst>
                    <a:ext uri="{FF2B5EF4-FFF2-40B4-BE49-F238E27FC236}">
                      <a16:creationId xmlns:a16="http://schemas.microsoft.com/office/drawing/2014/main" id="{33467AA8-9DA4-F74F-0602-6ACDB4240E5A}"/>
                    </a:ext>
                  </a:extLst>
                </p:cNvPr>
                <p:cNvPicPr/>
                <p:nvPr/>
              </p:nvPicPr>
              <p:blipFill>
                <a:blip r:embed="rId726"/>
                <a:stretch>
                  <a:fillRect/>
                </a:stretch>
              </p:blipFill>
              <p:spPr>
                <a:xfrm>
                  <a:off x="6318720" y="4542800"/>
                  <a:ext cx="1490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50" name="Freihand 449">
                  <a:extLst>
                    <a:ext uri="{FF2B5EF4-FFF2-40B4-BE49-F238E27FC236}">
                      <a16:creationId xmlns:a16="http://schemas.microsoft.com/office/drawing/2014/main" id="{02555115-5CB6-3422-6801-C2269ADCAAD1}"/>
                    </a:ext>
                  </a:extLst>
                </p14:cNvPr>
                <p14:cNvContentPartPr/>
                <p14:nvPr/>
              </p14:nvContentPartPr>
              <p14:xfrm>
                <a:off x="6498000" y="4662320"/>
                <a:ext cx="86760" cy="69840"/>
              </p14:xfrm>
            </p:contentPart>
          </mc:Choice>
          <mc:Fallback xmlns="">
            <p:pic>
              <p:nvPicPr>
                <p:cNvPr id="450" name="Freihand 449">
                  <a:extLst>
                    <a:ext uri="{FF2B5EF4-FFF2-40B4-BE49-F238E27FC236}">
                      <a16:creationId xmlns:a16="http://schemas.microsoft.com/office/drawing/2014/main" id="{02555115-5CB6-3422-6801-C2269ADCAAD1}"/>
                    </a:ext>
                  </a:extLst>
                </p:cNvPr>
                <p:cNvPicPr/>
                <p:nvPr/>
              </p:nvPicPr>
              <p:blipFill>
                <a:blip r:embed="rId728"/>
                <a:stretch>
                  <a:fillRect/>
                </a:stretch>
              </p:blipFill>
              <p:spPr>
                <a:xfrm>
                  <a:off x="6489360" y="4653680"/>
                  <a:ext cx="10440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51" name="Freihand 450">
                  <a:extLst>
                    <a:ext uri="{FF2B5EF4-FFF2-40B4-BE49-F238E27FC236}">
                      <a16:creationId xmlns:a16="http://schemas.microsoft.com/office/drawing/2014/main" id="{8C144985-AC34-8051-258E-23A44AB97E1F}"/>
                    </a:ext>
                  </a:extLst>
                </p14:cNvPr>
                <p14:cNvContentPartPr/>
                <p14:nvPr/>
              </p14:nvContentPartPr>
              <p14:xfrm>
                <a:off x="5793120" y="5024480"/>
                <a:ext cx="136440" cy="43200"/>
              </p14:xfrm>
            </p:contentPart>
          </mc:Choice>
          <mc:Fallback xmlns="">
            <p:pic>
              <p:nvPicPr>
                <p:cNvPr id="451" name="Freihand 450">
                  <a:extLst>
                    <a:ext uri="{FF2B5EF4-FFF2-40B4-BE49-F238E27FC236}">
                      <a16:creationId xmlns:a16="http://schemas.microsoft.com/office/drawing/2014/main" id="{8C144985-AC34-8051-258E-23A44AB97E1F}"/>
                    </a:ext>
                  </a:extLst>
                </p:cNvPr>
                <p:cNvPicPr/>
                <p:nvPr/>
              </p:nvPicPr>
              <p:blipFill>
                <a:blip r:embed="rId730"/>
                <a:stretch>
                  <a:fillRect/>
                </a:stretch>
              </p:blipFill>
              <p:spPr>
                <a:xfrm>
                  <a:off x="5784120" y="5015840"/>
                  <a:ext cx="15408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52" name="Freihand 451">
                  <a:extLst>
                    <a:ext uri="{FF2B5EF4-FFF2-40B4-BE49-F238E27FC236}">
                      <a16:creationId xmlns:a16="http://schemas.microsoft.com/office/drawing/2014/main" id="{6F40069B-16FD-FC66-11BB-F9550802BE8D}"/>
                    </a:ext>
                  </a:extLst>
                </p14:cNvPr>
                <p14:cNvContentPartPr/>
                <p14:nvPr/>
              </p14:nvContentPartPr>
              <p14:xfrm>
                <a:off x="6092640" y="4938440"/>
                <a:ext cx="67680" cy="120600"/>
              </p14:xfrm>
            </p:contentPart>
          </mc:Choice>
          <mc:Fallback xmlns="">
            <p:pic>
              <p:nvPicPr>
                <p:cNvPr id="452" name="Freihand 451">
                  <a:extLst>
                    <a:ext uri="{FF2B5EF4-FFF2-40B4-BE49-F238E27FC236}">
                      <a16:creationId xmlns:a16="http://schemas.microsoft.com/office/drawing/2014/main" id="{6F40069B-16FD-FC66-11BB-F9550802BE8D}"/>
                    </a:ext>
                  </a:extLst>
                </p:cNvPr>
                <p:cNvPicPr/>
                <p:nvPr/>
              </p:nvPicPr>
              <p:blipFill>
                <a:blip r:embed="rId732"/>
                <a:stretch>
                  <a:fillRect/>
                </a:stretch>
              </p:blipFill>
              <p:spPr>
                <a:xfrm>
                  <a:off x="6083640" y="4929440"/>
                  <a:ext cx="85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53" name="Freihand 452">
                  <a:extLst>
                    <a:ext uri="{FF2B5EF4-FFF2-40B4-BE49-F238E27FC236}">
                      <a16:creationId xmlns:a16="http://schemas.microsoft.com/office/drawing/2014/main" id="{B1FFD99D-2D43-F31C-0DBB-7A754A9C6DDB}"/>
                    </a:ext>
                  </a:extLst>
                </p14:cNvPr>
                <p14:cNvContentPartPr/>
                <p14:nvPr/>
              </p14:nvContentPartPr>
              <p14:xfrm>
                <a:off x="6231240" y="4920800"/>
                <a:ext cx="99000" cy="113400"/>
              </p14:xfrm>
            </p:contentPart>
          </mc:Choice>
          <mc:Fallback xmlns="">
            <p:pic>
              <p:nvPicPr>
                <p:cNvPr id="453" name="Freihand 452">
                  <a:extLst>
                    <a:ext uri="{FF2B5EF4-FFF2-40B4-BE49-F238E27FC236}">
                      <a16:creationId xmlns:a16="http://schemas.microsoft.com/office/drawing/2014/main" id="{B1FFD99D-2D43-F31C-0DBB-7A754A9C6DDB}"/>
                    </a:ext>
                  </a:extLst>
                </p:cNvPr>
                <p:cNvPicPr/>
                <p:nvPr/>
              </p:nvPicPr>
              <p:blipFill>
                <a:blip r:embed="rId734"/>
                <a:stretch>
                  <a:fillRect/>
                </a:stretch>
              </p:blipFill>
              <p:spPr>
                <a:xfrm>
                  <a:off x="6222600" y="4911800"/>
                  <a:ext cx="11664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54" name="Freihand 453">
                  <a:extLst>
                    <a:ext uri="{FF2B5EF4-FFF2-40B4-BE49-F238E27FC236}">
                      <a16:creationId xmlns:a16="http://schemas.microsoft.com/office/drawing/2014/main" id="{A035F19F-83F7-475A-4AE8-CEFFAB10997A}"/>
                    </a:ext>
                  </a:extLst>
                </p14:cNvPr>
                <p14:cNvContentPartPr/>
                <p14:nvPr/>
              </p14:nvContentPartPr>
              <p14:xfrm>
                <a:off x="6221880" y="4921160"/>
                <a:ext cx="137160" cy="163440"/>
              </p14:xfrm>
            </p:contentPart>
          </mc:Choice>
          <mc:Fallback xmlns="">
            <p:pic>
              <p:nvPicPr>
                <p:cNvPr id="454" name="Freihand 453">
                  <a:extLst>
                    <a:ext uri="{FF2B5EF4-FFF2-40B4-BE49-F238E27FC236}">
                      <a16:creationId xmlns:a16="http://schemas.microsoft.com/office/drawing/2014/main" id="{A035F19F-83F7-475A-4AE8-CEFFAB10997A}"/>
                    </a:ext>
                  </a:extLst>
                </p:cNvPr>
                <p:cNvPicPr/>
                <p:nvPr/>
              </p:nvPicPr>
              <p:blipFill>
                <a:blip r:embed="rId736"/>
                <a:stretch>
                  <a:fillRect/>
                </a:stretch>
              </p:blipFill>
              <p:spPr>
                <a:xfrm>
                  <a:off x="6213240" y="4912160"/>
                  <a:ext cx="1548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55" name="Freihand 454">
                  <a:extLst>
                    <a:ext uri="{FF2B5EF4-FFF2-40B4-BE49-F238E27FC236}">
                      <a16:creationId xmlns:a16="http://schemas.microsoft.com/office/drawing/2014/main" id="{EDBFA76D-BDCA-B2DA-499E-BB79C6629118}"/>
                    </a:ext>
                  </a:extLst>
                </p14:cNvPr>
                <p14:cNvContentPartPr/>
                <p14:nvPr/>
              </p14:nvContentPartPr>
              <p14:xfrm>
                <a:off x="6224400" y="4911800"/>
                <a:ext cx="344160" cy="108720"/>
              </p14:xfrm>
            </p:contentPart>
          </mc:Choice>
          <mc:Fallback xmlns="">
            <p:pic>
              <p:nvPicPr>
                <p:cNvPr id="455" name="Freihand 454">
                  <a:extLst>
                    <a:ext uri="{FF2B5EF4-FFF2-40B4-BE49-F238E27FC236}">
                      <a16:creationId xmlns:a16="http://schemas.microsoft.com/office/drawing/2014/main" id="{EDBFA76D-BDCA-B2DA-499E-BB79C6629118}"/>
                    </a:ext>
                  </a:extLst>
                </p:cNvPr>
                <p:cNvPicPr/>
                <p:nvPr/>
              </p:nvPicPr>
              <p:blipFill>
                <a:blip r:embed="rId738"/>
                <a:stretch>
                  <a:fillRect/>
                </a:stretch>
              </p:blipFill>
              <p:spPr>
                <a:xfrm>
                  <a:off x="6215760" y="4902800"/>
                  <a:ext cx="361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56" name="Freihand 455">
                  <a:extLst>
                    <a:ext uri="{FF2B5EF4-FFF2-40B4-BE49-F238E27FC236}">
                      <a16:creationId xmlns:a16="http://schemas.microsoft.com/office/drawing/2014/main" id="{CD1DA5F0-B8AA-C1E6-71F8-E90EB28777C3}"/>
                    </a:ext>
                  </a:extLst>
                </p14:cNvPr>
                <p14:cNvContentPartPr/>
                <p14:nvPr/>
              </p14:nvContentPartPr>
              <p14:xfrm>
                <a:off x="6397920" y="4827200"/>
                <a:ext cx="97200" cy="94680"/>
              </p14:xfrm>
            </p:contentPart>
          </mc:Choice>
          <mc:Fallback xmlns="">
            <p:pic>
              <p:nvPicPr>
                <p:cNvPr id="456" name="Freihand 455">
                  <a:extLst>
                    <a:ext uri="{FF2B5EF4-FFF2-40B4-BE49-F238E27FC236}">
                      <a16:creationId xmlns:a16="http://schemas.microsoft.com/office/drawing/2014/main" id="{CD1DA5F0-B8AA-C1E6-71F8-E90EB28777C3}"/>
                    </a:ext>
                  </a:extLst>
                </p:cNvPr>
                <p:cNvPicPr/>
                <p:nvPr/>
              </p:nvPicPr>
              <p:blipFill>
                <a:blip r:embed="rId740"/>
                <a:stretch>
                  <a:fillRect/>
                </a:stretch>
              </p:blipFill>
              <p:spPr>
                <a:xfrm>
                  <a:off x="6389280" y="4818560"/>
                  <a:ext cx="11484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57" name="Freihand 456">
                  <a:extLst>
                    <a:ext uri="{FF2B5EF4-FFF2-40B4-BE49-F238E27FC236}">
                      <a16:creationId xmlns:a16="http://schemas.microsoft.com/office/drawing/2014/main" id="{89DBB8A0-BCD5-DFD7-5636-08F6E37BCDF9}"/>
                    </a:ext>
                  </a:extLst>
                </p14:cNvPr>
                <p14:cNvContentPartPr/>
                <p14:nvPr/>
              </p14:nvContentPartPr>
              <p14:xfrm>
                <a:off x="6570000" y="4969040"/>
                <a:ext cx="93240" cy="82800"/>
              </p14:xfrm>
            </p:contentPart>
          </mc:Choice>
          <mc:Fallback xmlns="">
            <p:pic>
              <p:nvPicPr>
                <p:cNvPr id="457" name="Freihand 456">
                  <a:extLst>
                    <a:ext uri="{FF2B5EF4-FFF2-40B4-BE49-F238E27FC236}">
                      <a16:creationId xmlns:a16="http://schemas.microsoft.com/office/drawing/2014/main" id="{89DBB8A0-BCD5-DFD7-5636-08F6E37BCDF9}"/>
                    </a:ext>
                  </a:extLst>
                </p:cNvPr>
                <p:cNvPicPr/>
                <p:nvPr/>
              </p:nvPicPr>
              <p:blipFill>
                <a:blip r:embed="rId742"/>
                <a:stretch>
                  <a:fillRect/>
                </a:stretch>
              </p:blipFill>
              <p:spPr>
                <a:xfrm>
                  <a:off x="6561360" y="4960400"/>
                  <a:ext cx="1108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59" name="Freihand 458">
                  <a:extLst>
                    <a:ext uri="{FF2B5EF4-FFF2-40B4-BE49-F238E27FC236}">
                      <a16:creationId xmlns:a16="http://schemas.microsoft.com/office/drawing/2014/main" id="{21FAEC3C-3433-5257-1F69-2187B7696076}"/>
                    </a:ext>
                  </a:extLst>
                </p14:cNvPr>
                <p14:cNvContentPartPr/>
                <p14:nvPr/>
              </p14:nvContentPartPr>
              <p14:xfrm>
                <a:off x="5898960" y="5286200"/>
                <a:ext cx="24480" cy="165600"/>
              </p14:xfrm>
            </p:contentPart>
          </mc:Choice>
          <mc:Fallback xmlns="">
            <p:pic>
              <p:nvPicPr>
                <p:cNvPr id="459" name="Freihand 458">
                  <a:extLst>
                    <a:ext uri="{FF2B5EF4-FFF2-40B4-BE49-F238E27FC236}">
                      <a16:creationId xmlns:a16="http://schemas.microsoft.com/office/drawing/2014/main" id="{21FAEC3C-3433-5257-1F69-2187B7696076}"/>
                    </a:ext>
                  </a:extLst>
                </p:cNvPr>
                <p:cNvPicPr/>
                <p:nvPr/>
              </p:nvPicPr>
              <p:blipFill>
                <a:blip r:embed="rId744"/>
                <a:stretch>
                  <a:fillRect/>
                </a:stretch>
              </p:blipFill>
              <p:spPr>
                <a:xfrm>
                  <a:off x="5890320" y="5277560"/>
                  <a:ext cx="4212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460" name="Freihand 459">
                  <a:extLst>
                    <a:ext uri="{FF2B5EF4-FFF2-40B4-BE49-F238E27FC236}">
                      <a16:creationId xmlns:a16="http://schemas.microsoft.com/office/drawing/2014/main" id="{0F5B1C08-8EC5-1371-A7A2-B3F5BC237002}"/>
                    </a:ext>
                  </a:extLst>
                </p14:cNvPr>
                <p14:cNvContentPartPr/>
                <p14:nvPr/>
              </p14:nvContentPartPr>
              <p14:xfrm>
                <a:off x="5862600" y="5330840"/>
                <a:ext cx="120960" cy="29880"/>
              </p14:xfrm>
            </p:contentPart>
          </mc:Choice>
          <mc:Fallback xmlns="">
            <p:pic>
              <p:nvPicPr>
                <p:cNvPr id="460" name="Freihand 459">
                  <a:extLst>
                    <a:ext uri="{FF2B5EF4-FFF2-40B4-BE49-F238E27FC236}">
                      <a16:creationId xmlns:a16="http://schemas.microsoft.com/office/drawing/2014/main" id="{0F5B1C08-8EC5-1371-A7A2-B3F5BC237002}"/>
                    </a:ext>
                  </a:extLst>
                </p:cNvPr>
                <p:cNvPicPr/>
                <p:nvPr/>
              </p:nvPicPr>
              <p:blipFill>
                <a:blip r:embed="rId746"/>
                <a:stretch>
                  <a:fillRect/>
                </a:stretch>
              </p:blipFill>
              <p:spPr>
                <a:xfrm>
                  <a:off x="5853600" y="5322200"/>
                  <a:ext cx="1386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462" name="Freihand 461">
                  <a:extLst>
                    <a:ext uri="{FF2B5EF4-FFF2-40B4-BE49-F238E27FC236}">
                      <a16:creationId xmlns:a16="http://schemas.microsoft.com/office/drawing/2014/main" id="{8DDA8AB1-6D2A-BDEE-5FBB-8375FC62A56D}"/>
                    </a:ext>
                  </a:extLst>
                </p14:cNvPr>
                <p14:cNvContentPartPr/>
                <p14:nvPr/>
              </p14:nvContentPartPr>
              <p14:xfrm>
                <a:off x="6150960" y="5217800"/>
                <a:ext cx="83520" cy="134640"/>
              </p14:xfrm>
            </p:contentPart>
          </mc:Choice>
          <mc:Fallback xmlns="">
            <p:pic>
              <p:nvPicPr>
                <p:cNvPr id="462" name="Freihand 461">
                  <a:extLst>
                    <a:ext uri="{FF2B5EF4-FFF2-40B4-BE49-F238E27FC236}">
                      <a16:creationId xmlns:a16="http://schemas.microsoft.com/office/drawing/2014/main" id="{8DDA8AB1-6D2A-BDEE-5FBB-8375FC62A56D}"/>
                    </a:ext>
                  </a:extLst>
                </p:cNvPr>
                <p:cNvPicPr/>
                <p:nvPr/>
              </p:nvPicPr>
              <p:blipFill>
                <a:blip r:embed="rId748"/>
                <a:stretch>
                  <a:fillRect/>
                </a:stretch>
              </p:blipFill>
              <p:spPr>
                <a:xfrm>
                  <a:off x="6141960" y="5209160"/>
                  <a:ext cx="10116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464" name="Freihand 463">
                  <a:extLst>
                    <a:ext uri="{FF2B5EF4-FFF2-40B4-BE49-F238E27FC236}">
                      <a16:creationId xmlns:a16="http://schemas.microsoft.com/office/drawing/2014/main" id="{C90AC3DA-8E06-6573-58D0-D5213B10D50E}"/>
                    </a:ext>
                  </a:extLst>
                </p14:cNvPr>
                <p14:cNvContentPartPr/>
                <p14:nvPr/>
              </p14:nvContentPartPr>
              <p14:xfrm>
                <a:off x="6229440" y="5237600"/>
                <a:ext cx="187560" cy="130320"/>
              </p14:xfrm>
            </p:contentPart>
          </mc:Choice>
          <mc:Fallback xmlns="">
            <p:pic>
              <p:nvPicPr>
                <p:cNvPr id="464" name="Freihand 463">
                  <a:extLst>
                    <a:ext uri="{FF2B5EF4-FFF2-40B4-BE49-F238E27FC236}">
                      <a16:creationId xmlns:a16="http://schemas.microsoft.com/office/drawing/2014/main" id="{C90AC3DA-8E06-6573-58D0-D5213B10D50E}"/>
                    </a:ext>
                  </a:extLst>
                </p:cNvPr>
                <p:cNvPicPr/>
                <p:nvPr/>
              </p:nvPicPr>
              <p:blipFill>
                <a:blip r:embed="rId750"/>
                <a:stretch>
                  <a:fillRect/>
                </a:stretch>
              </p:blipFill>
              <p:spPr>
                <a:xfrm>
                  <a:off x="6220800" y="5228960"/>
                  <a:ext cx="2052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465" name="Freihand 464">
                  <a:extLst>
                    <a:ext uri="{FF2B5EF4-FFF2-40B4-BE49-F238E27FC236}">
                      <a16:creationId xmlns:a16="http://schemas.microsoft.com/office/drawing/2014/main" id="{FFE138EF-D3E1-888D-B6F5-C42E26E1BBEE}"/>
                    </a:ext>
                  </a:extLst>
                </p14:cNvPr>
                <p14:cNvContentPartPr/>
                <p14:nvPr/>
              </p14:nvContentPartPr>
              <p14:xfrm>
                <a:off x="6612840" y="5209160"/>
                <a:ext cx="59040" cy="136080"/>
              </p14:xfrm>
            </p:contentPart>
          </mc:Choice>
          <mc:Fallback xmlns="">
            <p:pic>
              <p:nvPicPr>
                <p:cNvPr id="465" name="Freihand 464">
                  <a:extLst>
                    <a:ext uri="{FF2B5EF4-FFF2-40B4-BE49-F238E27FC236}">
                      <a16:creationId xmlns:a16="http://schemas.microsoft.com/office/drawing/2014/main" id="{FFE138EF-D3E1-888D-B6F5-C42E26E1BBEE}"/>
                    </a:ext>
                  </a:extLst>
                </p:cNvPr>
                <p:cNvPicPr/>
                <p:nvPr/>
              </p:nvPicPr>
              <p:blipFill>
                <a:blip r:embed="rId752"/>
                <a:stretch>
                  <a:fillRect/>
                </a:stretch>
              </p:blipFill>
              <p:spPr>
                <a:xfrm>
                  <a:off x="6604200" y="5200520"/>
                  <a:ext cx="7668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466" name="Freihand 465">
                  <a:extLst>
                    <a:ext uri="{FF2B5EF4-FFF2-40B4-BE49-F238E27FC236}">
                      <a16:creationId xmlns:a16="http://schemas.microsoft.com/office/drawing/2014/main" id="{26E6EAE4-997E-042E-5F7C-CAB7D89367C5}"/>
                    </a:ext>
                  </a:extLst>
                </p14:cNvPr>
                <p14:cNvContentPartPr/>
                <p14:nvPr/>
              </p14:nvContentPartPr>
              <p14:xfrm>
                <a:off x="6470640" y="5147960"/>
                <a:ext cx="101520" cy="88920"/>
              </p14:xfrm>
            </p:contentPart>
          </mc:Choice>
          <mc:Fallback xmlns="">
            <p:pic>
              <p:nvPicPr>
                <p:cNvPr id="466" name="Freihand 465">
                  <a:extLst>
                    <a:ext uri="{FF2B5EF4-FFF2-40B4-BE49-F238E27FC236}">
                      <a16:creationId xmlns:a16="http://schemas.microsoft.com/office/drawing/2014/main" id="{26E6EAE4-997E-042E-5F7C-CAB7D89367C5}"/>
                    </a:ext>
                  </a:extLst>
                </p:cNvPr>
                <p:cNvPicPr/>
                <p:nvPr/>
              </p:nvPicPr>
              <p:blipFill>
                <a:blip r:embed="rId754"/>
                <a:stretch>
                  <a:fillRect/>
                </a:stretch>
              </p:blipFill>
              <p:spPr>
                <a:xfrm>
                  <a:off x="6461640" y="5139320"/>
                  <a:ext cx="1191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467" name="Freihand 466">
                  <a:extLst>
                    <a:ext uri="{FF2B5EF4-FFF2-40B4-BE49-F238E27FC236}">
                      <a16:creationId xmlns:a16="http://schemas.microsoft.com/office/drawing/2014/main" id="{DD757AF0-86EC-3E75-BCB9-8D96157D83F3}"/>
                    </a:ext>
                  </a:extLst>
                </p14:cNvPr>
                <p14:cNvContentPartPr/>
                <p14:nvPr/>
              </p14:nvContentPartPr>
              <p14:xfrm>
                <a:off x="6681600" y="5262080"/>
                <a:ext cx="79200" cy="111240"/>
              </p14:xfrm>
            </p:contentPart>
          </mc:Choice>
          <mc:Fallback xmlns="">
            <p:pic>
              <p:nvPicPr>
                <p:cNvPr id="467" name="Freihand 466">
                  <a:extLst>
                    <a:ext uri="{FF2B5EF4-FFF2-40B4-BE49-F238E27FC236}">
                      <a16:creationId xmlns:a16="http://schemas.microsoft.com/office/drawing/2014/main" id="{DD757AF0-86EC-3E75-BCB9-8D96157D83F3}"/>
                    </a:ext>
                  </a:extLst>
                </p:cNvPr>
                <p:cNvPicPr/>
                <p:nvPr/>
              </p:nvPicPr>
              <p:blipFill>
                <a:blip r:embed="rId756"/>
                <a:stretch>
                  <a:fillRect/>
                </a:stretch>
              </p:blipFill>
              <p:spPr>
                <a:xfrm>
                  <a:off x="6672960" y="5253080"/>
                  <a:ext cx="968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469" name="Freihand 468">
                  <a:extLst>
                    <a:ext uri="{FF2B5EF4-FFF2-40B4-BE49-F238E27FC236}">
                      <a16:creationId xmlns:a16="http://schemas.microsoft.com/office/drawing/2014/main" id="{5F54DFD5-153F-6ECE-6975-B7162EC06321}"/>
                    </a:ext>
                  </a:extLst>
                </p14:cNvPr>
                <p14:cNvContentPartPr/>
                <p14:nvPr/>
              </p14:nvContentPartPr>
              <p14:xfrm>
                <a:off x="3835080" y="5885240"/>
                <a:ext cx="133560" cy="247680"/>
              </p14:xfrm>
            </p:contentPart>
          </mc:Choice>
          <mc:Fallback xmlns="">
            <p:pic>
              <p:nvPicPr>
                <p:cNvPr id="469" name="Freihand 468">
                  <a:extLst>
                    <a:ext uri="{FF2B5EF4-FFF2-40B4-BE49-F238E27FC236}">
                      <a16:creationId xmlns:a16="http://schemas.microsoft.com/office/drawing/2014/main" id="{5F54DFD5-153F-6ECE-6975-B7162EC06321}"/>
                    </a:ext>
                  </a:extLst>
                </p:cNvPr>
                <p:cNvPicPr/>
                <p:nvPr/>
              </p:nvPicPr>
              <p:blipFill>
                <a:blip r:embed="rId758"/>
                <a:stretch>
                  <a:fillRect/>
                </a:stretch>
              </p:blipFill>
              <p:spPr>
                <a:xfrm>
                  <a:off x="3826440" y="5876600"/>
                  <a:ext cx="15120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470" name="Freihand 469">
                  <a:extLst>
                    <a:ext uri="{FF2B5EF4-FFF2-40B4-BE49-F238E27FC236}">
                      <a16:creationId xmlns:a16="http://schemas.microsoft.com/office/drawing/2014/main" id="{2DE4338D-D64B-6948-379D-9FEB6D52AB94}"/>
                    </a:ext>
                  </a:extLst>
                </p14:cNvPr>
                <p14:cNvContentPartPr/>
                <p14:nvPr/>
              </p14:nvContentPartPr>
              <p14:xfrm>
                <a:off x="3805920" y="5834120"/>
                <a:ext cx="239400" cy="367920"/>
              </p14:xfrm>
            </p:contentPart>
          </mc:Choice>
          <mc:Fallback xmlns="">
            <p:pic>
              <p:nvPicPr>
                <p:cNvPr id="470" name="Freihand 469">
                  <a:extLst>
                    <a:ext uri="{FF2B5EF4-FFF2-40B4-BE49-F238E27FC236}">
                      <a16:creationId xmlns:a16="http://schemas.microsoft.com/office/drawing/2014/main" id="{2DE4338D-D64B-6948-379D-9FEB6D52AB94}"/>
                    </a:ext>
                  </a:extLst>
                </p:cNvPr>
                <p:cNvPicPr/>
                <p:nvPr/>
              </p:nvPicPr>
              <p:blipFill>
                <a:blip r:embed="rId760"/>
                <a:stretch>
                  <a:fillRect/>
                </a:stretch>
              </p:blipFill>
              <p:spPr>
                <a:xfrm>
                  <a:off x="3796920" y="5825480"/>
                  <a:ext cx="257040" cy="38556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471" name="Freihand 470">
                  <a:extLst>
                    <a:ext uri="{FF2B5EF4-FFF2-40B4-BE49-F238E27FC236}">
                      <a16:creationId xmlns:a16="http://schemas.microsoft.com/office/drawing/2014/main" id="{DA9E37BD-A122-2E76-3D10-23F2CC2E736D}"/>
                    </a:ext>
                  </a:extLst>
                </p14:cNvPr>
                <p14:cNvContentPartPr/>
                <p14:nvPr/>
              </p14:nvContentPartPr>
              <p14:xfrm>
                <a:off x="4038120" y="5828000"/>
                <a:ext cx="102960" cy="262080"/>
              </p14:xfrm>
            </p:contentPart>
          </mc:Choice>
          <mc:Fallback xmlns="">
            <p:pic>
              <p:nvPicPr>
                <p:cNvPr id="471" name="Freihand 470">
                  <a:extLst>
                    <a:ext uri="{FF2B5EF4-FFF2-40B4-BE49-F238E27FC236}">
                      <a16:creationId xmlns:a16="http://schemas.microsoft.com/office/drawing/2014/main" id="{DA9E37BD-A122-2E76-3D10-23F2CC2E736D}"/>
                    </a:ext>
                  </a:extLst>
                </p:cNvPr>
                <p:cNvPicPr/>
                <p:nvPr/>
              </p:nvPicPr>
              <p:blipFill>
                <a:blip r:embed="rId762"/>
                <a:stretch>
                  <a:fillRect/>
                </a:stretch>
              </p:blipFill>
              <p:spPr>
                <a:xfrm>
                  <a:off x="4029120" y="5819360"/>
                  <a:ext cx="12060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472" name="Freihand 471">
                  <a:extLst>
                    <a:ext uri="{FF2B5EF4-FFF2-40B4-BE49-F238E27FC236}">
                      <a16:creationId xmlns:a16="http://schemas.microsoft.com/office/drawing/2014/main" id="{50D18D37-238F-F0E9-9A21-FC34AF667F03}"/>
                    </a:ext>
                  </a:extLst>
                </p14:cNvPr>
                <p14:cNvContentPartPr/>
                <p14:nvPr/>
              </p14:nvContentPartPr>
              <p14:xfrm>
                <a:off x="3959280" y="5783000"/>
                <a:ext cx="293760" cy="277920"/>
              </p14:xfrm>
            </p:contentPart>
          </mc:Choice>
          <mc:Fallback xmlns="">
            <p:pic>
              <p:nvPicPr>
                <p:cNvPr id="472" name="Freihand 471">
                  <a:extLst>
                    <a:ext uri="{FF2B5EF4-FFF2-40B4-BE49-F238E27FC236}">
                      <a16:creationId xmlns:a16="http://schemas.microsoft.com/office/drawing/2014/main" id="{50D18D37-238F-F0E9-9A21-FC34AF667F03}"/>
                    </a:ext>
                  </a:extLst>
                </p:cNvPr>
                <p:cNvPicPr/>
                <p:nvPr/>
              </p:nvPicPr>
              <p:blipFill>
                <a:blip r:embed="rId764"/>
                <a:stretch>
                  <a:fillRect/>
                </a:stretch>
              </p:blipFill>
              <p:spPr>
                <a:xfrm>
                  <a:off x="3950280" y="5774360"/>
                  <a:ext cx="31140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473" name="Freihand 472">
                  <a:extLst>
                    <a:ext uri="{FF2B5EF4-FFF2-40B4-BE49-F238E27FC236}">
                      <a16:creationId xmlns:a16="http://schemas.microsoft.com/office/drawing/2014/main" id="{302ADC28-7E3D-B0AA-92EE-4A515FB72AA8}"/>
                    </a:ext>
                  </a:extLst>
                </p14:cNvPr>
                <p14:cNvContentPartPr/>
                <p14:nvPr/>
              </p14:nvContentPartPr>
              <p14:xfrm>
                <a:off x="4231440" y="5916920"/>
                <a:ext cx="276840" cy="135360"/>
              </p14:xfrm>
            </p:contentPart>
          </mc:Choice>
          <mc:Fallback xmlns="">
            <p:pic>
              <p:nvPicPr>
                <p:cNvPr id="473" name="Freihand 472">
                  <a:extLst>
                    <a:ext uri="{FF2B5EF4-FFF2-40B4-BE49-F238E27FC236}">
                      <a16:creationId xmlns:a16="http://schemas.microsoft.com/office/drawing/2014/main" id="{302ADC28-7E3D-B0AA-92EE-4A515FB72AA8}"/>
                    </a:ext>
                  </a:extLst>
                </p:cNvPr>
                <p:cNvPicPr/>
                <p:nvPr/>
              </p:nvPicPr>
              <p:blipFill>
                <a:blip r:embed="rId766"/>
                <a:stretch>
                  <a:fillRect/>
                </a:stretch>
              </p:blipFill>
              <p:spPr>
                <a:xfrm>
                  <a:off x="4222440" y="5908280"/>
                  <a:ext cx="2944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474" name="Freihand 473">
                  <a:extLst>
                    <a:ext uri="{FF2B5EF4-FFF2-40B4-BE49-F238E27FC236}">
                      <a16:creationId xmlns:a16="http://schemas.microsoft.com/office/drawing/2014/main" id="{DC307C8C-0189-023A-BFDA-A4531A73EA35}"/>
                    </a:ext>
                  </a:extLst>
                </p14:cNvPr>
                <p14:cNvContentPartPr/>
                <p14:nvPr/>
              </p14:nvContentPartPr>
              <p14:xfrm>
                <a:off x="4523400" y="5759960"/>
                <a:ext cx="384480" cy="255960"/>
              </p14:xfrm>
            </p:contentPart>
          </mc:Choice>
          <mc:Fallback xmlns="">
            <p:pic>
              <p:nvPicPr>
                <p:cNvPr id="474" name="Freihand 473">
                  <a:extLst>
                    <a:ext uri="{FF2B5EF4-FFF2-40B4-BE49-F238E27FC236}">
                      <a16:creationId xmlns:a16="http://schemas.microsoft.com/office/drawing/2014/main" id="{DC307C8C-0189-023A-BFDA-A4531A73EA35}"/>
                    </a:ext>
                  </a:extLst>
                </p:cNvPr>
                <p:cNvPicPr/>
                <p:nvPr/>
              </p:nvPicPr>
              <p:blipFill>
                <a:blip r:embed="rId768"/>
                <a:stretch>
                  <a:fillRect/>
                </a:stretch>
              </p:blipFill>
              <p:spPr>
                <a:xfrm>
                  <a:off x="4514760" y="5750960"/>
                  <a:ext cx="40212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475" name="Freihand 474">
                  <a:extLst>
                    <a:ext uri="{FF2B5EF4-FFF2-40B4-BE49-F238E27FC236}">
                      <a16:creationId xmlns:a16="http://schemas.microsoft.com/office/drawing/2014/main" id="{935966B6-8045-608F-FD21-AFE206E86BDA}"/>
                    </a:ext>
                  </a:extLst>
                </p14:cNvPr>
                <p14:cNvContentPartPr/>
                <p14:nvPr/>
              </p14:nvContentPartPr>
              <p14:xfrm>
                <a:off x="4930200" y="5812160"/>
                <a:ext cx="110880" cy="137520"/>
              </p14:xfrm>
            </p:contentPart>
          </mc:Choice>
          <mc:Fallback xmlns="">
            <p:pic>
              <p:nvPicPr>
                <p:cNvPr id="475" name="Freihand 474">
                  <a:extLst>
                    <a:ext uri="{FF2B5EF4-FFF2-40B4-BE49-F238E27FC236}">
                      <a16:creationId xmlns:a16="http://schemas.microsoft.com/office/drawing/2014/main" id="{935966B6-8045-608F-FD21-AFE206E86BDA}"/>
                    </a:ext>
                  </a:extLst>
                </p:cNvPr>
                <p:cNvPicPr/>
                <p:nvPr/>
              </p:nvPicPr>
              <p:blipFill>
                <a:blip r:embed="rId770"/>
                <a:stretch>
                  <a:fillRect/>
                </a:stretch>
              </p:blipFill>
              <p:spPr>
                <a:xfrm>
                  <a:off x="4921200" y="5803160"/>
                  <a:ext cx="12852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771">
              <p14:nvContentPartPr>
                <p14:cNvPr id="476" name="Freihand 475">
                  <a:extLst>
                    <a:ext uri="{FF2B5EF4-FFF2-40B4-BE49-F238E27FC236}">
                      <a16:creationId xmlns:a16="http://schemas.microsoft.com/office/drawing/2014/main" id="{1E7704CF-0640-A186-C19E-1AA55D48DE1F}"/>
                    </a:ext>
                  </a:extLst>
                </p14:cNvPr>
                <p14:cNvContentPartPr/>
                <p14:nvPr/>
              </p14:nvContentPartPr>
              <p14:xfrm>
                <a:off x="4624920" y="5600120"/>
                <a:ext cx="62640" cy="19800"/>
              </p14:xfrm>
            </p:contentPart>
          </mc:Choice>
          <mc:Fallback xmlns="">
            <p:pic>
              <p:nvPicPr>
                <p:cNvPr id="476" name="Freihand 475">
                  <a:extLst>
                    <a:ext uri="{FF2B5EF4-FFF2-40B4-BE49-F238E27FC236}">
                      <a16:creationId xmlns:a16="http://schemas.microsoft.com/office/drawing/2014/main" id="{1E7704CF-0640-A186-C19E-1AA55D48DE1F}"/>
                    </a:ext>
                  </a:extLst>
                </p:cNvPr>
                <p:cNvPicPr/>
                <p:nvPr/>
              </p:nvPicPr>
              <p:blipFill>
                <a:blip r:embed="rId772"/>
                <a:stretch>
                  <a:fillRect/>
                </a:stretch>
              </p:blipFill>
              <p:spPr>
                <a:xfrm>
                  <a:off x="4616280" y="5591480"/>
                  <a:ext cx="802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773">
              <p14:nvContentPartPr>
                <p14:cNvPr id="478" name="Freihand 477">
                  <a:extLst>
                    <a:ext uri="{FF2B5EF4-FFF2-40B4-BE49-F238E27FC236}">
                      <a16:creationId xmlns:a16="http://schemas.microsoft.com/office/drawing/2014/main" id="{45BF8D28-04C8-B21F-6E73-148E2F6D9BB9}"/>
                    </a:ext>
                  </a:extLst>
                </p14:cNvPr>
                <p14:cNvContentPartPr/>
                <p14:nvPr/>
              </p14:nvContentPartPr>
              <p14:xfrm>
                <a:off x="6829920" y="4262000"/>
                <a:ext cx="169920" cy="162720"/>
              </p14:xfrm>
            </p:contentPart>
          </mc:Choice>
          <mc:Fallback xmlns="">
            <p:pic>
              <p:nvPicPr>
                <p:cNvPr id="478" name="Freihand 477">
                  <a:extLst>
                    <a:ext uri="{FF2B5EF4-FFF2-40B4-BE49-F238E27FC236}">
                      <a16:creationId xmlns:a16="http://schemas.microsoft.com/office/drawing/2014/main" id="{45BF8D28-04C8-B21F-6E73-148E2F6D9BB9}"/>
                    </a:ext>
                  </a:extLst>
                </p:cNvPr>
                <p:cNvPicPr/>
                <p:nvPr/>
              </p:nvPicPr>
              <p:blipFill>
                <a:blip r:embed="rId774"/>
                <a:stretch>
                  <a:fillRect/>
                </a:stretch>
              </p:blipFill>
              <p:spPr>
                <a:xfrm>
                  <a:off x="6821280" y="4253360"/>
                  <a:ext cx="1875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479" name="Freihand 478">
                  <a:extLst>
                    <a:ext uri="{FF2B5EF4-FFF2-40B4-BE49-F238E27FC236}">
                      <a16:creationId xmlns:a16="http://schemas.microsoft.com/office/drawing/2014/main" id="{33542BE4-A153-72AF-5397-B2D0C7540D1D}"/>
                    </a:ext>
                  </a:extLst>
                </p14:cNvPr>
                <p14:cNvContentPartPr/>
                <p14:nvPr/>
              </p14:nvContentPartPr>
              <p14:xfrm>
                <a:off x="7099200" y="4262000"/>
                <a:ext cx="129600" cy="133200"/>
              </p14:xfrm>
            </p:contentPart>
          </mc:Choice>
          <mc:Fallback xmlns="">
            <p:pic>
              <p:nvPicPr>
                <p:cNvPr id="479" name="Freihand 478">
                  <a:extLst>
                    <a:ext uri="{FF2B5EF4-FFF2-40B4-BE49-F238E27FC236}">
                      <a16:creationId xmlns:a16="http://schemas.microsoft.com/office/drawing/2014/main" id="{33542BE4-A153-72AF-5397-B2D0C7540D1D}"/>
                    </a:ext>
                  </a:extLst>
                </p:cNvPr>
                <p:cNvPicPr/>
                <p:nvPr/>
              </p:nvPicPr>
              <p:blipFill>
                <a:blip r:embed="rId776"/>
                <a:stretch>
                  <a:fillRect/>
                </a:stretch>
              </p:blipFill>
              <p:spPr>
                <a:xfrm>
                  <a:off x="7090560" y="4253360"/>
                  <a:ext cx="1472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480" name="Freihand 479">
                  <a:extLst>
                    <a:ext uri="{FF2B5EF4-FFF2-40B4-BE49-F238E27FC236}">
                      <a16:creationId xmlns:a16="http://schemas.microsoft.com/office/drawing/2014/main" id="{AAC30CD5-2CE7-950C-26A8-2F82FED9A802}"/>
                    </a:ext>
                  </a:extLst>
                </p14:cNvPr>
                <p14:cNvContentPartPr/>
                <p14:nvPr/>
              </p14:nvContentPartPr>
              <p14:xfrm>
                <a:off x="7305120" y="4242200"/>
                <a:ext cx="115920" cy="133200"/>
              </p14:xfrm>
            </p:contentPart>
          </mc:Choice>
          <mc:Fallback xmlns="">
            <p:pic>
              <p:nvPicPr>
                <p:cNvPr id="480" name="Freihand 479">
                  <a:extLst>
                    <a:ext uri="{FF2B5EF4-FFF2-40B4-BE49-F238E27FC236}">
                      <a16:creationId xmlns:a16="http://schemas.microsoft.com/office/drawing/2014/main" id="{AAC30CD5-2CE7-950C-26A8-2F82FED9A802}"/>
                    </a:ext>
                  </a:extLst>
                </p:cNvPr>
                <p:cNvPicPr/>
                <p:nvPr/>
              </p:nvPicPr>
              <p:blipFill>
                <a:blip r:embed="rId778"/>
                <a:stretch>
                  <a:fillRect/>
                </a:stretch>
              </p:blipFill>
              <p:spPr>
                <a:xfrm>
                  <a:off x="7296120" y="4233200"/>
                  <a:ext cx="1335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481" name="Freihand 480">
                  <a:extLst>
                    <a:ext uri="{FF2B5EF4-FFF2-40B4-BE49-F238E27FC236}">
                      <a16:creationId xmlns:a16="http://schemas.microsoft.com/office/drawing/2014/main" id="{DBCF0CBD-6F41-9D4D-3BEB-F4E76B0F6C7C}"/>
                    </a:ext>
                  </a:extLst>
                </p14:cNvPr>
                <p14:cNvContentPartPr/>
                <p14:nvPr/>
              </p14:nvContentPartPr>
              <p14:xfrm>
                <a:off x="6919920" y="4513640"/>
                <a:ext cx="105840" cy="188640"/>
              </p14:xfrm>
            </p:contentPart>
          </mc:Choice>
          <mc:Fallback xmlns="">
            <p:pic>
              <p:nvPicPr>
                <p:cNvPr id="481" name="Freihand 480">
                  <a:extLst>
                    <a:ext uri="{FF2B5EF4-FFF2-40B4-BE49-F238E27FC236}">
                      <a16:creationId xmlns:a16="http://schemas.microsoft.com/office/drawing/2014/main" id="{DBCF0CBD-6F41-9D4D-3BEB-F4E76B0F6C7C}"/>
                    </a:ext>
                  </a:extLst>
                </p:cNvPr>
                <p:cNvPicPr/>
                <p:nvPr/>
              </p:nvPicPr>
              <p:blipFill>
                <a:blip r:embed="rId780"/>
                <a:stretch>
                  <a:fillRect/>
                </a:stretch>
              </p:blipFill>
              <p:spPr>
                <a:xfrm>
                  <a:off x="6911280" y="4505000"/>
                  <a:ext cx="1234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482" name="Freihand 481">
                  <a:extLst>
                    <a:ext uri="{FF2B5EF4-FFF2-40B4-BE49-F238E27FC236}">
                      <a16:creationId xmlns:a16="http://schemas.microsoft.com/office/drawing/2014/main" id="{F3C50995-DA9C-8266-7FE5-D5DC8818FE0E}"/>
                    </a:ext>
                  </a:extLst>
                </p14:cNvPr>
                <p14:cNvContentPartPr/>
                <p14:nvPr/>
              </p14:nvContentPartPr>
              <p14:xfrm>
                <a:off x="7097760" y="4519400"/>
                <a:ext cx="101520" cy="181080"/>
              </p14:xfrm>
            </p:contentPart>
          </mc:Choice>
          <mc:Fallback xmlns="">
            <p:pic>
              <p:nvPicPr>
                <p:cNvPr id="482" name="Freihand 481">
                  <a:extLst>
                    <a:ext uri="{FF2B5EF4-FFF2-40B4-BE49-F238E27FC236}">
                      <a16:creationId xmlns:a16="http://schemas.microsoft.com/office/drawing/2014/main" id="{F3C50995-DA9C-8266-7FE5-D5DC8818FE0E}"/>
                    </a:ext>
                  </a:extLst>
                </p:cNvPr>
                <p:cNvPicPr/>
                <p:nvPr/>
              </p:nvPicPr>
              <p:blipFill>
                <a:blip r:embed="rId782"/>
                <a:stretch>
                  <a:fillRect/>
                </a:stretch>
              </p:blipFill>
              <p:spPr>
                <a:xfrm>
                  <a:off x="7088760" y="4510760"/>
                  <a:ext cx="1191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483" name="Freihand 482">
                  <a:extLst>
                    <a:ext uri="{FF2B5EF4-FFF2-40B4-BE49-F238E27FC236}">
                      <a16:creationId xmlns:a16="http://schemas.microsoft.com/office/drawing/2014/main" id="{9B2D4176-DD49-3ECB-5C5C-00550B3F93CC}"/>
                    </a:ext>
                  </a:extLst>
                </p14:cNvPr>
                <p14:cNvContentPartPr/>
                <p14:nvPr/>
              </p14:nvContentPartPr>
              <p14:xfrm>
                <a:off x="7286040" y="4496000"/>
                <a:ext cx="147240" cy="187200"/>
              </p14:xfrm>
            </p:contentPart>
          </mc:Choice>
          <mc:Fallback xmlns="">
            <p:pic>
              <p:nvPicPr>
                <p:cNvPr id="483" name="Freihand 482">
                  <a:extLst>
                    <a:ext uri="{FF2B5EF4-FFF2-40B4-BE49-F238E27FC236}">
                      <a16:creationId xmlns:a16="http://schemas.microsoft.com/office/drawing/2014/main" id="{9B2D4176-DD49-3ECB-5C5C-00550B3F93CC}"/>
                    </a:ext>
                  </a:extLst>
                </p:cNvPr>
                <p:cNvPicPr/>
                <p:nvPr/>
              </p:nvPicPr>
              <p:blipFill>
                <a:blip r:embed="rId784"/>
                <a:stretch>
                  <a:fillRect/>
                </a:stretch>
              </p:blipFill>
              <p:spPr>
                <a:xfrm>
                  <a:off x="7277040" y="4487360"/>
                  <a:ext cx="16488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486" name="Freihand 485">
                  <a:extLst>
                    <a:ext uri="{FF2B5EF4-FFF2-40B4-BE49-F238E27FC236}">
                      <a16:creationId xmlns:a16="http://schemas.microsoft.com/office/drawing/2014/main" id="{E0E27FAE-F375-59CF-ABCF-4E231FFCD1C9}"/>
                    </a:ext>
                  </a:extLst>
                </p14:cNvPr>
                <p14:cNvContentPartPr/>
                <p14:nvPr/>
              </p14:nvContentPartPr>
              <p14:xfrm>
                <a:off x="4993560" y="6156680"/>
                <a:ext cx="106200" cy="243360"/>
              </p14:xfrm>
            </p:contentPart>
          </mc:Choice>
          <mc:Fallback xmlns="">
            <p:pic>
              <p:nvPicPr>
                <p:cNvPr id="486" name="Freihand 485">
                  <a:extLst>
                    <a:ext uri="{FF2B5EF4-FFF2-40B4-BE49-F238E27FC236}">
                      <a16:creationId xmlns:a16="http://schemas.microsoft.com/office/drawing/2014/main" id="{E0E27FAE-F375-59CF-ABCF-4E231FFCD1C9}"/>
                    </a:ext>
                  </a:extLst>
                </p:cNvPr>
                <p:cNvPicPr/>
                <p:nvPr/>
              </p:nvPicPr>
              <p:blipFill>
                <a:blip r:embed="rId786"/>
                <a:stretch>
                  <a:fillRect/>
                </a:stretch>
              </p:blipFill>
              <p:spPr>
                <a:xfrm>
                  <a:off x="4984920" y="6148040"/>
                  <a:ext cx="1238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487" name="Freihand 486">
                  <a:extLst>
                    <a:ext uri="{FF2B5EF4-FFF2-40B4-BE49-F238E27FC236}">
                      <a16:creationId xmlns:a16="http://schemas.microsoft.com/office/drawing/2014/main" id="{E7D42597-FED8-FC12-6100-C24945E1E728}"/>
                    </a:ext>
                  </a:extLst>
                </p14:cNvPr>
                <p14:cNvContentPartPr/>
                <p14:nvPr/>
              </p14:nvContentPartPr>
              <p14:xfrm>
                <a:off x="5156280" y="6128240"/>
                <a:ext cx="137880" cy="143280"/>
              </p14:xfrm>
            </p:contentPart>
          </mc:Choice>
          <mc:Fallback xmlns="">
            <p:pic>
              <p:nvPicPr>
                <p:cNvPr id="487" name="Freihand 486">
                  <a:extLst>
                    <a:ext uri="{FF2B5EF4-FFF2-40B4-BE49-F238E27FC236}">
                      <a16:creationId xmlns:a16="http://schemas.microsoft.com/office/drawing/2014/main" id="{E7D42597-FED8-FC12-6100-C24945E1E728}"/>
                    </a:ext>
                  </a:extLst>
                </p:cNvPr>
                <p:cNvPicPr/>
                <p:nvPr/>
              </p:nvPicPr>
              <p:blipFill>
                <a:blip r:embed="rId788"/>
                <a:stretch>
                  <a:fillRect/>
                </a:stretch>
              </p:blipFill>
              <p:spPr>
                <a:xfrm>
                  <a:off x="5147280" y="6119240"/>
                  <a:ext cx="15552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789">
              <p14:nvContentPartPr>
                <p14:cNvPr id="488" name="Freihand 487">
                  <a:extLst>
                    <a:ext uri="{FF2B5EF4-FFF2-40B4-BE49-F238E27FC236}">
                      <a16:creationId xmlns:a16="http://schemas.microsoft.com/office/drawing/2014/main" id="{D4AFF824-6BAD-6E36-3FBB-7A3569A0B496}"/>
                    </a:ext>
                  </a:extLst>
                </p14:cNvPr>
                <p14:cNvContentPartPr/>
                <p14:nvPr/>
              </p14:nvContentPartPr>
              <p14:xfrm>
                <a:off x="5362920" y="6104120"/>
                <a:ext cx="175320" cy="148680"/>
              </p14:xfrm>
            </p:contentPart>
          </mc:Choice>
          <mc:Fallback xmlns="">
            <p:pic>
              <p:nvPicPr>
                <p:cNvPr id="488" name="Freihand 487">
                  <a:extLst>
                    <a:ext uri="{FF2B5EF4-FFF2-40B4-BE49-F238E27FC236}">
                      <a16:creationId xmlns:a16="http://schemas.microsoft.com/office/drawing/2014/main" id="{D4AFF824-6BAD-6E36-3FBB-7A3569A0B496}"/>
                    </a:ext>
                  </a:extLst>
                </p:cNvPr>
                <p:cNvPicPr/>
                <p:nvPr/>
              </p:nvPicPr>
              <p:blipFill>
                <a:blip r:embed="rId790"/>
                <a:stretch>
                  <a:fillRect/>
                </a:stretch>
              </p:blipFill>
              <p:spPr>
                <a:xfrm>
                  <a:off x="5353920" y="6095120"/>
                  <a:ext cx="19296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489" name="Freihand 488">
                  <a:extLst>
                    <a:ext uri="{FF2B5EF4-FFF2-40B4-BE49-F238E27FC236}">
                      <a16:creationId xmlns:a16="http://schemas.microsoft.com/office/drawing/2014/main" id="{0EBD10D3-CCCE-D32F-318C-0CD29E4A2571}"/>
                    </a:ext>
                  </a:extLst>
                </p14:cNvPr>
                <p14:cNvContentPartPr/>
                <p14:nvPr/>
              </p14:nvContentPartPr>
              <p14:xfrm>
                <a:off x="5610960" y="5892800"/>
                <a:ext cx="166680" cy="402840"/>
              </p14:xfrm>
            </p:contentPart>
          </mc:Choice>
          <mc:Fallback xmlns="">
            <p:pic>
              <p:nvPicPr>
                <p:cNvPr id="489" name="Freihand 488">
                  <a:extLst>
                    <a:ext uri="{FF2B5EF4-FFF2-40B4-BE49-F238E27FC236}">
                      <a16:creationId xmlns:a16="http://schemas.microsoft.com/office/drawing/2014/main" id="{0EBD10D3-CCCE-D32F-318C-0CD29E4A2571}"/>
                    </a:ext>
                  </a:extLst>
                </p:cNvPr>
                <p:cNvPicPr/>
                <p:nvPr/>
              </p:nvPicPr>
              <p:blipFill>
                <a:blip r:embed="rId792"/>
                <a:stretch>
                  <a:fillRect/>
                </a:stretch>
              </p:blipFill>
              <p:spPr>
                <a:xfrm>
                  <a:off x="5601960" y="5883800"/>
                  <a:ext cx="184320" cy="42048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490" name="Freihand 489">
                  <a:extLst>
                    <a:ext uri="{FF2B5EF4-FFF2-40B4-BE49-F238E27FC236}">
                      <a16:creationId xmlns:a16="http://schemas.microsoft.com/office/drawing/2014/main" id="{CA2B7498-A300-D6E1-1C26-BB27F6EDF697}"/>
                    </a:ext>
                  </a:extLst>
                </p14:cNvPr>
                <p14:cNvContentPartPr/>
                <p14:nvPr/>
              </p14:nvContentPartPr>
              <p14:xfrm>
                <a:off x="5786640" y="5882360"/>
                <a:ext cx="107640" cy="228600"/>
              </p14:xfrm>
            </p:contentPart>
          </mc:Choice>
          <mc:Fallback xmlns="">
            <p:pic>
              <p:nvPicPr>
                <p:cNvPr id="490" name="Freihand 489">
                  <a:extLst>
                    <a:ext uri="{FF2B5EF4-FFF2-40B4-BE49-F238E27FC236}">
                      <a16:creationId xmlns:a16="http://schemas.microsoft.com/office/drawing/2014/main" id="{CA2B7498-A300-D6E1-1C26-BB27F6EDF697}"/>
                    </a:ext>
                  </a:extLst>
                </p:cNvPr>
                <p:cNvPicPr/>
                <p:nvPr/>
              </p:nvPicPr>
              <p:blipFill>
                <a:blip r:embed="rId794"/>
                <a:stretch>
                  <a:fillRect/>
                </a:stretch>
              </p:blipFill>
              <p:spPr>
                <a:xfrm>
                  <a:off x="5778000" y="5873360"/>
                  <a:ext cx="1252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491" name="Freihand 490">
                  <a:extLst>
                    <a:ext uri="{FF2B5EF4-FFF2-40B4-BE49-F238E27FC236}">
                      <a16:creationId xmlns:a16="http://schemas.microsoft.com/office/drawing/2014/main" id="{4D5BBC93-F44E-8BD7-7C1E-9B7704434752}"/>
                    </a:ext>
                  </a:extLst>
                </p14:cNvPr>
                <p14:cNvContentPartPr/>
                <p14:nvPr/>
              </p14:nvContentPartPr>
              <p14:xfrm>
                <a:off x="6024960" y="5869040"/>
                <a:ext cx="64440" cy="173880"/>
              </p14:xfrm>
            </p:contentPart>
          </mc:Choice>
          <mc:Fallback xmlns="">
            <p:pic>
              <p:nvPicPr>
                <p:cNvPr id="491" name="Freihand 490">
                  <a:extLst>
                    <a:ext uri="{FF2B5EF4-FFF2-40B4-BE49-F238E27FC236}">
                      <a16:creationId xmlns:a16="http://schemas.microsoft.com/office/drawing/2014/main" id="{4D5BBC93-F44E-8BD7-7C1E-9B7704434752}"/>
                    </a:ext>
                  </a:extLst>
                </p:cNvPr>
                <p:cNvPicPr/>
                <p:nvPr/>
              </p:nvPicPr>
              <p:blipFill>
                <a:blip r:embed="rId796"/>
                <a:stretch>
                  <a:fillRect/>
                </a:stretch>
              </p:blipFill>
              <p:spPr>
                <a:xfrm>
                  <a:off x="6016320" y="5860040"/>
                  <a:ext cx="820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797">
              <p14:nvContentPartPr>
                <p14:cNvPr id="492" name="Freihand 491">
                  <a:extLst>
                    <a:ext uri="{FF2B5EF4-FFF2-40B4-BE49-F238E27FC236}">
                      <a16:creationId xmlns:a16="http://schemas.microsoft.com/office/drawing/2014/main" id="{6D2FB857-64E0-8165-06B7-E5184DBEDC05}"/>
                    </a:ext>
                  </a:extLst>
                </p14:cNvPr>
                <p14:cNvContentPartPr/>
                <p14:nvPr/>
              </p14:nvContentPartPr>
              <p14:xfrm>
                <a:off x="5991120" y="5812160"/>
                <a:ext cx="273240" cy="168840"/>
              </p14:xfrm>
            </p:contentPart>
          </mc:Choice>
          <mc:Fallback xmlns="">
            <p:pic>
              <p:nvPicPr>
                <p:cNvPr id="492" name="Freihand 491">
                  <a:extLst>
                    <a:ext uri="{FF2B5EF4-FFF2-40B4-BE49-F238E27FC236}">
                      <a16:creationId xmlns:a16="http://schemas.microsoft.com/office/drawing/2014/main" id="{6D2FB857-64E0-8165-06B7-E5184DBEDC05}"/>
                    </a:ext>
                  </a:extLst>
                </p:cNvPr>
                <p:cNvPicPr/>
                <p:nvPr/>
              </p:nvPicPr>
              <p:blipFill>
                <a:blip r:embed="rId798"/>
                <a:stretch>
                  <a:fillRect/>
                </a:stretch>
              </p:blipFill>
              <p:spPr>
                <a:xfrm>
                  <a:off x="5982120" y="5803520"/>
                  <a:ext cx="2908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493" name="Freihand 492">
                  <a:extLst>
                    <a:ext uri="{FF2B5EF4-FFF2-40B4-BE49-F238E27FC236}">
                      <a16:creationId xmlns:a16="http://schemas.microsoft.com/office/drawing/2014/main" id="{14878F5D-006E-485F-43F9-6636CD5E17AF}"/>
                    </a:ext>
                  </a:extLst>
                </p14:cNvPr>
                <p14:cNvContentPartPr/>
                <p14:nvPr/>
              </p14:nvContentPartPr>
              <p14:xfrm>
                <a:off x="6333480" y="5860760"/>
                <a:ext cx="78480" cy="115200"/>
              </p14:xfrm>
            </p:contentPart>
          </mc:Choice>
          <mc:Fallback xmlns="">
            <p:pic>
              <p:nvPicPr>
                <p:cNvPr id="493" name="Freihand 492">
                  <a:extLst>
                    <a:ext uri="{FF2B5EF4-FFF2-40B4-BE49-F238E27FC236}">
                      <a16:creationId xmlns:a16="http://schemas.microsoft.com/office/drawing/2014/main" id="{14878F5D-006E-485F-43F9-6636CD5E17AF}"/>
                    </a:ext>
                  </a:extLst>
                </p:cNvPr>
                <p:cNvPicPr/>
                <p:nvPr/>
              </p:nvPicPr>
              <p:blipFill>
                <a:blip r:embed="rId800"/>
                <a:stretch>
                  <a:fillRect/>
                </a:stretch>
              </p:blipFill>
              <p:spPr>
                <a:xfrm>
                  <a:off x="6324840" y="5851760"/>
                  <a:ext cx="961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494" name="Freihand 493">
                  <a:extLst>
                    <a:ext uri="{FF2B5EF4-FFF2-40B4-BE49-F238E27FC236}">
                      <a16:creationId xmlns:a16="http://schemas.microsoft.com/office/drawing/2014/main" id="{64CA0AC9-9109-711A-81F9-A4832C5C7D16}"/>
                    </a:ext>
                  </a:extLst>
                </p14:cNvPr>
                <p14:cNvContentPartPr/>
                <p14:nvPr/>
              </p14:nvContentPartPr>
              <p14:xfrm>
                <a:off x="6422400" y="5686160"/>
                <a:ext cx="87120" cy="169560"/>
              </p14:xfrm>
            </p:contentPart>
          </mc:Choice>
          <mc:Fallback xmlns="">
            <p:pic>
              <p:nvPicPr>
                <p:cNvPr id="494" name="Freihand 493">
                  <a:extLst>
                    <a:ext uri="{FF2B5EF4-FFF2-40B4-BE49-F238E27FC236}">
                      <a16:creationId xmlns:a16="http://schemas.microsoft.com/office/drawing/2014/main" id="{64CA0AC9-9109-711A-81F9-A4832C5C7D16}"/>
                    </a:ext>
                  </a:extLst>
                </p:cNvPr>
                <p:cNvPicPr/>
                <p:nvPr/>
              </p:nvPicPr>
              <p:blipFill>
                <a:blip r:embed="rId802"/>
                <a:stretch>
                  <a:fillRect/>
                </a:stretch>
              </p:blipFill>
              <p:spPr>
                <a:xfrm>
                  <a:off x="6413760" y="5677160"/>
                  <a:ext cx="10476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495" name="Freihand 494">
                  <a:extLst>
                    <a:ext uri="{FF2B5EF4-FFF2-40B4-BE49-F238E27FC236}">
                      <a16:creationId xmlns:a16="http://schemas.microsoft.com/office/drawing/2014/main" id="{52EEAADA-A0A4-4560-6D46-46058C391346}"/>
                    </a:ext>
                  </a:extLst>
                </p14:cNvPr>
                <p14:cNvContentPartPr/>
                <p14:nvPr/>
              </p14:nvContentPartPr>
              <p14:xfrm>
                <a:off x="6494400" y="5617400"/>
                <a:ext cx="156240" cy="322920"/>
              </p14:xfrm>
            </p:contentPart>
          </mc:Choice>
          <mc:Fallback xmlns="">
            <p:pic>
              <p:nvPicPr>
                <p:cNvPr id="495" name="Freihand 494">
                  <a:extLst>
                    <a:ext uri="{FF2B5EF4-FFF2-40B4-BE49-F238E27FC236}">
                      <a16:creationId xmlns:a16="http://schemas.microsoft.com/office/drawing/2014/main" id="{52EEAADA-A0A4-4560-6D46-46058C391346}"/>
                    </a:ext>
                  </a:extLst>
                </p:cNvPr>
                <p:cNvPicPr/>
                <p:nvPr/>
              </p:nvPicPr>
              <p:blipFill>
                <a:blip r:embed="rId804"/>
                <a:stretch>
                  <a:fillRect/>
                </a:stretch>
              </p:blipFill>
              <p:spPr>
                <a:xfrm>
                  <a:off x="6485400" y="5608400"/>
                  <a:ext cx="173880" cy="34056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496" name="Freihand 495">
                  <a:extLst>
                    <a:ext uri="{FF2B5EF4-FFF2-40B4-BE49-F238E27FC236}">
                      <a16:creationId xmlns:a16="http://schemas.microsoft.com/office/drawing/2014/main" id="{BB982192-97C6-427D-DEF6-5035B7BEDA07}"/>
                    </a:ext>
                  </a:extLst>
                </p14:cNvPr>
                <p14:cNvContentPartPr/>
                <p14:nvPr/>
              </p14:nvContentPartPr>
              <p14:xfrm>
                <a:off x="6692040" y="5514440"/>
                <a:ext cx="117360" cy="326160"/>
              </p14:xfrm>
            </p:contentPart>
          </mc:Choice>
          <mc:Fallback xmlns="">
            <p:pic>
              <p:nvPicPr>
                <p:cNvPr id="496" name="Freihand 495">
                  <a:extLst>
                    <a:ext uri="{FF2B5EF4-FFF2-40B4-BE49-F238E27FC236}">
                      <a16:creationId xmlns:a16="http://schemas.microsoft.com/office/drawing/2014/main" id="{BB982192-97C6-427D-DEF6-5035B7BEDA07}"/>
                    </a:ext>
                  </a:extLst>
                </p:cNvPr>
                <p:cNvPicPr/>
                <p:nvPr/>
              </p:nvPicPr>
              <p:blipFill>
                <a:blip r:embed="rId806"/>
                <a:stretch>
                  <a:fillRect/>
                </a:stretch>
              </p:blipFill>
              <p:spPr>
                <a:xfrm>
                  <a:off x="6683040" y="5505800"/>
                  <a:ext cx="13500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497" name="Freihand 496">
                  <a:extLst>
                    <a:ext uri="{FF2B5EF4-FFF2-40B4-BE49-F238E27FC236}">
                      <a16:creationId xmlns:a16="http://schemas.microsoft.com/office/drawing/2014/main" id="{BEDB13DF-0812-A12E-6E13-8D965A831511}"/>
                    </a:ext>
                  </a:extLst>
                </p14:cNvPr>
                <p14:cNvContentPartPr/>
                <p14:nvPr/>
              </p14:nvContentPartPr>
              <p14:xfrm>
                <a:off x="6777360" y="5534240"/>
                <a:ext cx="176400" cy="197640"/>
              </p14:xfrm>
            </p:contentPart>
          </mc:Choice>
          <mc:Fallback xmlns="">
            <p:pic>
              <p:nvPicPr>
                <p:cNvPr id="497" name="Freihand 496">
                  <a:extLst>
                    <a:ext uri="{FF2B5EF4-FFF2-40B4-BE49-F238E27FC236}">
                      <a16:creationId xmlns:a16="http://schemas.microsoft.com/office/drawing/2014/main" id="{BEDB13DF-0812-A12E-6E13-8D965A831511}"/>
                    </a:ext>
                  </a:extLst>
                </p:cNvPr>
                <p:cNvPicPr/>
                <p:nvPr/>
              </p:nvPicPr>
              <p:blipFill>
                <a:blip r:embed="rId808"/>
                <a:stretch>
                  <a:fillRect/>
                </a:stretch>
              </p:blipFill>
              <p:spPr>
                <a:xfrm>
                  <a:off x="6768720" y="5525240"/>
                  <a:ext cx="19404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498" name="Freihand 497">
                  <a:extLst>
                    <a:ext uri="{FF2B5EF4-FFF2-40B4-BE49-F238E27FC236}">
                      <a16:creationId xmlns:a16="http://schemas.microsoft.com/office/drawing/2014/main" id="{E103728B-94B5-D54B-2D55-5374C7EAD837}"/>
                    </a:ext>
                  </a:extLst>
                </p14:cNvPr>
                <p14:cNvContentPartPr/>
                <p14:nvPr/>
              </p14:nvContentPartPr>
              <p14:xfrm>
                <a:off x="7015320" y="5544680"/>
                <a:ext cx="69120" cy="38160"/>
              </p14:xfrm>
            </p:contentPart>
          </mc:Choice>
          <mc:Fallback xmlns="">
            <p:pic>
              <p:nvPicPr>
                <p:cNvPr id="498" name="Freihand 497">
                  <a:extLst>
                    <a:ext uri="{FF2B5EF4-FFF2-40B4-BE49-F238E27FC236}">
                      <a16:creationId xmlns:a16="http://schemas.microsoft.com/office/drawing/2014/main" id="{E103728B-94B5-D54B-2D55-5374C7EAD837}"/>
                    </a:ext>
                  </a:extLst>
                </p:cNvPr>
                <p:cNvPicPr/>
                <p:nvPr/>
              </p:nvPicPr>
              <p:blipFill>
                <a:blip r:embed="rId810"/>
                <a:stretch>
                  <a:fillRect/>
                </a:stretch>
              </p:blipFill>
              <p:spPr>
                <a:xfrm>
                  <a:off x="7006320" y="5536040"/>
                  <a:ext cx="867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499" name="Freihand 498">
                  <a:extLst>
                    <a:ext uri="{FF2B5EF4-FFF2-40B4-BE49-F238E27FC236}">
                      <a16:creationId xmlns:a16="http://schemas.microsoft.com/office/drawing/2014/main" id="{B0C5A13F-8F00-0D6C-A068-2D0F98FC5A12}"/>
                    </a:ext>
                  </a:extLst>
                </p14:cNvPr>
                <p14:cNvContentPartPr/>
                <p14:nvPr/>
              </p14:nvContentPartPr>
              <p14:xfrm>
                <a:off x="7177680" y="5404640"/>
                <a:ext cx="193680" cy="181800"/>
              </p14:xfrm>
            </p:contentPart>
          </mc:Choice>
          <mc:Fallback xmlns="">
            <p:pic>
              <p:nvPicPr>
                <p:cNvPr id="499" name="Freihand 498">
                  <a:extLst>
                    <a:ext uri="{FF2B5EF4-FFF2-40B4-BE49-F238E27FC236}">
                      <a16:creationId xmlns:a16="http://schemas.microsoft.com/office/drawing/2014/main" id="{B0C5A13F-8F00-0D6C-A068-2D0F98FC5A12}"/>
                    </a:ext>
                  </a:extLst>
                </p:cNvPr>
                <p:cNvPicPr/>
                <p:nvPr/>
              </p:nvPicPr>
              <p:blipFill>
                <a:blip r:embed="rId812"/>
                <a:stretch>
                  <a:fillRect/>
                </a:stretch>
              </p:blipFill>
              <p:spPr>
                <a:xfrm>
                  <a:off x="7169040" y="5395640"/>
                  <a:ext cx="2113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813">
              <p14:nvContentPartPr>
                <p14:cNvPr id="501" name="Freihand 500">
                  <a:extLst>
                    <a:ext uri="{FF2B5EF4-FFF2-40B4-BE49-F238E27FC236}">
                      <a16:creationId xmlns:a16="http://schemas.microsoft.com/office/drawing/2014/main" id="{CC7D10BB-1D6F-3633-3C05-EE440A1EE649}"/>
                    </a:ext>
                  </a:extLst>
                </p14:cNvPr>
                <p14:cNvContentPartPr/>
                <p14:nvPr/>
              </p14:nvContentPartPr>
              <p14:xfrm>
                <a:off x="7386840" y="5307080"/>
                <a:ext cx="156600" cy="180720"/>
              </p14:xfrm>
            </p:contentPart>
          </mc:Choice>
          <mc:Fallback xmlns="">
            <p:pic>
              <p:nvPicPr>
                <p:cNvPr id="501" name="Freihand 500">
                  <a:extLst>
                    <a:ext uri="{FF2B5EF4-FFF2-40B4-BE49-F238E27FC236}">
                      <a16:creationId xmlns:a16="http://schemas.microsoft.com/office/drawing/2014/main" id="{CC7D10BB-1D6F-3633-3C05-EE440A1EE649}"/>
                    </a:ext>
                  </a:extLst>
                </p:cNvPr>
                <p:cNvPicPr/>
                <p:nvPr/>
              </p:nvPicPr>
              <p:blipFill>
                <a:blip r:embed="rId814"/>
                <a:stretch>
                  <a:fillRect/>
                </a:stretch>
              </p:blipFill>
              <p:spPr>
                <a:xfrm>
                  <a:off x="7377840" y="5298080"/>
                  <a:ext cx="1742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502" name="Freihand 501">
                  <a:extLst>
                    <a:ext uri="{FF2B5EF4-FFF2-40B4-BE49-F238E27FC236}">
                      <a16:creationId xmlns:a16="http://schemas.microsoft.com/office/drawing/2014/main" id="{CF39DEDD-7E52-8299-70FD-4CA5D9007D23}"/>
                    </a:ext>
                  </a:extLst>
                </p14:cNvPr>
                <p14:cNvContentPartPr/>
                <p14:nvPr/>
              </p14:nvContentPartPr>
              <p14:xfrm>
                <a:off x="7551720" y="5060480"/>
                <a:ext cx="279360" cy="330120"/>
              </p14:xfrm>
            </p:contentPart>
          </mc:Choice>
          <mc:Fallback xmlns="">
            <p:pic>
              <p:nvPicPr>
                <p:cNvPr id="502" name="Freihand 501">
                  <a:extLst>
                    <a:ext uri="{FF2B5EF4-FFF2-40B4-BE49-F238E27FC236}">
                      <a16:creationId xmlns:a16="http://schemas.microsoft.com/office/drawing/2014/main" id="{CF39DEDD-7E52-8299-70FD-4CA5D9007D23}"/>
                    </a:ext>
                  </a:extLst>
                </p:cNvPr>
                <p:cNvPicPr/>
                <p:nvPr/>
              </p:nvPicPr>
              <p:blipFill>
                <a:blip r:embed="rId816"/>
                <a:stretch>
                  <a:fillRect/>
                </a:stretch>
              </p:blipFill>
              <p:spPr>
                <a:xfrm>
                  <a:off x="7542720" y="5051840"/>
                  <a:ext cx="29700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503" name="Freihand 502">
                  <a:extLst>
                    <a:ext uri="{FF2B5EF4-FFF2-40B4-BE49-F238E27FC236}">
                      <a16:creationId xmlns:a16="http://schemas.microsoft.com/office/drawing/2014/main" id="{39E1D702-E150-9B8B-9859-7EF324A38945}"/>
                    </a:ext>
                  </a:extLst>
                </p14:cNvPr>
                <p14:cNvContentPartPr/>
                <p14:nvPr/>
              </p14:nvContentPartPr>
              <p14:xfrm>
                <a:off x="7819920" y="4973000"/>
                <a:ext cx="197280" cy="303480"/>
              </p14:xfrm>
            </p:contentPart>
          </mc:Choice>
          <mc:Fallback xmlns="">
            <p:pic>
              <p:nvPicPr>
                <p:cNvPr id="503" name="Freihand 502">
                  <a:extLst>
                    <a:ext uri="{FF2B5EF4-FFF2-40B4-BE49-F238E27FC236}">
                      <a16:creationId xmlns:a16="http://schemas.microsoft.com/office/drawing/2014/main" id="{39E1D702-E150-9B8B-9859-7EF324A38945}"/>
                    </a:ext>
                  </a:extLst>
                </p:cNvPr>
                <p:cNvPicPr/>
                <p:nvPr/>
              </p:nvPicPr>
              <p:blipFill>
                <a:blip r:embed="rId818"/>
                <a:stretch>
                  <a:fillRect/>
                </a:stretch>
              </p:blipFill>
              <p:spPr>
                <a:xfrm>
                  <a:off x="7810920" y="4964000"/>
                  <a:ext cx="214920" cy="32112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504" name="Freihand 503">
                  <a:extLst>
                    <a:ext uri="{FF2B5EF4-FFF2-40B4-BE49-F238E27FC236}">
                      <a16:creationId xmlns:a16="http://schemas.microsoft.com/office/drawing/2014/main" id="{5869F79E-6AC0-82C6-595E-DA32ED8C4EEC}"/>
                    </a:ext>
                  </a:extLst>
                </p14:cNvPr>
                <p14:cNvContentPartPr/>
                <p14:nvPr/>
              </p14:nvContentPartPr>
              <p14:xfrm>
                <a:off x="7988400" y="4964360"/>
                <a:ext cx="106920" cy="218160"/>
              </p14:xfrm>
            </p:contentPart>
          </mc:Choice>
          <mc:Fallback xmlns="">
            <p:pic>
              <p:nvPicPr>
                <p:cNvPr id="504" name="Freihand 503">
                  <a:extLst>
                    <a:ext uri="{FF2B5EF4-FFF2-40B4-BE49-F238E27FC236}">
                      <a16:creationId xmlns:a16="http://schemas.microsoft.com/office/drawing/2014/main" id="{5869F79E-6AC0-82C6-595E-DA32ED8C4EEC}"/>
                    </a:ext>
                  </a:extLst>
                </p:cNvPr>
                <p:cNvPicPr/>
                <p:nvPr/>
              </p:nvPicPr>
              <p:blipFill>
                <a:blip r:embed="rId820"/>
                <a:stretch>
                  <a:fillRect/>
                </a:stretch>
              </p:blipFill>
              <p:spPr>
                <a:xfrm>
                  <a:off x="7979400" y="4955720"/>
                  <a:ext cx="12456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505" name="Freihand 504">
                  <a:extLst>
                    <a:ext uri="{FF2B5EF4-FFF2-40B4-BE49-F238E27FC236}">
                      <a16:creationId xmlns:a16="http://schemas.microsoft.com/office/drawing/2014/main" id="{517C787B-4600-729F-E3BA-D64A5508F72A}"/>
                    </a:ext>
                  </a:extLst>
                </p14:cNvPr>
                <p14:cNvContentPartPr/>
                <p14:nvPr/>
              </p14:nvContentPartPr>
              <p14:xfrm>
                <a:off x="8133840" y="4926200"/>
                <a:ext cx="121320" cy="142200"/>
              </p14:xfrm>
            </p:contentPart>
          </mc:Choice>
          <mc:Fallback xmlns="">
            <p:pic>
              <p:nvPicPr>
                <p:cNvPr id="505" name="Freihand 504">
                  <a:extLst>
                    <a:ext uri="{FF2B5EF4-FFF2-40B4-BE49-F238E27FC236}">
                      <a16:creationId xmlns:a16="http://schemas.microsoft.com/office/drawing/2014/main" id="{517C787B-4600-729F-E3BA-D64A5508F72A}"/>
                    </a:ext>
                  </a:extLst>
                </p:cNvPr>
                <p:cNvPicPr/>
                <p:nvPr/>
              </p:nvPicPr>
              <p:blipFill>
                <a:blip r:embed="rId822"/>
                <a:stretch>
                  <a:fillRect/>
                </a:stretch>
              </p:blipFill>
              <p:spPr>
                <a:xfrm>
                  <a:off x="8125200" y="4917200"/>
                  <a:ext cx="1389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23">
              <p14:nvContentPartPr>
                <p14:cNvPr id="506" name="Freihand 505">
                  <a:extLst>
                    <a:ext uri="{FF2B5EF4-FFF2-40B4-BE49-F238E27FC236}">
                      <a16:creationId xmlns:a16="http://schemas.microsoft.com/office/drawing/2014/main" id="{7F03DF19-4376-6F81-D76F-95966E7340F0}"/>
                    </a:ext>
                  </a:extLst>
                </p14:cNvPr>
                <p14:cNvContentPartPr/>
                <p14:nvPr/>
              </p14:nvContentPartPr>
              <p14:xfrm>
                <a:off x="8278920" y="4813880"/>
                <a:ext cx="158760" cy="207360"/>
              </p14:xfrm>
            </p:contentPart>
          </mc:Choice>
          <mc:Fallback xmlns="">
            <p:pic>
              <p:nvPicPr>
                <p:cNvPr id="506" name="Freihand 505">
                  <a:extLst>
                    <a:ext uri="{FF2B5EF4-FFF2-40B4-BE49-F238E27FC236}">
                      <a16:creationId xmlns:a16="http://schemas.microsoft.com/office/drawing/2014/main" id="{7F03DF19-4376-6F81-D76F-95966E7340F0}"/>
                    </a:ext>
                  </a:extLst>
                </p:cNvPr>
                <p:cNvPicPr/>
                <p:nvPr/>
              </p:nvPicPr>
              <p:blipFill>
                <a:blip r:embed="rId824"/>
                <a:stretch>
                  <a:fillRect/>
                </a:stretch>
              </p:blipFill>
              <p:spPr>
                <a:xfrm>
                  <a:off x="8270280" y="4805240"/>
                  <a:ext cx="17640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507" name="Freihand 506">
                  <a:extLst>
                    <a:ext uri="{FF2B5EF4-FFF2-40B4-BE49-F238E27FC236}">
                      <a16:creationId xmlns:a16="http://schemas.microsoft.com/office/drawing/2014/main" id="{E0A282C4-DE84-5D55-C9B1-3AEBF41AD92C}"/>
                    </a:ext>
                  </a:extLst>
                </p14:cNvPr>
                <p14:cNvContentPartPr/>
                <p14:nvPr/>
              </p14:nvContentPartPr>
              <p14:xfrm>
                <a:off x="8415360" y="4744040"/>
                <a:ext cx="125640" cy="66600"/>
              </p14:xfrm>
            </p:contentPart>
          </mc:Choice>
          <mc:Fallback xmlns="">
            <p:pic>
              <p:nvPicPr>
                <p:cNvPr id="507" name="Freihand 506">
                  <a:extLst>
                    <a:ext uri="{FF2B5EF4-FFF2-40B4-BE49-F238E27FC236}">
                      <a16:creationId xmlns:a16="http://schemas.microsoft.com/office/drawing/2014/main" id="{E0A282C4-DE84-5D55-C9B1-3AEBF41AD92C}"/>
                    </a:ext>
                  </a:extLst>
                </p:cNvPr>
                <p:cNvPicPr/>
                <p:nvPr/>
              </p:nvPicPr>
              <p:blipFill>
                <a:blip r:embed="rId826"/>
                <a:stretch>
                  <a:fillRect/>
                </a:stretch>
              </p:blipFill>
              <p:spPr>
                <a:xfrm>
                  <a:off x="8406360" y="4735040"/>
                  <a:ext cx="143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509" name="Freihand 508">
                  <a:extLst>
                    <a:ext uri="{FF2B5EF4-FFF2-40B4-BE49-F238E27FC236}">
                      <a16:creationId xmlns:a16="http://schemas.microsoft.com/office/drawing/2014/main" id="{3F7D9C7A-F9A4-645B-45CA-ECB6D3C42A3A}"/>
                    </a:ext>
                  </a:extLst>
                </p14:cNvPr>
                <p14:cNvContentPartPr/>
                <p14:nvPr/>
              </p14:nvContentPartPr>
              <p14:xfrm>
                <a:off x="8447040" y="4715960"/>
                <a:ext cx="93960" cy="196560"/>
              </p14:xfrm>
            </p:contentPart>
          </mc:Choice>
          <mc:Fallback xmlns="">
            <p:pic>
              <p:nvPicPr>
                <p:cNvPr id="509" name="Freihand 508">
                  <a:extLst>
                    <a:ext uri="{FF2B5EF4-FFF2-40B4-BE49-F238E27FC236}">
                      <a16:creationId xmlns:a16="http://schemas.microsoft.com/office/drawing/2014/main" id="{3F7D9C7A-F9A4-645B-45CA-ECB6D3C42A3A}"/>
                    </a:ext>
                  </a:extLst>
                </p:cNvPr>
                <p:cNvPicPr/>
                <p:nvPr/>
              </p:nvPicPr>
              <p:blipFill>
                <a:blip r:embed="rId828"/>
                <a:stretch>
                  <a:fillRect/>
                </a:stretch>
              </p:blipFill>
              <p:spPr>
                <a:xfrm>
                  <a:off x="8438400" y="4707320"/>
                  <a:ext cx="111600" cy="2142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510" name="Freihand 509">
                  <a:extLst>
                    <a:ext uri="{FF2B5EF4-FFF2-40B4-BE49-F238E27FC236}">
                      <a16:creationId xmlns:a16="http://schemas.microsoft.com/office/drawing/2014/main" id="{B45614E4-D154-E86A-6EB4-4C6CE99AFE32}"/>
                    </a:ext>
                  </a:extLst>
                </p14:cNvPr>
                <p14:cNvContentPartPr/>
                <p14:nvPr/>
              </p14:nvContentPartPr>
              <p14:xfrm>
                <a:off x="8482680" y="4595000"/>
                <a:ext cx="149760" cy="386280"/>
              </p14:xfrm>
            </p:contentPart>
          </mc:Choice>
          <mc:Fallback xmlns="">
            <p:pic>
              <p:nvPicPr>
                <p:cNvPr id="510" name="Freihand 509">
                  <a:extLst>
                    <a:ext uri="{FF2B5EF4-FFF2-40B4-BE49-F238E27FC236}">
                      <a16:creationId xmlns:a16="http://schemas.microsoft.com/office/drawing/2014/main" id="{B45614E4-D154-E86A-6EB4-4C6CE99AFE32}"/>
                    </a:ext>
                  </a:extLst>
                </p:cNvPr>
                <p:cNvPicPr/>
                <p:nvPr/>
              </p:nvPicPr>
              <p:blipFill>
                <a:blip r:embed="rId830"/>
                <a:stretch>
                  <a:fillRect/>
                </a:stretch>
              </p:blipFill>
              <p:spPr>
                <a:xfrm>
                  <a:off x="8474040" y="4586360"/>
                  <a:ext cx="16740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512" name="Freihand 511">
                  <a:extLst>
                    <a:ext uri="{FF2B5EF4-FFF2-40B4-BE49-F238E27FC236}">
                      <a16:creationId xmlns:a16="http://schemas.microsoft.com/office/drawing/2014/main" id="{7301B144-94A6-49F5-E7E4-EC5AF150F3B7}"/>
                    </a:ext>
                  </a:extLst>
                </p14:cNvPr>
                <p14:cNvContentPartPr/>
                <p14:nvPr/>
              </p14:nvContentPartPr>
              <p14:xfrm>
                <a:off x="6444000" y="6293480"/>
                <a:ext cx="279720" cy="114480"/>
              </p14:xfrm>
            </p:contentPart>
          </mc:Choice>
          <mc:Fallback xmlns="">
            <p:pic>
              <p:nvPicPr>
                <p:cNvPr id="512" name="Freihand 511">
                  <a:extLst>
                    <a:ext uri="{FF2B5EF4-FFF2-40B4-BE49-F238E27FC236}">
                      <a16:creationId xmlns:a16="http://schemas.microsoft.com/office/drawing/2014/main" id="{7301B144-94A6-49F5-E7E4-EC5AF150F3B7}"/>
                    </a:ext>
                  </a:extLst>
                </p:cNvPr>
                <p:cNvPicPr/>
                <p:nvPr/>
              </p:nvPicPr>
              <p:blipFill>
                <a:blip r:embed="rId832"/>
                <a:stretch>
                  <a:fillRect/>
                </a:stretch>
              </p:blipFill>
              <p:spPr>
                <a:xfrm>
                  <a:off x="6435000" y="6284480"/>
                  <a:ext cx="29736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513" name="Freihand 512">
                  <a:extLst>
                    <a:ext uri="{FF2B5EF4-FFF2-40B4-BE49-F238E27FC236}">
                      <a16:creationId xmlns:a16="http://schemas.microsoft.com/office/drawing/2014/main" id="{2F96D799-C037-9FCF-1EBA-8DFE1CA0306F}"/>
                    </a:ext>
                  </a:extLst>
                </p14:cNvPr>
                <p14:cNvContentPartPr/>
                <p14:nvPr/>
              </p14:nvContentPartPr>
              <p14:xfrm>
                <a:off x="6543000" y="6386000"/>
                <a:ext cx="195840" cy="53280"/>
              </p14:xfrm>
            </p:contentPart>
          </mc:Choice>
          <mc:Fallback xmlns="">
            <p:pic>
              <p:nvPicPr>
                <p:cNvPr id="513" name="Freihand 512">
                  <a:extLst>
                    <a:ext uri="{FF2B5EF4-FFF2-40B4-BE49-F238E27FC236}">
                      <a16:creationId xmlns:a16="http://schemas.microsoft.com/office/drawing/2014/main" id="{2F96D799-C037-9FCF-1EBA-8DFE1CA0306F}"/>
                    </a:ext>
                  </a:extLst>
                </p:cNvPr>
                <p:cNvPicPr/>
                <p:nvPr/>
              </p:nvPicPr>
              <p:blipFill>
                <a:blip r:embed="rId834"/>
                <a:stretch>
                  <a:fillRect/>
                </a:stretch>
              </p:blipFill>
              <p:spPr>
                <a:xfrm>
                  <a:off x="6534000" y="6377360"/>
                  <a:ext cx="213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515" name="Freihand 514">
                  <a:extLst>
                    <a:ext uri="{FF2B5EF4-FFF2-40B4-BE49-F238E27FC236}">
                      <a16:creationId xmlns:a16="http://schemas.microsoft.com/office/drawing/2014/main" id="{C8681636-FA45-752E-BF5F-DE8EB0D145AD}"/>
                    </a:ext>
                  </a:extLst>
                </p14:cNvPr>
                <p14:cNvContentPartPr/>
                <p14:nvPr/>
              </p14:nvContentPartPr>
              <p14:xfrm>
                <a:off x="6882120" y="6113480"/>
                <a:ext cx="123840" cy="269640"/>
              </p14:xfrm>
            </p:contentPart>
          </mc:Choice>
          <mc:Fallback xmlns="">
            <p:pic>
              <p:nvPicPr>
                <p:cNvPr id="515" name="Freihand 514">
                  <a:extLst>
                    <a:ext uri="{FF2B5EF4-FFF2-40B4-BE49-F238E27FC236}">
                      <a16:creationId xmlns:a16="http://schemas.microsoft.com/office/drawing/2014/main" id="{C8681636-FA45-752E-BF5F-DE8EB0D145AD}"/>
                    </a:ext>
                  </a:extLst>
                </p:cNvPr>
                <p:cNvPicPr/>
                <p:nvPr/>
              </p:nvPicPr>
              <p:blipFill>
                <a:blip r:embed="rId836"/>
                <a:stretch>
                  <a:fillRect/>
                </a:stretch>
              </p:blipFill>
              <p:spPr>
                <a:xfrm>
                  <a:off x="6873480" y="6104840"/>
                  <a:ext cx="14148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516" name="Freihand 515">
                  <a:extLst>
                    <a:ext uri="{FF2B5EF4-FFF2-40B4-BE49-F238E27FC236}">
                      <a16:creationId xmlns:a16="http://schemas.microsoft.com/office/drawing/2014/main" id="{BF3E3D39-A74C-3B15-3429-D5D4AA28A5A1}"/>
                    </a:ext>
                  </a:extLst>
                </p14:cNvPr>
                <p14:cNvContentPartPr/>
                <p14:nvPr/>
              </p14:nvContentPartPr>
              <p14:xfrm>
                <a:off x="6982560" y="6001880"/>
                <a:ext cx="240480" cy="240480"/>
              </p14:xfrm>
            </p:contentPart>
          </mc:Choice>
          <mc:Fallback xmlns="">
            <p:pic>
              <p:nvPicPr>
                <p:cNvPr id="516" name="Freihand 515">
                  <a:extLst>
                    <a:ext uri="{FF2B5EF4-FFF2-40B4-BE49-F238E27FC236}">
                      <a16:creationId xmlns:a16="http://schemas.microsoft.com/office/drawing/2014/main" id="{BF3E3D39-A74C-3B15-3429-D5D4AA28A5A1}"/>
                    </a:ext>
                  </a:extLst>
                </p:cNvPr>
                <p:cNvPicPr/>
                <p:nvPr/>
              </p:nvPicPr>
              <p:blipFill>
                <a:blip r:embed="rId838"/>
                <a:stretch>
                  <a:fillRect/>
                </a:stretch>
              </p:blipFill>
              <p:spPr>
                <a:xfrm>
                  <a:off x="6973560" y="5993240"/>
                  <a:ext cx="25812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517" name="Freihand 516">
                  <a:extLst>
                    <a:ext uri="{FF2B5EF4-FFF2-40B4-BE49-F238E27FC236}">
                      <a16:creationId xmlns:a16="http://schemas.microsoft.com/office/drawing/2014/main" id="{D0E1DCC5-20E4-D52A-D963-0DE078675D80}"/>
                    </a:ext>
                  </a:extLst>
                </p14:cNvPr>
                <p14:cNvContentPartPr/>
                <p14:nvPr/>
              </p14:nvContentPartPr>
              <p14:xfrm>
                <a:off x="7195320" y="5850680"/>
                <a:ext cx="146160" cy="218520"/>
              </p14:xfrm>
            </p:contentPart>
          </mc:Choice>
          <mc:Fallback xmlns="">
            <p:pic>
              <p:nvPicPr>
                <p:cNvPr id="517" name="Freihand 516">
                  <a:extLst>
                    <a:ext uri="{FF2B5EF4-FFF2-40B4-BE49-F238E27FC236}">
                      <a16:creationId xmlns:a16="http://schemas.microsoft.com/office/drawing/2014/main" id="{D0E1DCC5-20E4-D52A-D963-0DE078675D80}"/>
                    </a:ext>
                  </a:extLst>
                </p:cNvPr>
                <p:cNvPicPr/>
                <p:nvPr/>
              </p:nvPicPr>
              <p:blipFill>
                <a:blip r:embed="rId840"/>
                <a:stretch>
                  <a:fillRect/>
                </a:stretch>
              </p:blipFill>
              <p:spPr>
                <a:xfrm>
                  <a:off x="7186320" y="5841680"/>
                  <a:ext cx="16380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518" name="Freihand 517">
                  <a:extLst>
                    <a:ext uri="{FF2B5EF4-FFF2-40B4-BE49-F238E27FC236}">
                      <a16:creationId xmlns:a16="http://schemas.microsoft.com/office/drawing/2014/main" id="{8AC53996-FBF5-8C04-3AEB-1946D0DCC03C}"/>
                    </a:ext>
                  </a:extLst>
                </p14:cNvPr>
                <p14:cNvContentPartPr/>
                <p14:nvPr/>
              </p14:nvContentPartPr>
              <p14:xfrm>
                <a:off x="7232040" y="5896760"/>
                <a:ext cx="283680" cy="173160"/>
              </p14:xfrm>
            </p:contentPart>
          </mc:Choice>
          <mc:Fallback xmlns="">
            <p:pic>
              <p:nvPicPr>
                <p:cNvPr id="518" name="Freihand 517">
                  <a:extLst>
                    <a:ext uri="{FF2B5EF4-FFF2-40B4-BE49-F238E27FC236}">
                      <a16:creationId xmlns:a16="http://schemas.microsoft.com/office/drawing/2014/main" id="{8AC53996-FBF5-8C04-3AEB-1946D0DCC03C}"/>
                    </a:ext>
                  </a:extLst>
                </p:cNvPr>
                <p:cNvPicPr/>
                <p:nvPr/>
              </p:nvPicPr>
              <p:blipFill>
                <a:blip r:embed="rId842"/>
                <a:stretch>
                  <a:fillRect/>
                </a:stretch>
              </p:blipFill>
              <p:spPr>
                <a:xfrm>
                  <a:off x="7223400" y="5887760"/>
                  <a:ext cx="30132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519" name="Freihand 518">
                  <a:extLst>
                    <a:ext uri="{FF2B5EF4-FFF2-40B4-BE49-F238E27FC236}">
                      <a16:creationId xmlns:a16="http://schemas.microsoft.com/office/drawing/2014/main" id="{1D7E0D56-916F-8879-ACDF-C9FBEF745AA0}"/>
                    </a:ext>
                  </a:extLst>
                </p14:cNvPr>
                <p14:cNvContentPartPr/>
                <p14:nvPr/>
              </p14:nvContentPartPr>
              <p14:xfrm>
                <a:off x="7490520" y="5712440"/>
                <a:ext cx="100440" cy="170280"/>
              </p14:xfrm>
            </p:contentPart>
          </mc:Choice>
          <mc:Fallback xmlns="">
            <p:pic>
              <p:nvPicPr>
                <p:cNvPr id="519" name="Freihand 518">
                  <a:extLst>
                    <a:ext uri="{FF2B5EF4-FFF2-40B4-BE49-F238E27FC236}">
                      <a16:creationId xmlns:a16="http://schemas.microsoft.com/office/drawing/2014/main" id="{1D7E0D56-916F-8879-ACDF-C9FBEF745AA0}"/>
                    </a:ext>
                  </a:extLst>
                </p:cNvPr>
                <p:cNvPicPr/>
                <p:nvPr/>
              </p:nvPicPr>
              <p:blipFill>
                <a:blip r:embed="rId844"/>
                <a:stretch>
                  <a:fillRect/>
                </a:stretch>
              </p:blipFill>
              <p:spPr>
                <a:xfrm>
                  <a:off x="7481520" y="5703800"/>
                  <a:ext cx="1180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520" name="Freihand 519">
                  <a:extLst>
                    <a:ext uri="{FF2B5EF4-FFF2-40B4-BE49-F238E27FC236}">
                      <a16:creationId xmlns:a16="http://schemas.microsoft.com/office/drawing/2014/main" id="{A75423E5-A326-A09D-D5F3-FE073486FB3B}"/>
                    </a:ext>
                  </a:extLst>
                </p14:cNvPr>
                <p14:cNvContentPartPr/>
                <p14:nvPr/>
              </p14:nvContentPartPr>
              <p14:xfrm>
                <a:off x="7552080" y="5602640"/>
                <a:ext cx="230040" cy="235080"/>
              </p14:xfrm>
            </p:contentPart>
          </mc:Choice>
          <mc:Fallback xmlns="">
            <p:pic>
              <p:nvPicPr>
                <p:cNvPr id="520" name="Freihand 519">
                  <a:extLst>
                    <a:ext uri="{FF2B5EF4-FFF2-40B4-BE49-F238E27FC236}">
                      <a16:creationId xmlns:a16="http://schemas.microsoft.com/office/drawing/2014/main" id="{A75423E5-A326-A09D-D5F3-FE073486FB3B}"/>
                    </a:ext>
                  </a:extLst>
                </p:cNvPr>
                <p:cNvPicPr/>
                <p:nvPr/>
              </p:nvPicPr>
              <p:blipFill>
                <a:blip r:embed="rId846"/>
                <a:stretch>
                  <a:fillRect/>
                </a:stretch>
              </p:blipFill>
              <p:spPr>
                <a:xfrm>
                  <a:off x="7543080" y="5594000"/>
                  <a:ext cx="24768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522" name="Freihand 521">
                  <a:extLst>
                    <a:ext uri="{FF2B5EF4-FFF2-40B4-BE49-F238E27FC236}">
                      <a16:creationId xmlns:a16="http://schemas.microsoft.com/office/drawing/2014/main" id="{42351E13-D8E8-F92A-D71D-8161DFF400D7}"/>
                    </a:ext>
                  </a:extLst>
                </p14:cNvPr>
                <p14:cNvContentPartPr/>
                <p14:nvPr/>
              </p14:nvContentPartPr>
              <p14:xfrm>
                <a:off x="5432040" y="4622720"/>
                <a:ext cx="3352320" cy="1502640"/>
              </p14:xfrm>
            </p:contentPart>
          </mc:Choice>
          <mc:Fallback xmlns="">
            <p:pic>
              <p:nvPicPr>
                <p:cNvPr id="522" name="Freihand 521">
                  <a:extLst>
                    <a:ext uri="{FF2B5EF4-FFF2-40B4-BE49-F238E27FC236}">
                      <a16:creationId xmlns:a16="http://schemas.microsoft.com/office/drawing/2014/main" id="{42351E13-D8E8-F92A-D71D-8161DFF400D7}"/>
                    </a:ext>
                  </a:extLst>
                </p:cNvPr>
                <p:cNvPicPr/>
                <p:nvPr/>
              </p:nvPicPr>
              <p:blipFill>
                <a:blip r:embed="rId848"/>
                <a:stretch>
                  <a:fillRect/>
                </a:stretch>
              </p:blipFill>
              <p:spPr>
                <a:xfrm>
                  <a:off x="5423400" y="4614080"/>
                  <a:ext cx="3369960" cy="1520280"/>
                </a:xfrm>
                <a:prstGeom prst="rect">
                  <a:avLst/>
                </a:prstGeom>
              </p:spPr>
            </p:pic>
          </mc:Fallback>
        </mc:AlternateContent>
      </p:grpSp>
      <p:grpSp>
        <p:nvGrpSpPr>
          <p:cNvPr id="547" name="Gruppieren 546">
            <a:extLst>
              <a:ext uri="{FF2B5EF4-FFF2-40B4-BE49-F238E27FC236}">
                <a16:creationId xmlns:a16="http://schemas.microsoft.com/office/drawing/2014/main" id="{850286F7-0BA0-B81C-FE7B-689E0242CDE8}"/>
              </a:ext>
            </a:extLst>
          </p:cNvPr>
          <p:cNvGrpSpPr/>
          <p:nvPr/>
        </p:nvGrpSpPr>
        <p:grpSpPr>
          <a:xfrm>
            <a:off x="8143200" y="3263720"/>
            <a:ext cx="3548880" cy="1341360"/>
            <a:chOff x="8143200" y="3263720"/>
            <a:chExt cx="3548880" cy="1341360"/>
          </a:xfrm>
        </p:grpSpPr>
        <mc:AlternateContent xmlns:mc="http://schemas.openxmlformats.org/markup-compatibility/2006" xmlns:p14="http://schemas.microsoft.com/office/powerpoint/2010/main">
          <mc:Choice Requires="p14">
            <p:contentPart p14:bwMode="auto" r:id="rId849">
              <p14:nvContentPartPr>
                <p14:cNvPr id="524" name="Freihand 523">
                  <a:extLst>
                    <a:ext uri="{FF2B5EF4-FFF2-40B4-BE49-F238E27FC236}">
                      <a16:creationId xmlns:a16="http://schemas.microsoft.com/office/drawing/2014/main" id="{D3E53FE6-B199-96F4-4F54-17ED6C308BA8}"/>
                    </a:ext>
                  </a:extLst>
                </p14:cNvPr>
                <p14:cNvContentPartPr/>
                <p14:nvPr/>
              </p14:nvContentPartPr>
              <p14:xfrm>
                <a:off x="8143200" y="3930440"/>
                <a:ext cx="387720" cy="674640"/>
              </p14:xfrm>
            </p:contentPart>
          </mc:Choice>
          <mc:Fallback xmlns="">
            <p:pic>
              <p:nvPicPr>
                <p:cNvPr id="524" name="Freihand 523">
                  <a:extLst>
                    <a:ext uri="{FF2B5EF4-FFF2-40B4-BE49-F238E27FC236}">
                      <a16:creationId xmlns:a16="http://schemas.microsoft.com/office/drawing/2014/main" id="{D3E53FE6-B199-96F4-4F54-17ED6C308BA8}"/>
                    </a:ext>
                  </a:extLst>
                </p:cNvPr>
                <p:cNvPicPr/>
                <p:nvPr/>
              </p:nvPicPr>
              <p:blipFill>
                <a:blip r:embed="rId850"/>
                <a:stretch>
                  <a:fillRect/>
                </a:stretch>
              </p:blipFill>
              <p:spPr>
                <a:xfrm>
                  <a:off x="8134200" y="3921440"/>
                  <a:ext cx="40536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525" name="Freihand 524">
                  <a:extLst>
                    <a:ext uri="{FF2B5EF4-FFF2-40B4-BE49-F238E27FC236}">
                      <a16:creationId xmlns:a16="http://schemas.microsoft.com/office/drawing/2014/main" id="{7FD5F22F-4747-1E01-BA5D-3CB800D9054C}"/>
                    </a:ext>
                  </a:extLst>
                </p14:cNvPr>
                <p14:cNvContentPartPr/>
                <p14:nvPr/>
              </p14:nvContentPartPr>
              <p14:xfrm>
                <a:off x="8391960" y="3691400"/>
                <a:ext cx="233280" cy="289800"/>
              </p14:xfrm>
            </p:contentPart>
          </mc:Choice>
          <mc:Fallback xmlns="">
            <p:pic>
              <p:nvPicPr>
                <p:cNvPr id="525" name="Freihand 524">
                  <a:extLst>
                    <a:ext uri="{FF2B5EF4-FFF2-40B4-BE49-F238E27FC236}">
                      <a16:creationId xmlns:a16="http://schemas.microsoft.com/office/drawing/2014/main" id="{7FD5F22F-4747-1E01-BA5D-3CB800D9054C}"/>
                    </a:ext>
                  </a:extLst>
                </p:cNvPr>
                <p:cNvPicPr/>
                <p:nvPr/>
              </p:nvPicPr>
              <p:blipFill>
                <a:blip r:embed="rId852"/>
                <a:stretch>
                  <a:fillRect/>
                </a:stretch>
              </p:blipFill>
              <p:spPr>
                <a:xfrm>
                  <a:off x="8382960" y="3682760"/>
                  <a:ext cx="25092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526" name="Freihand 525">
                  <a:extLst>
                    <a:ext uri="{FF2B5EF4-FFF2-40B4-BE49-F238E27FC236}">
                      <a16:creationId xmlns:a16="http://schemas.microsoft.com/office/drawing/2014/main" id="{DC1F3EDF-DDDF-4E1F-EC26-DF6EEACE3DFA}"/>
                    </a:ext>
                  </a:extLst>
                </p14:cNvPr>
                <p14:cNvContentPartPr/>
                <p14:nvPr/>
              </p14:nvContentPartPr>
              <p14:xfrm>
                <a:off x="8838720" y="3605000"/>
                <a:ext cx="120240" cy="252720"/>
              </p14:xfrm>
            </p:contentPart>
          </mc:Choice>
          <mc:Fallback xmlns="">
            <p:pic>
              <p:nvPicPr>
                <p:cNvPr id="526" name="Freihand 525">
                  <a:extLst>
                    <a:ext uri="{FF2B5EF4-FFF2-40B4-BE49-F238E27FC236}">
                      <a16:creationId xmlns:a16="http://schemas.microsoft.com/office/drawing/2014/main" id="{DC1F3EDF-DDDF-4E1F-EC26-DF6EEACE3DFA}"/>
                    </a:ext>
                  </a:extLst>
                </p:cNvPr>
                <p:cNvPicPr/>
                <p:nvPr/>
              </p:nvPicPr>
              <p:blipFill>
                <a:blip r:embed="rId854"/>
                <a:stretch>
                  <a:fillRect/>
                </a:stretch>
              </p:blipFill>
              <p:spPr>
                <a:xfrm>
                  <a:off x="8830080" y="3596000"/>
                  <a:ext cx="13788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855">
              <p14:nvContentPartPr>
                <p14:cNvPr id="527" name="Freihand 526">
                  <a:extLst>
                    <a:ext uri="{FF2B5EF4-FFF2-40B4-BE49-F238E27FC236}">
                      <a16:creationId xmlns:a16="http://schemas.microsoft.com/office/drawing/2014/main" id="{F9520EA8-209A-8334-D60B-745FB944367F}"/>
                    </a:ext>
                  </a:extLst>
                </p14:cNvPr>
                <p14:cNvContentPartPr/>
                <p14:nvPr/>
              </p14:nvContentPartPr>
              <p14:xfrm>
                <a:off x="9123480" y="3563240"/>
                <a:ext cx="107640" cy="202680"/>
              </p14:xfrm>
            </p:contentPart>
          </mc:Choice>
          <mc:Fallback xmlns="">
            <p:pic>
              <p:nvPicPr>
                <p:cNvPr id="527" name="Freihand 526">
                  <a:extLst>
                    <a:ext uri="{FF2B5EF4-FFF2-40B4-BE49-F238E27FC236}">
                      <a16:creationId xmlns:a16="http://schemas.microsoft.com/office/drawing/2014/main" id="{F9520EA8-209A-8334-D60B-745FB944367F}"/>
                    </a:ext>
                  </a:extLst>
                </p:cNvPr>
                <p:cNvPicPr/>
                <p:nvPr/>
              </p:nvPicPr>
              <p:blipFill>
                <a:blip r:embed="rId856"/>
                <a:stretch>
                  <a:fillRect/>
                </a:stretch>
              </p:blipFill>
              <p:spPr>
                <a:xfrm>
                  <a:off x="9114840" y="3554600"/>
                  <a:ext cx="1252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528" name="Freihand 527">
                  <a:extLst>
                    <a:ext uri="{FF2B5EF4-FFF2-40B4-BE49-F238E27FC236}">
                      <a16:creationId xmlns:a16="http://schemas.microsoft.com/office/drawing/2014/main" id="{00696D7B-3CCB-18A8-BDA2-E0AAF42306C7}"/>
                    </a:ext>
                  </a:extLst>
                </p14:cNvPr>
                <p14:cNvContentPartPr/>
                <p14:nvPr/>
              </p14:nvContentPartPr>
              <p14:xfrm>
                <a:off x="9317880" y="3510320"/>
                <a:ext cx="180000" cy="188280"/>
              </p14:xfrm>
            </p:contentPart>
          </mc:Choice>
          <mc:Fallback xmlns="">
            <p:pic>
              <p:nvPicPr>
                <p:cNvPr id="528" name="Freihand 527">
                  <a:extLst>
                    <a:ext uri="{FF2B5EF4-FFF2-40B4-BE49-F238E27FC236}">
                      <a16:creationId xmlns:a16="http://schemas.microsoft.com/office/drawing/2014/main" id="{00696D7B-3CCB-18A8-BDA2-E0AAF42306C7}"/>
                    </a:ext>
                  </a:extLst>
                </p:cNvPr>
                <p:cNvPicPr/>
                <p:nvPr/>
              </p:nvPicPr>
              <p:blipFill>
                <a:blip r:embed="rId858"/>
                <a:stretch>
                  <a:fillRect/>
                </a:stretch>
              </p:blipFill>
              <p:spPr>
                <a:xfrm>
                  <a:off x="9308880" y="3501680"/>
                  <a:ext cx="197640" cy="20592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529" name="Freihand 528">
                  <a:extLst>
                    <a:ext uri="{FF2B5EF4-FFF2-40B4-BE49-F238E27FC236}">
                      <a16:creationId xmlns:a16="http://schemas.microsoft.com/office/drawing/2014/main" id="{AB346BA8-A8AB-D879-6AE7-C733660D51C1}"/>
                    </a:ext>
                  </a:extLst>
                </p14:cNvPr>
                <p14:cNvContentPartPr/>
                <p14:nvPr/>
              </p14:nvContentPartPr>
              <p14:xfrm>
                <a:off x="8666280" y="3420320"/>
                <a:ext cx="973440" cy="523800"/>
              </p14:xfrm>
            </p:contentPart>
          </mc:Choice>
          <mc:Fallback xmlns="">
            <p:pic>
              <p:nvPicPr>
                <p:cNvPr id="529" name="Freihand 528">
                  <a:extLst>
                    <a:ext uri="{FF2B5EF4-FFF2-40B4-BE49-F238E27FC236}">
                      <a16:creationId xmlns:a16="http://schemas.microsoft.com/office/drawing/2014/main" id="{AB346BA8-A8AB-D879-6AE7-C733660D51C1}"/>
                    </a:ext>
                  </a:extLst>
                </p:cNvPr>
                <p:cNvPicPr/>
                <p:nvPr/>
              </p:nvPicPr>
              <p:blipFill>
                <a:blip r:embed="rId860"/>
                <a:stretch>
                  <a:fillRect/>
                </a:stretch>
              </p:blipFill>
              <p:spPr>
                <a:xfrm>
                  <a:off x="8657640" y="3411320"/>
                  <a:ext cx="99108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861">
              <p14:nvContentPartPr>
                <p14:cNvPr id="530" name="Freihand 529">
                  <a:extLst>
                    <a:ext uri="{FF2B5EF4-FFF2-40B4-BE49-F238E27FC236}">
                      <a16:creationId xmlns:a16="http://schemas.microsoft.com/office/drawing/2014/main" id="{633FC13D-CDA4-A04A-1000-AAA51BFB67EA}"/>
                    </a:ext>
                  </a:extLst>
                </p14:cNvPr>
                <p14:cNvContentPartPr/>
                <p14:nvPr/>
              </p14:nvContentPartPr>
              <p14:xfrm>
                <a:off x="9515520" y="3263720"/>
                <a:ext cx="238680" cy="138960"/>
              </p14:xfrm>
            </p:contentPart>
          </mc:Choice>
          <mc:Fallback xmlns="">
            <p:pic>
              <p:nvPicPr>
                <p:cNvPr id="530" name="Freihand 529">
                  <a:extLst>
                    <a:ext uri="{FF2B5EF4-FFF2-40B4-BE49-F238E27FC236}">
                      <a16:creationId xmlns:a16="http://schemas.microsoft.com/office/drawing/2014/main" id="{633FC13D-CDA4-A04A-1000-AAA51BFB67EA}"/>
                    </a:ext>
                  </a:extLst>
                </p:cNvPr>
                <p:cNvPicPr/>
                <p:nvPr/>
              </p:nvPicPr>
              <p:blipFill>
                <a:blip r:embed="rId862"/>
                <a:stretch>
                  <a:fillRect/>
                </a:stretch>
              </p:blipFill>
              <p:spPr>
                <a:xfrm>
                  <a:off x="9506520" y="3254720"/>
                  <a:ext cx="2563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532" name="Freihand 531">
                  <a:extLst>
                    <a:ext uri="{FF2B5EF4-FFF2-40B4-BE49-F238E27FC236}">
                      <a16:creationId xmlns:a16="http://schemas.microsoft.com/office/drawing/2014/main" id="{911889C9-57CB-977C-07BD-94D45B2E17BC}"/>
                    </a:ext>
                  </a:extLst>
                </p14:cNvPr>
                <p14:cNvContentPartPr/>
                <p14:nvPr/>
              </p14:nvContentPartPr>
              <p14:xfrm>
                <a:off x="8421840" y="4084520"/>
                <a:ext cx="170280" cy="328320"/>
              </p14:xfrm>
            </p:contentPart>
          </mc:Choice>
          <mc:Fallback xmlns="">
            <p:pic>
              <p:nvPicPr>
                <p:cNvPr id="532" name="Freihand 531">
                  <a:extLst>
                    <a:ext uri="{FF2B5EF4-FFF2-40B4-BE49-F238E27FC236}">
                      <a16:creationId xmlns:a16="http://schemas.microsoft.com/office/drawing/2014/main" id="{911889C9-57CB-977C-07BD-94D45B2E17BC}"/>
                    </a:ext>
                  </a:extLst>
                </p:cNvPr>
                <p:cNvPicPr/>
                <p:nvPr/>
              </p:nvPicPr>
              <p:blipFill>
                <a:blip r:embed="rId864"/>
                <a:stretch>
                  <a:fillRect/>
                </a:stretch>
              </p:blipFill>
              <p:spPr>
                <a:xfrm>
                  <a:off x="8413200" y="4075880"/>
                  <a:ext cx="18792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533" name="Freihand 532">
                  <a:extLst>
                    <a:ext uri="{FF2B5EF4-FFF2-40B4-BE49-F238E27FC236}">
                      <a16:creationId xmlns:a16="http://schemas.microsoft.com/office/drawing/2014/main" id="{746EF377-B0FF-384F-A2FE-9CAFEC8B22F7}"/>
                    </a:ext>
                  </a:extLst>
                </p14:cNvPr>
                <p14:cNvContentPartPr/>
                <p14:nvPr/>
              </p14:nvContentPartPr>
              <p14:xfrm>
                <a:off x="8583840" y="4052840"/>
                <a:ext cx="94320" cy="321480"/>
              </p14:xfrm>
            </p:contentPart>
          </mc:Choice>
          <mc:Fallback xmlns="">
            <p:pic>
              <p:nvPicPr>
                <p:cNvPr id="533" name="Freihand 532">
                  <a:extLst>
                    <a:ext uri="{FF2B5EF4-FFF2-40B4-BE49-F238E27FC236}">
                      <a16:creationId xmlns:a16="http://schemas.microsoft.com/office/drawing/2014/main" id="{746EF377-B0FF-384F-A2FE-9CAFEC8B22F7}"/>
                    </a:ext>
                  </a:extLst>
                </p:cNvPr>
                <p:cNvPicPr/>
                <p:nvPr/>
              </p:nvPicPr>
              <p:blipFill>
                <a:blip r:embed="rId866"/>
                <a:stretch>
                  <a:fillRect/>
                </a:stretch>
              </p:blipFill>
              <p:spPr>
                <a:xfrm>
                  <a:off x="8574840" y="4043840"/>
                  <a:ext cx="111960" cy="33912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535" name="Freihand 534">
                  <a:extLst>
                    <a:ext uri="{FF2B5EF4-FFF2-40B4-BE49-F238E27FC236}">
                      <a16:creationId xmlns:a16="http://schemas.microsoft.com/office/drawing/2014/main" id="{82E21468-6661-7E52-E62D-1C996BD94061}"/>
                    </a:ext>
                  </a:extLst>
                </p14:cNvPr>
                <p14:cNvContentPartPr/>
                <p14:nvPr/>
              </p14:nvContentPartPr>
              <p14:xfrm>
                <a:off x="9220680" y="3940520"/>
                <a:ext cx="344520" cy="141120"/>
              </p14:xfrm>
            </p:contentPart>
          </mc:Choice>
          <mc:Fallback xmlns="">
            <p:pic>
              <p:nvPicPr>
                <p:cNvPr id="535" name="Freihand 534">
                  <a:extLst>
                    <a:ext uri="{FF2B5EF4-FFF2-40B4-BE49-F238E27FC236}">
                      <a16:creationId xmlns:a16="http://schemas.microsoft.com/office/drawing/2014/main" id="{82E21468-6661-7E52-E62D-1C996BD94061}"/>
                    </a:ext>
                  </a:extLst>
                </p:cNvPr>
                <p:cNvPicPr/>
                <p:nvPr/>
              </p:nvPicPr>
              <p:blipFill>
                <a:blip r:embed="rId868"/>
                <a:stretch>
                  <a:fillRect/>
                </a:stretch>
              </p:blipFill>
              <p:spPr>
                <a:xfrm>
                  <a:off x="9212040" y="3931520"/>
                  <a:ext cx="36216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536" name="Freihand 535">
                  <a:extLst>
                    <a:ext uri="{FF2B5EF4-FFF2-40B4-BE49-F238E27FC236}">
                      <a16:creationId xmlns:a16="http://schemas.microsoft.com/office/drawing/2014/main" id="{123F02D6-F8D5-9398-3F7E-EA0D20F06786}"/>
                    </a:ext>
                  </a:extLst>
                </p14:cNvPr>
                <p14:cNvContentPartPr/>
                <p14:nvPr/>
              </p14:nvContentPartPr>
              <p14:xfrm>
                <a:off x="9516240" y="3862400"/>
                <a:ext cx="96840" cy="222480"/>
              </p14:xfrm>
            </p:contentPart>
          </mc:Choice>
          <mc:Fallback xmlns="">
            <p:pic>
              <p:nvPicPr>
                <p:cNvPr id="536" name="Freihand 535">
                  <a:extLst>
                    <a:ext uri="{FF2B5EF4-FFF2-40B4-BE49-F238E27FC236}">
                      <a16:creationId xmlns:a16="http://schemas.microsoft.com/office/drawing/2014/main" id="{123F02D6-F8D5-9398-3F7E-EA0D20F06786}"/>
                    </a:ext>
                  </a:extLst>
                </p:cNvPr>
                <p:cNvPicPr/>
                <p:nvPr/>
              </p:nvPicPr>
              <p:blipFill>
                <a:blip r:embed="rId870"/>
                <a:stretch>
                  <a:fillRect/>
                </a:stretch>
              </p:blipFill>
              <p:spPr>
                <a:xfrm>
                  <a:off x="9507600" y="3853400"/>
                  <a:ext cx="1144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537" name="Freihand 536">
                  <a:extLst>
                    <a:ext uri="{FF2B5EF4-FFF2-40B4-BE49-F238E27FC236}">
                      <a16:creationId xmlns:a16="http://schemas.microsoft.com/office/drawing/2014/main" id="{8FBF621B-B6B8-92D0-97B5-FA03612C11B5}"/>
                    </a:ext>
                  </a:extLst>
                </p14:cNvPr>
                <p14:cNvContentPartPr/>
                <p14:nvPr/>
              </p14:nvContentPartPr>
              <p14:xfrm>
                <a:off x="9763920" y="3774200"/>
                <a:ext cx="310680" cy="359280"/>
              </p14:xfrm>
            </p:contentPart>
          </mc:Choice>
          <mc:Fallback xmlns="">
            <p:pic>
              <p:nvPicPr>
                <p:cNvPr id="537" name="Freihand 536">
                  <a:extLst>
                    <a:ext uri="{FF2B5EF4-FFF2-40B4-BE49-F238E27FC236}">
                      <a16:creationId xmlns:a16="http://schemas.microsoft.com/office/drawing/2014/main" id="{8FBF621B-B6B8-92D0-97B5-FA03612C11B5}"/>
                    </a:ext>
                  </a:extLst>
                </p:cNvPr>
                <p:cNvPicPr/>
                <p:nvPr/>
              </p:nvPicPr>
              <p:blipFill>
                <a:blip r:embed="rId872"/>
                <a:stretch>
                  <a:fillRect/>
                </a:stretch>
              </p:blipFill>
              <p:spPr>
                <a:xfrm>
                  <a:off x="9754920" y="3765560"/>
                  <a:ext cx="328320" cy="37692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538" name="Freihand 537">
                  <a:extLst>
                    <a:ext uri="{FF2B5EF4-FFF2-40B4-BE49-F238E27FC236}">
                      <a16:creationId xmlns:a16="http://schemas.microsoft.com/office/drawing/2014/main" id="{82A98033-347C-BC5B-B612-22E7ED571816}"/>
                    </a:ext>
                  </a:extLst>
                </p14:cNvPr>
                <p14:cNvContentPartPr/>
                <p14:nvPr/>
              </p14:nvContentPartPr>
              <p14:xfrm>
                <a:off x="10122120" y="3728120"/>
                <a:ext cx="478800" cy="152640"/>
              </p14:xfrm>
            </p:contentPart>
          </mc:Choice>
          <mc:Fallback xmlns="">
            <p:pic>
              <p:nvPicPr>
                <p:cNvPr id="538" name="Freihand 537">
                  <a:extLst>
                    <a:ext uri="{FF2B5EF4-FFF2-40B4-BE49-F238E27FC236}">
                      <a16:creationId xmlns:a16="http://schemas.microsoft.com/office/drawing/2014/main" id="{82A98033-347C-BC5B-B612-22E7ED571816}"/>
                    </a:ext>
                  </a:extLst>
                </p:cNvPr>
                <p:cNvPicPr/>
                <p:nvPr/>
              </p:nvPicPr>
              <p:blipFill>
                <a:blip r:embed="rId874"/>
                <a:stretch>
                  <a:fillRect/>
                </a:stretch>
              </p:blipFill>
              <p:spPr>
                <a:xfrm>
                  <a:off x="10113120" y="3719120"/>
                  <a:ext cx="4964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539" name="Freihand 538">
                  <a:extLst>
                    <a:ext uri="{FF2B5EF4-FFF2-40B4-BE49-F238E27FC236}">
                      <a16:creationId xmlns:a16="http://schemas.microsoft.com/office/drawing/2014/main" id="{09AD016F-604F-38D9-2C67-4EEFD119BD3F}"/>
                    </a:ext>
                  </a:extLst>
                </p14:cNvPr>
                <p14:cNvContentPartPr/>
                <p14:nvPr/>
              </p14:nvContentPartPr>
              <p14:xfrm>
                <a:off x="10672560" y="3597080"/>
                <a:ext cx="121680" cy="180360"/>
              </p14:xfrm>
            </p:contentPart>
          </mc:Choice>
          <mc:Fallback xmlns="">
            <p:pic>
              <p:nvPicPr>
                <p:cNvPr id="539" name="Freihand 538">
                  <a:extLst>
                    <a:ext uri="{FF2B5EF4-FFF2-40B4-BE49-F238E27FC236}">
                      <a16:creationId xmlns:a16="http://schemas.microsoft.com/office/drawing/2014/main" id="{09AD016F-604F-38D9-2C67-4EEFD119BD3F}"/>
                    </a:ext>
                  </a:extLst>
                </p:cNvPr>
                <p:cNvPicPr/>
                <p:nvPr/>
              </p:nvPicPr>
              <p:blipFill>
                <a:blip r:embed="rId876"/>
                <a:stretch>
                  <a:fillRect/>
                </a:stretch>
              </p:blipFill>
              <p:spPr>
                <a:xfrm>
                  <a:off x="10663920" y="3588440"/>
                  <a:ext cx="13932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540" name="Freihand 539">
                  <a:extLst>
                    <a:ext uri="{FF2B5EF4-FFF2-40B4-BE49-F238E27FC236}">
                      <a16:creationId xmlns:a16="http://schemas.microsoft.com/office/drawing/2014/main" id="{9C2DAB4D-6E17-EF82-D2AE-B216EB5B88AD}"/>
                    </a:ext>
                  </a:extLst>
                </p14:cNvPr>
                <p14:cNvContentPartPr/>
                <p14:nvPr/>
              </p14:nvContentPartPr>
              <p14:xfrm>
                <a:off x="10807560" y="3495920"/>
                <a:ext cx="296640" cy="190800"/>
              </p14:xfrm>
            </p:contentPart>
          </mc:Choice>
          <mc:Fallback xmlns="">
            <p:pic>
              <p:nvPicPr>
                <p:cNvPr id="540" name="Freihand 539">
                  <a:extLst>
                    <a:ext uri="{FF2B5EF4-FFF2-40B4-BE49-F238E27FC236}">
                      <a16:creationId xmlns:a16="http://schemas.microsoft.com/office/drawing/2014/main" id="{9C2DAB4D-6E17-EF82-D2AE-B216EB5B88AD}"/>
                    </a:ext>
                  </a:extLst>
                </p:cNvPr>
                <p:cNvPicPr/>
                <p:nvPr/>
              </p:nvPicPr>
              <p:blipFill>
                <a:blip r:embed="rId878"/>
                <a:stretch>
                  <a:fillRect/>
                </a:stretch>
              </p:blipFill>
              <p:spPr>
                <a:xfrm>
                  <a:off x="10798920" y="3486920"/>
                  <a:ext cx="31428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79">
              <p14:nvContentPartPr>
                <p14:cNvPr id="541" name="Freihand 540">
                  <a:extLst>
                    <a:ext uri="{FF2B5EF4-FFF2-40B4-BE49-F238E27FC236}">
                      <a16:creationId xmlns:a16="http://schemas.microsoft.com/office/drawing/2014/main" id="{BEE27220-D61E-0450-1F53-09C471D1CF86}"/>
                    </a:ext>
                  </a:extLst>
                </p14:cNvPr>
                <p14:cNvContentPartPr/>
                <p14:nvPr/>
              </p14:nvContentPartPr>
              <p14:xfrm>
                <a:off x="11050920" y="3475040"/>
                <a:ext cx="176400" cy="182160"/>
              </p14:xfrm>
            </p:contentPart>
          </mc:Choice>
          <mc:Fallback xmlns="">
            <p:pic>
              <p:nvPicPr>
                <p:cNvPr id="541" name="Freihand 540">
                  <a:extLst>
                    <a:ext uri="{FF2B5EF4-FFF2-40B4-BE49-F238E27FC236}">
                      <a16:creationId xmlns:a16="http://schemas.microsoft.com/office/drawing/2014/main" id="{BEE27220-D61E-0450-1F53-09C471D1CF86}"/>
                    </a:ext>
                  </a:extLst>
                </p:cNvPr>
                <p:cNvPicPr/>
                <p:nvPr/>
              </p:nvPicPr>
              <p:blipFill>
                <a:blip r:embed="rId880"/>
                <a:stretch>
                  <a:fillRect/>
                </a:stretch>
              </p:blipFill>
              <p:spPr>
                <a:xfrm>
                  <a:off x="11041920" y="3466400"/>
                  <a:ext cx="19404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542" name="Freihand 541">
                  <a:extLst>
                    <a:ext uri="{FF2B5EF4-FFF2-40B4-BE49-F238E27FC236}">
                      <a16:creationId xmlns:a16="http://schemas.microsoft.com/office/drawing/2014/main" id="{4E356659-E495-1492-1B4B-EFB2E5B4BE82}"/>
                    </a:ext>
                  </a:extLst>
                </p14:cNvPr>
                <p14:cNvContentPartPr/>
                <p14:nvPr/>
              </p14:nvContentPartPr>
              <p14:xfrm>
                <a:off x="11275200" y="3354080"/>
                <a:ext cx="398520" cy="254880"/>
              </p14:xfrm>
            </p:contentPart>
          </mc:Choice>
          <mc:Fallback xmlns="">
            <p:pic>
              <p:nvPicPr>
                <p:cNvPr id="542" name="Freihand 541">
                  <a:extLst>
                    <a:ext uri="{FF2B5EF4-FFF2-40B4-BE49-F238E27FC236}">
                      <a16:creationId xmlns:a16="http://schemas.microsoft.com/office/drawing/2014/main" id="{4E356659-E495-1492-1B4B-EFB2E5B4BE82}"/>
                    </a:ext>
                  </a:extLst>
                </p:cNvPr>
                <p:cNvPicPr/>
                <p:nvPr/>
              </p:nvPicPr>
              <p:blipFill>
                <a:blip r:embed="rId882"/>
                <a:stretch>
                  <a:fillRect/>
                </a:stretch>
              </p:blipFill>
              <p:spPr>
                <a:xfrm>
                  <a:off x="11266200" y="3345440"/>
                  <a:ext cx="416160" cy="27252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543" name="Freihand 542">
                  <a:extLst>
                    <a:ext uri="{FF2B5EF4-FFF2-40B4-BE49-F238E27FC236}">
                      <a16:creationId xmlns:a16="http://schemas.microsoft.com/office/drawing/2014/main" id="{D6CA4C5B-083E-92D9-5A21-2A7A2CECEF03}"/>
                    </a:ext>
                  </a:extLst>
                </p14:cNvPr>
                <p14:cNvContentPartPr/>
                <p14:nvPr/>
              </p14:nvContentPartPr>
              <p14:xfrm>
                <a:off x="10647360" y="3870320"/>
                <a:ext cx="372240" cy="277920"/>
              </p14:xfrm>
            </p:contentPart>
          </mc:Choice>
          <mc:Fallback xmlns="">
            <p:pic>
              <p:nvPicPr>
                <p:cNvPr id="543" name="Freihand 542">
                  <a:extLst>
                    <a:ext uri="{FF2B5EF4-FFF2-40B4-BE49-F238E27FC236}">
                      <a16:creationId xmlns:a16="http://schemas.microsoft.com/office/drawing/2014/main" id="{D6CA4C5B-083E-92D9-5A21-2A7A2CECEF03}"/>
                    </a:ext>
                  </a:extLst>
                </p:cNvPr>
                <p:cNvPicPr/>
                <p:nvPr/>
              </p:nvPicPr>
              <p:blipFill>
                <a:blip r:embed="rId884"/>
                <a:stretch>
                  <a:fillRect/>
                </a:stretch>
              </p:blipFill>
              <p:spPr>
                <a:xfrm>
                  <a:off x="10638720" y="3861320"/>
                  <a:ext cx="389880" cy="29556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544" name="Freihand 543">
                  <a:extLst>
                    <a:ext uri="{FF2B5EF4-FFF2-40B4-BE49-F238E27FC236}">
                      <a16:creationId xmlns:a16="http://schemas.microsoft.com/office/drawing/2014/main" id="{79154E3B-BDDD-F519-FC41-913CEA30C1C2}"/>
                    </a:ext>
                  </a:extLst>
                </p14:cNvPr>
                <p14:cNvContentPartPr/>
                <p14:nvPr/>
              </p14:nvContentPartPr>
              <p14:xfrm>
                <a:off x="11044440" y="3743240"/>
                <a:ext cx="480600" cy="337680"/>
              </p14:xfrm>
            </p:contentPart>
          </mc:Choice>
          <mc:Fallback xmlns="">
            <p:pic>
              <p:nvPicPr>
                <p:cNvPr id="544" name="Freihand 543">
                  <a:extLst>
                    <a:ext uri="{FF2B5EF4-FFF2-40B4-BE49-F238E27FC236}">
                      <a16:creationId xmlns:a16="http://schemas.microsoft.com/office/drawing/2014/main" id="{79154E3B-BDDD-F519-FC41-913CEA30C1C2}"/>
                    </a:ext>
                  </a:extLst>
                </p:cNvPr>
                <p:cNvPicPr/>
                <p:nvPr/>
              </p:nvPicPr>
              <p:blipFill>
                <a:blip r:embed="rId886"/>
                <a:stretch>
                  <a:fillRect/>
                </a:stretch>
              </p:blipFill>
              <p:spPr>
                <a:xfrm>
                  <a:off x="11035800" y="3734600"/>
                  <a:ext cx="498240" cy="35532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545" name="Freihand 544">
                  <a:extLst>
                    <a:ext uri="{FF2B5EF4-FFF2-40B4-BE49-F238E27FC236}">
                      <a16:creationId xmlns:a16="http://schemas.microsoft.com/office/drawing/2014/main" id="{2C7ECCE8-8C91-5AF3-E654-9E31423A74AC}"/>
                    </a:ext>
                  </a:extLst>
                </p14:cNvPr>
                <p14:cNvContentPartPr/>
                <p14:nvPr/>
              </p14:nvContentPartPr>
              <p14:xfrm>
                <a:off x="10859040" y="3732440"/>
                <a:ext cx="21960" cy="21240"/>
              </p14:xfrm>
            </p:contentPart>
          </mc:Choice>
          <mc:Fallback xmlns="">
            <p:pic>
              <p:nvPicPr>
                <p:cNvPr id="545" name="Freihand 544">
                  <a:extLst>
                    <a:ext uri="{FF2B5EF4-FFF2-40B4-BE49-F238E27FC236}">
                      <a16:creationId xmlns:a16="http://schemas.microsoft.com/office/drawing/2014/main" id="{2C7ECCE8-8C91-5AF3-E654-9E31423A74AC}"/>
                    </a:ext>
                  </a:extLst>
                </p:cNvPr>
                <p:cNvPicPr/>
                <p:nvPr/>
              </p:nvPicPr>
              <p:blipFill>
                <a:blip r:embed="rId888"/>
                <a:stretch>
                  <a:fillRect/>
                </a:stretch>
              </p:blipFill>
              <p:spPr>
                <a:xfrm>
                  <a:off x="10850400" y="3723440"/>
                  <a:ext cx="3960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546" name="Freihand 545">
                  <a:extLst>
                    <a:ext uri="{FF2B5EF4-FFF2-40B4-BE49-F238E27FC236}">
                      <a16:creationId xmlns:a16="http://schemas.microsoft.com/office/drawing/2014/main" id="{F8DD7A79-6FCB-260A-E616-AAE5C7D5AB1B}"/>
                    </a:ext>
                  </a:extLst>
                </p14:cNvPr>
                <p14:cNvContentPartPr/>
                <p14:nvPr/>
              </p14:nvContentPartPr>
              <p14:xfrm>
                <a:off x="10607400" y="4030520"/>
                <a:ext cx="1084680" cy="272160"/>
              </p14:xfrm>
            </p:contentPart>
          </mc:Choice>
          <mc:Fallback xmlns="">
            <p:pic>
              <p:nvPicPr>
                <p:cNvPr id="546" name="Freihand 545">
                  <a:extLst>
                    <a:ext uri="{FF2B5EF4-FFF2-40B4-BE49-F238E27FC236}">
                      <a16:creationId xmlns:a16="http://schemas.microsoft.com/office/drawing/2014/main" id="{F8DD7A79-6FCB-260A-E616-AAE5C7D5AB1B}"/>
                    </a:ext>
                  </a:extLst>
                </p:cNvPr>
                <p:cNvPicPr/>
                <p:nvPr/>
              </p:nvPicPr>
              <p:blipFill>
                <a:blip r:embed="rId890"/>
                <a:stretch>
                  <a:fillRect/>
                </a:stretch>
              </p:blipFill>
              <p:spPr>
                <a:xfrm>
                  <a:off x="10598760" y="4021880"/>
                  <a:ext cx="1102320" cy="289800"/>
                </a:xfrm>
                <a:prstGeom prst="rect">
                  <a:avLst/>
                </a:prstGeom>
              </p:spPr>
            </p:pic>
          </mc:Fallback>
        </mc:AlternateContent>
      </p:grpSp>
      <p:grpSp>
        <p:nvGrpSpPr>
          <p:cNvPr id="549" name="Gruppieren 548">
            <a:extLst>
              <a:ext uri="{FF2B5EF4-FFF2-40B4-BE49-F238E27FC236}">
                <a16:creationId xmlns:a16="http://schemas.microsoft.com/office/drawing/2014/main" id="{67317B89-CE55-899E-02DD-5D16E04BEFEE}"/>
              </a:ext>
            </a:extLst>
          </p:cNvPr>
          <p:cNvGrpSpPr/>
          <p:nvPr/>
        </p:nvGrpSpPr>
        <p:grpSpPr>
          <a:xfrm>
            <a:off x="6161400" y="2094440"/>
            <a:ext cx="5518800" cy="1035000"/>
            <a:chOff x="6161400" y="2094440"/>
            <a:chExt cx="5518800" cy="1035000"/>
          </a:xfrm>
        </p:grpSpPr>
        <mc:AlternateContent xmlns:mc="http://schemas.openxmlformats.org/markup-compatibility/2006" xmlns:p14="http://schemas.microsoft.com/office/powerpoint/2010/main">
          <mc:Choice Requires="p14">
            <p:contentPart p14:bwMode="auto" r:id="rId891">
              <p14:nvContentPartPr>
                <p14:cNvPr id="428" name="Freihand 427">
                  <a:extLst>
                    <a:ext uri="{FF2B5EF4-FFF2-40B4-BE49-F238E27FC236}">
                      <a16:creationId xmlns:a16="http://schemas.microsoft.com/office/drawing/2014/main" id="{812EDB9C-4DD1-F639-8A36-E933FDF4F8FF}"/>
                    </a:ext>
                  </a:extLst>
                </p14:cNvPr>
                <p14:cNvContentPartPr/>
                <p14:nvPr/>
              </p14:nvContentPartPr>
              <p14:xfrm>
                <a:off x="10436040" y="2454440"/>
                <a:ext cx="64080" cy="325080"/>
              </p14:xfrm>
            </p:contentPart>
          </mc:Choice>
          <mc:Fallback xmlns="">
            <p:pic>
              <p:nvPicPr>
                <p:cNvPr id="428" name="Freihand 427">
                  <a:extLst>
                    <a:ext uri="{FF2B5EF4-FFF2-40B4-BE49-F238E27FC236}">
                      <a16:creationId xmlns:a16="http://schemas.microsoft.com/office/drawing/2014/main" id="{812EDB9C-4DD1-F639-8A36-E933FDF4F8FF}"/>
                    </a:ext>
                  </a:extLst>
                </p:cNvPr>
                <p:cNvPicPr/>
                <p:nvPr/>
              </p:nvPicPr>
              <p:blipFill>
                <a:blip r:embed="rId892"/>
                <a:stretch>
                  <a:fillRect/>
                </a:stretch>
              </p:blipFill>
              <p:spPr>
                <a:xfrm>
                  <a:off x="10427040" y="2445800"/>
                  <a:ext cx="81720" cy="34272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429" name="Freihand 428">
                  <a:extLst>
                    <a:ext uri="{FF2B5EF4-FFF2-40B4-BE49-F238E27FC236}">
                      <a16:creationId xmlns:a16="http://schemas.microsoft.com/office/drawing/2014/main" id="{ADDF13E2-9F62-150C-B500-2AC8D5832610}"/>
                    </a:ext>
                  </a:extLst>
                </p14:cNvPr>
                <p14:cNvContentPartPr/>
                <p14:nvPr/>
              </p14:nvContentPartPr>
              <p14:xfrm>
                <a:off x="10489320" y="2420240"/>
                <a:ext cx="846720" cy="414360"/>
              </p14:xfrm>
            </p:contentPart>
          </mc:Choice>
          <mc:Fallback xmlns="">
            <p:pic>
              <p:nvPicPr>
                <p:cNvPr id="429" name="Freihand 428">
                  <a:extLst>
                    <a:ext uri="{FF2B5EF4-FFF2-40B4-BE49-F238E27FC236}">
                      <a16:creationId xmlns:a16="http://schemas.microsoft.com/office/drawing/2014/main" id="{ADDF13E2-9F62-150C-B500-2AC8D5832610}"/>
                    </a:ext>
                  </a:extLst>
                </p:cNvPr>
                <p:cNvPicPr/>
                <p:nvPr/>
              </p:nvPicPr>
              <p:blipFill>
                <a:blip r:embed="rId894"/>
                <a:stretch>
                  <a:fillRect/>
                </a:stretch>
              </p:blipFill>
              <p:spPr>
                <a:xfrm>
                  <a:off x="10480680" y="2411240"/>
                  <a:ext cx="8643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548" name="Freihand 547">
                  <a:extLst>
                    <a:ext uri="{FF2B5EF4-FFF2-40B4-BE49-F238E27FC236}">
                      <a16:creationId xmlns:a16="http://schemas.microsoft.com/office/drawing/2014/main" id="{DFC76564-C25F-2ED4-3A44-509283014D25}"/>
                    </a:ext>
                  </a:extLst>
                </p14:cNvPr>
                <p14:cNvContentPartPr/>
                <p14:nvPr/>
              </p14:nvContentPartPr>
              <p14:xfrm>
                <a:off x="6161400" y="2094440"/>
                <a:ext cx="5518800" cy="1035000"/>
              </p14:xfrm>
            </p:contentPart>
          </mc:Choice>
          <mc:Fallback xmlns="">
            <p:pic>
              <p:nvPicPr>
                <p:cNvPr id="548" name="Freihand 547">
                  <a:extLst>
                    <a:ext uri="{FF2B5EF4-FFF2-40B4-BE49-F238E27FC236}">
                      <a16:creationId xmlns:a16="http://schemas.microsoft.com/office/drawing/2014/main" id="{DFC76564-C25F-2ED4-3A44-509283014D25}"/>
                    </a:ext>
                  </a:extLst>
                </p:cNvPr>
                <p:cNvPicPr/>
                <p:nvPr/>
              </p:nvPicPr>
              <p:blipFill>
                <a:blip r:embed="rId896"/>
                <a:stretch>
                  <a:fillRect/>
                </a:stretch>
              </p:blipFill>
              <p:spPr>
                <a:xfrm>
                  <a:off x="6152400" y="2085800"/>
                  <a:ext cx="5536440" cy="1052640"/>
                </a:xfrm>
                <a:prstGeom prst="rect">
                  <a:avLst/>
                </a:prstGeom>
              </p:spPr>
            </p:pic>
          </mc:Fallback>
        </mc:AlternateContent>
      </p:grpSp>
    </p:spTree>
    <p:extLst>
      <p:ext uri="{BB962C8B-B14F-4D97-AF65-F5344CB8AC3E}">
        <p14:creationId xmlns:p14="http://schemas.microsoft.com/office/powerpoint/2010/main" val="4170327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43774" y="104181"/>
            <a:ext cx="11622656" cy="744941"/>
          </a:xfrm>
          <a:prstGeom prst="rect">
            <a:avLst/>
          </a:prstGeom>
          <a:noFill/>
          <a:ln>
            <a:noFill/>
          </a:ln>
        </p:spPr>
        <p:txBody>
          <a:bodyPr lIns="81646" tIns="40823" rIns="81646" bIns="40823" anchor="ctr" anchorCtr="1"/>
          <a:lstStyle/>
          <a:p>
            <a:pPr algn="ctr">
              <a:lnSpc>
                <a:spcPct val="100000"/>
              </a:lnSpc>
            </a:pPr>
            <a:r>
              <a:rPr lang="de-DE" sz="2540" b="1" dirty="0">
                <a:solidFill>
                  <a:srgbClr val="000000"/>
                </a:solidFill>
                <a:latin typeface="Arial"/>
              </a:rPr>
              <a:t>Nominales und reales Wirtschaftswachstum Deutschland</a:t>
            </a:r>
            <a:endParaRPr sz="2540" dirty="0"/>
          </a:p>
        </p:txBody>
      </p:sp>
      <p:sp>
        <p:nvSpPr>
          <p:cNvPr id="8" name="Textfeld 7"/>
          <p:cNvSpPr txBox="1"/>
          <p:nvPr/>
        </p:nvSpPr>
        <p:spPr>
          <a:xfrm>
            <a:off x="732013" y="5978027"/>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9" name="Rechteck 8">
            <a:extLst>
              <a:ext uri="{FF2B5EF4-FFF2-40B4-BE49-F238E27FC236}">
                <a16:creationId xmlns:a16="http://schemas.microsoft.com/office/drawing/2014/main" id="{6DB5B233-2936-469F-8350-0DDB4656A9D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7A73BD1D-2B2A-99DB-6CA9-0E88592C1FE5}"/>
              </a:ext>
            </a:extLst>
          </p:cNvPr>
          <p:cNvPicPr>
            <a:picLocks noChangeAspect="1"/>
          </p:cNvPicPr>
          <p:nvPr/>
        </p:nvPicPr>
        <p:blipFill>
          <a:blip r:embed="rId3"/>
          <a:stretch>
            <a:fillRect/>
          </a:stretch>
        </p:blipFill>
        <p:spPr>
          <a:xfrm>
            <a:off x="61590" y="757816"/>
            <a:ext cx="8016229" cy="504354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EA96F6BB-C06F-88AF-2E49-9CB7EDB0A0C8}"/>
                  </a:ext>
                </a:extLst>
              </p14:cNvPr>
              <p14:cNvContentPartPr/>
              <p14:nvPr/>
            </p14:nvContentPartPr>
            <p14:xfrm>
              <a:off x="812520" y="1449680"/>
              <a:ext cx="7170120" cy="1479240"/>
            </p14:xfrm>
          </p:contentPart>
        </mc:Choice>
        <mc:Fallback xmlns="">
          <p:pic>
            <p:nvPicPr>
              <p:cNvPr id="2" name="Freihand 1">
                <a:extLst>
                  <a:ext uri="{FF2B5EF4-FFF2-40B4-BE49-F238E27FC236}">
                    <a16:creationId xmlns:a16="http://schemas.microsoft.com/office/drawing/2014/main" id="{EA96F6BB-C06F-88AF-2E49-9CB7EDB0A0C8}"/>
                  </a:ext>
                </a:extLst>
              </p:cNvPr>
              <p:cNvPicPr/>
              <p:nvPr/>
            </p:nvPicPr>
            <p:blipFill>
              <a:blip r:embed="rId5"/>
              <a:stretch>
                <a:fillRect/>
              </a:stretch>
            </p:blipFill>
            <p:spPr>
              <a:xfrm>
                <a:off x="803880" y="1440680"/>
                <a:ext cx="7187760" cy="1496880"/>
              </a:xfrm>
              <a:prstGeom prst="rect">
                <a:avLst/>
              </a:prstGeom>
            </p:spPr>
          </p:pic>
        </mc:Fallback>
      </mc:AlternateContent>
      <p:grpSp>
        <p:nvGrpSpPr>
          <p:cNvPr id="43" name="Gruppieren 42">
            <a:extLst>
              <a:ext uri="{FF2B5EF4-FFF2-40B4-BE49-F238E27FC236}">
                <a16:creationId xmlns:a16="http://schemas.microsoft.com/office/drawing/2014/main" id="{72B26711-FB80-46F9-C9A8-8B41C35D3EDF}"/>
              </a:ext>
            </a:extLst>
          </p:cNvPr>
          <p:cNvGrpSpPr/>
          <p:nvPr/>
        </p:nvGrpSpPr>
        <p:grpSpPr>
          <a:xfrm>
            <a:off x="8372880" y="741200"/>
            <a:ext cx="3702240" cy="1639800"/>
            <a:chOff x="8372880" y="741200"/>
            <a:chExt cx="3702240" cy="163980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4995EFD3-4953-7AA2-0DB7-88A10F44C371}"/>
                    </a:ext>
                  </a:extLst>
                </p14:cNvPr>
                <p14:cNvContentPartPr/>
                <p14:nvPr/>
              </p14:nvContentPartPr>
              <p14:xfrm>
                <a:off x="8374320" y="1131080"/>
                <a:ext cx="438480" cy="179280"/>
              </p14:xfrm>
            </p:contentPart>
          </mc:Choice>
          <mc:Fallback xmlns="">
            <p:pic>
              <p:nvPicPr>
                <p:cNvPr id="3" name="Freihand 2">
                  <a:extLst>
                    <a:ext uri="{FF2B5EF4-FFF2-40B4-BE49-F238E27FC236}">
                      <a16:creationId xmlns:a16="http://schemas.microsoft.com/office/drawing/2014/main" id="{4995EFD3-4953-7AA2-0DB7-88A10F44C371}"/>
                    </a:ext>
                  </a:extLst>
                </p:cNvPr>
                <p:cNvPicPr/>
                <p:nvPr/>
              </p:nvPicPr>
              <p:blipFill>
                <a:blip r:embed="rId7"/>
                <a:stretch>
                  <a:fillRect/>
                </a:stretch>
              </p:blipFill>
              <p:spPr>
                <a:xfrm>
                  <a:off x="8365320" y="1122440"/>
                  <a:ext cx="4561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B4D4BA4F-A2EA-89DD-8A66-5645EE01A336}"/>
                    </a:ext>
                  </a:extLst>
                </p14:cNvPr>
                <p14:cNvContentPartPr/>
                <p14:nvPr/>
              </p14:nvContentPartPr>
              <p14:xfrm>
                <a:off x="8711640" y="965840"/>
                <a:ext cx="423360" cy="124560"/>
              </p14:xfrm>
            </p:contentPart>
          </mc:Choice>
          <mc:Fallback xmlns="">
            <p:pic>
              <p:nvPicPr>
                <p:cNvPr id="5" name="Freihand 4">
                  <a:extLst>
                    <a:ext uri="{FF2B5EF4-FFF2-40B4-BE49-F238E27FC236}">
                      <a16:creationId xmlns:a16="http://schemas.microsoft.com/office/drawing/2014/main" id="{B4D4BA4F-A2EA-89DD-8A66-5645EE01A336}"/>
                    </a:ext>
                  </a:extLst>
                </p:cNvPr>
                <p:cNvPicPr/>
                <p:nvPr/>
              </p:nvPicPr>
              <p:blipFill>
                <a:blip r:embed="rId9"/>
                <a:stretch>
                  <a:fillRect/>
                </a:stretch>
              </p:blipFill>
              <p:spPr>
                <a:xfrm>
                  <a:off x="8703000" y="957200"/>
                  <a:ext cx="441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Freihand 9">
                  <a:extLst>
                    <a:ext uri="{FF2B5EF4-FFF2-40B4-BE49-F238E27FC236}">
                      <a16:creationId xmlns:a16="http://schemas.microsoft.com/office/drawing/2014/main" id="{88C2343C-D0A9-1878-A185-CDC182B061CC}"/>
                    </a:ext>
                  </a:extLst>
                </p14:cNvPr>
                <p14:cNvContentPartPr/>
                <p14:nvPr/>
              </p14:nvContentPartPr>
              <p14:xfrm>
                <a:off x="8958240" y="968720"/>
                <a:ext cx="275400" cy="302400"/>
              </p14:xfrm>
            </p:contentPart>
          </mc:Choice>
          <mc:Fallback xmlns="">
            <p:pic>
              <p:nvPicPr>
                <p:cNvPr id="10" name="Freihand 9">
                  <a:extLst>
                    <a:ext uri="{FF2B5EF4-FFF2-40B4-BE49-F238E27FC236}">
                      <a16:creationId xmlns:a16="http://schemas.microsoft.com/office/drawing/2014/main" id="{88C2343C-D0A9-1878-A185-CDC182B061CC}"/>
                    </a:ext>
                  </a:extLst>
                </p:cNvPr>
                <p:cNvPicPr/>
                <p:nvPr/>
              </p:nvPicPr>
              <p:blipFill>
                <a:blip r:embed="rId11"/>
                <a:stretch>
                  <a:fillRect/>
                </a:stretch>
              </p:blipFill>
              <p:spPr>
                <a:xfrm>
                  <a:off x="8949600" y="959720"/>
                  <a:ext cx="293040" cy="320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Freihand 10">
                  <a:extLst>
                    <a:ext uri="{FF2B5EF4-FFF2-40B4-BE49-F238E27FC236}">
                      <a16:creationId xmlns:a16="http://schemas.microsoft.com/office/drawing/2014/main" id="{4C57965F-4E96-3036-8291-295B25E0A559}"/>
                    </a:ext>
                  </a:extLst>
                </p14:cNvPr>
                <p14:cNvContentPartPr/>
                <p14:nvPr/>
              </p14:nvContentPartPr>
              <p14:xfrm>
                <a:off x="9282240" y="1047920"/>
                <a:ext cx="434520" cy="149400"/>
              </p14:xfrm>
            </p:contentPart>
          </mc:Choice>
          <mc:Fallback xmlns="">
            <p:pic>
              <p:nvPicPr>
                <p:cNvPr id="11" name="Freihand 10">
                  <a:extLst>
                    <a:ext uri="{FF2B5EF4-FFF2-40B4-BE49-F238E27FC236}">
                      <a16:creationId xmlns:a16="http://schemas.microsoft.com/office/drawing/2014/main" id="{4C57965F-4E96-3036-8291-295B25E0A559}"/>
                    </a:ext>
                  </a:extLst>
                </p:cNvPr>
                <p:cNvPicPr/>
                <p:nvPr/>
              </p:nvPicPr>
              <p:blipFill>
                <a:blip r:embed="rId13"/>
                <a:stretch>
                  <a:fillRect/>
                </a:stretch>
              </p:blipFill>
              <p:spPr>
                <a:xfrm>
                  <a:off x="9273240" y="1038920"/>
                  <a:ext cx="4521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Freihand 11">
                  <a:extLst>
                    <a:ext uri="{FF2B5EF4-FFF2-40B4-BE49-F238E27FC236}">
                      <a16:creationId xmlns:a16="http://schemas.microsoft.com/office/drawing/2014/main" id="{28486D62-B056-9C67-9DD1-367860CB9519}"/>
                    </a:ext>
                  </a:extLst>
                </p14:cNvPr>
                <p14:cNvContentPartPr/>
                <p14:nvPr/>
              </p14:nvContentPartPr>
              <p14:xfrm>
                <a:off x="9707400" y="925160"/>
                <a:ext cx="260280" cy="245160"/>
              </p14:xfrm>
            </p:contentPart>
          </mc:Choice>
          <mc:Fallback xmlns="">
            <p:pic>
              <p:nvPicPr>
                <p:cNvPr id="12" name="Freihand 11">
                  <a:extLst>
                    <a:ext uri="{FF2B5EF4-FFF2-40B4-BE49-F238E27FC236}">
                      <a16:creationId xmlns:a16="http://schemas.microsoft.com/office/drawing/2014/main" id="{28486D62-B056-9C67-9DD1-367860CB9519}"/>
                    </a:ext>
                  </a:extLst>
                </p:cNvPr>
                <p:cNvPicPr/>
                <p:nvPr/>
              </p:nvPicPr>
              <p:blipFill>
                <a:blip r:embed="rId15"/>
                <a:stretch>
                  <a:fillRect/>
                </a:stretch>
              </p:blipFill>
              <p:spPr>
                <a:xfrm>
                  <a:off x="9698400" y="916160"/>
                  <a:ext cx="27792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Freihand 12">
                  <a:extLst>
                    <a:ext uri="{FF2B5EF4-FFF2-40B4-BE49-F238E27FC236}">
                      <a16:creationId xmlns:a16="http://schemas.microsoft.com/office/drawing/2014/main" id="{A17B0893-9477-61C2-AE74-70CF6CB787F5}"/>
                    </a:ext>
                  </a:extLst>
                </p14:cNvPr>
                <p14:cNvContentPartPr/>
                <p14:nvPr/>
              </p14:nvContentPartPr>
              <p14:xfrm>
                <a:off x="10024920" y="984560"/>
                <a:ext cx="178560" cy="145440"/>
              </p14:xfrm>
            </p:contentPart>
          </mc:Choice>
          <mc:Fallback xmlns="">
            <p:pic>
              <p:nvPicPr>
                <p:cNvPr id="13" name="Freihand 12">
                  <a:extLst>
                    <a:ext uri="{FF2B5EF4-FFF2-40B4-BE49-F238E27FC236}">
                      <a16:creationId xmlns:a16="http://schemas.microsoft.com/office/drawing/2014/main" id="{A17B0893-9477-61C2-AE74-70CF6CB787F5}"/>
                    </a:ext>
                  </a:extLst>
                </p:cNvPr>
                <p:cNvPicPr/>
                <p:nvPr/>
              </p:nvPicPr>
              <p:blipFill>
                <a:blip r:embed="rId17"/>
                <a:stretch>
                  <a:fillRect/>
                </a:stretch>
              </p:blipFill>
              <p:spPr>
                <a:xfrm>
                  <a:off x="10015920" y="975920"/>
                  <a:ext cx="1962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Freihand 13">
                  <a:extLst>
                    <a:ext uri="{FF2B5EF4-FFF2-40B4-BE49-F238E27FC236}">
                      <a16:creationId xmlns:a16="http://schemas.microsoft.com/office/drawing/2014/main" id="{6599997B-8D6E-CB07-0217-37EFB0D59406}"/>
                    </a:ext>
                  </a:extLst>
                </p14:cNvPr>
                <p14:cNvContentPartPr/>
                <p14:nvPr/>
              </p14:nvContentPartPr>
              <p14:xfrm>
                <a:off x="10230840" y="1006520"/>
                <a:ext cx="179640" cy="103320"/>
              </p14:xfrm>
            </p:contentPart>
          </mc:Choice>
          <mc:Fallback xmlns="">
            <p:pic>
              <p:nvPicPr>
                <p:cNvPr id="14" name="Freihand 13">
                  <a:extLst>
                    <a:ext uri="{FF2B5EF4-FFF2-40B4-BE49-F238E27FC236}">
                      <a16:creationId xmlns:a16="http://schemas.microsoft.com/office/drawing/2014/main" id="{6599997B-8D6E-CB07-0217-37EFB0D59406}"/>
                    </a:ext>
                  </a:extLst>
                </p:cNvPr>
                <p:cNvPicPr/>
                <p:nvPr/>
              </p:nvPicPr>
              <p:blipFill>
                <a:blip r:embed="rId19"/>
                <a:stretch>
                  <a:fillRect/>
                </a:stretch>
              </p:blipFill>
              <p:spPr>
                <a:xfrm>
                  <a:off x="10221840" y="997520"/>
                  <a:ext cx="1972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Freihand 14">
                  <a:extLst>
                    <a:ext uri="{FF2B5EF4-FFF2-40B4-BE49-F238E27FC236}">
                      <a16:creationId xmlns:a16="http://schemas.microsoft.com/office/drawing/2014/main" id="{967585F4-0BD9-726E-2698-FFAB3C87EFFE}"/>
                    </a:ext>
                  </a:extLst>
                </p14:cNvPr>
                <p14:cNvContentPartPr/>
                <p14:nvPr/>
              </p14:nvContentPartPr>
              <p14:xfrm>
                <a:off x="10344600" y="823280"/>
                <a:ext cx="316440" cy="261360"/>
              </p14:xfrm>
            </p:contentPart>
          </mc:Choice>
          <mc:Fallback xmlns="">
            <p:pic>
              <p:nvPicPr>
                <p:cNvPr id="15" name="Freihand 14">
                  <a:extLst>
                    <a:ext uri="{FF2B5EF4-FFF2-40B4-BE49-F238E27FC236}">
                      <a16:creationId xmlns:a16="http://schemas.microsoft.com/office/drawing/2014/main" id="{967585F4-0BD9-726E-2698-FFAB3C87EFFE}"/>
                    </a:ext>
                  </a:extLst>
                </p:cNvPr>
                <p:cNvPicPr/>
                <p:nvPr/>
              </p:nvPicPr>
              <p:blipFill>
                <a:blip r:embed="rId21"/>
                <a:stretch>
                  <a:fillRect/>
                </a:stretch>
              </p:blipFill>
              <p:spPr>
                <a:xfrm>
                  <a:off x="10335600" y="814640"/>
                  <a:ext cx="33408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Freihand 15">
                  <a:extLst>
                    <a:ext uri="{FF2B5EF4-FFF2-40B4-BE49-F238E27FC236}">
                      <a16:creationId xmlns:a16="http://schemas.microsoft.com/office/drawing/2014/main" id="{4BC2E6CE-F662-14B4-1140-5165DF536068}"/>
                    </a:ext>
                  </a:extLst>
                </p14:cNvPr>
                <p14:cNvContentPartPr/>
                <p14:nvPr/>
              </p14:nvContentPartPr>
              <p14:xfrm>
                <a:off x="10805760" y="790520"/>
                <a:ext cx="378360" cy="251280"/>
              </p14:xfrm>
            </p:contentPart>
          </mc:Choice>
          <mc:Fallback xmlns="">
            <p:pic>
              <p:nvPicPr>
                <p:cNvPr id="16" name="Freihand 15">
                  <a:extLst>
                    <a:ext uri="{FF2B5EF4-FFF2-40B4-BE49-F238E27FC236}">
                      <a16:creationId xmlns:a16="http://schemas.microsoft.com/office/drawing/2014/main" id="{4BC2E6CE-F662-14B4-1140-5165DF536068}"/>
                    </a:ext>
                  </a:extLst>
                </p:cNvPr>
                <p:cNvPicPr/>
                <p:nvPr/>
              </p:nvPicPr>
              <p:blipFill>
                <a:blip r:embed="rId23"/>
                <a:stretch>
                  <a:fillRect/>
                </a:stretch>
              </p:blipFill>
              <p:spPr>
                <a:xfrm>
                  <a:off x="10797120" y="781880"/>
                  <a:ext cx="3960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Freihand 16">
                  <a:extLst>
                    <a:ext uri="{FF2B5EF4-FFF2-40B4-BE49-F238E27FC236}">
                      <a16:creationId xmlns:a16="http://schemas.microsoft.com/office/drawing/2014/main" id="{5B7A247A-DDE3-91AA-698F-98698E5363CA}"/>
                    </a:ext>
                  </a:extLst>
                </p14:cNvPr>
                <p14:cNvContentPartPr/>
                <p14:nvPr/>
              </p14:nvContentPartPr>
              <p14:xfrm>
                <a:off x="11089080" y="798800"/>
                <a:ext cx="129600" cy="72360"/>
              </p14:xfrm>
            </p:contentPart>
          </mc:Choice>
          <mc:Fallback xmlns="">
            <p:pic>
              <p:nvPicPr>
                <p:cNvPr id="17" name="Freihand 16">
                  <a:extLst>
                    <a:ext uri="{FF2B5EF4-FFF2-40B4-BE49-F238E27FC236}">
                      <a16:creationId xmlns:a16="http://schemas.microsoft.com/office/drawing/2014/main" id="{5B7A247A-DDE3-91AA-698F-98698E5363CA}"/>
                    </a:ext>
                  </a:extLst>
                </p:cNvPr>
                <p:cNvPicPr/>
                <p:nvPr/>
              </p:nvPicPr>
              <p:blipFill>
                <a:blip r:embed="rId25"/>
                <a:stretch>
                  <a:fillRect/>
                </a:stretch>
              </p:blipFill>
              <p:spPr>
                <a:xfrm>
                  <a:off x="11080440" y="789800"/>
                  <a:ext cx="14724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Freihand 17">
                  <a:extLst>
                    <a:ext uri="{FF2B5EF4-FFF2-40B4-BE49-F238E27FC236}">
                      <a16:creationId xmlns:a16="http://schemas.microsoft.com/office/drawing/2014/main" id="{373EE52A-305F-DC50-D4F4-1E4FD3561433}"/>
                    </a:ext>
                  </a:extLst>
                </p14:cNvPr>
                <p14:cNvContentPartPr/>
                <p14:nvPr/>
              </p14:nvContentPartPr>
              <p14:xfrm>
                <a:off x="11238840" y="741200"/>
                <a:ext cx="276480" cy="465480"/>
              </p14:xfrm>
            </p:contentPart>
          </mc:Choice>
          <mc:Fallback xmlns="">
            <p:pic>
              <p:nvPicPr>
                <p:cNvPr id="18" name="Freihand 17">
                  <a:extLst>
                    <a:ext uri="{FF2B5EF4-FFF2-40B4-BE49-F238E27FC236}">
                      <a16:creationId xmlns:a16="http://schemas.microsoft.com/office/drawing/2014/main" id="{373EE52A-305F-DC50-D4F4-1E4FD3561433}"/>
                    </a:ext>
                  </a:extLst>
                </p:cNvPr>
                <p:cNvPicPr/>
                <p:nvPr/>
              </p:nvPicPr>
              <p:blipFill>
                <a:blip r:embed="rId27"/>
                <a:stretch>
                  <a:fillRect/>
                </a:stretch>
              </p:blipFill>
              <p:spPr>
                <a:xfrm>
                  <a:off x="11229840" y="732560"/>
                  <a:ext cx="294120" cy="483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Freihand 18">
                  <a:extLst>
                    <a:ext uri="{FF2B5EF4-FFF2-40B4-BE49-F238E27FC236}">
                      <a16:creationId xmlns:a16="http://schemas.microsoft.com/office/drawing/2014/main" id="{3178FE9E-3BE5-19F9-381B-2321FB3E38C3}"/>
                    </a:ext>
                  </a:extLst>
                </p14:cNvPr>
                <p14:cNvContentPartPr/>
                <p14:nvPr/>
              </p14:nvContentPartPr>
              <p14:xfrm>
                <a:off x="8382600" y="1639400"/>
                <a:ext cx="243720" cy="200880"/>
              </p14:xfrm>
            </p:contentPart>
          </mc:Choice>
          <mc:Fallback xmlns="">
            <p:pic>
              <p:nvPicPr>
                <p:cNvPr id="19" name="Freihand 18">
                  <a:extLst>
                    <a:ext uri="{FF2B5EF4-FFF2-40B4-BE49-F238E27FC236}">
                      <a16:creationId xmlns:a16="http://schemas.microsoft.com/office/drawing/2014/main" id="{3178FE9E-3BE5-19F9-381B-2321FB3E38C3}"/>
                    </a:ext>
                  </a:extLst>
                </p:cNvPr>
                <p:cNvPicPr/>
                <p:nvPr/>
              </p:nvPicPr>
              <p:blipFill>
                <a:blip r:embed="rId29"/>
                <a:stretch>
                  <a:fillRect/>
                </a:stretch>
              </p:blipFill>
              <p:spPr>
                <a:xfrm>
                  <a:off x="8373960" y="1630400"/>
                  <a:ext cx="2613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Freihand 19">
                  <a:extLst>
                    <a:ext uri="{FF2B5EF4-FFF2-40B4-BE49-F238E27FC236}">
                      <a16:creationId xmlns:a16="http://schemas.microsoft.com/office/drawing/2014/main" id="{27E5AF50-6EC2-F840-1074-44BD73448DB0}"/>
                    </a:ext>
                  </a:extLst>
                </p14:cNvPr>
                <p14:cNvContentPartPr/>
                <p14:nvPr/>
              </p14:nvContentPartPr>
              <p14:xfrm>
                <a:off x="8645760" y="1686560"/>
                <a:ext cx="190440" cy="140400"/>
              </p14:xfrm>
            </p:contentPart>
          </mc:Choice>
          <mc:Fallback xmlns="">
            <p:pic>
              <p:nvPicPr>
                <p:cNvPr id="20" name="Freihand 19">
                  <a:extLst>
                    <a:ext uri="{FF2B5EF4-FFF2-40B4-BE49-F238E27FC236}">
                      <a16:creationId xmlns:a16="http://schemas.microsoft.com/office/drawing/2014/main" id="{27E5AF50-6EC2-F840-1074-44BD73448DB0}"/>
                    </a:ext>
                  </a:extLst>
                </p:cNvPr>
                <p:cNvPicPr/>
                <p:nvPr/>
              </p:nvPicPr>
              <p:blipFill>
                <a:blip r:embed="rId31"/>
                <a:stretch>
                  <a:fillRect/>
                </a:stretch>
              </p:blipFill>
              <p:spPr>
                <a:xfrm>
                  <a:off x="8637120" y="1677920"/>
                  <a:ext cx="20808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Freihand 20">
                  <a:extLst>
                    <a:ext uri="{FF2B5EF4-FFF2-40B4-BE49-F238E27FC236}">
                      <a16:creationId xmlns:a16="http://schemas.microsoft.com/office/drawing/2014/main" id="{107F5D4C-096B-2950-BC33-34D6844F83DB}"/>
                    </a:ext>
                  </a:extLst>
                </p14:cNvPr>
                <p14:cNvContentPartPr/>
                <p14:nvPr/>
              </p14:nvContentPartPr>
              <p14:xfrm>
                <a:off x="8859600" y="1662080"/>
                <a:ext cx="92160" cy="163800"/>
              </p14:xfrm>
            </p:contentPart>
          </mc:Choice>
          <mc:Fallback xmlns="">
            <p:pic>
              <p:nvPicPr>
                <p:cNvPr id="21" name="Freihand 20">
                  <a:extLst>
                    <a:ext uri="{FF2B5EF4-FFF2-40B4-BE49-F238E27FC236}">
                      <a16:creationId xmlns:a16="http://schemas.microsoft.com/office/drawing/2014/main" id="{107F5D4C-096B-2950-BC33-34D6844F83DB}"/>
                    </a:ext>
                  </a:extLst>
                </p:cNvPr>
                <p:cNvPicPr/>
                <p:nvPr/>
              </p:nvPicPr>
              <p:blipFill>
                <a:blip r:embed="rId33"/>
                <a:stretch>
                  <a:fillRect/>
                </a:stretch>
              </p:blipFill>
              <p:spPr>
                <a:xfrm>
                  <a:off x="8850960" y="1653080"/>
                  <a:ext cx="1098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Freihand 21">
                  <a:extLst>
                    <a:ext uri="{FF2B5EF4-FFF2-40B4-BE49-F238E27FC236}">
                      <a16:creationId xmlns:a16="http://schemas.microsoft.com/office/drawing/2014/main" id="{37E12DAF-D78C-E405-0517-298619AB9D46}"/>
                    </a:ext>
                  </a:extLst>
                </p14:cNvPr>
                <p14:cNvContentPartPr/>
                <p14:nvPr/>
              </p14:nvContentPartPr>
              <p14:xfrm>
                <a:off x="9167400" y="1650200"/>
                <a:ext cx="200520" cy="190080"/>
              </p14:xfrm>
            </p:contentPart>
          </mc:Choice>
          <mc:Fallback xmlns="">
            <p:pic>
              <p:nvPicPr>
                <p:cNvPr id="22" name="Freihand 21">
                  <a:extLst>
                    <a:ext uri="{FF2B5EF4-FFF2-40B4-BE49-F238E27FC236}">
                      <a16:creationId xmlns:a16="http://schemas.microsoft.com/office/drawing/2014/main" id="{37E12DAF-D78C-E405-0517-298619AB9D46}"/>
                    </a:ext>
                  </a:extLst>
                </p:cNvPr>
                <p:cNvPicPr/>
                <p:nvPr/>
              </p:nvPicPr>
              <p:blipFill>
                <a:blip r:embed="rId35"/>
                <a:stretch>
                  <a:fillRect/>
                </a:stretch>
              </p:blipFill>
              <p:spPr>
                <a:xfrm>
                  <a:off x="9158400" y="1641200"/>
                  <a:ext cx="21816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Freihand 22">
                  <a:extLst>
                    <a:ext uri="{FF2B5EF4-FFF2-40B4-BE49-F238E27FC236}">
                      <a16:creationId xmlns:a16="http://schemas.microsoft.com/office/drawing/2014/main" id="{21443C5C-BBB6-9CB6-2DE4-E8A884774316}"/>
                    </a:ext>
                  </a:extLst>
                </p14:cNvPr>
                <p14:cNvContentPartPr/>
                <p14:nvPr/>
              </p14:nvContentPartPr>
              <p14:xfrm>
                <a:off x="9409680" y="1658120"/>
                <a:ext cx="465840" cy="109800"/>
              </p14:xfrm>
            </p:contentPart>
          </mc:Choice>
          <mc:Fallback xmlns="">
            <p:pic>
              <p:nvPicPr>
                <p:cNvPr id="23" name="Freihand 22">
                  <a:extLst>
                    <a:ext uri="{FF2B5EF4-FFF2-40B4-BE49-F238E27FC236}">
                      <a16:creationId xmlns:a16="http://schemas.microsoft.com/office/drawing/2014/main" id="{21443C5C-BBB6-9CB6-2DE4-E8A884774316}"/>
                    </a:ext>
                  </a:extLst>
                </p:cNvPr>
                <p:cNvPicPr/>
                <p:nvPr/>
              </p:nvPicPr>
              <p:blipFill>
                <a:blip r:embed="rId37"/>
                <a:stretch>
                  <a:fillRect/>
                </a:stretch>
              </p:blipFill>
              <p:spPr>
                <a:xfrm>
                  <a:off x="9401040" y="1649480"/>
                  <a:ext cx="48348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Freihand 23">
                  <a:extLst>
                    <a:ext uri="{FF2B5EF4-FFF2-40B4-BE49-F238E27FC236}">
                      <a16:creationId xmlns:a16="http://schemas.microsoft.com/office/drawing/2014/main" id="{35C5DC63-F83A-38EC-F284-3836E61D8E5F}"/>
                    </a:ext>
                  </a:extLst>
                </p14:cNvPr>
                <p14:cNvContentPartPr/>
                <p14:nvPr/>
              </p14:nvContentPartPr>
              <p14:xfrm>
                <a:off x="9951480" y="1628600"/>
                <a:ext cx="63000" cy="106200"/>
              </p14:xfrm>
            </p:contentPart>
          </mc:Choice>
          <mc:Fallback xmlns="">
            <p:pic>
              <p:nvPicPr>
                <p:cNvPr id="24" name="Freihand 23">
                  <a:extLst>
                    <a:ext uri="{FF2B5EF4-FFF2-40B4-BE49-F238E27FC236}">
                      <a16:creationId xmlns:a16="http://schemas.microsoft.com/office/drawing/2014/main" id="{35C5DC63-F83A-38EC-F284-3836E61D8E5F}"/>
                    </a:ext>
                  </a:extLst>
                </p:cNvPr>
                <p:cNvPicPr/>
                <p:nvPr/>
              </p:nvPicPr>
              <p:blipFill>
                <a:blip r:embed="rId39"/>
                <a:stretch>
                  <a:fillRect/>
                </a:stretch>
              </p:blipFill>
              <p:spPr>
                <a:xfrm>
                  <a:off x="9942480" y="1619960"/>
                  <a:ext cx="806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Freihand 24">
                  <a:extLst>
                    <a:ext uri="{FF2B5EF4-FFF2-40B4-BE49-F238E27FC236}">
                      <a16:creationId xmlns:a16="http://schemas.microsoft.com/office/drawing/2014/main" id="{A3A0E3FD-3C62-7134-4572-C9905C9E1CCD}"/>
                    </a:ext>
                  </a:extLst>
                </p14:cNvPr>
                <p14:cNvContentPartPr/>
                <p14:nvPr/>
              </p14:nvContentPartPr>
              <p14:xfrm>
                <a:off x="10093680" y="1451480"/>
                <a:ext cx="69480" cy="259200"/>
              </p14:xfrm>
            </p:contentPart>
          </mc:Choice>
          <mc:Fallback xmlns="">
            <p:pic>
              <p:nvPicPr>
                <p:cNvPr id="25" name="Freihand 24">
                  <a:extLst>
                    <a:ext uri="{FF2B5EF4-FFF2-40B4-BE49-F238E27FC236}">
                      <a16:creationId xmlns:a16="http://schemas.microsoft.com/office/drawing/2014/main" id="{A3A0E3FD-3C62-7134-4572-C9905C9E1CCD}"/>
                    </a:ext>
                  </a:extLst>
                </p:cNvPr>
                <p:cNvPicPr/>
                <p:nvPr/>
              </p:nvPicPr>
              <p:blipFill>
                <a:blip r:embed="rId41"/>
                <a:stretch>
                  <a:fillRect/>
                </a:stretch>
              </p:blipFill>
              <p:spPr>
                <a:xfrm>
                  <a:off x="10084680" y="1442480"/>
                  <a:ext cx="871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6" name="Freihand 25">
                  <a:extLst>
                    <a:ext uri="{FF2B5EF4-FFF2-40B4-BE49-F238E27FC236}">
                      <a16:creationId xmlns:a16="http://schemas.microsoft.com/office/drawing/2014/main" id="{55AE4FC9-002E-9BDD-88D3-3599FA79885F}"/>
                    </a:ext>
                  </a:extLst>
                </p14:cNvPr>
                <p14:cNvContentPartPr/>
                <p14:nvPr/>
              </p14:nvContentPartPr>
              <p14:xfrm>
                <a:off x="10227600" y="1544720"/>
                <a:ext cx="170280" cy="140760"/>
              </p14:xfrm>
            </p:contentPart>
          </mc:Choice>
          <mc:Fallback xmlns="">
            <p:pic>
              <p:nvPicPr>
                <p:cNvPr id="26" name="Freihand 25">
                  <a:extLst>
                    <a:ext uri="{FF2B5EF4-FFF2-40B4-BE49-F238E27FC236}">
                      <a16:creationId xmlns:a16="http://schemas.microsoft.com/office/drawing/2014/main" id="{55AE4FC9-002E-9BDD-88D3-3599FA79885F}"/>
                    </a:ext>
                  </a:extLst>
                </p:cNvPr>
                <p:cNvPicPr/>
                <p:nvPr/>
              </p:nvPicPr>
              <p:blipFill>
                <a:blip r:embed="rId43"/>
                <a:stretch>
                  <a:fillRect/>
                </a:stretch>
              </p:blipFill>
              <p:spPr>
                <a:xfrm>
                  <a:off x="10218600" y="1536080"/>
                  <a:ext cx="1879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3FDE3807-34DB-CDC3-C8E7-3B0CAE63AA57}"/>
                    </a:ext>
                  </a:extLst>
                </p14:cNvPr>
                <p14:cNvContentPartPr/>
                <p14:nvPr/>
              </p14:nvContentPartPr>
              <p14:xfrm>
                <a:off x="10608120" y="1374080"/>
                <a:ext cx="327960" cy="275040"/>
              </p14:xfrm>
            </p:contentPart>
          </mc:Choice>
          <mc:Fallback xmlns="">
            <p:pic>
              <p:nvPicPr>
                <p:cNvPr id="27" name="Freihand 26">
                  <a:extLst>
                    <a:ext uri="{FF2B5EF4-FFF2-40B4-BE49-F238E27FC236}">
                      <a16:creationId xmlns:a16="http://schemas.microsoft.com/office/drawing/2014/main" id="{3FDE3807-34DB-CDC3-C8E7-3B0CAE63AA57}"/>
                    </a:ext>
                  </a:extLst>
                </p:cNvPr>
                <p:cNvPicPr/>
                <p:nvPr/>
              </p:nvPicPr>
              <p:blipFill>
                <a:blip r:embed="rId45"/>
                <a:stretch>
                  <a:fillRect/>
                </a:stretch>
              </p:blipFill>
              <p:spPr>
                <a:xfrm>
                  <a:off x="10599480" y="1365440"/>
                  <a:ext cx="3456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98579675-9336-D1CD-E48E-A6957887AA4B}"/>
                    </a:ext>
                  </a:extLst>
                </p14:cNvPr>
                <p14:cNvContentPartPr/>
                <p14:nvPr/>
              </p14:nvContentPartPr>
              <p14:xfrm>
                <a:off x="11020680" y="1529600"/>
                <a:ext cx="113760" cy="98640"/>
              </p14:xfrm>
            </p:contentPart>
          </mc:Choice>
          <mc:Fallback xmlns="">
            <p:pic>
              <p:nvPicPr>
                <p:cNvPr id="28" name="Freihand 27">
                  <a:extLst>
                    <a:ext uri="{FF2B5EF4-FFF2-40B4-BE49-F238E27FC236}">
                      <a16:creationId xmlns:a16="http://schemas.microsoft.com/office/drawing/2014/main" id="{98579675-9336-D1CD-E48E-A6957887AA4B}"/>
                    </a:ext>
                  </a:extLst>
                </p:cNvPr>
                <p:cNvPicPr/>
                <p:nvPr/>
              </p:nvPicPr>
              <p:blipFill>
                <a:blip r:embed="rId47"/>
                <a:stretch>
                  <a:fillRect/>
                </a:stretch>
              </p:blipFill>
              <p:spPr>
                <a:xfrm>
                  <a:off x="11011680" y="1520960"/>
                  <a:ext cx="1314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ACC02F83-532D-45F6-6397-EB903B39086B}"/>
                    </a:ext>
                  </a:extLst>
                </p14:cNvPr>
                <p14:cNvContentPartPr/>
                <p14:nvPr/>
              </p14:nvContentPartPr>
              <p14:xfrm>
                <a:off x="11197440" y="1348520"/>
                <a:ext cx="179280" cy="266040"/>
              </p14:xfrm>
            </p:contentPart>
          </mc:Choice>
          <mc:Fallback xmlns="">
            <p:pic>
              <p:nvPicPr>
                <p:cNvPr id="29" name="Freihand 28">
                  <a:extLst>
                    <a:ext uri="{FF2B5EF4-FFF2-40B4-BE49-F238E27FC236}">
                      <a16:creationId xmlns:a16="http://schemas.microsoft.com/office/drawing/2014/main" id="{ACC02F83-532D-45F6-6397-EB903B39086B}"/>
                    </a:ext>
                  </a:extLst>
                </p:cNvPr>
                <p:cNvPicPr/>
                <p:nvPr/>
              </p:nvPicPr>
              <p:blipFill>
                <a:blip r:embed="rId49"/>
                <a:stretch>
                  <a:fillRect/>
                </a:stretch>
              </p:blipFill>
              <p:spPr>
                <a:xfrm>
                  <a:off x="11188440" y="1339520"/>
                  <a:ext cx="196920" cy="2836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899E90D6-9693-3B13-C6AD-829AB644EA0F}"/>
                    </a:ext>
                  </a:extLst>
                </p14:cNvPr>
                <p14:cNvContentPartPr/>
                <p14:nvPr/>
              </p14:nvContentPartPr>
              <p14:xfrm>
                <a:off x="11422800" y="1416920"/>
                <a:ext cx="104400" cy="181440"/>
              </p14:xfrm>
            </p:contentPart>
          </mc:Choice>
          <mc:Fallback xmlns="">
            <p:pic>
              <p:nvPicPr>
                <p:cNvPr id="30" name="Freihand 29">
                  <a:extLst>
                    <a:ext uri="{FF2B5EF4-FFF2-40B4-BE49-F238E27FC236}">
                      <a16:creationId xmlns:a16="http://schemas.microsoft.com/office/drawing/2014/main" id="{899E90D6-9693-3B13-C6AD-829AB644EA0F}"/>
                    </a:ext>
                  </a:extLst>
                </p:cNvPr>
                <p:cNvPicPr/>
                <p:nvPr/>
              </p:nvPicPr>
              <p:blipFill>
                <a:blip r:embed="rId51"/>
                <a:stretch>
                  <a:fillRect/>
                </a:stretch>
              </p:blipFill>
              <p:spPr>
                <a:xfrm>
                  <a:off x="11414160" y="1407920"/>
                  <a:ext cx="1220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AD8931C7-B797-6256-6A1A-321E31BB2BF7}"/>
                    </a:ext>
                  </a:extLst>
                </p14:cNvPr>
                <p14:cNvContentPartPr/>
                <p14:nvPr/>
              </p14:nvContentPartPr>
              <p14:xfrm>
                <a:off x="11464920" y="1239080"/>
                <a:ext cx="610200" cy="351000"/>
              </p14:xfrm>
            </p:contentPart>
          </mc:Choice>
          <mc:Fallback xmlns="">
            <p:pic>
              <p:nvPicPr>
                <p:cNvPr id="31" name="Freihand 30">
                  <a:extLst>
                    <a:ext uri="{FF2B5EF4-FFF2-40B4-BE49-F238E27FC236}">
                      <a16:creationId xmlns:a16="http://schemas.microsoft.com/office/drawing/2014/main" id="{AD8931C7-B797-6256-6A1A-321E31BB2BF7}"/>
                    </a:ext>
                  </a:extLst>
                </p:cNvPr>
                <p:cNvPicPr/>
                <p:nvPr/>
              </p:nvPicPr>
              <p:blipFill>
                <a:blip r:embed="rId53"/>
                <a:stretch>
                  <a:fillRect/>
                </a:stretch>
              </p:blipFill>
              <p:spPr>
                <a:xfrm>
                  <a:off x="11456280" y="1230080"/>
                  <a:ext cx="627840" cy="368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42C37DA0-D4CE-C834-BD53-0D3F5165443C}"/>
                    </a:ext>
                  </a:extLst>
                </p14:cNvPr>
                <p14:cNvContentPartPr/>
                <p14:nvPr/>
              </p14:nvContentPartPr>
              <p14:xfrm>
                <a:off x="8372880" y="2203160"/>
                <a:ext cx="260640" cy="177840"/>
              </p14:xfrm>
            </p:contentPart>
          </mc:Choice>
          <mc:Fallback xmlns="">
            <p:pic>
              <p:nvPicPr>
                <p:cNvPr id="32" name="Freihand 31">
                  <a:extLst>
                    <a:ext uri="{FF2B5EF4-FFF2-40B4-BE49-F238E27FC236}">
                      <a16:creationId xmlns:a16="http://schemas.microsoft.com/office/drawing/2014/main" id="{42C37DA0-D4CE-C834-BD53-0D3F5165443C}"/>
                    </a:ext>
                  </a:extLst>
                </p:cNvPr>
                <p:cNvPicPr/>
                <p:nvPr/>
              </p:nvPicPr>
              <p:blipFill>
                <a:blip r:embed="rId55"/>
                <a:stretch>
                  <a:fillRect/>
                </a:stretch>
              </p:blipFill>
              <p:spPr>
                <a:xfrm>
                  <a:off x="8364240" y="2194160"/>
                  <a:ext cx="2782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9A2DDF0B-417C-F04B-A157-15B8E7DDBAE5}"/>
                    </a:ext>
                  </a:extLst>
                </p14:cNvPr>
                <p14:cNvContentPartPr/>
                <p14:nvPr/>
              </p14:nvContentPartPr>
              <p14:xfrm>
                <a:off x="8619120" y="2090840"/>
                <a:ext cx="192600" cy="237960"/>
              </p14:xfrm>
            </p:contentPart>
          </mc:Choice>
          <mc:Fallback xmlns="">
            <p:pic>
              <p:nvPicPr>
                <p:cNvPr id="33" name="Freihand 32">
                  <a:extLst>
                    <a:ext uri="{FF2B5EF4-FFF2-40B4-BE49-F238E27FC236}">
                      <a16:creationId xmlns:a16="http://schemas.microsoft.com/office/drawing/2014/main" id="{9A2DDF0B-417C-F04B-A157-15B8E7DDBAE5}"/>
                    </a:ext>
                  </a:extLst>
                </p:cNvPr>
                <p:cNvPicPr/>
                <p:nvPr/>
              </p:nvPicPr>
              <p:blipFill>
                <a:blip r:embed="rId57"/>
                <a:stretch>
                  <a:fillRect/>
                </a:stretch>
              </p:blipFill>
              <p:spPr>
                <a:xfrm>
                  <a:off x="8610120" y="2082200"/>
                  <a:ext cx="21024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EF28FE2F-7EC3-639D-C437-E85D6840235C}"/>
                    </a:ext>
                  </a:extLst>
                </p14:cNvPr>
                <p14:cNvContentPartPr/>
                <p14:nvPr/>
              </p14:nvContentPartPr>
              <p14:xfrm>
                <a:off x="8859240" y="2189840"/>
                <a:ext cx="340560" cy="112680"/>
              </p14:xfrm>
            </p:contentPart>
          </mc:Choice>
          <mc:Fallback xmlns="">
            <p:pic>
              <p:nvPicPr>
                <p:cNvPr id="34" name="Freihand 33">
                  <a:extLst>
                    <a:ext uri="{FF2B5EF4-FFF2-40B4-BE49-F238E27FC236}">
                      <a16:creationId xmlns:a16="http://schemas.microsoft.com/office/drawing/2014/main" id="{EF28FE2F-7EC3-639D-C437-E85D6840235C}"/>
                    </a:ext>
                  </a:extLst>
                </p:cNvPr>
                <p:cNvPicPr/>
                <p:nvPr/>
              </p:nvPicPr>
              <p:blipFill>
                <a:blip r:embed="rId59"/>
                <a:stretch>
                  <a:fillRect/>
                </a:stretch>
              </p:blipFill>
              <p:spPr>
                <a:xfrm>
                  <a:off x="8850600" y="2181200"/>
                  <a:ext cx="35820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6D525345-0919-9DD5-6602-702F55A4E64A}"/>
                    </a:ext>
                  </a:extLst>
                </p14:cNvPr>
                <p14:cNvContentPartPr/>
                <p14:nvPr/>
              </p14:nvContentPartPr>
              <p14:xfrm>
                <a:off x="8409600" y="1991120"/>
                <a:ext cx="150480" cy="50040"/>
              </p14:xfrm>
            </p:contentPart>
          </mc:Choice>
          <mc:Fallback xmlns="">
            <p:pic>
              <p:nvPicPr>
                <p:cNvPr id="35" name="Freihand 34">
                  <a:extLst>
                    <a:ext uri="{FF2B5EF4-FFF2-40B4-BE49-F238E27FC236}">
                      <a16:creationId xmlns:a16="http://schemas.microsoft.com/office/drawing/2014/main" id="{6D525345-0919-9DD5-6602-702F55A4E64A}"/>
                    </a:ext>
                  </a:extLst>
                </p:cNvPr>
                <p:cNvPicPr/>
                <p:nvPr/>
              </p:nvPicPr>
              <p:blipFill>
                <a:blip r:embed="rId61"/>
                <a:stretch>
                  <a:fillRect/>
                </a:stretch>
              </p:blipFill>
              <p:spPr>
                <a:xfrm>
                  <a:off x="8400960" y="1982480"/>
                  <a:ext cx="16812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DD15A9B6-0636-7772-82AF-429B9D812F9A}"/>
                    </a:ext>
                  </a:extLst>
                </p14:cNvPr>
                <p14:cNvContentPartPr/>
                <p14:nvPr/>
              </p14:nvContentPartPr>
              <p14:xfrm>
                <a:off x="9485280" y="2035760"/>
                <a:ext cx="749520" cy="186120"/>
              </p14:xfrm>
            </p:contentPart>
          </mc:Choice>
          <mc:Fallback xmlns="">
            <p:pic>
              <p:nvPicPr>
                <p:cNvPr id="36" name="Freihand 35">
                  <a:extLst>
                    <a:ext uri="{FF2B5EF4-FFF2-40B4-BE49-F238E27FC236}">
                      <a16:creationId xmlns:a16="http://schemas.microsoft.com/office/drawing/2014/main" id="{DD15A9B6-0636-7772-82AF-429B9D812F9A}"/>
                    </a:ext>
                  </a:extLst>
                </p:cNvPr>
                <p:cNvPicPr/>
                <p:nvPr/>
              </p:nvPicPr>
              <p:blipFill>
                <a:blip r:embed="rId63"/>
                <a:stretch>
                  <a:fillRect/>
                </a:stretch>
              </p:blipFill>
              <p:spPr>
                <a:xfrm>
                  <a:off x="9476280" y="2027120"/>
                  <a:ext cx="76716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CA2CD0FF-8377-E252-C876-6562D3A6EBFA}"/>
                    </a:ext>
                  </a:extLst>
                </p14:cNvPr>
                <p14:cNvContentPartPr/>
                <p14:nvPr/>
              </p14:nvContentPartPr>
              <p14:xfrm>
                <a:off x="10401120" y="2038280"/>
                <a:ext cx="262080" cy="191520"/>
              </p14:xfrm>
            </p:contentPart>
          </mc:Choice>
          <mc:Fallback xmlns="">
            <p:pic>
              <p:nvPicPr>
                <p:cNvPr id="37" name="Freihand 36">
                  <a:extLst>
                    <a:ext uri="{FF2B5EF4-FFF2-40B4-BE49-F238E27FC236}">
                      <a16:creationId xmlns:a16="http://schemas.microsoft.com/office/drawing/2014/main" id="{CA2CD0FF-8377-E252-C876-6562D3A6EBFA}"/>
                    </a:ext>
                  </a:extLst>
                </p:cNvPr>
                <p:cNvPicPr/>
                <p:nvPr/>
              </p:nvPicPr>
              <p:blipFill>
                <a:blip r:embed="rId65"/>
                <a:stretch>
                  <a:fillRect/>
                </a:stretch>
              </p:blipFill>
              <p:spPr>
                <a:xfrm>
                  <a:off x="10392480" y="2029280"/>
                  <a:ext cx="2797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A8DC1B23-08E7-ECA5-DF14-7223BD4B8A05}"/>
                    </a:ext>
                  </a:extLst>
                </p14:cNvPr>
                <p14:cNvContentPartPr/>
                <p14:nvPr/>
              </p14:nvContentPartPr>
              <p14:xfrm>
                <a:off x="10714680" y="2045480"/>
                <a:ext cx="214560" cy="119880"/>
              </p14:xfrm>
            </p:contentPart>
          </mc:Choice>
          <mc:Fallback xmlns="">
            <p:pic>
              <p:nvPicPr>
                <p:cNvPr id="38" name="Freihand 37">
                  <a:extLst>
                    <a:ext uri="{FF2B5EF4-FFF2-40B4-BE49-F238E27FC236}">
                      <a16:creationId xmlns:a16="http://schemas.microsoft.com/office/drawing/2014/main" id="{A8DC1B23-08E7-ECA5-DF14-7223BD4B8A05}"/>
                    </a:ext>
                  </a:extLst>
                </p:cNvPr>
                <p:cNvPicPr/>
                <p:nvPr/>
              </p:nvPicPr>
              <p:blipFill>
                <a:blip r:embed="rId67"/>
                <a:stretch>
                  <a:fillRect/>
                </a:stretch>
              </p:blipFill>
              <p:spPr>
                <a:xfrm>
                  <a:off x="10706040" y="2036840"/>
                  <a:ext cx="23220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8E62C4F0-519E-4A8F-6996-22ECD6A68336}"/>
                    </a:ext>
                  </a:extLst>
                </p14:cNvPr>
                <p14:cNvContentPartPr/>
                <p14:nvPr/>
              </p14:nvContentPartPr>
              <p14:xfrm>
                <a:off x="10956240" y="1879520"/>
                <a:ext cx="58320" cy="268920"/>
              </p14:xfrm>
            </p:contentPart>
          </mc:Choice>
          <mc:Fallback xmlns="">
            <p:pic>
              <p:nvPicPr>
                <p:cNvPr id="39" name="Freihand 38">
                  <a:extLst>
                    <a:ext uri="{FF2B5EF4-FFF2-40B4-BE49-F238E27FC236}">
                      <a16:creationId xmlns:a16="http://schemas.microsoft.com/office/drawing/2014/main" id="{8E62C4F0-519E-4A8F-6996-22ECD6A68336}"/>
                    </a:ext>
                  </a:extLst>
                </p:cNvPr>
                <p:cNvPicPr/>
                <p:nvPr/>
              </p:nvPicPr>
              <p:blipFill>
                <a:blip r:embed="rId69"/>
                <a:stretch>
                  <a:fillRect/>
                </a:stretch>
              </p:blipFill>
              <p:spPr>
                <a:xfrm>
                  <a:off x="10947240" y="1870880"/>
                  <a:ext cx="75960" cy="2865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20647438-D567-4419-66B8-7BA03BEB9507}"/>
                    </a:ext>
                  </a:extLst>
                </p14:cNvPr>
                <p14:cNvContentPartPr/>
                <p14:nvPr/>
              </p14:nvContentPartPr>
              <p14:xfrm>
                <a:off x="11111400" y="1998320"/>
                <a:ext cx="246240" cy="150480"/>
              </p14:xfrm>
            </p:contentPart>
          </mc:Choice>
          <mc:Fallback xmlns="">
            <p:pic>
              <p:nvPicPr>
                <p:cNvPr id="40" name="Freihand 39">
                  <a:extLst>
                    <a:ext uri="{FF2B5EF4-FFF2-40B4-BE49-F238E27FC236}">
                      <a16:creationId xmlns:a16="http://schemas.microsoft.com/office/drawing/2014/main" id="{20647438-D567-4419-66B8-7BA03BEB9507}"/>
                    </a:ext>
                  </a:extLst>
                </p:cNvPr>
                <p:cNvPicPr/>
                <p:nvPr/>
              </p:nvPicPr>
              <p:blipFill>
                <a:blip r:embed="rId71"/>
                <a:stretch>
                  <a:fillRect/>
                </a:stretch>
              </p:blipFill>
              <p:spPr>
                <a:xfrm>
                  <a:off x="11102760" y="1989680"/>
                  <a:ext cx="263880" cy="168120"/>
                </a:xfrm>
                <a:prstGeom prst="rect">
                  <a:avLst/>
                </a:prstGeom>
              </p:spPr>
            </p:pic>
          </mc:Fallback>
        </mc:AlternateContent>
      </p:grpSp>
      <p:grpSp>
        <p:nvGrpSpPr>
          <p:cNvPr id="68" name="Gruppieren 67">
            <a:extLst>
              <a:ext uri="{FF2B5EF4-FFF2-40B4-BE49-F238E27FC236}">
                <a16:creationId xmlns:a16="http://schemas.microsoft.com/office/drawing/2014/main" id="{B6C2D0B9-2146-CF0E-1E2D-ED43B0F7DE7A}"/>
              </a:ext>
            </a:extLst>
          </p:cNvPr>
          <p:cNvGrpSpPr/>
          <p:nvPr/>
        </p:nvGrpSpPr>
        <p:grpSpPr>
          <a:xfrm>
            <a:off x="8469000" y="2442920"/>
            <a:ext cx="3610800" cy="1133640"/>
            <a:chOff x="8469000" y="2442920"/>
            <a:chExt cx="3610800" cy="1133640"/>
          </a:xfrm>
        </p:grpSpPr>
        <mc:AlternateContent xmlns:mc="http://schemas.openxmlformats.org/markup-compatibility/2006" xmlns:p14="http://schemas.microsoft.com/office/powerpoint/2010/main">
          <mc:Choice Requires="p14">
            <p:contentPart p14:bwMode="auto" r:id="rId72">
              <p14:nvContentPartPr>
                <p14:cNvPr id="44" name="Freihand 43">
                  <a:extLst>
                    <a:ext uri="{FF2B5EF4-FFF2-40B4-BE49-F238E27FC236}">
                      <a16:creationId xmlns:a16="http://schemas.microsoft.com/office/drawing/2014/main" id="{819D4E5B-EA1F-5069-93D6-19E83ED59510}"/>
                    </a:ext>
                  </a:extLst>
                </p14:cNvPr>
                <p14:cNvContentPartPr/>
                <p14:nvPr/>
              </p14:nvContentPartPr>
              <p14:xfrm>
                <a:off x="8582760" y="2652800"/>
                <a:ext cx="461880" cy="297000"/>
              </p14:xfrm>
            </p:contentPart>
          </mc:Choice>
          <mc:Fallback xmlns="">
            <p:pic>
              <p:nvPicPr>
                <p:cNvPr id="44" name="Freihand 43">
                  <a:extLst>
                    <a:ext uri="{FF2B5EF4-FFF2-40B4-BE49-F238E27FC236}">
                      <a16:creationId xmlns:a16="http://schemas.microsoft.com/office/drawing/2014/main" id="{819D4E5B-EA1F-5069-93D6-19E83ED59510}"/>
                    </a:ext>
                  </a:extLst>
                </p:cNvPr>
                <p:cNvPicPr/>
                <p:nvPr/>
              </p:nvPicPr>
              <p:blipFill>
                <a:blip r:embed="rId73"/>
                <a:stretch>
                  <a:fillRect/>
                </a:stretch>
              </p:blipFill>
              <p:spPr>
                <a:xfrm>
                  <a:off x="8573760" y="2643800"/>
                  <a:ext cx="47952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5" name="Freihand 44">
                  <a:extLst>
                    <a:ext uri="{FF2B5EF4-FFF2-40B4-BE49-F238E27FC236}">
                      <a16:creationId xmlns:a16="http://schemas.microsoft.com/office/drawing/2014/main" id="{04240B19-EEB3-49BC-FD03-F0C4FBDD2B8B}"/>
                    </a:ext>
                  </a:extLst>
                </p14:cNvPr>
                <p14:cNvContentPartPr/>
                <p14:nvPr/>
              </p14:nvContentPartPr>
              <p14:xfrm>
                <a:off x="9081360" y="2750000"/>
                <a:ext cx="160200" cy="133200"/>
              </p14:xfrm>
            </p:contentPart>
          </mc:Choice>
          <mc:Fallback xmlns="">
            <p:pic>
              <p:nvPicPr>
                <p:cNvPr id="45" name="Freihand 44">
                  <a:extLst>
                    <a:ext uri="{FF2B5EF4-FFF2-40B4-BE49-F238E27FC236}">
                      <a16:creationId xmlns:a16="http://schemas.microsoft.com/office/drawing/2014/main" id="{04240B19-EEB3-49BC-FD03-F0C4FBDD2B8B}"/>
                    </a:ext>
                  </a:extLst>
                </p:cNvPr>
                <p:cNvPicPr/>
                <p:nvPr/>
              </p:nvPicPr>
              <p:blipFill>
                <a:blip r:embed="rId75"/>
                <a:stretch>
                  <a:fillRect/>
                </a:stretch>
              </p:blipFill>
              <p:spPr>
                <a:xfrm>
                  <a:off x="9072720" y="2741000"/>
                  <a:ext cx="17784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6" name="Freihand 45">
                  <a:extLst>
                    <a:ext uri="{FF2B5EF4-FFF2-40B4-BE49-F238E27FC236}">
                      <a16:creationId xmlns:a16="http://schemas.microsoft.com/office/drawing/2014/main" id="{BEB2F930-7E96-6410-5335-CDFAF48D961D}"/>
                    </a:ext>
                  </a:extLst>
                </p14:cNvPr>
                <p14:cNvContentPartPr/>
                <p14:nvPr/>
              </p14:nvContentPartPr>
              <p14:xfrm>
                <a:off x="9391320" y="2494400"/>
                <a:ext cx="293760" cy="358560"/>
              </p14:xfrm>
            </p:contentPart>
          </mc:Choice>
          <mc:Fallback xmlns="">
            <p:pic>
              <p:nvPicPr>
                <p:cNvPr id="46" name="Freihand 45">
                  <a:extLst>
                    <a:ext uri="{FF2B5EF4-FFF2-40B4-BE49-F238E27FC236}">
                      <a16:creationId xmlns:a16="http://schemas.microsoft.com/office/drawing/2014/main" id="{BEB2F930-7E96-6410-5335-CDFAF48D961D}"/>
                    </a:ext>
                  </a:extLst>
                </p:cNvPr>
                <p:cNvPicPr/>
                <p:nvPr/>
              </p:nvPicPr>
              <p:blipFill>
                <a:blip r:embed="rId77"/>
                <a:stretch>
                  <a:fillRect/>
                </a:stretch>
              </p:blipFill>
              <p:spPr>
                <a:xfrm>
                  <a:off x="9382680" y="2485760"/>
                  <a:ext cx="31140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7" name="Freihand 46">
                  <a:extLst>
                    <a:ext uri="{FF2B5EF4-FFF2-40B4-BE49-F238E27FC236}">
                      <a16:creationId xmlns:a16="http://schemas.microsoft.com/office/drawing/2014/main" id="{B4B7854B-FCDC-92AB-54C0-DDC96774EB5D}"/>
                    </a:ext>
                  </a:extLst>
                </p14:cNvPr>
                <p14:cNvContentPartPr/>
                <p14:nvPr/>
              </p14:nvContentPartPr>
              <p14:xfrm>
                <a:off x="9760320" y="2634080"/>
                <a:ext cx="169200" cy="156600"/>
              </p14:xfrm>
            </p:contentPart>
          </mc:Choice>
          <mc:Fallback xmlns="">
            <p:pic>
              <p:nvPicPr>
                <p:cNvPr id="47" name="Freihand 46">
                  <a:extLst>
                    <a:ext uri="{FF2B5EF4-FFF2-40B4-BE49-F238E27FC236}">
                      <a16:creationId xmlns:a16="http://schemas.microsoft.com/office/drawing/2014/main" id="{B4B7854B-FCDC-92AB-54C0-DDC96774EB5D}"/>
                    </a:ext>
                  </a:extLst>
                </p:cNvPr>
                <p:cNvPicPr/>
                <p:nvPr/>
              </p:nvPicPr>
              <p:blipFill>
                <a:blip r:embed="rId79"/>
                <a:stretch>
                  <a:fillRect/>
                </a:stretch>
              </p:blipFill>
              <p:spPr>
                <a:xfrm>
                  <a:off x="9751320" y="2625080"/>
                  <a:ext cx="186840" cy="1742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8" name="Freihand 47">
                  <a:extLst>
                    <a:ext uri="{FF2B5EF4-FFF2-40B4-BE49-F238E27FC236}">
                      <a16:creationId xmlns:a16="http://schemas.microsoft.com/office/drawing/2014/main" id="{3ECCBB9E-A7B8-0EAF-FD6D-8292F45948D8}"/>
                    </a:ext>
                  </a:extLst>
                </p14:cNvPr>
                <p14:cNvContentPartPr/>
                <p14:nvPr/>
              </p14:nvContentPartPr>
              <p14:xfrm>
                <a:off x="9961560" y="2442920"/>
                <a:ext cx="129960" cy="305640"/>
              </p14:xfrm>
            </p:contentPart>
          </mc:Choice>
          <mc:Fallback xmlns="">
            <p:pic>
              <p:nvPicPr>
                <p:cNvPr id="48" name="Freihand 47">
                  <a:extLst>
                    <a:ext uri="{FF2B5EF4-FFF2-40B4-BE49-F238E27FC236}">
                      <a16:creationId xmlns:a16="http://schemas.microsoft.com/office/drawing/2014/main" id="{3ECCBB9E-A7B8-0EAF-FD6D-8292F45948D8}"/>
                    </a:ext>
                  </a:extLst>
                </p:cNvPr>
                <p:cNvPicPr/>
                <p:nvPr/>
              </p:nvPicPr>
              <p:blipFill>
                <a:blip r:embed="rId81"/>
                <a:stretch>
                  <a:fillRect/>
                </a:stretch>
              </p:blipFill>
              <p:spPr>
                <a:xfrm>
                  <a:off x="9952560" y="2433920"/>
                  <a:ext cx="1476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9" name="Freihand 48">
                  <a:extLst>
                    <a:ext uri="{FF2B5EF4-FFF2-40B4-BE49-F238E27FC236}">
                      <a16:creationId xmlns:a16="http://schemas.microsoft.com/office/drawing/2014/main" id="{D259DBC8-E37A-6E78-AAD2-C643C5C3F274}"/>
                    </a:ext>
                  </a:extLst>
                </p14:cNvPr>
                <p14:cNvContentPartPr/>
                <p14:nvPr/>
              </p14:nvContentPartPr>
              <p14:xfrm>
                <a:off x="10070640" y="2599160"/>
                <a:ext cx="575280" cy="141840"/>
              </p14:xfrm>
            </p:contentPart>
          </mc:Choice>
          <mc:Fallback xmlns="">
            <p:pic>
              <p:nvPicPr>
                <p:cNvPr id="49" name="Freihand 48">
                  <a:extLst>
                    <a:ext uri="{FF2B5EF4-FFF2-40B4-BE49-F238E27FC236}">
                      <a16:creationId xmlns:a16="http://schemas.microsoft.com/office/drawing/2014/main" id="{D259DBC8-E37A-6E78-AAD2-C643C5C3F274}"/>
                    </a:ext>
                  </a:extLst>
                </p:cNvPr>
                <p:cNvPicPr/>
                <p:nvPr/>
              </p:nvPicPr>
              <p:blipFill>
                <a:blip r:embed="rId83"/>
                <a:stretch>
                  <a:fillRect/>
                </a:stretch>
              </p:blipFill>
              <p:spPr>
                <a:xfrm>
                  <a:off x="10062000" y="2590520"/>
                  <a:ext cx="5929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Freihand 50">
                  <a:extLst>
                    <a:ext uri="{FF2B5EF4-FFF2-40B4-BE49-F238E27FC236}">
                      <a16:creationId xmlns:a16="http://schemas.microsoft.com/office/drawing/2014/main" id="{EDC69338-9DA3-AD94-1C12-9AA6A705CA12}"/>
                    </a:ext>
                  </a:extLst>
                </p14:cNvPr>
                <p14:cNvContentPartPr/>
                <p14:nvPr/>
              </p14:nvContentPartPr>
              <p14:xfrm>
                <a:off x="8469000" y="3349040"/>
                <a:ext cx="418680" cy="111960"/>
              </p14:xfrm>
            </p:contentPart>
          </mc:Choice>
          <mc:Fallback xmlns="">
            <p:pic>
              <p:nvPicPr>
                <p:cNvPr id="51" name="Freihand 50">
                  <a:extLst>
                    <a:ext uri="{FF2B5EF4-FFF2-40B4-BE49-F238E27FC236}">
                      <a16:creationId xmlns:a16="http://schemas.microsoft.com/office/drawing/2014/main" id="{EDC69338-9DA3-AD94-1C12-9AA6A705CA12}"/>
                    </a:ext>
                  </a:extLst>
                </p:cNvPr>
                <p:cNvPicPr/>
                <p:nvPr/>
              </p:nvPicPr>
              <p:blipFill>
                <a:blip r:embed="rId85"/>
                <a:stretch>
                  <a:fillRect/>
                </a:stretch>
              </p:blipFill>
              <p:spPr>
                <a:xfrm>
                  <a:off x="8460000" y="3340400"/>
                  <a:ext cx="436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Freihand 51">
                  <a:extLst>
                    <a:ext uri="{FF2B5EF4-FFF2-40B4-BE49-F238E27FC236}">
                      <a16:creationId xmlns:a16="http://schemas.microsoft.com/office/drawing/2014/main" id="{C162A4A5-717F-3BAA-1355-1852C38B3550}"/>
                    </a:ext>
                  </a:extLst>
                </p14:cNvPr>
                <p14:cNvContentPartPr/>
                <p14:nvPr/>
              </p14:nvContentPartPr>
              <p14:xfrm>
                <a:off x="8866080" y="3265880"/>
                <a:ext cx="63360" cy="237600"/>
              </p14:xfrm>
            </p:contentPart>
          </mc:Choice>
          <mc:Fallback xmlns="">
            <p:pic>
              <p:nvPicPr>
                <p:cNvPr id="52" name="Freihand 51">
                  <a:extLst>
                    <a:ext uri="{FF2B5EF4-FFF2-40B4-BE49-F238E27FC236}">
                      <a16:creationId xmlns:a16="http://schemas.microsoft.com/office/drawing/2014/main" id="{C162A4A5-717F-3BAA-1355-1852C38B3550}"/>
                    </a:ext>
                  </a:extLst>
                </p:cNvPr>
                <p:cNvPicPr/>
                <p:nvPr/>
              </p:nvPicPr>
              <p:blipFill>
                <a:blip r:embed="rId87"/>
                <a:stretch>
                  <a:fillRect/>
                </a:stretch>
              </p:blipFill>
              <p:spPr>
                <a:xfrm>
                  <a:off x="8857440" y="3256880"/>
                  <a:ext cx="8100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4" name="Freihand 53">
                  <a:extLst>
                    <a:ext uri="{FF2B5EF4-FFF2-40B4-BE49-F238E27FC236}">
                      <a16:creationId xmlns:a16="http://schemas.microsoft.com/office/drawing/2014/main" id="{5F8CCE66-D627-C241-3785-74876BD5CB95}"/>
                    </a:ext>
                  </a:extLst>
                </p14:cNvPr>
                <p14:cNvContentPartPr/>
                <p14:nvPr/>
              </p14:nvContentPartPr>
              <p14:xfrm>
                <a:off x="9090000" y="3232400"/>
                <a:ext cx="172800" cy="344160"/>
              </p14:xfrm>
            </p:contentPart>
          </mc:Choice>
          <mc:Fallback xmlns="">
            <p:pic>
              <p:nvPicPr>
                <p:cNvPr id="54" name="Freihand 53">
                  <a:extLst>
                    <a:ext uri="{FF2B5EF4-FFF2-40B4-BE49-F238E27FC236}">
                      <a16:creationId xmlns:a16="http://schemas.microsoft.com/office/drawing/2014/main" id="{5F8CCE66-D627-C241-3785-74876BD5CB95}"/>
                    </a:ext>
                  </a:extLst>
                </p:cNvPr>
                <p:cNvPicPr/>
                <p:nvPr/>
              </p:nvPicPr>
              <p:blipFill>
                <a:blip r:embed="rId89"/>
                <a:stretch>
                  <a:fillRect/>
                </a:stretch>
              </p:blipFill>
              <p:spPr>
                <a:xfrm>
                  <a:off x="9081000" y="3223760"/>
                  <a:ext cx="190440" cy="361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5" name="Freihand 54">
                  <a:extLst>
                    <a:ext uri="{FF2B5EF4-FFF2-40B4-BE49-F238E27FC236}">
                      <a16:creationId xmlns:a16="http://schemas.microsoft.com/office/drawing/2014/main" id="{B97CC100-CA50-9EFC-7634-CE4494BF7DB8}"/>
                    </a:ext>
                  </a:extLst>
                </p14:cNvPr>
                <p14:cNvContentPartPr/>
                <p14:nvPr/>
              </p14:nvContentPartPr>
              <p14:xfrm>
                <a:off x="9333360" y="3245000"/>
                <a:ext cx="113400" cy="99000"/>
              </p14:xfrm>
            </p:contentPart>
          </mc:Choice>
          <mc:Fallback xmlns="">
            <p:pic>
              <p:nvPicPr>
                <p:cNvPr id="55" name="Freihand 54">
                  <a:extLst>
                    <a:ext uri="{FF2B5EF4-FFF2-40B4-BE49-F238E27FC236}">
                      <a16:creationId xmlns:a16="http://schemas.microsoft.com/office/drawing/2014/main" id="{B97CC100-CA50-9EFC-7634-CE4494BF7DB8}"/>
                    </a:ext>
                  </a:extLst>
                </p:cNvPr>
                <p:cNvPicPr/>
                <p:nvPr/>
              </p:nvPicPr>
              <p:blipFill>
                <a:blip r:embed="rId91"/>
                <a:stretch>
                  <a:fillRect/>
                </a:stretch>
              </p:blipFill>
              <p:spPr>
                <a:xfrm>
                  <a:off x="9324720" y="3236360"/>
                  <a:ext cx="1310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6" name="Freihand 55">
                  <a:extLst>
                    <a:ext uri="{FF2B5EF4-FFF2-40B4-BE49-F238E27FC236}">
                      <a16:creationId xmlns:a16="http://schemas.microsoft.com/office/drawing/2014/main" id="{2BF40186-F583-32D9-ED1E-8B4E8F8E27B8}"/>
                    </a:ext>
                  </a:extLst>
                </p14:cNvPr>
                <p14:cNvContentPartPr/>
                <p14:nvPr/>
              </p14:nvContentPartPr>
              <p14:xfrm>
                <a:off x="9454680" y="3162200"/>
                <a:ext cx="207720" cy="168480"/>
              </p14:xfrm>
            </p:contentPart>
          </mc:Choice>
          <mc:Fallback xmlns="">
            <p:pic>
              <p:nvPicPr>
                <p:cNvPr id="56" name="Freihand 55">
                  <a:extLst>
                    <a:ext uri="{FF2B5EF4-FFF2-40B4-BE49-F238E27FC236}">
                      <a16:creationId xmlns:a16="http://schemas.microsoft.com/office/drawing/2014/main" id="{2BF40186-F583-32D9-ED1E-8B4E8F8E27B8}"/>
                    </a:ext>
                  </a:extLst>
                </p:cNvPr>
                <p:cNvPicPr/>
                <p:nvPr/>
              </p:nvPicPr>
              <p:blipFill>
                <a:blip r:embed="rId93"/>
                <a:stretch>
                  <a:fillRect/>
                </a:stretch>
              </p:blipFill>
              <p:spPr>
                <a:xfrm>
                  <a:off x="9445680" y="3153560"/>
                  <a:ext cx="225360" cy="1861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7" name="Freihand 56">
                  <a:extLst>
                    <a:ext uri="{FF2B5EF4-FFF2-40B4-BE49-F238E27FC236}">
                      <a16:creationId xmlns:a16="http://schemas.microsoft.com/office/drawing/2014/main" id="{1D1AE31A-0AAF-F9F0-D895-02CBB034A389}"/>
                    </a:ext>
                  </a:extLst>
                </p14:cNvPr>
                <p14:cNvContentPartPr/>
                <p14:nvPr/>
              </p14:nvContentPartPr>
              <p14:xfrm>
                <a:off x="9700560" y="3035480"/>
                <a:ext cx="456480" cy="271080"/>
              </p14:xfrm>
            </p:contentPart>
          </mc:Choice>
          <mc:Fallback xmlns="">
            <p:pic>
              <p:nvPicPr>
                <p:cNvPr id="57" name="Freihand 56">
                  <a:extLst>
                    <a:ext uri="{FF2B5EF4-FFF2-40B4-BE49-F238E27FC236}">
                      <a16:creationId xmlns:a16="http://schemas.microsoft.com/office/drawing/2014/main" id="{1D1AE31A-0AAF-F9F0-D895-02CBB034A389}"/>
                    </a:ext>
                  </a:extLst>
                </p:cNvPr>
                <p:cNvPicPr/>
                <p:nvPr/>
              </p:nvPicPr>
              <p:blipFill>
                <a:blip r:embed="rId95"/>
                <a:stretch>
                  <a:fillRect/>
                </a:stretch>
              </p:blipFill>
              <p:spPr>
                <a:xfrm>
                  <a:off x="9691920" y="3026840"/>
                  <a:ext cx="474120" cy="2887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Freihand 57">
                  <a:extLst>
                    <a:ext uri="{FF2B5EF4-FFF2-40B4-BE49-F238E27FC236}">
                      <a16:creationId xmlns:a16="http://schemas.microsoft.com/office/drawing/2014/main" id="{CE712832-EC74-62F5-FB98-793A42F2176E}"/>
                    </a:ext>
                  </a:extLst>
                </p14:cNvPr>
                <p14:cNvContentPartPr/>
                <p14:nvPr/>
              </p14:nvContentPartPr>
              <p14:xfrm>
                <a:off x="9568800" y="2879240"/>
                <a:ext cx="317520" cy="70920"/>
              </p14:xfrm>
            </p:contentPart>
          </mc:Choice>
          <mc:Fallback xmlns="">
            <p:pic>
              <p:nvPicPr>
                <p:cNvPr id="58" name="Freihand 57">
                  <a:extLst>
                    <a:ext uri="{FF2B5EF4-FFF2-40B4-BE49-F238E27FC236}">
                      <a16:creationId xmlns:a16="http://schemas.microsoft.com/office/drawing/2014/main" id="{CE712832-EC74-62F5-FB98-793A42F2176E}"/>
                    </a:ext>
                  </a:extLst>
                </p:cNvPr>
                <p:cNvPicPr/>
                <p:nvPr/>
              </p:nvPicPr>
              <p:blipFill>
                <a:blip r:embed="rId97"/>
                <a:stretch>
                  <a:fillRect/>
                </a:stretch>
              </p:blipFill>
              <p:spPr>
                <a:xfrm>
                  <a:off x="9559800" y="2870240"/>
                  <a:ext cx="3351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9" name="Freihand 58">
                  <a:extLst>
                    <a:ext uri="{FF2B5EF4-FFF2-40B4-BE49-F238E27FC236}">
                      <a16:creationId xmlns:a16="http://schemas.microsoft.com/office/drawing/2014/main" id="{1D6B9148-80AD-7650-8DFD-274EAEAE7026}"/>
                    </a:ext>
                  </a:extLst>
                </p14:cNvPr>
                <p14:cNvContentPartPr/>
                <p14:nvPr/>
              </p14:nvContentPartPr>
              <p14:xfrm>
                <a:off x="10537920" y="2988320"/>
                <a:ext cx="21960" cy="314280"/>
              </p14:xfrm>
            </p:contentPart>
          </mc:Choice>
          <mc:Fallback xmlns="">
            <p:pic>
              <p:nvPicPr>
                <p:cNvPr id="59" name="Freihand 58">
                  <a:extLst>
                    <a:ext uri="{FF2B5EF4-FFF2-40B4-BE49-F238E27FC236}">
                      <a16:creationId xmlns:a16="http://schemas.microsoft.com/office/drawing/2014/main" id="{1D6B9148-80AD-7650-8DFD-274EAEAE7026}"/>
                    </a:ext>
                  </a:extLst>
                </p:cNvPr>
                <p:cNvPicPr/>
                <p:nvPr/>
              </p:nvPicPr>
              <p:blipFill>
                <a:blip r:embed="rId99"/>
                <a:stretch>
                  <a:fillRect/>
                </a:stretch>
              </p:blipFill>
              <p:spPr>
                <a:xfrm>
                  <a:off x="10529280" y="2979320"/>
                  <a:ext cx="3960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0" name="Freihand 59">
                  <a:extLst>
                    <a:ext uri="{FF2B5EF4-FFF2-40B4-BE49-F238E27FC236}">
                      <a16:creationId xmlns:a16="http://schemas.microsoft.com/office/drawing/2014/main" id="{E62ED6FA-B308-79C6-6C1C-543F97E58C2A}"/>
                    </a:ext>
                  </a:extLst>
                </p14:cNvPr>
                <p14:cNvContentPartPr/>
                <p14:nvPr/>
              </p14:nvContentPartPr>
              <p14:xfrm>
                <a:off x="10344600" y="2899400"/>
                <a:ext cx="261720" cy="184680"/>
              </p14:xfrm>
            </p:contentPart>
          </mc:Choice>
          <mc:Fallback xmlns="">
            <p:pic>
              <p:nvPicPr>
                <p:cNvPr id="60" name="Freihand 59">
                  <a:extLst>
                    <a:ext uri="{FF2B5EF4-FFF2-40B4-BE49-F238E27FC236}">
                      <a16:creationId xmlns:a16="http://schemas.microsoft.com/office/drawing/2014/main" id="{E62ED6FA-B308-79C6-6C1C-543F97E58C2A}"/>
                    </a:ext>
                  </a:extLst>
                </p:cNvPr>
                <p:cNvPicPr/>
                <p:nvPr/>
              </p:nvPicPr>
              <p:blipFill>
                <a:blip r:embed="rId101"/>
                <a:stretch>
                  <a:fillRect/>
                </a:stretch>
              </p:blipFill>
              <p:spPr>
                <a:xfrm>
                  <a:off x="10335600" y="2890760"/>
                  <a:ext cx="279360" cy="202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1" name="Freihand 60">
                  <a:extLst>
                    <a:ext uri="{FF2B5EF4-FFF2-40B4-BE49-F238E27FC236}">
                      <a16:creationId xmlns:a16="http://schemas.microsoft.com/office/drawing/2014/main" id="{8E934FC2-9622-776B-AF60-09C542D195F2}"/>
                    </a:ext>
                  </a:extLst>
                </p14:cNvPr>
                <p14:cNvContentPartPr/>
                <p14:nvPr/>
              </p14:nvContentPartPr>
              <p14:xfrm>
                <a:off x="10672560" y="3033320"/>
                <a:ext cx="221400" cy="184320"/>
              </p14:xfrm>
            </p:contentPart>
          </mc:Choice>
          <mc:Fallback xmlns="">
            <p:pic>
              <p:nvPicPr>
                <p:cNvPr id="61" name="Freihand 60">
                  <a:extLst>
                    <a:ext uri="{FF2B5EF4-FFF2-40B4-BE49-F238E27FC236}">
                      <a16:creationId xmlns:a16="http://schemas.microsoft.com/office/drawing/2014/main" id="{8E934FC2-9622-776B-AF60-09C542D195F2}"/>
                    </a:ext>
                  </a:extLst>
                </p:cNvPr>
                <p:cNvPicPr/>
                <p:nvPr/>
              </p:nvPicPr>
              <p:blipFill>
                <a:blip r:embed="rId103"/>
                <a:stretch>
                  <a:fillRect/>
                </a:stretch>
              </p:blipFill>
              <p:spPr>
                <a:xfrm>
                  <a:off x="10663920" y="3024680"/>
                  <a:ext cx="2390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2" name="Freihand 61">
                  <a:extLst>
                    <a:ext uri="{FF2B5EF4-FFF2-40B4-BE49-F238E27FC236}">
                      <a16:creationId xmlns:a16="http://schemas.microsoft.com/office/drawing/2014/main" id="{837DEF64-3CE1-C799-530E-EC991BD3DB4B}"/>
                    </a:ext>
                  </a:extLst>
                </p14:cNvPr>
                <p14:cNvContentPartPr/>
                <p14:nvPr/>
              </p14:nvContentPartPr>
              <p14:xfrm>
                <a:off x="10915920" y="2934680"/>
                <a:ext cx="158400" cy="218880"/>
              </p14:xfrm>
            </p:contentPart>
          </mc:Choice>
          <mc:Fallback xmlns="">
            <p:pic>
              <p:nvPicPr>
                <p:cNvPr id="62" name="Freihand 61">
                  <a:extLst>
                    <a:ext uri="{FF2B5EF4-FFF2-40B4-BE49-F238E27FC236}">
                      <a16:creationId xmlns:a16="http://schemas.microsoft.com/office/drawing/2014/main" id="{837DEF64-3CE1-C799-530E-EC991BD3DB4B}"/>
                    </a:ext>
                  </a:extLst>
                </p:cNvPr>
                <p:cNvPicPr/>
                <p:nvPr/>
              </p:nvPicPr>
              <p:blipFill>
                <a:blip r:embed="rId105"/>
                <a:stretch>
                  <a:fillRect/>
                </a:stretch>
              </p:blipFill>
              <p:spPr>
                <a:xfrm>
                  <a:off x="10906920" y="2925680"/>
                  <a:ext cx="17604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3" name="Freihand 62">
                  <a:extLst>
                    <a:ext uri="{FF2B5EF4-FFF2-40B4-BE49-F238E27FC236}">
                      <a16:creationId xmlns:a16="http://schemas.microsoft.com/office/drawing/2014/main" id="{08154388-FF2A-206B-3861-1FDFD86E7AD6}"/>
                    </a:ext>
                  </a:extLst>
                </p14:cNvPr>
                <p14:cNvContentPartPr/>
                <p14:nvPr/>
              </p14:nvContentPartPr>
              <p14:xfrm>
                <a:off x="11084400" y="2959880"/>
                <a:ext cx="225720" cy="177480"/>
              </p14:xfrm>
            </p:contentPart>
          </mc:Choice>
          <mc:Fallback xmlns="">
            <p:pic>
              <p:nvPicPr>
                <p:cNvPr id="63" name="Freihand 62">
                  <a:extLst>
                    <a:ext uri="{FF2B5EF4-FFF2-40B4-BE49-F238E27FC236}">
                      <a16:creationId xmlns:a16="http://schemas.microsoft.com/office/drawing/2014/main" id="{08154388-FF2A-206B-3861-1FDFD86E7AD6}"/>
                    </a:ext>
                  </a:extLst>
                </p:cNvPr>
                <p:cNvPicPr/>
                <p:nvPr/>
              </p:nvPicPr>
              <p:blipFill>
                <a:blip r:embed="rId107"/>
                <a:stretch>
                  <a:fillRect/>
                </a:stretch>
              </p:blipFill>
              <p:spPr>
                <a:xfrm>
                  <a:off x="11075760" y="2950880"/>
                  <a:ext cx="24336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4" name="Freihand 63">
                  <a:extLst>
                    <a:ext uri="{FF2B5EF4-FFF2-40B4-BE49-F238E27FC236}">
                      <a16:creationId xmlns:a16="http://schemas.microsoft.com/office/drawing/2014/main" id="{04A3BABA-2205-44AA-91FF-B18172D43F32}"/>
                    </a:ext>
                  </a:extLst>
                </p14:cNvPr>
                <p14:cNvContentPartPr/>
                <p14:nvPr/>
              </p14:nvContentPartPr>
              <p14:xfrm>
                <a:off x="11297880" y="2728400"/>
                <a:ext cx="402840" cy="382320"/>
              </p14:xfrm>
            </p:contentPart>
          </mc:Choice>
          <mc:Fallback xmlns="">
            <p:pic>
              <p:nvPicPr>
                <p:cNvPr id="64" name="Freihand 63">
                  <a:extLst>
                    <a:ext uri="{FF2B5EF4-FFF2-40B4-BE49-F238E27FC236}">
                      <a16:creationId xmlns:a16="http://schemas.microsoft.com/office/drawing/2014/main" id="{04A3BABA-2205-44AA-91FF-B18172D43F32}"/>
                    </a:ext>
                  </a:extLst>
                </p:cNvPr>
                <p:cNvPicPr/>
                <p:nvPr/>
              </p:nvPicPr>
              <p:blipFill>
                <a:blip r:embed="rId109"/>
                <a:stretch>
                  <a:fillRect/>
                </a:stretch>
              </p:blipFill>
              <p:spPr>
                <a:xfrm>
                  <a:off x="11289240" y="2719760"/>
                  <a:ext cx="420480" cy="399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5" name="Freihand 64">
                  <a:extLst>
                    <a:ext uri="{FF2B5EF4-FFF2-40B4-BE49-F238E27FC236}">
                      <a16:creationId xmlns:a16="http://schemas.microsoft.com/office/drawing/2014/main" id="{59B1CA4B-F877-48A2-34FF-EF78B3CE9D03}"/>
                    </a:ext>
                  </a:extLst>
                </p14:cNvPr>
                <p14:cNvContentPartPr/>
                <p14:nvPr/>
              </p14:nvContentPartPr>
              <p14:xfrm>
                <a:off x="11661840" y="2734880"/>
                <a:ext cx="40680" cy="59760"/>
              </p14:xfrm>
            </p:contentPart>
          </mc:Choice>
          <mc:Fallback xmlns="">
            <p:pic>
              <p:nvPicPr>
                <p:cNvPr id="65" name="Freihand 64">
                  <a:extLst>
                    <a:ext uri="{FF2B5EF4-FFF2-40B4-BE49-F238E27FC236}">
                      <a16:creationId xmlns:a16="http://schemas.microsoft.com/office/drawing/2014/main" id="{59B1CA4B-F877-48A2-34FF-EF78B3CE9D03}"/>
                    </a:ext>
                  </a:extLst>
                </p:cNvPr>
                <p:cNvPicPr/>
                <p:nvPr/>
              </p:nvPicPr>
              <p:blipFill>
                <a:blip r:embed="rId111"/>
                <a:stretch>
                  <a:fillRect/>
                </a:stretch>
              </p:blipFill>
              <p:spPr>
                <a:xfrm>
                  <a:off x="11653200" y="2725880"/>
                  <a:ext cx="58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6" name="Freihand 65">
                  <a:extLst>
                    <a:ext uri="{FF2B5EF4-FFF2-40B4-BE49-F238E27FC236}">
                      <a16:creationId xmlns:a16="http://schemas.microsoft.com/office/drawing/2014/main" id="{578FA009-A403-E6AE-E6CE-E141CA6337CC}"/>
                    </a:ext>
                  </a:extLst>
                </p14:cNvPr>
                <p14:cNvContentPartPr/>
                <p14:nvPr/>
              </p14:nvContentPartPr>
              <p14:xfrm>
                <a:off x="11693520" y="2574320"/>
                <a:ext cx="154800" cy="412920"/>
              </p14:xfrm>
            </p:contentPart>
          </mc:Choice>
          <mc:Fallback xmlns="">
            <p:pic>
              <p:nvPicPr>
                <p:cNvPr id="66" name="Freihand 65">
                  <a:extLst>
                    <a:ext uri="{FF2B5EF4-FFF2-40B4-BE49-F238E27FC236}">
                      <a16:creationId xmlns:a16="http://schemas.microsoft.com/office/drawing/2014/main" id="{578FA009-A403-E6AE-E6CE-E141CA6337CC}"/>
                    </a:ext>
                  </a:extLst>
                </p:cNvPr>
                <p:cNvPicPr/>
                <p:nvPr/>
              </p:nvPicPr>
              <p:blipFill>
                <a:blip r:embed="rId113"/>
                <a:stretch>
                  <a:fillRect/>
                </a:stretch>
              </p:blipFill>
              <p:spPr>
                <a:xfrm>
                  <a:off x="11684880" y="2565320"/>
                  <a:ext cx="172440" cy="43056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67" name="Freihand 66">
                  <a:extLst>
                    <a:ext uri="{FF2B5EF4-FFF2-40B4-BE49-F238E27FC236}">
                      <a16:creationId xmlns:a16="http://schemas.microsoft.com/office/drawing/2014/main" id="{11441C9A-6E8B-1C46-B74E-8CF64A51D4D0}"/>
                    </a:ext>
                  </a:extLst>
                </p14:cNvPr>
                <p14:cNvContentPartPr/>
                <p14:nvPr/>
              </p14:nvContentPartPr>
              <p14:xfrm>
                <a:off x="11867040" y="2668640"/>
                <a:ext cx="212760" cy="583560"/>
              </p14:xfrm>
            </p:contentPart>
          </mc:Choice>
          <mc:Fallback xmlns="">
            <p:pic>
              <p:nvPicPr>
                <p:cNvPr id="67" name="Freihand 66">
                  <a:extLst>
                    <a:ext uri="{FF2B5EF4-FFF2-40B4-BE49-F238E27FC236}">
                      <a16:creationId xmlns:a16="http://schemas.microsoft.com/office/drawing/2014/main" id="{11441C9A-6E8B-1C46-B74E-8CF64A51D4D0}"/>
                    </a:ext>
                  </a:extLst>
                </p:cNvPr>
                <p:cNvPicPr/>
                <p:nvPr/>
              </p:nvPicPr>
              <p:blipFill>
                <a:blip r:embed="rId115"/>
                <a:stretch>
                  <a:fillRect/>
                </a:stretch>
              </p:blipFill>
              <p:spPr>
                <a:xfrm>
                  <a:off x="11858400" y="2659640"/>
                  <a:ext cx="230400" cy="601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6">
            <p14:nvContentPartPr>
              <p14:cNvPr id="69" name="Freihand 68">
                <a:extLst>
                  <a:ext uri="{FF2B5EF4-FFF2-40B4-BE49-F238E27FC236}">
                    <a16:creationId xmlns:a16="http://schemas.microsoft.com/office/drawing/2014/main" id="{75D3EBCB-5B95-CB7F-0B27-71A285D29126}"/>
                  </a:ext>
                </a:extLst>
              </p14:cNvPr>
              <p14:cNvContentPartPr/>
              <p14:nvPr/>
            </p14:nvContentPartPr>
            <p14:xfrm>
              <a:off x="1332720" y="2140160"/>
              <a:ext cx="362520" cy="1452240"/>
            </p14:xfrm>
          </p:contentPart>
        </mc:Choice>
        <mc:Fallback xmlns="">
          <p:pic>
            <p:nvPicPr>
              <p:cNvPr id="69" name="Freihand 68">
                <a:extLst>
                  <a:ext uri="{FF2B5EF4-FFF2-40B4-BE49-F238E27FC236}">
                    <a16:creationId xmlns:a16="http://schemas.microsoft.com/office/drawing/2014/main" id="{75D3EBCB-5B95-CB7F-0B27-71A285D29126}"/>
                  </a:ext>
                </a:extLst>
              </p:cNvPr>
              <p:cNvPicPr/>
              <p:nvPr/>
            </p:nvPicPr>
            <p:blipFill>
              <a:blip r:embed="rId117"/>
              <a:stretch>
                <a:fillRect/>
              </a:stretch>
            </p:blipFill>
            <p:spPr>
              <a:xfrm>
                <a:off x="1323720" y="2131160"/>
                <a:ext cx="380160" cy="1469880"/>
              </a:xfrm>
              <a:prstGeom prst="rect">
                <a:avLst/>
              </a:prstGeom>
            </p:spPr>
          </p:pic>
        </mc:Fallback>
      </mc:AlternateContent>
      <p:grpSp>
        <p:nvGrpSpPr>
          <p:cNvPr id="72" name="Gruppieren 71">
            <a:extLst>
              <a:ext uri="{FF2B5EF4-FFF2-40B4-BE49-F238E27FC236}">
                <a16:creationId xmlns:a16="http://schemas.microsoft.com/office/drawing/2014/main" id="{E48BEB31-23CC-CB17-CA2C-2AF4F921276F}"/>
              </a:ext>
            </a:extLst>
          </p:cNvPr>
          <p:cNvGrpSpPr/>
          <p:nvPr/>
        </p:nvGrpSpPr>
        <p:grpSpPr>
          <a:xfrm>
            <a:off x="1565280" y="1449680"/>
            <a:ext cx="483840" cy="845640"/>
            <a:chOff x="1565280" y="1449680"/>
            <a:chExt cx="483840" cy="845640"/>
          </a:xfrm>
        </p:grpSpPr>
        <mc:AlternateContent xmlns:mc="http://schemas.openxmlformats.org/markup-compatibility/2006" xmlns:p14="http://schemas.microsoft.com/office/powerpoint/2010/main">
          <mc:Choice Requires="p14">
            <p:contentPart p14:bwMode="auto" r:id="rId118">
              <p14:nvContentPartPr>
                <p14:cNvPr id="70" name="Freihand 69">
                  <a:extLst>
                    <a:ext uri="{FF2B5EF4-FFF2-40B4-BE49-F238E27FC236}">
                      <a16:creationId xmlns:a16="http://schemas.microsoft.com/office/drawing/2014/main" id="{CCF4B5F0-6E6B-B6D0-CCE3-FB0E83395D2B}"/>
                    </a:ext>
                  </a:extLst>
                </p14:cNvPr>
                <p14:cNvContentPartPr/>
                <p14:nvPr/>
              </p14:nvContentPartPr>
              <p14:xfrm>
                <a:off x="1595520" y="1449680"/>
                <a:ext cx="453600" cy="704160"/>
              </p14:xfrm>
            </p:contentPart>
          </mc:Choice>
          <mc:Fallback xmlns="">
            <p:pic>
              <p:nvPicPr>
                <p:cNvPr id="70" name="Freihand 69">
                  <a:extLst>
                    <a:ext uri="{FF2B5EF4-FFF2-40B4-BE49-F238E27FC236}">
                      <a16:creationId xmlns:a16="http://schemas.microsoft.com/office/drawing/2014/main" id="{CCF4B5F0-6E6B-B6D0-CCE3-FB0E83395D2B}"/>
                    </a:ext>
                  </a:extLst>
                </p:cNvPr>
                <p:cNvPicPr/>
                <p:nvPr/>
              </p:nvPicPr>
              <p:blipFill>
                <a:blip r:embed="rId119"/>
                <a:stretch>
                  <a:fillRect/>
                </a:stretch>
              </p:blipFill>
              <p:spPr>
                <a:xfrm>
                  <a:off x="1586520" y="1440680"/>
                  <a:ext cx="471240" cy="7218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1" name="Freihand 70">
                  <a:extLst>
                    <a:ext uri="{FF2B5EF4-FFF2-40B4-BE49-F238E27FC236}">
                      <a16:creationId xmlns:a16="http://schemas.microsoft.com/office/drawing/2014/main" id="{187A698D-D325-6522-47B5-9FDDA2D3AA1B}"/>
                    </a:ext>
                  </a:extLst>
                </p14:cNvPr>
                <p14:cNvContentPartPr/>
                <p14:nvPr/>
              </p14:nvContentPartPr>
              <p14:xfrm>
                <a:off x="1565280" y="1865120"/>
                <a:ext cx="309600" cy="430200"/>
              </p14:xfrm>
            </p:contentPart>
          </mc:Choice>
          <mc:Fallback xmlns="">
            <p:pic>
              <p:nvPicPr>
                <p:cNvPr id="71" name="Freihand 70">
                  <a:extLst>
                    <a:ext uri="{FF2B5EF4-FFF2-40B4-BE49-F238E27FC236}">
                      <a16:creationId xmlns:a16="http://schemas.microsoft.com/office/drawing/2014/main" id="{187A698D-D325-6522-47B5-9FDDA2D3AA1B}"/>
                    </a:ext>
                  </a:extLst>
                </p:cNvPr>
                <p:cNvPicPr/>
                <p:nvPr/>
              </p:nvPicPr>
              <p:blipFill>
                <a:blip r:embed="rId121"/>
                <a:stretch>
                  <a:fillRect/>
                </a:stretch>
              </p:blipFill>
              <p:spPr>
                <a:xfrm>
                  <a:off x="1556640" y="1856480"/>
                  <a:ext cx="327240" cy="447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73" name="Freihand 72">
                <a:extLst>
                  <a:ext uri="{FF2B5EF4-FFF2-40B4-BE49-F238E27FC236}">
                    <a16:creationId xmlns:a16="http://schemas.microsoft.com/office/drawing/2014/main" id="{861507EA-EBE4-50AF-6E8E-120E5B0453AA}"/>
                  </a:ext>
                </a:extLst>
              </p14:cNvPr>
              <p14:cNvContentPartPr/>
              <p14:nvPr/>
            </p14:nvContentPartPr>
            <p14:xfrm>
              <a:off x="2007360" y="948200"/>
              <a:ext cx="271080" cy="356760"/>
            </p14:xfrm>
          </p:contentPart>
        </mc:Choice>
        <mc:Fallback xmlns="">
          <p:pic>
            <p:nvPicPr>
              <p:cNvPr id="73" name="Freihand 72">
                <a:extLst>
                  <a:ext uri="{FF2B5EF4-FFF2-40B4-BE49-F238E27FC236}">
                    <a16:creationId xmlns:a16="http://schemas.microsoft.com/office/drawing/2014/main" id="{861507EA-EBE4-50AF-6E8E-120E5B0453AA}"/>
                  </a:ext>
                </a:extLst>
              </p:cNvPr>
              <p:cNvPicPr/>
              <p:nvPr/>
            </p:nvPicPr>
            <p:blipFill>
              <a:blip r:embed="rId123"/>
              <a:stretch>
                <a:fillRect/>
              </a:stretch>
            </p:blipFill>
            <p:spPr>
              <a:xfrm>
                <a:off x="1998360" y="939560"/>
                <a:ext cx="28872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4" name="Freihand 73">
                <a:extLst>
                  <a:ext uri="{FF2B5EF4-FFF2-40B4-BE49-F238E27FC236}">
                    <a16:creationId xmlns:a16="http://schemas.microsoft.com/office/drawing/2014/main" id="{185AC68E-F655-3CEF-5EFD-F41FBD640EA9}"/>
                  </a:ext>
                </a:extLst>
              </p14:cNvPr>
              <p14:cNvContentPartPr/>
              <p14:nvPr/>
            </p14:nvContentPartPr>
            <p14:xfrm>
              <a:off x="2302200" y="1018760"/>
              <a:ext cx="431280" cy="190800"/>
            </p14:xfrm>
          </p:contentPart>
        </mc:Choice>
        <mc:Fallback xmlns="">
          <p:pic>
            <p:nvPicPr>
              <p:cNvPr id="74" name="Freihand 73">
                <a:extLst>
                  <a:ext uri="{FF2B5EF4-FFF2-40B4-BE49-F238E27FC236}">
                    <a16:creationId xmlns:a16="http://schemas.microsoft.com/office/drawing/2014/main" id="{185AC68E-F655-3CEF-5EFD-F41FBD640EA9}"/>
                  </a:ext>
                </a:extLst>
              </p:cNvPr>
              <p:cNvPicPr/>
              <p:nvPr/>
            </p:nvPicPr>
            <p:blipFill>
              <a:blip r:embed="rId125"/>
              <a:stretch>
                <a:fillRect/>
              </a:stretch>
            </p:blipFill>
            <p:spPr>
              <a:xfrm>
                <a:off x="2293560" y="1010120"/>
                <a:ext cx="4489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5" name="Freihand 74">
                <a:extLst>
                  <a:ext uri="{FF2B5EF4-FFF2-40B4-BE49-F238E27FC236}">
                    <a16:creationId xmlns:a16="http://schemas.microsoft.com/office/drawing/2014/main" id="{A488B0F5-80A9-7DA2-CC9B-FD14547DEEF5}"/>
                  </a:ext>
                </a:extLst>
              </p14:cNvPr>
              <p14:cNvContentPartPr/>
              <p14:nvPr/>
            </p14:nvContentPartPr>
            <p14:xfrm>
              <a:off x="2764080" y="854600"/>
              <a:ext cx="165240" cy="188640"/>
            </p14:xfrm>
          </p:contentPart>
        </mc:Choice>
        <mc:Fallback xmlns="">
          <p:pic>
            <p:nvPicPr>
              <p:cNvPr id="75" name="Freihand 74">
                <a:extLst>
                  <a:ext uri="{FF2B5EF4-FFF2-40B4-BE49-F238E27FC236}">
                    <a16:creationId xmlns:a16="http://schemas.microsoft.com/office/drawing/2014/main" id="{A488B0F5-80A9-7DA2-CC9B-FD14547DEEF5}"/>
                  </a:ext>
                </a:extLst>
              </p:cNvPr>
              <p:cNvPicPr/>
              <p:nvPr/>
            </p:nvPicPr>
            <p:blipFill>
              <a:blip r:embed="rId127"/>
              <a:stretch>
                <a:fillRect/>
              </a:stretch>
            </p:blipFill>
            <p:spPr>
              <a:xfrm>
                <a:off x="2755080" y="845600"/>
                <a:ext cx="182880" cy="20628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6" name="Freihand 75">
                <a:extLst>
                  <a:ext uri="{FF2B5EF4-FFF2-40B4-BE49-F238E27FC236}">
                    <a16:creationId xmlns:a16="http://schemas.microsoft.com/office/drawing/2014/main" id="{56DBC8B4-4D43-400C-E808-27FA0FF95B61}"/>
                  </a:ext>
                </a:extLst>
              </p14:cNvPr>
              <p14:cNvContentPartPr/>
              <p14:nvPr/>
            </p14:nvContentPartPr>
            <p14:xfrm>
              <a:off x="3071160" y="863240"/>
              <a:ext cx="331560" cy="200880"/>
            </p14:xfrm>
          </p:contentPart>
        </mc:Choice>
        <mc:Fallback xmlns="">
          <p:pic>
            <p:nvPicPr>
              <p:cNvPr id="76" name="Freihand 75">
                <a:extLst>
                  <a:ext uri="{FF2B5EF4-FFF2-40B4-BE49-F238E27FC236}">
                    <a16:creationId xmlns:a16="http://schemas.microsoft.com/office/drawing/2014/main" id="{56DBC8B4-4D43-400C-E808-27FA0FF95B61}"/>
                  </a:ext>
                </a:extLst>
              </p:cNvPr>
              <p:cNvPicPr/>
              <p:nvPr/>
            </p:nvPicPr>
            <p:blipFill>
              <a:blip r:embed="rId129"/>
              <a:stretch>
                <a:fillRect/>
              </a:stretch>
            </p:blipFill>
            <p:spPr>
              <a:xfrm>
                <a:off x="3062520" y="854240"/>
                <a:ext cx="34920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77" name="Freihand 76">
                <a:extLst>
                  <a:ext uri="{FF2B5EF4-FFF2-40B4-BE49-F238E27FC236}">
                    <a16:creationId xmlns:a16="http://schemas.microsoft.com/office/drawing/2014/main" id="{9983FB45-3905-C560-4570-46C0BCB2A157}"/>
                  </a:ext>
                </a:extLst>
              </p14:cNvPr>
              <p14:cNvContentPartPr/>
              <p14:nvPr/>
            </p14:nvContentPartPr>
            <p14:xfrm>
              <a:off x="3451680" y="819680"/>
              <a:ext cx="587520" cy="169200"/>
            </p14:xfrm>
          </p:contentPart>
        </mc:Choice>
        <mc:Fallback xmlns="">
          <p:pic>
            <p:nvPicPr>
              <p:cNvPr id="77" name="Freihand 76">
                <a:extLst>
                  <a:ext uri="{FF2B5EF4-FFF2-40B4-BE49-F238E27FC236}">
                    <a16:creationId xmlns:a16="http://schemas.microsoft.com/office/drawing/2014/main" id="{9983FB45-3905-C560-4570-46C0BCB2A157}"/>
                  </a:ext>
                </a:extLst>
              </p:cNvPr>
              <p:cNvPicPr/>
              <p:nvPr/>
            </p:nvPicPr>
            <p:blipFill>
              <a:blip r:embed="rId131"/>
              <a:stretch>
                <a:fillRect/>
              </a:stretch>
            </p:blipFill>
            <p:spPr>
              <a:xfrm>
                <a:off x="3443040" y="810680"/>
                <a:ext cx="60516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9" name="Freihand 78">
                <a:extLst>
                  <a:ext uri="{FF2B5EF4-FFF2-40B4-BE49-F238E27FC236}">
                    <a16:creationId xmlns:a16="http://schemas.microsoft.com/office/drawing/2014/main" id="{33B7ECD1-1CDD-1337-D2B2-CDBB931739E1}"/>
                  </a:ext>
                </a:extLst>
              </p14:cNvPr>
              <p14:cNvContentPartPr/>
              <p14:nvPr/>
            </p14:nvContentPartPr>
            <p14:xfrm>
              <a:off x="2658240" y="1356800"/>
              <a:ext cx="58320" cy="183240"/>
            </p14:xfrm>
          </p:contentPart>
        </mc:Choice>
        <mc:Fallback xmlns="">
          <p:pic>
            <p:nvPicPr>
              <p:cNvPr id="79" name="Freihand 78">
                <a:extLst>
                  <a:ext uri="{FF2B5EF4-FFF2-40B4-BE49-F238E27FC236}">
                    <a16:creationId xmlns:a16="http://schemas.microsoft.com/office/drawing/2014/main" id="{33B7ECD1-1CDD-1337-D2B2-CDBB931739E1}"/>
                  </a:ext>
                </a:extLst>
              </p:cNvPr>
              <p:cNvPicPr/>
              <p:nvPr/>
            </p:nvPicPr>
            <p:blipFill>
              <a:blip r:embed="rId133"/>
              <a:stretch>
                <a:fillRect/>
              </a:stretch>
            </p:blipFill>
            <p:spPr>
              <a:xfrm>
                <a:off x="2649240" y="1348160"/>
                <a:ext cx="7596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0" name="Freihand 79">
                <a:extLst>
                  <a:ext uri="{FF2B5EF4-FFF2-40B4-BE49-F238E27FC236}">
                    <a16:creationId xmlns:a16="http://schemas.microsoft.com/office/drawing/2014/main" id="{9FE85A76-AC5E-B348-E319-5944D7C3819D}"/>
                  </a:ext>
                </a:extLst>
              </p14:cNvPr>
              <p14:cNvContentPartPr/>
              <p14:nvPr/>
            </p14:nvContentPartPr>
            <p14:xfrm>
              <a:off x="2560320" y="1310000"/>
              <a:ext cx="240480" cy="303120"/>
            </p14:xfrm>
          </p:contentPart>
        </mc:Choice>
        <mc:Fallback xmlns="">
          <p:pic>
            <p:nvPicPr>
              <p:cNvPr id="80" name="Freihand 79">
                <a:extLst>
                  <a:ext uri="{FF2B5EF4-FFF2-40B4-BE49-F238E27FC236}">
                    <a16:creationId xmlns:a16="http://schemas.microsoft.com/office/drawing/2014/main" id="{9FE85A76-AC5E-B348-E319-5944D7C3819D}"/>
                  </a:ext>
                </a:extLst>
              </p:cNvPr>
              <p:cNvPicPr/>
              <p:nvPr/>
            </p:nvPicPr>
            <p:blipFill>
              <a:blip r:embed="rId135"/>
              <a:stretch>
                <a:fillRect/>
              </a:stretch>
            </p:blipFill>
            <p:spPr>
              <a:xfrm>
                <a:off x="2551680" y="1301360"/>
                <a:ext cx="25812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1" name="Freihand 80">
                <a:extLst>
                  <a:ext uri="{FF2B5EF4-FFF2-40B4-BE49-F238E27FC236}">
                    <a16:creationId xmlns:a16="http://schemas.microsoft.com/office/drawing/2014/main" id="{3AC15570-AFD5-171C-1BFE-F08BCF4C4AC4}"/>
                  </a:ext>
                </a:extLst>
              </p14:cNvPr>
              <p14:cNvContentPartPr/>
              <p14:nvPr/>
            </p14:nvContentPartPr>
            <p14:xfrm>
              <a:off x="2822400" y="1303880"/>
              <a:ext cx="549360" cy="217440"/>
            </p14:xfrm>
          </p:contentPart>
        </mc:Choice>
        <mc:Fallback xmlns="">
          <p:pic>
            <p:nvPicPr>
              <p:cNvPr id="81" name="Freihand 80">
                <a:extLst>
                  <a:ext uri="{FF2B5EF4-FFF2-40B4-BE49-F238E27FC236}">
                    <a16:creationId xmlns:a16="http://schemas.microsoft.com/office/drawing/2014/main" id="{3AC15570-AFD5-171C-1BFE-F08BCF4C4AC4}"/>
                  </a:ext>
                </a:extLst>
              </p:cNvPr>
              <p:cNvPicPr/>
              <p:nvPr/>
            </p:nvPicPr>
            <p:blipFill>
              <a:blip r:embed="rId137"/>
              <a:stretch>
                <a:fillRect/>
              </a:stretch>
            </p:blipFill>
            <p:spPr>
              <a:xfrm>
                <a:off x="2813400" y="1295240"/>
                <a:ext cx="5670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3" name="Freihand 82">
                <a:extLst>
                  <a:ext uri="{FF2B5EF4-FFF2-40B4-BE49-F238E27FC236}">
                    <a16:creationId xmlns:a16="http://schemas.microsoft.com/office/drawing/2014/main" id="{B0601548-6281-57A3-D929-4D306C04840F}"/>
                  </a:ext>
                </a:extLst>
              </p14:cNvPr>
              <p14:cNvContentPartPr/>
              <p14:nvPr/>
            </p14:nvContentPartPr>
            <p14:xfrm>
              <a:off x="3381840" y="1236560"/>
              <a:ext cx="719640" cy="345960"/>
            </p14:xfrm>
          </p:contentPart>
        </mc:Choice>
        <mc:Fallback xmlns="">
          <p:pic>
            <p:nvPicPr>
              <p:cNvPr id="83" name="Freihand 82">
                <a:extLst>
                  <a:ext uri="{FF2B5EF4-FFF2-40B4-BE49-F238E27FC236}">
                    <a16:creationId xmlns:a16="http://schemas.microsoft.com/office/drawing/2014/main" id="{B0601548-6281-57A3-D929-4D306C04840F}"/>
                  </a:ext>
                </a:extLst>
              </p:cNvPr>
              <p:cNvPicPr/>
              <p:nvPr/>
            </p:nvPicPr>
            <p:blipFill>
              <a:blip r:embed="rId139"/>
              <a:stretch>
                <a:fillRect/>
              </a:stretch>
            </p:blipFill>
            <p:spPr>
              <a:xfrm>
                <a:off x="3373200" y="1227560"/>
                <a:ext cx="737280" cy="36360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84" name="Freihand 83">
                <a:extLst>
                  <a:ext uri="{FF2B5EF4-FFF2-40B4-BE49-F238E27FC236}">
                    <a16:creationId xmlns:a16="http://schemas.microsoft.com/office/drawing/2014/main" id="{092FB058-3101-D57E-4BCF-2465A3941291}"/>
                  </a:ext>
                </a:extLst>
              </p14:cNvPr>
              <p14:cNvContentPartPr/>
              <p14:nvPr/>
            </p14:nvContentPartPr>
            <p14:xfrm>
              <a:off x="4238280" y="1119200"/>
              <a:ext cx="322560" cy="100800"/>
            </p14:xfrm>
          </p:contentPart>
        </mc:Choice>
        <mc:Fallback xmlns="">
          <p:pic>
            <p:nvPicPr>
              <p:cNvPr id="84" name="Freihand 83">
                <a:extLst>
                  <a:ext uri="{FF2B5EF4-FFF2-40B4-BE49-F238E27FC236}">
                    <a16:creationId xmlns:a16="http://schemas.microsoft.com/office/drawing/2014/main" id="{092FB058-3101-D57E-4BCF-2465A3941291}"/>
                  </a:ext>
                </a:extLst>
              </p:cNvPr>
              <p:cNvPicPr/>
              <p:nvPr/>
            </p:nvPicPr>
            <p:blipFill>
              <a:blip r:embed="rId141"/>
              <a:stretch>
                <a:fillRect/>
              </a:stretch>
            </p:blipFill>
            <p:spPr>
              <a:xfrm>
                <a:off x="4229280" y="1110200"/>
                <a:ext cx="3402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85" name="Freihand 84">
                <a:extLst>
                  <a:ext uri="{FF2B5EF4-FFF2-40B4-BE49-F238E27FC236}">
                    <a16:creationId xmlns:a16="http://schemas.microsoft.com/office/drawing/2014/main" id="{6032450E-1615-BF60-5F6E-623CD721828B}"/>
                  </a:ext>
                </a:extLst>
              </p14:cNvPr>
              <p14:cNvContentPartPr/>
              <p14:nvPr/>
            </p14:nvContentPartPr>
            <p14:xfrm>
              <a:off x="4458600" y="1032080"/>
              <a:ext cx="26280" cy="2880"/>
            </p14:xfrm>
          </p:contentPart>
        </mc:Choice>
        <mc:Fallback xmlns="">
          <p:pic>
            <p:nvPicPr>
              <p:cNvPr id="85" name="Freihand 84">
                <a:extLst>
                  <a:ext uri="{FF2B5EF4-FFF2-40B4-BE49-F238E27FC236}">
                    <a16:creationId xmlns:a16="http://schemas.microsoft.com/office/drawing/2014/main" id="{6032450E-1615-BF60-5F6E-623CD721828B}"/>
                  </a:ext>
                </a:extLst>
              </p:cNvPr>
              <p:cNvPicPr/>
              <p:nvPr/>
            </p:nvPicPr>
            <p:blipFill>
              <a:blip r:embed="rId143"/>
              <a:stretch>
                <a:fillRect/>
              </a:stretch>
            </p:blipFill>
            <p:spPr>
              <a:xfrm>
                <a:off x="4449600" y="1023080"/>
                <a:ext cx="43920" cy="20520"/>
              </a:xfrm>
              <a:prstGeom prst="rect">
                <a:avLst/>
              </a:prstGeom>
            </p:spPr>
          </p:pic>
        </mc:Fallback>
      </mc:AlternateContent>
      <p:grpSp>
        <p:nvGrpSpPr>
          <p:cNvPr id="100" name="Gruppieren 99">
            <a:extLst>
              <a:ext uri="{FF2B5EF4-FFF2-40B4-BE49-F238E27FC236}">
                <a16:creationId xmlns:a16="http://schemas.microsoft.com/office/drawing/2014/main" id="{4CCDC3A7-67AB-2C05-0566-AA8D393BF901}"/>
              </a:ext>
            </a:extLst>
          </p:cNvPr>
          <p:cNvGrpSpPr/>
          <p:nvPr/>
        </p:nvGrpSpPr>
        <p:grpSpPr>
          <a:xfrm>
            <a:off x="4824720" y="754520"/>
            <a:ext cx="3500280" cy="490320"/>
            <a:chOff x="4824720" y="754520"/>
            <a:chExt cx="3500280" cy="490320"/>
          </a:xfrm>
        </p:grpSpPr>
        <mc:AlternateContent xmlns:mc="http://schemas.openxmlformats.org/markup-compatibility/2006" xmlns:p14="http://schemas.microsoft.com/office/powerpoint/2010/main">
          <mc:Choice Requires="p14">
            <p:contentPart p14:bwMode="auto" r:id="rId144">
              <p14:nvContentPartPr>
                <p14:cNvPr id="86" name="Freihand 85">
                  <a:extLst>
                    <a:ext uri="{FF2B5EF4-FFF2-40B4-BE49-F238E27FC236}">
                      <a16:creationId xmlns:a16="http://schemas.microsoft.com/office/drawing/2014/main" id="{717FD651-9636-B5E9-B7F2-68486ED5D2EA}"/>
                    </a:ext>
                  </a:extLst>
                </p14:cNvPr>
                <p14:cNvContentPartPr/>
                <p14:nvPr/>
              </p14:nvContentPartPr>
              <p14:xfrm>
                <a:off x="4824720" y="912560"/>
                <a:ext cx="532440" cy="230400"/>
              </p14:xfrm>
            </p:contentPart>
          </mc:Choice>
          <mc:Fallback xmlns="">
            <p:pic>
              <p:nvPicPr>
                <p:cNvPr id="86" name="Freihand 85">
                  <a:extLst>
                    <a:ext uri="{FF2B5EF4-FFF2-40B4-BE49-F238E27FC236}">
                      <a16:creationId xmlns:a16="http://schemas.microsoft.com/office/drawing/2014/main" id="{717FD651-9636-B5E9-B7F2-68486ED5D2EA}"/>
                    </a:ext>
                  </a:extLst>
                </p:cNvPr>
                <p:cNvPicPr/>
                <p:nvPr/>
              </p:nvPicPr>
              <p:blipFill>
                <a:blip r:embed="rId145"/>
                <a:stretch>
                  <a:fillRect/>
                </a:stretch>
              </p:blipFill>
              <p:spPr>
                <a:xfrm>
                  <a:off x="4815720" y="903560"/>
                  <a:ext cx="55008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87" name="Freihand 86">
                  <a:extLst>
                    <a:ext uri="{FF2B5EF4-FFF2-40B4-BE49-F238E27FC236}">
                      <a16:creationId xmlns:a16="http://schemas.microsoft.com/office/drawing/2014/main" id="{590E4E24-48C8-7099-D0E7-0621C38302AB}"/>
                    </a:ext>
                  </a:extLst>
                </p14:cNvPr>
                <p14:cNvContentPartPr/>
                <p14:nvPr/>
              </p14:nvContentPartPr>
              <p14:xfrm>
                <a:off x="5523120" y="833720"/>
                <a:ext cx="361800" cy="283320"/>
              </p14:xfrm>
            </p:contentPart>
          </mc:Choice>
          <mc:Fallback xmlns="">
            <p:pic>
              <p:nvPicPr>
                <p:cNvPr id="87" name="Freihand 86">
                  <a:extLst>
                    <a:ext uri="{FF2B5EF4-FFF2-40B4-BE49-F238E27FC236}">
                      <a16:creationId xmlns:a16="http://schemas.microsoft.com/office/drawing/2014/main" id="{590E4E24-48C8-7099-D0E7-0621C38302AB}"/>
                    </a:ext>
                  </a:extLst>
                </p:cNvPr>
                <p:cNvPicPr/>
                <p:nvPr/>
              </p:nvPicPr>
              <p:blipFill>
                <a:blip r:embed="rId147"/>
                <a:stretch>
                  <a:fillRect/>
                </a:stretch>
              </p:blipFill>
              <p:spPr>
                <a:xfrm>
                  <a:off x="5514120" y="825080"/>
                  <a:ext cx="379440" cy="30096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88" name="Freihand 87">
                  <a:extLst>
                    <a:ext uri="{FF2B5EF4-FFF2-40B4-BE49-F238E27FC236}">
                      <a16:creationId xmlns:a16="http://schemas.microsoft.com/office/drawing/2014/main" id="{B4EABCFB-3195-899F-C162-A395F0C657BC}"/>
                    </a:ext>
                  </a:extLst>
                </p14:cNvPr>
                <p14:cNvContentPartPr/>
                <p14:nvPr/>
              </p14:nvContentPartPr>
              <p14:xfrm>
                <a:off x="5933520" y="833000"/>
                <a:ext cx="212400" cy="411840"/>
              </p14:xfrm>
            </p:contentPart>
          </mc:Choice>
          <mc:Fallback xmlns="">
            <p:pic>
              <p:nvPicPr>
                <p:cNvPr id="88" name="Freihand 87">
                  <a:extLst>
                    <a:ext uri="{FF2B5EF4-FFF2-40B4-BE49-F238E27FC236}">
                      <a16:creationId xmlns:a16="http://schemas.microsoft.com/office/drawing/2014/main" id="{B4EABCFB-3195-899F-C162-A395F0C657BC}"/>
                    </a:ext>
                  </a:extLst>
                </p:cNvPr>
                <p:cNvPicPr/>
                <p:nvPr/>
              </p:nvPicPr>
              <p:blipFill>
                <a:blip r:embed="rId149"/>
                <a:stretch>
                  <a:fillRect/>
                </a:stretch>
              </p:blipFill>
              <p:spPr>
                <a:xfrm>
                  <a:off x="5924520" y="824360"/>
                  <a:ext cx="230040" cy="4294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89" name="Freihand 88">
                  <a:extLst>
                    <a:ext uri="{FF2B5EF4-FFF2-40B4-BE49-F238E27FC236}">
                      <a16:creationId xmlns:a16="http://schemas.microsoft.com/office/drawing/2014/main" id="{5FD3FE4D-29AA-A692-6662-446706747073}"/>
                    </a:ext>
                  </a:extLst>
                </p14:cNvPr>
                <p14:cNvContentPartPr/>
                <p14:nvPr/>
              </p14:nvContentPartPr>
              <p14:xfrm>
                <a:off x="6170760" y="982040"/>
                <a:ext cx="240480" cy="82440"/>
              </p14:xfrm>
            </p:contentPart>
          </mc:Choice>
          <mc:Fallback xmlns="">
            <p:pic>
              <p:nvPicPr>
                <p:cNvPr id="89" name="Freihand 88">
                  <a:extLst>
                    <a:ext uri="{FF2B5EF4-FFF2-40B4-BE49-F238E27FC236}">
                      <a16:creationId xmlns:a16="http://schemas.microsoft.com/office/drawing/2014/main" id="{5FD3FE4D-29AA-A692-6662-446706747073}"/>
                    </a:ext>
                  </a:extLst>
                </p:cNvPr>
                <p:cNvPicPr/>
                <p:nvPr/>
              </p:nvPicPr>
              <p:blipFill>
                <a:blip r:embed="rId151"/>
                <a:stretch>
                  <a:fillRect/>
                </a:stretch>
              </p:blipFill>
              <p:spPr>
                <a:xfrm>
                  <a:off x="6162120" y="973040"/>
                  <a:ext cx="25812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1" name="Freihand 90">
                  <a:extLst>
                    <a:ext uri="{FF2B5EF4-FFF2-40B4-BE49-F238E27FC236}">
                      <a16:creationId xmlns:a16="http://schemas.microsoft.com/office/drawing/2014/main" id="{E3A117A4-FD19-97B5-12F0-D5300359F2D0}"/>
                    </a:ext>
                  </a:extLst>
                </p14:cNvPr>
                <p14:cNvContentPartPr/>
                <p14:nvPr/>
              </p14:nvContentPartPr>
              <p14:xfrm>
                <a:off x="6412680" y="803120"/>
                <a:ext cx="222840" cy="306720"/>
              </p14:xfrm>
            </p:contentPart>
          </mc:Choice>
          <mc:Fallback xmlns="">
            <p:pic>
              <p:nvPicPr>
                <p:cNvPr id="91" name="Freihand 90">
                  <a:extLst>
                    <a:ext uri="{FF2B5EF4-FFF2-40B4-BE49-F238E27FC236}">
                      <a16:creationId xmlns:a16="http://schemas.microsoft.com/office/drawing/2014/main" id="{E3A117A4-FD19-97B5-12F0-D5300359F2D0}"/>
                    </a:ext>
                  </a:extLst>
                </p:cNvPr>
                <p:cNvPicPr/>
                <p:nvPr/>
              </p:nvPicPr>
              <p:blipFill>
                <a:blip r:embed="rId153"/>
                <a:stretch>
                  <a:fillRect/>
                </a:stretch>
              </p:blipFill>
              <p:spPr>
                <a:xfrm>
                  <a:off x="6403680" y="794480"/>
                  <a:ext cx="240480" cy="32436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2" name="Freihand 91">
                  <a:extLst>
                    <a:ext uri="{FF2B5EF4-FFF2-40B4-BE49-F238E27FC236}">
                      <a16:creationId xmlns:a16="http://schemas.microsoft.com/office/drawing/2014/main" id="{26AED70C-ACAF-AD19-A3E6-7CEF07717001}"/>
                    </a:ext>
                  </a:extLst>
                </p14:cNvPr>
                <p14:cNvContentPartPr/>
                <p14:nvPr/>
              </p14:nvContentPartPr>
              <p14:xfrm>
                <a:off x="6655680" y="990320"/>
                <a:ext cx="224640" cy="84600"/>
              </p14:xfrm>
            </p:contentPart>
          </mc:Choice>
          <mc:Fallback xmlns="">
            <p:pic>
              <p:nvPicPr>
                <p:cNvPr id="92" name="Freihand 91">
                  <a:extLst>
                    <a:ext uri="{FF2B5EF4-FFF2-40B4-BE49-F238E27FC236}">
                      <a16:creationId xmlns:a16="http://schemas.microsoft.com/office/drawing/2014/main" id="{26AED70C-ACAF-AD19-A3E6-7CEF07717001}"/>
                    </a:ext>
                  </a:extLst>
                </p:cNvPr>
                <p:cNvPicPr/>
                <p:nvPr/>
              </p:nvPicPr>
              <p:blipFill>
                <a:blip r:embed="rId155"/>
                <a:stretch>
                  <a:fillRect/>
                </a:stretch>
              </p:blipFill>
              <p:spPr>
                <a:xfrm>
                  <a:off x="6647040" y="981680"/>
                  <a:ext cx="2422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3" name="Freihand 92">
                  <a:extLst>
                    <a:ext uri="{FF2B5EF4-FFF2-40B4-BE49-F238E27FC236}">
                      <a16:creationId xmlns:a16="http://schemas.microsoft.com/office/drawing/2014/main" id="{8A513555-03E4-469E-EE48-520F6B83E7E6}"/>
                    </a:ext>
                  </a:extLst>
                </p14:cNvPr>
                <p14:cNvContentPartPr/>
                <p14:nvPr/>
              </p14:nvContentPartPr>
              <p14:xfrm>
                <a:off x="6910920" y="838040"/>
                <a:ext cx="285480" cy="217440"/>
              </p14:xfrm>
            </p:contentPart>
          </mc:Choice>
          <mc:Fallback xmlns="">
            <p:pic>
              <p:nvPicPr>
                <p:cNvPr id="93" name="Freihand 92">
                  <a:extLst>
                    <a:ext uri="{FF2B5EF4-FFF2-40B4-BE49-F238E27FC236}">
                      <a16:creationId xmlns:a16="http://schemas.microsoft.com/office/drawing/2014/main" id="{8A513555-03E4-469E-EE48-520F6B83E7E6}"/>
                    </a:ext>
                  </a:extLst>
                </p:cNvPr>
                <p:cNvPicPr/>
                <p:nvPr/>
              </p:nvPicPr>
              <p:blipFill>
                <a:blip r:embed="rId157"/>
                <a:stretch>
                  <a:fillRect/>
                </a:stretch>
              </p:blipFill>
              <p:spPr>
                <a:xfrm>
                  <a:off x="6902280" y="829040"/>
                  <a:ext cx="30312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4" name="Freihand 93">
                  <a:extLst>
                    <a:ext uri="{FF2B5EF4-FFF2-40B4-BE49-F238E27FC236}">
                      <a16:creationId xmlns:a16="http://schemas.microsoft.com/office/drawing/2014/main" id="{BBAE3741-97A6-8ED8-C875-0FFE75A9325C}"/>
                    </a:ext>
                  </a:extLst>
                </p14:cNvPr>
                <p14:cNvContentPartPr/>
                <p14:nvPr/>
              </p14:nvContentPartPr>
              <p14:xfrm>
                <a:off x="7237440" y="754520"/>
                <a:ext cx="62640" cy="349560"/>
              </p14:xfrm>
            </p:contentPart>
          </mc:Choice>
          <mc:Fallback xmlns="">
            <p:pic>
              <p:nvPicPr>
                <p:cNvPr id="94" name="Freihand 93">
                  <a:extLst>
                    <a:ext uri="{FF2B5EF4-FFF2-40B4-BE49-F238E27FC236}">
                      <a16:creationId xmlns:a16="http://schemas.microsoft.com/office/drawing/2014/main" id="{BBAE3741-97A6-8ED8-C875-0FFE75A9325C}"/>
                    </a:ext>
                  </a:extLst>
                </p:cNvPr>
                <p:cNvPicPr/>
                <p:nvPr/>
              </p:nvPicPr>
              <p:blipFill>
                <a:blip r:embed="rId159"/>
                <a:stretch>
                  <a:fillRect/>
                </a:stretch>
              </p:blipFill>
              <p:spPr>
                <a:xfrm>
                  <a:off x="7228440" y="745880"/>
                  <a:ext cx="8028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5" name="Freihand 94">
                  <a:extLst>
                    <a:ext uri="{FF2B5EF4-FFF2-40B4-BE49-F238E27FC236}">
                      <a16:creationId xmlns:a16="http://schemas.microsoft.com/office/drawing/2014/main" id="{AFB4E0DF-65F5-28FF-A90A-C26ABAAC049F}"/>
                    </a:ext>
                  </a:extLst>
                </p14:cNvPr>
                <p14:cNvContentPartPr/>
                <p14:nvPr/>
              </p14:nvContentPartPr>
              <p14:xfrm>
                <a:off x="7334640" y="904640"/>
                <a:ext cx="133560" cy="169560"/>
              </p14:xfrm>
            </p:contentPart>
          </mc:Choice>
          <mc:Fallback xmlns="">
            <p:pic>
              <p:nvPicPr>
                <p:cNvPr id="95" name="Freihand 94">
                  <a:extLst>
                    <a:ext uri="{FF2B5EF4-FFF2-40B4-BE49-F238E27FC236}">
                      <a16:creationId xmlns:a16="http://schemas.microsoft.com/office/drawing/2014/main" id="{AFB4E0DF-65F5-28FF-A90A-C26ABAAC049F}"/>
                    </a:ext>
                  </a:extLst>
                </p:cNvPr>
                <p:cNvPicPr/>
                <p:nvPr/>
              </p:nvPicPr>
              <p:blipFill>
                <a:blip r:embed="rId161"/>
                <a:stretch>
                  <a:fillRect/>
                </a:stretch>
              </p:blipFill>
              <p:spPr>
                <a:xfrm>
                  <a:off x="7326000" y="896000"/>
                  <a:ext cx="1512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6" name="Freihand 95">
                  <a:extLst>
                    <a:ext uri="{FF2B5EF4-FFF2-40B4-BE49-F238E27FC236}">
                      <a16:creationId xmlns:a16="http://schemas.microsoft.com/office/drawing/2014/main" id="{890CDF97-E212-C6C7-3789-3673347E7DD3}"/>
                    </a:ext>
                  </a:extLst>
                </p14:cNvPr>
                <p14:cNvContentPartPr/>
                <p14:nvPr/>
              </p14:nvContentPartPr>
              <p14:xfrm>
                <a:off x="7502760" y="938120"/>
                <a:ext cx="131040" cy="291240"/>
              </p14:xfrm>
            </p:contentPart>
          </mc:Choice>
          <mc:Fallback xmlns="">
            <p:pic>
              <p:nvPicPr>
                <p:cNvPr id="96" name="Freihand 95">
                  <a:extLst>
                    <a:ext uri="{FF2B5EF4-FFF2-40B4-BE49-F238E27FC236}">
                      <a16:creationId xmlns:a16="http://schemas.microsoft.com/office/drawing/2014/main" id="{890CDF97-E212-C6C7-3789-3673347E7DD3}"/>
                    </a:ext>
                  </a:extLst>
                </p:cNvPr>
                <p:cNvPicPr/>
                <p:nvPr/>
              </p:nvPicPr>
              <p:blipFill>
                <a:blip r:embed="rId163"/>
                <a:stretch>
                  <a:fillRect/>
                </a:stretch>
              </p:blipFill>
              <p:spPr>
                <a:xfrm>
                  <a:off x="7493760" y="929480"/>
                  <a:ext cx="1486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7" name="Freihand 96">
                  <a:extLst>
                    <a:ext uri="{FF2B5EF4-FFF2-40B4-BE49-F238E27FC236}">
                      <a16:creationId xmlns:a16="http://schemas.microsoft.com/office/drawing/2014/main" id="{0560F585-8CF1-692A-85D4-3BDE93BDD86C}"/>
                    </a:ext>
                  </a:extLst>
                </p14:cNvPr>
                <p14:cNvContentPartPr/>
                <p14:nvPr/>
              </p14:nvContentPartPr>
              <p14:xfrm>
                <a:off x="7669080" y="887360"/>
                <a:ext cx="271800" cy="167400"/>
              </p14:xfrm>
            </p:contentPart>
          </mc:Choice>
          <mc:Fallback xmlns="">
            <p:pic>
              <p:nvPicPr>
                <p:cNvPr id="97" name="Freihand 96">
                  <a:extLst>
                    <a:ext uri="{FF2B5EF4-FFF2-40B4-BE49-F238E27FC236}">
                      <a16:creationId xmlns:a16="http://schemas.microsoft.com/office/drawing/2014/main" id="{0560F585-8CF1-692A-85D4-3BDE93BDD86C}"/>
                    </a:ext>
                  </a:extLst>
                </p:cNvPr>
                <p:cNvPicPr/>
                <p:nvPr/>
              </p:nvPicPr>
              <p:blipFill>
                <a:blip r:embed="rId165"/>
                <a:stretch>
                  <a:fillRect/>
                </a:stretch>
              </p:blipFill>
              <p:spPr>
                <a:xfrm>
                  <a:off x="7660440" y="878360"/>
                  <a:ext cx="28944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98" name="Freihand 97">
                  <a:extLst>
                    <a:ext uri="{FF2B5EF4-FFF2-40B4-BE49-F238E27FC236}">
                      <a16:creationId xmlns:a16="http://schemas.microsoft.com/office/drawing/2014/main" id="{70504326-F833-9BD7-E120-62DE56662B24}"/>
                    </a:ext>
                  </a:extLst>
                </p14:cNvPr>
                <p14:cNvContentPartPr/>
                <p14:nvPr/>
              </p14:nvContentPartPr>
              <p14:xfrm>
                <a:off x="7856640" y="758840"/>
                <a:ext cx="86760" cy="48240"/>
              </p14:xfrm>
            </p:contentPart>
          </mc:Choice>
          <mc:Fallback xmlns="">
            <p:pic>
              <p:nvPicPr>
                <p:cNvPr id="98" name="Freihand 97">
                  <a:extLst>
                    <a:ext uri="{FF2B5EF4-FFF2-40B4-BE49-F238E27FC236}">
                      <a16:creationId xmlns:a16="http://schemas.microsoft.com/office/drawing/2014/main" id="{70504326-F833-9BD7-E120-62DE56662B24}"/>
                    </a:ext>
                  </a:extLst>
                </p:cNvPr>
                <p:cNvPicPr/>
                <p:nvPr/>
              </p:nvPicPr>
              <p:blipFill>
                <a:blip r:embed="rId167"/>
                <a:stretch>
                  <a:fillRect/>
                </a:stretch>
              </p:blipFill>
              <p:spPr>
                <a:xfrm>
                  <a:off x="7847640" y="750200"/>
                  <a:ext cx="1044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99" name="Freihand 98">
                  <a:extLst>
                    <a:ext uri="{FF2B5EF4-FFF2-40B4-BE49-F238E27FC236}">
                      <a16:creationId xmlns:a16="http://schemas.microsoft.com/office/drawing/2014/main" id="{8E39661F-79C6-5AD2-4BF9-59FD272E975C}"/>
                    </a:ext>
                  </a:extLst>
                </p14:cNvPr>
                <p14:cNvContentPartPr/>
                <p14:nvPr/>
              </p14:nvContentPartPr>
              <p14:xfrm>
                <a:off x="7972200" y="832640"/>
                <a:ext cx="352800" cy="226800"/>
              </p14:xfrm>
            </p:contentPart>
          </mc:Choice>
          <mc:Fallback xmlns="">
            <p:pic>
              <p:nvPicPr>
                <p:cNvPr id="99" name="Freihand 98">
                  <a:extLst>
                    <a:ext uri="{FF2B5EF4-FFF2-40B4-BE49-F238E27FC236}">
                      <a16:creationId xmlns:a16="http://schemas.microsoft.com/office/drawing/2014/main" id="{8E39661F-79C6-5AD2-4BF9-59FD272E975C}"/>
                    </a:ext>
                  </a:extLst>
                </p:cNvPr>
                <p:cNvPicPr/>
                <p:nvPr/>
              </p:nvPicPr>
              <p:blipFill>
                <a:blip r:embed="rId169"/>
                <a:stretch>
                  <a:fillRect/>
                </a:stretch>
              </p:blipFill>
              <p:spPr>
                <a:xfrm>
                  <a:off x="7963200" y="824000"/>
                  <a:ext cx="370440" cy="244440"/>
                </a:xfrm>
                <a:prstGeom prst="rect">
                  <a:avLst/>
                </a:prstGeom>
              </p:spPr>
            </p:pic>
          </mc:Fallback>
        </mc:AlternateContent>
      </p:grpSp>
    </p:spTree>
    <p:extLst>
      <p:ext uri="{BB962C8B-B14F-4D97-AF65-F5344CB8AC3E}">
        <p14:creationId xmlns:p14="http://schemas.microsoft.com/office/powerpoint/2010/main" val="3978193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2540" dirty="0"/>
              <a:t>Relative Veränderung des BIP-</a:t>
            </a:r>
            <a:r>
              <a:rPr lang="de-DE" sz="2540" dirty="0" err="1"/>
              <a:t>Deflators</a:t>
            </a:r>
            <a:r>
              <a:rPr lang="de-DE" sz="2540" dirty="0"/>
              <a:t> in Deutschland</a:t>
            </a:r>
          </a:p>
        </p:txBody>
      </p:sp>
      <p:sp>
        <p:nvSpPr>
          <p:cNvPr id="8" name="Textfeld 7"/>
          <p:cNvSpPr txBox="1"/>
          <p:nvPr/>
        </p:nvSpPr>
        <p:spPr>
          <a:xfrm>
            <a:off x="2106351" y="6164193"/>
            <a:ext cx="1524328" cy="343620"/>
          </a:xfrm>
          <a:prstGeom prst="rect">
            <a:avLst/>
          </a:prstGeom>
          <a:noFill/>
        </p:spPr>
        <p:txBody>
          <a:bodyPr wrap="none" rtlCol="0">
            <a:spAutoFit/>
          </a:bodyPr>
          <a:lstStyle/>
          <a:p>
            <a:r>
              <a:rPr lang="de-DE" sz="1633" dirty="0"/>
              <a:t>Quelle: </a:t>
            </a:r>
            <a:r>
              <a:rPr lang="de-DE" sz="1633" dirty="0" err="1"/>
              <a:t>Destatis</a:t>
            </a:r>
            <a:endParaRPr lang="de-DE" sz="1633" dirty="0"/>
          </a:p>
        </p:txBody>
      </p:sp>
      <p:sp>
        <p:nvSpPr>
          <p:cNvPr id="10" name="Rechteck 9">
            <a:extLst>
              <a:ext uri="{FF2B5EF4-FFF2-40B4-BE49-F238E27FC236}">
                <a16:creationId xmlns:a16="http://schemas.microsoft.com/office/drawing/2014/main" id="{9395EECD-4647-450E-AE65-01DE3ECDAFA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15F797D-8C87-ACD9-2B4E-5D897EEB1752}"/>
              </a:ext>
            </a:extLst>
          </p:cNvPr>
          <p:cNvPicPr>
            <a:picLocks noChangeAspect="1"/>
          </p:cNvPicPr>
          <p:nvPr/>
        </p:nvPicPr>
        <p:blipFill>
          <a:blip r:embed="rId3"/>
          <a:stretch>
            <a:fillRect/>
          </a:stretch>
        </p:blipFill>
        <p:spPr>
          <a:xfrm>
            <a:off x="355410" y="849122"/>
            <a:ext cx="7645030" cy="4809998"/>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Freihand 10">
                <a:extLst>
                  <a:ext uri="{FF2B5EF4-FFF2-40B4-BE49-F238E27FC236}">
                    <a16:creationId xmlns:a16="http://schemas.microsoft.com/office/drawing/2014/main" id="{17945EF7-EC98-B65C-FA80-F1305CD83DAE}"/>
                  </a:ext>
                </a:extLst>
              </p14:cNvPr>
              <p14:cNvContentPartPr/>
              <p14:nvPr/>
            </p14:nvContentPartPr>
            <p14:xfrm>
              <a:off x="7439760" y="1682960"/>
              <a:ext cx="414720" cy="3385080"/>
            </p14:xfrm>
          </p:contentPart>
        </mc:Choice>
        <mc:Fallback xmlns="">
          <p:pic>
            <p:nvPicPr>
              <p:cNvPr id="11" name="Freihand 10">
                <a:extLst>
                  <a:ext uri="{FF2B5EF4-FFF2-40B4-BE49-F238E27FC236}">
                    <a16:creationId xmlns:a16="http://schemas.microsoft.com/office/drawing/2014/main" id="{17945EF7-EC98-B65C-FA80-F1305CD83DAE}"/>
                  </a:ext>
                </a:extLst>
              </p:cNvPr>
              <p:cNvPicPr/>
              <p:nvPr/>
            </p:nvPicPr>
            <p:blipFill>
              <a:blip r:embed="rId5"/>
              <a:stretch>
                <a:fillRect/>
              </a:stretch>
            </p:blipFill>
            <p:spPr>
              <a:xfrm>
                <a:off x="7430760" y="1673960"/>
                <a:ext cx="432360" cy="3402720"/>
              </a:xfrm>
              <a:prstGeom prst="rect">
                <a:avLst/>
              </a:prstGeom>
            </p:spPr>
          </p:pic>
        </mc:Fallback>
      </mc:AlternateContent>
      <p:grpSp>
        <p:nvGrpSpPr>
          <p:cNvPr id="17" name="Gruppieren 16">
            <a:extLst>
              <a:ext uri="{FF2B5EF4-FFF2-40B4-BE49-F238E27FC236}">
                <a16:creationId xmlns:a16="http://schemas.microsoft.com/office/drawing/2014/main" id="{D46E3D0A-584C-FEE3-67F3-16A5D3125786}"/>
              </a:ext>
            </a:extLst>
          </p:cNvPr>
          <p:cNvGrpSpPr/>
          <p:nvPr/>
        </p:nvGrpSpPr>
        <p:grpSpPr>
          <a:xfrm>
            <a:off x="1163160" y="906800"/>
            <a:ext cx="8065800" cy="4186440"/>
            <a:chOff x="1163160" y="906800"/>
            <a:chExt cx="8065800" cy="4186440"/>
          </a:xfrm>
        </p:grpSpPr>
        <mc:AlternateContent xmlns:mc="http://schemas.openxmlformats.org/markup-compatibility/2006" xmlns:p14="http://schemas.microsoft.com/office/powerpoint/2010/main">
          <mc:Choice Requires="p14">
            <p:contentPart p14:bwMode="auto" r:id="rId6">
              <p14:nvContentPartPr>
                <p14:cNvPr id="3" name="Freihand 2">
                  <a:extLst>
                    <a:ext uri="{FF2B5EF4-FFF2-40B4-BE49-F238E27FC236}">
                      <a16:creationId xmlns:a16="http://schemas.microsoft.com/office/drawing/2014/main" id="{191BCD8C-C35C-4A2F-51AC-429F61FFF75B}"/>
                    </a:ext>
                  </a:extLst>
                </p14:cNvPr>
                <p14:cNvContentPartPr/>
                <p14:nvPr/>
              </p14:nvContentPartPr>
              <p14:xfrm>
                <a:off x="1163160" y="1876640"/>
                <a:ext cx="6875280" cy="2783520"/>
              </p14:xfrm>
            </p:contentPart>
          </mc:Choice>
          <mc:Fallback xmlns="">
            <p:pic>
              <p:nvPicPr>
                <p:cNvPr id="3" name="Freihand 2">
                  <a:extLst>
                    <a:ext uri="{FF2B5EF4-FFF2-40B4-BE49-F238E27FC236}">
                      <a16:creationId xmlns:a16="http://schemas.microsoft.com/office/drawing/2014/main" id="{191BCD8C-C35C-4A2F-51AC-429F61FFF75B}"/>
                    </a:ext>
                  </a:extLst>
                </p:cNvPr>
                <p:cNvPicPr/>
                <p:nvPr/>
              </p:nvPicPr>
              <p:blipFill>
                <a:blip r:embed="rId7"/>
                <a:stretch>
                  <a:fillRect/>
                </a:stretch>
              </p:blipFill>
              <p:spPr>
                <a:xfrm>
                  <a:off x="1154520" y="1867640"/>
                  <a:ext cx="6892920" cy="2801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Freihand 3">
                  <a:extLst>
                    <a:ext uri="{FF2B5EF4-FFF2-40B4-BE49-F238E27FC236}">
                      <a16:creationId xmlns:a16="http://schemas.microsoft.com/office/drawing/2014/main" id="{F2D2245C-FFE9-3F11-0198-6B30BF88BC0B}"/>
                    </a:ext>
                  </a:extLst>
                </p14:cNvPr>
                <p14:cNvContentPartPr/>
                <p14:nvPr/>
              </p14:nvContentPartPr>
              <p14:xfrm>
                <a:off x="8218800" y="2370200"/>
                <a:ext cx="372600" cy="328320"/>
              </p14:xfrm>
            </p:contentPart>
          </mc:Choice>
          <mc:Fallback xmlns="">
            <p:pic>
              <p:nvPicPr>
                <p:cNvPr id="4" name="Freihand 3">
                  <a:extLst>
                    <a:ext uri="{FF2B5EF4-FFF2-40B4-BE49-F238E27FC236}">
                      <a16:creationId xmlns:a16="http://schemas.microsoft.com/office/drawing/2014/main" id="{F2D2245C-FFE9-3F11-0198-6B30BF88BC0B}"/>
                    </a:ext>
                  </a:extLst>
                </p:cNvPr>
                <p:cNvPicPr/>
                <p:nvPr/>
              </p:nvPicPr>
              <p:blipFill>
                <a:blip r:embed="rId9"/>
                <a:stretch>
                  <a:fillRect/>
                </a:stretch>
              </p:blipFill>
              <p:spPr>
                <a:xfrm>
                  <a:off x="8210160" y="2361560"/>
                  <a:ext cx="3902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Freihand 4">
                  <a:extLst>
                    <a:ext uri="{FF2B5EF4-FFF2-40B4-BE49-F238E27FC236}">
                      <a16:creationId xmlns:a16="http://schemas.microsoft.com/office/drawing/2014/main" id="{E30E3C7B-946A-782D-3B00-78F7B888279A}"/>
                    </a:ext>
                  </a:extLst>
                </p14:cNvPr>
                <p14:cNvContentPartPr/>
                <p14:nvPr/>
              </p14:nvContentPartPr>
              <p14:xfrm>
                <a:off x="8871120" y="2178680"/>
                <a:ext cx="357840" cy="349560"/>
              </p14:xfrm>
            </p:contentPart>
          </mc:Choice>
          <mc:Fallback xmlns="">
            <p:pic>
              <p:nvPicPr>
                <p:cNvPr id="5" name="Freihand 4">
                  <a:extLst>
                    <a:ext uri="{FF2B5EF4-FFF2-40B4-BE49-F238E27FC236}">
                      <a16:creationId xmlns:a16="http://schemas.microsoft.com/office/drawing/2014/main" id="{E30E3C7B-946A-782D-3B00-78F7B888279A}"/>
                    </a:ext>
                  </a:extLst>
                </p:cNvPr>
                <p:cNvPicPr/>
                <p:nvPr/>
              </p:nvPicPr>
              <p:blipFill>
                <a:blip r:embed="rId11"/>
                <a:stretch>
                  <a:fillRect/>
                </a:stretch>
              </p:blipFill>
              <p:spPr>
                <a:xfrm>
                  <a:off x="8862120" y="2169680"/>
                  <a:ext cx="37548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Freihand 8">
                  <a:extLst>
                    <a:ext uri="{FF2B5EF4-FFF2-40B4-BE49-F238E27FC236}">
                      <a16:creationId xmlns:a16="http://schemas.microsoft.com/office/drawing/2014/main" id="{EADE30A8-3BEC-D69F-D21D-1C2F33128959}"/>
                    </a:ext>
                  </a:extLst>
                </p14:cNvPr>
                <p14:cNvContentPartPr/>
                <p14:nvPr/>
              </p14:nvContentPartPr>
              <p14:xfrm>
                <a:off x="1554120" y="4201160"/>
                <a:ext cx="358920" cy="892080"/>
              </p14:xfrm>
            </p:contentPart>
          </mc:Choice>
          <mc:Fallback xmlns="">
            <p:pic>
              <p:nvPicPr>
                <p:cNvPr id="9" name="Freihand 8">
                  <a:extLst>
                    <a:ext uri="{FF2B5EF4-FFF2-40B4-BE49-F238E27FC236}">
                      <a16:creationId xmlns:a16="http://schemas.microsoft.com/office/drawing/2014/main" id="{EADE30A8-3BEC-D69F-D21D-1C2F33128959}"/>
                    </a:ext>
                  </a:extLst>
                </p:cNvPr>
                <p:cNvPicPr/>
                <p:nvPr/>
              </p:nvPicPr>
              <p:blipFill>
                <a:blip r:embed="rId13"/>
                <a:stretch>
                  <a:fillRect/>
                </a:stretch>
              </p:blipFill>
              <p:spPr>
                <a:xfrm>
                  <a:off x="1545120" y="4192160"/>
                  <a:ext cx="376560" cy="909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Freihand 12">
                  <a:extLst>
                    <a:ext uri="{FF2B5EF4-FFF2-40B4-BE49-F238E27FC236}">
                      <a16:creationId xmlns:a16="http://schemas.microsoft.com/office/drawing/2014/main" id="{BFB85BB7-F4F5-DFA1-7FC5-7EB08C40C3F1}"/>
                    </a:ext>
                  </a:extLst>
                </p14:cNvPr>
                <p14:cNvContentPartPr/>
                <p14:nvPr/>
              </p14:nvContentPartPr>
              <p14:xfrm>
                <a:off x="7828200" y="1205600"/>
                <a:ext cx="417240" cy="665280"/>
              </p14:xfrm>
            </p:contentPart>
          </mc:Choice>
          <mc:Fallback xmlns="">
            <p:pic>
              <p:nvPicPr>
                <p:cNvPr id="13" name="Freihand 12">
                  <a:extLst>
                    <a:ext uri="{FF2B5EF4-FFF2-40B4-BE49-F238E27FC236}">
                      <a16:creationId xmlns:a16="http://schemas.microsoft.com/office/drawing/2014/main" id="{BFB85BB7-F4F5-DFA1-7FC5-7EB08C40C3F1}"/>
                    </a:ext>
                  </a:extLst>
                </p:cNvPr>
                <p:cNvPicPr/>
                <p:nvPr/>
              </p:nvPicPr>
              <p:blipFill>
                <a:blip r:embed="rId15"/>
                <a:stretch>
                  <a:fillRect/>
                </a:stretch>
              </p:blipFill>
              <p:spPr>
                <a:xfrm>
                  <a:off x="7819200" y="1196600"/>
                  <a:ext cx="434880" cy="6829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Freihand 13">
                  <a:extLst>
                    <a:ext uri="{FF2B5EF4-FFF2-40B4-BE49-F238E27FC236}">
                      <a16:creationId xmlns:a16="http://schemas.microsoft.com/office/drawing/2014/main" id="{34311413-7214-FE52-8D93-8451CC8DDA86}"/>
                    </a:ext>
                  </a:extLst>
                </p14:cNvPr>
                <p14:cNvContentPartPr/>
                <p14:nvPr/>
              </p14:nvContentPartPr>
              <p14:xfrm>
                <a:off x="7980120" y="906800"/>
                <a:ext cx="527400" cy="658080"/>
              </p14:xfrm>
            </p:contentPart>
          </mc:Choice>
          <mc:Fallback xmlns="">
            <p:pic>
              <p:nvPicPr>
                <p:cNvPr id="14" name="Freihand 13">
                  <a:extLst>
                    <a:ext uri="{FF2B5EF4-FFF2-40B4-BE49-F238E27FC236}">
                      <a16:creationId xmlns:a16="http://schemas.microsoft.com/office/drawing/2014/main" id="{34311413-7214-FE52-8D93-8451CC8DDA86}"/>
                    </a:ext>
                  </a:extLst>
                </p:cNvPr>
                <p:cNvPicPr/>
                <p:nvPr/>
              </p:nvPicPr>
              <p:blipFill>
                <a:blip r:embed="rId17"/>
                <a:stretch>
                  <a:fillRect/>
                </a:stretch>
              </p:blipFill>
              <p:spPr>
                <a:xfrm>
                  <a:off x="7971480" y="897800"/>
                  <a:ext cx="545040" cy="6757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Freihand 15">
                  <a:extLst>
                    <a:ext uri="{FF2B5EF4-FFF2-40B4-BE49-F238E27FC236}">
                      <a16:creationId xmlns:a16="http://schemas.microsoft.com/office/drawing/2014/main" id="{C88ADA13-A837-C3BC-4EB1-F491836A099B}"/>
                    </a:ext>
                  </a:extLst>
                </p14:cNvPr>
                <p14:cNvContentPartPr/>
                <p14:nvPr/>
              </p14:nvContentPartPr>
              <p14:xfrm>
                <a:off x="1651680" y="2721560"/>
                <a:ext cx="5376960" cy="204840"/>
              </p14:xfrm>
            </p:contentPart>
          </mc:Choice>
          <mc:Fallback xmlns="">
            <p:pic>
              <p:nvPicPr>
                <p:cNvPr id="16" name="Freihand 15">
                  <a:extLst>
                    <a:ext uri="{FF2B5EF4-FFF2-40B4-BE49-F238E27FC236}">
                      <a16:creationId xmlns:a16="http://schemas.microsoft.com/office/drawing/2014/main" id="{C88ADA13-A837-C3BC-4EB1-F491836A099B}"/>
                    </a:ext>
                  </a:extLst>
                </p:cNvPr>
                <p:cNvPicPr/>
                <p:nvPr/>
              </p:nvPicPr>
              <p:blipFill>
                <a:blip r:embed="rId19"/>
                <a:stretch>
                  <a:fillRect/>
                </a:stretch>
              </p:blipFill>
              <p:spPr>
                <a:xfrm>
                  <a:off x="1642680" y="2712560"/>
                  <a:ext cx="5394600" cy="222480"/>
                </a:xfrm>
                <a:prstGeom prst="rect">
                  <a:avLst/>
                </a:prstGeom>
              </p:spPr>
            </p:pic>
          </mc:Fallback>
        </mc:AlternateContent>
      </p:grpSp>
    </p:spTree>
    <p:extLst>
      <p:ext uri="{BB962C8B-B14F-4D97-AF65-F5344CB8AC3E}">
        <p14:creationId xmlns:p14="http://schemas.microsoft.com/office/powerpoint/2010/main" val="30080647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Nominales BIP/reales BIP/BIP-</a:t>
            </a:r>
            <a:r>
              <a:rPr lang="de-DE" sz="3266" dirty="0" err="1"/>
              <a:t>Deflator</a:t>
            </a:r>
            <a:endParaRPr lang="de-DE" sz="3266" dirty="0"/>
          </a:p>
        </p:txBody>
      </p:sp>
      <p:sp>
        <p:nvSpPr>
          <p:cNvPr id="7" name="Text Box 3"/>
          <p:cNvSpPr txBox="1">
            <a:spLocks noChangeArrowheads="1"/>
          </p:cNvSpPr>
          <p:nvPr/>
        </p:nvSpPr>
        <p:spPr bwMode="auto">
          <a:xfrm>
            <a:off x="86451" y="1151352"/>
            <a:ext cx="8603154" cy="37710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im nominalen BIP spiegelt die Veränderung aus Preisänderungen </a:t>
            </a:r>
            <a:r>
              <a:rPr lang="de-DE" altLang="de-DE" sz="2177" b="1" dirty="0">
                <a:solidFill>
                  <a:srgbClr val="000000"/>
                </a:solidFill>
              </a:rPr>
              <a:t>und</a:t>
            </a:r>
            <a:r>
              <a:rPr lang="de-DE" altLang="de-DE" sz="2177" dirty="0">
                <a:solidFill>
                  <a:srgbClr val="000000"/>
                </a:solidFill>
              </a:rPr>
              <a:t> Änderungen in der Wirtschaftsleistung wieder.</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Die Veränderung des realen BIP zeigt, um wie viel die Wirtschaftsleistung gewachsen ist.</a:t>
            </a: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endParaRPr lang="de-DE" altLang="de-DE" sz="2177" dirty="0">
              <a:solidFill>
                <a:srgbClr val="000000"/>
              </a:solidFill>
            </a:endParaRPr>
          </a:p>
          <a:p>
            <a:pPr marL="311079" indent="-311079" eaLnBrk="1" hangingPunct="1">
              <a:buClrTx/>
              <a:buFont typeface="Arial" panose="020B0604020202020204" pitchFamily="34" charset="0"/>
              <a:buChar char="•"/>
            </a:pPr>
            <a:r>
              <a:rPr lang="de-DE" altLang="de-DE" sz="2177" dirty="0">
                <a:solidFill>
                  <a:srgbClr val="000000"/>
                </a:solidFill>
              </a:rPr>
              <a:t>Über die Veränderungsrate des BIP-</a:t>
            </a:r>
            <a:r>
              <a:rPr lang="de-DE" altLang="de-DE" sz="2177" dirty="0" err="1">
                <a:solidFill>
                  <a:srgbClr val="000000"/>
                </a:solidFill>
              </a:rPr>
              <a:t>Deflators</a:t>
            </a:r>
            <a:r>
              <a:rPr lang="de-DE" altLang="de-DE" sz="2177" dirty="0">
                <a:solidFill>
                  <a:srgbClr val="000000"/>
                </a:solidFill>
              </a:rPr>
              <a:t> kann die </a:t>
            </a:r>
            <a:r>
              <a:rPr lang="de-DE" altLang="de-DE" sz="2177" dirty="0" err="1">
                <a:solidFill>
                  <a:srgbClr val="000000"/>
                </a:solidFill>
              </a:rPr>
              <a:t>Veränderungrate</a:t>
            </a:r>
            <a:r>
              <a:rPr lang="de-DE" altLang="de-DE" sz="2177" dirty="0">
                <a:solidFill>
                  <a:srgbClr val="000000"/>
                </a:solidFill>
              </a:rPr>
              <a:t> des nominalen BIP um die reine Preisänderung korrigiert werden</a:t>
            </a:r>
          </a:p>
        </p:txBody>
      </p:sp>
      <p:sp>
        <p:nvSpPr>
          <p:cNvPr id="4" name="Rechteck 3">
            <a:extLst>
              <a:ext uri="{FF2B5EF4-FFF2-40B4-BE49-F238E27FC236}">
                <a16:creationId xmlns:a16="http://schemas.microsoft.com/office/drawing/2014/main" id="{58C88DCD-6317-4224-9BDF-37D640B1ECA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0FF44473-52A0-792A-8408-5ABDDE1B00FF}"/>
                  </a:ext>
                </a:extLst>
              </p14:cNvPr>
              <p14:cNvContentPartPr/>
              <p14:nvPr/>
            </p14:nvContentPartPr>
            <p14:xfrm>
              <a:off x="2208600" y="1796360"/>
              <a:ext cx="828360" cy="759960"/>
            </p14:xfrm>
          </p:contentPart>
        </mc:Choice>
        <mc:Fallback xmlns="">
          <p:pic>
            <p:nvPicPr>
              <p:cNvPr id="2" name="Freihand 1">
                <a:extLst>
                  <a:ext uri="{FF2B5EF4-FFF2-40B4-BE49-F238E27FC236}">
                    <a16:creationId xmlns:a16="http://schemas.microsoft.com/office/drawing/2014/main" id="{0FF44473-52A0-792A-8408-5ABDDE1B00FF}"/>
                  </a:ext>
                </a:extLst>
              </p:cNvPr>
              <p:cNvPicPr/>
              <p:nvPr/>
            </p:nvPicPr>
            <p:blipFill>
              <a:blip r:embed="rId4"/>
              <a:stretch>
                <a:fillRect/>
              </a:stretch>
            </p:blipFill>
            <p:spPr>
              <a:xfrm>
                <a:off x="2199960" y="1787720"/>
                <a:ext cx="846000" cy="777600"/>
              </a:xfrm>
              <a:prstGeom prst="rect">
                <a:avLst/>
              </a:prstGeom>
            </p:spPr>
          </p:pic>
        </mc:Fallback>
      </mc:AlternateContent>
      <p:grpSp>
        <p:nvGrpSpPr>
          <p:cNvPr id="8" name="Gruppieren 7">
            <a:extLst>
              <a:ext uri="{FF2B5EF4-FFF2-40B4-BE49-F238E27FC236}">
                <a16:creationId xmlns:a16="http://schemas.microsoft.com/office/drawing/2014/main" id="{0AD9EEA6-C632-6996-4216-E057737F2851}"/>
              </a:ext>
            </a:extLst>
          </p:cNvPr>
          <p:cNvGrpSpPr/>
          <p:nvPr/>
        </p:nvGrpSpPr>
        <p:grpSpPr>
          <a:xfrm>
            <a:off x="238680" y="2573600"/>
            <a:ext cx="4203360" cy="1172520"/>
            <a:chOff x="238680" y="2573600"/>
            <a:chExt cx="4203360" cy="11725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50FA19E1-34D6-6C6D-3B3A-2DF4EEDB6B00}"/>
                    </a:ext>
                  </a:extLst>
                </p14:cNvPr>
                <p14:cNvContentPartPr/>
                <p14:nvPr/>
              </p14:nvContentPartPr>
              <p14:xfrm>
                <a:off x="2613240" y="2573600"/>
                <a:ext cx="1828800" cy="683280"/>
              </p14:xfrm>
            </p:contentPart>
          </mc:Choice>
          <mc:Fallback xmlns="">
            <p:pic>
              <p:nvPicPr>
                <p:cNvPr id="3" name="Freihand 2">
                  <a:extLst>
                    <a:ext uri="{FF2B5EF4-FFF2-40B4-BE49-F238E27FC236}">
                      <a16:creationId xmlns:a16="http://schemas.microsoft.com/office/drawing/2014/main" id="{50FA19E1-34D6-6C6D-3B3A-2DF4EEDB6B00}"/>
                    </a:ext>
                  </a:extLst>
                </p:cNvPr>
                <p:cNvPicPr/>
                <p:nvPr/>
              </p:nvPicPr>
              <p:blipFill>
                <a:blip r:embed="rId6"/>
                <a:stretch>
                  <a:fillRect/>
                </a:stretch>
              </p:blipFill>
              <p:spPr>
                <a:xfrm>
                  <a:off x="2604240" y="2564960"/>
                  <a:ext cx="1846440" cy="700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Freihand 4">
                  <a:extLst>
                    <a:ext uri="{FF2B5EF4-FFF2-40B4-BE49-F238E27FC236}">
                      <a16:creationId xmlns:a16="http://schemas.microsoft.com/office/drawing/2014/main" id="{DDED9CEC-E14D-C312-A5C8-CE74395475F7}"/>
                    </a:ext>
                  </a:extLst>
                </p14:cNvPr>
                <p14:cNvContentPartPr/>
                <p14:nvPr/>
              </p14:nvContentPartPr>
              <p14:xfrm>
                <a:off x="238680" y="3536240"/>
                <a:ext cx="2538720" cy="209880"/>
              </p14:xfrm>
            </p:contentPart>
          </mc:Choice>
          <mc:Fallback xmlns="">
            <p:pic>
              <p:nvPicPr>
                <p:cNvPr id="5" name="Freihand 4">
                  <a:extLst>
                    <a:ext uri="{FF2B5EF4-FFF2-40B4-BE49-F238E27FC236}">
                      <a16:creationId xmlns:a16="http://schemas.microsoft.com/office/drawing/2014/main" id="{DDED9CEC-E14D-C312-A5C8-CE74395475F7}"/>
                    </a:ext>
                  </a:extLst>
                </p:cNvPr>
                <p:cNvPicPr/>
                <p:nvPr/>
              </p:nvPicPr>
              <p:blipFill>
                <a:blip r:embed="rId8"/>
                <a:stretch>
                  <a:fillRect/>
                </a:stretch>
              </p:blipFill>
              <p:spPr>
                <a:xfrm>
                  <a:off x="230040" y="3527600"/>
                  <a:ext cx="2556360" cy="227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9" name="Freihand 8">
                <a:extLst>
                  <a:ext uri="{FF2B5EF4-FFF2-40B4-BE49-F238E27FC236}">
                    <a16:creationId xmlns:a16="http://schemas.microsoft.com/office/drawing/2014/main" id="{28A738E4-4C80-7B6B-1105-3248313CE4DB}"/>
                  </a:ext>
                </a:extLst>
              </p14:cNvPr>
              <p14:cNvContentPartPr/>
              <p14:nvPr/>
            </p14:nvContentPartPr>
            <p14:xfrm>
              <a:off x="1253520" y="4124120"/>
              <a:ext cx="4310280" cy="491400"/>
            </p14:xfrm>
          </p:contentPart>
        </mc:Choice>
        <mc:Fallback xmlns="">
          <p:pic>
            <p:nvPicPr>
              <p:cNvPr id="9" name="Freihand 8">
                <a:extLst>
                  <a:ext uri="{FF2B5EF4-FFF2-40B4-BE49-F238E27FC236}">
                    <a16:creationId xmlns:a16="http://schemas.microsoft.com/office/drawing/2014/main" id="{28A738E4-4C80-7B6B-1105-3248313CE4DB}"/>
                  </a:ext>
                </a:extLst>
              </p:cNvPr>
              <p:cNvPicPr/>
              <p:nvPr/>
            </p:nvPicPr>
            <p:blipFill>
              <a:blip r:embed="rId10"/>
              <a:stretch>
                <a:fillRect/>
              </a:stretch>
            </p:blipFill>
            <p:spPr>
              <a:xfrm>
                <a:off x="1244520" y="4115120"/>
                <a:ext cx="4327920" cy="509040"/>
              </a:xfrm>
              <a:prstGeom prst="rect">
                <a:avLst/>
              </a:prstGeom>
            </p:spPr>
          </p:pic>
        </mc:Fallback>
      </mc:AlternateContent>
    </p:spTree>
    <p:extLst>
      <p:ext uri="{BB962C8B-B14F-4D97-AF65-F5344CB8AC3E}">
        <p14:creationId xmlns:p14="http://schemas.microsoft.com/office/powerpoint/2010/main" val="32936253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ChangeArrowheads="1"/>
          </p:cNvSpPr>
          <p:nvPr/>
        </p:nvSpPr>
        <p:spPr bwMode="auto">
          <a:xfrm>
            <a:off x="0" y="0"/>
            <a:ext cx="12192000" cy="72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no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000" b="1" dirty="0"/>
              <a:t>Vergleich des Wirtschaftswachstums gemessen am realen BIP und realen BIP pro Kopf im Vergleich seit Einführung des Euro (Deutschland)</a:t>
            </a:r>
          </a:p>
        </p:txBody>
      </p:sp>
      <p:sp>
        <p:nvSpPr>
          <p:cNvPr id="480260" name="Text Box 4"/>
          <p:cNvSpPr txBox="1">
            <a:spLocks noChangeArrowheads="1"/>
          </p:cNvSpPr>
          <p:nvPr/>
        </p:nvSpPr>
        <p:spPr bwMode="auto">
          <a:xfrm>
            <a:off x="1558925" y="6021389"/>
            <a:ext cx="1338828"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a:t>
            </a:r>
            <a:r>
              <a:rPr lang="de-DE" sz="1400" dirty="0" err="1"/>
              <a:t>Destatis</a:t>
            </a:r>
            <a:endParaRPr lang="de-DE" sz="1400" dirty="0"/>
          </a:p>
        </p:txBody>
      </p:sp>
      <p:sp>
        <p:nvSpPr>
          <p:cNvPr id="10" name="Rechteck 9">
            <a:extLst>
              <a:ext uri="{FF2B5EF4-FFF2-40B4-BE49-F238E27FC236}">
                <a16:creationId xmlns:a16="http://schemas.microsoft.com/office/drawing/2014/main" id="{AA9827BA-1BA3-43F2-B4A2-8001A9B60E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C664F7E3-1449-71B3-60F8-F63701915D5C}"/>
              </a:ext>
            </a:extLst>
          </p:cNvPr>
          <p:cNvPicPr>
            <a:picLocks noChangeAspect="1"/>
          </p:cNvPicPr>
          <p:nvPr/>
        </p:nvPicPr>
        <p:blipFill>
          <a:blip r:embed="rId3"/>
          <a:stretch>
            <a:fillRect/>
          </a:stretch>
        </p:blipFill>
        <p:spPr>
          <a:xfrm>
            <a:off x="0" y="777010"/>
            <a:ext cx="8014534" cy="464843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Freihand 1">
                <a:extLst>
                  <a:ext uri="{FF2B5EF4-FFF2-40B4-BE49-F238E27FC236}">
                    <a16:creationId xmlns:a16="http://schemas.microsoft.com/office/drawing/2014/main" id="{8A143600-87FE-D63E-505C-F73827E34E59}"/>
                  </a:ext>
                </a:extLst>
              </p14:cNvPr>
              <p14:cNvContentPartPr/>
              <p14:nvPr/>
            </p14:nvContentPartPr>
            <p14:xfrm>
              <a:off x="882360" y="987440"/>
              <a:ext cx="4500720" cy="1789920"/>
            </p14:xfrm>
          </p:contentPart>
        </mc:Choice>
        <mc:Fallback xmlns="">
          <p:pic>
            <p:nvPicPr>
              <p:cNvPr id="2" name="Freihand 1">
                <a:extLst>
                  <a:ext uri="{FF2B5EF4-FFF2-40B4-BE49-F238E27FC236}">
                    <a16:creationId xmlns:a16="http://schemas.microsoft.com/office/drawing/2014/main" id="{8A143600-87FE-D63E-505C-F73827E34E59}"/>
                  </a:ext>
                </a:extLst>
              </p:cNvPr>
              <p:cNvPicPr/>
              <p:nvPr/>
            </p:nvPicPr>
            <p:blipFill>
              <a:blip r:embed="rId5"/>
              <a:stretch>
                <a:fillRect/>
              </a:stretch>
            </p:blipFill>
            <p:spPr>
              <a:xfrm>
                <a:off x="873360" y="978440"/>
                <a:ext cx="4518360" cy="1807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490D9D99-7D76-4E38-EF35-314EC48ED060}"/>
                  </a:ext>
                </a:extLst>
              </p14:cNvPr>
              <p14:cNvContentPartPr/>
              <p14:nvPr/>
            </p14:nvContentPartPr>
            <p14:xfrm>
              <a:off x="5692320" y="1961600"/>
              <a:ext cx="298800" cy="932040"/>
            </p14:xfrm>
          </p:contentPart>
        </mc:Choice>
        <mc:Fallback xmlns="">
          <p:pic>
            <p:nvPicPr>
              <p:cNvPr id="4" name="Freihand 3">
                <a:extLst>
                  <a:ext uri="{FF2B5EF4-FFF2-40B4-BE49-F238E27FC236}">
                    <a16:creationId xmlns:a16="http://schemas.microsoft.com/office/drawing/2014/main" id="{490D9D99-7D76-4E38-EF35-314EC48ED060}"/>
                  </a:ext>
                </a:extLst>
              </p:cNvPr>
              <p:cNvPicPr/>
              <p:nvPr/>
            </p:nvPicPr>
            <p:blipFill>
              <a:blip r:embed="rId7"/>
              <a:stretch>
                <a:fillRect/>
              </a:stretch>
            </p:blipFill>
            <p:spPr>
              <a:xfrm>
                <a:off x="5683320" y="1952960"/>
                <a:ext cx="316440" cy="949680"/>
              </a:xfrm>
              <a:prstGeom prst="rect">
                <a:avLst/>
              </a:prstGeom>
            </p:spPr>
          </p:pic>
        </mc:Fallback>
      </mc:AlternateContent>
      <p:grpSp>
        <p:nvGrpSpPr>
          <p:cNvPr id="9" name="Gruppieren 8">
            <a:extLst>
              <a:ext uri="{FF2B5EF4-FFF2-40B4-BE49-F238E27FC236}">
                <a16:creationId xmlns:a16="http://schemas.microsoft.com/office/drawing/2014/main" id="{9BB6C4DB-E8E4-CBE7-2BCC-DCB75347934B}"/>
              </a:ext>
            </a:extLst>
          </p:cNvPr>
          <p:cNvGrpSpPr/>
          <p:nvPr/>
        </p:nvGrpSpPr>
        <p:grpSpPr>
          <a:xfrm>
            <a:off x="5570280" y="1757840"/>
            <a:ext cx="865080" cy="3578760"/>
            <a:chOff x="5570280" y="1757840"/>
            <a:chExt cx="865080" cy="3578760"/>
          </a:xfrm>
        </p:grpSpPr>
        <mc:AlternateContent xmlns:mc="http://schemas.openxmlformats.org/markup-compatibility/2006" xmlns:p14="http://schemas.microsoft.com/office/powerpoint/2010/main">
          <mc:Choice Requires="p14">
            <p:contentPart p14:bwMode="auto" r:id="rId8">
              <p14:nvContentPartPr>
                <p14:cNvPr id="5" name="Freihand 4">
                  <a:extLst>
                    <a:ext uri="{FF2B5EF4-FFF2-40B4-BE49-F238E27FC236}">
                      <a16:creationId xmlns:a16="http://schemas.microsoft.com/office/drawing/2014/main" id="{AC754E05-178C-3629-448E-69C18A3D0444}"/>
                    </a:ext>
                  </a:extLst>
                </p14:cNvPr>
                <p14:cNvContentPartPr/>
                <p14:nvPr/>
              </p14:nvContentPartPr>
              <p14:xfrm>
                <a:off x="5960880" y="1757840"/>
                <a:ext cx="276120" cy="943920"/>
              </p14:xfrm>
            </p:contentPart>
          </mc:Choice>
          <mc:Fallback xmlns="">
            <p:pic>
              <p:nvPicPr>
                <p:cNvPr id="5" name="Freihand 4">
                  <a:extLst>
                    <a:ext uri="{FF2B5EF4-FFF2-40B4-BE49-F238E27FC236}">
                      <a16:creationId xmlns:a16="http://schemas.microsoft.com/office/drawing/2014/main" id="{AC754E05-178C-3629-448E-69C18A3D0444}"/>
                    </a:ext>
                  </a:extLst>
                </p:cNvPr>
                <p:cNvPicPr/>
                <p:nvPr/>
              </p:nvPicPr>
              <p:blipFill>
                <a:blip r:embed="rId9"/>
                <a:stretch>
                  <a:fillRect/>
                </a:stretch>
              </p:blipFill>
              <p:spPr>
                <a:xfrm>
                  <a:off x="5951880" y="1749200"/>
                  <a:ext cx="293760" cy="9615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Freihand 5">
                  <a:extLst>
                    <a:ext uri="{FF2B5EF4-FFF2-40B4-BE49-F238E27FC236}">
                      <a16:creationId xmlns:a16="http://schemas.microsoft.com/office/drawing/2014/main" id="{A5EB4346-2785-2F08-5C49-D70247198475}"/>
                    </a:ext>
                  </a:extLst>
                </p14:cNvPr>
                <p14:cNvContentPartPr/>
                <p14:nvPr/>
              </p14:nvContentPartPr>
              <p14:xfrm>
                <a:off x="5570280" y="2851520"/>
                <a:ext cx="865080" cy="114120"/>
              </p14:xfrm>
            </p:contentPart>
          </mc:Choice>
          <mc:Fallback xmlns="">
            <p:pic>
              <p:nvPicPr>
                <p:cNvPr id="6" name="Freihand 5">
                  <a:extLst>
                    <a:ext uri="{FF2B5EF4-FFF2-40B4-BE49-F238E27FC236}">
                      <a16:creationId xmlns:a16="http://schemas.microsoft.com/office/drawing/2014/main" id="{A5EB4346-2785-2F08-5C49-D70247198475}"/>
                    </a:ext>
                  </a:extLst>
                </p:cNvPr>
                <p:cNvPicPr/>
                <p:nvPr/>
              </p:nvPicPr>
              <p:blipFill>
                <a:blip r:embed="rId11"/>
                <a:stretch>
                  <a:fillRect/>
                </a:stretch>
              </p:blipFill>
              <p:spPr>
                <a:xfrm>
                  <a:off x="5561640" y="2842520"/>
                  <a:ext cx="88272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Freihand 6">
                  <a:extLst>
                    <a:ext uri="{FF2B5EF4-FFF2-40B4-BE49-F238E27FC236}">
                      <a16:creationId xmlns:a16="http://schemas.microsoft.com/office/drawing/2014/main" id="{9EB18EB8-F6A1-F9B0-B0A3-1024F60CF7A7}"/>
                    </a:ext>
                  </a:extLst>
                </p14:cNvPr>
                <p14:cNvContentPartPr/>
                <p14:nvPr/>
              </p14:nvContentPartPr>
              <p14:xfrm>
                <a:off x="5774760" y="2964200"/>
                <a:ext cx="304920" cy="2372400"/>
              </p14:xfrm>
            </p:contentPart>
          </mc:Choice>
          <mc:Fallback xmlns="">
            <p:pic>
              <p:nvPicPr>
                <p:cNvPr id="7" name="Freihand 6">
                  <a:extLst>
                    <a:ext uri="{FF2B5EF4-FFF2-40B4-BE49-F238E27FC236}">
                      <a16:creationId xmlns:a16="http://schemas.microsoft.com/office/drawing/2014/main" id="{9EB18EB8-F6A1-F9B0-B0A3-1024F60CF7A7}"/>
                    </a:ext>
                  </a:extLst>
                </p:cNvPr>
                <p:cNvPicPr/>
                <p:nvPr/>
              </p:nvPicPr>
              <p:blipFill>
                <a:blip r:embed="rId13"/>
                <a:stretch>
                  <a:fillRect/>
                </a:stretch>
              </p:blipFill>
              <p:spPr>
                <a:xfrm>
                  <a:off x="5765760" y="2955560"/>
                  <a:ext cx="322560" cy="2390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Freihand 7">
                  <a:extLst>
                    <a:ext uri="{FF2B5EF4-FFF2-40B4-BE49-F238E27FC236}">
                      <a16:creationId xmlns:a16="http://schemas.microsoft.com/office/drawing/2014/main" id="{7EA2255F-6877-445A-762C-B002A5602E2A}"/>
                    </a:ext>
                  </a:extLst>
                </p14:cNvPr>
                <p14:cNvContentPartPr/>
                <p14:nvPr/>
              </p14:nvContentPartPr>
              <p14:xfrm>
                <a:off x="5721120" y="2851520"/>
                <a:ext cx="496800" cy="482040"/>
              </p14:xfrm>
            </p:contentPart>
          </mc:Choice>
          <mc:Fallback xmlns="">
            <p:pic>
              <p:nvPicPr>
                <p:cNvPr id="8" name="Freihand 7">
                  <a:extLst>
                    <a:ext uri="{FF2B5EF4-FFF2-40B4-BE49-F238E27FC236}">
                      <a16:creationId xmlns:a16="http://schemas.microsoft.com/office/drawing/2014/main" id="{7EA2255F-6877-445A-762C-B002A5602E2A}"/>
                    </a:ext>
                  </a:extLst>
                </p:cNvPr>
                <p:cNvPicPr/>
                <p:nvPr/>
              </p:nvPicPr>
              <p:blipFill>
                <a:blip r:embed="rId15"/>
                <a:stretch>
                  <a:fillRect/>
                </a:stretch>
              </p:blipFill>
              <p:spPr>
                <a:xfrm>
                  <a:off x="5712120" y="2842880"/>
                  <a:ext cx="514440" cy="499680"/>
                </a:xfrm>
                <a:prstGeom prst="rect">
                  <a:avLst/>
                </a:prstGeom>
              </p:spPr>
            </p:pic>
          </mc:Fallback>
        </mc:AlternateContent>
      </p:grpSp>
      <p:grpSp>
        <p:nvGrpSpPr>
          <p:cNvPr id="54" name="Gruppieren 53">
            <a:extLst>
              <a:ext uri="{FF2B5EF4-FFF2-40B4-BE49-F238E27FC236}">
                <a16:creationId xmlns:a16="http://schemas.microsoft.com/office/drawing/2014/main" id="{432A53BA-D9C9-AD47-2375-EF8D29E59FB5}"/>
              </a:ext>
            </a:extLst>
          </p:cNvPr>
          <p:cNvGrpSpPr/>
          <p:nvPr/>
        </p:nvGrpSpPr>
        <p:grpSpPr>
          <a:xfrm>
            <a:off x="4197240" y="4422200"/>
            <a:ext cx="3961440" cy="2118600"/>
            <a:chOff x="4197240" y="4422200"/>
            <a:chExt cx="3961440" cy="2118600"/>
          </a:xfrm>
        </p:grpSpPr>
        <mc:AlternateContent xmlns:mc="http://schemas.openxmlformats.org/markup-compatibility/2006" xmlns:p14="http://schemas.microsoft.com/office/powerpoint/2010/main">
          <mc:Choice Requires="p14">
            <p:contentPart p14:bwMode="auto" r:id="rId16">
              <p14:nvContentPartPr>
                <p14:cNvPr id="11" name="Freihand 10">
                  <a:extLst>
                    <a:ext uri="{FF2B5EF4-FFF2-40B4-BE49-F238E27FC236}">
                      <a16:creationId xmlns:a16="http://schemas.microsoft.com/office/drawing/2014/main" id="{F70092B1-0F57-126B-E171-51E4E4063342}"/>
                    </a:ext>
                  </a:extLst>
                </p14:cNvPr>
                <p14:cNvContentPartPr/>
                <p14:nvPr/>
              </p14:nvContentPartPr>
              <p14:xfrm>
                <a:off x="4348800" y="5640080"/>
                <a:ext cx="86040" cy="222480"/>
              </p14:xfrm>
            </p:contentPart>
          </mc:Choice>
          <mc:Fallback xmlns="">
            <p:pic>
              <p:nvPicPr>
                <p:cNvPr id="11" name="Freihand 10">
                  <a:extLst>
                    <a:ext uri="{FF2B5EF4-FFF2-40B4-BE49-F238E27FC236}">
                      <a16:creationId xmlns:a16="http://schemas.microsoft.com/office/drawing/2014/main" id="{F70092B1-0F57-126B-E171-51E4E4063342}"/>
                    </a:ext>
                  </a:extLst>
                </p:cNvPr>
                <p:cNvPicPr/>
                <p:nvPr/>
              </p:nvPicPr>
              <p:blipFill>
                <a:blip r:embed="rId17"/>
                <a:stretch>
                  <a:fillRect/>
                </a:stretch>
              </p:blipFill>
              <p:spPr>
                <a:xfrm>
                  <a:off x="4340160" y="5631080"/>
                  <a:ext cx="10368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Freihand 11">
                  <a:extLst>
                    <a:ext uri="{FF2B5EF4-FFF2-40B4-BE49-F238E27FC236}">
                      <a16:creationId xmlns:a16="http://schemas.microsoft.com/office/drawing/2014/main" id="{8E3FE1A9-D862-88B1-86A5-B7AAACF3C374}"/>
                    </a:ext>
                  </a:extLst>
                </p14:cNvPr>
                <p14:cNvContentPartPr/>
                <p14:nvPr/>
              </p14:nvContentPartPr>
              <p14:xfrm>
                <a:off x="4197240" y="5493200"/>
                <a:ext cx="225000" cy="219240"/>
              </p14:xfrm>
            </p:contentPart>
          </mc:Choice>
          <mc:Fallback xmlns="">
            <p:pic>
              <p:nvPicPr>
                <p:cNvPr id="12" name="Freihand 11">
                  <a:extLst>
                    <a:ext uri="{FF2B5EF4-FFF2-40B4-BE49-F238E27FC236}">
                      <a16:creationId xmlns:a16="http://schemas.microsoft.com/office/drawing/2014/main" id="{8E3FE1A9-D862-88B1-86A5-B7AAACF3C374}"/>
                    </a:ext>
                  </a:extLst>
                </p:cNvPr>
                <p:cNvPicPr/>
                <p:nvPr/>
              </p:nvPicPr>
              <p:blipFill>
                <a:blip r:embed="rId19"/>
                <a:stretch>
                  <a:fillRect/>
                </a:stretch>
              </p:blipFill>
              <p:spPr>
                <a:xfrm>
                  <a:off x="4188240" y="5484560"/>
                  <a:ext cx="242640" cy="236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Freihand 12">
                  <a:extLst>
                    <a:ext uri="{FF2B5EF4-FFF2-40B4-BE49-F238E27FC236}">
                      <a16:creationId xmlns:a16="http://schemas.microsoft.com/office/drawing/2014/main" id="{2AC61DF4-E4C7-27F1-58EB-6F5E7F96F7A6}"/>
                    </a:ext>
                  </a:extLst>
                </p14:cNvPr>
                <p14:cNvContentPartPr/>
                <p14:nvPr/>
              </p14:nvContentPartPr>
              <p14:xfrm>
                <a:off x="4503960" y="5588600"/>
                <a:ext cx="213480" cy="187200"/>
              </p14:xfrm>
            </p:contentPart>
          </mc:Choice>
          <mc:Fallback xmlns="">
            <p:pic>
              <p:nvPicPr>
                <p:cNvPr id="13" name="Freihand 12">
                  <a:extLst>
                    <a:ext uri="{FF2B5EF4-FFF2-40B4-BE49-F238E27FC236}">
                      <a16:creationId xmlns:a16="http://schemas.microsoft.com/office/drawing/2014/main" id="{2AC61DF4-E4C7-27F1-58EB-6F5E7F96F7A6}"/>
                    </a:ext>
                  </a:extLst>
                </p:cNvPr>
                <p:cNvPicPr/>
                <p:nvPr/>
              </p:nvPicPr>
              <p:blipFill>
                <a:blip r:embed="rId21"/>
                <a:stretch>
                  <a:fillRect/>
                </a:stretch>
              </p:blipFill>
              <p:spPr>
                <a:xfrm>
                  <a:off x="4495320" y="5579600"/>
                  <a:ext cx="2311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Freihand 13">
                  <a:extLst>
                    <a:ext uri="{FF2B5EF4-FFF2-40B4-BE49-F238E27FC236}">
                      <a16:creationId xmlns:a16="http://schemas.microsoft.com/office/drawing/2014/main" id="{902A9F52-40DE-660D-7B07-7EC7868AF5E1}"/>
                    </a:ext>
                  </a:extLst>
                </p14:cNvPr>
                <p14:cNvContentPartPr/>
                <p14:nvPr/>
              </p14:nvContentPartPr>
              <p14:xfrm>
                <a:off x="4748760" y="5349920"/>
                <a:ext cx="224280" cy="302040"/>
              </p14:xfrm>
            </p:contentPart>
          </mc:Choice>
          <mc:Fallback xmlns="">
            <p:pic>
              <p:nvPicPr>
                <p:cNvPr id="14" name="Freihand 13">
                  <a:extLst>
                    <a:ext uri="{FF2B5EF4-FFF2-40B4-BE49-F238E27FC236}">
                      <a16:creationId xmlns:a16="http://schemas.microsoft.com/office/drawing/2014/main" id="{902A9F52-40DE-660D-7B07-7EC7868AF5E1}"/>
                    </a:ext>
                  </a:extLst>
                </p:cNvPr>
                <p:cNvPicPr/>
                <p:nvPr/>
              </p:nvPicPr>
              <p:blipFill>
                <a:blip r:embed="rId23"/>
                <a:stretch>
                  <a:fillRect/>
                </a:stretch>
              </p:blipFill>
              <p:spPr>
                <a:xfrm>
                  <a:off x="4739760" y="5341280"/>
                  <a:ext cx="2419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Freihand 14">
                  <a:extLst>
                    <a:ext uri="{FF2B5EF4-FFF2-40B4-BE49-F238E27FC236}">
                      <a16:creationId xmlns:a16="http://schemas.microsoft.com/office/drawing/2014/main" id="{5AD7E15C-58B1-6F50-6303-E9848BC52A19}"/>
                    </a:ext>
                  </a:extLst>
                </p14:cNvPr>
                <p14:cNvContentPartPr/>
                <p14:nvPr/>
              </p14:nvContentPartPr>
              <p14:xfrm>
                <a:off x="4951800" y="5466560"/>
                <a:ext cx="123840" cy="133560"/>
              </p14:xfrm>
            </p:contentPart>
          </mc:Choice>
          <mc:Fallback xmlns="">
            <p:pic>
              <p:nvPicPr>
                <p:cNvPr id="15" name="Freihand 14">
                  <a:extLst>
                    <a:ext uri="{FF2B5EF4-FFF2-40B4-BE49-F238E27FC236}">
                      <a16:creationId xmlns:a16="http://schemas.microsoft.com/office/drawing/2014/main" id="{5AD7E15C-58B1-6F50-6303-E9848BC52A19}"/>
                    </a:ext>
                  </a:extLst>
                </p:cNvPr>
                <p:cNvPicPr/>
                <p:nvPr/>
              </p:nvPicPr>
              <p:blipFill>
                <a:blip r:embed="rId25"/>
                <a:stretch>
                  <a:fillRect/>
                </a:stretch>
              </p:blipFill>
              <p:spPr>
                <a:xfrm>
                  <a:off x="4942800" y="5457920"/>
                  <a:ext cx="14148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Freihand 15">
                  <a:extLst>
                    <a:ext uri="{FF2B5EF4-FFF2-40B4-BE49-F238E27FC236}">
                      <a16:creationId xmlns:a16="http://schemas.microsoft.com/office/drawing/2014/main" id="{A7437D51-6E92-E187-4B00-F1CFE8928E70}"/>
                    </a:ext>
                  </a:extLst>
                </p14:cNvPr>
                <p14:cNvContentPartPr/>
                <p14:nvPr/>
              </p14:nvContentPartPr>
              <p14:xfrm>
                <a:off x="5110560" y="5452520"/>
                <a:ext cx="109080" cy="275040"/>
              </p14:xfrm>
            </p:contentPart>
          </mc:Choice>
          <mc:Fallback xmlns="">
            <p:pic>
              <p:nvPicPr>
                <p:cNvPr id="16" name="Freihand 15">
                  <a:extLst>
                    <a:ext uri="{FF2B5EF4-FFF2-40B4-BE49-F238E27FC236}">
                      <a16:creationId xmlns:a16="http://schemas.microsoft.com/office/drawing/2014/main" id="{A7437D51-6E92-E187-4B00-F1CFE8928E70}"/>
                    </a:ext>
                  </a:extLst>
                </p:cNvPr>
                <p:cNvPicPr/>
                <p:nvPr/>
              </p:nvPicPr>
              <p:blipFill>
                <a:blip r:embed="rId27"/>
                <a:stretch>
                  <a:fillRect/>
                </a:stretch>
              </p:blipFill>
              <p:spPr>
                <a:xfrm>
                  <a:off x="5101920" y="5443880"/>
                  <a:ext cx="12672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Freihand 16">
                  <a:extLst>
                    <a:ext uri="{FF2B5EF4-FFF2-40B4-BE49-F238E27FC236}">
                      <a16:creationId xmlns:a16="http://schemas.microsoft.com/office/drawing/2014/main" id="{5D9222DB-2AB5-555A-AF39-14629EDFCB49}"/>
                    </a:ext>
                  </a:extLst>
                </p14:cNvPr>
                <p14:cNvContentPartPr/>
                <p14:nvPr/>
              </p14:nvContentPartPr>
              <p14:xfrm>
                <a:off x="5232600" y="5263520"/>
                <a:ext cx="178200" cy="316080"/>
              </p14:xfrm>
            </p:contentPart>
          </mc:Choice>
          <mc:Fallback xmlns="">
            <p:pic>
              <p:nvPicPr>
                <p:cNvPr id="17" name="Freihand 16">
                  <a:extLst>
                    <a:ext uri="{FF2B5EF4-FFF2-40B4-BE49-F238E27FC236}">
                      <a16:creationId xmlns:a16="http://schemas.microsoft.com/office/drawing/2014/main" id="{5D9222DB-2AB5-555A-AF39-14629EDFCB49}"/>
                    </a:ext>
                  </a:extLst>
                </p:cNvPr>
                <p:cNvPicPr/>
                <p:nvPr/>
              </p:nvPicPr>
              <p:blipFill>
                <a:blip r:embed="rId29"/>
                <a:stretch>
                  <a:fillRect/>
                </a:stretch>
              </p:blipFill>
              <p:spPr>
                <a:xfrm>
                  <a:off x="5223600" y="5254880"/>
                  <a:ext cx="195840" cy="3337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Freihand 18">
                  <a:extLst>
                    <a:ext uri="{FF2B5EF4-FFF2-40B4-BE49-F238E27FC236}">
                      <a16:creationId xmlns:a16="http://schemas.microsoft.com/office/drawing/2014/main" id="{D1723460-CC44-9460-5F65-B1C338BA7DF9}"/>
                    </a:ext>
                  </a:extLst>
                </p14:cNvPr>
                <p14:cNvContentPartPr/>
                <p14:nvPr/>
              </p14:nvContentPartPr>
              <p14:xfrm>
                <a:off x="5495400" y="5295560"/>
                <a:ext cx="173160" cy="82800"/>
              </p14:xfrm>
            </p:contentPart>
          </mc:Choice>
          <mc:Fallback xmlns="">
            <p:pic>
              <p:nvPicPr>
                <p:cNvPr id="19" name="Freihand 18">
                  <a:extLst>
                    <a:ext uri="{FF2B5EF4-FFF2-40B4-BE49-F238E27FC236}">
                      <a16:creationId xmlns:a16="http://schemas.microsoft.com/office/drawing/2014/main" id="{D1723460-CC44-9460-5F65-B1C338BA7DF9}"/>
                    </a:ext>
                  </a:extLst>
                </p:cNvPr>
                <p:cNvPicPr/>
                <p:nvPr/>
              </p:nvPicPr>
              <p:blipFill>
                <a:blip r:embed="rId31"/>
                <a:stretch>
                  <a:fillRect/>
                </a:stretch>
              </p:blipFill>
              <p:spPr>
                <a:xfrm>
                  <a:off x="5486400" y="5286920"/>
                  <a:ext cx="190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Freihand 19">
                  <a:extLst>
                    <a:ext uri="{FF2B5EF4-FFF2-40B4-BE49-F238E27FC236}">
                      <a16:creationId xmlns:a16="http://schemas.microsoft.com/office/drawing/2014/main" id="{F84A7D5F-286D-9F25-2F2C-9D066283ACD3}"/>
                    </a:ext>
                  </a:extLst>
                </p14:cNvPr>
                <p14:cNvContentPartPr/>
                <p14:nvPr/>
              </p14:nvContentPartPr>
              <p14:xfrm>
                <a:off x="5678280" y="4991000"/>
                <a:ext cx="325440" cy="330120"/>
              </p14:xfrm>
            </p:contentPart>
          </mc:Choice>
          <mc:Fallback xmlns="">
            <p:pic>
              <p:nvPicPr>
                <p:cNvPr id="20" name="Freihand 19">
                  <a:extLst>
                    <a:ext uri="{FF2B5EF4-FFF2-40B4-BE49-F238E27FC236}">
                      <a16:creationId xmlns:a16="http://schemas.microsoft.com/office/drawing/2014/main" id="{F84A7D5F-286D-9F25-2F2C-9D066283ACD3}"/>
                    </a:ext>
                  </a:extLst>
                </p:cNvPr>
                <p:cNvPicPr/>
                <p:nvPr/>
              </p:nvPicPr>
              <p:blipFill>
                <a:blip r:embed="rId33"/>
                <a:stretch>
                  <a:fillRect/>
                </a:stretch>
              </p:blipFill>
              <p:spPr>
                <a:xfrm>
                  <a:off x="5669280" y="4982360"/>
                  <a:ext cx="343080" cy="347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1" name="Freihand 20">
                  <a:extLst>
                    <a:ext uri="{FF2B5EF4-FFF2-40B4-BE49-F238E27FC236}">
                      <a16:creationId xmlns:a16="http://schemas.microsoft.com/office/drawing/2014/main" id="{59CAD248-F9EE-E12D-2510-291DB948EE1E}"/>
                    </a:ext>
                  </a:extLst>
                </p14:cNvPr>
                <p14:cNvContentPartPr/>
                <p14:nvPr/>
              </p14:nvContentPartPr>
              <p14:xfrm>
                <a:off x="6089760" y="5060480"/>
                <a:ext cx="120600" cy="129600"/>
              </p14:xfrm>
            </p:contentPart>
          </mc:Choice>
          <mc:Fallback xmlns="">
            <p:pic>
              <p:nvPicPr>
                <p:cNvPr id="21" name="Freihand 20">
                  <a:extLst>
                    <a:ext uri="{FF2B5EF4-FFF2-40B4-BE49-F238E27FC236}">
                      <a16:creationId xmlns:a16="http://schemas.microsoft.com/office/drawing/2014/main" id="{59CAD248-F9EE-E12D-2510-291DB948EE1E}"/>
                    </a:ext>
                  </a:extLst>
                </p:cNvPr>
                <p:cNvPicPr/>
                <p:nvPr/>
              </p:nvPicPr>
              <p:blipFill>
                <a:blip r:embed="rId35"/>
                <a:stretch>
                  <a:fillRect/>
                </a:stretch>
              </p:blipFill>
              <p:spPr>
                <a:xfrm>
                  <a:off x="6080760" y="5051840"/>
                  <a:ext cx="1382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2" name="Freihand 21">
                  <a:extLst>
                    <a:ext uri="{FF2B5EF4-FFF2-40B4-BE49-F238E27FC236}">
                      <a16:creationId xmlns:a16="http://schemas.microsoft.com/office/drawing/2014/main" id="{65F93649-1291-018F-3EAE-C4960108E6DB}"/>
                    </a:ext>
                  </a:extLst>
                </p14:cNvPr>
                <p14:cNvContentPartPr/>
                <p14:nvPr/>
              </p14:nvContentPartPr>
              <p14:xfrm>
                <a:off x="6212520" y="4829000"/>
                <a:ext cx="205920" cy="293760"/>
              </p14:xfrm>
            </p:contentPart>
          </mc:Choice>
          <mc:Fallback xmlns="">
            <p:pic>
              <p:nvPicPr>
                <p:cNvPr id="22" name="Freihand 21">
                  <a:extLst>
                    <a:ext uri="{FF2B5EF4-FFF2-40B4-BE49-F238E27FC236}">
                      <a16:creationId xmlns:a16="http://schemas.microsoft.com/office/drawing/2014/main" id="{65F93649-1291-018F-3EAE-C4960108E6DB}"/>
                    </a:ext>
                  </a:extLst>
                </p:cNvPr>
                <p:cNvPicPr/>
                <p:nvPr/>
              </p:nvPicPr>
              <p:blipFill>
                <a:blip r:embed="rId37"/>
                <a:stretch>
                  <a:fillRect/>
                </a:stretch>
              </p:blipFill>
              <p:spPr>
                <a:xfrm>
                  <a:off x="6203520" y="4820000"/>
                  <a:ext cx="22356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3" name="Freihand 22">
                  <a:extLst>
                    <a:ext uri="{FF2B5EF4-FFF2-40B4-BE49-F238E27FC236}">
                      <a16:creationId xmlns:a16="http://schemas.microsoft.com/office/drawing/2014/main" id="{1FD32632-BD16-0124-5DBA-D7C44A01BFEF}"/>
                    </a:ext>
                  </a:extLst>
                </p14:cNvPr>
                <p14:cNvContentPartPr/>
                <p14:nvPr/>
              </p14:nvContentPartPr>
              <p14:xfrm>
                <a:off x="6437160" y="4858880"/>
                <a:ext cx="175680" cy="171360"/>
              </p14:xfrm>
            </p:contentPart>
          </mc:Choice>
          <mc:Fallback xmlns="">
            <p:pic>
              <p:nvPicPr>
                <p:cNvPr id="23" name="Freihand 22">
                  <a:extLst>
                    <a:ext uri="{FF2B5EF4-FFF2-40B4-BE49-F238E27FC236}">
                      <a16:creationId xmlns:a16="http://schemas.microsoft.com/office/drawing/2014/main" id="{1FD32632-BD16-0124-5DBA-D7C44A01BFEF}"/>
                    </a:ext>
                  </a:extLst>
                </p:cNvPr>
                <p:cNvPicPr/>
                <p:nvPr/>
              </p:nvPicPr>
              <p:blipFill>
                <a:blip r:embed="rId39"/>
                <a:stretch>
                  <a:fillRect/>
                </a:stretch>
              </p:blipFill>
              <p:spPr>
                <a:xfrm>
                  <a:off x="6428520" y="4850240"/>
                  <a:ext cx="1933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4" name="Freihand 23">
                  <a:extLst>
                    <a:ext uri="{FF2B5EF4-FFF2-40B4-BE49-F238E27FC236}">
                      <a16:creationId xmlns:a16="http://schemas.microsoft.com/office/drawing/2014/main" id="{CFC0EA21-11D9-6B7A-4AD0-5DA2BCD72B2F}"/>
                    </a:ext>
                  </a:extLst>
                </p14:cNvPr>
                <p14:cNvContentPartPr/>
                <p14:nvPr/>
              </p14:nvContentPartPr>
              <p14:xfrm>
                <a:off x="6539040" y="4528760"/>
                <a:ext cx="710640" cy="370080"/>
              </p14:xfrm>
            </p:contentPart>
          </mc:Choice>
          <mc:Fallback xmlns="">
            <p:pic>
              <p:nvPicPr>
                <p:cNvPr id="24" name="Freihand 23">
                  <a:extLst>
                    <a:ext uri="{FF2B5EF4-FFF2-40B4-BE49-F238E27FC236}">
                      <a16:creationId xmlns:a16="http://schemas.microsoft.com/office/drawing/2014/main" id="{CFC0EA21-11D9-6B7A-4AD0-5DA2BCD72B2F}"/>
                    </a:ext>
                  </a:extLst>
                </p:cNvPr>
                <p:cNvPicPr/>
                <p:nvPr/>
              </p:nvPicPr>
              <p:blipFill>
                <a:blip r:embed="rId41"/>
                <a:stretch>
                  <a:fillRect/>
                </a:stretch>
              </p:blipFill>
              <p:spPr>
                <a:xfrm>
                  <a:off x="6530400" y="4520120"/>
                  <a:ext cx="728280" cy="387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Freihand 24">
                  <a:extLst>
                    <a:ext uri="{FF2B5EF4-FFF2-40B4-BE49-F238E27FC236}">
                      <a16:creationId xmlns:a16="http://schemas.microsoft.com/office/drawing/2014/main" id="{E8A35C27-B68A-44CD-5790-7206215246F4}"/>
                    </a:ext>
                  </a:extLst>
                </p14:cNvPr>
                <p14:cNvContentPartPr/>
                <p14:nvPr/>
              </p14:nvContentPartPr>
              <p14:xfrm>
                <a:off x="6986880" y="4422200"/>
                <a:ext cx="17280" cy="1080"/>
              </p14:xfrm>
            </p:contentPart>
          </mc:Choice>
          <mc:Fallback xmlns="">
            <p:pic>
              <p:nvPicPr>
                <p:cNvPr id="25" name="Freihand 24">
                  <a:extLst>
                    <a:ext uri="{FF2B5EF4-FFF2-40B4-BE49-F238E27FC236}">
                      <a16:creationId xmlns:a16="http://schemas.microsoft.com/office/drawing/2014/main" id="{E8A35C27-B68A-44CD-5790-7206215246F4}"/>
                    </a:ext>
                  </a:extLst>
                </p:cNvPr>
                <p:cNvPicPr/>
                <p:nvPr/>
              </p:nvPicPr>
              <p:blipFill>
                <a:blip r:embed="rId43"/>
                <a:stretch>
                  <a:fillRect/>
                </a:stretch>
              </p:blipFill>
              <p:spPr>
                <a:xfrm>
                  <a:off x="6977880" y="4413560"/>
                  <a:ext cx="349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7" name="Freihand 26">
                  <a:extLst>
                    <a:ext uri="{FF2B5EF4-FFF2-40B4-BE49-F238E27FC236}">
                      <a16:creationId xmlns:a16="http://schemas.microsoft.com/office/drawing/2014/main" id="{28F21143-8795-BAB3-A464-2602E1F42A19}"/>
                    </a:ext>
                  </a:extLst>
                </p14:cNvPr>
                <p14:cNvContentPartPr/>
                <p14:nvPr/>
              </p14:nvContentPartPr>
              <p14:xfrm>
                <a:off x="4498200" y="6006920"/>
                <a:ext cx="206640" cy="286200"/>
              </p14:xfrm>
            </p:contentPart>
          </mc:Choice>
          <mc:Fallback xmlns="">
            <p:pic>
              <p:nvPicPr>
                <p:cNvPr id="27" name="Freihand 26">
                  <a:extLst>
                    <a:ext uri="{FF2B5EF4-FFF2-40B4-BE49-F238E27FC236}">
                      <a16:creationId xmlns:a16="http://schemas.microsoft.com/office/drawing/2014/main" id="{28F21143-8795-BAB3-A464-2602E1F42A19}"/>
                    </a:ext>
                  </a:extLst>
                </p:cNvPr>
                <p:cNvPicPr/>
                <p:nvPr/>
              </p:nvPicPr>
              <p:blipFill>
                <a:blip r:embed="rId45"/>
                <a:stretch>
                  <a:fillRect/>
                </a:stretch>
              </p:blipFill>
              <p:spPr>
                <a:xfrm>
                  <a:off x="4489200" y="5998280"/>
                  <a:ext cx="224280" cy="303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Freihand 27">
                  <a:extLst>
                    <a:ext uri="{FF2B5EF4-FFF2-40B4-BE49-F238E27FC236}">
                      <a16:creationId xmlns:a16="http://schemas.microsoft.com/office/drawing/2014/main" id="{67D4B4F6-72C9-9FE3-C3B6-A7022532693B}"/>
                    </a:ext>
                  </a:extLst>
                </p14:cNvPr>
                <p14:cNvContentPartPr/>
                <p14:nvPr/>
              </p14:nvContentPartPr>
              <p14:xfrm>
                <a:off x="4674960" y="5816120"/>
                <a:ext cx="389520" cy="342720"/>
              </p14:xfrm>
            </p:contentPart>
          </mc:Choice>
          <mc:Fallback xmlns="">
            <p:pic>
              <p:nvPicPr>
                <p:cNvPr id="28" name="Freihand 27">
                  <a:extLst>
                    <a:ext uri="{FF2B5EF4-FFF2-40B4-BE49-F238E27FC236}">
                      <a16:creationId xmlns:a16="http://schemas.microsoft.com/office/drawing/2014/main" id="{67D4B4F6-72C9-9FE3-C3B6-A7022532693B}"/>
                    </a:ext>
                  </a:extLst>
                </p:cNvPr>
                <p:cNvPicPr/>
                <p:nvPr/>
              </p:nvPicPr>
              <p:blipFill>
                <a:blip r:embed="rId47"/>
                <a:stretch>
                  <a:fillRect/>
                </a:stretch>
              </p:blipFill>
              <p:spPr>
                <a:xfrm>
                  <a:off x="4665960" y="5807120"/>
                  <a:ext cx="407160" cy="360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Freihand 28">
                  <a:extLst>
                    <a:ext uri="{FF2B5EF4-FFF2-40B4-BE49-F238E27FC236}">
                      <a16:creationId xmlns:a16="http://schemas.microsoft.com/office/drawing/2014/main" id="{808BC12C-4229-6961-03A3-E18E6CB16EA3}"/>
                    </a:ext>
                  </a:extLst>
                </p14:cNvPr>
                <p14:cNvContentPartPr/>
                <p14:nvPr/>
              </p14:nvContentPartPr>
              <p14:xfrm>
                <a:off x="5223960" y="5818640"/>
                <a:ext cx="12960" cy="24120"/>
              </p14:xfrm>
            </p:contentPart>
          </mc:Choice>
          <mc:Fallback xmlns="">
            <p:pic>
              <p:nvPicPr>
                <p:cNvPr id="29" name="Freihand 28">
                  <a:extLst>
                    <a:ext uri="{FF2B5EF4-FFF2-40B4-BE49-F238E27FC236}">
                      <a16:creationId xmlns:a16="http://schemas.microsoft.com/office/drawing/2014/main" id="{808BC12C-4229-6961-03A3-E18E6CB16EA3}"/>
                    </a:ext>
                  </a:extLst>
                </p:cNvPr>
                <p:cNvPicPr/>
                <p:nvPr/>
              </p:nvPicPr>
              <p:blipFill>
                <a:blip r:embed="rId49"/>
                <a:stretch>
                  <a:fillRect/>
                </a:stretch>
              </p:blipFill>
              <p:spPr>
                <a:xfrm>
                  <a:off x="5215320" y="5810000"/>
                  <a:ext cx="3060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Freihand 29">
                  <a:extLst>
                    <a:ext uri="{FF2B5EF4-FFF2-40B4-BE49-F238E27FC236}">
                      <a16:creationId xmlns:a16="http://schemas.microsoft.com/office/drawing/2014/main" id="{8F9F5770-A4D3-E031-A276-9B853FE7EEB3}"/>
                    </a:ext>
                  </a:extLst>
                </p14:cNvPr>
                <p14:cNvContentPartPr/>
                <p14:nvPr/>
              </p14:nvContentPartPr>
              <p14:xfrm>
                <a:off x="5190840" y="5709920"/>
                <a:ext cx="280440" cy="238680"/>
              </p14:xfrm>
            </p:contentPart>
          </mc:Choice>
          <mc:Fallback xmlns="">
            <p:pic>
              <p:nvPicPr>
                <p:cNvPr id="30" name="Freihand 29">
                  <a:extLst>
                    <a:ext uri="{FF2B5EF4-FFF2-40B4-BE49-F238E27FC236}">
                      <a16:creationId xmlns:a16="http://schemas.microsoft.com/office/drawing/2014/main" id="{8F9F5770-A4D3-E031-A276-9B853FE7EEB3}"/>
                    </a:ext>
                  </a:extLst>
                </p:cNvPr>
                <p:cNvPicPr/>
                <p:nvPr/>
              </p:nvPicPr>
              <p:blipFill>
                <a:blip r:embed="rId51"/>
                <a:stretch>
                  <a:fillRect/>
                </a:stretch>
              </p:blipFill>
              <p:spPr>
                <a:xfrm>
                  <a:off x="5182200" y="5701280"/>
                  <a:ext cx="29808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Freihand 30">
                  <a:extLst>
                    <a:ext uri="{FF2B5EF4-FFF2-40B4-BE49-F238E27FC236}">
                      <a16:creationId xmlns:a16="http://schemas.microsoft.com/office/drawing/2014/main" id="{A5980A2A-878C-59D0-B09D-4544A9B92633}"/>
                    </a:ext>
                  </a:extLst>
                </p14:cNvPr>
                <p14:cNvContentPartPr/>
                <p14:nvPr/>
              </p14:nvContentPartPr>
              <p14:xfrm>
                <a:off x="5323320" y="5668520"/>
                <a:ext cx="52200" cy="18000"/>
              </p14:xfrm>
            </p:contentPart>
          </mc:Choice>
          <mc:Fallback xmlns="">
            <p:pic>
              <p:nvPicPr>
                <p:cNvPr id="31" name="Freihand 30">
                  <a:extLst>
                    <a:ext uri="{FF2B5EF4-FFF2-40B4-BE49-F238E27FC236}">
                      <a16:creationId xmlns:a16="http://schemas.microsoft.com/office/drawing/2014/main" id="{A5980A2A-878C-59D0-B09D-4544A9B92633}"/>
                    </a:ext>
                  </a:extLst>
                </p:cNvPr>
                <p:cNvPicPr/>
                <p:nvPr/>
              </p:nvPicPr>
              <p:blipFill>
                <a:blip r:embed="rId53"/>
                <a:stretch>
                  <a:fillRect/>
                </a:stretch>
              </p:blipFill>
              <p:spPr>
                <a:xfrm>
                  <a:off x="5314320" y="5659520"/>
                  <a:ext cx="6984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Freihand 31">
                  <a:extLst>
                    <a:ext uri="{FF2B5EF4-FFF2-40B4-BE49-F238E27FC236}">
                      <a16:creationId xmlns:a16="http://schemas.microsoft.com/office/drawing/2014/main" id="{FA0ECFBE-2208-1B4E-B45D-EAF5BB1F0D52}"/>
                    </a:ext>
                  </a:extLst>
                </p14:cNvPr>
                <p14:cNvContentPartPr/>
                <p14:nvPr/>
              </p14:nvContentPartPr>
              <p14:xfrm>
                <a:off x="5518440" y="5528480"/>
                <a:ext cx="178920" cy="292320"/>
              </p14:xfrm>
            </p:contentPart>
          </mc:Choice>
          <mc:Fallback xmlns="">
            <p:pic>
              <p:nvPicPr>
                <p:cNvPr id="32" name="Freihand 31">
                  <a:extLst>
                    <a:ext uri="{FF2B5EF4-FFF2-40B4-BE49-F238E27FC236}">
                      <a16:creationId xmlns:a16="http://schemas.microsoft.com/office/drawing/2014/main" id="{FA0ECFBE-2208-1B4E-B45D-EAF5BB1F0D52}"/>
                    </a:ext>
                  </a:extLst>
                </p:cNvPr>
                <p:cNvPicPr/>
                <p:nvPr/>
              </p:nvPicPr>
              <p:blipFill>
                <a:blip r:embed="rId55"/>
                <a:stretch>
                  <a:fillRect/>
                </a:stretch>
              </p:blipFill>
              <p:spPr>
                <a:xfrm>
                  <a:off x="5509800" y="5519840"/>
                  <a:ext cx="196560" cy="3099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3" name="Freihand 32">
                  <a:extLst>
                    <a:ext uri="{FF2B5EF4-FFF2-40B4-BE49-F238E27FC236}">
                      <a16:creationId xmlns:a16="http://schemas.microsoft.com/office/drawing/2014/main" id="{BA9E39BF-484A-7D75-54A3-2743FCF5BFBE}"/>
                    </a:ext>
                  </a:extLst>
                </p14:cNvPr>
                <p14:cNvContentPartPr/>
                <p14:nvPr/>
              </p14:nvContentPartPr>
              <p14:xfrm>
                <a:off x="5906520" y="5300600"/>
                <a:ext cx="505440" cy="544320"/>
              </p14:xfrm>
            </p:contentPart>
          </mc:Choice>
          <mc:Fallback xmlns="">
            <p:pic>
              <p:nvPicPr>
                <p:cNvPr id="33" name="Freihand 32">
                  <a:extLst>
                    <a:ext uri="{FF2B5EF4-FFF2-40B4-BE49-F238E27FC236}">
                      <a16:creationId xmlns:a16="http://schemas.microsoft.com/office/drawing/2014/main" id="{BA9E39BF-484A-7D75-54A3-2743FCF5BFBE}"/>
                    </a:ext>
                  </a:extLst>
                </p:cNvPr>
                <p:cNvPicPr/>
                <p:nvPr/>
              </p:nvPicPr>
              <p:blipFill>
                <a:blip r:embed="rId57"/>
                <a:stretch>
                  <a:fillRect/>
                </a:stretch>
              </p:blipFill>
              <p:spPr>
                <a:xfrm>
                  <a:off x="5897880" y="5291960"/>
                  <a:ext cx="523080" cy="5619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Freihand 33">
                  <a:extLst>
                    <a:ext uri="{FF2B5EF4-FFF2-40B4-BE49-F238E27FC236}">
                      <a16:creationId xmlns:a16="http://schemas.microsoft.com/office/drawing/2014/main" id="{1985E0B5-3ADA-8E84-6CC2-36DBA3FF5542}"/>
                    </a:ext>
                  </a:extLst>
                </p14:cNvPr>
                <p14:cNvContentPartPr/>
                <p14:nvPr/>
              </p14:nvContentPartPr>
              <p14:xfrm>
                <a:off x="6341760" y="5225720"/>
                <a:ext cx="103320" cy="22320"/>
              </p14:xfrm>
            </p:contentPart>
          </mc:Choice>
          <mc:Fallback xmlns="">
            <p:pic>
              <p:nvPicPr>
                <p:cNvPr id="34" name="Freihand 33">
                  <a:extLst>
                    <a:ext uri="{FF2B5EF4-FFF2-40B4-BE49-F238E27FC236}">
                      <a16:creationId xmlns:a16="http://schemas.microsoft.com/office/drawing/2014/main" id="{1985E0B5-3ADA-8E84-6CC2-36DBA3FF5542}"/>
                    </a:ext>
                  </a:extLst>
                </p:cNvPr>
                <p:cNvPicPr/>
                <p:nvPr/>
              </p:nvPicPr>
              <p:blipFill>
                <a:blip r:embed="rId59"/>
                <a:stretch>
                  <a:fillRect/>
                </a:stretch>
              </p:blipFill>
              <p:spPr>
                <a:xfrm>
                  <a:off x="6332760" y="5216720"/>
                  <a:ext cx="120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Freihand 34">
                  <a:extLst>
                    <a:ext uri="{FF2B5EF4-FFF2-40B4-BE49-F238E27FC236}">
                      <a16:creationId xmlns:a16="http://schemas.microsoft.com/office/drawing/2014/main" id="{FF642707-086B-9B44-26B7-F6766DB74B6F}"/>
                    </a:ext>
                  </a:extLst>
                </p14:cNvPr>
                <p14:cNvContentPartPr/>
                <p14:nvPr/>
              </p14:nvContentPartPr>
              <p14:xfrm>
                <a:off x="6530040" y="5004320"/>
                <a:ext cx="288000" cy="487800"/>
              </p14:xfrm>
            </p:contentPart>
          </mc:Choice>
          <mc:Fallback xmlns="">
            <p:pic>
              <p:nvPicPr>
                <p:cNvPr id="35" name="Freihand 34">
                  <a:extLst>
                    <a:ext uri="{FF2B5EF4-FFF2-40B4-BE49-F238E27FC236}">
                      <a16:creationId xmlns:a16="http://schemas.microsoft.com/office/drawing/2014/main" id="{FF642707-086B-9B44-26B7-F6766DB74B6F}"/>
                    </a:ext>
                  </a:extLst>
                </p:cNvPr>
                <p:cNvPicPr/>
                <p:nvPr/>
              </p:nvPicPr>
              <p:blipFill>
                <a:blip r:embed="rId61"/>
                <a:stretch>
                  <a:fillRect/>
                </a:stretch>
              </p:blipFill>
              <p:spPr>
                <a:xfrm>
                  <a:off x="6521400" y="4995680"/>
                  <a:ext cx="30564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Freihand 35">
                  <a:extLst>
                    <a:ext uri="{FF2B5EF4-FFF2-40B4-BE49-F238E27FC236}">
                      <a16:creationId xmlns:a16="http://schemas.microsoft.com/office/drawing/2014/main" id="{92BDEC1A-2B04-5320-5D65-1E66DE037076}"/>
                    </a:ext>
                  </a:extLst>
                </p14:cNvPr>
                <p14:cNvContentPartPr/>
                <p14:nvPr/>
              </p14:nvContentPartPr>
              <p14:xfrm>
                <a:off x="4725360" y="5271800"/>
                <a:ext cx="2243520" cy="1269000"/>
              </p14:xfrm>
            </p:contentPart>
          </mc:Choice>
          <mc:Fallback xmlns="">
            <p:pic>
              <p:nvPicPr>
                <p:cNvPr id="36" name="Freihand 35">
                  <a:extLst>
                    <a:ext uri="{FF2B5EF4-FFF2-40B4-BE49-F238E27FC236}">
                      <a16:creationId xmlns:a16="http://schemas.microsoft.com/office/drawing/2014/main" id="{92BDEC1A-2B04-5320-5D65-1E66DE037076}"/>
                    </a:ext>
                  </a:extLst>
                </p:cNvPr>
                <p:cNvPicPr/>
                <p:nvPr/>
              </p:nvPicPr>
              <p:blipFill>
                <a:blip r:embed="rId63"/>
                <a:stretch>
                  <a:fillRect/>
                </a:stretch>
              </p:blipFill>
              <p:spPr>
                <a:xfrm>
                  <a:off x="4716720" y="5262800"/>
                  <a:ext cx="2261160" cy="12866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Freihand 36">
                  <a:extLst>
                    <a:ext uri="{FF2B5EF4-FFF2-40B4-BE49-F238E27FC236}">
                      <a16:creationId xmlns:a16="http://schemas.microsoft.com/office/drawing/2014/main" id="{02D47466-A85E-60B5-241E-13C1D23F25E9}"/>
                    </a:ext>
                  </a:extLst>
                </p14:cNvPr>
                <p14:cNvContentPartPr/>
                <p14:nvPr/>
              </p14:nvContentPartPr>
              <p14:xfrm>
                <a:off x="6081840" y="6011960"/>
                <a:ext cx="241200" cy="335160"/>
              </p14:xfrm>
            </p:contentPart>
          </mc:Choice>
          <mc:Fallback xmlns="">
            <p:pic>
              <p:nvPicPr>
                <p:cNvPr id="37" name="Freihand 36">
                  <a:extLst>
                    <a:ext uri="{FF2B5EF4-FFF2-40B4-BE49-F238E27FC236}">
                      <a16:creationId xmlns:a16="http://schemas.microsoft.com/office/drawing/2014/main" id="{02D47466-A85E-60B5-241E-13C1D23F25E9}"/>
                    </a:ext>
                  </a:extLst>
                </p:cNvPr>
                <p:cNvPicPr/>
                <p:nvPr/>
              </p:nvPicPr>
              <p:blipFill>
                <a:blip r:embed="rId65"/>
                <a:stretch>
                  <a:fillRect/>
                </a:stretch>
              </p:blipFill>
              <p:spPr>
                <a:xfrm>
                  <a:off x="6073200" y="6003320"/>
                  <a:ext cx="25884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Freihand 37">
                  <a:extLst>
                    <a:ext uri="{FF2B5EF4-FFF2-40B4-BE49-F238E27FC236}">
                      <a16:creationId xmlns:a16="http://schemas.microsoft.com/office/drawing/2014/main" id="{1C17996C-CA47-DB99-0E6B-52F9870215B5}"/>
                    </a:ext>
                  </a:extLst>
                </p14:cNvPr>
                <p14:cNvContentPartPr/>
                <p14:nvPr/>
              </p14:nvContentPartPr>
              <p14:xfrm>
                <a:off x="5851080" y="5789120"/>
                <a:ext cx="437400" cy="351720"/>
              </p14:xfrm>
            </p:contentPart>
          </mc:Choice>
          <mc:Fallback xmlns="">
            <p:pic>
              <p:nvPicPr>
                <p:cNvPr id="38" name="Freihand 37">
                  <a:extLst>
                    <a:ext uri="{FF2B5EF4-FFF2-40B4-BE49-F238E27FC236}">
                      <a16:creationId xmlns:a16="http://schemas.microsoft.com/office/drawing/2014/main" id="{1C17996C-CA47-DB99-0E6B-52F9870215B5}"/>
                    </a:ext>
                  </a:extLst>
                </p:cNvPr>
                <p:cNvPicPr/>
                <p:nvPr/>
              </p:nvPicPr>
              <p:blipFill>
                <a:blip r:embed="rId67"/>
                <a:stretch>
                  <a:fillRect/>
                </a:stretch>
              </p:blipFill>
              <p:spPr>
                <a:xfrm>
                  <a:off x="5842080" y="5780120"/>
                  <a:ext cx="455040" cy="3693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Freihand 38">
                  <a:extLst>
                    <a:ext uri="{FF2B5EF4-FFF2-40B4-BE49-F238E27FC236}">
                      <a16:creationId xmlns:a16="http://schemas.microsoft.com/office/drawing/2014/main" id="{7E3E51C6-6242-2B13-80BC-BE1E3B7FDE6A}"/>
                    </a:ext>
                  </a:extLst>
                </p14:cNvPr>
                <p14:cNvContentPartPr/>
                <p14:nvPr/>
              </p14:nvContentPartPr>
              <p14:xfrm>
                <a:off x="6647400" y="5977400"/>
                <a:ext cx="125280" cy="268200"/>
              </p14:xfrm>
            </p:contentPart>
          </mc:Choice>
          <mc:Fallback xmlns="">
            <p:pic>
              <p:nvPicPr>
                <p:cNvPr id="39" name="Freihand 38">
                  <a:extLst>
                    <a:ext uri="{FF2B5EF4-FFF2-40B4-BE49-F238E27FC236}">
                      <a16:creationId xmlns:a16="http://schemas.microsoft.com/office/drawing/2014/main" id="{7E3E51C6-6242-2B13-80BC-BE1E3B7FDE6A}"/>
                    </a:ext>
                  </a:extLst>
                </p:cNvPr>
                <p:cNvPicPr/>
                <p:nvPr/>
              </p:nvPicPr>
              <p:blipFill>
                <a:blip r:embed="rId69"/>
                <a:stretch>
                  <a:fillRect/>
                </a:stretch>
              </p:blipFill>
              <p:spPr>
                <a:xfrm>
                  <a:off x="6638760" y="5968760"/>
                  <a:ext cx="1429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Freihand 39">
                  <a:extLst>
                    <a:ext uri="{FF2B5EF4-FFF2-40B4-BE49-F238E27FC236}">
                      <a16:creationId xmlns:a16="http://schemas.microsoft.com/office/drawing/2014/main" id="{4AD78683-EC4B-741A-D88E-7144F002CBB5}"/>
                    </a:ext>
                  </a:extLst>
                </p14:cNvPr>
                <p14:cNvContentPartPr/>
                <p14:nvPr/>
              </p14:nvContentPartPr>
              <p14:xfrm>
                <a:off x="6503760" y="5884880"/>
                <a:ext cx="282960" cy="246960"/>
              </p14:xfrm>
            </p:contentPart>
          </mc:Choice>
          <mc:Fallback xmlns="">
            <p:pic>
              <p:nvPicPr>
                <p:cNvPr id="40" name="Freihand 39">
                  <a:extLst>
                    <a:ext uri="{FF2B5EF4-FFF2-40B4-BE49-F238E27FC236}">
                      <a16:creationId xmlns:a16="http://schemas.microsoft.com/office/drawing/2014/main" id="{4AD78683-EC4B-741A-D88E-7144F002CBB5}"/>
                    </a:ext>
                  </a:extLst>
                </p:cNvPr>
                <p:cNvPicPr/>
                <p:nvPr/>
              </p:nvPicPr>
              <p:blipFill>
                <a:blip r:embed="rId71"/>
                <a:stretch>
                  <a:fillRect/>
                </a:stretch>
              </p:blipFill>
              <p:spPr>
                <a:xfrm>
                  <a:off x="6495120" y="5875880"/>
                  <a:ext cx="300600" cy="264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Freihand 40">
                  <a:extLst>
                    <a:ext uri="{FF2B5EF4-FFF2-40B4-BE49-F238E27FC236}">
                      <a16:creationId xmlns:a16="http://schemas.microsoft.com/office/drawing/2014/main" id="{EE6EBA54-AF1E-462D-0544-9C32842BABB5}"/>
                    </a:ext>
                  </a:extLst>
                </p14:cNvPr>
                <p14:cNvContentPartPr/>
                <p14:nvPr/>
              </p14:nvContentPartPr>
              <p14:xfrm>
                <a:off x="6784560" y="5806040"/>
                <a:ext cx="376200" cy="318600"/>
              </p14:xfrm>
            </p:contentPart>
          </mc:Choice>
          <mc:Fallback xmlns="">
            <p:pic>
              <p:nvPicPr>
                <p:cNvPr id="41" name="Freihand 40">
                  <a:extLst>
                    <a:ext uri="{FF2B5EF4-FFF2-40B4-BE49-F238E27FC236}">
                      <a16:creationId xmlns:a16="http://schemas.microsoft.com/office/drawing/2014/main" id="{EE6EBA54-AF1E-462D-0544-9C32842BABB5}"/>
                    </a:ext>
                  </a:extLst>
                </p:cNvPr>
                <p:cNvPicPr/>
                <p:nvPr/>
              </p:nvPicPr>
              <p:blipFill>
                <a:blip r:embed="rId73"/>
                <a:stretch>
                  <a:fillRect/>
                </a:stretch>
              </p:blipFill>
              <p:spPr>
                <a:xfrm>
                  <a:off x="6775560" y="5797040"/>
                  <a:ext cx="39384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Freihand 41">
                  <a:extLst>
                    <a:ext uri="{FF2B5EF4-FFF2-40B4-BE49-F238E27FC236}">
                      <a16:creationId xmlns:a16="http://schemas.microsoft.com/office/drawing/2014/main" id="{381464CA-F235-5E36-CC74-91417605C852}"/>
                    </a:ext>
                  </a:extLst>
                </p14:cNvPr>
                <p14:cNvContentPartPr/>
                <p14:nvPr/>
              </p14:nvContentPartPr>
              <p14:xfrm>
                <a:off x="7088040" y="5586800"/>
                <a:ext cx="222480" cy="348840"/>
              </p14:xfrm>
            </p:contentPart>
          </mc:Choice>
          <mc:Fallback xmlns="">
            <p:pic>
              <p:nvPicPr>
                <p:cNvPr id="42" name="Freihand 41">
                  <a:extLst>
                    <a:ext uri="{FF2B5EF4-FFF2-40B4-BE49-F238E27FC236}">
                      <a16:creationId xmlns:a16="http://schemas.microsoft.com/office/drawing/2014/main" id="{381464CA-F235-5E36-CC74-91417605C852}"/>
                    </a:ext>
                  </a:extLst>
                </p:cNvPr>
                <p:cNvPicPr/>
                <p:nvPr/>
              </p:nvPicPr>
              <p:blipFill>
                <a:blip r:embed="rId75"/>
                <a:stretch>
                  <a:fillRect/>
                </a:stretch>
              </p:blipFill>
              <p:spPr>
                <a:xfrm>
                  <a:off x="7079400" y="5578160"/>
                  <a:ext cx="24012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Freihand 42">
                  <a:extLst>
                    <a:ext uri="{FF2B5EF4-FFF2-40B4-BE49-F238E27FC236}">
                      <a16:creationId xmlns:a16="http://schemas.microsoft.com/office/drawing/2014/main" id="{68AE8084-33AD-671C-6A92-628886F6B0AD}"/>
                    </a:ext>
                  </a:extLst>
                </p14:cNvPr>
                <p14:cNvContentPartPr/>
                <p14:nvPr/>
              </p14:nvContentPartPr>
              <p14:xfrm>
                <a:off x="7246080" y="5509040"/>
                <a:ext cx="360000" cy="328320"/>
              </p14:xfrm>
            </p:contentPart>
          </mc:Choice>
          <mc:Fallback xmlns="">
            <p:pic>
              <p:nvPicPr>
                <p:cNvPr id="43" name="Freihand 42">
                  <a:extLst>
                    <a:ext uri="{FF2B5EF4-FFF2-40B4-BE49-F238E27FC236}">
                      <a16:creationId xmlns:a16="http://schemas.microsoft.com/office/drawing/2014/main" id="{68AE8084-33AD-671C-6A92-628886F6B0AD}"/>
                    </a:ext>
                  </a:extLst>
                </p:cNvPr>
                <p:cNvPicPr/>
                <p:nvPr/>
              </p:nvPicPr>
              <p:blipFill>
                <a:blip r:embed="rId77"/>
                <a:stretch>
                  <a:fillRect/>
                </a:stretch>
              </p:blipFill>
              <p:spPr>
                <a:xfrm>
                  <a:off x="7237080" y="5500400"/>
                  <a:ext cx="377640" cy="345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5" name="Freihand 44">
                  <a:extLst>
                    <a:ext uri="{FF2B5EF4-FFF2-40B4-BE49-F238E27FC236}">
                      <a16:creationId xmlns:a16="http://schemas.microsoft.com/office/drawing/2014/main" id="{64F35063-B6DD-C529-CFF9-A6B2C829D873}"/>
                    </a:ext>
                  </a:extLst>
                </p14:cNvPr>
                <p14:cNvContentPartPr/>
                <p14:nvPr/>
              </p14:nvContentPartPr>
              <p14:xfrm>
                <a:off x="7396920" y="5366480"/>
                <a:ext cx="412560" cy="297000"/>
              </p14:xfrm>
            </p:contentPart>
          </mc:Choice>
          <mc:Fallback xmlns="">
            <p:pic>
              <p:nvPicPr>
                <p:cNvPr id="45" name="Freihand 44">
                  <a:extLst>
                    <a:ext uri="{FF2B5EF4-FFF2-40B4-BE49-F238E27FC236}">
                      <a16:creationId xmlns:a16="http://schemas.microsoft.com/office/drawing/2014/main" id="{64F35063-B6DD-C529-CFF9-A6B2C829D873}"/>
                    </a:ext>
                  </a:extLst>
                </p:cNvPr>
                <p:cNvPicPr/>
                <p:nvPr/>
              </p:nvPicPr>
              <p:blipFill>
                <a:blip r:embed="rId79"/>
                <a:stretch>
                  <a:fillRect/>
                </a:stretch>
              </p:blipFill>
              <p:spPr>
                <a:xfrm>
                  <a:off x="7387920" y="5357480"/>
                  <a:ext cx="43020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6" name="Freihand 45">
                  <a:extLst>
                    <a:ext uri="{FF2B5EF4-FFF2-40B4-BE49-F238E27FC236}">
                      <a16:creationId xmlns:a16="http://schemas.microsoft.com/office/drawing/2014/main" id="{4DDB7871-B351-0D3F-D467-760BCA675E93}"/>
                    </a:ext>
                  </a:extLst>
                </p14:cNvPr>
                <p14:cNvContentPartPr/>
                <p14:nvPr/>
              </p14:nvContentPartPr>
              <p14:xfrm>
                <a:off x="7689240" y="5289440"/>
                <a:ext cx="34560" cy="11880"/>
              </p14:xfrm>
            </p:contentPart>
          </mc:Choice>
          <mc:Fallback xmlns="">
            <p:pic>
              <p:nvPicPr>
                <p:cNvPr id="46" name="Freihand 45">
                  <a:extLst>
                    <a:ext uri="{FF2B5EF4-FFF2-40B4-BE49-F238E27FC236}">
                      <a16:creationId xmlns:a16="http://schemas.microsoft.com/office/drawing/2014/main" id="{4DDB7871-B351-0D3F-D467-760BCA675E93}"/>
                    </a:ext>
                  </a:extLst>
                </p:cNvPr>
                <p:cNvPicPr/>
                <p:nvPr/>
              </p:nvPicPr>
              <p:blipFill>
                <a:blip r:embed="rId81"/>
                <a:stretch>
                  <a:fillRect/>
                </a:stretch>
              </p:blipFill>
              <p:spPr>
                <a:xfrm>
                  <a:off x="7680600" y="5280440"/>
                  <a:ext cx="52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7" name="Freihand 46">
                  <a:extLst>
                    <a:ext uri="{FF2B5EF4-FFF2-40B4-BE49-F238E27FC236}">
                      <a16:creationId xmlns:a16="http://schemas.microsoft.com/office/drawing/2014/main" id="{10717294-8F5A-56DE-3871-16F63779A066}"/>
                    </a:ext>
                  </a:extLst>
                </p14:cNvPr>
                <p14:cNvContentPartPr/>
                <p14:nvPr/>
              </p14:nvContentPartPr>
              <p14:xfrm>
                <a:off x="7817400" y="5207360"/>
                <a:ext cx="225000" cy="436320"/>
              </p14:xfrm>
            </p:contentPart>
          </mc:Choice>
          <mc:Fallback xmlns="">
            <p:pic>
              <p:nvPicPr>
                <p:cNvPr id="47" name="Freihand 46">
                  <a:extLst>
                    <a:ext uri="{FF2B5EF4-FFF2-40B4-BE49-F238E27FC236}">
                      <a16:creationId xmlns:a16="http://schemas.microsoft.com/office/drawing/2014/main" id="{10717294-8F5A-56DE-3871-16F63779A066}"/>
                    </a:ext>
                  </a:extLst>
                </p:cNvPr>
                <p:cNvPicPr/>
                <p:nvPr/>
              </p:nvPicPr>
              <p:blipFill>
                <a:blip r:embed="rId83"/>
                <a:stretch>
                  <a:fillRect/>
                </a:stretch>
              </p:blipFill>
              <p:spPr>
                <a:xfrm>
                  <a:off x="7808400" y="5198720"/>
                  <a:ext cx="242640" cy="4539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8" name="Freihand 47">
                  <a:extLst>
                    <a:ext uri="{FF2B5EF4-FFF2-40B4-BE49-F238E27FC236}">
                      <a16:creationId xmlns:a16="http://schemas.microsoft.com/office/drawing/2014/main" id="{4D7CF3BC-7426-6F03-6F00-3DD90FBCBB5F}"/>
                    </a:ext>
                  </a:extLst>
                </p14:cNvPr>
                <p14:cNvContentPartPr/>
                <p14:nvPr/>
              </p14:nvContentPartPr>
              <p14:xfrm>
                <a:off x="8085960" y="5095040"/>
                <a:ext cx="72720" cy="91800"/>
              </p14:xfrm>
            </p:contentPart>
          </mc:Choice>
          <mc:Fallback xmlns="">
            <p:pic>
              <p:nvPicPr>
                <p:cNvPr id="48" name="Freihand 47">
                  <a:extLst>
                    <a:ext uri="{FF2B5EF4-FFF2-40B4-BE49-F238E27FC236}">
                      <a16:creationId xmlns:a16="http://schemas.microsoft.com/office/drawing/2014/main" id="{4D7CF3BC-7426-6F03-6F00-3DD90FBCBB5F}"/>
                    </a:ext>
                  </a:extLst>
                </p:cNvPr>
                <p:cNvPicPr/>
                <p:nvPr/>
              </p:nvPicPr>
              <p:blipFill>
                <a:blip r:embed="rId85"/>
                <a:stretch>
                  <a:fillRect/>
                </a:stretch>
              </p:blipFill>
              <p:spPr>
                <a:xfrm>
                  <a:off x="8077320" y="5086400"/>
                  <a:ext cx="903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9" name="Freihand 48">
                  <a:extLst>
                    <a:ext uri="{FF2B5EF4-FFF2-40B4-BE49-F238E27FC236}">
                      <a16:creationId xmlns:a16="http://schemas.microsoft.com/office/drawing/2014/main" id="{C94AA3F0-E38B-0AA3-77F0-1F28C0789B85}"/>
                    </a:ext>
                  </a:extLst>
                </p14:cNvPr>
                <p14:cNvContentPartPr/>
                <p14:nvPr/>
              </p14:nvContentPartPr>
              <p14:xfrm>
                <a:off x="7146720" y="6114920"/>
                <a:ext cx="153360" cy="273600"/>
              </p14:xfrm>
            </p:contentPart>
          </mc:Choice>
          <mc:Fallback xmlns="">
            <p:pic>
              <p:nvPicPr>
                <p:cNvPr id="49" name="Freihand 48">
                  <a:extLst>
                    <a:ext uri="{FF2B5EF4-FFF2-40B4-BE49-F238E27FC236}">
                      <a16:creationId xmlns:a16="http://schemas.microsoft.com/office/drawing/2014/main" id="{C94AA3F0-E38B-0AA3-77F0-1F28C0789B85}"/>
                    </a:ext>
                  </a:extLst>
                </p:cNvPr>
                <p:cNvPicPr/>
                <p:nvPr/>
              </p:nvPicPr>
              <p:blipFill>
                <a:blip r:embed="rId87"/>
                <a:stretch>
                  <a:fillRect/>
                </a:stretch>
              </p:blipFill>
              <p:spPr>
                <a:xfrm>
                  <a:off x="7138080" y="6106280"/>
                  <a:ext cx="1710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0" name="Freihand 49">
                  <a:extLst>
                    <a:ext uri="{FF2B5EF4-FFF2-40B4-BE49-F238E27FC236}">
                      <a16:creationId xmlns:a16="http://schemas.microsoft.com/office/drawing/2014/main" id="{A7344A8C-E966-83D4-E191-DDC6E8AFEF94}"/>
                    </a:ext>
                  </a:extLst>
                </p14:cNvPr>
                <p14:cNvContentPartPr/>
                <p14:nvPr/>
              </p14:nvContentPartPr>
              <p14:xfrm>
                <a:off x="7321680" y="6033560"/>
                <a:ext cx="299160" cy="257760"/>
              </p14:xfrm>
            </p:contentPart>
          </mc:Choice>
          <mc:Fallback xmlns="">
            <p:pic>
              <p:nvPicPr>
                <p:cNvPr id="50" name="Freihand 49">
                  <a:extLst>
                    <a:ext uri="{FF2B5EF4-FFF2-40B4-BE49-F238E27FC236}">
                      <a16:creationId xmlns:a16="http://schemas.microsoft.com/office/drawing/2014/main" id="{A7344A8C-E966-83D4-E191-DDC6E8AFEF94}"/>
                    </a:ext>
                  </a:extLst>
                </p:cNvPr>
                <p:cNvPicPr/>
                <p:nvPr/>
              </p:nvPicPr>
              <p:blipFill>
                <a:blip r:embed="rId89"/>
                <a:stretch>
                  <a:fillRect/>
                </a:stretch>
              </p:blipFill>
              <p:spPr>
                <a:xfrm>
                  <a:off x="7313040" y="6024560"/>
                  <a:ext cx="31680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1" name="Freihand 50">
                  <a:extLst>
                    <a:ext uri="{FF2B5EF4-FFF2-40B4-BE49-F238E27FC236}">
                      <a16:creationId xmlns:a16="http://schemas.microsoft.com/office/drawing/2014/main" id="{EDD906ED-CE41-DA3F-B9A6-13C4E6997E7B}"/>
                    </a:ext>
                  </a:extLst>
                </p14:cNvPr>
                <p14:cNvContentPartPr/>
                <p14:nvPr/>
              </p14:nvContentPartPr>
              <p14:xfrm>
                <a:off x="7525440" y="5864000"/>
                <a:ext cx="286560" cy="223560"/>
              </p14:xfrm>
            </p:contentPart>
          </mc:Choice>
          <mc:Fallback xmlns="">
            <p:pic>
              <p:nvPicPr>
                <p:cNvPr id="51" name="Freihand 50">
                  <a:extLst>
                    <a:ext uri="{FF2B5EF4-FFF2-40B4-BE49-F238E27FC236}">
                      <a16:creationId xmlns:a16="http://schemas.microsoft.com/office/drawing/2014/main" id="{EDD906ED-CE41-DA3F-B9A6-13C4E6997E7B}"/>
                    </a:ext>
                  </a:extLst>
                </p:cNvPr>
                <p:cNvPicPr/>
                <p:nvPr/>
              </p:nvPicPr>
              <p:blipFill>
                <a:blip r:embed="rId91"/>
                <a:stretch>
                  <a:fillRect/>
                </a:stretch>
              </p:blipFill>
              <p:spPr>
                <a:xfrm>
                  <a:off x="7516440" y="5855000"/>
                  <a:ext cx="304200" cy="2412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52" name="Freihand 51">
                  <a:extLst>
                    <a:ext uri="{FF2B5EF4-FFF2-40B4-BE49-F238E27FC236}">
                      <a16:creationId xmlns:a16="http://schemas.microsoft.com/office/drawing/2014/main" id="{6BAA9978-47DF-1417-ADD5-B6A29F911F87}"/>
                    </a:ext>
                  </a:extLst>
                </p14:cNvPr>
                <p14:cNvContentPartPr/>
                <p14:nvPr/>
              </p14:nvContentPartPr>
              <p14:xfrm>
                <a:off x="7796160" y="5792720"/>
                <a:ext cx="160920" cy="241200"/>
              </p14:xfrm>
            </p:contentPart>
          </mc:Choice>
          <mc:Fallback xmlns="">
            <p:pic>
              <p:nvPicPr>
                <p:cNvPr id="52" name="Freihand 51">
                  <a:extLst>
                    <a:ext uri="{FF2B5EF4-FFF2-40B4-BE49-F238E27FC236}">
                      <a16:creationId xmlns:a16="http://schemas.microsoft.com/office/drawing/2014/main" id="{6BAA9978-47DF-1417-ADD5-B6A29F911F87}"/>
                    </a:ext>
                  </a:extLst>
                </p:cNvPr>
                <p:cNvPicPr/>
                <p:nvPr/>
              </p:nvPicPr>
              <p:blipFill>
                <a:blip r:embed="rId93"/>
                <a:stretch>
                  <a:fillRect/>
                </a:stretch>
              </p:blipFill>
              <p:spPr>
                <a:xfrm>
                  <a:off x="7787520" y="5784080"/>
                  <a:ext cx="17856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3" name="Freihand 52">
                  <a:extLst>
                    <a:ext uri="{FF2B5EF4-FFF2-40B4-BE49-F238E27FC236}">
                      <a16:creationId xmlns:a16="http://schemas.microsoft.com/office/drawing/2014/main" id="{4C7C4071-392C-1E08-CBB5-C597471E9087}"/>
                    </a:ext>
                  </a:extLst>
                </p14:cNvPr>
                <p14:cNvContentPartPr/>
                <p14:nvPr/>
              </p14:nvContentPartPr>
              <p14:xfrm>
                <a:off x="7255440" y="6081440"/>
                <a:ext cx="688320" cy="394920"/>
              </p14:xfrm>
            </p:contentPart>
          </mc:Choice>
          <mc:Fallback xmlns="">
            <p:pic>
              <p:nvPicPr>
                <p:cNvPr id="53" name="Freihand 52">
                  <a:extLst>
                    <a:ext uri="{FF2B5EF4-FFF2-40B4-BE49-F238E27FC236}">
                      <a16:creationId xmlns:a16="http://schemas.microsoft.com/office/drawing/2014/main" id="{4C7C4071-392C-1E08-CBB5-C597471E9087}"/>
                    </a:ext>
                  </a:extLst>
                </p:cNvPr>
                <p:cNvPicPr/>
                <p:nvPr/>
              </p:nvPicPr>
              <p:blipFill>
                <a:blip r:embed="rId95"/>
                <a:stretch>
                  <a:fillRect/>
                </a:stretch>
              </p:blipFill>
              <p:spPr>
                <a:xfrm>
                  <a:off x="7246800" y="6072800"/>
                  <a:ext cx="705960" cy="412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
            <p14:nvContentPartPr>
              <p14:cNvPr id="55" name="Freihand 54">
                <a:extLst>
                  <a:ext uri="{FF2B5EF4-FFF2-40B4-BE49-F238E27FC236}">
                    <a16:creationId xmlns:a16="http://schemas.microsoft.com/office/drawing/2014/main" id="{E609D9C1-D914-5D84-BC38-8BDCCEAC1280}"/>
                  </a:ext>
                </a:extLst>
              </p14:cNvPr>
              <p14:cNvContentPartPr/>
              <p14:nvPr/>
            </p14:nvContentPartPr>
            <p14:xfrm>
              <a:off x="5703120" y="2192000"/>
              <a:ext cx="156960" cy="223200"/>
            </p14:xfrm>
          </p:contentPart>
        </mc:Choice>
        <mc:Fallback xmlns="">
          <p:pic>
            <p:nvPicPr>
              <p:cNvPr id="55" name="Freihand 54">
                <a:extLst>
                  <a:ext uri="{FF2B5EF4-FFF2-40B4-BE49-F238E27FC236}">
                    <a16:creationId xmlns:a16="http://schemas.microsoft.com/office/drawing/2014/main" id="{E609D9C1-D914-5D84-BC38-8BDCCEAC1280}"/>
                  </a:ext>
                </a:extLst>
              </p:cNvPr>
              <p:cNvPicPr/>
              <p:nvPr/>
            </p:nvPicPr>
            <p:blipFill>
              <a:blip r:embed="rId97"/>
              <a:stretch>
                <a:fillRect/>
              </a:stretch>
            </p:blipFill>
            <p:spPr>
              <a:xfrm>
                <a:off x="5694120" y="2183360"/>
                <a:ext cx="17460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Freihand 55">
                <a:extLst>
                  <a:ext uri="{FF2B5EF4-FFF2-40B4-BE49-F238E27FC236}">
                    <a16:creationId xmlns:a16="http://schemas.microsoft.com/office/drawing/2014/main" id="{82F70265-9A42-E581-065D-59DE81BA1B69}"/>
                  </a:ext>
                </a:extLst>
              </p14:cNvPr>
              <p14:cNvContentPartPr/>
              <p14:nvPr/>
            </p14:nvContentPartPr>
            <p14:xfrm>
              <a:off x="5947560" y="1857200"/>
              <a:ext cx="200880" cy="258120"/>
            </p14:xfrm>
          </p:contentPart>
        </mc:Choice>
        <mc:Fallback xmlns="">
          <p:pic>
            <p:nvPicPr>
              <p:cNvPr id="56" name="Freihand 55">
                <a:extLst>
                  <a:ext uri="{FF2B5EF4-FFF2-40B4-BE49-F238E27FC236}">
                    <a16:creationId xmlns:a16="http://schemas.microsoft.com/office/drawing/2014/main" id="{82F70265-9A42-E581-065D-59DE81BA1B69}"/>
                  </a:ext>
                </a:extLst>
              </p:cNvPr>
              <p:cNvPicPr/>
              <p:nvPr/>
            </p:nvPicPr>
            <p:blipFill>
              <a:blip r:embed="rId99"/>
              <a:stretch>
                <a:fillRect/>
              </a:stretch>
            </p:blipFill>
            <p:spPr>
              <a:xfrm>
                <a:off x="5938920" y="1848200"/>
                <a:ext cx="218520" cy="275760"/>
              </a:xfrm>
              <a:prstGeom prst="rect">
                <a:avLst/>
              </a:prstGeom>
            </p:spPr>
          </p:pic>
        </mc:Fallback>
      </mc:AlternateContent>
    </p:spTree>
    <p:extLst>
      <p:ext uri="{BB962C8B-B14F-4D97-AF65-F5344CB8AC3E}">
        <p14:creationId xmlns:p14="http://schemas.microsoft.com/office/powerpoint/2010/main" val="139826957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ChangeArrowheads="1"/>
          </p:cNvSpPr>
          <p:nvPr/>
        </p:nvSpPr>
        <p:spPr bwMode="auto">
          <a:xfrm>
            <a:off x="3485833" y="25306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Preisniveaustabilität </a:t>
            </a:r>
          </a:p>
        </p:txBody>
      </p:sp>
      <p:sp>
        <p:nvSpPr>
          <p:cNvPr id="482307" name="Text Box 3"/>
          <p:cNvSpPr txBox="1">
            <a:spLocks noChangeArrowheads="1"/>
          </p:cNvSpPr>
          <p:nvPr/>
        </p:nvSpPr>
        <p:spPr bwMode="auto">
          <a:xfrm>
            <a:off x="253695" y="792231"/>
            <a:ext cx="8501344" cy="43418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r>
              <a:rPr lang="de-DE" dirty="0">
                <a:solidFill>
                  <a:schemeClr val="tx1"/>
                </a:solidFill>
              </a:rPr>
              <a:t>	Allgemein akzeptiertes Maß für die Messung des Preisniveaus</a:t>
            </a:r>
          </a:p>
          <a:p>
            <a:r>
              <a:rPr lang="de-DE" dirty="0">
                <a:solidFill>
                  <a:schemeClr val="tx1"/>
                </a:solidFill>
              </a:rPr>
              <a:t>ist der Verbraucherpreisindex (VPI) bzw. im Umfeld der</a:t>
            </a:r>
          </a:p>
          <a:p>
            <a:r>
              <a:rPr lang="de-DE" dirty="0">
                <a:solidFill>
                  <a:schemeClr val="tx1"/>
                </a:solidFill>
              </a:rPr>
              <a:t>Eurozone der  Harmonisierte Verbraucherpreisindex (HVPI).</a:t>
            </a:r>
          </a:p>
          <a:p>
            <a:endParaRPr lang="de-DE" dirty="0">
              <a:solidFill>
                <a:schemeClr val="tx1"/>
              </a:solidFill>
            </a:endParaRPr>
          </a:p>
          <a:p>
            <a:endParaRPr lang="de-DE" dirty="0">
              <a:solidFill>
                <a:schemeClr val="tx1"/>
              </a:solidFill>
            </a:endParaRPr>
          </a:p>
          <a:p>
            <a:r>
              <a:rPr lang="de-DE" u="sng" dirty="0">
                <a:solidFill>
                  <a:schemeClr val="tx1"/>
                </a:solidFill>
              </a:rPr>
              <a:t>Definition der Europäischen Zentralbank:</a:t>
            </a:r>
          </a:p>
          <a:p>
            <a:endParaRPr lang="de-DE" dirty="0">
              <a:solidFill>
                <a:schemeClr val="tx1"/>
              </a:solidFill>
            </a:endParaRPr>
          </a:p>
          <a:p>
            <a:r>
              <a:rPr lang="de-DE" sz="2200" dirty="0">
                <a:solidFill>
                  <a:schemeClr val="tx1"/>
                </a:solidFill>
              </a:rPr>
              <a:t>		Preisstabilität ist definiert als Anstieg des Harmonisierten Verbraucherpreisindex (HVPI) für das Euro-Währungsgebiet von </a:t>
            </a:r>
          </a:p>
          <a:p>
            <a:r>
              <a:rPr lang="de-DE" sz="2200" dirty="0">
                <a:solidFill>
                  <a:schemeClr val="tx1"/>
                </a:solidFill>
              </a:rPr>
              <a:t>		2 % gegenüber dem Vorjahr. Die EZB legt diesem Zusammenhang ein symmetrisches Inflationsziel von 2% in der mittleren Frist fest.</a:t>
            </a:r>
            <a:endParaRPr lang="de-DE" dirty="0">
              <a:solidFill>
                <a:schemeClr val="tx1"/>
              </a:solidFill>
            </a:endParaRPr>
          </a:p>
          <a:p>
            <a:r>
              <a:rPr lang="de-DE" sz="2000" dirty="0">
                <a:solidFill>
                  <a:schemeClr val="tx1"/>
                </a:solidFill>
              </a:rPr>
              <a:t> </a:t>
            </a:r>
          </a:p>
        </p:txBody>
      </p:sp>
      <p:sp>
        <p:nvSpPr>
          <p:cNvPr id="5" name="Rechteck 4">
            <a:extLst>
              <a:ext uri="{FF2B5EF4-FFF2-40B4-BE49-F238E27FC236}">
                <a16:creationId xmlns:a16="http://schemas.microsoft.com/office/drawing/2014/main" id="{5C785182-46B0-41A6-A5E5-0BA0067E40B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755431BD-1C6D-B01F-C514-D1CC10E135A9}"/>
                  </a:ext>
                </a:extLst>
              </p14:cNvPr>
              <p14:cNvContentPartPr/>
              <p14:nvPr/>
            </p14:nvContentPartPr>
            <p14:xfrm>
              <a:off x="4204898" y="630622"/>
              <a:ext cx="1388160" cy="94320"/>
            </p14:xfrm>
          </p:contentPart>
        </mc:Choice>
        <mc:Fallback xmlns="">
          <p:pic>
            <p:nvPicPr>
              <p:cNvPr id="2" name="Freihand 1">
                <a:extLst>
                  <a:ext uri="{FF2B5EF4-FFF2-40B4-BE49-F238E27FC236}">
                    <a16:creationId xmlns:a16="http://schemas.microsoft.com/office/drawing/2014/main" id="{755431BD-1C6D-B01F-C514-D1CC10E135A9}"/>
                  </a:ext>
                </a:extLst>
              </p:cNvPr>
              <p:cNvPicPr/>
              <p:nvPr/>
            </p:nvPicPr>
            <p:blipFill>
              <a:blip r:embed="rId4"/>
              <a:stretch>
                <a:fillRect/>
              </a:stretch>
            </p:blipFill>
            <p:spPr>
              <a:xfrm>
                <a:off x="4196258" y="621622"/>
                <a:ext cx="140580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0F2E4191-6AC4-415C-97AD-5BE15F2D2981}"/>
                  </a:ext>
                </a:extLst>
              </p14:cNvPr>
              <p14:cNvContentPartPr/>
              <p14:nvPr/>
            </p14:nvContentPartPr>
            <p14:xfrm>
              <a:off x="1311578" y="1532062"/>
              <a:ext cx="3488760" cy="94680"/>
            </p14:xfrm>
          </p:contentPart>
        </mc:Choice>
        <mc:Fallback xmlns="">
          <p:pic>
            <p:nvPicPr>
              <p:cNvPr id="3" name="Freihand 2">
                <a:extLst>
                  <a:ext uri="{FF2B5EF4-FFF2-40B4-BE49-F238E27FC236}">
                    <a16:creationId xmlns:a16="http://schemas.microsoft.com/office/drawing/2014/main" id="{0F2E4191-6AC4-415C-97AD-5BE15F2D2981}"/>
                  </a:ext>
                </a:extLst>
              </p:cNvPr>
              <p:cNvPicPr/>
              <p:nvPr/>
            </p:nvPicPr>
            <p:blipFill>
              <a:blip r:embed="rId6"/>
              <a:stretch>
                <a:fillRect/>
              </a:stretch>
            </p:blipFill>
            <p:spPr>
              <a:xfrm>
                <a:off x="1302578" y="1523062"/>
                <a:ext cx="350640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0161E599-E022-29E2-31B4-2DDCB2F351BD}"/>
                  </a:ext>
                </a:extLst>
              </p14:cNvPr>
              <p14:cNvContentPartPr/>
              <p14:nvPr/>
            </p14:nvContentPartPr>
            <p14:xfrm>
              <a:off x="2470418" y="2033902"/>
              <a:ext cx="5448960" cy="54360"/>
            </p14:xfrm>
          </p:contentPart>
        </mc:Choice>
        <mc:Fallback xmlns="">
          <p:pic>
            <p:nvPicPr>
              <p:cNvPr id="4" name="Freihand 3">
                <a:extLst>
                  <a:ext uri="{FF2B5EF4-FFF2-40B4-BE49-F238E27FC236}">
                    <a16:creationId xmlns:a16="http://schemas.microsoft.com/office/drawing/2014/main" id="{0161E599-E022-29E2-31B4-2DDCB2F351BD}"/>
                  </a:ext>
                </a:extLst>
              </p:cNvPr>
              <p:cNvPicPr/>
              <p:nvPr/>
            </p:nvPicPr>
            <p:blipFill>
              <a:blip r:embed="rId8"/>
              <a:stretch>
                <a:fillRect/>
              </a:stretch>
            </p:blipFill>
            <p:spPr>
              <a:xfrm>
                <a:off x="2461418" y="2025262"/>
                <a:ext cx="5466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E6D0AE6D-F020-61C0-3098-181BEF147B34}"/>
                  </a:ext>
                </a:extLst>
              </p14:cNvPr>
              <p14:cNvContentPartPr/>
              <p14:nvPr/>
            </p14:nvContentPartPr>
            <p14:xfrm>
              <a:off x="1081538" y="1108702"/>
              <a:ext cx="3692880" cy="399600"/>
            </p14:xfrm>
          </p:contentPart>
        </mc:Choice>
        <mc:Fallback xmlns="">
          <p:pic>
            <p:nvPicPr>
              <p:cNvPr id="6" name="Freihand 5">
                <a:extLst>
                  <a:ext uri="{FF2B5EF4-FFF2-40B4-BE49-F238E27FC236}">
                    <a16:creationId xmlns:a16="http://schemas.microsoft.com/office/drawing/2014/main" id="{E6D0AE6D-F020-61C0-3098-181BEF147B34}"/>
                  </a:ext>
                </a:extLst>
              </p:cNvPr>
              <p:cNvPicPr/>
              <p:nvPr/>
            </p:nvPicPr>
            <p:blipFill>
              <a:blip r:embed="rId10"/>
              <a:stretch>
                <a:fillRect/>
              </a:stretch>
            </p:blipFill>
            <p:spPr>
              <a:xfrm>
                <a:off x="1072898" y="1100062"/>
                <a:ext cx="371052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DA26697D-E3D5-D9A3-E6B6-CC61D212E5EA}"/>
                  </a:ext>
                </a:extLst>
              </p14:cNvPr>
              <p14:cNvContentPartPr/>
              <p14:nvPr/>
            </p14:nvContentPartPr>
            <p14:xfrm>
              <a:off x="648458" y="3361222"/>
              <a:ext cx="38160" cy="1458360"/>
            </p14:xfrm>
          </p:contentPart>
        </mc:Choice>
        <mc:Fallback xmlns="">
          <p:pic>
            <p:nvPicPr>
              <p:cNvPr id="7" name="Freihand 6">
                <a:extLst>
                  <a:ext uri="{FF2B5EF4-FFF2-40B4-BE49-F238E27FC236}">
                    <a16:creationId xmlns:a16="http://schemas.microsoft.com/office/drawing/2014/main" id="{DA26697D-E3D5-D9A3-E6B6-CC61D212E5EA}"/>
                  </a:ext>
                </a:extLst>
              </p:cNvPr>
              <p:cNvPicPr/>
              <p:nvPr/>
            </p:nvPicPr>
            <p:blipFill>
              <a:blip r:embed="rId12"/>
              <a:stretch>
                <a:fillRect/>
              </a:stretch>
            </p:blipFill>
            <p:spPr>
              <a:xfrm>
                <a:off x="639458" y="3352222"/>
                <a:ext cx="55800" cy="147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122AD905-EAE7-1D2A-29CC-6E3A7CEF86A2}"/>
                  </a:ext>
                </a:extLst>
              </p14:cNvPr>
              <p14:cNvContentPartPr/>
              <p14:nvPr/>
            </p14:nvContentPartPr>
            <p14:xfrm>
              <a:off x="666098" y="4382182"/>
              <a:ext cx="4043520" cy="91080"/>
            </p14:xfrm>
          </p:contentPart>
        </mc:Choice>
        <mc:Fallback xmlns="">
          <p:pic>
            <p:nvPicPr>
              <p:cNvPr id="8" name="Freihand 7">
                <a:extLst>
                  <a:ext uri="{FF2B5EF4-FFF2-40B4-BE49-F238E27FC236}">
                    <a16:creationId xmlns:a16="http://schemas.microsoft.com/office/drawing/2014/main" id="{122AD905-EAE7-1D2A-29CC-6E3A7CEF86A2}"/>
                  </a:ext>
                </a:extLst>
              </p:cNvPr>
              <p:cNvPicPr/>
              <p:nvPr/>
            </p:nvPicPr>
            <p:blipFill>
              <a:blip r:embed="rId14"/>
              <a:stretch>
                <a:fillRect/>
              </a:stretch>
            </p:blipFill>
            <p:spPr>
              <a:xfrm>
                <a:off x="657098" y="4373542"/>
                <a:ext cx="406116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Freihand 8">
                <a:extLst>
                  <a:ext uri="{FF2B5EF4-FFF2-40B4-BE49-F238E27FC236}">
                    <a16:creationId xmlns:a16="http://schemas.microsoft.com/office/drawing/2014/main" id="{0CA89EBE-B237-4AA5-CEAF-00429E94AAE0}"/>
                  </a:ext>
                </a:extLst>
              </p14:cNvPr>
              <p14:cNvContentPartPr/>
              <p14:nvPr/>
            </p14:nvContentPartPr>
            <p14:xfrm>
              <a:off x="5530058" y="4262662"/>
              <a:ext cx="1895760" cy="687960"/>
            </p14:xfrm>
          </p:contentPart>
        </mc:Choice>
        <mc:Fallback xmlns="">
          <p:pic>
            <p:nvPicPr>
              <p:cNvPr id="9" name="Freihand 8">
                <a:extLst>
                  <a:ext uri="{FF2B5EF4-FFF2-40B4-BE49-F238E27FC236}">
                    <a16:creationId xmlns:a16="http://schemas.microsoft.com/office/drawing/2014/main" id="{0CA89EBE-B237-4AA5-CEAF-00429E94AAE0}"/>
                  </a:ext>
                </a:extLst>
              </p:cNvPr>
              <p:cNvPicPr/>
              <p:nvPr/>
            </p:nvPicPr>
            <p:blipFill>
              <a:blip r:embed="rId16"/>
              <a:stretch>
                <a:fillRect/>
              </a:stretch>
            </p:blipFill>
            <p:spPr>
              <a:xfrm>
                <a:off x="5521418" y="4253662"/>
                <a:ext cx="1913400" cy="7056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Freihand 9">
                <a:extLst>
                  <a:ext uri="{FF2B5EF4-FFF2-40B4-BE49-F238E27FC236}">
                    <a16:creationId xmlns:a16="http://schemas.microsoft.com/office/drawing/2014/main" id="{93E1D770-B327-C024-34F1-DFBA87DFCC94}"/>
                  </a:ext>
                </a:extLst>
              </p14:cNvPr>
              <p14:cNvContentPartPr/>
              <p14:nvPr/>
            </p14:nvContentPartPr>
            <p14:xfrm>
              <a:off x="426698" y="4259062"/>
              <a:ext cx="4590000" cy="843120"/>
            </p14:xfrm>
          </p:contentPart>
        </mc:Choice>
        <mc:Fallback xmlns="">
          <p:pic>
            <p:nvPicPr>
              <p:cNvPr id="10" name="Freihand 9">
                <a:extLst>
                  <a:ext uri="{FF2B5EF4-FFF2-40B4-BE49-F238E27FC236}">
                    <a16:creationId xmlns:a16="http://schemas.microsoft.com/office/drawing/2014/main" id="{93E1D770-B327-C024-34F1-DFBA87DFCC94}"/>
                  </a:ext>
                </a:extLst>
              </p:cNvPr>
              <p:cNvPicPr/>
              <p:nvPr/>
            </p:nvPicPr>
            <p:blipFill>
              <a:blip r:embed="rId18"/>
              <a:stretch>
                <a:fillRect/>
              </a:stretch>
            </p:blipFill>
            <p:spPr>
              <a:xfrm>
                <a:off x="418058" y="4250062"/>
                <a:ext cx="4607640" cy="860760"/>
              </a:xfrm>
              <a:prstGeom prst="rect">
                <a:avLst/>
              </a:prstGeom>
            </p:spPr>
          </p:pic>
        </mc:Fallback>
      </mc:AlternateContent>
      <p:grpSp>
        <p:nvGrpSpPr>
          <p:cNvPr id="18" name="Gruppieren 17">
            <a:extLst>
              <a:ext uri="{FF2B5EF4-FFF2-40B4-BE49-F238E27FC236}">
                <a16:creationId xmlns:a16="http://schemas.microsoft.com/office/drawing/2014/main" id="{F31E067C-CC5A-4813-FD55-EEA5C4AC351C}"/>
              </a:ext>
            </a:extLst>
          </p:cNvPr>
          <p:cNvGrpSpPr/>
          <p:nvPr/>
        </p:nvGrpSpPr>
        <p:grpSpPr>
          <a:xfrm>
            <a:off x="5635898" y="4949542"/>
            <a:ext cx="2105280" cy="426960"/>
            <a:chOff x="5635898" y="4949542"/>
            <a:chExt cx="2105280" cy="426960"/>
          </a:xfrm>
        </p:grpSpPr>
        <mc:AlternateContent xmlns:mc="http://schemas.openxmlformats.org/markup-compatibility/2006" xmlns:p14="http://schemas.microsoft.com/office/powerpoint/2010/main">
          <mc:Choice Requires="p14">
            <p:contentPart p14:bwMode="auto" r:id="rId19">
              <p14:nvContentPartPr>
                <p14:cNvPr id="11" name="Freihand 10">
                  <a:extLst>
                    <a:ext uri="{FF2B5EF4-FFF2-40B4-BE49-F238E27FC236}">
                      <a16:creationId xmlns:a16="http://schemas.microsoft.com/office/drawing/2014/main" id="{D82C64E5-C9A5-6793-895C-52AA03B674AB}"/>
                    </a:ext>
                  </a:extLst>
                </p14:cNvPr>
                <p14:cNvContentPartPr/>
                <p14:nvPr/>
              </p14:nvContentPartPr>
              <p14:xfrm>
                <a:off x="5864138" y="5068342"/>
                <a:ext cx="191880" cy="228960"/>
              </p14:xfrm>
            </p:contentPart>
          </mc:Choice>
          <mc:Fallback xmlns="">
            <p:pic>
              <p:nvPicPr>
                <p:cNvPr id="11" name="Freihand 10">
                  <a:extLst>
                    <a:ext uri="{FF2B5EF4-FFF2-40B4-BE49-F238E27FC236}">
                      <a16:creationId xmlns:a16="http://schemas.microsoft.com/office/drawing/2014/main" id="{D82C64E5-C9A5-6793-895C-52AA03B674AB}"/>
                    </a:ext>
                  </a:extLst>
                </p:cNvPr>
                <p:cNvPicPr/>
                <p:nvPr/>
              </p:nvPicPr>
              <p:blipFill>
                <a:blip r:embed="rId20"/>
                <a:stretch>
                  <a:fillRect/>
                </a:stretch>
              </p:blipFill>
              <p:spPr>
                <a:xfrm>
                  <a:off x="5855138" y="5059702"/>
                  <a:ext cx="20952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Freihand 11">
                  <a:extLst>
                    <a:ext uri="{FF2B5EF4-FFF2-40B4-BE49-F238E27FC236}">
                      <a16:creationId xmlns:a16="http://schemas.microsoft.com/office/drawing/2014/main" id="{7039A426-9EE8-3A9B-9D16-470D2342CA8E}"/>
                    </a:ext>
                  </a:extLst>
                </p14:cNvPr>
                <p14:cNvContentPartPr/>
                <p14:nvPr/>
              </p14:nvContentPartPr>
              <p14:xfrm>
                <a:off x="6166538" y="5117662"/>
                <a:ext cx="226440" cy="79920"/>
              </p14:xfrm>
            </p:contentPart>
          </mc:Choice>
          <mc:Fallback xmlns="">
            <p:pic>
              <p:nvPicPr>
                <p:cNvPr id="12" name="Freihand 11">
                  <a:extLst>
                    <a:ext uri="{FF2B5EF4-FFF2-40B4-BE49-F238E27FC236}">
                      <a16:creationId xmlns:a16="http://schemas.microsoft.com/office/drawing/2014/main" id="{7039A426-9EE8-3A9B-9D16-470D2342CA8E}"/>
                    </a:ext>
                  </a:extLst>
                </p:cNvPr>
                <p:cNvPicPr/>
                <p:nvPr/>
              </p:nvPicPr>
              <p:blipFill>
                <a:blip r:embed="rId22"/>
                <a:stretch>
                  <a:fillRect/>
                </a:stretch>
              </p:blipFill>
              <p:spPr>
                <a:xfrm>
                  <a:off x="6157538" y="5108662"/>
                  <a:ext cx="2440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Freihand 12">
                  <a:extLst>
                    <a:ext uri="{FF2B5EF4-FFF2-40B4-BE49-F238E27FC236}">
                      <a16:creationId xmlns:a16="http://schemas.microsoft.com/office/drawing/2014/main" id="{18CC930B-A88E-591F-D8CC-EDAC98C7504D}"/>
                    </a:ext>
                  </a:extLst>
                </p14:cNvPr>
                <p14:cNvContentPartPr/>
                <p14:nvPr/>
              </p14:nvContentPartPr>
              <p14:xfrm>
                <a:off x="6573338" y="5078062"/>
                <a:ext cx="111240" cy="163800"/>
              </p14:xfrm>
            </p:contentPart>
          </mc:Choice>
          <mc:Fallback xmlns="">
            <p:pic>
              <p:nvPicPr>
                <p:cNvPr id="13" name="Freihand 12">
                  <a:extLst>
                    <a:ext uri="{FF2B5EF4-FFF2-40B4-BE49-F238E27FC236}">
                      <a16:creationId xmlns:a16="http://schemas.microsoft.com/office/drawing/2014/main" id="{18CC930B-A88E-591F-D8CC-EDAC98C7504D}"/>
                    </a:ext>
                  </a:extLst>
                </p:cNvPr>
                <p:cNvPicPr/>
                <p:nvPr/>
              </p:nvPicPr>
              <p:blipFill>
                <a:blip r:embed="rId24"/>
                <a:stretch>
                  <a:fillRect/>
                </a:stretch>
              </p:blipFill>
              <p:spPr>
                <a:xfrm>
                  <a:off x="6564698" y="5069422"/>
                  <a:ext cx="12888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Freihand 13">
                  <a:extLst>
                    <a:ext uri="{FF2B5EF4-FFF2-40B4-BE49-F238E27FC236}">
                      <a16:creationId xmlns:a16="http://schemas.microsoft.com/office/drawing/2014/main" id="{34F9682D-466D-0D80-90FF-64FD9183D2FA}"/>
                    </a:ext>
                  </a:extLst>
                </p14:cNvPr>
                <p14:cNvContentPartPr/>
                <p14:nvPr/>
              </p14:nvContentPartPr>
              <p14:xfrm>
                <a:off x="6610418" y="5035942"/>
                <a:ext cx="108720" cy="24480"/>
              </p14:xfrm>
            </p:contentPart>
          </mc:Choice>
          <mc:Fallback xmlns="">
            <p:pic>
              <p:nvPicPr>
                <p:cNvPr id="14" name="Freihand 13">
                  <a:extLst>
                    <a:ext uri="{FF2B5EF4-FFF2-40B4-BE49-F238E27FC236}">
                      <a16:creationId xmlns:a16="http://schemas.microsoft.com/office/drawing/2014/main" id="{34F9682D-466D-0D80-90FF-64FD9183D2FA}"/>
                    </a:ext>
                  </a:extLst>
                </p:cNvPr>
                <p:cNvPicPr/>
                <p:nvPr/>
              </p:nvPicPr>
              <p:blipFill>
                <a:blip r:embed="rId26"/>
                <a:stretch>
                  <a:fillRect/>
                </a:stretch>
              </p:blipFill>
              <p:spPr>
                <a:xfrm>
                  <a:off x="6601778" y="5026942"/>
                  <a:ext cx="126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Freihand 14">
                  <a:extLst>
                    <a:ext uri="{FF2B5EF4-FFF2-40B4-BE49-F238E27FC236}">
                      <a16:creationId xmlns:a16="http://schemas.microsoft.com/office/drawing/2014/main" id="{35E516A4-159B-C7F3-12A7-C7B28A76F5F9}"/>
                    </a:ext>
                  </a:extLst>
                </p14:cNvPr>
                <p14:cNvContentPartPr/>
                <p14:nvPr/>
              </p14:nvContentPartPr>
              <p14:xfrm>
                <a:off x="6789338" y="4960702"/>
                <a:ext cx="98640" cy="333360"/>
              </p14:xfrm>
            </p:contentPart>
          </mc:Choice>
          <mc:Fallback xmlns="">
            <p:pic>
              <p:nvPicPr>
                <p:cNvPr id="15" name="Freihand 14">
                  <a:extLst>
                    <a:ext uri="{FF2B5EF4-FFF2-40B4-BE49-F238E27FC236}">
                      <a16:creationId xmlns:a16="http://schemas.microsoft.com/office/drawing/2014/main" id="{35E516A4-159B-C7F3-12A7-C7B28A76F5F9}"/>
                    </a:ext>
                  </a:extLst>
                </p:cNvPr>
                <p:cNvPicPr/>
                <p:nvPr/>
              </p:nvPicPr>
              <p:blipFill>
                <a:blip r:embed="rId28"/>
                <a:stretch>
                  <a:fillRect/>
                </a:stretch>
              </p:blipFill>
              <p:spPr>
                <a:xfrm>
                  <a:off x="6780698" y="4951702"/>
                  <a:ext cx="11628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Freihand 15">
                  <a:extLst>
                    <a:ext uri="{FF2B5EF4-FFF2-40B4-BE49-F238E27FC236}">
                      <a16:creationId xmlns:a16="http://schemas.microsoft.com/office/drawing/2014/main" id="{617C0A43-F562-AD94-27B3-1723DE906231}"/>
                    </a:ext>
                  </a:extLst>
                </p14:cNvPr>
                <p14:cNvContentPartPr/>
                <p14:nvPr/>
              </p14:nvContentPartPr>
              <p14:xfrm>
                <a:off x="6984458" y="4949542"/>
                <a:ext cx="432000" cy="203040"/>
              </p14:xfrm>
            </p:contentPart>
          </mc:Choice>
          <mc:Fallback xmlns="">
            <p:pic>
              <p:nvPicPr>
                <p:cNvPr id="16" name="Freihand 15">
                  <a:extLst>
                    <a:ext uri="{FF2B5EF4-FFF2-40B4-BE49-F238E27FC236}">
                      <a16:creationId xmlns:a16="http://schemas.microsoft.com/office/drawing/2014/main" id="{617C0A43-F562-AD94-27B3-1723DE906231}"/>
                    </a:ext>
                  </a:extLst>
                </p:cNvPr>
                <p:cNvPicPr/>
                <p:nvPr/>
              </p:nvPicPr>
              <p:blipFill>
                <a:blip r:embed="rId30"/>
                <a:stretch>
                  <a:fillRect/>
                </a:stretch>
              </p:blipFill>
              <p:spPr>
                <a:xfrm>
                  <a:off x="6975458" y="4940542"/>
                  <a:ext cx="44964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Freihand 16">
                  <a:extLst>
                    <a:ext uri="{FF2B5EF4-FFF2-40B4-BE49-F238E27FC236}">
                      <a16:creationId xmlns:a16="http://schemas.microsoft.com/office/drawing/2014/main" id="{427D0B74-AA91-E9E1-373F-28896DFFA9A7}"/>
                    </a:ext>
                  </a:extLst>
                </p14:cNvPr>
                <p14:cNvContentPartPr/>
                <p14:nvPr/>
              </p14:nvContentPartPr>
              <p14:xfrm>
                <a:off x="5635898" y="5243302"/>
                <a:ext cx="2105280" cy="133200"/>
              </p14:xfrm>
            </p:contentPart>
          </mc:Choice>
          <mc:Fallback xmlns="">
            <p:pic>
              <p:nvPicPr>
                <p:cNvPr id="17" name="Freihand 16">
                  <a:extLst>
                    <a:ext uri="{FF2B5EF4-FFF2-40B4-BE49-F238E27FC236}">
                      <a16:creationId xmlns:a16="http://schemas.microsoft.com/office/drawing/2014/main" id="{427D0B74-AA91-E9E1-373F-28896DFFA9A7}"/>
                    </a:ext>
                  </a:extLst>
                </p:cNvPr>
                <p:cNvPicPr/>
                <p:nvPr/>
              </p:nvPicPr>
              <p:blipFill>
                <a:blip r:embed="rId32"/>
                <a:stretch>
                  <a:fillRect/>
                </a:stretch>
              </p:blipFill>
              <p:spPr>
                <a:xfrm>
                  <a:off x="5626898" y="5234302"/>
                  <a:ext cx="2122920" cy="150840"/>
                </a:xfrm>
                <a:prstGeom prst="rect">
                  <a:avLst/>
                </a:prstGeom>
              </p:spPr>
            </p:pic>
          </mc:Fallback>
        </mc:AlternateContent>
      </p:grpSp>
    </p:spTree>
    <p:extLst>
      <p:ext uri="{BB962C8B-B14F-4D97-AF65-F5344CB8AC3E}">
        <p14:creationId xmlns:p14="http://schemas.microsoft.com/office/powerpoint/2010/main" val="1493733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3"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Ziel der Preisniveaustabilität</a:t>
            </a:r>
          </a:p>
        </p:txBody>
      </p:sp>
      <p:sp>
        <p:nvSpPr>
          <p:cNvPr id="14336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3365" name="Text Box 4"/>
          <p:cNvSpPr txBox="1">
            <a:spLocks noChangeArrowheads="1"/>
          </p:cNvSpPr>
          <p:nvPr/>
        </p:nvSpPr>
        <p:spPr bwMode="auto">
          <a:xfrm>
            <a:off x="723900" y="880035"/>
            <a:ext cx="9144000" cy="415498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b="1" u="sng" dirty="0"/>
              <a:t>Gründe:</a:t>
            </a:r>
          </a:p>
          <a:p>
            <a:endParaRPr lang="de-DE" sz="2400" dirty="0"/>
          </a:p>
          <a:p>
            <a:pPr>
              <a:buFontTx/>
              <a:buChar char="•"/>
            </a:pPr>
            <a:r>
              <a:rPr lang="de-DE" sz="2400" dirty="0"/>
              <a:t> Erhaltung der Signalfunktion des Preises für die Knappheit eines Guts</a:t>
            </a:r>
          </a:p>
          <a:p>
            <a:pPr>
              <a:buFontTx/>
              <a:buChar char="•"/>
            </a:pPr>
            <a:endParaRPr lang="de-DE" sz="2400" dirty="0"/>
          </a:p>
          <a:p>
            <a:pPr>
              <a:buFontTx/>
              <a:buChar char="•"/>
            </a:pPr>
            <a:r>
              <a:rPr lang="de-DE" sz="2400" dirty="0"/>
              <a:t> Werterhaltung über die Zeit durch Geldaufbewahrung</a:t>
            </a:r>
          </a:p>
          <a:p>
            <a:pPr>
              <a:buFontTx/>
              <a:buChar char="•"/>
            </a:pPr>
            <a:endParaRPr lang="de-DE" sz="2400" dirty="0"/>
          </a:p>
          <a:p>
            <a:pPr>
              <a:buFontTx/>
              <a:buChar char="•"/>
            </a:pPr>
            <a:r>
              <a:rPr lang="de-DE" sz="2400" dirty="0"/>
              <a:t> Vermeidung von Transaktionskosten durch Umetikettierung</a:t>
            </a:r>
          </a:p>
          <a:p>
            <a:pPr>
              <a:buFontTx/>
              <a:buChar char="•"/>
            </a:pPr>
            <a:endParaRPr lang="de-DE" sz="2400" dirty="0"/>
          </a:p>
          <a:p>
            <a:pPr>
              <a:buFontTx/>
              <a:buChar char="•"/>
            </a:pPr>
            <a:r>
              <a:rPr lang="de-DE" sz="2400" dirty="0"/>
              <a:t> Vermeidung von Ungerechtigkeiten im Gläubiger-Schuldner-Verhältnis</a:t>
            </a:r>
          </a:p>
          <a:p>
            <a:pPr>
              <a:buFontTx/>
              <a:buChar char="•"/>
            </a:pPr>
            <a:endParaRPr lang="de-DE" sz="2400" dirty="0"/>
          </a:p>
          <a:p>
            <a:pPr>
              <a:buFontTx/>
              <a:buChar char="•"/>
            </a:pPr>
            <a:r>
              <a:rPr lang="de-DE" sz="2400" dirty="0"/>
              <a:t> Stabile Konsum-Sparentscheidungen</a:t>
            </a:r>
          </a:p>
        </p:txBody>
      </p:sp>
      <p:sp>
        <p:nvSpPr>
          <p:cNvPr id="5" name="Rechteck 4">
            <a:extLst>
              <a:ext uri="{FF2B5EF4-FFF2-40B4-BE49-F238E27FC236}">
                <a16:creationId xmlns:a16="http://schemas.microsoft.com/office/drawing/2014/main" id="{6A46589A-AA2D-4B42-AE43-09B6D8A1C4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42739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Messung des Geldwerts</a:t>
            </a:r>
          </a:p>
        </p:txBody>
      </p:sp>
      <p:sp>
        <p:nvSpPr>
          <p:cNvPr id="144388"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4389" name="Text Box 4"/>
          <p:cNvSpPr txBox="1">
            <a:spLocks noChangeArrowheads="1"/>
          </p:cNvSpPr>
          <p:nvPr/>
        </p:nvSpPr>
        <p:spPr bwMode="auto">
          <a:xfrm>
            <a:off x="1524000" y="1384301"/>
            <a:ext cx="9144000" cy="452431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dirty="0"/>
              <a:t>Zur Bestimmung der Kaufkraft des Geldes können nicht nur Einzelpreise betrachtet werden, sondern es muss ein Durchschnitt über eine Vielzahl von Gütern bestimmt werden.</a:t>
            </a:r>
          </a:p>
          <a:p>
            <a:endParaRPr lang="de-DE" sz="2400" dirty="0"/>
          </a:p>
          <a:p>
            <a:r>
              <a:rPr lang="de-DE" sz="2400" dirty="0">
                <a:cs typeface="Times New Roman" pitchFamily="18" charset="0"/>
              </a:rPr>
              <a:t>→	</a:t>
            </a:r>
            <a:r>
              <a:rPr lang="de-DE" sz="2400" dirty="0"/>
              <a:t>Der Geldwert wird deshalb über Preisindices gemessen, die auf einer 	repräsentativen Auswahl von Gütern basieren.</a:t>
            </a:r>
          </a:p>
          <a:p>
            <a:endParaRPr lang="de-DE" sz="2400" dirty="0"/>
          </a:p>
          <a:p>
            <a:r>
              <a:rPr lang="de-DE" sz="2400" dirty="0"/>
              <a:t>Die Bestimmung des Preisindices richtet sich nach</a:t>
            </a:r>
          </a:p>
          <a:p>
            <a:endParaRPr lang="de-DE" sz="2400" dirty="0"/>
          </a:p>
          <a:p>
            <a:pPr>
              <a:buFontTx/>
              <a:buChar char="•"/>
            </a:pPr>
            <a:r>
              <a:rPr lang="de-DE" sz="2400" dirty="0"/>
              <a:t> 	der Zielgruppe</a:t>
            </a:r>
          </a:p>
          <a:p>
            <a:pPr>
              <a:buFontTx/>
              <a:buChar char="•"/>
            </a:pPr>
            <a:r>
              <a:rPr lang="de-DE" sz="2400" dirty="0"/>
              <a:t> 	des Warenkorbs</a:t>
            </a:r>
          </a:p>
          <a:p>
            <a:pPr>
              <a:buFontTx/>
              <a:buChar char="•"/>
            </a:pPr>
            <a:r>
              <a:rPr lang="de-DE" sz="2400" dirty="0"/>
              <a:t> 	der Gewichtung der Einzelgüter </a:t>
            </a:r>
          </a:p>
        </p:txBody>
      </p:sp>
      <p:sp>
        <p:nvSpPr>
          <p:cNvPr id="5" name="Rechteck 4">
            <a:extLst>
              <a:ext uri="{FF2B5EF4-FFF2-40B4-BE49-F238E27FC236}">
                <a16:creationId xmlns:a16="http://schemas.microsoft.com/office/drawing/2014/main" id="{E87EBB99-EE8E-4157-A55B-CE03CA8D89B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599356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616685" y="1142648"/>
            <a:ext cx="8603154" cy="17867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r>
              <a:rPr lang="de-DE" altLang="de-DE" sz="2540" dirty="0">
                <a:solidFill>
                  <a:srgbClr val="000000"/>
                </a:solidFill>
              </a:rPr>
              <a:t>Festlegung des Warenkorbs</a:t>
            </a:r>
          </a:p>
          <a:p>
            <a:pPr marL="881390" lvl="1" indent="-466618" eaLnBrk="1" hangingPunct="1">
              <a:buClrTx/>
              <a:buFont typeface="Symbol" panose="05050102010706020507" pitchFamily="18" charset="2"/>
              <a:buChar char="-"/>
            </a:pPr>
            <a:r>
              <a:rPr lang="de-DE" altLang="de-DE" sz="2540" dirty="0">
                <a:solidFill>
                  <a:srgbClr val="000000"/>
                </a:solidFill>
              </a:rPr>
              <a:t>Bestimmung der Güter und Dienstleistungen, die von einem typischen Haushalt konsumiert werden</a:t>
            </a:r>
          </a:p>
          <a:p>
            <a:pPr marL="881390" lvl="1" indent="-466618" eaLnBrk="1" hangingPunct="1">
              <a:buClrTx/>
              <a:buFont typeface="Symbol" panose="05050102010706020507" pitchFamily="18" charset="2"/>
              <a:buChar char="-"/>
            </a:pPr>
            <a:r>
              <a:rPr lang="de-DE" altLang="de-DE" sz="2540" dirty="0">
                <a:solidFill>
                  <a:srgbClr val="000000"/>
                </a:solidFill>
              </a:rPr>
              <a:t>Gewichtung der einzelnen Güter nach deren Bedeutung</a:t>
            </a:r>
          </a:p>
          <a:p>
            <a:pPr marL="466618" indent="-466618" eaLnBrk="1" hangingPunct="1">
              <a:buClrTx/>
              <a:buFont typeface="+mj-lt"/>
              <a:buAutoNum type="arabicPeriod"/>
            </a:pPr>
            <a:endParaRPr lang="de-DE" altLang="de-DE" sz="2540" dirty="0">
              <a:solidFill>
                <a:srgbClr val="000000"/>
              </a:solidFill>
            </a:endParaRPr>
          </a:p>
        </p:txBody>
      </p:sp>
      <p:sp>
        <p:nvSpPr>
          <p:cNvPr id="4" name="Text Box 3"/>
          <p:cNvSpPr txBox="1">
            <a:spLocks noChangeArrowheads="1"/>
          </p:cNvSpPr>
          <p:nvPr/>
        </p:nvSpPr>
        <p:spPr bwMode="auto">
          <a:xfrm>
            <a:off x="506265" y="2394564"/>
            <a:ext cx="8603154" cy="19255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mj-lt"/>
              <a:buAutoNum type="arabicPeriod"/>
            </a:pPr>
            <a:endParaRPr lang="de-DE" altLang="de-DE" sz="2540" dirty="0">
              <a:solidFill>
                <a:srgbClr val="000000"/>
              </a:solidFill>
            </a:endParaRPr>
          </a:p>
          <a:p>
            <a:pPr marL="514350" indent="-514350" eaLnBrk="1" hangingPunct="1">
              <a:buClrTx/>
              <a:buFont typeface="+mj-lt"/>
              <a:buAutoNum type="arabicPeriod" startAt="2"/>
            </a:pPr>
            <a:r>
              <a:rPr lang="de-DE" altLang="de-DE" sz="2540" dirty="0">
                <a:solidFill>
                  <a:srgbClr val="000000"/>
                </a:solidFill>
              </a:rPr>
              <a:t>Ermittlung von Preise:</a:t>
            </a:r>
          </a:p>
          <a:p>
            <a:pPr marL="881390" lvl="1" indent="-466618" eaLnBrk="1" hangingPunct="1">
              <a:buClrTx/>
              <a:buFont typeface="Symbol" panose="05050102010706020507" pitchFamily="18" charset="2"/>
              <a:buChar char="-"/>
            </a:pPr>
            <a:r>
              <a:rPr lang="de-DE" altLang="de-DE" sz="2540" dirty="0">
                <a:solidFill>
                  <a:srgbClr val="000000"/>
                </a:solidFill>
              </a:rPr>
              <a:t>Feststellung der Preise der Güter des Warenkorbs zu einem gegebenen Zeitpunkt</a:t>
            </a:r>
          </a:p>
        </p:txBody>
      </p:sp>
      <p:sp>
        <p:nvSpPr>
          <p:cNvPr id="5" name="Text Box 3"/>
          <p:cNvSpPr txBox="1">
            <a:spLocks noChangeArrowheads="1"/>
          </p:cNvSpPr>
          <p:nvPr/>
        </p:nvSpPr>
        <p:spPr bwMode="auto">
          <a:xfrm>
            <a:off x="506265" y="4181282"/>
            <a:ext cx="8603154" cy="2131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540" dirty="0">
              <a:solidFill>
                <a:srgbClr val="000000"/>
              </a:solidFill>
            </a:endParaRPr>
          </a:p>
          <a:p>
            <a:pPr marL="466618" indent="-466618" eaLnBrk="1" hangingPunct="1">
              <a:buClrTx/>
              <a:buFont typeface="+mj-lt"/>
              <a:buAutoNum type="arabicPeriod" startAt="3"/>
            </a:pPr>
            <a:r>
              <a:rPr lang="de-DE" altLang="de-DE" sz="2540" dirty="0">
                <a:solidFill>
                  <a:srgbClr val="000000"/>
                </a:solidFill>
              </a:rPr>
              <a:t>Preis des Warenkorbs:</a:t>
            </a:r>
          </a:p>
          <a:p>
            <a:pPr marL="829544" lvl="1" indent="-414772" eaLnBrk="1" hangingPunct="1">
              <a:buClrTx/>
              <a:buFont typeface="Symbol" panose="05050102010706020507" pitchFamily="18" charset="2"/>
              <a:buChar char="-"/>
            </a:pPr>
            <a:r>
              <a:rPr lang="de-DE" altLang="de-DE" sz="2540" dirty="0">
                <a:solidFill>
                  <a:srgbClr val="000000"/>
                </a:solidFill>
              </a:rPr>
              <a:t>Multiplikation jedes Preises mit seinem Gewicht und anschließende Aufsummierung ergibt den Preis des Warenkorbs zu einem gegebenen Zeitpunkt</a:t>
            </a:r>
          </a:p>
        </p:txBody>
      </p:sp>
      <p:sp>
        <p:nvSpPr>
          <p:cNvPr id="8" name="Rechteck 7">
            <a:extLst>
              <a:ext uri="{FF2B5EF4-FFF2-40B4-BE49-F238E27FC236}">
                <a16:creationId xmlns:a16="http://schemas.microsoft.com/office/drawing/2014/main" id="{B1776A83-F044-46FF-9C71-19A4CA163E9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7780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Inlandskonzept </a:t>
            </a:r>
            <a:r>
              <a:rPr lang="de-DE" sz="3266" dirty="0" err="1"/>
              <a:t>vs</a:t>
            </a:r>
            <a:r>
              <a:rPr lang="de-DE" sz="3266" dirty="0"/>
              <a:t> Inländerkonzept</a:t>
            </a:r>
          </a:p>
        </p:txBody>
      </p:sp>
      <p:sp>
        <p:nvSpPr>
          <p:cNvPr id="7" name="Text Box 3"/>
          <p:cNvSpPr txBox="1">
            <a:spLocks noChangeArrowheads="1"/>
          </p:cNvSpPr>
          <p:nvPr/>
        </p:nvSpPr>
        <p:spPr bwMode="auto">
          <a:xfrm>
            <a:off x="1752668" y="1915594"/>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	Faktoreinkommen der Ausländer</a:t>
            </a:r>
          </a:p>
          <a:p>
            <a:pPr eaLnBrk="1" hangingPunct="1">
              <a:buClrTx/>
            </a:pPr>
            <a:r>
              <a:rPr lang="de-DE" altLang="de-DE" sz="2177" dirty="0">
                <a:solidFill>
                  <a:srgbClr val="000000"/>
                </a:solidFill>
              </a:rPr>
              <a:t>								im Inland</a:t>
            </a:r>
          </a:p>
          <a:p>
            <a:pPr eaLnBrk="1" hangingPunct="1">
              <a:buClrTx/>
            </a:pPr>
            <a:r>
              <a:rPr lang="de-DE" altLang="de-DE" sz="2177" dirty="0">
                <a:solidFill>
                  <a:srgbClr val="000000"/>
                </a:solidFill>
              </a:rPr>
              <a:t>		</a:t>
            </a:r>
          </a:p>
        </p:txBody>
      </p:sp>
      <p:sp>
        <p:nvSpPr>
          <p:cNvPr id="4" name="Text Box 3"/>
          <p:cNvSpPr txBox="1">
            <a:spLocks noChangeArrowheads="1"/>
          </p:cNvSpPr>
          <p:nvPr/>
        </p:nvSpPr>
        <p:spPr bwMode="auto">
          <a:xfrm>
            <a:off x="1600268" y="1522581"/>
            <a:ext cx="8295271"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Inländerkonzept =		Inlandskonzept</a:t>
            </a:r>
          </a:p>
        </p:txBody>
      </p:sp>
      <p:sp>
        <p:nvSpPr>
          <p:cNvPr id="5" name="Text Box 3"/>
          <p:cNvSpPr txBox="1">
            <a:spLocks noChangeArrowheads="1"/>
          </p:cNvSpPr>
          <p:nvPr/>
        </p:nvSpPr>
        <p:spPr bwMode="auto">
          <a:xfrm>
            <a:off x="1752667" y="2461006"/>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		</a:t>
            </a:r>
          </a:p>
          <a:p>
            <a:pPr eaLnBrk="1" hangingPunct="1">
              <a:buClrTx/>
            </a:pPr>
            <a:r>
              <a:rPr lang="de-DE" altLang="de-DE" sz="2177" dirty="0">
                <a:solidFill>
                  <a:srgbClr val="000000"/>
                </a:solidFill>
              </a:rPr>
              <a:t>							+	Faktoreinkommen der</a:t>
            </a:r>
          </a:p>
          <a:p>
            <a:pPr eaLnBrk="1" hangingPunct="1">
              <a:buClrTx/>
            </a:pPr>
            <a:r>
              <a:rPr lang="de-DE" altLang="de-DE" sz="2177" dirty="0">
                <a:solidFill>
                  <a:srgbClr val="000000"/>
                </a:solidFill>
              </a:rPr>
              <a:t>								Inländer im Ausland</a:t>
            </a:r>
          </a:p>
        </p:txBody>
      </p:sp>
      <p:sp>
        <p:nvSpPr>
          <p:cNvPr id="8" name="Rechteck 7">
            <a:extLst>
              <a:ext uri="{FF2B5EF4-FFF2-40B4-BE49-F238E27FC236}">
                <a16:creationId xmlns:a16="http://schemas.microsoft.com/office/drawing/2014/main" id="{E4629E08-4D16-42D7-A69B-1708DEF5F22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 name="Gruppieren 11">
            <a:extLst>
              <a:ext uri="{FF2B5EF4-FFF2-40B4-BE49-F238E27FC236}">
                <a16:creationId xmlns:a16="http://schemas.microsoft.com/office/drawing/2014/main" id="{9EB0E2E9-20CC-B151-46BA-B5B996D3ED65}"/>
              </a:ext>
            </a:extLst>
          </p:cNvPr>
          <p:cNvGrpSpPr/>
          <p:nvPr/>
        </p:nvGrpSpPr>
        <p:grpSpPr>
          <a:xfrm>
            <a:off x="4188338" y="445222"/>
            <a:ext cx="1662840" cy="1148040"/>
            <a:chOff x="4188338" y="445222"/>
            <a:chExt cx="1662840" cy="1148040"/>
          </a:xfrm>
        </p:grpSpPr>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8DDDECD3-09B2-1DF1-9AEF-A505DA88DC76}"/>
                    </a:ext>
                  </a:extLst>
                </p14:cNvPr>
                <p14:cNvContentPartPr/>
                <p14:nvPr/>
              </p14:nvContentPartPr>
              <p14:xfrm>
                <a:off x="4542938" y="627382"/>
                <a:ext cx="939240" cy="931680"/>
              </p14:xfrm>
            </p:contentPart>
          </mc:Choice>
          <mc:Fallback xmlns="">
            <p:pic>
              <p:nvPicPr>
                <p:cNvPr id="2" name="Freihand 1">
                  <a:extLst>
                    <a:ext uri="{FF2B5EF4-FFF2-40B4-BE49-F238E27FC236}">
                      <a16:creationId xmlns:a16="http://schemas.microsoft.com/office/drawing/2014/main" id="{8DDDECD3-09B2-1DF1-9AEF-A505DA88DC76}"/>
                    </a:ext>
                  </a:extLst>
                </p:cNvPr>
                <p:cNvPicPr/>
                <p:nvPr/>
              </p:nvPicPr>
              <p:blipFill>
                <a:blip r:embed="rId4"/>
                <a:stretch>
                  <a:fillRect/>
                </a:stretch>
              </p:blipFill>
              <p:spPr>
                <a:xfrm>
                  <a:off x="4534298" y="618382"/>
                  <a:ext cx="956880" cy="9493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F2E9B833-4C63-50E8-F18D-1E2869EC371E}"/>
                    </a:ext>
                  </a:extLst>
                </p14:cNvPr>
                <p14:cNvContentPartPr/>
                <p14:nvPr/>
              </p14:nvContentPartPr>
              <p14:xfrm>
                <a:off x="4188338" y="445222"/>
                <a:ext cx="1662840" cy="1148040"/>
              </p14:xfrm>
            </p:contentPart>
          </mc:Choice>
          <mc:Fallback xmlns="">
            <p:pic>
              <p:nvPicPr>
                <p:cNvPr id="3" name="Freihand 2">
                  <a:extLst>
                    <a:ext uri="{FF2B5EF4-FFF2-40B4-BE49-F238E27FC236}">
                      <a16:creationId xmlns:a16="http://schemas.microsoft.com/office/drawing/2014/main" id="{F2E9B833-4C63-50E8-F18D-1E2869EC371E}"/>
                    </a:ext>
                  </a:extLst>
                </p:cNvPr>
                <p:cNvPicPr/>
                <p:nvPr/>
              </p:nvPicPr>
              <p:blipFill>
                <a:blip r:embed="rId6"/>
                <a:stretch>
                  <a:fillRect/>
                </a:stretch>
              </p:blipFill>
              <p:spPr>
                <a:xfrm>
                  <a:off x="4179698" y="436222"/>
                  <a:ext cx="1680480" cy="1165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Freihand 9">
                  <a:extLst>
                    <a:ext uri="{FF2B5EF4-FFF2-40B4-BE49-F238E27FC236}">
                      <a16:creationId xmlns:a16="http://schemas.microsoft.com/office/drawing/2014/main" id="{9D94C2D6-B775-5C67-7BA8-8972BAAB4D61}"/>
                    </a:ext>
                  </a:extLst>
                </p14:cNvPr>
                <p14:cNvContentPartPr/>
                <p14:nvPr/>
              </p14:nvContentPartPr>
              <p14:xfrm>
                <a:off x="4977458" y="1072342"/>
                <a:ext cx="6120" cy="137160"/>
              </p14:xfrm>
            </p:contentPart>
          </mc:Choice>
          <mc:Fallback xmlns="">
            <p:pic>
              <p:nvPicPr>
                <p:cNvPr id="10" name="Freihand 9">
                  <a:extLst>
                    <a:ext uri="{FF2B5EF4-FFF2-40B4-BE49-F238E27FC236}">
                      <a16:creationId xmlns:a16="http://schemas.microsoft.com/office/drawing/2014/main" id="{9D94C2D6-B775-5C67-7BA8-8972BAAB4D61}"/>
                    </a:ext>
                  </a:extLst>
                </p:cNvPr>
                <p:cNvPicPr/>
                <p:nvPr/>
              </p:nvPicPr>
              <p:blipFill>
                <a:blip r:embed="rId8"/>
                <a:stretch>
                  <a:fillRect/>
                </a:stretch>
              </p:blipFill>
              <p:spPr>
                <a:xfrm>
                  <a:off x="4968818" y="1063342"/>
                  <a:ext cx="23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8FF86C6F-9A74-D235-A751-4DD003D58859}"/>
                    </a:ext>
                  </a:extLst>
                </p14:cNvPr>
                <p14:cNvContentPartPr/>
                <p14:nvPr/>
              </p14:nvContentPartPr>
              <p14:xfrm>
                <a:off x="4869818" y="984862"/>
                <a:ext cx="228960" cy="250920"/>
              </p14:xfrm>
            </p:contentPart>
          </mc:Choice>
          <mc:Fallback xmlns="">
            <p:pic>
              <p:nvPicPr>
                <p:cNvPr id="11" name="Freihand 10">
                  <a:extLst>
                    <a:ext uri="{FF2B5EF4-FFF2-40B4-BE49-F238E27FC236}">
                      <a16:creationId xmlns:a16="http://schemas.microsoft.com/office/drawing/2014/main" id="{8FF86C6F-9A74-D235-A751-4DD003D58859}"/>
                    </a:ext>
                  </a:extLst>
                </p:cNvPr>
                <p:cNvPicPr/>
                <p:nvPr/>
              </p:nvPicPr>
              <p:blipFill>
                <a:blip r:embed="rId10"/>
                <a:stretch>
                  <a:fillRect/>
                </a:stretch>
              </p:blipFill>
              <p:spPr>
                <a:xfrm>
                  <a:off x="4860818" y="976222"/>
                  <a:ext cx="246600" cy="268560"/>
                </a:xfrm>
                <a:prstGeom prst="rect">
                  <a:avLst/>
                </a:prstGeom>
              </p:spPr>
            </p:pic>
          </mc:Fallback>
        </mc:AlternateContent>
      </p:grpSp>
      <p:grpSp>
        <p:nvGrpSpPr>
          <p:cNvPr id="32" name="Gruppieren 31">
            <a:extLst>
              <a:ext uri="{FF2B5EF4-FFF2-40B4-BE49-F238E27FC236}">
                <a16:creationId xmlns:a16="http://schemas.microsoft.com/office/drawing/2014/main" id="{A890821A-8D12-E241-B639-243FBBB9A6A3}"/>
              </a:ext>
            </a:extLst>
          </p:cNvPr>
          <p:cNvGrpSpPr/>
          <p:nvPr/>
        </p:nvGrpSpPr>
        <p:grpSpPr>
          <a:xfrm>
            <a:off x="1211858" y="687862"/>
            <a:ext cx="2345040" cy="961200"/>
            <a:chOff x="1211858" y="687862"/>
            <a:chExt cx="2345040" cy="961200"/>
          </a:xfrm>
        </p:grpSpPr>
        <mc:AlternateContent xmlns:mc="http://schemas.openxmlformats.org/markup-compatibility/2006" xmlns:p14="http://schemas.microsoft.com/office/powerpoint/2010/main">
          <mc:Choice Requires="p14">
            <p:contentPart p14:bwMode="auto" r:id="rId11">
              <p14:nvContentPartPr>
                <p14:cNvPr id="13" name="Freihand 12">
                  <a:extLst>
                    <a:ext uri="{FF2B5EF4-FFF2-40B4-BE49-F238E27FC236}">
                      <a16:creationId xmlns:a16="http://schemas.microsoft.com/office/drawing/2014/main" id="{FC91DDEE-8ED1-A437-037D-14A50BF5CF18}"/>
                    </a:ext>
                  </a:extLst>
                </p14:cNvPr>
                <p14:cNvContentPartPr/>
                <p14:nvPr/>
              </p14:nvContentPartPr>
              <p14:xfrm>
                <a:off x="1821698" y="967942"/>
                <a:ext cx="212040" cy="192600"/>
              </p14:xfrm>
            </p:contentPart>
          </mc:Choice>
          <mc:Fallback xmlns="">
            <p:pic>
              <p:nvPicPr>
                <p:cNvPr id="13" name="Freihand 12">
                  <a:extLst>
                    <a:ext uri="{FF2B5EF4-FFF2-40B4-BE49-F238E27FC236}">
                      <a16:creationId xmlns:a16="http://schemas.microsoft.com/office/drawing/2014/main" id="{FC91DDEE-8ED1-A437-037D-14A50BF5CF18}"/>
                    </a:ext>
                  </a:extLst>
                </p:cNvPr>
                <p:cNvPicPr/>
                <p:nvPr/>
              </p:nvPicPr>
              <p:blipFill>
                <a:blip r:embed="rId12"/>
                <a:stretch>
                  <a:fillRect/>
                </a:stretch>
              </p:blipFill>
              <p:spPr>
                <a:xfrm>
                  <a:off x="1812698" y="958942"/>
                  <a:ext cx="229680" cy="210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9D2691E3-11BE-AA4A-2A3B-57EB84D55666}"/>
                    </a:ext>
                  </a:extLst>
                </p14:cNvPr>
                <p14:cNvContentPartPr/>
                <p14:nvPr/>
              </p14:nvContentPartPr>
              <p14:xfrm>
                <a:off x="2259818" y="966862"/>
                <a:ext cx="202680" cy="179280"/>
              </p14:xfrm>
            </p:contentPart>
          </mc:Choice>
          <mc:Fallback xmlns="">
            <p:pic>
              <p:nvPicPr>
                <p:cNvPr id="14" name="Freihand 13">
                  <a:extLst>
                    <a:ext uri="{FF2B5EF4-FFF2-40B4-BE49-F238E27FC236}">
                      <a16:creationId xmlns:a16="http://schemas.microsoft.com/office/drawing/2014/main" id="{9D2691E3-11BE-AA4A-2A3B-57EB84D55666}"/>
                    </a:ext>
                  </a:extLst>
                </p:cNvPr>
                <p:cNvPicPr/>
                <p:nvPr/>
              </p:nvPicPr>
              <p:blipFill>
                <a:blip r:embed="rId14"/>
                <a:stretch>
                  <a:fillRect/>
                </a:stretch>
              </p:blipFill>
              <p:spPr>
                <a:xfrm>
                  <a:off x="2250818" y="958222"/>
                  <a:ext cx="220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Freihand 14">
                  <a:extLst>
                    <a:ext uri="{FF2B5EF4-FFF2-40B4-BE49-F238E27FC236}">
                      <a16:creationId xmlns:a16="http://schemas.microsoft.com/office/drawing/2014/main" id="{FFE701F8-2ADD-65A1-420E-21E3F23DF867}"/>
                    </a:ext>
                  </a:extLst>
                </p14:cNvPr>
                <p14:cNvContentPartPr/>
                <p14:nvPr/>
              </p14:nvContentPartPr>
              <p14:xfrm>
                <a:off x="1945178" y="1150462"/>
                <a:ext cx="24480" cy="170280"/>
              </p14:xfrm>
            </p:contentPart>
          </mc:Choice>
          <mc:Fallback xmlns="">
            <p:pic>
              <p:nvPicPr>
                <p:cNvPr id="15" name="Freihand 14">
                  <a:extLst>
                    <a:ext uri="{FF2B5EF4-FFF2-40B4-BE49-F238E27FC236}">
                      <a16:creationId xmlns:a16="http://schemas.microsoft.com/office/drawing/2014/main" id="{FFE701F8-2ADD-65A1-420E-21E3F23DF867}"/>
                    </a:ext>
                  </a:extLst>
                </p:cNvPr>
                <p:cNvPicPr/>
                <p:nvPr/>
              </p:nvPicPr>
              <p:blipFill>
                <a:blip r:embed="rId16"/>
                <a:stretch>
                  <a:fillRect/>
                </a:stretch>
              </p:blipFill>
              <p:spPr>
                <a:xfrm>
                  <a:off x="1936178" y="1141822"/>
                  <a:ext cx="4212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6" name="Freihand 15">
                  <a:extLst>
                    <a:ext uri="{FF2B5EF4-FFF2-40B4-BE49-F238E27FC236}">
                      <a16:creationId xmlns:a16="http://schemas.microsoft.com/office/drawing/2014/main" id="{12EDCFFA-7023-DB31-E99A-F542B3FF5C0C}"/>
                    </a:ext>
                  </a:extLst>
                </p14:cNvPr>
                <p14:cNvContentPartPr/>
                <p14:nvPr/>
              </p14:nvContentPartPr>
              <p14:xfrm>
                <a:off x="1887218" y="1187902"/>
                <a:ext cx="189000" cy="189000"/>
              </p14:xfrm>
            </p:contentPart>
          </mc:Choice>
          <mc:Fallback xmlns="">
            <p:pic>
              <p:nvPicPr>
                <p:cNvPr id="16" name="Freihand 15">
                  <a:extLst>
                    <a:ext uri="{FF2B5EF4-FFF2-40B4-BE49-F238E27FC236}">
                      <a16:creationId xmlns:a16="http://schemas.microsoft.com/office/drawing/2014/main" id="{12EDCFFA-7023-DB31-E99A-F542B3FF5C0C}"/>
                    </a:ext>
                  </a:extLst>
                </p:cNvPr>
                <p:cNvPicPr/>
                <p:nvPr/>
              </p:nvPicPr>
              <p:blipFill>
                <a:blip r:embed="rId18"/>
                <a:stretch>
                  <a:fillRect/>
                </a:stretch>
              </p:blipFill>
              <p:spPr>
                <a:xfrm>
                  <a:off x="1878578" y="1179262"/>
                  <a:ext cx="20664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Freihand 16">
                  <a:extLst>
                    <a:ext uri="{FF2B5EF4-FFF2-40B4-BE49-F238E27FC236}">
                      <a16:creationId xmlns:a16="http://schemas.microsoft.com/office/drawing/2014/main" id="{D32A3250-1108-4DB5-E9BE-5F9F59F1E0AE}"/>
                    </a:ext>
                  </a:extLst>
                </p14:cNvPr>
                <p14:cNvContentPartPr/>
                <p14:nvPr/>
              </p14:nvContentPartPr>
              <p14:xfrm>
                <a:off x="1845458" y="1230742"/>
                <a:ext cx="191880" cy="231840"/>
              </p14:xfrm>
            </p:contentPart>
          </mc:Choice>
          <mc:Fallback xmlns="">
            <p:pic>
              <p:nvPicPr>
                <p:cNvPr id="17" name="Freihand 16">
                  <a:extLst>
                    <a:ext uri="{FF2B5EF4-FFF2-40B4-BE49-F238E27FC236}">
                      <a16:creationId xmlns:a16="http://schemas.microsoft.com/office/drawing/2014/main" id="{D32A3250-1108-4DB5-E9BE-5F9F59F1E0AE}"/>
                    </a:ext>
                  </a:extLst>
                </p:cNvPr>
                <p:cNvPicPr/>
                <p:nvPr/>
              </p:nvPicPr>
              <p:blipFill>
                <a:blip r:embed="rId20"/>
                <a:stretch>
                  <a:fillRect/>
                </a:stretch>
              </p:blipFill>
              <p:spPr>
                <a:xfrm>
                  <a:off x="1836818" y="1221742"/>
                  <a:ext cx="20952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8" name="Freihand 17">
                  <a:extLst>
                    <a:ext uri="{FF2B5EF4-FFF2-40B4-BE49-F238E27FC236}">
                      <a16:creationId xmlns:a16="http://schemas.microsoft.com/office/drawing/2014/main" id="{77296D8B-2D75-B2E4-F1D1-ED874BAA7A7F}"/>
                    </a:ext>
                  </a:extLst>
                </p14:cNvPr>
                <p14:cNvContentPartPr/>
                <p14:nvPr/>
              </p14:nvContentPartPr>
              <p14:xfrm>
                <a:off x="2389418" y="1168822"/>
                <a:ext cx="10080" cy="154800"/>
              </p14:xfrm>
            </p:contentPart>
          </mc:Choice>
          <mc:Fallback xmlns="">
            <p:pic>
              <p:nvPicPr>
                <p:cNvPr id="18" name="Freihand 17">
                  <a:extLst>
                    <a:ext uri="{FF2B5EF4-FFF2-40B4-BE49-F238E27FC236}">
                      <a16:creationId xmlns:a16="http://schemas.microsoft.com/office/drawing/2014/main" id="{77296D8B-2D75-B2E4-F1D1-ED874BAA7A7F}"/>
                    </a:ext>
                  </a:extLst>
                </p:cNvPr>
                <p:cNvPicPr/>
                <p:nvPr/>
              </p:nvPicPr>
              <p:blipFill>
                <a:blip r:embed="rId22"/>
                <a:stretch>
                  <a:fillRect/>
                </a:stretch>
              </p:blipFill>
              <p:spPr>
                <a:xfrm>
                  <a:off x="2380418" y="1159822"/>
                  <a:ext cx="2772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9" name="Freihand 18">
                  <a:extLst>
                    <a:ext uri="{FF2B5EF4-FFF2-40B4-BE49-F238E27FC236}">
                      <a16:creationId xmlns:a16="http://schemas.microsoft.com/office/drawing/2014/main" id="{AB8F2754-E4D0-9200-046E-A2BF63764F0E}"/>
                    </a:ext>
                  </a:extLst>
                </p14:cNvPr>
                <p14:cNvContentPartPr/>
                <p14:nvPr/>
              </p14:nvContentPartPr>
              <p14:xfrm>
                <a:off x="2281418" y="1189342"/>
                <a:ext cx="246600" cy="220680"/>
              </p14:xfrm>
            </p:contentPart>
          </mc:Choice>
          <mc:Fallback xmlns="">
            <p:pic>
              <p:nvPicPr>
                <p:cNvPr id="19" name="Freihand 18">
                  <a:extLst>
                    <a:ext uri="{FF2B5EF4-FFF2-40B4-BE49-F238E27FC236}">
                      <a16:creationId xmlns:a16="http://schemas.microsoft.com/office/drawing/2014/main" id="{AB8F2754-E4D0-9200-046E-A2BF63764F0E}"/>
                    </a:ext>
                  </a:extLst>
                </p:cNvPr>
                <p:cNvPicPr/>
                <p:nvPr/>
              </p:nvPicPr>
              <p:blipFill>
                <a:blip r:embed="rId24"/>
                <a:stretch>
                  <a:fillRect/>
                </a:stretch>
              </p:blipFill>
              <p:spPr>
                <a:xfrm>
                  <a:off x="2272778" y="1180702"/>
                  <a:ext cx="26424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Freihand 20">
                  <a:extLst>
                    <a:ext uri="{FF2B5EF4-FFF2-40B4-BE49-F238E27FC236}">
                      <a16:creationId xmlns:a16="http://schemas.microsoft.com/office/drawing/2014/main" id="{9A46464B-8DB7-C1DA-8C2F-54A882851D9C}"/>
                    </a:ext>
                  </a:extLst>
                </p14:cNvPr>
                <p14:cNvContentPartPr/>
                <p14:nvPr/>
              </p14:nvContentPartPr>
              <p14:xfrm>
                <a:off x="2269178" y="1232182"/>
                <a:ext cx="228960" cy="213120"/>
              </p14:xfrm>
            </p:contentPart>
          </mc:Choice>
          <mc:Fallback xmlns="">
            <p:pic>
              <p:nvPicPr>
                <p:cNvPr id="21" name="Freihand 20">
                  <a:extLst>
                    <a:ext uri="{FF2B5EF4-FFF2-40B4-BE49-F238E27FC236}">
                      <a16:creationId xmlns:a16="http://schemas.microsoft.com/office/drawing/2014/main" id="{9A46464B-8DB7-C1DA-8C2F-54A882851D9C}"/>
                    </a:ext>
                  </a:extLst>
                </p:cNvPr>
                <p:cNvPicPr/>
                <p:nvPr/>
              </p:nvPicPr>
              <p:blipFill>
                <a:blip r:embed="rId26"/>
                <a:stretch>
                  <a:fillRect/>
                </a:stretch>
              </p:blipFill>
              <p:spPr>
                <a:xfrm>
                  <a:off x="2260178" y="1223542"/>
                  <a:ext cx="24660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2" name="Freihand 21">
                  <a:extLst>
                    <a:ext uri="{FF2B5EF4-FFF2-40B4-BE49-F238E27FC236}">
                      <a16:creationId xmlns:a16="http://schemas.microsoft.com/office/drawing/2014/main" id="{4738860D-906C-4907-23EC-78795DE693C1}"/>
                    </a:ext>
                  </a:extLst>
                </p14:cNvPr>
                <p14:cNvContentPartPr/>
                <p14:nvPr/>
              </p14:nvContentPartPr>
              <p14:xfrm>
                <a:off x="2756618" y="1112302"/>
                <a:ext cx="28080" cy="144720"/>
              </p14:xfrm>
            </p:contentPart>
          </mc:Choice>
          <mc:Fallback xmlns="">
            <p:pic>
              <p:nvPicPr>
                <p:cNvPr id="22" name="Freihand 21">
                  <a:extLst>
                    <a:ext uri="{FF2B5EF4-FFF2-40B4-BE49-F238E27FC236}">
                      <a16:creationId xmlns:a16="http://schemas.microsoft.com/office/drawing/2014/main" id="{4738860D-906C-4907-23EC-78795DE693C1}"/>
                    </a:ext>
                  </a:extLst>
                </p:cNvPr>
                <p:cNvPicPr/>
                <p:nvPr/>
              </p:nvPicPr>
              <p:blipFill>
                <a:blip r:embed="rId28"/>
                <a:stretch>
                  <a:fillRect/>
                </a:stretch>
              </p:blipFill>
              <p:spPr>
                <a:xfrm>
                  <a:off x="2747978" y="1103662"/>
                  <a:ext cx="457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4" name="Freihand 23">
                  <a:extLst>
                    <a:ext uri="{FF2B5EF4-FFF2-40B4-BE49-F238E27FC236}">
                      <a16:creationId xmlns:a16="http://schemas.microsoft.com/office/drawing/2014/main" id="{5E5668E6-6620-A9D7-5D17-D72B63655D6E}"/>
                    </a:ext>
                  </a:extLst>
                </p14:cNvPr>
                <p14:cNvContentPartPr/>
                <p14:nvPr/>
              </p14:nvContentPartPr>
              <p14:xfrm>
                <a:off x="2644658" y="1185742"/>
                <a:ext cx="262080" cy="229320"/>
              </p14:xfrm>
            </p:contentPart>
          </mc:Choice>
          <mc:Fallback xmlns="">
            <p:pic>
              <p:nvPicPr>
                <p:cNvPr id="24" name="Freihand 23">
                  <a:extLst>
                    <a:ext uri="{FF2B5EF4-FFF2-40B4-BE49-F238E27FC236}">
                      <a16:creationId xmlns:a16="http://schemas.microsoft.com/office/drawing/2014/main" id="{5E5668E6-6620-A9D7-5D17-D72B63655D6E}"/>
                    </a:ext>
                  </a:extLst>
                </p:cNvPr>
                <p:cNvPicPr/>
                <p:nvPr/>
              </p:nvPicPr>
              <p:blipFill>
                <a:blip r:embed="rId30"/>
                <a:stretch>
                  <a:fillRect/>
                </a:stretch>
              </p:blipFill>
              <p:spPr>
                <a:xfrm>
                  <a:off x="2636018" y="1177102"/>
                  <a:ext cx="279720" cy="2469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Freihand 24">
                  <a:extLst>
                    <a:ext uri="{FF2B5EF4-FFF2-40B4-BE49-F238E27FC236}">
                      <a16:creationId xmlns:a16="http://schemas.microsoft.com/office/drawing/2014/main" id="{AF48B698-1B31-92E1-602A-9F6DFDEBD94C}"/>
                    </a:ext>
                  </a:extLst>
                </p14:cNvPr>
                <p14:cNvContentPartPr/>
                <p14:nvPr/>
              </p14:nvContentPartPr>
              <p14:xfrm>
                <a:off x="2676698" y="1227862"/>
                <a:ext cx="232560" cy="177120"/>
              </p14:xfrm>
            </p:contentPart>
          </mc:Choice>
          <mc:Fallback xmlns="">
            <p:pic>
              <p:nvPicPr>
                <p:cNvPr id="25" name="Freihand 24">
                  <a:extLst>
                    <a:ext uri="{FF2B5EF4-FFF2-40B4-BE49-F238E27FC236}">
                      <a16:creationId xmlns:a16="http://schemas.microsoft.com/office/drawing/2014/main" id="{AF48B698-1B31-92E1-602A-9F6DFDEBD94C}"/>
                    </a:ext>
                  </a:extLst>
                </p:cNvPr>
                <p:cNvPicPr/>
                <p:nvPr/>
              </p:nvPicPr>
              <p:blipFill>
                <a:blip r:embed="rId32"/>
                <a:stretch>
                  <a:fillRect/>
                </a:stretch>
              </p:blipFill>
              <p:spPr>
                <a:xfrm>
                  <a:off x="2668058" y="1219222"/>
                  <a:ext cx="250200" cy="19476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Freihand 25">
                  <a:extLst>
                    <a:ext uri="{FF2B5EF4-FFF2-40B4-BE49-F238E27FC236}">
                      <a16:creationId xmlns:a16="http://schemas.microsoft.com/office/drawing/2014/main" id="{7E9B8BD7-5378-75CA-3B03-5AD655616A42}"/>
                    </a:ext>
                  </a:extLst>
                </p14:cNvPr>
                <p14:cNvContentPartPr/>
                <p14:nvPr/>
              </p14:nvContentPartPr>
              <p14:xfrm>
                <a:off x="2665898" y="962902"/>
                <a:ext cx="203400" cy="204480"/>
              </p14:xfrm>
            </p:contentPart>
          </mc:Choice>
          <mc:Fallback xmlns="">
            <p:pic>
              <p:nvPicPr>
                <p:cNvPr id="26" name="Freihand 25">
                  <a:extLst>
                    <a:ext uri="{FF2B5EF4-FFF2-40B4-BE49-F238E27FC236}">
                      <a16:creationId xmlns:a16="http://schemas.microsoft.com/office/drawing/2014/main" id="{7E9B8BD7-5378-75CA-3B03-5AD655616A42}"/>
                    </a:ext>
                  </a:extLst>
                </p:cNvPr>
                <p:cNvPicPr/>
                <p:nvPr/>
              </p:nvPicPr>
              <p:blipFill>
                <a:blip r:embed="rId34"/>
                <a:stretch>
                  <a:fillRect/>
                </a:stretch>
              </p:blipFill>
              <p:spPr>
                <a:xfrm>
                  <a:off x="2656898" y="953902"/>
                  <a:ext cx="221040" cy="2221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8" name="Freihand 27">
                  <a:extLst>
                    <a:ext uri="{FF2B5EF4-FFF2-40B4-BE49-F238E27FC236}">
                      <a16:creationId xmlns:a16="http://schemas.microsoft.com/office/drawing/2014/main" id="{D505C8C3-F937-B867-3468-25436EBF60D0}"/>
                    </a:ext>
                  </a:extLst>
                </p14:cNvPr>
                <p14:cNvContentPartPr/>
                <p14:nvPr/>
              </p14:nvContentPartPr>
              <p14:xfrm>
                <a:off x="1211858" y="711622"/>
                <a:ext cx="2107080" cy="937440"/>
              </p14:xfrm>
            </p:contentPart>
          </mc:Choice>
          <mc:Fallback xmlns="">
            <p:pic>
              <p:nvPicPr>
                <p:cNvPr id="28" name="Freihand 27">
                  <a:extLst>
                    <a:ext uri="{FF2B5EF4-FFF2-40B4-BE49-F238E27FC236}">
                      <a16:creationId xmlns:a16="http://schemas.microsoft.com/office/drawing/2014/main" id="{D505C8C3-F937-B867-3468-25436EBF60D0}"/>
                    </a:ext>
                  </a:extLst>
                </p:cNvPr>
                <p:cNvPicPr/>
                <p:nvPr/>
              </p:nvPicPr>
              <p:blipFill>
                <a:blip r:embed="rId36"/>
                <a:stretch>
                  <a:fillRect/>
                </a:stretch>
              </p:blipFill>
              <p:spPr>
                <a:xfrm>
                  <a:off x="1202858" y="702982"/>
                  <a:ext cx="2124720" cy="9550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0" name="Freihand 29">
                  <a:extLst>
                    <a:ext uri="{FF2B5EF4-FFF2-40B4-BE49-F238E27FC236}">
                      <a16:creationId xmlns:a16="http://schemas.microsoft.com/office/drawing/2014/main" id="{C66B8420-83E3-12D0-E47D-3C2C0B529567}"/>
                    </a:ext>
                  </a:extLst>
                </p14:cNvPr>
                <p14:cNvContentPartPr/>
                <p14:nvPr/>
              </p14:nvContentPartPr>
              <p14:xfrm>
                <a:off x="2278538" y="687862"/>
                <a:ext cx="279000" cy="48960"/>
              </p14:xfrm>
            </p:contentPart>
          </mc:Choice>
          <mc:Fallback xmlns="">
            <p:pic>
              <p:nvPicPr>
                <p:cNvPr id="30" name="Freihand 29">
                  <a:extLst>
                    <a:ext uri="{FF2B5EF4-FFF2-40B4-BE49-F238E27FC236}">
                      <a16:creationId xmlns:a16="http://schemas.microsoft.com/office/drawing/2014/main" id="{C66B8420-83E3-12D0-E47D-3C2C0B529567}"/>
                    </a:ext>
                  </a:extLst>
                </p:cNvPr>
                <p:cNvPicPr/>
                <p:nvPr/>
              </p:nvPicPr>
              <p:blipFill>
                <a:blip r:embed="rId38"/>
                <a:stretch>
                  <a:fillRect/>
                </a:stretch>
              </p:blipFill>
              <p:spPr>
                <a:xfrm>
                  <a:off x="2269538" y="678862"/>
                  <a:ext cx="296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1" name="Freihand 30">
                  <a:extLst>
                    <a:ext uri="{FF2B5EF4-FFF2-40B4-BE49-F238E27FC236}">
                      <a16:creationId xmlns:a16="http://schemas.microsoft.com/office/drawing/2014/main" id="{C980932A-D263-0A0A-7D63-33528D0B6500}"/>
                    </a:ext>
                  </a:extLst>
                </p14:cNvPr>
                <p14:cNvContentPartPr/>
                <p14:nvPr/>
              </p14:nvContentPartPr>
              <p14:xfrm>
                <a:off x="1232018" y="756622"/>
                <a:ext cx="2324880" cy="863640"/>
              </p14:xfrm>
            </p:contentPart>
          </mc:Choice>
          <mc:Fallback xmlns="">
            <p:pic>
              <p:nvPicPr>
                <p:cNvPr id="31" name="Freihand 30">
                  <a:extLst>
                    <a:ext uri="{FF2B5EF4-FFF2-40B4-BE49-F238E27FC236}">
                      <a16:creationId xmlns:a16="http://schemas.microsoft.com/office/drawing/2014/main" id="{C980932A-D263-0A0A-7D63-33528D0B6500}"/>
                    </a:ext>
                  </a:extLst>
                </p:cNvPr>
                <p:cNvPicPr/>
                <p:nvPr/>
              </p:nvPicPr>
              <p:blipFill>
                <a:blip r:embed="rId40"/>
                <a:stretch>
                  <a:fillRect/>
                </a:stretch>
              </p:blipFill>
              <p:spPr>
                <a:xfrm>
                  <a:off x="1223018" y="747622"/>
                  <a:ext cx="2342520" cy="881280"/>
                </a:xfrm>
                <a:prstGeom prst="rect">
                  <a:avLst/>
                </a:prstGeom>
              </p:spPr>
            </p:pic>
          </mc:Fallback>
        </mc:AlternateContent>
      </p:grpSp>
    </p:spTree>
    <p:extLst>
      <p:ext uri="{BB962C8B-B14F-4D97-AF65-F5344CB8AC3E}">
        <p14:creationId xmlns:p14="http://schemas.microsoft.com/office/powerpoint/2010/main" val="304788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Bestimmung der Inflationsrate</a:t>
            </a:r>
          </a:p>
        </p:txBody>
      </p:sp>
      <p:sp>
        <p:nvSpPr>
          <p:cNvPr id="7" name="Text Box 3"/>
          <p:cNvSpPr txBox="1">
            <a:spLocks noChangeArrowheads="1"/>
          </p:cNvSpPr>
          <p:nvPr/>
        </p:nvSpPr>
        <p:spPr bwMode="auto">
          <a:xfrm>
            <a:off x="275035" y="1126223"/>
            <a:ext cx="8937326" cy="29694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AutoNum type="arabicPeriod" startAt="4"/>
            </a:pPr>
            <a:r>
              <a:rPr lang="de-DE" altLang="de-DE" sz="2540" dirty="0">
                <a:solidFill>
                  <a:srgbClr val="000000"/>
                </a:solidFill>
              </a:rPr>
              <a:t>Auswahl eines Basisjahrs:</a:t>
            </a:r>
          </a:p>
          <a:p>
            <a:pPr marL="881390" lvl="1" indent="-466618" eaLnBrk="1" hangingPunct="1">
              <a:buClrTx/>
              <a:buFont typeface="Symbol" panose="05050102010706020507" pitchFamily="18" charset="2"/>
              <a:buChar char="-"/>
            </a:pPr>
            <a:r>
              <a:rPr lang="de-DE" altLang="de-DE" sz="2540" dirty="0">
                <a:solidFill>
                  <a:srgbClr val="000000"/>
                </a:solidFill>
              </a:rPr>
              <a:t>Bestimmung eines Basisjahrs, welches auf 100 gesetzt wird.</a:t>
            </a:r>
          </a:p>
          <a:p>
            <a:pPr marL="881390" lvl="1" indent="-466618" eaLnBrk="1" hangingPunct="1">
              <a:buClrTx/>
              <a:buFont typeface="Symbol" panose="05050102010706020507" pitchFamily="18" charset="2"/>
              <a:buChar char="-"/>
            </a:pPr>
            <a:r>
              <a:rPr lang="de-DE" altLang="de-DE" sz="2540" dirty="0">
                <a:solidFill>
                  <a:srgbClr val="000000"/>
                </a:solidFill>
              </a:rPr>
              <a:t>Den Index des Jahres t erhält man, indem man den Preis Warenkorbs zum Zeitpunkt t durch den Preis des Warenkorbs des Basisjahres teilt und anschließend mit 100 multipliziert</a:t>
            </a:r>
          </a:p>
        </p:txBody>
      </p:sp>
      <p:sp>
        <p:nvSpPr>
          <p:cNvPr id="4" name="Text Box 3"/>
          <p:cNvSpPr txBox="1">
            <a:spLocks noChangeArrowheads="1"/>
          </p:cNvSpPr>
          <p:nvPr/>
        </p:nvSpPr>
        <p:spPr bwMode="auto">
          <a:xfrm>
            <a:off x="153663" y="3742574"/>
            <a:ext cx="8603154" cy="21161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66618" indent="-466618" eaLnBrk="1" hangingPunct="1">
              <a:buClrTx/>
              <a:buFont typeface="Symbol" panose="05050102010706020507" pitchFamily="18" charset="2"/>
              <a:buChar char="-"/>
            </a:pPr>
            <a:endParaRPr lang="de-DE" altLang="de-DE" sz="2540" dirty="0">
              <a:solidFill>
                <a:srgbClr val="000000"/>
              </a:solidFill>
            </a:endParaRPr>
          </a:p>
          <a:p>
            <a:pPr marL="466618" indent="-466618" eaLnBrk="1" hangingPunct="1">
              <a:buClrTx/>
              <a:buFont typeface="+mj-lt"/>
              <a:buAutoNum type="arabicPeriod" startAt="5"/>
            </a:pPr>
            <a:r>
              <a:rPr lang="de-DE" altLang="de-DE" sz="2540" dirty="0">
                <a:solidFill>
                  <a:srgbClr val="000000"/>
                </a:solidFill>
              </a:rPr>
              <a:t>Bestimmung der Inflationsrate:</a:t>
            </a:r>
          </a:p>
          <a:p>
            <a:pPr marL="881390" lvl="1" indent="-466618" eaLnBrk="1" hangingPunct="1">
              <a:buClrTx/>
              <a:buFont typeface="Symbol" panose="05050102010706020507" pitchFamily="18" charset="2"/>
              <a:buChar char="-"/>
            </a:pPr>
            <a:r>
              <a:rPr lang="de-DE" altLang="de-DE" sz="2540" dirty="0">
                <a:solidFill>
                  <a:srgbClr val="000000"/>
                </a:solidFill>
              </a:rPr>
              <a:t>Die Inflationsrate erhält man, indem man die jährliche Veränderungsrate des Preisindex bestimmt</a:t>
            </a:r>
          </a:p>
        </p:txBody>
      </p:sp>
      <p:sp>
        <p:nvSpPr>
          <p:cNvPr id="5" name="Rechteck 4">
            <a:extLst>
              <a:ext uri="{FF2B5EF4-FFF2-40B4-BE49-F238E27FC236}">
                <a16:creationId xmlns:a16="http://schemas.microsoft.com/office/drawing/2014/main" id="{B76EFB7D-061F-48B6-A0EA-7D5AD98D9EC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96328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938116" y="0"/>
            <a:ext cx="7761950" cy="744941"/>
          </a:xfrm>
          <a:prstGeom prst="rect">
            <a:avLst/>
          </a:prstGeom>
          <a:noFill/>
          <a:ln>
            <a:noFill/>
          </a:ln>
        </p:spPr>
        <p:txBody>
          <a:bodyPr lIns="81646" tIns="40823" rIns="81646" bIns="40823" anchor="ctr" anchorCtr="1"/>
          <a:lstStyle/>
          <a:p>
            <a:r>
              <a:rPr lang="de-DE" sz="3266" b="1" dirty="0"/>
              <a:t>Verbraucherpreisindex (VPI)</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23409" y="719556"/>
                <a:ext cx="8937326" cy="4360177"/>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Der Verbraucherpreisindex berechnet sich aus einem "Warenkorb", der sämtliche von privaten Haushalten in Deutschland gekaufte Waren und Dienstleistungen repräsentiert. Jedem der in dem Warenkorb enthaltenen Güter wird gemäß seiner Bedeutung für die privaten Haushalte ein Gewicht zugeordnet. Formal berechnet sich der VPI damit als das gewichtete arithmetische Mittel aus den Preisen der im Warenkorb enthaltenen Güter und den zugeordneten Gewichten:</a:t>
                </a:r>
              </a:p>
              <a:p>
                <a:pPr eaLnBrk="1" hangingPunct="1">
                  <a:buClrTx/>
                </a:pPr>
                <a:endParaRPr lang="de-DE" altLang="de-DE" sz="2540" dirty="0">
                  <a:solidFill>
                    <a:srgbClr val="000000"/>
                  </a:solidFill>
                </a:endParaRPr>
              </a:p>
              <a:p>
                <a:pPr eaLnBrk="1" hangingPunct="1">
                  <a:buClrTx/>
                </a:pPr>
                <a14:m>
                  <m:oMath xmlns:m="http://schemas.openxmlformats.org/officeDocument/2006/math">
                    <m:r>
                      <a:rPr lang="de-DE" altLang="de-DE" sz="2540" b="0" i="1" smtClean="0">
                        <a:solidFill>
                          <a:srgbClr val="000000"/>
                        </a:solidFill>
                        <a:latin typeface="Cambria Math" panose="02040503050406030204" pitchFamily="18" charset="0"/>
                      </a:rPr>
                      <m:t>𝑉𝑃𝐼</m:t>
                    </m:r>
                    <m:r>
                      <a:rPr lang="de-DE" altLang="de-DE" sz="2540" b="0" i="1" smtClean="0">
                        <a:solidFill>
                          <a:srgbClr val="000000"/>
                        </a:solidFill>
                        <a:latin typeface="Cambria Math" panose="02040503050406030204" pitchFamily="18" charset="0"/>
                      </a:rPr>
                      <m:t>=</m:t>
                    </m:r>
                    <m:nary>
                      <m:naryPr>
                        <m:chr m:val="∑"/>
                        <m:ctrlPr>
                          <a:rPr lang="de-DE" altLang="de-DE" sz="2540" b="0" i="1" smtClean="0">
                            <a:solidFill>
                              <a:srgbClr val="000000"/>
                            </a:solidFill>
                            <a:latin typeface="Cambria Math" panose="02040503050406030204" pitchFamily="18" charset="0"/>
                          </a:rPr>
                        </m:ctrlPr>
                      </m:naryPr>
                      <m:sub>
                        <m:r>
                          <m:rPr>
                            <m:brk m:alnAt="23"/>
                          </m:rPr>
                          <a:rPr lang="de-DE" altLang="de-DE" sz="2540" b="0" i="1" smtClean="0">
                            <a:solidFill>
                              <a:srgbClr val="000000"/>
                            </a:solidFill>
                            <a:latin typeface="Cambria Math" panose="02040503050406030204" pitchFamily="18" charset="0"/>
                          </a:rPr>
                          <m:t>𝑖</m:t>
                        </m:r>
                        <m:r>
                          <a:rPr lang="de-DE" altLang="de-DE" sz="2540" b="0" i="1" smtClean="0">
                            <a:solidFill>
                              <a:srgbClr val="000000"/>
                            </a:solidFill>
                            <a:latin typeface="Cambria Math" panose="02040503050406030204" pitchFamily="18" charset="0"/>
                          </a:rPr>
                          <m:t>=1</m:t>
                        </m:r>
                      </m:sub>
                      <m:sup>
                        <m:r>
                          <a:rPr lang="de-DE" altLang="de-DE" sz="2540" b="0" i="1" smtClean="0">
                            <a:solidFill>
                              <a:srgbClr val="000000"/>
                            </a:solidFill>
                            <a:latin typeface="Cambria Math" panose="02040503050406030204" pitchFamily="18" charset="0"/>
                          </a:rPr>
                          <m:t>𝑛</m:t>
                        </m:r>
                      </m:sup>
                      <m:e>
                        <m:sSub>
                          <m:sSubPr>
                            <m:ctrlPr>
                              <a:rPr lang="de-DE" altLang="de-DE" sz="2540" b="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𝑔</m:t>
                            </m:r>
                          </m:e>
                          <m:sub>
                            <m:r>
                              <a:rPr lang="de-DE" altLang="de-DE" sz="2540" b="0" i="1" smtClean="0">
                                <a:solidFill>
                                  <a:srgbClr val="000000"/>
                                </a:solidFill>
                                <a:latin typeface="Cambria Math" panose="02040503050406030204" pitchFamily="18" charset="0"/>
                              </a:rPr>
                              <m:t>𝑖</m:t>
                            </m:r>
                          </m:sub>
                        </m:sSub>
                        <m:r>
                          <a:rPr lang="de-DE" altLang="de-DE" sz="2540" b="0" i="1" smtClean="0">
                            <a:solidFill>
                              <a:srgbClr val="000000"/>
                            </a:solidFill>
                            <a:latin typeface="Cambria Math" panose="02040503050406030204" pitchFamily="18" charset="0"/>
                            <a:ea typeface="Cambria Math" panose="02040503050406030204" pitchFamily="18" charset="0"/>
                          </a:rPr>
                          <m:t>∙</m:t>
                        </m:r>
                        <m:sSub>
                          <m:sSubPr>
                            <m:ctrlPr>
                              <a:rPr lang="de-DE" altLang="de-DE" sz="2540" i="1">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e>
                    </m:nary>
                  </m:oMath>
                </a14:m>
                <a:r>
                  <a:rPr lang="de-DE" altLang="de-DE" sz="2540" dirty="0">
                    <a:solidFill>
                      <a:srgbClr val="000000"/>
                    </a:solidFill>
                  </a:rPr>
                  <a:t>	</a:t>
                </a:r>
                <a14:m>
                  <m:oMath xmlns:m="http://schemas.openxmlformats.org/officeDocument/2006/math">
                    <m:sSub>
                      <m:sSubPr>
                        <m:ctrlPr>
                          <a:rPr lang="de-DE" altLang="de-DE" sz="2540" i="1">
                            <a:solidFill>
                              <a:srgbClr val="000000"/>
                            </a:solidFill>
                            <a:latin typeface="Cambria Math" panose="02040503050406030204" pitchFamily="18" charset="0"/>
                          </a:rPr>
                        </m:ctrlPr>
                      </m:sSubPr>
                      <m:e>
                        <m:r>
                          <a:rPr lang="de-DE" altLang="de-DE" sz="2540" i="1">
                            <a:solidFill>
                              <a:srgbClr val="000000"/>
                            </a:solidFill>
                            <a:latin typeface="Cambria Math" panose="02040503050406030204" pitchFamily="18" charset="0"/>
                          </a:rPr>
                          <m:t>𝑔</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Gewicht des i-</a:t>
                </a:r>
                <a:r>
                  <a:rPr lang="de-DE" altLang="de-DE" sz="2540" dirty="0" err="1">
                    <a:solidFill>
                      <a:srgbClr val="000000"/>
                    </a:solidFill>
                  </a:rPr>
                  <a:t>ten</a:t>
                </a:r>
                <a:r>
                  <a:rPr lang="de-DE" altLang="de-DE" sz="2540" dirty="0">
                    <a:solidFill>
                      <a:srgbClr val="000000"/>
                    </a:solidFill>
                  </a:rPr>
                  <a:t> Gutes</a:t>
                </a:r>
              </a:p>
              <a:p>
                <a:pPr eaLnBrk="1" hangingPunct="1">
                  <a:buClrTx/>
                </a:pPr>
                <a:r>
                  <a:rPr lang="de-DE" altLang="de-DE" sz="2540" dirty="0">
                    <a:solidFill>
                      <a:srgbClr val="000000"/>
                    </a:solidFill>
                  </a:rPr>
                  <a:t>                                 </a:t>
                </a:r>
                <a14:m>
                  <m:oMath xmlns:m="http://schemas.openxmlformats.org/officeDocument/2006/math">
                    <m:sSub>
                      <m:sSubPr>
                        <m:ctrlPr>
                          <a:rPr lang="de-DE" altLang="de-DE" sz="2540" i="1" smtClean="0">
                            <a:solidFill>
                              <a:srgbClr val="000000"/>
                            </a:solidFill>
                            <a:latin typeface="Cambria Math" panose="02040503050406030204" pitchFamily="18" charset="0"/>
                          </a:rPr>
                        </m:ctrlPr>
                      </m:sSubPr>
                      <m:e>
                        <m:r>
                          <a:rPr lang="de-DE" altLang="de-DE" sz="2540" b="0" i="1" smtClean="0">
                            <a:solidFill>
                              <a:srgbClr val="000000"/>
                            </a:solidFill>
                            <a:latin typeface="Cambria Math" panose="02040503050406030204" pitchFamily="18" charset="0"/>
                          </a:rPr>
                          <m:t>𝑝</m:t>
                        </m:r>
                      </m:e>
                      <m:sub>
                        <m:r>
                          <a:rPr lang="de-DE" altLang="de-DE" sz="2540" i="1">
                            <a:solidFill>
                              <a:srgbClr val="000000"/>
                            </a:solidFill>
                            <a:latin typeface="Cambria Math" panose="02040503050406030204" pitchFamily="18" charset="0"/>
                          </a:rPr>
                          <m:t>𝑖</m:t>
                        </m:r>
                      </m:sub>
                    </m:sSub>
                  </m:oMath>
                </a14:m>
                <a:r>
                  <a:rPr lang="de-DE" altLang="de-DE" sz="2540" dirty="0">
                    <a:solidFill>
                      <a:srgbClr val="000000"/>
                    </a:solidFill>
                  </a:rPr>
                  <a:t>: Preis des i-</a:t>
                </a:r>
                <a:r>
                  <a:rPr lang="de-DE" altLang="de-DE" sz="2540" dirty="0" err="1">
                    <a:solidFill>
                      <a:srgbClr val="000000"/>
                    </a:solidFill>
                  </a:rPr>
                  <a:t>ten</a:t>
                </a:r>
                <a:r>
                  <a:rPr lang="de-DE" altLang="de-DE" sz="2540" dirty="0">
                    <a:solidFill>
                      <a:srgbClr val="000000"/>
                    </a:solidFill>
                  </a:rPr>
                  <a:t> Gutes</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23409" y="719556"/>
                <a:ext cx="8937326" cy="4360177"/>
              </a:xfrm>
              <a:prstGeom prst="rect">
                <a:avLst/>
              </a:prstGeom>
              <a:blipFill>
                <a:blip r:embed="rId3"/>
                <a:stretch>
                  <a:fillRect l="-1296" t="-1399" r="-1296" b="-3217"/>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5" name="Text Box 3"/>
          <p:cNvSpPr txBox="1">
            <a:spLocks noChangeArrowheads="1"/>
          </p:cNvSpPr>
          <p:nvPr/>
        </p:nvSpPr>
        <p:spPr bwMode="auto">
          <a:xfrm>
            <a:off x="332565" y="5856930"/>
            <a:ext cx="7840279" cy="556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hlinkClick r:id="rId4"/>
              </a:rPr>
              <a:t>Ausführliche Beschreibung des statistischen Bundesamtes</a:t>
            </a:r>
            <a:endParaRPr lang="de-DE" altLang="de-DE" sz="2540" dirty="0">
              <a:solidFill>
                <a:srgbClr val="000000"/>
              </a:solidFill>
            </a:endParaRPr>
          </a:p>
        </p:txBody>
      </p:sp>
      <p:sp>
        <p:nvSpPr>
          <p:cNvPr id="9" name="Rechteck 8">
            <a:extLst>
              <a:ext uri="{FF2B5EF4-FFF2-40B4-BE49-F238E27FC236}">
                <a16:creationId xmlns:a16="http://schemas.microsoft.com/office/drawing/2014/main" id="{6816EF6D-9778-4799-B681-BF201C230D0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4200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Inflationsrate</a:t>
            </a:r>
          </a:p>
        </p:txBody>
      </p:sp>
      <mc:AlternateContent xmlns:mc="http://schemas.openxmlformats.org/markup-compatibility/2006" xmlns:a14="http://schemas.microsoft.com/office/drawing/2010/main">
        <mc:Choice Requires="a14">
          <p:sp>
            <p:nvSpPr>
              <p:cNvPr id="7" name="Text Box 3"/>
              <p:cNvSpPr txBox="1">
                <a:spLocks noChangeArrowheads="1"/>
              </p:cNvSpPr>
              <p:nvPr/>
            </p:nvSpPr>
            <p:spPr bwMode="auto">
              <a:xfrm>
                <a:off x="188505" y="1964379"/>
                <a:ext cx="8603154" cy="2576092"/>
              </a:xfrm>
              <a:prstGeom prst="rect">
                <a:avLst/>
              </a:prstGeom>
              <a:noFill/>
              <a:ln>
                <a:noFill/>
              </a:ln>
              <a:effectLst/>
              <a:extLst>
                <a:ext uri="{909E8E84-426E-40DD-AFC4-6F175D3DCCD1}">
                  <a14:hiddenFill>
                    <a:solidFill>
                      <a:srgbClr val="FFFFFF"/>
                    </a:solidFill>
                  </a14:hiddenFill>
                </a:ext>
                <a:ext uri="{91240B29-F687-4F45-9708-019B960494DF}">
                  <a14:hiddenLine w="9525">
                    <a:solidFill>
                      <a:srgbClr val="808080"/>
                    </a:solidFill>
                    <a:round/>
                    <a:headEnd/>
                    <a:tailEnd/>
                  </a14:hiddenLine>
                </a:ext>
                <a:ext uri="{AF507438-7753-43E0-B8FC-AC1667EBCBE1}">
                  <a14:hiddenEffects>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540" dirty="0">
                    <a:solidFill>
                      <a:srgbClr val="000000"/>
                    </a:solidFill>
                  </a:rPr>
                  <a:t>Die Inflationsrate berechnet sich als die relative Veränderung des Verbraucherpreisindex gegenüber dem Vorjahr:</a:t>
                </a:r>
              </a:p>
              <a:p>
                <a:pPr eaLnBrk="1" hangingPunct="1">
                  <a:buClrTx/>
                </a:pPr>
                <a:endParaRPr lang="de-DE" altLang="de-DE" sz="2540" dirty="0">
                  <a:solidFill>
                    <a:srgbClr val="000000"/>
                  </a:solidFill>
                </a:endParaRPr>
              </a:p>
              <a:p>
                <a:pPr eaLnBrk="1" hangingPunct="1">
                  <a:buClrTx/>
                </a:pPr>
                <a14:m>
                  <m:oMath xmlns:m="http://schemas.openxmlformats.org/officeDocument/2006/math">
                    <m:r>
                      <m:rPr>
                        <m:sty m:val="p"/>
                      </m:rPr>
                      <a:rPr lang="de-DE" altLang="de-DE" sz="2540" b="0" i="0">
                        <a:solidFill>
                          <a:srgbClr val="000000"/>
                        </a:solidFill>
                        <a:latin typeface="Cambria Math" panose="02040503050406030204" pitchFamily="18" charset="0"/>
                      </a:rPr>
                      <m:t>Inflation</m:t>
                    </m:r>
                    <m:d>
                      <m:dPr>
                        <m:ctrlPr>
                          <a:rPr lang="de-DE" altLang="de-DE" sz="2540" b="0" i="1">
                            <a:solidFill>
                              <a:srgbClr val="000000"/>
                            </a:solidFill>
                            <a:latin typeface="Cambria Math" panose="02040503050406030204" pitchFamily="18" charset="0"/>
                          </a:rPr>
                        </m:ctrlPr>
                      </m:dPr>
                      <m:e>
                        <m:r>
                          <a:rPr lang="de-DE" altLang="de-DE" sz="2540" i="1">
                            <a:solidFill>
                              <a:srgbClr val="000000"/>
                            </a:solidFill>
                            <a:latin typeface="Cambria Math" panose="02040503050406030204" pitchFamily="18" charset="0"/>
                          </a:rPr>
                          <m:t>𝑡</m:t>
                        </m:r>
                      </m:e>
                    </m:d>
                    <m:r>
                      <a:rPr lang="de-DE" altLang="de-DE" sz="2540" b="0" i="1" smtClean="0">
                        <a:solidFill>
                          <a:srgbClr val="000000"/>
                        </a:solidFill>
                        <a:latin typeface="Cambria Math" panose="02040503050406030204" pitchFamily="18" charset="0"/>
                      </a:rPr>
                      <m:t>=</m:t>
                    </m:r>
                    <m:f>
                      <m:fPr>
                        <m:ctrlPr>
                          <a:rPr lang="de-DE" altLang="de-DE" sz="2540" b="0" i="1" smtClean="0">
                            <a:solidFill>
                              <a:srgbClr val="000000"/>
                            </a:solidFill>
                            <a:latin typeface="Cambria Math" panose="02040503050406030204" pitchFamily="18" charset="0"/>
                          </a:rPr>
                        </m:ctrlPr>
                      </m:fPr>
                      <m:num>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 </m:t>
                        </m:r>
                      </m:num>
                      <m:den>
                        <m:r>
                          <a:rPr lang="de-DE" altLang="de-DE" sz="2540" i="1">
                            <a:solidFill>
                              <a:srgbClr val="000000"/>
                            </a:solidFill>
                            <a:latin typeface="Cambria Math" panose="02040503050406030204" pitchFamily="18" charset="0"/>
                          </a:rPr>
                          <m:t>𝑉𝑃𝐼</m:t>
                        </m:r>
                        <m:r>
                          <a:rPr lang="de-DE" altLang="de-DE" sz="2540" i="1">
                            <a:solidFill>
                              <a:srgbClr val="000000"/>
                            </a:solidFill>
                            <a:latin typeface="Cambria Math" panose="02040503050406030204" pitchFamily="18" charset="0"/>
                          </a:rPr>
                          <m:t>(</m:t>
                        </m:r>
                        <m:r>
                          <a:rPr lang="de-DE" altLang="de-DE" sz="2540" i="1">
                            <a:solidFill>
                              <a:srgbClr val="000000"/>
                            </a:solidFill>
                            <a:latin typeface="Cambria Math" panose="02040503050406030204" pitchFamily="18" charset="0"/>
                          </a:rPr>
                          <m:t>𝑡</m:t>
                        </m:r>
                        <m:r>
                          <a:rPr lang="de-DE" altLang="de-DE" sz="2540" i="1">
                            <a:solidFill>
                              <a:srgbClr val="000000"/>
                            </a:solidFill>
                            <a:latin typeface="Cambria Math" panose="02040503050406030204" pitchFamily="18" charset="0"/>
                          </a:rPr>
                          <m:t>−1)</m:t>
                        </m:r>
                      </m:den>
                    </m:f>
                  </m:oMath>
                </a14:m>
                <a:r>
                  <a:rPr lang="de-DE" altLang="de-DE" sz="2540" dirty="0">
                    <a:solidFill>
                      <a:srgbClr val="000000"/>
                    </a:solidFill>
                  </a:rPr>
                  <a:t> 		t: Zeitindex </a:t>
                </a:r>
              </a:p>
            </p:txBody>
          </p:sp>
        </mc:Choice>
        <mc:Fallback xmlns="">
          <p:sp>
            <p:nvSpPr>
              <p:cNvPr id="7" name="Text Box 3"/>
              <p:cNvSpPr txBox="1">
                <a:spLocks noRot="1" noChangeAspect="1" noMove="1" noResize="1" noEditPoints="1" noAdjustHandles="1" noChangeArrowheads="1" noChangeShapeType="1" noTextEdit="1"/>
              </p:cNvSpPr>
              <p:nvPr/>
            </p:nvSpPr>
            <p:spPr bwMode="auto">
              <a:xfrm>
                <a:off x="188505" y="1964379"/>
                <a:ext cx="8603154" cy="2576092"/>
              </a:xfrm>
              <a:prstGeom prst="rect">
                <a:avLst/>
              </a:prstGeom>
              <a:blipFill>
                <a:blip r:embed="rId3"/>
                <a:stretch>
                  <a:fillRect l="-1347" t="-2364" r="-1843"/>
                </a:stretch>
              </a:blip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de-DE">
                    <a:noFill/>
                  </a:rPr>
                  <a:t> </a:t>
                </a:r>
              </a:p>
            </p:txBody>
          </p:sp>
        </mc:Fallback>
      </mc:AlternateContent>
      <p:sp>
        <p:nvSpPr>
          <p:cNvPr id="8" name="Rechteck 7">
            <a:extLst>
              <a:ext uri="{FF2B5EF4-FFF2-40B4-BE49-F238E27FC236}">
                <a16:creationId xmlns:a16="http://schemas.microsoft.com/office/drawing/2014/main" id="{7968BB03-7437-4301-9973-364D08D1737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644312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0420647" y="0"/>
            <a:ext cx="1771353" cy="744941"/>
          </a:xfrm>
          <a:prstGeom prst="rect">
            <a:avLst/>
          </a:prstGeom>
          <a:noFill/>
          <a:ln>
            <a:noFill/>
          </a:ln>
        </p:spPr>
        <p:txBody>
          <a:bodyPr lIns="81646" tIns="40823" rIns="81646" bIns="40823" anchor="ctr" anchorCtr="1"/>
          <a:lstStyle/>
          <a:p>
            <a:r>
              <a:rPr lang="de-DE" sz="3266" b="1" dirty="0"/>
              <a:t>Beispiel</a:t>
            </a:r>
          </a:p>
        </p:txBody>
      </p:sp>
      <p:graphicFrame>
        <p:nvGraphicFramePr>
          <p:cNvPr id="2" name="Objekt 1"/>
          <p:cNvGraphicFramePr>
            <a:graphicFrameLocks noChangeAspect="1"/>
          </p:cNvGraphicFramePr>
          <p:nvPr/>
        </p:nvGraphicFramePr>
        <p:xfrm>
          <a:off x="668338" y="949325"/>
          <a:ext cx="10672762" cy="4067175"/>
        </p:xfrm>
        <a:graphic>
          <a:graphicData uri="http://schemas.openxmlformats.org/presentationml/2006/ole">
            <mc:AlternateContent xmlns:mc="http://schemas.openxmlformats.org/markup-compatibility/2006">
              <mc:Choice xmlns:v="urn:schemas-microsoft-com:vml" Requires="v">
                <p:oleObj name="Arbeitsblatt" r:id="rId3" imgW="6100707" imgH="2324056" progId="Excel.Sheet.12">
                  <p:embed/>
                </p:oleObj>
              </mc:Choice>
              <mc:Fallback>
                <p:oleObj name="Arbeitsblatt" r:id="rId3" imgW="6100707" imgH="2324056" progId="Excel.Sheet.12">
                  <p:embed/>
                  <p:pic>
                    <p:nvPicPr>
                      <p:cNvPr id="2" name="Objekt 1"/>
                      <p:cNvPicPr/>
                      <p:nvPr/>
                    </p:nvPicPr>
                    <p:blipFill>
                      <a:blip r:embed="rId4"/>
                      <a:stretch>
                        <a:fillRect/>
                      </a:stretch>
                    </p:blipFill>
                    <p:spPr>
                      <a:xfrm>
                        <a:off x="668338" y="949325"/>
                        <a:ext cx="10672762" cy="4067175"/>
                      </a:xfrm>
                      <a:prstGeom prst="rect">
                        <a:avLst/>
                      </a:prstGeom>
                    </p:spPr>
                  </p:pic>
                </p:oleObj>
              </mc:Fallback>
            </mc:AlternateContent>
          </a:graphicData>
        </a:graphic>
      </p:graphicFrame>
      <p:sp>
        <p:nvSpPr>
          <p:cNvPr id="4" name="Rechteck 3">
            <a:extLst>
              <a:ext uri="{FF2B5EF4-FFF2-40B4-BE49-F238E27FC236}">
                <a16:creationId xmlns:a16="http://schemas.microsoft.com/office/drawing/2014/main" id="{1435915A-4340-428F-BD2D-5B937473C4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D45B1398-8D27-46AE-83F5-0DF1ED6E004B}"/>
              </a:ext>
            </a:extLst>
          </p:cNvPr>
          <p:cNvSpPr txBox="1">
            <a:spLocks noChangeArrowheads="1"/>
          </p:cNvSpPr>
          <p:nvPr/>
        </p:nvSpPr>
        <p:spPr bwMode="auto">
          <a:xfrm>
            <a:off x="109644" y="52791"/>
            <a:ext cx="9588905" cy="6393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800" dirty="0">
                <a:solidFill>
                  <a:srgbClr val="000000"/>
                </a:solidFill>
              </a:rPr>
              <a:t>Berechnen Sie den Preisindex 2017 – 2019 (2017=100)</a:t>
            </a:r>
          </a:p>
          <a:p>
            <a:pPr eaLnBrk="1" hangingPunct="1">
              <a:buClrTx/>
            </a:pPr>
            <a:r>
              <a:rPr lang="de-DE" altLang="de-DE" sz="1800" dirty="0">
                <a:solidFill>
                  <a:srgbClr val="000000"/>
                </a:solidFill>
              </a:rPr>
              <a:t>die Inflationsraten 2018 und 2019, sowie die durchschnittliche Inflationsrate zwischen 2017 – 2019.</a:t>
            </a:r>
          </a:p>
        </p:txBody>
      </p:sp>
    </p:spTree>
    <p:extLst>
      <p:ext uri="{BB962C8B-B14F-4D97-AF65-F5344CB8AC3E}">
        <p14:creationId xmlns:p14="http://schemas.microsoft.com/office/powerpoint/2010/main" val="1098954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Verschiedene Preisindices</a:t>
            </a:r>
          </a:p>
        </p:txBody>
      </p:sp>
      <p:sp>
        <p:nvSpPr>
          <p:cNvPr id="145412" name="Text Box 3"/>
          <p:cNvSpPr txBox="1">
            <a:spLocks noChangeArrowheads="1"/>
          </p:cNvSpPr>
          <p:nvPr/>
        </p:nvSpPr>
        <p:spPr bwMode="auto">
          <a:xfrm>
            <a:off x="1908176" y="1223963"/>
            <a:ext cx="8456613" cy="558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de-DE"/>
          </a:p>
        </p:txBody>
      </p:sp>
      <p:sp>
        <p:nvSpPr>
          <p:cNvPr id="145413" name="Text Box 4"/>
          <p:cNvSpPr txBox="1">
            <a:spLocks noChangeArrowheads="1"/>
          </p:cNvSpPr>
          <p:nvPr/>
        </p:nvSpPr>
        <p:spPr bwMode="auto">
          <a:xfrm>
            <a:off x="87607" y="637013"/>
            <a:ext cx="12166448" cy="313932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DE" dirty="0"/>
              <a:t>Verbraucherpreisindex → gängiger Inflationsbegriff, relevant für die privaten  Konsumentscheidungen</a:t>
            </a:r>
          </a:p>
          <a:p>
            <a:endParaRPr lang="de-DE" dirty="0"/>
          </a:p>
          <a:p>
            <a:r>
              <a:rPr lang="de-DE" dirty="0"/>
              <a:t>BIP-</a:t>
            </a:r>
            <a:r>
              <a:rPr lang="de-DE" dirty="0" err="1"/>
              <a:t>Deflator</a:t>
            </a:r>
            <a:r>
              <a:rPr lang="de-DE" dirty="0"/>
              <a:t> → Index der gesamtwirtschaftlichen Produktion, Verteilungsspielraum für Lohnverhandlungen</a:t>
            </a:r>
          </a:p>
          <a:p>
            <a:endParaRPr lang="de-DE" dirty="0"/>
          </a:p>
          <a:p>
            <a:endParaRPr lang="de-DE" dirty="0"/>
          </a:p>
          <a:p>
            <a:r>
              <a:rPr lang="de-DE" dirty="0"/>
              <a:t>Außenhandelspreise → Indices für die Güterein- und –ausfuhr</a:t>
            </a:r>
          </a:p>
          <a:p>
            <a:endParaRPr lang="de-DE" dirty="0"/>
          </a:p>
          <a:p>
            <a:endParaRPr lang="de-DE" dirty="0"/>
          </a:p>
          <a:p>
            <a:endParaRPr lang="de-DE" dirty="0"/>
          </a:p>
          <a:p>
            <a:endParaRPr lang="de-DE" dirty="0"/>
          </a:p>
          <a:p>
            <a:r>
              <a:rPr lang="de-DE" dirty="0"/>
              <a:t>Großhandelspreisindex → Preisentwicklung der im Großhandel abgesetzten Waren, Frühindikator für die Inflationsentwicklung</a:t>
            </a:r>
          </a:p>
        </p:txBody>
      </p:sp>
      <p:sp>
        <p:nvSpPr>
          <p:cNvPr id="8" name="Rechteck 7">
            <a:extLst>
              <a:ext uri="{FF2B5EF4-FFF2-40B4-BE49-F238E27FC236}">
                <a16:creationId xmlns:a16="http://schemas.microsoft.com/office/drawing/2014/main" id="{DD6EE8D7-AD6E-48BC-BFE2-C04CFF322D0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417836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b="1" dirty="0"/>
              <a:t>VPI und BIP-</a:t>
            </a:r>
            <a:r>
              <a:rPr lang="de-DE" sz="3266" b="1" dirty="0" err="1"/>
              <a:t>Deflator</a:t>
            </a:r>
            <a:endParaRPr lang="de-DE" sz="3266" b="1" dirty="0"/>
          </a:p>
        </p:txBody>
      </p:sp>
      <p:sp>
        <p:nvSpPr>
          <p:cNvPr id="8" name="Text Box 3"/>
          <p:cNvSpPr txBox="1">
            <a:spLocks noChangeArrowheads="1"/>
          </p:cNvSpPr>
          <p:nvPr/>
        </p:nvSpPr>
        <p:spPr bwMode="auto">
          <a:xfrm>
            <a:off x="358208" y="4272839"/>
            <a:ext cx="1135312" cy="314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089" dirty="0">
                <a:solidFill>
                  <a:srgbClr val="000000"/>
                </a:solidFill>
              </a:rPr>
              <a:t>Quelle: </a:t>
            </a:r>
            <a:r>
              <a:rPr lang="de-DE" altLang="de-DE" sz="1089" dirty="0" err="1">
                <a:solidFill>
                  <a:srgbClr val="000000"/>
                </a:solidFill>
              </a:rPr>
              <a:t>Destatis</a:t>
            </a:r>
            <a:r>
              <a:rPr lang="de-DE" altLang="de-DE" sz="1089" dirty="0">
                <a:solidFill>
                  <a:srgbClr val="000000"/>
                </a:solidFill>
              </a:rPr>
              <a:t>,</a:t>
            </a:r>
          </a:p>
        </p:txBody>
      </p:sp>
      <p:sp>
        <p:nvSpPr>
          <p:cNvPr id="16" name="Rechteck 15">
            <a:extLst>
              <a:ext uri="{FF2B5EF4-FFF2-40B4-BE49-F238E27FC236}">
                <a16:creationId xmlns:a16="http://schemas.microsoft.com/office/drawing/2014/main" id="{FE317181-24FD-4072-85CE-71C8B9ADF83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2BA2429-C8FE-F18C-25B4-13CF339CAEE6}"/>
              </a:ext>
            </a:extLst>
          </p:cNvPr>
          <p:cNvPicPr>
            <a:picLocks noChangeAspect="1"/>
          </p:cNvPicPr>
          <p:nvPr/>
        </p:nvPicPr>
        <p:blipFill>
          <a:blip r:embed="rId3"/>
          <a:stretch>
            <a:fillRect/>
          </a:stretch>
        </p:blipFill>
        <p:spPr>
          <a:xfrm>
            <a:off x="756728" y="667273"/>
            <a:ext cx="5697022" cy="3559656"/>
          </a:xfrm>
          <a:prstGeom prst="rect">
            <a:avLst/>
          </a:prstGeom>
        </p:spPr>
      </p:pic>
    </p:spTree>
    <p:extLst>
      <p:ext uri="{BB962C8B-B14F-4D97-AF65-F5344CB8AC3E}">
        <p14:creationId xmlns:p14="http://schemas.microsoft.com/office/powerpoint/2010/main" val="4081844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Inflation Deutschland</a:t>
            </a:r>
          </a:p>
        </p:txBody>
      </p:sp>
      <p:sp>
        <p:nvSpPr>
          <p:cNvPr id="147460"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147462" name="Text Box 5"/>
          <p:cNvSpPr txBox="1">
            <a:spLocks noChangeArrowheads="1"/>
          </p:cNvSpPr>
          <p:nvPr/>
        </p:nvSpPr>
        <p:spPr bwMode="auto">
          <a:xfrm>
            <a:off x="371794" y="5291023"/>
            <a:ext cx="6550025" cy="3048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Statistisches Bundesamt, bis 1990 Index für alle privaten Haushalte, ab 1990 VPI</a:t>
            </a:r>
          </a:p>
        </p:txBody>
      </p:sp>
      <p:pic>
        <p:nvPicPr>
          <p:cNvPr id="2" name="Grafik 1">
            <a:extLst>
              <a:ext uri="{FF2B5EF4-FFF2-40B4-BE49-F238E27FC236}">
                <a16:creationId xmlns:a16="http://schemas.microsoft.com/office/drawing/2014/main" id="{8D2EA05F-CFCF-49E6-8BDA-4700EECC0DD4}"/>
              </a:ext>
            </a:extLst>
          </p:cNvPr>
          <p:cNvPicPr>
            <a:picLocks noChangeAspect="1"/>
          </p:cNvPicPr>
          <p:nvPr/>
        </p:nvPicPr>
        <p:blipFill>
          <a:blip r:embed="rId3"/>
          <a:stretch>
            <a:fillRect/>
          </a:stretch>
        </p:blipFill>
        <p:spPr>
          <a:xfrm>
            <a:off x="260654" y="792868"/>
            <a:ext cx="5835346" cy="3337818"/>
          </a:xfrm>
          <a:prstGeom prst="rect">
            <a:avLst/>
          </a:prstGeom>
        </p:spPr>
      </p:pic>
      <p:sp>
        <p:nvSpPr>
          <p:cNvPr id="7" name="Rechteck 6">
            <a:extLst>
              <a:ext uri="{FF2B5EF4-FFF2-40B4-BE49-F238E27FC236}">
                <a16:creationId xmlns:a16="http://schemas.microsoft.com/office/drawing/2014/main" id="{62E19168-D8B8-4BA7-AE2B-CEE329AA2D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2668B4A9-007A-F914-FDA7-E292ABAE8D1C}"/>
              </a:ext>
            </a:extLst>
          </p:cNvPr>
          <p:cNvPicPr>
            <a:picLocks noChangeAspect="1"/>
          </p:cNvPicPr>
          <p:nvPr/>
        </p:nvPicPr>
        <p:blipFill>
          <a:blip r:embed="rId4"/>
          <a:stretch>
            <a:fillRect/>
          </a:stretch>
        </p:blipFill>
        <p:spPr>
          <a:xfrm>
            <a:off x="6343444" y="774107"/>
            <a:ext cx="5584396" cy="3356579"/>
          </a:xfrm>
          <a:prstGeom prst="rect">
            <a:avLst/>
          </a:prstGeom>
        </p:spPr>
      </p:pic>
      <p:sp>
        <p:nvSpPr>
          <p:cNvPr id="4" name="Text Box 5">
            <a:extLst>
              <a:ext uri="{FF2B5EF4-FFF2-40B4-BE49-F238E27FC236}">
                <a16:creationId xmlns:a16="http://schemas.microsoft.com/office/drawing/2014/main" id="{A745B5DD-D5A4-8D63-20CD-5BA3FEA3D717}"/>
              </a:ext>
            </a:extLst>
          </p:cNvPr>
          <p:cNvSpPr txBox="1">
            <a:spLocks noChangeArrowheads="1"/>
          </p:cNvSpPr>
          <p:nvPr/>
        </p:nvSpPr>
        <p:spPr bwMode="auto">
          <a:xfrm>
            <a:off x="993879" y="582966"/>
            <a:ext cx="73930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Jährlich</a:t>
            </a:r>
            <a:endParaRPr lang="de-DE" sz="1400" dirty="0"/>
          </a:p>
        </p:txBody>
      </p:sp>
      <p:sp>
        <p:nvSpPr>
          <p:cNvPr id="5" name="Text Box 5">
            <a:extLst>
              <a:ext uri="{FF2B5EF4-FFF2-40B4-BE49-F238E27FC236}">
                <a16:creationId xmlns:a16="http://schemas.microsoft.com/office/drawing/2014/main" id="{A8E3A26F-B139-3944-167C-BEBB7CA129AF}"/>
              </a:ext>
            </a:extLst>
          </p:cNvPr>
          <p:cNvSpPr txBox="1">
            <a:spLocks noChangeArrowheads="1"/>
          </p:cNvSpPr>
          <p:nvPr/>
        </p:nvSpPr>
        <p:spPr bwMode="auto">
          <a:xfrm>
            <a:off x="7661824" y="466330"/>
            <a:ext cx="135928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a:t>Vorjahresmonat</a:t>
            </a:r>
            <a:endParaRPr lang="de-DE" sz="1400" dirty="0"/>
          </a:p>
        </p:txBody>
      </p:sp>
    </p:spTree>
    <p:extLst>
      <p:ext uri="{BB962C8B-B14F-4D97-AF65-F5344CB8AC3E}">
        <p14:creationId xmlns:p14="http://schemas.microsoft.com/office/powerpoint/2010/main" val="3120391664"/>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2"/>
          <p:cNvSpPr>
            <a:spLocks noChangeArrowheads="1"/>
          </p:cNvSpPr>
          <p:nvPr/>
        </p:nvSpPr>
        <p:spPr bwMode="auto">
          <a:xfrm>
            <a:off x="3143251" y="182298"/>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Wägungsschema des Verbraucherpreisindex</a:t>
            </a:r>
          </a:p>
        </p:txBody>
      </p:sp>
      <p:sp>
        <p:nvSpPr>
          <p:cNvPr id="148484" name="Text Box 3"/>
          <p:cNvSpPr txBox="1">
            <a:spLocks noChangeArrowheads="1"/>
          </p:cNvSpPr>
          <p:nvPr/>
        </p:nvSpPr>
        <p:spPr bwMode="auto">
          <a:xfrm>
            <a:off x="6045201" y="1223963"/>
            <a:ext cx="180975"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a:solidFill>
                <a:srgbClr val="000000"/>
              </a:solidFill>
            </a:endParaRPr>
          </a:p>
          <a:p>
            <a:pPr eaLnBrk="1" hangingPunct="1">
              <a:buClrTx/>
              <a:buFontTx/>
              <a:buNone/>
            </a:pPr>
            <a:endParaRPr lang="de-DE" sz="2400">
              <a:solidFill>
                <a:srgbClr val="000000"/>
              </a:solidFill>
            </a:endParaRPr>
          </a:p>
        </p:txBody>
      </p:sp>
      <p:sp>
        <p:nvSpPr>
          <p:cNvPr id="6" name="Text Box 3"/>
          <p:cNvSpPr txBox="1">
            <a:spLocks noChangeArrowheads="1"/>
          </p:cNvSpPr>
          <p:nvPr/>
        </p:nvSpPr>
        <p:spPr bwMode="auto">
          <a:xfrm>
            <a:off x="6377940" y="1506518"/>
            <a:ext cx="5814060" cy="30318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Oder das Preiskaleidoskop des </a:t>
            </a:r>
            <a:r>
              <a:rPr lang="de-DE" altLang="de-DE" sz="1400" dirty="0" err="1">
                <a:solidFill>
                  <a:srgbClr val="000000"/>
                </a:solidFill>
              </a:rPr>
              <a:t>Stabu</a:t>
            </a: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3"/>
              </a:rPr>
              <a:t>https://www.destatis.de/DE/Themen/Wirtschaft/Preise/Verbraucherpreisindex/PreisKaleidoskopUebersicht.html</a:t>
            </a:r>
            <a:endParaRPr lang="de-DE" sz="1400" dirty="0"/>
          </a:p>
          <a:p>
            <a:pPr eaLnBrk="1" hangingPunct="1">
              <a:buClrTx/>
            </a:pPr>
            <a:endParaRPr lang="de-DE" altLang="de-DE" sz="1400" dirty="0">
              <a:solidFill>
                <a:srgbClr val="000000"/>
              </a:solidFill>
            </a:endParaRPr>
          </a:p>
          <a:p>
            <a:pPr eaLnBrk="1" hangingPunct="1">
              <a:buClrTx/>
            </a:pPr>
            <a:r>
              <a:rPr lang="de-DE" altLang="de-DE" sz="1400" dirty="0">
                <a:solidFill>
                  <a:srgbClr val="000000"/>
                </a:solidFill>
              </a:rPr>
              <a:t>Hier könnt Ihr eure eigene Inflationsrate ausrechnen</a:t>
            </a:r>
          </a:p>
          <a:p>
            <a:pPr eaLnBrk="1" hangingPunct="1">
              <a:buClrTx/>
            </a:pPr>
            <a:endParaRPr lang="de-DE" altLang="de-DE" sz="1400" dirty="0">
              <a:solidFill>
                <a:srgbClr val="000000"/>
              </a:solidFill>
            </a:endParaRPr>
          </a:p>
          <a:p>
            <a:pPr eaLnBrk="1" hangingPunct="1">
              <a:buClrTx/>
            </a:pPr>
            <a:endParaRPr lang="de-DE" altLang="de-DE" sz="1400" dirty="0">
              <a:solidFill>
                <a:srgbClr val="000000"/>
              </a:solidFill>
            </a:endParaRPr>
          </a:p>
          <a:p>
            <a:pPr eaLnBrk="1" hangingPunct="1">
              <a:buClrTx/>
            </a:pPr>
            <a:r>
              <a:rPr lang="de-DE" sz="1400" dirty="0">
                <a:hlinkClick r:id="rId4"/>
              </a:rPr>
              <a:t>https://www.destatis.de/DE/Service/Statistik-Visualisiert/persoenlicher-inflationsrechner-uebersicht.html</a:t>
            </a:r>
            <a:endParaRPr lang="de-DE" altLang="de-DE" sz="1400" dirty="0">
              <a:solidFill>
                <a:srgbClr val="000000"/>
              </a:solidFill>
            </a:endParaRPr>
          </a:p>
          <a:p>
            <a:pPr eaLnBrk="1" hangingPunct="1">
              <a:buClrTx/>
            </a:pPr>
            <a:endParaRPr lang="de-DE" altLang="de-DE" sz="1400" dirty="0">
              <a:solidFill>
                <a:srgbClr val="000000"/>
              </a:solidFill>
            </a:endParaRPr>
          </a:p>
        </p:txBody>
      </p:sp>
      <p:pic>
        <p:nvPicPr>
          <p:cNvPr id="5" name="Grafik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847" y="832266"/>
            <a:ext cx="6300093" cy="4723294"/>
          </a:xfrm>
          <a:prstGeom prst="rect">
            <a:avLst/>
          </a:prstGeom>
        </p:spPr>
      </p:pic>
      <p:sp>
        <p:nvSpPr>
          <p:cNvPr id="7" name="Rechteck 6">
            <a:extLst>
              <a:ext uri="{FF2B5EF4-FFF2-40B4-BE49-F238E27FC236}">
                <a16:creationId xmlns:a16="http://schemas.microsoft.com/office/drawing/2014/main" id="{35D8F276-50C6-465F-817C-0770CCC16D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39109562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2"/>
          <p:cNvSpPr>
            <a:spLocks noChangeArrowheads="1"/>
          </p:cNvSpPr>
          <p:nvPr/>
        </p:nvSpPr>
        <p:spPr bwMode="auto">
          <a:xfrm>
            <a:off x="0" y="188531"/>
            <a:ext cx="12089791" cy="433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200" b="1" dirty="0">
                <a:solidFill>
                  <a:srgbClr val="000000"/>
                </a:solidFill>
                <a:latin typeface="Sparkasse Rg" pitchFamily="34" charset="0"/>
              </a:rPr>
              <a:t>Anteil der Energiekomponente am harmonisierten Verbraucherpreisindex (Deutschland)</a:t>
            </a:r>
          </a:p>
        </p:txBody>
      </p:sp>
      <p:sp>
        <p:nvSpPr>
          <p:cNvPr id="150533" name="Text Box 4"/>
          <p:cNvSpPr txBox="1">
            <a:spLocks noChangeArrowheads="1"/>
          </p:cNvSpPr>
          <p:nvPr/>
        </p:nvSpPr>
        <p:spPr bwMode="auto">
          <a:xfrm>
            <a:off x="381189" y="5388369"/>
            <a:ext cx="1360565"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Eurostat</a:t>
            </a:r>
          </a:p>
        </p:txBody>
      </p:sp>
      <p:sp>
        <p:nvSpPr>
          <p:cNvPr id="11" name="Rechteck 10">
            <a:extLst>
              <a:ext uri="{FF2B5EF4-FFF2-40B4-BE49-F238E27FC236}">
                <a16:creationId xmlns:a16="http://schemas.microsoft.com/office/drawing/2014/main" id="{ADA4D5F5-6579-4DA8-AFC5-7BDDF80B9F5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7A9E5344-3262-C82C-5E1F-0C13E6C0595A}"/>
              </a:ext>
            </a:extLst>
          </p:cNvPr>
          <p:cNvPicPr>
            <a:picLocks noChangeAspect="1"/>
          </p:cNvPicPr>
          <p:nvPr/>
        </p:nvPicPr>
        <p:blipFill>
          <a:blip r:embed="rId3"/>
          <a:stretch>
            <a:fillRect/>
          </a:stretch>
        </p:blipFill>
        <p:spPr>
          <a:xfrm>
            <a:off x="826825" y="688609"/>
            <a:ext cx="7441257" cy="4472671"/>
          </a:xfrm>
          <a:prstGeom prst="rect">
            <a:avLst/>
          </a:prstGeom>
        </p:spPr>
      </p:pic>
    </p:spTree>
    <p:extLst>
      <p:ext uri="{BB962C8B-B14F-4D97-AF65-F5344CB8AC3E}">
        <p14:creationId xmlns:p14="http://schemas.microsoft.com/office/powerpoint/2010/main" val="1995524581"/>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2"/>
          <p:cNvSpPr>
            <a:spLocks noChangeArrowheads="1"/>
          </p:cNvSpPr>
          <p:nvPr/>
        </p:nvSpPr>
        <p:spPr bwMode="auto">
          <a:xfrm>
            <a:off x="3341687" y="260356"/>
            <a:ext cx="653054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Einflussgrößen des Verbraucherpreisindex</a:t>
            </a:r>
          </a:p>
        </p:txBody>
      </p:sp>
      <p:sp>
        <p:nvSpPr>
          <p:cNvPr id="149508" name="Text Box 3"/>
          <p:cNvSpPr txBox="1">
            <a:spLocks noChangeArrowheads="1"/>
          </p:cNvSpPr>
          <p:nvPr/>
        </p:nvSpPr>
        <p:spPr bwMode="auto">
          <a:xfrm>
            <a:off x="538728" y="817007"/>
            <a:ext cx="10907094" cy="160422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sz="2400" dirty="0">
                <a:solidFill>
                  <a:srgbClr val="000000"/>
                </a:solidFill>
              </a:rPr>
              <a:t>Die Energiekomponente hat ungefähr einen Anteil von 10% am Gesamtindex.</a:t>
            </a:r>
          </a:p>
          <a:p>
            <a:pPr eaLnBrk="1" hangingPunct="1">
              <a:buClrTx/>
              <a:buFontTx/>
              <a:buNone/>
            </a:pPr>
            <a:endParaRPr lang="de-DE" sz="2400" dirty="0">
              <a:solidFill>
                <a:srgbClr val="000000"/>
              </a:solidFill>
            </a:endParaRPr>
          </a:p>
          <a:p>
            <a:pPr eaLnBrk="1" hangingPunct="1">
              <a:buClrTx/>
              <a:buFontTx/>
              <a:buNone/>
            </a:pPr>
            <a:r>
              <a:rPr lang="de-DE" sz="2400" dirty="0">
                <a:solidFill>
                  <a:srgbClr val="000000"/>
                </a:solidFill>
              </a:rPr>
              <a:t>Wie hoch ist die Inflationsrate, wenn die Preise für Energie sich </a:t>
            </a:r>
            <a:r>
              <a:rPr lang="de-DE" sz="2400">
                <a:solidFill>
                  <a:srgbClr val="000000"/>
                </a:solidFill>
              </a:rPr>
              <a:t>um 40% </a:t>
            </a:r>
            <a:r>
              <a:rPr lang="de-DE" sz="2400" dirty="0">
                <a:solidFill>
                  <a:srgbClr val="000000"/>
                </a:solidFill>
              </a:rPr>
              <a:t>gegenüber dem Vorjahr erhöhen und alle anderen Preise gleich bleiben?</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5" name="Rechteck 4">
            <a:extLst>
              <a:ext uri="{FF2B5EF4-FFF2-40B4-BE49-F238E27FC236}">
                <a16:creationId xmlns:a16="http://schemas.microsoft.com/office/drawing/2014/main" id="{57C27A8B-F9C5-4425-BDDB-B473C53FE20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85220883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406849" y="1024884"/>
            <a:ext cx="8295271" cy="24309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„Marktwert“</a:t>
            </a:r>
          </a:p>
          <a:p>
            <a:pPr marL="311079" indent="-311079" eaLnBrk="1" hangingPunct="1">
              <a:buClrTx/>
              <a:buFont typeface="Arial" panose="020B0604020202020204" pitchFamily="34" charset="0"/>
              <a:buChar char="•"/>
            </a:pPr>
            <a:r>
              <a:rPr lang="de-DE" altLang="de-DE" sz="2177" dirty="0">
                <a:solidFill>
                  <a:srgbClr val="000000"/>
                </a:solidFill>
              </a:rPr>
              <a:t>Um die verschiedensten Güter zusammenfassen zu können gehen sie zu ihren Marktpreisen bewertet in das BIP ein.</a:t>
            </a:r>
          </a:p>
          <a:p>
            <a:pPr marL="311079" indent="-311079" eaLnBrk="1" hangingPunct="1">
              <a:buClrTx/>
              <a:buFont typeface="Arial" panose="020B0604020202020204" pitchFamily="34" charset="0"/>
              <a:buChar char="•"/>
            </a:pPr>
            <a:r>
              <a:rPr lang="de-DE" altLang="de-DE" sz="2177" dirty="0">
                <a:solidFill>
                  <a:srgbClr val="000000"/>
                </a:solidFill>
              </a:rPr>
              <a:t>Einige Güter für die es keine Marktpreise gibt werden mit den Kosten ihrer Erstellung bewertet.</a:t>
            </a:r>
          </a:p>
          <a:p>
            <a:pPr marL="311079" indent="-311079" eaLnBrk="1" hangingPunct="1">
              <a:buClrTx/>
              <a:buFont typeface="Arial" panose="020B0604020202020204" pitchFamily="34" charset="0"/>
              <a:buChar char="•"/>
            </a:pPr>
            <a:r>
              <a:rPr lang="de-DE" altLang="de-DE" sz="2177" dirty="0">
                <a:solidFill>
                  <a:srgbClr val="000000"/>
                </a:solidFill>
              </a:rPr>
              <a:t>Staatliche Dienstleistungen werden über die Löhne der Beamten und Angestellten erfasst</a:t>
            </a:r>
          </a:p>
        </p:txBody>
      </p:sp>
      <p:sp>
        <p:nvSpPr>
          <p:cNvPr id="4" name="Text Box 3"/>
          <p:cNvSpPr txBox="1">
            <a:spLocks noChangeArrowheads="1"/>
          </p:cNvSpPr>
          <p:nvPr/>
        </p:nvSpPr>
        <p:spPr bwMode="auto">
          <a:xfrm>
            <a:off x="344504" y="3338593"/>
            <a:ext cx="8295271" cy="20959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„aller“</a:t>
            </a:r>
          </a:p>
          <a:p>
            <a:pPr marL="311079" indent="-311079" eaLnBrk="1" hangingPunct="1">
              <a:buClrTx/>
              <a:buFont typeface="Arial" panose="020B0604020202020204" pitchFamily="34" charset="0"/>
              <a:buChar char="•"/>
            </a:pPr>
            <a:r>
              <a:rPr lang="de-DE" altLang="de-DE" sz="2177" dirty="0">
                <a:solidFill>
                  <a:srgbClr val="000000"/>
                </a:solidFill>
              </a:rPr>
              <a:t>Selbstgenutztes Wohneigentum fließt im Umfang einer entsprechenden (geschätzten) Marktmiete in das BIP ein.</a:t>
            </a:r>
          </a:p>
          <a:p>
            <a:pPr marL="311079" indent="-311079" eaLnBrk="1" hangingPunct="1">
              <a:buClrTx/>
              <a:buFont typeface="Arial" panose="020B0604020202020204" pitchFamily="34" charset="0"/>
              <a:buChar char="•"/>
            </a:pPr>
            <a:r>
              <a:rPr lang="de-DE" altLang="de-DE" sz="2177" dirty="0">
                <a:solidFill>
                  <a:srgbClr val="000000"/>
                </a:solidFill>
              </a:rPr>
              <a:t>Nicht alle Transaktionen statistisch erfassbar (z. B. Schwarzarbeit, Erziehungsleistung von Eltern, ehrenamtliche Tätigkeit)</a:t>
            </a:r>
          </a:p>
        </p:txBody>
      </p:sp>
      <p:sp>
        <p:nvSpPr>
          <p:cNvPr id="5" name="Rechteck 4">
            <a:extLst>
              <a:ext uri="{FF2B5EF4-FFF2-40B4-BE49-F238E27FC236}">
                <a16:creationId xmlns:a16="http://schemas.microsoft.com/office/drawing/2014/main" id="{61F499A6-F4F4-458D-82A7-666AE6F598D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DC3F4CB-96FE-82E9-6322-65099E07038D}"/>
                  </a:ext>
                </a:extLst>
              </p14:cNvPr>
              <p14:cNvContentPartPr/>
              <p14:nvPr/>
            </p14:nvContentPartPr>
            <p14:xfrm>
              <a:off x="531818" y="1386262"/>
              <a:ext cx="1409400" cy="37440"/>
            </p14:xfrm>
          </p:contentPart>
        </mc:Choice>
        <mc:Fallback xmlns="">
          <p:pic>
            <p:nvPicPr>
              <p:cNvPr id="2" name="Freihand 1">
                <a:extLst>
                  <a:ext uri="{FF2B5EF4-FFF2-40B4-BE49-F238E27FC236}">
                    <a16:creationId xmlns:a16="http://schemas.microsoft.com/office/drawing/2014/main" id="{EDC3F4CB-96FE-82E9-6322-65099E07038D}"/>
                  </a:ext>
                </a:extLst>
              </p:cNvPr>
              <p:cNvPicPr/>
              <p:nvPr/>
            </p:nvPicPr>
            <p:blipFill>
              <a:blip r:embed="rId4"/>
              <a:stretch>
                <a:fillRect/>
              </a:stretch>
            </p:blipFill>
            <p:spPr>
              <a:xfrm>
                <a:off x="523178" y="1377622"/>
                <a:ext cx="142704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2" name="Freihand 11">
                <a:extLst>
                  <a:ext uri="{FF2B5EF4-FFF2-40B4-BE49-F238E27FC236}">
                    <a16:creationId xmlns:a16="http://schemas.microsoft.com/office/drawing/2014/main" id="{5A72FE53-F4C7-B4F6-6A39-FF6328BCD944}"/>
                  </a:ext>
                </a:extLst>
              </p14:cNvPr>
              <p14:cNvContentPartPr/>
              <p14:nvPr/>
            </p14:nvContentPartPr>
            <p14:xfrm>
              <a:off x="198458" y="3648862"/>
              <a:ext cx="1290240" cy="419400"/>
            </p14:xfrm>
          </p:contentPart>
        </mc:Choice>
        <mc:Fallback xmlns="">
          <p:pic>
            <p:nvPicPr>
              <p:cNvPr id="12" name="Freihand 11">
                <a:extLst>
                  <a:ext uri="{FF2B5EF4-FFF2-40B4-BE49-F238E27FC236}">
                    <a16:creationId xmlns:a16="http://schemas.microsoft.com/office/drawing/2014/main" id="{5A72FE53-F4C7-B4F6-6A39-FF6328BCD944}"/>
                  </a:ext>
                </a:extLst>
              </p:cNvPr>
              <p:cNvPicPr/>
              <p:nvPr/>
            </p:nvPicPr>
            <p:blipFill>
              <a:blip r:embed="rId6"/>
              <a:stretch>
                <a:fillRect/>
              </a:stretch>
            </p:blipFill>
            <p:spPr>
              <a:xfrm>
                <a:off x="189458" y="3640222"/>
                <a:ext cx="1307880" cy="437040"/>
              </a:xfrm>
              <a:prstGeom prst="rect">
                <a:avLst/>
              </a:prstGeom>
            </p:spPr>
          </p:pic>
        </mc:Fallback>
      </mc:AlternateContent>
      <p:grpSp>
        <p:nvGrpSpPr>
          <p:cNvPr id="15" name="Gruppieren 14">
            <a:extLst>
              <a:ext uri="{FF2B5EF4-FFF2-40B4-BE49-F238E27FC236}">
                <a16:creationId xmlns:a16="http://schemas.microsoft.com/office/drawing/2014/main" id="{9A596947-D4E4-AB64-CFDA-2D5E776B3A2B}"/>
              </a:ext>
            </a:extLst>
          </p:cNvPr>
          <p:cNvGrpSpPr/>
          <p:nvPr/>
        </p:nvGrpSpPr>
        <p:grpSpPr>
          <a:xfrm>
            <a:off x="899738" y="2353222"/>
            <a:ext cx="7764120" cy="1825920"/>
            <a:chOff x="899738" y="2353222"/>
            <a:chExt cx="7764120" cy="1825920"/>
          </a:xfrm>
        </p:grpSpPr>
        <mc:AlternateContent xmlns:mc="http://schemas.openxmlformats.org/markup-compatibility/2006" xmlns:p14="http://schemas.microsoft.com/office/powerpoint/2010/main">
          <mc:Choice Requires="p14">
            <p:contentPart p14:bwMode="auto" r:id="rId7">
              <p14:nvContentPartPr>
                <p14:cNvPr id="3" name="Freihand 2">
                  <a:extLst>
                    <a:ext uri="{FF2B5EF4-FFF2-40B4-BE49-F238E27FC236}">
                      <a16:creationId xmlns:a16="http://schemas.microsoft.com/office/drawing/2014/main" id="{2889EF7A-7DD0-FDDC-8F4F-40433EEB6426}"/>
                    </a:ext>
                  </a:extLst>
                </p14:cNvPr>
                <p14:cNvContentPartPr/>
                <p14:nvPr/>
              </p14:nvContentPartPr>
              <p14:xfrm>
                <a:off x="7841618" y="2353222"/>
                <a:ext cx="822240" cy="84960"/>
              </p14:xfrm>
            </p:contentPart>
          </mc:Choice>
          <mc:Fallback xmlns="">
            <p:pic>
              <p:nvPicPr>
                <p:cNvPr id="3" name="Freihand 2">
                  <a:extLst>
                    <a:ext uri="{FF2B5EF4-FFF2-40B4-BE49-F238E27FC236}">
                      <a16:creationId xmlns:a16="http://schemas.microsoft.com/office/drawing/2014/main" id="{2889EF7A-7DD0-FDDC-8F4F-40433EEB6426}"/>
                    </a:ext>
                  </a:extLst>
                </p:cNvPr>
                <p:cNvPicPr/>
                <p:nvPr/>
              </p:nvPicPr>
              <p:blipFill>
                <a:blip r:embed="rId8"/>
                <a:stretch>
                  <a:fillRect/>
                </a:stretch>
              </p:blipFill>
              <p:spPr>
                <a:xfrm>
                  <a:off x="7832978" y="2344582"/>
                  <a:ext cx="83988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8" name="Freihand 7">
                  <a:extLst>
                    <a:ext uri="{FF2B5EF4-FFF2-40B4-BE49-F238E27FC236}">
                      <a16:creationId xmlns:a16="http://schemas.microsoft.com/office/drawing/2014/main" id="{1CE734D1-A493-B60F-B6FD-570C9920A0C2}"/>
                    </a:ext>
                  </a:extLst>
                </p14:cNvPr>
                <p14:cNvContentPartPr/>
                <p14:nvPr/>
              </p14:nvContentPartPr>
              <p14:xfrm>
                <a:off x="899738" y="2716102"/>
                <a:ext cx="2578320" cy="67680"/>
              </p14:xfrm>
            </p:contentPart>
          </mc:Choice>
          <mc:Fallback xmlns="">
            <p:pic>
              <p:nvPicPr>
                <p:cNvPr id="8" name="Freihand 7">
                  <a:extLst>
                    <a:ext uri="{FF2B5EF4-FFF2-40B4-BE49-F238E27FC236}">
                      <a16:creationId xmlns:a16="http://schemas.microsoft.com/office/drawing/2014/main" id="{1CE734D1-A493-B60F-B6FD-570C9920A0C2}"/>
                    </a:ext>
                  </a:extLst>
                </p:cNvPr>
                <p:cNvPicPr/>
                <p:nvPr/>
              </p:nvPicPr>
              <p:blipFill>
                <a:blip r:embed="rId10"/>
                <a:stretch>
                  <a:fillRect/>
                </a:stretch>
              </p:blipFill>
              <p:spPr>
                <a:xfrm>
                  <a:off x="890738" y="2707102"/>
                  <a:ext cx="25959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Freihand 8">
                  <a:extLst>
                    <a:ext uri="{FF2B5EF4-FFF2-40B4-BE49-F238E27FC236}">
                      <a16:creationId xmlns:a16="http://schemas.microsoft.com/office/drawing/2014/main" id="{9950F162-D14F-C3CD-3883-F4C40BB1B648}"/>
                    </a:ext>
                  </a:extLst>
                </p14:cNvPr>
                <p14:cNvContentPartPr/>
                <p14:nvPr/>
              </p14:nvContentPartPr>
              <p14:xfrm>
                <a:off x="1037618" y="3168262"/>
                <a:ext cx="7029720" cy="103680"/>
              </p14:xfrm>
            </p:contentPart>
          </mc:Choice>
          <mc:Fallback xmlns="">
            <p:pic>
              <p:nvPicPr>
                <p:cNvPr id="9" name="Freihand 8">
                  <a:extLst>
                    <a:ext uri="{FF2B5EF4-FFF2-40B4-BE49-F238E27FC236}">
                      <a16:creationId xmlns:a16="http://schemas.microsoft.com/office/drawing/2014/main" id="{9950F162-D14F-C3CD-3883-F4C40BB1B648}"/>
                    </a:ext>
                  </a:extLst>
                </p:cNvPr>
                <p:cNvPicPr/>
                <p:nvPr/>
              </p:nvPicPr>
              <p:blipFill>
                <a:blip r:embed="rId12"/>
                <a:stretch>
                  <a:fillRect/>
                </a:stretch>
              </p:blipFill>
              <p:spPr>
                <a:xfrm>
                  <a:off x="1028618" y="3159622"/>
                  <a:ext cx="704736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0" name="Freihand 9">
                  <a:extLst>
                    <a:ext uri="{FF2B5EF4-FFF2-40B4-BE49-F238E27FC236}">
                      <a16:creationId xmlns:a16="http://schemas.microsoft.com/office/drawing/2014/main" id="{771D0F92-C1DB-4E58-EABF-B1113B30951D}"/>
                    </a:ext>
                  </a:extLst>
                </p14:cNvPr>
                <p14:cNvContentPartPr/>
                <p14:nvPr/>
              </p14:nvContentPartPr>
              <p14:xfrm>
                <a:off x="5527898" y="2611342"/>
                <a:ext cx="1567080" cy="646560"/>
              </p14:xfrm>
            </p:contentPart>
          </mc:Choice>
          <mc:Fallback xmlns="">
            <p:pic>
              <p:nvPicPr>
                <p:cNvPr id="10" name="Freihand 9">
                  <a:extLst>
                    <a:ext uri="{FF2B5EF4-FFF2-40B4-BE49-F238E27FC236}">
                      <a16:creationId xmlns:a16="http://schemas.microsoft.com/office/drawing/2014/main" id="{771D0F92-C1DB-4E58-EABF-B1113B30951D}"/>
                    </a:ext>
                  </a:extLst>
                </p:cNvPr>
                <p:cNvPicPr/>
                <p:nvPr/>
              </p:nvPicPr>
              <p:blipFill>
                <a:blip r:embed="rId14"/>
                <a:stretch>
                  <a:fillRect/>
                </a:stretch>
              </p:blipFill>
              <p:spPr>
                <a:xfrm>
                  <a:off x="5519258" y="2602342"/>
                  <a:ext cx="1584720" cy="6642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Freihand 12">
                  <a:extLst>
                    <a:ext uri="{FF2B5EF4-FFF2-40B4-BE49-F238E27FC236}">
                      <a16:creationId xmlns:a16="http://schemas.microsoft.com/office/drawing/2014/main" id="{EAAF91AC-4F18-B6BD-DA33-7A641762DEAD}"/>
                    </a:ext>
                  </a:extLst>
                </p14:cNvPr>
                <p14:cNvContentPartPr/>
                <p14:nvPr/>
              </p14:nvContentPartPr>
              <p14:xfrm>
                <a:off x="7289018" y="3418462"/>
                <a:ext cx="1107720" cy="743400"/>
              </p14:xfrm>
            </p:contentPart>
          </mc:Choice>
          <mc:Fallback xmlns="">
            <p:pic>
              <p:nvPicPr>
                <p:cNvPr id="13" name="Freihand 12">
                  <a:extLst>
                    <a:ext uri="{FF2B5EF4-FFF2-40B4-BE49-F238E27FC236}">
                      <a16:creationId xmlns:a16="http://schemas.microsoft.com/office/drawing/2014/main" id="{EAAF91AC-4F18-B6BD-DA33-7A641762DEAD}"/>
                    </a:ext>
                  </a:extLst>
                </p:cNvPr>
                <p:cNvPicPr/>
                <p:nvPr/>
              </p:nvPicPr>
              <p:blipFill>
                <a:blip r:embed="rId16"/>
                <a:stretch>
                  <a:fillRect/>
                </a:stretch>
              </p:blipFill>
              <p:spPr>
                <a:xfrm>
                  <a:off x="7280378" y="3409822"/>
                  <a:ext cx="1125360" cy="7610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4" name="Freihand 13">
                  <a:extLst>
                    <a:ext uri="{FF2B5EF4-FFF2-40B4-BE49-F238E27FC236}">
                      <a16:creationId xmlns:a16="http://schemas.microsoft.com/office/drawing/2014/main" id="{2ACF67E4-0987-FC59-2C03-6FAF7A6D3FEC}"/>
                    </a:ext>
                  </a:extLst>
                </p14:cNvPr>
                <p14:cNvContentPartPr/>
                <p14:nvPr/>
              </p14:nvContentPartPr>
              <p14:xfrm>
                <a:off x="7214858" y="3871702"/>
                <a:ext cx="408960" cy="307440"/>
              </p14:xfrm>
            </p:contentPart>
          </mc:Choice>
          <mc:Fallback xmlns="">
            <p:pic>
              <p:nvPicPr>
                <p:cNvPr id="14" name="Freihand 13">
                  <a:extLst>
                    <a:ext uri="{FF2B5EF4-FFF2-40B4-BE49-F238E27FC236}">
                      <a16:creationId xmlns:a16="http://schemas.microsoft.com/office/drawing/2014/main" id="{2ACF67E4-0987-FC59-2C03-6FAF7A6D3FEC}"/>
                    </a:ext>
                  </a:extLst>
                </p:cNvPr>
                <p:cNvPicPr/>
                <p:nvPr/>
              </p:nvPicPr>
              <p:blipFill>
                <a:blip r:embed="rId18"/>
                <a:stretch>
                  <a:fillRect/>
                </a:stretch>
              </p:blipFill>
              <p:spPr>
                <a:xfrm>
                  <a:off x="7205858" y="3863062"/>
                  <a:ext cx="426600" cy="325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22" name="Freihand 21">
                <a:extLst>
                  <a:ext uri="{FF2B5EF4-FFF2-40B4-BE49-F238E27FC236}">
                    <a16:creationId xmlns:a16="http://schemas.microsoft.com/office/drawing/2014/main" id="{A05ECAA9-E1E2-1733-1654-2125C5E6D911}"/>
                  </a:ext>
                </a:extLst>
              </p14:cNvPr>
              <p14:cNvContentPartPr/>
              <p14:nvPr/>
            </p14:nvContentPartPr>
            <p14:xfrm>
              <a:off x="9710738" y="2526742"/>
              <a:ext cx="13680" cy="23400"/>
            </p14:xfrm>
          </p:contentPart>
        </mc:Choice>
        <mc:Fallback xmlns="">
          <p:pic>
            <p:nvPicPr>
              <p:cNvPr id="22" name="Freihand 21">
                <a:extLst>
                  <a:ext uri="{FF2B5EF4-FFF2-40B4-BE49-F238E27FC236}">
                    <a16:creationId xmlns:a16="http://schemas.microsoft.com/office/drawing/2014/main" id="{A05ECAA9-E1E2-1733-1654-2125C5E6D911}"/>
                  </a:ext>
                </a:extLst>
              </p:cNvPr>
              <p:cNvPicPr/>
              <p:nvPr/>
            </p:nvPicPr>
            <p:blipFill>
              <a:blip r:embed="rId20"/>
              <a:stretch>
                <a:fillRect/>
              </a:stretch>
            </p:blipFill>
            <p:spPr>
              <a:xfrm>
                <a:off x="9701738" y="2517742"/>
                <a:ext cx="3132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4" name="Freihand 23">
                <a:extLst>
                  <a:ext uri="{FF2B5EF4-FFF2-40B4-BE49-F238E27FC236}">
                    <a16:creationId xmlns:a16="http://schemas.microsoft.com/office/drawing/2014/main" id="{BC5DEA1F-7EDE-A009-A9C2-D57A26823FA2}"/>
                  </a:ext>
                </a:extLst>
              </p14:cNvPr>
              <p14:cNvContentPartPr/>
              <p14:nvPr/>
            </p14:nvContentPartPr>
            <p14:xfrm>
              <a:off x="9782738" y="2350342"/>
              <a:ext cx="342720" cy="393120"/>
            </p14:xfrm>
          </p:contentPart>
        </mc:Choice>
        <mc:Fallback xmlns="">
          <p:pic>
            <p:nvPicPr>
              <p:cNvPr id="24" name="Freihand 23">
                <a:extLst>
                  <a:ext uri="{FF2B5EF4-FFF2-40B4-BE49-F238E27FC236}">
                    <a16:creationId xmlns:a16="http://schemas.microsoft.com/office/drawing/2014/main" id="{BC5DEA1F-7EDE-A009-A9C2-D57A26823FA2}"/>
                  </a:ext>
                </a:extLst>
              </p:cNvPr>
              <p:cNvPicPr/>
              <p:nvPr/>
            </p:nvPicPr>
            <p:blipFill>
              <a:blip r:embed="rId22"/>
              <a:stretch>
                <a:fillRect/>
              </a:stretch>
            </p:blipFill>
            <p:spPr>
              <a:xfrm>
                <a:off x="9773738" y="2341342"/>
                <a:ext cx="36036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5" name="Freihand 24">
                <a:extLst>
                  <a:ext uri="{FF2B5EF4-FFF2-40B4-BE49-F238E27FC236}">
                    <a16:creationId xmlns:a16="http://schemas.microsoft.com/office/drawing/2014/main" id="{397EDF3A-5CAC-DDCF-5B24-21FF98D45A75}"/>
                  </a:ext>
                </a:extLst>
              </p14:cNvPr>
              <p14:cNvContentPartPr/>
              <p14:nvPr/>
            </p14:nvContentPartPr>
            <p14:xfrm>
              <a:off x="9885698" y="2253862"/>
              <a:ext cx="74520" cy="95400"/>
            </p14:xfrm>
          </p:contentPart>
        </mc:Choice>
        <mc:Fallback xmlns="">
          <p:pic>
            <p:nvPicPr>
              <p:cNvPr id="25" name="Freihand 24">
                <a:extLst>
                  <a:ext uri="{FF2B5EF4-FFF2-40B4-BE49-F238E27FC236}">
                    <a16:creationId xmlns:a16="http://schemas.microsoft.com/office/drawing/2014/main" id="{397EDF3A-5CAC-DDCF-5B24-21FF98D45A75}"/>
                  </a:ext>
                </a:extLst>
              </p:cNvPr>
              <p:cNvPicPr/>
              <p:nvPr/>
            </p:nvPicPr>
            <p:blipFill>
              <a:blip r:embed="rId24"/>
              <a:stretch>
                <a:fillRect/>
              </a:stretch>
            </p:blipFill>
            <p:spPr>
              <a:xfrm>
                <a:off x="9876698" y="2244862"/>
                <a:ext cx="9216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7" name="Freihand 26">
                <a:extLst>
                  <a:ext uri="{FF2B5EF4-FFF2-40B4-BE49-F238E27FC236}">
                    <a16:creationId xmlns:a16="http://schemas.microsoft.com/office/drawing/2014/main" id="{1594B5ED-2988-42B0-695B-05A44FE81D29}"/>
                  </a:ext>
                </a:extLst>
              </p14:cNvPr>
              <p14:cNvContentPartPr/>
              <p14:nvPr/>
            </p14:nvContentPartPr>
            <p14:xfrm>
              <a:off x="10162538" y="2377342"/>
              <a:ext cx="99000" cy="159840"/>
            </p14:xfrm>
          </p:contentPart>
        </mc:Choice>
        <mc:Fallback xmlns="">
          <p:pic>
            <p:nvPicPr>
              <p:cNvPr id="27" name="Freihand 26">
                <a:extLst>
                  <a:ext uri="{FF2B5EF4-FFF2-40B4-BE49-F238E27FC236}">
                    <a16:creationId xmlns:a16="http://schemas.microsoft.com/office/drawing/2014/main" id="{1594B5ED-2988-42B0-695B-05A44FE81D29}"/>
                  </a:ext>
                </a:extLst>
              </p:cNvPr>
              <p:cNvPicPr/>
              <p:nvPr/>
            </p:nvPicPr>
            <p:blipFill>
              <a:blip r:embed="rId26"/>
              <a:stretch>
                <a:fillRect/>
              </a:stretch>
            </p:blipFill>
            <p:spPr>
              <a:xfrm>
                <a:off x="10153898" y="2368702"/>
                <a:ext cx="1166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8" name="Freihand 27">
                <a:extLst>
                  <a:ext uri="{FF2B5EF4-FFF2-40B4-BE49-F238E27FC236}">
                    <a16:creationId xmlns:a16="http://schemas.microsoft.com/office/drawing/2014/main" id="{DA505651-EBD6-B268-6F71-FF97D131FC9F}"/>
                  </a:ext>
                </a:extLst>
              </p14:cNvPr>
              <p14:cNvContentPartPr/>
              <p14:nvPr/>
            </p14:nvContentPartPr>
            <p14:xfrm>
              <a:off x="10289258" y="2159902"/>
              <a:ext cx="178560" cy="275760"/>
            </p14:xfrm>
          </p:contentPart>
        </mc:Choice>
        <mc:Fallback xmlns="">
          <p:pic>
            <p:nvPicPr>
              <p:cNvPr id="28" name="Freihand 27">
                <a:extLst>
                  <a:ext uri="{FF2B5EF4-FFF2-40B4-BE49-F238E27FC236}">
                    <a16:creationId xmlns:a16="http://schemas.microsoft.com/office/drawing/2014/main" id="{DA505651-EBD6-B268-6F71-FF97D131FC9F}"/>
                  </a:ext>
                </a:extLst>
              </p:cNvPr>
              <p:cNvPicPr/>
              <p:nvPr/>
            </p:nvPicPr>
            <p:blipFill>
              <a:blip r:embed="rId28"/>
              <a:stretch>
                <a:fillRect/>
              </a:stretch>
            </p:blipFill>
            <p:spPr>
              <a:xfrm>
                <a:off x="10280618" y="2150902"/>
                <a:ext cx="1962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9" name="Freihand 28">
                <a:extLst>
                  <a:ext uri="{FF2B5EF4-FFF2-40B4-BE49-F238E27FC236}">
                    <a16:creationId xmlns:a16="http://schemas.microsoft.com/office/drawing/2014/main" id="{12234F1C-C925-F556-2F1A-45BBDF5844F1}"/>
                  </a:ext>
                </a:extLst>
              </p14:cNvPr>
              <p14:cNvContentPartPr/>
              <p14:nvPr/>
            </p14:nvContentPartPr>
            <p14:xfrm>
              <a:off x="10444778" y="2308942"/>
              <a:ext cx="54720" cy="88920"/>
            </p14:xfrm>
          </p:contentPart>
        </mc:Choice>
        <mc:Fallback xmlns="">
          <p:pic>
            <p:nvPicPr>
              <p:cNvPr id="29" name="Freihand 28">
                <a:extLst>
                  <a:ext uri="{FF2B5EF4-FFF2-40B4-BE49-F238E27FC236}">
                    <a16:creationId xmlns:a16="http://schemas.microsoft.com/office/drawing/2014/main" id="{12234F1C-C925-F556-2F1A-45BBDF5844F1}"/>
                  </a:ext>
                </a:extLst>
              </p:cNvPr>
              <p:cNvPicPr/>
              <p:nvPr/>
            </p:nvPicPr>
            <p:blipFill>
              <a:blip r:embed="rId30"/>
              <a:stretch>
                <a:fillRect/>
              </a:stretch>
            </p:blipFill>
            <p:spPr>
              <a:xfrm>
                <a:off x="10435778" y="2299942"/>
                <a:ext cx="723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30" name="Freihand 29">
                <a:extLst>
                  <a:ext uri="{FF2B5EF4-FFF2-40B4-BE49-F238E27FC236}">
                    <a16:creationId xmlns:a16="http://schemas.microsoft.com/office/drawing/2014/main" id="{8E8BA15F-1EFA-9552-DC42-B2481A046DD5}"/>
                  </a:ext>
                </a:extLst>
              </p14:cNvPr>
              <p14:cNvContentPartPr/>
              <p14:nvPr/>
            </p14:nvContentPartPr>
            <p14:xfrm>
              <a:off x="10500938" y="2227222"/>
              <a:ext cx="120600" cy="127080"/>
            </p14:xfrm>
          </p:contentPart>
        </mc:Choice>
        <mc:Fallback xmlns="">
          <p:pic>
            <p:nvPicPr>
              <p:cNvPr id="30" name="Freihand 29">
                <a:extLst>
                  <a:ext uri="{FF2B5EF4-FFF2-40B4-BE49-F238E27FC236}">
                    <a16:creationId xmlns:a16="http://schemas.microsoft.com/office/drawing/2014/main" id="{8E8BA15F-1EFA-9552-DC42-B2481A046DD5}"/>
                  </a:ext>
                </a:extLst>
              </p:cNvPr>
              <p:cNvPicPr/>
              <p:nvPr/>
            </p:nvPicPr>
            <p:blipFill>
              <a:blip r:embed="rId32"/>
              <a:stretch>
                <a:fillRect/>
              </a:stretch>
            </p:blipFill>
            <p:spPr>
              <a:xfrm>
                <a:off x="10491938" y="2218582"/>
                <a:ext cx="1382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1" name="Freihand 30">
                <a:extLst>
                  <a:ext uri="{FF2B5EF4-FFF2-40B4-BE49-F238E27FC236}">
                    <a16:creationId xmlns:a16="http://schemas.microsoft.com/office/drawing/2014/main" id="{B63821C4-6669-8CED-892E-3BF68422778F}"/>
                  </a:ext>
                </a:extLst>
              </p14:cNvPr>
              <p14:cNvContentPartPr/>
              <p14:nvPr/>
            </p14:nvContentPartPr>
            <p14:xfrm>
              <a:off x="10568618" y="2052622"/>
              <a:ext cx="356760" cy="272520"/>
            </p14:xfrm>
          </p:contentPart>
        </mc:Choice>
        <mc:Fallback xmlns="">
          <p:pic>
            <p:nvPicPr>
              <p:cNvPr id="31" name="Freihand 30">
                <a:extLst>
                  <a:ext uri="{FF2B5EF4-FFF2-40B4-BE49-F238E27FC236}">
                    <a16:creationId xmlns:a16="http://schemas.microsoft.com/office/drawing/2014/main" id="{B63821C4-6669-8CED-892E-3BF68422778F}"/>
                  </a:ext>
                </a:extLst>
              </p:cNvPr>
              <p:cNvPicPr/>
              <p:nvPr/>
            </p:nvPicPr>
            <p:blipFill>
              <a:blip r:embed="rId34"/>
              <a:stretch>
                <a:fillRect/>
              </a:stretch>
            </p:blipFill>
            <p:spPr>
              <a:xfrm>
                <a:off x="10559978" y="2043622"/>
                <a:ext cx="37440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Freihand 31">
                <a:extLst>
                  <a:ext uri="{FF2B5EF4-FFF2-40B4-BE49-F238E27FC236}">
                    <a16:creationId xmlns:a16="http://schemas.microsoft.com/office/drawing/2014/main" id="{E571678F-AEB1-E582-EC9D-C939B65DAE53}"/>
                  </a:ext>
                </a:extLst>
              </p14:cNvPr>
              <p14:cNvContentPartPr/>
              <p14:nvPr/>
            </p14:nvContentPartPr>
            <p14:xfrm>
              <a:off x="11060378" y="2040742"/>
              <a:ext cx="89640" cy="65880"/>
            </p14:xfrm>
          </p:contentPart>
        </mc:Choice>
        <mc:Fallback xmlns="">
          <p:pic>
            <p:nvPicPr>
              <p:cNvPr id="32" name="Freihand 31">
                <a:extLst>
                  <a:ext uri="{FF2B5EF4-FFF2-40B4-BE49-F238E27FC236}">
                    <a16:creationId xmlns:a16="http://schemas.microsoft.com/office/drawing/2014/main" id="{E571678F-AEB1-E582-EC9D-C939B65DAE53}"/>
                  </a:ext>
                </a:extLst>
              </p:cNvPr>
              <p:cNvPicPr/>
              <p:nvPr/>
            </p:nvPicPr>
            <p:blipFill>
              <a:blip r:embed="rId36"/>
              <a:stretch>
                <a:fillRect/>
              </a:stretch>
            </p:blipFill>
            <p:spPr>
              <a:xfrm>
                <a:off x="11051738" y="2031742"/>
                <a:ext cx="107280" cy="83520"/>
              </a:xfrm>
              <a:prstGeom prst="rect">
                <a:avLst/>
              </a:prstGeom>
            </p:spPr>
          </p:pic>
        </mc:Fallback>
      </mc:AlternateContent>
      <p:grpSp>
        <p:nvGrpSpPr>
          <p:cNvPr id="56" name="Gruppieren 55">
            <a:extLst>
              <a:ext uri="{FF2B5EF4-FFF2-40B4-BE49-F238E27FC236}">
                <a16:creationId xmlns:a16="http://schemas.microsoft.com/office/drawing/2014/main" id="{ABF64E56-0D7D-C6F3-489D-DA8808552AAC}"/>
              </a:ext>
            </a:extLst>
          </p:cNvPr>
          <p:cNvGrpSpPr/>
          <p:nvPr/>
        </p:nvGrpSpPr>
        <p:grpSpPr>
          <a:xfrm>
            <a:off x="8606978" y="2681902"/>
            <a:ext cx="2535120" cy="1207440"/>
            <a:chOff x="8606978" y="2681902"/>
            <a:chExt cx="2535120" cy="1207440"/>
          </a:xfrm>
        </p:grpSpPr>
        <mc:AlternateContent xmlns:mc="http://schemas.openxmlformats.org/markup-compatibility/2006" xmlns:p14="http://schemas.microsoft.com/office/powerpoint/2010/main">
          <mc:Choice Requires="p14">
            <p:contentPart p14:bwMode="auto" r:id="rId37">
              <p14:nvContentPartPr>
                <p14:cNvPr id="16" name="Freihand 15">
                  <a:extLst>
                    <a:ext uri="{FF2B5EF4-FFF2-40B4-BE49-F238E27FC236}">
                      <a16:creationId xmlns:a16="http://schemas.microsoft.com/office/drawing/2014/main" id="{00FD2284-E1BD-2C50-1031-45B5FD0E0CD7}"/>
                    </a:ext>
                  </a:extLst>
                </p14:cNvPr>
                <p14:cNvContentPartPr/>
                <p14:nvPr/>
              </p14:nvContentPartPr>
              <p14:xfrm>
                <a:off x="8606978" y="3037582"/>
                <a:ext cx="173880" cy="262440"/>
              </p14:xfrm>
            </p:contentPart>
          </mc:Choice>
          <mc:Fallback xmlns="">
            <p:pic>
              <p:nvPicPr>
                <p:cNvPr id="16" name="Freihand 15">
                  <a:extLst>
                    <a:ext uri="{FF2B5EF4-FFF2-40B4-BE49-F238E27FC236}">
                      <a16:creationId xmlns:a16="http://schemas.microsoft.com/office/drawing/2014/main" id="{00FD2284-E1BD-2C50-1031-45B5FD0E0CD7}"/>
                    </a:ext>
                  </a:extLst>
                </p:cNvPr>
                <p:cNvPicPr/>
                <p:nvPr/>
              </p:nvPicPr>
              <p:blipFill>
                <a:blip r:embed="rId38"/>
                <a:stretch>
                  <a:fillRect/>
                </a:stretch>
              </p:blipFill>
              <p:spPr>
                <a:xfrm>
                  <a:off x="8598338" y="3028582"/>
                  <a:ext cx="19152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17" name="Freihand 16">
                  <a:extLst>
                    <a:ext uri="{FF2B5EF4-FFF2-40B4-BE49-F238E27FC236}">
                      <a16:creationId xmlns:a16="http://schemas.microsoft.com/office/drawing/2014/main" id="{7B672169-F408-0651-E50A-E7C781E1DA9E}"/>
                    </a:ext>
                  </a:extLst>
                </p14:cNvPr>
                <p14:cNvContentPartPr/>
                <p14:nvPr/>
              </p14:nvContentPartPr>
              <p14:xfrm>
                <a:off x="8847818" y="3037942"/>
                <a:ext cx="123480" cy="319680"/>
              </p14:xfrm>
            </p:contentPart>
          </mc:Choice>
          <mc:Fallback xmlns="">
            <p:pic>
              <p:nvPicPr>
                <p:cNvPr id="17" name="Freihand 16">
                  <a:extLst>
                    <a:ext uri="{FF2B5EF4-FFF2-40B4-BE49-F238E27FC236}">
                      <a16:creationId xmlns:a16="http://schemas.microsoft.com/office/drawing/2014/main" id="{7B672169-F408-0651-E50A-E7C781E1DA9E}"/>
                    </a:ext>
                  </a:extLst>
                </p:cNvPr>
                <p:cNvPicPr/>
                <p:nvPr/>
              </p:nvPicPr>
              <p:blipFill>
                <a:blip r:embed="rId40"/>
                <a:stretch>
                  <a:fillRect/>
                </a:stretch>
              </p:blipFill>
              <p:spPr>
                <a:xfrm>
                  <a:off x="8839178" y="3029302"/>
                  <a:ext cx="14112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9" name="Freihand 18">
                  <a:extLst>
                    <a:ext uri="{FF2B5EF4-FFF2-40B4-BE49-F238E27FC236}">
                      <a16:creationId xmlns:a16="http://schemas.microsoft.com/office/drawing/2014/main" id="{1901A8AC-6E65-945C-89B0-A8DEEB0C2C6F}"/>
                    </a:ext>
                  </a:extLst>
                </p14:cNvPr>
                <p14:cNvContentPartPr/>
                <p14:nvPr/>
              </p14:nvContentPartPr>
              <p14:xfrm>
                <a:off x="9043658" y="2992582"/>
                <a:ext cx="114480" cy="261000"/>
              </p14:xfrm>
            </p:contentPart>
          </mc:Choice>
          <mc:Fallback xmlns="">
            <p:pic>
              <p:nvPicPr>
                <p:cNvPr id="19" name="Freihand 18">
                  <a:extLst>
                    <a:ext uri="{FF2B5EF4-FFF2-40B4-BE49-F238E27FC236}">
                      <a16:creationId xmlns:a16="http://schemas.microsoft.com/office/drawing/2014/main" id="{1901A8AC-6E65-945C-89B0-A8DEEB0C2C6F}"/>
                    </a:ext>
                  </a:extLst>
                </p:cNvPr>
                <p:cNvPicPr/>
                <p:nvPr/>
              </p:nvPicPr>
              <p:blipFill>
                <a:blip r:embed="rId42"/>
                <a:stretch>
                  <a:fillRect/>
                </a:stretch>
              </p:blipFill>
              <p:spPr>
                <a:xfrm>
                  <a:off x="9035018" y="2983942"/>
                  <a:ext cx="13212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0" name="Freihand 19">
                  <a:extLst>
                    <a:ext uri="{FF2B5EF4-FFF2-40B4-BE49-F238E27FC236}">
                      <a16:creationId xmlns:a16="http://schemas.microsoft.com/office/drawing/2014/main" id="{62399F47-231D-8109-6A7C-F6BE50E35693}"/>
                    </a:ext>
                  </a:extLst>
                </p14:cNvPr>
                <p14:cNvContentPartPr/>
                <p14:nvPr/>
              </p14:nvContentPartPr>
              <p14:xfrm>
                <a:off x="9246698" y="2836342"/>
                <a:ext cx="111240" cy="179640"/>
              </p14:xfrm>
            </p:contentPart>
          </mc:Choice>
          <mc:Fallback xmlns="">
            <p:pic>
              <p:nvPicPr>
                <p:cNvPr id="20" name="Freihand 19">
                  <a:extLst>
                    <a:ext uri="{FF2B5EF4-FFF2-40B4-BE49-F238E27FC236}">
                      <a16:creationId xmlns:a16="http://schemas.microsoft.com/office/drawing/2014/main" id="{62399F47-231D-8109-6A7C-F6BE50E35693}"/>
                    </a:ext>
                  </a:extLst>
                </p:cNvPr>
                <p:cNvPicPr/>
                <p:nvPr/>
              </p:nvPicPr>
              <p:blipFill>
                <a:blip r:embed="rId44"/>
                <a:stretch>
                  <a:fillRect/>
                </a:stretch>
              </p:blipFill>
              <p:spPr>
                <a:xfrm>
                  <a:off x="9238058" y="2827342"/>
                  <a:ext cx="1288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1" name="Freihand 20">
                  <a:extLst>
                    <a:ext uri="{FF2B5EF4-FFF2-40B4-BE49-F238E27FC236}">
                      <a16:creationId xmlns:a16="http://schemas.microsoft.com/office/drawing/2014/main" id="{7A044EC0-8C71-5807-D098-8348D21FA696}"/>
                    </a:ext>
                  </a:extLst>
                </p14:cNvPr>
                <p14:cNvContentPartPr/>
                <p14:nvPr/>
              </p14:nvContentPartPr>
              <p14:xfrm>
                <a:off x="9353978" y="2681902"/>
                <a:ext cx="411480" cy="235800"/>
              </p14:xfrm>
            </p:contentPart>
          </mc:Choice>
          <mc:Fallback xmlns="">
            <p:pic>
              <p:nvPicPr>
                <p:cNvPr id="21" name="Freihand 20">
                  <a:extLst>
                    <a:ext uri="{FF2B5EF4-FFF2-40B4-BE49-F238E27FC236}">
                      <a16:creationId xmlns:a16="http://schemas.microsoft.com/office/drawing/2014/main" id="{7A044EC0-8C71-5807-D098-8348D21FA696}"/>
                    </a:ext>
                  </a:extLst>
                </p:cNvPr>
                <p:cNvPicPr/>
                <p:nvPr/>
              </p:nvPicPr>
              <p:blipFill>
                <a:blip r:embed="rId46"/>
                <a:stretch>
                  <a:fillRect/>
                </a:stretch>
              </p:blipFill>
              <p:spPr>
                <a:xfrm>
                  <a:off x="9345338" y="2673262"/>
                  <a:ext cx="42912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3" name="Freihand 32">
                  <a:extLst>
                    <a:ext uri="{FF2B5EF4-FFF2-40B4-BE49-F238E27FC236}">
                      <a16:creationId xmlns:a16="http://schemas.microsoft.com/office/drawing/2014/main" id="{114FE62E-7DB7-E9B6-96DD-A8CF5C27DF20}"/>
                    </a:ext>
                  </a:extLst>
                </p14:cNvPr>
                <p14:cNvContentPartPr/>
                <p14:nvPr/>
              </p14:nvContentPartPr>
              <p14:xfrm>
                <a:off x="9326618" y="3173302"/>
                <a:ext cx="150480" cy="248400"/>
              </p14:xfrm>
            </p:contentPart>
          </mc:Choice>
          <mc:Fallback xmlns="">
            <p:pic>
              <p:nvPicPr>
                <p:cNvPr id="33" name="Freihand 32">
                  <a:extLst>
                    <a:ext uri="{FF2B5EF4-FFF2-40B4-BE49-F238E27FC236}">
                      <a16:creationId xmlns:a16="http://schemas.microsoft.com/office/drawing/2014/main" id="{114FE62E-7DB7-E9B6-96DD-A8CF5C27DF20}"/>
                    </a:ext>
                  </a:extLst>
                </p:cNvPr>
                <p:cNvPicPr/>
                <p:nvPr/>
              </p:nvPicPr>
              <p:blipFill>
                <a:blip r:embed="rId48"/>
                <a:stretch>
                  <a:fillRect/>
                </a:stretch>
              </p:blipFill>
              <p:spPr>
                <a:xfrm>
                  <a:off x="9317978" y="3164662"/>
                  <a:ext cx="168120" cy="266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4" name="Freihand 33">
                  <a:extLst>
                    <a:ext uri="{FF2B5EF4-FFF2-40B4-BE49-F238E27FC236}">
                      <a16:creationId xmlns:a16="http://schemas.microsoft.com/office/drawing/2014/main" id="{F3078C3E-4E6E-794D-EC6D-7D2631C7C3B5}"/>
                    </a:ext>
                  </a:extLst>
                </p14:cNvPr>
                <p14:cNvContentPartPr/>
                <p14:nvPr/>
              </p14:nvContentPartPr>
              <p14:xfrm>
                <a:off x="9521738" y="3080782"/>
                <a:ext cx="209520" cy="143640"/>
              </p14:xfrm>
            </p:contentPart>
          </mc:Choice>
          <mc:Fallback xmlns="">
            <p:pic>
              <p:nvPicPr>
                <p:cNvPr id="34" name="Freihand 33">
                  <a:extLst>
                    <a:ext uri="{FF2B5EF4-FFF2-40B4-BE49-F238E27FC236}">
                      <a16:creationId xmlns:a16="http://schemas.microsoft.com/office/drawing/2014/main" id="{F3078C3E-4E6E-794D-EC6D-7D2631C7C3B5}"/>
                    </a:ext>
                  </a:extLst>
                </p:cNvPr>
                <p:cNvPicPr/>
                <p:nvPr/>
              </p:nvPicPr>
              <p:blipFill>
                <a:blip r:embed="rId50"/>
                <a:stretch>
                  <a:fillRect/>
                </a:stretch>
              </p:blipFill>
              <p:spPr>
                <a:xfrm>
                  <a:off x="9513098" y="3072142"/>
                  <a:ext cx="2271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5" name="Freihand 34">
                  <a:extLst>
                    <a:ext uri="{FF2B5EF4-FFF2-40B4-BE49-F238E27FC236}">
                      <a16:creationId xmlns:a16="http://schemas.microsoft.com/office/drawing/2014/main" id="{94DC6793-D403-9FAF-A0A4-3D67EFC505C6}"/>
                    </a:ext>
                  </a:extLst>
                </p14:cNvPr>
                <p14:cNvContentPartPr/>
                <p14:nvPr/>
              </p14:nvContentPartPr>
              <p14:xfrm>
                <a:off x="9604898" y="2938582"/>
                <a:ext cx="303840" cy="108720"/>
              </p14:xfrm>
            </p:contentPart>
          </mc:Choice>
          <mc:Fallback xmlns="">
            <p:pic>
              <p:nvPicPr>
                <p:cNvPr id="35" name="Freihand 34">
                  <a:extLst>
                    <a:ext uri="{FF2B5EF4-FFF2-40B4-BE49-F238E27FC236}">
                      <a16:creationId xmlns:a16="http://schemas.microsoft.com/office/drawing/2014/main" id="{94DC6793-D403-9FAF-A0A4-3D67EFC505C6}"/>
                    </a:ext>
                  </a:extLst>
                </p:cNvPr>
                <p:cNvPicPr/>
                <p:nvPr/>
              </p:nvPicPr>
              <p:blipFill>
                <a:blip r:embed="rId52"/>
                <a:stretch>
                  <a:fillRect/>
                </a:stretch>
              </p:blipFill>
              <p:spPr>
                <a:xfrm>
                  <a:off x="9595898" y="2929582"/>
                  <a:ext cx="3214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6" name="Freihand 35">
                  <a:extLst>
                    <a:ext uri="{FF2B5EF4-FFF2-40B4-BE49-F238E27FC236}">
                      <a16:creationId xmlns:a16="http://schemas.microsoft.com/office/drawing/2014/main" id="{B3F42D8A-9919-3AD9-A3EC-81157F4E9842}"/>
                    </a:ext>
                  </a:extLst>
                </p14:cNvPr>
                <p14:cNvContentPartPr/>
                <p14:nvPr/>
              </p14:nvContentPartPr>
              <p14:xfrm>
                <a:off x="9776618" y="2892142"/>
                <a:ext cx="242280" cy="115920"/>
              </p14:xfrm>
            </p:contentPart>
          </mc:Choice>
          <mc:Fallback xmlns="">
            <p:pic>
              <p:nvPicPr>
                <p:cNvPr id="36" name="Freihand 35">
                  <a:extLst>
                    <a:ext uri="{FF2B5EF4-FFF2-40B4-BE49-F238E27FC236}">
                      <a16:creationId xmlns:a16="http://schemas.microsoft.com/office/drawing/2014/main" id="{B3F42D8A-9919-3AD9-A3EC-81157F4E9842}"/>
                    </a:ext>
                  </a:extLst>
                </p:cNvPr>
                <p:cNvPicPr/>
                <p:nvPr/>
              </p:nvPicPr>
              <p:blipFill>
                <a:blip r:embed="rId54"/>
                <a:stretch>
                  <a:fillRect/>
                </a:stretch>
              </p:blipFill>
              <p:spPr>
                <a:xfrm>
                  <a:off x="9767978" y="2883142"/>
                  <a:ext cx="25992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7" name="Freihand 36">
                  <a:extLst>
                    <a:ext uri="{FF2B5EF4-FFF2-40B4-BE49-F238E27FC236}">
                      <a16:creationId xmlns:a16="http://schemas.microsoft.com/office/drawing/2014/main" id="{178F16B8-C239-34BF-0546-7D88EF0FC461}"/>
                    </a:ext>
                  </a:extLst>
                </p14:cNvPr>
                <p14:cNvContentPartPr/>
                <p14:nvPr/>
              </p14:nvContentPartPr>
              <p14:xfrm>
                <a:off x="10031498" y="2795302"/>
                <a:ext cx="206640" cy="318240"/>
              </p14:xfrm>
            </p:contentPart>
          </mc:Choice>
          <mc:Fallback xmlns="">
            <p:pic>
              <p:nvPicPr>
                <p:cNvPr id="37" name="Freihand 36">
                  <a:extLst>
                    <a:ext uri="{FF2B5EF4-FFF2-40B4-BE49-F238E27FC236}">
                      <a16:creationId xmlns:a16="http://schemas.microsoft.com/office/drawing/2014/main" id="{178F16B8-C239-34BF-0546-7D88EF0FC461}"/>
                    </a:ext>
                  </a:extLst>
                </p:cNvPr>
                <p:cNvPicPr/>
                <p:nvPr/>
              </p:nvPicPr>
              <p:blipFill>
                <a:blip r:embed="rId56"/>
                <a:stretch>
                  <a:fillRect/>
                </a:stretch>
              </p:blipFill>
              <p:spPr>
                <a:xfrm>
                  <a:off x="10022858" y="2786302"/>
                  <a:ext cx="22428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8" name="Freihand 37">
                  <a:extLst>
                    <a:ext uri="{FF2B5EF4-FFF2-40B4-BE49-F238E27FC236}">
                      <a16:creationId xmlns:a16="http://schemas.microsoft.com/office/drawing/2014/main" id="{ECDDBAC8-C09B-6E33-923D-6DDC388AA1BF}"/>
                    </a:ext>
                  </a:extLst>
                </p14:cNvPr>
                <p14:cNvContentPartPr/>
                <p14:nvPr/>
              </p14:nvContentPartPr>
              <p14:xfrm>
                <a:off x="10045538" y="2697022"/>
                <a:ext cx="9720" cy="20880"/>
              </p14:xfrm>
            </p:contentPart>
          </mc:Choice>
          <mc:Fallback xmlns="">
            <p:pic>
              <p:nvPicPr>
                <p:cNvPr id="38" name="Freihand 37">
                  <a:extLst>
                    <a:ext uri="{FF2B5EF4-FFF2-40B4-BE49-F238E27FC236}">
                      <a16:creationId xmlns:a16="http://schemas.microsoft.com/office/drawing/2014/main" id="{ECDDBAC8-C09B-6E33-923D-6DDC388AA1BF}"/>
                    </a:ext>
                  </a:extLst>
                </p:cNvPr>
                <p:cNvPicPr/>
                <p:nvPr/>
              </p:nvPicPr>
              <p:blipFill>
                <a:blip r:embed="rId58"/>
                <a:stretch>
                  <a:fillRect/>
                </a:stretch>
              </p:blipFill>
              <p:spPr>
                <a:xfrm>
                  <a:off x="10036538" y="2688022"/>
                  <a:ext cx="273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1" name="Freihand 40">
                  <a:extLst>
                    <a:ext uri="{FF2B5EF4-FFF2-40B4-BE49-F238E27FC236}">
                      <a16:creationId xmlns:a16="http://schemas.microsoft.com/office/drawing/2014/main" id="{E4169944-2B4E-5FD7-F7A8-D3900B1DA14F}"/>
                    </a:ext>
                  </a:extLst>
                </p14:cNvPr>
                <p14:cNvContentPartPr/>
                <p14:nvPr/>
              </p14:nvContentPartPr>
              <p14:xfrm>
                <a:off x="8692658" y="3716902"/>
                <a:ext cx="240120" cy="141840"/>
              </p14:xfrm>
            </p:contentPart>
          </mc:Choice>
          <mc:Fallback xmlns="">
            <p:pic>
              <p:nvPicPr>
                <p:cNvPr id="41" name="Freihand 40">
                  <a:extLst>
                    <a:ext uri="{FF2B5EF4-FFF2-40B4-BE49-F238E27FC236}">
                      <a16:creationId xmlns:a16="http://schemas.microsoft.com/office/drawing/2014/main" id="{E4169944-2B4E-5FD7-F7A8-D3900B1DA14F}"/>
                    </a:ext>
                  </a:extLst>
                </p:cNvPr>
                <p:cNvPicPr/>
                <p:nvPr/>
              </p:nvPicPr>
              <p:blipFill>
                <a:blip r:embed="rId60"/>
                <a:stretch>
                  <a:fillRect/>
                </a:stretch>
              </p:blipFill>
              <p:spPr>
                <a:xfrm>
                  <a:off x="8684018" y="3708262"/>
                  <a:ext cx="25776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2" name="Freihand 41">
                  <a:extLst>
                    <a:ext uri="{FF2B5EF4-FFF2-40B4-BE49-F238E27FC236}">
                      <a16:creationId xmlns:a16="http://schemas.microsoft.com/office/drawing/2014/main" id="{3721B66F-3762-2CE7-BCD7-9C7670CF8DBB}"/>
                    </a:ext>
                  </a:extLst>
                </p14:cNvPr>
                <p14:cNvContentPartPr/>
                <p14:nvPr/>
              </p14:nvContentPartPr>
              <p14:xfrm>
                <a:off x="9037898" y="3497302"/>
                <a:ext cx="192600" cy="252720"/>
              </p14:xfrm>
            </p:contentPart>
          </mc:Choice>
          <mc:Fallback xmlns="">
            <p:pic>
              <p:nvPicPr>
                <p:cNvPr id="42" name="Freihand 41">
                  <a:extLst>
                    <a:ext uri="{FF2B5EF4-FFF2-40B4-BE49-F238E27FC236}">
                      <a16:creationId xmlns:a16="http://schemas.microsoft.com/office/drawing/2014/main" id="{3721B66F-3762-2CE7-BCD7-9C7670CF8DBB}"/>
                    </a:ext>
                  </a:extLst>
                </p:cNvPr>
                <p:cNvPicPr/>
                <p:nvPr/>
              </p:nvPicPr>
              <p:blipFill>
                <a:blip r:embed="rId62"/>
                <a:stretch>
                  <a:fillRect/>
                </a:stretch>
              </p:blipFill>
              <p:spPr>
                <a:xfrm>
                  <a:off x="9028898" y="3488302"/>
                  <a:ext cx="210240" cy="27036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Freihand 42">
                  <a:extLst>
                    <a:ext uri="{FF2B5EF4-FFF2-40B4-BE49-F238E27FC236}">
                      <a16:creationId xmlns:a16="http://schemas.microsoft.com/office/drawing/2014/main" id="{5357C8E6-582E-BAD7-AB4E-4ED211F062EF}"/>
                    </a:ext>
                  </a:extLst>
                </p14:cNvPr>
                <p14:cNvContentPartPr/>
                <p14:nvPr/>
              </p14:nvContentPartPr>
              <p14:xfrm>
                <a:off x="9164618" y="3630862"/>
                <a:ext cx="120240" cy="69120"/>
              </p14:xfrm>
            </p:contentPart>
          </mc:Choice>
          <mc:Fallback xmlns="">
            <p:pic>
              <p:nvPicPr>
                <p:cNvPr id="43" name="Freihand 42">
                  <a:extLst>
                    <a:ext uri="{FF2B5EF4-FFF2-40B4-BE49-F238E27FC236}">
                      <a16:creationId xmlns:a16="http://schemas.microsoft.com/office/drawing/2014/main" id="{5357C8E6-582E-BAD7-AB4E-4ED211F062EF}"/>
                    </a:ext>
                  </a:extLst>
                </p:cNvPr>
                <p:cNvPicPr/>
                <p:nvPr/>
              </p:nvPicPr>
              <p:blipFill>
                <a:blip r:embed="rId64"/>
                <a:stretch>
                  <a:fillRect/>
                </a:stretch>
              </p:blipFill>
              <p:spPr>
                <a:xfrm>
                  <a:off x="9155978" y="3622222"/>
                  <a:ext cx="137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Freihand 43">
                  <a:extLst>
                    <a:ext uri="{FF2B5EF4-FFF2-40B4-BE49-F238E27FC236}">
                      <a16:creationId xmlns:a16="http://schemas.microsoft.com/office/drawing/2014/main" id="{BDD4FDAA-2162-B153-E9CE-9BFAC218D10E}"/>
                    </a:ext>
                  </a:extLst>
                </p14:cNvPr>
                <p14:cNvContentPartPr/>
                <p14:nvPr/>
              </p14:nvContentPartPr>
              <p14:xfrm>
                <a:off x="9301418" y="3544102"/>
                <a:ext cx="159480" cy="135360"/>
              </p14:xfrm>
            </p:contentPart>
          </mc:Choice>
          <mc:Fallback xmlns="">
            <p:pic>
              <p:nvPicPr>
                <p:cNvPr id="44" name="Freihand 43">
                  <a:extLst>
                    <a:ext uri="{FF2B5EF4-FFF2-40B4-BE49-F238E27FC236}">
                      <a16:creationId xmlns:a16="http://schemas.microsoft.com/office/drawing/2014/main" id="{BDD4FDAA-2162-B153-E9CE-9BFAC218D10E}"/>
                    </a:ext>
                  </a:extLst>
                </p:cNvPr>
                <p:cNvPicPr/>
                <p:nvPr/>
              </p:nvPicPr>
              <p:blipFill>
                <a:blip r:embed="rId66"/>
                <a:stretch>
                  <a:fillRect/>
                </a:stretch>
              </p:blipFill>
              <p:spPr>
                <a:xfrm>
                  <a:off x="9292418" y="3535462"/>
                  <a:ext cx="177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Freihand 44">
                  <a:extLst>
                    <a:ext uri="{FF2B5EF4-FFF2-40B4-BE49-F238E27FC236}">
                      <a16:creationId xmlns:a16="http://schemas.microsoft.com/office/drawing/2014/main" id="{BEDA7518-54B3-6E02-4ED4-3ACDB84906A0}"/>
                    </a:ext>
                  </a:extLst>
                </p14:cNvPr>
                <p14:cNvContentPartPr/>
                <p14:nvPr/>
              </p14:nvContentPartPr>
              <p14:xfrm>
                <a:off x="9461978" y="3347182"/>
                <a:ext cx="196920" cy="296640"/>
              </p14:xfrm>
            </p:contentPart>
          </mc:Choice>
          <mc:Fallback xmlns="">
            <p:pic>
              <p:nvPicPr>
                <p:cNvPr id="45" name="Freihand 44">
                  <a:extLst>
                    <a:ext uri="{FF2B5EF4-FFF2-40B4-BE49-F238E27FC236}">
                      <a16:creationId xmlns:a16="http://schemas.microsoft.com/office/drawing/2014/main" id="{BEDA7518-54B3-6E02-4ED4-3ACDB84906A0}"/>
                    </a:ext>
                  </a:extLst>
                </p:cNvPr>
                <p:cNvPicPr/>
                <p:nvPr/>
              </p:nvPicPr>
              <p:blipFill>
                <a:blip r:embed="rId68"/>
                <a:stretch>
                  <a:fillRect/>
                </a:stretch>
              </p:blipFill>
              <p:spPr>
                <a:xfrm>
                  <a:off x="9453338" y="3338182"/>
                  <a:ext cx="21456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Freihand 45">
                  <a:extLst>
                    <a:ext uri="{FF2B5EF4-FFF2-40B4-BE49-F238E27FC236}">
                      <a16:creationId xmlns:a16="http://schemas.microsoft.com/office/drawing/2014/main" id="{4BC97052-CAE1-3677-2DD7-03378291289D}"/>
                    </a:ext>
                  </a:extLst>
                </p14:cNvPr>
                <p14:cNvContentPartPr/>
                <p14:nvPr/>
              </p14:nvContentPartPr>
              <p14:xfrm>
                <a:off x="9631538" y="3445102"/>
                <a:ext cx="236520" cy="126720"/>
              </p14:xfrm>
            </p:contentPart>
          </mc:Choice>
          <mc:Fallback xmlns="">
            <p:pic>
              <p:nvPicPr>
                <p:cNvPr id="46" name="Freihand 45">
                  <a:extLst>
                    <a:ext uri="{FF2B5EF4-FFF2-40B4-BE49-F238E27FC236}">
                      <a16:creationId xmlns:a16="http://schemas.microsoft.com/office/drawing/2014/main" id="{4BC97052-CAE1-3677-2DD7-03378291289D}"/>
                    </a:ext>
                  </a:extLst>
                </p:cNvPr>
                <p:cNvPicPr/>
                <p:nvPr/>
              </p:nvPicPr>
              <p:blipFill>
                <a:blip r:embed="rId70"/>
                <a:stretch>
                  <a:fillRect/>
                </a:stretch>
              </p:blipFill>
              <p:spPr>
                <a:xfrm>
                  <a:off x="9622898" y="3436462"/>
                  <a:ext cx="25416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Freihand 46">
                  <a:extLst>
                    <a:ext uri="{FF2B5EF4-FFF2-40B4-BE49-F238E27FC236}">
                      <a16:creationId xmlns:a16="http://schemas.microsoft.com/office/drawing/2014/main" id="{4E474E90-D970-2302-8C88-FB91E1274505}"/>
                    </a:ext>
                  </a:extLst>
                </p14:cNvPr>
                <p14:cNvContentPartPr/>
                <p14:nvPr/>
              </p14:nvContentPartPr>
              <p14:xfrm>
                <a:off x="9874178" y="3273742"/>
                <a:ext cx="94320" cy="222840"/>
              </p14:xfrm>
            </p:contentPart>
          </mc:Choice>
          <mc:Fallback xmlns="">
            <p:pic>
              <p:nvPicPr>
                <p:cNvPr id="47" name="Freihand 46">
                  <a:extLst>
                    <a:ext uri="{FF2B5EF4-FFF2-40B4-BE49-F238E27FC236}">
                      <a16:creationId xmlns:a16="http://schemas.microsoft.com/office/drawing/2014/main" id="{4E474E90-D970-2302-8C88-FB91E1274505}"/>
                    </a:ext>
                  </a:extLst>
                </p:cNvPr>
                <p:cNvPicPr/>
                <p:nvPr/>
              </p:nvPicPr>
              <p:blipFill>
                <a:blip r:embed="rId72"/>
                <a:stretch>
                  <a:fillRect/>
                </a:stretch>
              </p:blipFill>
              <p:spPr>
                <a:xfrm>
                  <a:off x="9865538" y="3265102"/>
                  <a:ext cx="11196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8" name="Freihand 47">
                  <a:extLst>
                    <a:ext uri="{FF2B5EF4-FFF2-40B4-BE49-F238E27FC236}">
                      <a16:creationId xmlns:a16="http://schemas.microsoft.com/office/drawing/2014/main" id="{4FE77957-0DF5-9AFB-07C9-4DE76A04C068}"/>
                    </a:ext>
                  </a:extLst>
                </p14:cNvPr>
                <p14:cNvContentPartPr/>
                <p14:nvPr/>
              </p14:nvContentPartPr>
              <p14:xfrm>
                <a:off x="9982898" y="3193822"/>
                <a:ext cx="275040" cy="257760"/>
              </p14:xfrm>
            </p:contentPart>
          </mc:Choice>
          <mc:Fallback xmlns="">
            <p:pic>
              <p:nvPicPr>
                <p:cNvPr id="48" name="Freihand 47">
                  <a:extLst>
                    <a:ext uri="{FF2B5EF4-FFF2-40B4-BE49-F238E27FC236}">
                      <a16:creationId xmlns:a16="http://schemas.microsoft.com/office/drawing/2014/main" id="{4FE77957-0DF5-9AFB-07C9-4DE76A04C068}"/>
                    </a:ext>
                  </a:extLst>
                </p:cNvPr>
                <p:cNvPicPr/>
                <p:nvPr/>
              </p:nvPicPr>
              <p:blipFill>
                <a:blip r:embed="rId74"/>
                <a:stretch>
                  <a:fillRect/>
                </a:stretch>
              </p:blipFill>
              <p:spPr>
                <a:xfrm>
                  <a:off x="9974258" y="3185182"/>
                  <a:ext cx="292680" cy="275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Freihand 48">
                  <a:extLst>
                    <a:ext uri="{FF2B5EF4-FFF2-40B4-BE49-F238E27FC236}">
                      <a16:creationId xmlns:a16="http://schemas.microsoft.com/office/drawing/2014/main" id="{ED1AFE64-44D6-E2E2-39E1-B1D940E02547}"/>
                    </a:ext>
                  </a:extLst>
                </p14:cNvPr>
                <p14:cNvContentPartPr/>
                <p14:nvPr/>
              </p14:nvContentPartPr>
              <p14:xfrm>
                <a:off x="10257578" y="3138742"/>
                <a:ext cx="329760" cy="156240"/>
              </p14:xfrm>
            </p:contentPart>
          </mc:Choice>
          <mc:Fallback xmlns="">
            <p:pic>
              <p:nvPicPr>
                <p:cNvPr id="49" name="Freihand 48">
                  <a:extLst>
                    <a:ext uri="{FF2B5EF4-FFF2-40B4-BE49-F238E27FC236}">
                      <a16:creationId xmlns:a16="http://schemas.microsoft.com/office/drawing/2014/main" id="{ED1AFE64-44D6-E2E2-39E1-B1D940E02547}"/>
                    </a:ext>
                  </a:extLst>
                </p:cNvPr>
                <p:cNvPicPr/>
                <p:nvPr/>
              </p:nvPicPr>
              <p:blipFill>
                <a:blip r:embed="rId76"/>
                <a:stretch>
                  <a:fillRect/>
                </a:stretch>
              </p:blipFill>
              <p:spPr>
                <a:xfrm>
                  <a:off x="10248578" y="3130102"/>
                  <a:ext cx="347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Freihand 49">
                  <a:extLst>
                    <a:ext uri="{FF2B5EF4-FFF2-40B4-BE49-F238E27FC236}">
                      <a16:creationId xmlns:a16="http://schemas.microsoft.com/office/drawing/2014/main" id="{BA037974-FCFD-1816-61DB-05952AC30747}"/>
                    </a:ext>
                  </a:extLst>
                </p14:cNvPr>
                <p14:cNvContentPartPr/>
                <p14:nvPr/>
              </p14:nvContentPartPr>
              <p14:xfrm>
                <a:off x="10491218" y="3028222"/>
                <a:ext cx="209880" cy="160920"/>
              </p14:xfrm>
            </p:contentPart>
          </mc:Choice>
          <mc:Fallback xmlns="">
            <p:pic>
              <p:nvPicPr>
                <p:cNvPr id="50" name="Freihand 49">
                  <a:extLst>
                    <a:ext uri="{FF2B5EF4-FFF2-40B4-BE49-F238E27FC236}">
                      <a16:creationId xmlns:a16="http://schemas.microsoft.com/office/drawing/2014/main" id="{BA037974-FCFD-1816-61DB-05952AC30747}"/>
                    </a:ext>
                  </a:extLst>
                </p:cNvPr>
                <p:cNvPicPr/>
                <p:nvPr/>
              </p:nvPicPr>
              <p:blipFill>
                <a:blip r:embed="rId78"/>
                <a:stretch>
                  <a:fillRect/>
                </a:stretch>
              </p:blipFill>
              <p:spPr>
                <a:xfrm>
                  <a:off x="10482578" y="3019582"/>
                  <a:ext cx="22752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Freihand 50">
                  <a:extLst>
                    <a:ext uri="{FF2B5EF4-FFF2-40B4-BE49-F238E27FC236}">
                      <a16:creationId xmlns:a16="http://schemas.microsoft.com/office/drawing/2014/main" id="{C89C226B-3FEA-F754-2F5D-6CA194A98476}"/>
                    </a:ext>
                  </a:extLst>
                </p14:cNvPr>
                <p14:cNvContentPartPr/>
                <p14:nvPr/>
              </p14:nvContentPartPr>
              <p14:xfrm>
                <a:off x="10755458" y="2839942"/>
                <a:ext cx="386640" cy="272520"/>
              </p14:xfrm>
            </p:contentPart>
          </mc:Choice>
          <mc:Fallback xmlns="">
            <p:pic>
              <p:nvPicPr>
                <p:cNvPr id="51" name="Freihand 50">
                  <a:extLst>
                    <a:ext uri="{FF2B5EF4-FFF2-40B4-BE49-F238E27FC236}">
                      <a16:creationId xmlns:a16="http://schemas.microsoft.com/office/drawing/2014/main" id="{C89C226B-3FEA-F754-2F5D-6CA194A98476}"/>
                    </a:ext>
                  </a:extLst>
                </p:cNvPr>
                <p:cNvPicPr/>
                <p:nvPr/>
              </p:nvPicPr>
              <p:blipFill>
                <a:blip r:embed="rId80"/>
                <a:stretch>
                  <a:fillRect/>
                </a:stretch>
              </p:blipFill>
              <p:spPr>
                <a:xfrm>
                  <a:off x="10746818" y="2830942"/>
                  <a:ext cx="40428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Freihand 51">
                  <a:extLst>
                    <a:ext uri="{FF2B5EF4-FFF2-40B4-BE49-F238E27FC236}">
                      <a16:creationId xmlns:a16="http://schemas.microsoft.com/office/drawing/2014/main" id="{9F6F5805-BB64-C7E5-0FBB-00A8418A90F3}"/>
                    </a:ext>
                  </a:extLst>
                </p14:cNvPr>
                <p14:cNvContentPartPr/>
                <p14:nvPr/>
              </p14:nvContentPartPr>
              <p14:xfrm>
                <a:off x="9993698" y="3597382"/>
                <a:ext cx="354960" cy="291960"/>
              </p14:xfrm>
            </p:contentPart>
          </mc:Choice>
          <mc:Fallback xmlns="">
            <p:pic>
              <p:nvPicPr>
                <p:cNvPr id="52" name="Freihand 51">
                  <a:extLst>
                    <a:ext uri="{FF2B5EF4-FFF2-40B4-BE49-F238E27FC236}">
                      <a16:creationId xmlns:a16="http://schemas.microsoft.com/office/drawing/2014/main" id="{9F6F5805-BB64-C7E5-0FBB-00A8418A90F3}"/>
                    </a:ext>
                  </a:extLst>
                </p:cNvPr>
                <p:cNvPicPr/>
                <p:nvPr/>
              </p:nvPicPr>
              <p:blipFill>
                <a:blip r:embed="rId82"/>
                <a:stretch>
                  <a:fillRect/>
                </a:stretch>
              </p:blipFill>
              <p:spPr>
                <a:xfrm>
                  <a:off x="9984698" y="3588742"/>
                  <a:ext cx="372600" cy="30960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Freihand 52">
                  <a:extLst>
                    <a:ext uri="{FF2B5EF4-FFF2-40B4-BE49-F238E27FC236}">
                      <a16:creationId xmlns:a16="http://schemas.microsoft.com/office/drawing/2014/main" id="{8CABEE16-5163-AF30-EF42-337633CADB36}"/>
                    </a:ext>
                  </a:extLst>
                </p14:cNvPr>
                <p14:cNvContentPartPr/>
                <p14:nvPr/>
              </p14:nvContentPartPr>
              <p14:xfrm>
                <a:off x="10223018" y="3541222"/>
                <a:ext cx="14760" cy="19440"/>
              </p14:xfrm>
            </p:contentPart>
          </mc:Choice>
          <mc:Fallback xmlns="">
            <p:pic>
              <p:nvPicPr>
                <p:cNvPr id="53" name="Freihand 52">
                  <a:extLst>
                    <a:ext uri="{FF2B5EF4-FFF2-40B4-BE49-F238E27FC236}">
                      <a16:creationId xmlns:a16="http://schemas.microsoft.com/office/drawing/2014/main" id="{8CABEE16-5163-AF30-EF42-337633CADB36}"/>
                    </a:ext>
                  </a:extLst>
                </p:cNvPr>
                <p:cNvPicPr/>
                <p:nvPr/>
              </p:nvPicPr>
              <p:blipFill>
                <a:blip r:embed="rId84"/>
                <a:stretch>
                  <a:fillRect/>
                </a:stretch>
              </p:blipFill>
              <p:spPr>
                <a:xfrm>
                  <a:off x="10214018" y="3532222"/>
                  <a:ext cx="324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4" name="Freihand 53">
                  <a:extLst>
                    <a:ext uri="{FF2B5EF4-FFF2-40B4-BE49-F238E27FC236}">
                      <a16:creationId xmlns:a16="http://schemas.microsoft.com/office/drawing/2014/main" id="{CFA3B913-4926-01F7-B7C7-D39A8CD73E70}"/>
                    </a:ext>
                  </a:extLst>
                </p14:cNvPr>
                <p14:cNvContentPartPr/>
                <p14:nvPr/>
              </p14:nvContentPartPr>
              <p14:xfrm>
                <a:off x="10318778" y="3593782"/>
                <a:ext cx="147600" cy="115920"/>
              </p14:xfrm>
            </p:contentPart>
          </mc:Choice>
          <mc:Fallback xmlns="">
            <p:pic>
              <p:nvPicPr>
                <p:cNvPr id="54" name="Freihand 53">
                  <a:extLst>
                    <a:ext uri="{FF2B5EF4-FFF2-40B4-BE49-F238E27FC236}">
                      <a16:creationId xmlns:a16="http://schemas.microsoft.com/office/drawing/2014/main" id="{CFA3B913-4926-01F7-B7C7-D39A8CD73E70}"/>
                    </a:ext>
                  </a:extLst>
                </p:cNvPr>
                <p:cNvPicPr/>
                <p:nvPr/>
              </p:nvPicPr>
              <p:blipFill>
                <a:blip r:embed="rId86"/>
                <a:stretch>
                  <a:fillRect/>
                </a:stretch>
              </p:blipFill>
              <p:spPr>
                <a:xfrm>
                  <a:off x="10309778" y="3585142"/>
                  <a:ext cx="165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5" name="Freihand 54">
                  <a:extLst>
                    <a:ext uri="{FF2B5EF4-FFF2-40B4-BE49-F238E27FC236}">
                      <a16:creationId xmlns:a16="http://schemas.microsoft.com/office/drawing/2014/main" id="{13564E97-EFC3-4B5B-3B03-3D934DBEBECD}"/>
                    </a:ext>
                  </a:extLst>
                </p14:cNvPr>
                <p14:cNvContentPartPr/>
                <p14:nvPr/>
              </p14:nvContentPartPr>
              <p14:xfrm>
                <a:off x="10448738" y="3440062"/>
                <a:ext cx="294480" cy="237240"/>
              </p14:xfrm>
            </p:contentPart>
          </mc:Choice>
          <mc:Fallback xmlns="">
            <p:pic>
              <p:nvPicPr>
                <p:cNvPr id="55" name="Freihand 54">
                  <a:extLst>
                    <a:ext uri="{FF2B5EF4-FFF2-40B4-BE49-F238E27FC236}">
                      <a16:creationId xmlns:a16="http://schemas.microsoft.com/office/drawing/2014/main" id="{13564E97-EFC3-4B5B-3B03-3D934DBEBECD}"/>
                    </a:ext>
                  </a:extLst>
                </p:cNvPr>
                <p:cNvPicPr/>
                <p:nvPr/>
              </p:nvPicPr>
              <p:blipFill>
                <a:blip r:embed="rId88"/>
                <a:stretch>
                  <a:fillRect/>
                </a:stretch>
              </p:blipFill>
              <p:spPr>
                <a:xfrm>
                  <a:off x="10440098" y="3431062"/>
                  <a:ext cx="312120" cy="254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9">
            <p14:nvContentPartPr>
              <p14:cNvPr id="57" name="Freihand 56">
                <a:extLst>
                  <a:ext uri="{FF2B5EF4-FFF2-40B4-BE49-F238E27FC236}">
                    <a16:creationId xmlns:a16="http://schemas.microsoft.com/office/drawing/2014/main" id="{AF15B8F5-EAA9-4D8A-873B-1BE3BA250DA0}"/>
                  </a:ext>
                </a:extLst>
              </p14:cNvPr>
              <p14:cNvContentPartPr/>
              <p14:nvPr/>
            </p14:nvContentPartPr>
            <p14:xfrm>
              <a:off x="6219818" y="4621582"/>
              <a:ext cx="2287080" cy="509040"/>
            </p14:xfrm>
          </p:contentPart>
        </mc:Choice>
        <mc:Fallback xmlns="">
          <p:pic>
            <p:nvPicPr>
              <p:cNvPr id="57" name="Freihand 56">
                <a:extLst>
                  <a:ext uri="{FF2B5EF4-FFF2-40B4-BE49-F238E27FC236}">
                    <a16:creationId xmlns:a16="http://schemas.microsoft.com/office/drawing/2014/main" id="{AF15B8F5-EAA9-4D8A-873B-1BE3BA250DA0}"/>
                  </a:ext>
                </a:extLst>
              </p:cNvPr>
              <p:cNvPicPr/>
              <p:nvPr/>
            </p:nvPicPr>
            <p:blipFill>
              <a:blip r:embed="rId90"/>
              <a:stretch>
                <a:fillRect/>
              </a:stretch>
            </p:blipFill>
            <p:spPr>
              <a:xfrm>
                <a:off x="6210818" y="4612582"/>
                <a:ext cx="2304720" cy="526680"/>
              </a:xfrm>
              <a:prstGeom prst="rect">
                <a:avLst/>
              </a:prstGeom>
            </p:spPr>
          </p:pic>
        </mc:Fallback>
      </mc:AlternateContent>
      <p:grpSp>
        <p:nvGrpSpPr>
          <p:cNvPr id="76" name="Gruppieren 75">
            <a:extLst>
              <a:ext uri="{FF2B5EF4-FFF2-40B4-BE49-F238E27FC236}">
                <a16:creationId xmlns:a16="http://schemas.microsoft.com/office/drawing/2014/main" id="{9BC038A5-154B-2AC9-6BAF-7AC27870FB00}"/>
              </a:ext>
            </a:extLst>
          </p:cNvPr>
          <p:cNvGrpSpPr/>
          <p:nvPr/>
        </p:nvGrpSpPr>
        <p:grpSpPr>
          <a:xfrm>
            <a:off x="6979778" y="5137822"/>
            <a:ext cx="1445040" cy="1411920"/>
            <a:chOff x="6979778" y="5137822"/>
            <a:chExt cx="1445040" cy="1411920"/>
          </a:xfrm>
        </p:grpSpPr>
        <mc:AlternateContent xmlns:mc="http://schemas.openxmlformats.org/markup-compatibility/2006" xmlns:p14="http://schemas.microsoft.com/office/powerpoint/2010/main">
          <mc:Choice Requires="p14">
            <p:contentPart p14:bwMode="auto" r:id="rId91">
              <p14:nvContentPartPr>
                <p14:cNvPr id="58" name="Freihand 57">
                  <a:extLst>
                    <a:ext uri="{FF2B5EF4-FFF2-40B4-BE49-F238E27FC236}">
                      <a16:creationId xmlns:a16="http://schemas.microsoft.com/office/drawing/2014/main" id="{19E0BDAB-1864-DB00-A958-0A53A88FBF84}"/>
                    </a:ext>
                  </a:extLst>
                </p14:cNvPr>
                <p14:cNvContentPartPr/>
                <p14:nvPr/>
              </p14:nvContentPartPr>
              <p14:xfrm>
                <a:off x="7630658" y="5227822"/>
                <a:ext cx="68400" cy="553320"/>
              </p14:xfrm>
            </p:contentPart>
          </mc:Choice>
          <mc:Fallback xmlns="">
            <p:pic>
              <p:nvPicPr>
                <p:cNvPr id="58" name="Freihand 57">
                  <a:extLst>
                    <a:ext uri="{FF2B5EF4-FFF2-40B4-BE49-F238E27FC236}">
                      <a16:creationId xmlns:a16="http://schemas.microsoft.com/office/drawing/2014/main" id="{19E0BDAB-1864-DB00-A958-0A53A88FBF84}"/>
                    </a:ext>
                  </a:extLst>
                </p:cNvPr>
                <p:cNvPicPr/>
                <p:nvPr/>
              </p:nvPicPr>
              <p:blipFill>
                <a:blip r:embed="rId92"/>
                <a:stretch>
                  <a:fillRect/>
                </a:stretch>
              </p:blipFill>
              <p:spPr>
                <a:xfrm>
                  <a:off x="7622018" y="5218822"/>
                  <a:ext cx="86040" cy="570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Freihand 58">
                  <a:extLst>
                    <a:ext uri="{FF2B5EF4-FFF2-40B4-BE49-F238E27FC236}">
                      <a16:creationId xmlns:a16="http://schemas.microsoft.com/office/drawing/2014/main" id="{5827374D-96B0-9BCE-F58D-FC1F518EA3A9}"/>
                    </a:ext>
                  </a:extLst>
                </p14:cNvPr>
                <p14:cNvContentPartPr/>
                <p14:nvPr/>
              </p14:nvContentPartPr>
              <p14:xfrm>
                <a:off x="7479818" y="5137822"/>
                <a:ext cx="292320" cy="245880"/>
              </p14:xfrm>
            </p:contentPart>
          </mc:Choice>
          <mc:Fallback xmlns="">
            <p:pic>
              <p:nvPicPr>
                <p:cNvPr id="59" name="Freihand 58">
                  <a:extLst>
                    <a:ext uri="{FF2B5EF4-FFF2-40B4-BE49-F238E27FC236}">
                      <a16:creationId xmlns:a16="http://schemas.microsoft.com/office/drawing/2014/main" id="{5827374D-96B0-9BCE-F58D-FC1F518EA3A9}"/>
                    </a:ext>
                  </a:extLst>
                </p:cNvPr>
                <p:cNvPicPr/>
                <p:nvPr/>
              </p:nvPicPr>
              <p:blipFill>
                <a:blip r:embed="rId94"/>
                <a:stretch>
                  <a:fillRect/>
                </a:stretch>
              </p:blipFill>
              <p:spPr>
                <a:xfrm>
                  <a:off x="7470818" y="5128822"/>
                  <a:ext cx="309960" cy="263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1" name="Freihand 60">
                  <a:extLst>
                    <a:ext uri="{FF2B5EF4-FFF2-40B4-BE49-F238E27FC236}">
                      <a16:creationId xmlns:a16="http://schemas.microsoft.com/office/drawing/2014/main" id="{40F078BC-2C00-4E14-633C-149970A8D5B7}"/>
                    </a:ext>
                  </a:extLst>
                </p14:cNvPr>
                <p14:cNvContentPartPr/>
                <p14:nvPr/>
              </p14:nvContentPartPr>
              <p14:xfrm>
                <a:off x="6979778" y="5983462"/>
                <a:ext cx="262440" cy="65880"/>
              </p14:xfrm>
            </p:contentPart>
          </mc:Choice>
          <mc:Fallback xmlns="">
            <p:pic>
              <p:nvPicPr>
                <p:cNvPr id="61" name="Freihand 60">
                  <a:extLst>
                    <a:ext uri="{FF2B5EF4-FFF2-40B4-BE49-F238E27FC236}">
                      <a16:creationId xmlns:a16="http://schemas.microsoft.com/office/drawing/2014/main" id="{40F078BC-2C00-4E14-633C-149970A8D5B7}"/>
                    </a:ext>
                  </a:extLst>
                </p:cNvPr>
                <p:cNvPicPr/>
                <p:nvPr/>
              </p:nvPicPr>
              <p:blipFill>
                <a:blip r:embed="rId96"/>
                <a:stretch>
                  <a:fillRect/>
                </a:stretch>
              </p:blipFill>
              <p:spPr>
                <a:xfrm>
                  <a:off x="6971138" y="5974462"/>
                  <a:ext cx="28008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62" name="Freihand 61">
                  <a:extLst>
                    <a:ext uri="{FF2B5EF4-FFF2-40B4-BE49-F238E27FC236}">
                      <a16:creationId xmlns:a16="http://schemas.microsoft.com/office/drawing/2014/main" id="{B27BD725-BABD-50BF-65AB-0113C7F2E9B0}"/>
                    </a:ext>
                  </a:extLst>
                </p14:cNvPr>
                <p14:cNvContentPartPr/>
                <p14:nvPr/>
              </p14:nvContentPartPr>
              <p14:xfrm>
                <a:off x="7356338" y="5922262"/>
                <a:ext cx="105120" cy="249840"/>
              </p14:xfrm>
            </p:contentPart>
          </mc:Choice>
          <mc:Fallback xmlns="">
            <p:pic>
              <p:nvPicPr>
                <p:cNvPr id="62" name="Freihand 61">
                  <a:extLst>
                    <a:ext uri="{FF2B5EF4-FFF2-40B4-BE49-F238E27FC236}">
                      <a16:creationId xmlns:a16="http://schemas.microsoft.com/office/drawing/2014/main" id="{B27BD725-BABD-50BF-65AB-0113C7F2E9B0}"/>
                    </a:ext>
                  </a:extLst>
                </p:cNvPr>
                <p:cNvPicPr/>
                <p:nvPr/>
              </p:nvPicPr>
              <p:blipFill>
                <a:blip r:embed="rId98"/>
                <a:stretch>
                  <a:fillRect/>
                </a:stretch>
              </p:blipFill>
              <p:spPr>
                <a:xfrm>
                  <a:off x="7347338" y="5913262"/>
                  <a:ext cx="122760" cy="26748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3" name="Freihand 62">
                  <a:extLst>
                    <a:ext uri="{FF2B5EF4-FFF2-40B4-BE49-F238E27FC236}">
                      <a16:creationId xmlns:a16="http://schemas.microsoft.com/office/drawing/2014/main" id="{C34EAC29-C851-6E69-5FBF-F592DE35FD05}"/>
                    </a:ext>
                  </a:extLst>
                </p14:cNvPr>
                <p14:cNvContentPartPr/>
                <p14:nvPr/>
              </p14:nvContentPartPr>
              <p14:xfrm>
                <a:off x="7537418" y="5930542"/>
                <a:ext cx="114120" cy="146520"/>
              </p14:xfrm>
            </p:contentPart>
          </mc:Choice>
          <mc:Fallback xmlns="">
            <p:pic>
              <p:nvPicPr>
                <p:cNvPr id="63" name="Freihand 62">
                  <a:extLst>
                    <a:ext uri="{FF2B5EF4-FFF2-40B4-BE49-F238E27FC236}">
                      <a16:creationId xmlns:a16="http://schemas.microsoft.com/office/drawing/2014/main" id="{C34EAC29-C851-6E69-5FBF-F592DE35FD05}"/>
                    </a:ext>
                  </a:extLst>
                </p:cNvPr>
                <p:cNvPicPr/>
                <p:nvPr/>
              </p:nvPicPr>
              <p:blipFill>
                <a:blip r:embed="rId100"/>
                <a:stretch>
                  <a:fillRect/>
                </a:stretch>
              </p:blipFill>
              <p:spPr>
                <a:xfrm>
                  <a:off x="7528418" y="5921542"/>
                  <a:ext cx="13176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64" name="Freihand 63">
                  <a:extLst>
                    <a:ext uri="{FF2B5EF4-FFF2-40B4-BE49-F238E27FC236}">
                      <a16:creationId xmlns:a16="http://schemas.microsoft.com/office/drawing/2014/main" id="{716CDAEB-AF07-47FF-6607-95A53B3BFA4A}"/>
                    </a:ext>
                  </a:extLst>
                </p14:cNvPr>
                <p14:cNvContentPartPr/>
                <p14:nvPr/>
              </p14:nvContentPartPr>
              <p14:xfrm>
                <a:off x="7741538" y="5829022"/>
                <a:ext cx="185040" cy="205560"/>
              </p14:xfrm>
            </p:contentPart>
          </mc:Choice>
          <mc:Fallback xmlns="">
            <p:pic>
              <p:nvPicPr>
                <p:cNvPr id="64" name="Freihand 63">
                  <a:extLst>
                    <a:ext uri="{FF2B5EF4-FFF2-40B4-BE49-F238E27FC236}">
                      <a16:creationId xmlns:a16="http://schemas.microsoft.com/office/drawing/2014/main" id="{716CDAEB-AF07-47FF-6607-95A53B3BFA4A}"/>
                    </a:ext>
                  </a:extLst>
                </p:cNvPr>
                <p:cNvPicPr/>
                <p:nvPr/>
              </p:nvPicPr>
              <p:blipFill>
                <a:blip r:embed="rId102"/>
                <a:stretch>
                  <a:fillRect/>
                </a:stretch>
              </p:blipFill>
              <p:spPr>
                <a:xfrm>
                  <a:off x="7732898" y="5820022"/>
                  <a:ext cx="20268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65" name="Freihand 64">
                  <a:extLst>
                    <a:ext uri="{FF2B5EF4-FFF2-40B4-BE49-F238E27FC236}">
                      <a16:creationId xmlns:a16="http://schemas.microsoft.com/office/drawing/2014/main" id="{7909994D-F33D-904F-AE1D-189C6E040398}"/>
                    </a:ext>
                  </a:extLst>
                </p14:cNvPr>
                <p14:cNvContentPartPr/>
                <p14:nvPr/>
              </p14:nvContentPartPr>
              <p14:xfrm>
                <a:off x="7965458" y="5776822"/>
                <a:ext cx="97560" cy="235800"/>
              </p14:xfrm>
            </p:contentPart>
          </mc:Choice>
          <mc:Fallback xmlns="">
            <p:pic>
              <p:nvPicPr>
                <p:cNvPr id="65" name="Freihand 64">
                  <a:extLst>
                    <a:ext uri="{FF2B5EF4-FFF2-40B4-BE49-F238E27FC236}">
                      <a16:creationId xmlns:a16="http://schemas.microsoft.com/office/drawing/2014/main" id="{7909994D-F33D-904F-AE1D-189C6E040398}"/>
                    </a:ext>
                  </a:extLst>
                </p:cNvPr>
                <p:cNvPicPr/>
                <p:nvPr/>
              </p:nvPicPr>
              <p:blipFill>
                <a:blip r:embed="rId104"/>
                <a:stretch>
                  <a:fillRect/>
                </a:stretch>
              </p:blipFill>
              <p:spPr>
                <a:xfrm>
                  <a:off x="7956458" y="5767822"/>
                  <a:ext cx="115200" cy="25344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66" name="Freihand 65">
                  <a:extLst>
                    <a:ext uri="{FF2B5EF4-FFF2-40B4-BE49-F238E27FC236}">
                      <a16:creationId xmlns:a16="http://schemas.microsoft.com/office/drawing/2014/main" id="{66E9E043-DC27-EB5E-0619-A15F4B1A3C1F}"/>
                    </a:ext>
                  </a:extLst>
                </p14:cNvPr>
                <p14:cNvContentPartPr/>
                <p14:nvPr/>
              </p14:nvContentPartPr>
              <p14:xfrm>
                <a:off x="8181818" y="5756302"/>
                <a:ext cx="21960" cy="216720"/>
              </p14:xfrm>
            </p:contentPart>
          </mc:Choice>
          <mc:Fallback xmlns="">
            <p:pic>
              <p:nvPicPr>
                <p:cNvPr id="66" name="Freihand 65">
                  <a:extLst>
                    <a:ext uri="{FF2B5EF4-FFF2-40B4-BE49-F238E27FC236}">
                      <a16:creationId xmlns:a16="http://schemas.microsoft.com/office/drawing/2014/main" id="{66E9E043-DC27-EB5E-0619-A15F4B1A3C1F}"/>
                    </a:ext>
                  </a:extLst>
                </p:cNvPr>
                <p:cNvPicPr/>
                <p:nvPr/>
              </p:nvPicPr>
              <p:blipFill>
                <a:blip r:embed="rId106"/>
                <a:stretch>
                  <a:fillRect/>
                </a:stretch>
              </p:blipFill>
              <p:spPr>
                <a:xfrm>
                  <a:off x="8173178" y="5747302"/>
                  <a:ext cx="3960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7" name="Freihand 66">
                  <a:extLst>
                    <a:ext uri="{FF2B5EF4-FFF2-40B4-BE49-F238E27FC236}">
                      <a16:creationId xmlns:a16="http://schemas.microsoft.com/office/drawing/2014/main" id="{BAB4D53A-1075-17A4-2D89-E138170406BB}"/>
                    </a:ext>
                  </a:extLst>
                </p14:cNvPr>
                <p14:cNvContentPartPr/>
                <p14:nvPr/>
              </p14:nvContentPartPr>
              <p14:xfrm>
                <a:off x="8008298" y="5649382"/>
                <a:ext cx="152640" cy="138240"/>
              </p14:xfrm>
            </p:contentPart>
          </mc:Choice>
          <mc:Fallback xmlns="">
            <p:pic>
              <p:nvPicPr>
                <p:cNvPr id="67" name="Freihand 66">
                  <a:extLst>
                    <a:ext uri="{FF2B5EF4-FFF2-40B4-BE49-F238E27FC236}">
                      <a16:creationId xmlns:a16="http://schemas.microsoft.com/office/drawing/2014/main" id="{BAB4D53A-1075-17A4-2D89-E138170406BB}"/>
                    </a:ext>
                  </a:extLst>
                </p:cNvPr>
                <p:cNvPicPr/>
                <p:nvPr/>
              </p:nvPicPr>
              <p:blipFill>
                <a:blip r:embed="rId108"/>
                <a:stretch>
                  <a:fillRect/>
                </a:stretch>
              </p:blipFill>
              <p:spPr>
                <a:xfrm>
                  <a:off x="7999658" y="5640382"/>
                  <a:ext cx="1702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8" name="Freihand 67">
                  <a:extLst>
                    <a:ext uri="{FF2B5EF4-FFF2-40B4-BE49-F238E27FC236}">
                      <a16:creationId xmlns:a16="http://schemas.microsoft.com/office/drawing/2014/main" id="{70EFF464-BA53-EA2E-3F14-5FBBBC933964}"/>
                    </a:ext>
                  </a:extLst>
                </p14:cNvPr>
                <p14:cNvContentPartPr/>
                <p14:nvPr/>
              </p14:nvContentPartPr>
              <p14:xfrm>
                <a:off x="8261738" y="5822182"/>
                <a:ext cx="101520" cy="180360"/>
              </p14:xfrm>
            </p:contentPart>
          </mc:Choice>
          <mc:Fallback xmlns="">
            <p:pic>
              <p:nvPicPr>
                <p:cNvPr id="68" name="Freihand 67">
                  <a:extLst>
                    <a:ext uri="{FF2B5EF4-FFF2-40B4-BE49-F238E27FC236}">
                      <a16:creationId xmlns:a16="http://schemas.microsoft.com/office/drawing/2014/main" id="{70EFF464-BA53-EA2E-3F14-5FBBBC933964}"/>
                    </a:ext>
                  </a:extLst>
                </p:cNvPr>
                <p:cNvPicPr/>
                <p:nvPr/>
              </p:nvPicPr>
              <p:blipFill>
                <a:blip r:embed="rId110"/>
                <a:stretch>
                  <a:fillRect/>
                </a:stretch>
              </p:blipFill>
              <p:spPr>
                <a:xfrm>
                  <a:off x="8253098" y="5813182"/>
                  <a:ext cx="11916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69" name="Freihand 68">
                  <a:extLst>
                    <a:ext uri="{FF2B5EF4-FFF2-40B4-BE49-F238E27FC236}">
                      <a16:creationId xmlns:a16="http://schemas.microsoft.com/office/drawing/2014/main" id="{B73CF6C8-6FBF-2E33-3B8C-BEA6C5C3786B}"/>
                    </a:ext>
                  </a:extLst>
                </p14:cNvPr>
                <p14:cNvContentPartPr/>
                <p14:nvPr/>
              </p14:nvContentPartPr>
              <p14:xfrm>
                <a:off x="7150418" y="5486302"/>
                <a:ext cx="1253520" cy="797400"/>
              </p14:xfrm>
            </p:contentPart>
          </mc:Choice>
          <mc:Fallback xmlns="">
            <p:pic>
              <p:nvPicPr>
                <p:cNvPr id="69" name="Freihand 68">
                  <a:extLst>
                    <a:ext uri="{FF2B5EF4-FFF2-40B4-BE49-F238E27FC236}">
                      <a16:creationId xmlns:a16="http://schemas.microsoft.com/office/drawing/2014/main" id="{B73CF6C8-6FBF-2E33-3B8C-BEA6C5C3786B}"/>
                    </a:ext>
                  </a:extLst>
                </p:cNvPr>
                <p:cNvPicPr/>
                <p:nvPr/>
              </p:nvPicPr>
              <p:blipFill>
                <a:blip r:embed="rId112"/>
                <a:stretch>
                  <a:fillRect/>
                </a:stretch>
              </p:blipFill>
              <p:spPr>
                <a:xfrm>
                  <a:off x="7141418" y="5477662"/>
                  <a:ext cx="1271160" cy="81504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 name="Freihand 70">
                  <a:extLst>
                    <a:ext uri="{FF2B5EF4-FFF2-40B4-BE49-F238E27FC236}">
                      <a16:creationId xmlns:a16="http://schemas.microsoft.com/office/drawing/2014/main" id="{02CC431C-ED9B-CAB1-A677-C592C49E72F3}"/>
                    </a:ext>
                  </a:extLst>
                </p14:cNvPr>
                <p14:cNvContentPartPr/>
                <p14:nvPr/>
              </p14:nvContentPartPr>
              <p14:xfrm>
                <a:off x="7327538" y="6338062"/>
                <a:ext cx="274320" cy="211680"/>
              </p14:xfrm>
            </p:contentPart>
          </mc:Choice>
          <mc:Fallback xmlns="">
            <p:pic>
              <p:nvPicPr>
                <p:cNvPr id="71" name="Freihand 70">
                  <a:extLst>
                    <a:ext uri="{FF2B5EF4-FFF2-40B4-BE49-F238E27FC236}">
                      <a16:creationId xmlns:a16="http://schemas.microsoft.com/office/drawing/2014/main" id="{02CC431C-ED9B-CAB1-A677-C592C49E72F3}"/>
                    </a:ext>
                  </a:extLst>
                </p:cNvPr>
                <p:cNvPicPr/>
                <p:nvPr/>
              </p:nvPicPr>
              <p:blipFill>
                <a:blip r:embed="rId114"/>
                <a:stretch>
                  <a:fillRect/>
                </a:stretch>
              </p:blipFill>
              <p:spPr>
                <a:xfrm>
                  <a:off x="7318538" y="6329062"/>
                  <a:ext cx="291960" cy="2293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 name="Freihand 71">
                  <a:extLst>
                    <a:ext uri="{FF2B5EF4-FFF2-40B4-BE49-F238E27FC236}">
                      <a16:creationId xmlns:a16="http://schemas.microsoft.com/office/drawing/2014/main" id="{503C774E-663E-B4B3-2522-BDA9F5596C54}"/>
                    </a:ext>
                  </a:extLst>
                </p14:cNvPr>
                <p14:cNvContentPartPr/>
                <p14:nvPr/>
              </p14:nvContentPartPr>
              <p14:xfrm>
                <a:off x="7648298" y="6299542"/>
                <a:ext cx="117360" cy="183600"/>
              </p14:xfrm>
            </p:contentPart>
          </mc:Choice>
          <mc:Fallback xmlns="">
            <p:pic>
              <p:nvPicPr>
                <p:cNvPr id="72" name="Freihand 71">
                  <a:extLst>
                    <a:ext uri="{FF2B5EF4-FFF2-40B4-BE49-F238E27FC236}">
                      <a16:creationId xmlns:a16="http://schemas.microsoft.com/office/drawing/2014/main" id="{503C774E-663E-B4B3-2522-BDA9F5596C54}"/>
                    </a:ext>
                  </a:extLst>
                </p:cNvPr>
                <p:cNvPicPr/>
                <p:nvPr/>
              </p:nvPicPr>
              <p:blipFill>
                <a:blip r:embed="rId116"/>
                <a:stretch>
                  <a:fillRect/>
                </a:stretch>
              </p:blipFill>
              <p:spPr>
                <a:xfrm>
                  <a:off x="7639298" y="6290542"/>
                  <a:ext cx="1350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3" name="Freihand 72">
                  <a:extLst>
                    <a:ext uri="{FF2B5EF4-FFF2-40B4-BE49-F238E27FC236}">
                      <a16:creationId xmlns:a16="http://schemas.microsoft.com/office/drawing/2014/main" id="{23E19F14-B8EA-52F9-7D22-1C348F4927EB}"/>
                    </a:ext>
                  </a:extLst>
                </p14:cNvPr>
                <p14:cNvContentPartPr/>
                <p14:nvPr/>
              </p14:nvContentPartPr>
              <p14:xfrm>
                <a:off x="7972298" y="6298462"/>
                <a:ext cx="48240" cy="175320"/>
              </p14:xfrm>
            </p:contentPart>
          </mc:Choice>
          <mc:Fallback xmlns="">
            <p:pic>
              <p:nvPicPr>
                <p:cNvPr id="73" name="Freihand 72">
                  <a:extLst>
                    <a:ext uri="{FF2B5EF4-FFF2-40B4-BE49-F238E27FC236}">
                      <a16:creationId xmlns:a16="http://schemas.microsoft.com/office/drawing/2014/main" id="{23E19F14-B8EA-52F9-7D22-1C348F4927EB}"/>
                    </a:ext>
                  </a:extLst>
                </p:cNvPr>
                <p:cNvPicPr/>
                <p:nvPr/>
              </p:nvPicPr>
              <p:blipFill>
                <a:blip r:embed="rId118"/>
                <a:stretch>
                  <a:fillRect/>
                </a:stretch>
              </p:blipFill>
              <p:spPr>
                <a:xfrm>
                  <a:off x="7963298" y="6289462"/>
                  <a:ext cx="65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4" name="Freihand 73">
                  <a:extLst>
                    <a:ext uri="{FF2B5EF4-FFF2-40B4-BE49-F238E27FC236}">
                      <a16:creationId xmlns:a16="http://schemas.microsoft.com/office/drawing/2014/main" id="{C69862FA-EA61-A4E8-3E08-73BA6426F316}"/>
                    </a:ext>
                  </a:extLst>
                </p14:cNvPr>
                <p14:cNvContentPartPr/>
                <p14:nvPr/>
              </p14:nvContentPartPr>
              <p14:xfrm>
                <a:off x="7850618" y="6219622"/>
                <a:ext cx="368640" cy="275400"/>
              </p14:xfrm>
            </p:contentPart>
          </mc:Choice>
          <mc:Fallback xmlns="">
            <p:pic>
              <p:nvPicPr>
                <p:cNvPr id="74" name="Freihand 73">
                  <a:extLst>
                    <a:ext uri="{FF2B5EF4-FFF2-40B4-BE49-F238E27FC236}">
                      <a16:creationId xmlns:a16="http://schemas.microsoft.com/office/drawing/2014/main" id="{C69862FA-EA61-A4E8-3E08-73BA6426F316}"/>
                    </a:ext>
                  </a:extLst>
                </p:cNvPr>
                <p:cNvPicPr/>
                <p:nvPr/>
              </p:nvPicPr>
              <p:blipFill>
                <a:blip r:embed="rId120"/>
                <a:stretch>
                  <a:fillRect/>
                </a:stretch>
              </p:blipFill>
              <p:spPr>
                <a:xfrm>
                  <a:off x="7841618" y="6210622"/>
                  <a:ext cx="386280" cy="29304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5" name="Freihand 74">
                  <a:extLst>
                    <a:ext uri="{FF2B5EF4-FFF2-40B4-BE49-F238E27FC236}">
                      <a16:creationId xmlns:a16="http://schemas.microsoft.com/office/drawing/2014/main" id="{DE6F8996-9F89-6B47-6ED5-F958B9F842B9}"/>
                    </a:ext>
                  </a:extLst>
                </p14:cNvPr>
                <p14:cNvContentPartPr/>
                <p14:nvPr/>
              </p14:nvContentPartPr>
              <p14:xfrm>
                <a:off x="8198738" y="6092542"/>
                <a:ext cx="226080" cy="263880"/>
              </p14:xfrm>
            </p:contentPart>
          </mc:Choice>
          <mc:Fallback xmlns="">
            <p:pic>
              <p:nvPicPr>
                <p:cNvPr id="75" name="Freihand 74">
                  <a:extLst>
                    <a:ext uri="{FF2B5EF4-FFF2-40B4-BE49-F238E27FC236}">
                      <a16:creationId xmlns:a16="http://schemas.microsoft.com/office/drawing/2014/main" id="{DE6F8996-9F89-6B47-6ED5-F958B9F842B9}"/>
                    </a:ext>
                  </a:extLst>
                </p:cNvPr>
                <p:cNvPicPr/>
                <p:nvPr/>
              </p:nvPicPr>
              <p:blipFill>
                <a:blip r:embed="rId122"/>
                <a:stretch>
                  <a:fillRect/>
                </a:stretch>
              </p:blipFill>
              <p:spPr>
                <a:xfrm>
                  <a:off x="8190098" y="6083902"/>
                  <a:ext cx="243720" cy="281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3">
            <p14:nvContentPartPr>
              <p14:cNvPr id="77" name="Freihand 76">
                <a:extLst>
                  <a:ext uri="{FF2B5EF4-FFF2-40B4-BE49-F238E27FC236}">
                    <a16:creationId xmlns:a16="http://schemas.microsoft.com/office/drawing/2014/main" id="{4B7D8960-40E8-E0D0-0A1E-CC7509FB87C8}"/>
                  </a:ext>
                </a:extLst>
              </p14:cNvPr>
              <p14:cNvContentPartPr/>
              <p14:nvPr/>
            </p14:nvContentPartPr>
            <p14:xfrm>
              <a:off x="710738" y="4984102"/>
              <a:ext cx="3442680" cy="708480"/>
            </p14:xfrm>
          </p:contentPart>
        </mc:Choice>
        <mc:Fallback xmlns="">
          <p:pic>
            <p:nvPicPr>
              <p:cNvPr id="77" name="Freihand 76">
                <a:extLst>
                  <a:ext uri="{FF2B5EF4-FFF2-40B4-BE49-F238E27FC236}">
                    <a16:creationId xmlns:a16="http://schemas.microsoft.com/office/drawing/2014/main" id="{4B7D8960-40E8-E0D0-0A1E-CC7509FB87C8}"/>
                  </a:ext>
                </a:extLst>
              </p:cNvPr>
              <p:cNvPicPr/>
              <p:nvPr/>
            </p:nvPicPr>
            <p:blipFill>
              <a:blip r:embed="rId124"/>
              <a:stretch>
                <a:fillRect/>
              </a:stretch>
            </p:blipFill>
            <p:spPr>
              <a:xfrm>
                <a:off x="701738" y="4975102"/>
                <a:ext cx="3460320" cy="72612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8" name="Freihand 77">
                <a:extLst>
                  <a:ext uri="{FF2B5EF4-FFF2-40B4-BE49-F238E27FC236}">
                    <a16:creationId xmlns:a16="http://schemas.microsoft.com/office/drawing/2014/main" id="{ED5D1EB6-A9CC-FC98-4DBA-1DDE5B65B7B4}"/>
                  </a:ext>
                </a:extLst>
              </p14:cNvPr>
              <p14:cNvContentPartPr/>
              <p14:nvPr/>
            </p14:nvContentPartPr>
            <p14:xfrm>
              <a:off x="4203098" y="4941982"/>
              <a:ext cx="2797560" cy="688680"/>
            </p14:xfrm>
          </p:contentPart>
        </mc:Choice>
        <mc:Fallback xmlns="">
          <p:pic>
            <p:nvPicPr>
              <p:cNvPr id="78" name="Freihand 77">
                <a:extLst>
                  <a:ext uri="{FF2B5EF4-FFF2-40B4-BE49-F238E27FC236}">
                    <a16:creationId xmlns:a16="http://schemas.microsoft.com/office/drawing/2014/main" id="{ED5D1EB6-A9CC-FC98-4DBA-1DDE5B65B7B4}"/>
                  </a:ext>
                </a:extLst>
              </p:cNvPr>
              <p:cNvPicPr/>
              <p:nvPr/>
            </p:nvPicPr>
            <p:blipFill>
              <a:blip r:embed="rId126"/>
              <a:stretch>
                <a:fillRect/>
              </a:stretch>
            </p:blipFill>
            <p:spPr>
              <a:xfrm>
                <a:off x="4194098" y="4933342"/>
                <a:ext cx="2815200" cy="706320"/>
              </a:xfrm>
              <a:prstGeom prst="rect">
                <a:avLst/>
              </a:prstGeom>
            </p:spPr>
          </p:pic>
        </mc:Fallback>
      </mc:AlternateContent>
    </p:spTree>
    <p:extLst>
      <p:ext uri="{BB962C8B-B14F-4D97-AF65-F5344CB8AC3E}">
        <p14:creationId xmlns:p14="http://schemas.microsoft.com/office/powerpoint/2010/main" val="304059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1703512" y="116632"/>
            <a:ext cx="8856984" cy="648072"/>
          </a:xfrm>
          <a:prstGeom prst="rect">
            <a:avLst/>
          </a:prstGeom>
          <a:noFill/>
        </p:spPr>
        <p:txBody>
          <a:bodyPr wrap="square" rtlCol="0">
            <a:noAutofit/>
          </a:bodyPr>
          <a:lstStyle/>
          <a:p>
            <a:pPr algn="ctr"/>
            <a:r>
              <a:rPr lang="de-DE" sz="3200" dirty="0"/>
              <a:t>Preisindices − Zusammenfassung</a:t>
            </a:r>
            <a:endParaRPr lang="de-DE" sz="3200" baseline="30000" dirty="0"/>
          </a:p>
        </p:txBody>
      </p:sp>
      <p:graphicFrame>
        <p:nvGraphicFramePr>
          <p:cNvPr id="2" name="Tabelle 1">
            <a:extLst>
              <a:ext uri="{FF2B5EF4-FFF2-40B4-BE49-F238E27FC236}">
                <a16:creationId xmlns:a16="http://schemas.microsoft.com/office/drawing/2014/main" id="{8DDC5131-01F3-4BFA-BCD3-A9E325B482A5}"/>
              </a:ext>
            </a:extLst>
          </p:cNvPr>
          <p:cNvGraphicFramePr>
            <a:graphicFrameLocks noGrp="1"/>
          </p:cNvGraphicFramePr>
          <p:nvPr/>
        </p:nvGraphicFramePr>
        <p:xfrm>
          <a:off x="96595" y="686752"/>
          <a:ext cx="8354880" cy="5821680"/>
        </p:xfrm>
        <a:graphic>
          <a:graphicData uri="http://schemas.openxmlformats.org/drawingml/2006/table">
            <a:tbl>
              <a:tblPr firstRow="1" bandRow="1">
                <a:tableStyleId>{5940675A-B579-460E-94D1-54222C63F5DA}</a:tableStyleId>
              </a:tblPr>
              <a:tblGrid>
                <a:gridCol w="2784960">
                  <a:extLst>
                    <a:ext uri="{9D8B030D-6E8A-4147-A177-3AD203B41FA5}">
                      <a16:colId xmlns:a16="http://schemas.microsoft.com/office/drawing/2014/main" val="507985588"/>
                    </a:ext>
                  </a:extLst>
                </a:gridCol>
                <a:gridCol w="2784960">
                  <a:extLst>
                    <a:ext uri="{9D8B030D-6E8A-4147-A177-3AD203B41FA5}">
                      <a16:colId xmlns:a16="http://schemas.microsoft.com/office/drawing/2014/main" val="2170707971"/>
                    </a:ext>
                  </a:extLst>
                </a:gridCol>
                <a:gridCol w="2784960">
                  <a:extLst>
                    <a:ext uri="{9D8B030D-6E8A-4147-A177-3AD203B41FA5}">
                      <a16:colId xmlns:a16="http://schemas.microsoft.com/office/drawing/2014/main" val="296708555"/>
                    </a:ext>
                  </a:extLst>
                </a:gridCol>
              </a:tblGrid>
              <a:tr h="448525">
                <a:tc>
                  <a:txBody>
                    <a:bodyPr/>
                    <a:lstStyle/>
                    <a:p>
                      <a:pPr algn="ctr"/>
                      <a:r>
                        <a:rPr lang="de-DE" sz="2400" b="1" dirty="0"/>
                        <a:t>HVPI</a:t>
                      </a:r>
                    </a:p>
                  </a:txBody>
                  <a:tcPr/>
                </a:tc>
                <a:tc>
                  <a:txBody>
                    <a:bodyPr/>
                    <a:lstStyle/>
                    <a:p>
                      <a:pPr algn="ctr"/>
                      <a:r>
                        <a:rPr lang="de-DE" sz="2400" b="1" dirty="0"/>
                        <a:t>VPI</a:t>
                      </a:r>
                    </a:p>
                  </a:txBody>
                  <a:tcPr/>
                </a:tc>
                <a:tc>
                  <a:txBody>
                    <a:bodyPr/>
                    <a:lstStyle/>
                    <a:p>
                      <a:pPr algn="ctr"/>
                      <a:r>
                        <a:rPr lang="de-DE" sz="2400" b="1" dirty="0"/>
                        <a:t>BIP-</a:t>
                      </a:r>
                      <a:r>
                        <a:rPr lang="de-DE" sz="2400" b="1" dirty="0" err="1"/>
                        <a:t>Deflator</a:t>
                      </a:r>
                      <a:endParaRPr lang="de-DE" sz="2400" b="1" dirty="0"/>
                    </a:p>
                  </a:txBody>
                  <a:tcPr/>
                </a:tc>
                <a:extLst>
                  <a:ext uri="{0D108BD9-81ED-4DB2-BD59-A6C34878D82A}">
                    <a16:rowId xmlns:a16="http://schemas.microsoft.com/office/drawing/2014/main" val="645875652"/>
                  </a:ext>
                </a:extLst>
              </a:tr>
              <a:tr h="2780853">
                <a:tc>
                  <a:txBody>
                    <a:bodyPr/>
                    <a:lstStyle/>
                    <a:p>
                      <a:r>
                        <a:rPr lang="de-DE" sz="1700" b="1" dirty="0"/>
                        <a:t>Kettenindex</a:t>
                      </a:r>
                      <a:r>
                        <a:rPr lang="de-DE" sz="1700" dirty="0"/>
                        <a:t> nach </a:t>
                      </a:r>
                      <a:r>
                        <a:rPr lang="de-DE" sz="1700" b="1" dirty="0" err="1"/>
                        <a:t>Laspeyres</a:t>
                      </a:r>
                      <a:r>
                        <a:rPr lang="de-DE" sz="1700" dirty="0"/>
                        <a:t> </a:t>
                      </a:r>
                    </a:p>
                    <a:p>
                      <a:r>
                        <a:rPr lang="de-DE" sz="1700" dirty="0"/>
                        <a:t>→ jährliche Anpassung des Wägungsschemas (aus Gründen der Datenerhebung sind für die Gewichtung des HVPI seit 2011 die Preise vom Dezember des Vorjahres und die jahresdurchschnittlichen Mengen des Vorvorjahres entscheidend)</a:t>
                      </a:r>
                    </a:p>
                  </a:txBody>
                  <a:tcPr/>
                </a:tc>
                <a:tc>
                  <a:txBody>
                    <a:bodyPr/>
                    <a:lstStyle/>
                    <a:p>
                      <a:r>
                        <a:rPr lang="de-DE" sz="1700" b="1" dirty="0"/>
                        <a:t>Festpreisindex</a:t>
                      </a:r>
                      <a:r>
                        <a:rPr lang="de-DE" sz="1700" dirty="0"/>
                        <a:t> nach </a:t>
                      </a:r>
                      <a:r>
                        <a:rPr lang="de-DE" sz="1700" b="1" dirty="0" err="1"/>
                        <a:t>Laspeyres</a:t>
                      </a:r>
                      <a:endParaRPr lang="de-DE" sz="1700" b="1" dirty="0"/>
                    </a:p>
                    <a:p>
                      <a:r>
                        <a:rPr lang="de-DE" sz="1700" dirty="0"/>
                        <a:t>→ Anpassung des Wägungs- </a:t>
                      </a:r>
                      <a:r>
                        <a:rPr lang="de-DE" sz="1700" dirty="0" err="1"/>
                        <a:t>schemas</a:t>
                      </a:r>
                      <a:r>
                        <a:rPr lang="de-DE" sz="1700" dirty="0"/>
                        <a:t> alle fünf Jahre</a:t>
                      </a:r>
                    </a:p>
                  </a:txBody>
                  <a:tcPr/>
                </a:tc>
                <a:tc>
                  <a:txBody>
                    <a:bodyPr/>
                    <a:lstStyle/>
                    <a:p>
                      <a:r>
                        <a:rPr lang="de-DE" sz="1700" b="1" dirty="0"/>
                        <a:t>Impliziter Preisindex</a:t>
                      </a:r>
                      <a:r>
                        <a:rPr lang="de-DE" sz="1700" dirty="0"/>
                        <a:t> nach </a:t>
                      </a:r>
                      <a:r>
                        <a:rPr lang="de-DE" sz="1700" b="1" dirty="0" err="1"/>
                        <a:t>Paasche</a:t>
                      </a:r>
                      <a:endParaRPr lang="de-DE" sz="1700" b="1" dirty="0"/>
                    </a:p>
                    <a:p>
                      <a:r>
                        <a:rPr lang="de-DE" sz="1700" dirty="0"/>
                        <a:t>→ Berechnung aus der VGR aus dem Kettenindex des nominalen und realen BIP</a:t>
                      </a:r>
                    </a:p>
                  </a:txBody>
                  <a:tcPr/>
                </a:tc>
                <a:extLst>
                  <a:ext uri="{0D108BD9-81ED-4DB2-BD59-A6C34878D82A}">
                    <a16:rowId xmlns:a16="http://schemas.microsoft.com/office/drawing/2014/main" val="2830553349"/>
                  </a:ext>
                </a:extLst>
              </a:tr>
              <a:tr h="2242623">
                <a:tc>
                  <a:txBody>
                    <a:bodyPr/>
                    <a:lstStyle/>
                    <a:p>
                      <a:r>
                        <a:rPr lang="de-DE" sz="1700" dirty="0"/>
                        <a:t>Einheitliche Berechnung in der EU →</a:t>
                      </a:r>
                    </a:p>
                    <a:p>
                      <a:r>
                        <a:rPr lang="de-DE" sz="1700" dirty="0"/>
                        <a:t>Aggregation zu regionalen Index möglich. Insbesondere bildet die jährliche Veränderungsrate des HVPI in der Eurozone die Zielgröße der EZB zur Inflationssteuerung</a:t>
                      </a:r>
                    </a:p>
                  </a:txBody>
                  <a:tcPr/>
                </a:tc>
                <a:tc>
                  <a:txBody>
                    <a:bodyPr/>
                    <a:lstStyle/>
                    <a:p>
                      <a:pPr marL="285750" indent="-285750">
                        <a:buFont typeface="Arial" panose="020B0604020202020204" pitchFamily="34" charset="0"/>
                        <a:buChar char="•"/>
                      </a:pPr>
                      <a:r>
                        <a:rPr lang="de-DE" sz="1700" dirty="0"/>
                        <a:t>Verwendung als Wertsicherungsmaßstab in Rechtsvorschriften</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r>
                        <a:rPr lang="de-DE" sz="1700" dirty="0"/>
                        <a:t>Argumentationsgrundlage in Lohnverhandlungen (Arbeitnehmerseite)</a:t>
                      </a:r>
                    </a:p>
                  </a:txBody>
                  <a:tcPr/>
                </a:tc>
                <a:tc>
                  <a:txBody>
                    <a:bodyPr/>
                    <a:lstStyle/>
                    <a:p>
                      <a:pPr marL="285750" indent="-285750">
                        <a:buFont typeface="Arial" panose="020B0604020202020204" pitchFamily="34" charset="0"/>
                        <a:buChar char="•"/>
                      </a:pPr>
                      <a:r>
                        <a:rPr lang="de-DE" sz="1700" dirty="0"/>
                        <a:t>Bestimmung des realen Wirtschaftswachstums</a:t>
                      </a:r>
                    </a:p>
                    <a:p>
                      <a:pPr marL="285750" indent="-285750">
                        <a:buFont typeface="Arial" panose="020B0604020202020204" pitchFamily="34" charset="0"/>
                        <a:buChar char="•"/>
                      </a:pPr>
                      <a:endParaRPr lang="de-DE" sz="1700" dirty="0"/>
                    </a:p>
                    <a:p>
                      <a:pPr marL="285750" indent="-285750">
                        <a:buFont typeface="Arial" panose="020B0604020202020204" pitchFamily="34" charset="0"/>
                        <a:buChar char="•"/>
                      </a:pPr>
                      <a:endParaRPr lang="de-DE" sz="17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1700" dirty="0"/>
                        <a:t>Argumentationsgrundlage in Lohnverhandlungen (Arbeitgeberseite)</a:t>
                      </a:r>
                    </a:p>
                    <a:p>
                      <a:endParaRPr lang="de-DE" sz="1700" dirty="0"/>
                    </a:p>
                  </a:txBody>
                  <a:tcPr/>
                </a:tc>
                <a:extLst>
                  <a:ext uri="{0D108BD9-81ED-4DB2-BD59-A6C34878D82A}">
                    <a16:rowId xmlns:a16="http://schemas.microsoft.com/office/drawing/2014/main" val="1921639084"/>
                  </a:ext>
                </a:extLst>
              </a:tr>
            </a:tbl>
          </a:graphicData>
        </a:graphic>
      </p:graphicFrame>
      <p:sp>
        <p:nvSpPr>
          <p:cNvPr id="6" name="Rechteck 5">
            <a:extLst>
              <a:ext uri="{FF2B5EF4-FFF2-40B4-BE49-F238E27FC236}">
                <a16:creationId xmlns:a16="http://schemas.microsoft.com/office/drawing/2014/main" id="{5FD97CAB-B586-4102-8EA6-C25B2708275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3445486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ChangeArrowheads="1"/>
          </p:cNvSpPr>
          <p:nvPr/>
        </p:nvSpPr>
        <p:spPr bwMode="auto">
          <a:xfrm>
            <a:off x="3355550" y="259565"/>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Hoher Beschäftigungsgrad </a:t>
            </a:r>
          </a:p>
        </p:txBody>
      </p:sp>
      <p:sp>
        <p:nvSpPr>
          <p:cNvPr id="486403" name="Text Box 3"/>
          <p:cNvSpPr txBox="1">
            <a:spLocks noChangeArrowheads="1"/>
          </p:cNvSpPr>
          <p:nvPr/>
        </p:nvSpPr>
        <p:spPr bwMode="auto">
          <a:xfrm>
            <a:off x="742249" y="1096099"/>
            <a:ext cx="9538010" cy="34185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buFont typeface="Arial" pitchFamily="34" charset="0"/>
              <a:buChar char="•"/>
            </a:pPr>
            <a:r>
              <a:rPr lang="de-DE" dirty="0">
                <a:solidFill>
                  <a:schemeClr val="tx1"/>
                </a:solidFill>
              </a:rPr>
              <a:t>Ziel ist es einen Zustand der Vollbeschäftigung zu erreichen. </a:t>
            </a:r>
          </a:p>
          <a:p>
            <a:pPr marL="0" indent="0"/>
            <a:r>
              <a:rPr lang="de-DE" dirty="0">
                <a:solidFill>
                  <a:schemeClr val="tx1"/>
                </a:solidFill>
              </a:rPr>
              <a:t>		D.h. jede arbeitswillige Erwerbspersonen befindet sich in einer 		  			Beschäftigung.</a:t>
            </a:r>
          </a:p>
          <a:p>
            <a:pPr marL="0" indent="0"/>
            <a:endParaRPr lang="de-DE" dirty="0">
              <a:solidFill>
                <a:schemeClr val="tx1"/>
              </a:solidFill>
            </a:endParaRPr>
          </a:p>
          <a:p>
            <a:pPr marL="342900" indent="-342900">
              <a:buFont typeface="Arial" pitchFamily="34" charset="0"/>
              <a:buChar char="•"/>
            </a:pPr>
            <a:r>
              <a:rPr lang="de-DE" dirty="0">
                <a:solidFill>
                  <a:schemeClr val="tx1"/>
                </a:solidFill>
              </a:rPr>
              <a:t>	Allgemein akzeptierte Maßzahl ist Arbeitslosenquote gemäß des 	statistischen Bundesamtes.</a:t>
            </a:r>
          </a:p>
          <a:p>
            <a:pPr marL="342900" indent="-342900">
              <a:buFont typeface="Arial" pitchFamily="34" charset="0"/>
              <a:buChar char="•"/>
            </a:pPr>
            <a:endParaRPr lang="de-DE" dirty="0">
              <a:solidFill>
                <a:schemeClr val="tx1"/>
              </a:solidFill>
            </a:endParaRPr>
          </a:p>
          <a:p>
            <a:pPr marL="342900" indent="-342900">
              <a:buFont typeface="Arial" pitchFamily="34" charset="0"/>
              <a:buChar char="•"/>
            </a:pPr>
            <a:r>
              <a:rPr lang="de-DE" dirty="0">
                <a:solidFill>
                  <a:schemeClr val="tx1"/>
                </a:solidFill>
              </a:rPr>
              <a:t>In Deutschland geht man derzeit bei einer Arbeitslosenquote in Höhe von 3%-4% von Vollbeschäftigung aus</a:t>
            </a:r>
            <a:r>
              <a:rPr lang="de-DE" sz="2000" dirty="0">
                <a:solidFill>
                  <a:schemeClr val="tx1"/>
                </a:solidFill>
              </a:rPr>
              <a:t> </a:t>
            </a:r>
          </a:p>
        </p:txBody>
      </p:sp>
      <p:sp>
        <p:nvSpPr>
          <p:cNvPr id="4" name="Rechteck 3"/>
          <p:cNvSpPr/>
          <p:nvPr/>
        </p:nvSpPr>
        <p:spPr>
          <a:xfrm>
            <a:off x="4862855" y="3033285"/>
            <a:ext cx="1296798" cy="276999"/>
          </a:xfrm>
          <a:prstGeom prst="rect">
            <a:avLst/>
          </a:prstGeom>
        </p:spPr>
        <p:txBody>
          <a:bodyPr wrap="square">
            <a:spAutoFit/>
          </a:bodyPr>
          <a:lstStyle/>
          <a:p>
            <a:r>
              <a:rPr lang="de-DE" sz="1200" dirty="0"/>
              <a:t>Definition folgt</a:t>
            </a:r>
          </a:p>
        </p:txBody>
      </p:sp>
      <p:sp>
        <p:nvSpPr>
          <p:cNvPr id="5" name="Rechteck 4"/>
          <p:cNvSpPr/>
          <p:nvPr/>
        </p:nvSpPr>
        <p:spPr>
          <a:xfrm>
            <a:off x="1099100" y="4514600"/>
            <a:ext cx="2798136" cy="276999"/>
          </a:xfrm>
          <a:prstGeom prst="rect">
            <a:avLst/>
          </a:prstGeom>
        </p:spPr>
        <p:txBody>
          <a:bodyPr wrap="square">
            <a:spAutoFit/>
          </a:bodyPr>
          <a:lstStyle/>
          <a:p>
            <a:r>
              <a:rPr lang="de-DE" sz="1200" dirty="0"/>
              <a:t>Warum liegt das Ziel nicht bei 0%?</a:t>
            </a:r>
          </a:p>
        </p:txBody>
      </p:sp>
      <p:sp>
        <p:nvSpPr>
          <p:cNvPr id="6" name="Rechteck 5"/>
          <p:cNvSpPr/>
          <p:nvPr/>
        </p:nvSpPr>
        <p:spPr>
          <a:xfrm>
            <a:off x="1099100" y="4887288"/>
            <a:ext cx="9394428" cy="1200329"/>
          </a:xfrm>
          <a:prstGeom prst="rect">
            <a:avLst/>
          </a:prstGeom>
        </p:spPr>
        <p:txBody>
          <a:bodyPr wrap="square">
            <a:spAutoFit/>
          </a:bodyPr>
          <a:lstStyle/>
          <a:p>
            <a:r>
              <a:rPr lang="de-DE" sz="1200" dirty="0"/>
              <a:t>Unter dem ersten Punkt finden wir das Adjektiv „arbeitswillig“! In unserer freiheitlichen Demokratie wird niemand zur Arbeit gezwungen. Insbesondere hat Deutschland ein relativ enges soziales Netz. Über das Arbeitslosengeld II und zusätzlich </a:t>
            </a:r>
            <a:r>
              <a:rPr lang="de-DE" sz="1200" dirty="0" err="1"/>
              <a:t>beantragbare</a:t>
            </a:r>
            <a:r>
              <a:rPr lang="de-DE" sz="1200" dirty="0"/>
              <a:t> Sachleistungen kann man in etwa abschätzen, dass eine Person in Deutschland auch ohne Arbeit rund 1000 Euro im Monat an Transferleistungen erhalten kann. Somit kann es nicht überraschen, dass dies durchaus einen Anreiz zur „</a:t>
            </a:r>
            <a:r>
              <a:rPr lang="de-DE" sz="1200" dirty="0" err="1"/>
              <a:t>NIcht</a:t>
            </a:r>
            <a:r>
              <a:rPr lang="de-DE" sz="1200" dirty="0"/>
              <a:t>-Arbeit“ darstellt. In einer freiheitlichen Demokratie kann es nicht als „gut“ oder „schlecht“ eingeordnet werden, wenn ein Individuum sich für „Nicht-Arbeit“ entscheidet, denn diese Möglichkeit ist über die Rahmenbedingungen von der Gesellschaft gesetzt worden, und innerhalb dieser Rahmenbedingungen kann sich jedes Individuum frei entscheiden.</a:t>
            </a:r>
          </a:p>
        </p:txBody>
      </p:sp>
      <p:sp>
        <p:nvSpPr>
          <p:cNvPr id="7" name="Rechteck 6"/>
          <p:cNvSpPr/>
          <p:nvPr/>
        </p:nvSpPr>
        <p:spPr>
          <a:xfrm>
            <a:off x="1099100" y="6183306"/>
            <a:ext cx="9312448" cy="461665"/>
          </a:xfrm>
          <a:prstGeom prst="rect">
            <a:avLst/>
          </a:prstGeom>
        </p:spPr>
        <p:txBody>
          <a:bodyPr wrap="square">
            <a:spAutoFit/>
          </a:bodyPr>
          <a:lstStyle/>
          <a:p>
            <a:r>
              <a:rPr lang="de-DE" sz="1200" dirty="0"/>
              <a:t>Als Folge wäre es nicht sinnvoll das Ziel von einer Arbeitslosenquote von 0% auszugeben, denn unter den gegebenen Rahmenbedingungen, gibt es Individuen, die sich wie geschildert für „Nicht-Arbeit“ entscheiden.</a:t>
            </a:r>
          </a:p>
        </p:txBody>
      </p:sp>
      <p:sp>
        <p:nvSpPr>
          <p:cNvPr id="8" name="Rechteck 7">
            <a:extLst>
              <a:ext uri="{FF2B5EF4-FFF2-40B4-BE49-F238E27FC236}">
                <a16:creationId xmlns:a16="http://schemas.microsoft.com/office/drawing/2014/main" id="{D442FED7-0BE4-414F-A66A-D3114D0A9FC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1585615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ChangeArrowheads="1"/>
          </p:cNvSpPr>
          <p:nvPr/>
        </p:nvSpPr>
        <p:spPr bwMode="auto">
          <a:xfrm>
            <a:off x="1360448" y="215752"/>
            <a:ext cx="930011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Entwicklung der Arbeitslosigkeit seit Einführung des Euro (Deutschland</a:t>
            </a:r>
            <a:r>
              <a:rPr lang="de-DE" b="1" dirty="0"/>
              <a:t>)</a:t>
            </a:r>
          </a:p>
        </p:txBody>
      </p:sp>
      <p:sp>
        <p:nvSpPr>
          <p:cNvPr id="488452" name="Text Box 4"/>
          <p:cNvSpPr txBox="1">
            <a:spLocks noChangeArrowheads="1"/>
          </p:cNvSpPr>
          <p:nvPr/>
        </p:nvSpPr>
        <p:spPr bwMode="auto">
          <a:xfrm>
            <a:off x="568326" y="5201108"/>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6" name="Text Box 3"/>
          <p:cNvSpPr txBox="1">
            <a:spLocks noChangeArrowheads="1"/>
          </p:cNvSpPr>
          <p:nvPr/>
        </p:nvSpPr>
        <p:spPr bwMode="auto">
          <a:xfrm>
            <a:off x="75456" y="5451700"/>
            <a:ext cx="12116544" cy="6295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no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1400" dirty="0">
                <a:solidFill>
                  <a:srgbClr val="000000"/>
                </a:solidFill>
              </a:rPr>
              <a:t>Die Arbeitslosigkeit gemessen an der Arbeitslosenzahl, bzw. der Arbeitslosenquote ist seit dem Hoch im Jahr 2005 nahezu kontinuierlich gefallen und nicht einmal in der globalen Finanz- und Wirtschaftskrise kam es zu einem signifikanten Anstieg. Gemessen am Wirtschaftseinbruch von knapp 5% im Zuge der </a:t>
            </a:r>
            <a:r>
              <a:rPr lang="de-DE" altLang="de-DE" sz="1400" dirty="0" err="1">
                <a:solidFill>
                  <a:srgbClr val="000000"/>
                </a:solidFill>
              </a:rPr>
              <a:t>Coronapandemie</a:t>
            </a:r>
            <a:r>
              <a:rPr lang="de-DE" altLang="de-DE" sz="1400" dirty="0">
                <a:solidFill>
                  <a:srgbClr val="000000"/>
                </a:solidFill>
              </a:rPr>
              <a:t> ist der Anstieg um 1 Prozentpunkt im Jahr 2020 ebenfalls als sehr gering einzustufen. Erklärung folgt! Zudem stellt der deutsche Arbeitsmarkt seit der globalen Finanzkrise ein bemerkenswertes Phänomen dar, dass er sich mehr oder weniger konjunkturunabhängig in einem dauerhaften Trend positiv entwickelt. Ob dies allerdings im Zuge der demografischen Veränderung in Deutschland. Aktuell gehen (lässt man die Zuwanderung unberücksichtigt) 200.000 – 300.000 Personen mehr jedes Jahr in den Ruhestand, als junge Personen in den Arbeitsmarkt eintreten!</a:t>
            </a:r>
          </a:p>
          <a:p>
            <a:pPr eaLnBrk="1" hangingPunct="1">
              <a:buClrTx/>
            </a:pPr>
            <a:endParaRPr lang="de-DE" altLang="de-DE" sz="1400" dirty="0">
              <a:solidFill>
                <a:srgbClr val="000000"/>
              </a:solidFill>
            </a:endParaRPr>
          </a:p>
        </p:txBody>
      </p:sp>
      <p:sp>
        <p:nvSpPr>
          <p:cNvPr id="7" name="Rechteck 6">
            <a:extLst>
              <a:ext uri="{FF2B5EF4-FFF2-40B4-BE49-F238E27FC236}">
                <a16:creationId xmlns:a16="http://schemas.microsoft.com/office/drawing/2014/main" id="{282E1427-5C1E-45E3-91F9-9BB624F41A3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518C8F26-BC7F-40E4-AE51-C905C20FA428}"/>
              </a:ext>
            </a:extLst>
          </p:cNvPr>
          <p:cNvPicPr>
            <a:picLocks noChangeAspect="1"/>
          </p:cNvPicPr>
          <p:nvPr/>
        </p:nvPicPr>
        <p:blipFill>
          <a:blip r:embed="rId3"/>
          <a:stretch>
            <a:fillRect/>
          </a:stretch>
        </p:blipFill>
        <p:spPr>
          <a:xfrm>
            <a:off x="0" y="720000"/>
            <a:ext cx="7570093" cy="4320000"/>
          </a:xfrm>
          <a:prstGeom prst="rect">
            <a:avLst/>
          </a:prstGeom>
        </p:spPr>
      </p:pic>
    </p:spTree>
    <p:extLst>
      <p:ext uri="{BB962C8B-B14F-4D97-AF65-F5344CB8AC3E}">
        <p14:creationId xmlns:p14="http://schemas.microsoft.com/office/powerpoint/2010/main" val="858925710"/>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2"/>
          <p:cNvSpPr>
            <a:spLocks noChangeArrowheads="1"/>
          </p:cNvSpPr>
          <p:nvPr/>
        </p:nvSpPr>
        <p:spPr bwMode="auto">
          <a:xfrm>
            <a:off x="3432602" y="14884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 allgemeine Definition</a:t>
            </a:r>
          </a:p>
        </p:txBody>
      </p:sp>
      <p:sp>
        <p:nvSpPr>
          <p:cNvPr id="130052" name="Text Box 3"/>
          <p:cNvSpPr txBox="1">
            <a:spLocks noChangeArrowheads="1"/>
          </p:cNvSpPr>
          <p:nvPr/>
        </p:nvSpPr>
        <p:spPr bwMode="auto">
          <a:xfrm>
            <a:off x="1611314" y="1628775"/>
            <a:ext cx="9056687" cy="230832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sz="2400"/>
              <a:t>Als </a:t>
            </a:r>
            <a:r>
              <a:rPr lang="de-DE" sz="2400" b="1"/>
              <a:t>arbeitslos gilt</a:t>
            </a:r>
            <a:r>
              <a:rPr lang="de-DE" sz="2400"/>
              <a:t>, wer</a:t>
            </a:r>
          </a:p>
          <a:p>
            <a:endParaRPr lang="de-DE" sz="2400"/>
          </a:p>
          <a:p>
            <a:endParaRPr lang="de-DE" sz="2400"/>
          </a:p>
          <a:p>
            <a:r>
              <a:rPr lang="de-DE" sz="2400" b="1"/>
              <a:t>in einem festgelegten Zeitraum für eine bezahlte Tätigkeit zur Verfügung stand und konkrete Maßnahmen unternommen hat, um eine Arbeit zu finden.</a:t>
            </a:r>
          </a:p>
        </p:txBody>
      </p:sp>
      <p:sp>
        <p:nvSpPr>
          <p:cNvPr id="4" name="Rechteck 3">
            <a:extLst>
              <a:ext uri="{FF2B5EF4-FFF2-40B4-BE49-F238E27FC236}">
                <a16:creationId xmlns:a16="http://schemas.microsoft.com/office/drawing/2014/main" id="{A13CB94F-AAAB-4E29-98D8-8B6643B06C1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8565877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5" name="Rectangle 2"/>
          <p:cNvSpPr>
            <a:spLocks noChangeArrowheads="1"/>
          </p:cNvSpPr>
          <p:nvPr/>
        </p:nvSpPr>
        <p:spPr bwMode="auto">
          <a:xfrm>
            <a:off x="2467188" y="192348"/>
            <a:ext cx="7344937"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der Bundesagentur für Arbeit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(registrierte Arbeitslose)</a:t>
            </a:r>
          </a:p>
        </p:txBody>
      </p:sp>
      <p:sp>
        <p:nvSpPr>
          <p:cNvPr id="131076" name="Text Box 3"/>
          <p:cNvSpPr txBox="1">
            <a:spLocks noChangeArrowheads="1"/>
          </p:cNvSpPr>
          <p:nvPr/>
        </p:nvSpPr>
        <p:spPr bwMode="auto">
          <a:xfrm>
            <a:off x="421246" y="1025526"/>
            <a:ext cx="9056687" cy="480131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DE" dirty="0"/>
              <a:t>Arbeitslose sind Personen zwischen 15 und 65 (67) Jahren, die</a:t>
            </a:r>
          </a:p>
          <a:p>
            <a:endParaRPr lang="de-DE" dirty="0"/>
          </a:p>
          <a:p>
            <a:pPr>
              <a:buFontTx/>
              <a:buChar char="•"/>
            </a:pPr>
            <a:r>
              <a:rPr lang="de-DE" dirty="0"/>
              <a:t> 	vorübergehend nicht in einem Beschäftigungsverhältnis stehen oder 	weniger als 15 	Stunden pro Woche arbeiten,</a:t>
            </a:r>
          </a:p>
          <a:p>
            <a:pPr>
              <a:buFontTx/>
              <a:buChar char="•"/>
            </a:pPr>
            <a:r>
              <a:rPr lang="de-DE" dirty="0"/>
              <a:t> 	eine versicherungspflichtige Beschäftigung suchen und dabei den 	Vermittlungsbemühungen der Agentur für Arbeit zur Verfügung stehen,</a:t>
            </a:r>
          </a:p>
          <a:p>
            <a:pPr>
              <a:buFontTx/>
              <a:buChar char="•"/>
            </a:pPr>
            <a:r>
              <a:rPr lang="de-DE" dirty="0"/>
              <a:t> 	sich bei einer Agentur für Arbeit arbeitslos gemeldet haben.</a:t>
            </a:r>
          </a:p>
          <a:p>
            <a:pPr marL="571500" indent="-571500">
              <a:buFont typeface="Wingdings" panose="05000000000000000000" pitchFamily="2" charset="2"/>
              <a:buChar char="Ø"/>
            </a:pPr>
            <a:endParaRPr lang="de-DE" sz="3600" dirty="0">
              <a:cs typeface="Times New Roman" pitchFamily="18" charset="0"/>
            </a:endParaRPr>
          </a:p>
          <a:p>
            <a:pPr marL="1485900" lvl="2" indent="-571500">
              <a:buFont typeface="Wingdings" panose="05000000000000000000" pitchFamily="2" charset="2"/>
              <a:buChar char="Ø"/>
            </a:pPr>
            <a:r>
              <a:rPr lang="de-DE" b="1" dirty="0">
                <a:cs typeface="Times New Roman" pitchFamily="18" charset="0"/>
              </a:rPr>
              <a:t>aber als nicht arbeitslos gelten Personen, die</a:t>
            </a:r>
          </a:p>
          <a:p>
            <a:pPr>
              <a:buFontTx/>
              <a:buNone/>
            </a:pPr>
            <a:endParaRPr lang="de-DE" dirty="0">
              <a:cs typeface="Times New Roman" pitchFamily="18" charset="0"/>
            </a:endParaRPr>
          </a:p>
          <a:p>
            <a:pPr>
              <a:buFontTx/>
              <a:buChar char="•"/>
            </a:pPr>
            <a:r>
              <a:rPr lang="de-DE" dirty="0"/>
              <a:t> 	nicht arbeiten dürfen oder können,</a:t>
            </a:r>
          </a:p>
          <a:p>
            <a:pPr>
              <a:buFontTx/>
              <a:buChar char="•"/>
            </a:pPr>
            <a:r>
              <a:rPr lang="de-DE" dirty="0"/>
              <a:t> 	ihre Verfügbarkeit einschränken,</a:t>
            </a:r>
          </a:p>
          <a:p>
            <a:pPr>
              <a:buFontTx/>
              <a:buChar char="•"/>
            </a:pPr>
            <a:r>
              <a:rPr lang="de-DE" dirty="0"/>
              <a:t> 	sich als Nichtleistungsempfänger länger als drei Monate nicht mehr bei der 	zuständigen Agentur für Arbeit gemeldet haben,</a:t>
            </a:r>
          </a:p>
          <a:p>
            <a:pPr>
              <a:buFontTx/>
              <a:buChar char="•"/>
            </a:pPr>
            <a:r>
              <a:rPr lang="de-DE" dirty="0"/>
              <a:t> 	arbeitsunfähig erkrankt sind,</a:t>
            </a:r>
          </a:p>
          <a:p>
            <a:pPr>
              <a:buFontTx/>
              <a:buChar char="•"/>
            </a:pPr>
            <a:r>
              <a:rPr lang="de-DE" dirty="0"/>
              <a:t> 	Schüler, Studenten und Schulabgänger, die eine Ausbildungsstelle suchen </a:t>
            </a:r>
          </a:p>
        </p:txBody>
      </p:sp>
      <p:sp>
        <p:nvSpPr>
          <p:cNvPr id="4" name="Rechteck 3">
            <a:extLst>
              <a:ext uri="{FF2B5EF4-FFF2-40B4-BE49-F238E27FC236}">
                <a16:creationId xmlns:a16="http://schemas.microsoft.com/office/drawing/2014/main" id="{0D4C2494-8FAB-45E6-B670-FA781755F81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997881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9" name="Rectangle 2"/>
          <p:cNvSpPr>
            <a:spLocks noChangeArrowheads="1"/>
          </p:cNvSpPr>
          <p:nvPr/>
        </p:nvSpPr>
        <p:spPr bwMode="auto">
          <a:xfrm>
            <a:off x="2484748" y="86845"/>
            <a:ext cx="6443662" cy="8331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Arbeitslosigkeit gemäß ILO-Konzept</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(Erwerbslose)</a:t>
            </a:r>
          </a:p>
        </p:txBody>
      </p:sp>
      <p:sp>
        <p:nvSpPr>
          <p:cNvPr id="132100" name="Text Box 3"/>
          <p:cNvSpPr txBox="1">
            <a:spLocks noChangeArrowheads="1"/>
          </p:cNvSpPr>
          <p:nvPr/>
        </p:nvSpPr>
        <p:spPr bwMode="auto">
          <a:xfrm>
            <a:off x="720655" y="870885"/>
            <a:ext cx="972014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Tx/>
              <a:buNone/>
            </a:pPr>
            <a:r>
              <a:rPr lang="de-DE" sz="2400" dirty="0"/>
              <a:t>Als arbeitslos gelten Personen zwischen 15 und 74, die</a:t>
            </a:r>
          </a:p>
          <a:p>
            <a:pPr>
              <a:buFontTx/>
              <a:buNone/>
            </a:pPr>
            <a:r>
              <a:rPr lang="de-DE" sz="2400" dirty="0"/>
              <a:t> </a:t>
            </a:r>
          </a:p>
          <a:p>
            <a:pPr>
              <a:buFontTx/>
              <a:buNone/>
            </a:pPr>
            <a:r>
              <a:rPr lang="de-DE" sz="2400" dirty="0"/>
              <a:t>	</a:t>
            </a:r>
          </a:p>
          <a:p>
            <a:pPr>
              <a:buFontTx/>
              <a:buChar char="•"/>
            </a:pPr>
            <a:r>
              <a:rPr lang="de-DE" sz="2400" dirty="0"/>
              <a:t> 	weniger als eine Stunde pro Woche gearbeitet haben,</a:t>
            </a:r>
          </a:p>
          <a:p>
            <a:pPr>
              <a:buFontTx/>
              <a:buChar char="•"/>
            </a:pPr>
            <a:r>
              <a:rPr lang="de-DE" sz="2400" dirty="0"/>
              <a:t> 	in den vergangenen vier Wochen aktiv Arbeit gesucht haben und</a:t>
            </a:r>
          </a:p>
          <a:p>
            <a:pPr>
              <a:buFontTx/>
              <a:buChar char="•"/>
            </a:pPr>
            <a:r>
              <a:rPr lang="de-DE" sz="2400" dirty="0"/>
              <a:t> 	innerhalb von zwei Wochen für eine Arbeitstätigkeit verfügbar sind</a:t>
            </a:r>
          </a:p>
          <a:p>
            <a:pPr>
              <a:buFontTx/>
              <a:buNone/>
            </a:pPr>
            <a:endParaRPr lang="de-DE" sz="2400" dirty="0"/>
          </a:p>
          <a:p>
            <a:pPr>
              <a:buFontTx/>
              <a:buNone/>
            </a:pPr>
            <a:endParaRPr lang="de-DE" sz="2400" dirty="0"/>
          </a:p>
          <a:p>
            <a:pPr>
              <a:buFontTx/>
              <a:buNone/>
            </a:pPr>
            <a:r>
              <a:rPr lang="de-DE" sz="2400" dirty="0"/>
              <a:t>Die Erhebung der ILO-Arbeitsmarktstatistik ist in Deutschland Teil des Mikrozensus, einer computergestützten Haushaltsbefragung</a:t>
            </a:r>
          </a:p>
        </p:txBody>
      </p:sp>
      <p:sp>
        <p:nvSpPr>
          <p:cNvPr id="4" name="Rechteck 3">
            <a:extLst>
              <a:ext uri="{FF2B5EF4-FFF2-40B4-BE49-F238E27FC236}">
                <a16:creationId xmlns:a16="http://schemas.microsoft.com/office/drawing/2014/main" id="{2EAF3F47-F0C4-450D-9924-7668FAD950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747180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3" name="Rectangle 2"/>
          <p:cNvSpPr>
            <a:spLocks noChangeArrowheads="1"/>
          </p:cNvSpPr>
          <p:nvPr/>
        </p:nvSpPr>
        <p:spPr bwMode="auto">
          <a:xfrm>
            <a:off x="3098065" y="93884"/>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Berechnung der Arbeitslosenquote</a:t>
            </a:r>
          </a:p>
        </p:txBody>
      </p:sp>
      <p:sp>
        <p:nvSpPr>
          <p:cNvPr id="133124" name="Text Box 3"/>
          <p:cNvSpPr txBox="1">
            <a:spLocks noChangeArrowheads="1"/>
          </p:cNvSpPr>
          <p:nvPr/>
        </p:nvSpPr>
        <p:spPr bwMode="auto">
          <a:xfrm>
            <a:off x="485040" y="911226"/>
            <a:ext cx="9056687" cy="378565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u="sng" dirty="0"/>
              <a:t>Bundesagentur für Arbeit:</a:t>
            </a:r>
            <a:endParaRPr lang="de-DE" dirty="0"/>
          </a:p>
          <a:p>
            <a:pPr>
              <a:buFontTx/>
              <a:buNone/>
            </a:pPr>
            <a:r>
              <a:rPr lang="de-DE" dirty="0"/>
              <a:t>					registrierte Arbeitslose</a:t>
            </a:r>
          </a:p>
          <a:p>
            <a:pPr>
              <a:buFontTx/>
              <a:buNone/>
            </a:pPr>
            <a:r>
              <a:rPr lang="de-DE" dirty="0"/>
              <a:t>					–––––––––––––––––––</a:t>
            </a:r>
          </a:p>
          <a:p>
            <a:pPr>
              <a:buFontTx/>
              <a:buNone/>
            </a:pPr>
            <a:r>
              <a:rPr lang="de-DE" dirty="0"/>
              <a:t>					zivile Erwerbspersonen</a:t>
            </a:r>
          </a:p>
          <a:p>
            <a:pPr>
              <a:buFontTx/>
              <a:buNone/>
            </a:pPr>
            <a:endParaRPr lang="de-DE" dirty="0"/>
          </a:p>
          <a:p>
            <a:pPr>
              <a:buFontTx/>
              <a:buNone/>
            </a:pPr>
            <a:r>
              <a:rPr lang="de-DE" u="sng" dirty="0"/>
              <a:t>ILO-Konzept:</a:t>
            </a:r>
          </a:p>
          <a:p>
            <a:pPr>
              <a:buFontTx/>
              <a:buNone/>
            </a:pPr>
            <a:r>
              <a:rPr lang="de-DE" dirty="0"/>
              <a:t>					       Erwerbslose</a:t>
            </a:r>
          </a:p>
          <a:p>
            <a:pPr>
              <a:buFontTx/>
              <a:buNone/>
            </a:pPr>
            <a:r>
              <a:rPr lang="de-DE" dirty="0"/>
              <a:t>					–––––––––––––––––––</a:t>
            </a:r>
          </a:p>
          <a:p>
            <a:pPr>
              <a:buFontTx/>
              <a:buNone/>
            </a:pPr>
            <a:r>
              <a:rPr lang="de-DE" dirty="0"/>
              <a:t>					    Erwerbspersonen</a:t>
            </a:r>
          </a:p>
          <a:p>
            <a:pPr>
              <a:buFontTx/>
              <a:buNone/>
            </a:pPr>
            <a:endParaRPr lang="de-DE" dirty="0"/>
          </a:p>
          <a:p>
            <a:pPr>
              <a:buFontTx/>
              <a:buChar char="•"/>
            </a:pPr>
            <a:r>
              <a:rPr lang="de-DE" sz="2000" dirty="0"/>
              <a:t> zivile Erwerbspersonen = Arbeitnehmer + Selbstständige + registrierte Arbeitslose</a:t>
            </a:r>
          </a:p>
          <a:p>
            <a:pPr>
              <a:buFontTx/>
              <a:buChar char="•"/>
            </a:pPr>
            <a:r>
              <a:rPr lang="de-DE" sz="2000" dirty="0"/>
              <a:t> Erwerbspersonen = Arbeitnehmer + Selbstständige + Erwerbslose</a:t>
            </a:r>
          </a:p>
          <a:p>
            <a:pPr>
              <a:buFontTx/>
              <a:buNone/>
            </a:pPr>
            <a:endParaRPr lang="de-DE" sz="2000" dirty="0"/>
          </a:p>
        </p:txBody>
      </p:sp>
      <p:sp>
        <p:nvSpPr>
          <p:cNvPr id="4" name="Rechteck 3">
            <a:extLst>
              <a:ext uri="{FF2B5EF4-FFF2-40B4-BE49-F238E27FC236}">
                <a16:creationId xmlns:a16="http://schemas.microsoft.com/office/drawing/2014/main" id="{1272072A-F77A-4056-87BC-C134F5791D04}"/>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2814560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7" name="Rectangle 2"/>
          <p:cNvSpPr>
            <a:spLocks noChangeArrowheads="1"/>
          </p:cNvSpPr>
          <p:nvPr/>
        </p:nvSpPr>
        <p:spPr bwMode="auto">
          <a:xfrm>
            <a:off x="3053460" y="182415"/>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t>Vergleich der ILO-Quote und der BA-Quote</a:t>
            </a:r>
          </a:p>
        </p:txBody>
      </p:sp>
      <p:sp>
        <p:nvSpPr>
          <p:cNvPr id="134148" name="Text Box 3"/>
          <p:cNvSpPr txBox="1">
            <a:spLocks noChangeArrowheads="1"/>
          </p:cNvSpPr>
          <p:nvPr/>
        </p:nvSpPr>
        <p:spPr bwMode="auto">
          <a:xfrm>
            <a:off x="1611314" y="1025526"/>
            <a:ext cx="9056687" cy="3968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None/>
            </a:pPr>
            <a:r>
              <a:rPr lang="de-DE" sz="2000"/>
              <a:t> </a:t>
            </a:r>
          </a:p>
        </p:txBody>
      </p:sp>
      <p:graphicFrame>
        <p:nvGraphicFramePr>
          <p:cNvPr id="1078276" name="Group 4"/>
          <p:cNvGraphicFramePr>
            <a:graphicFrameLocks noGrp="1"/>
          </p:cNvGraphicFramePr>
          <p:nvPr/>
        </p:nvGraphicFramePr>
        <p:xfrm>
          <a:off x="1703389" y="1052513"/>
          <a:ext cx="8785225" cy="2817812"/>
        </p:xfrm>
        <a:graphic>
          <a:graphicData uri="http://schemas.openxmlformats.org/drawingml/2006/table">
            <a:tbl>
              <a:tblPr/>
              <a:tblGrid>
                <a:gridCol w="1728787">
                  <a:extLst>
                    <a:ext uri="{9D8B030D-6E8A-4147-A177-3AD203B41FA5}">
                      <a16:colId xmlns:a16="http://schemas.microsoft.com/office/drawing/2014/main" val="20000"/>
                    </a:ext>
                  </a:extLst>
                </a:gridCol>
                <a:gridCol w="3744913">
                  <a:extLst>
                    <a:ext uri="{9D8B030D-6E8A-4147-A177-3AD203B41FA5}">
                      <a16:colId xmlns:a16="http://schemas.microsoft.com/office/drawing/2014/main" val="20001"/>
                    </a:ext>
                  </a:extLst>
                </a:gridCol>
                <a:gridCol w="3311525">
                  <a:extLst>
                    <a:ext uri="{9D8B030D-6E8A-4147-A177-3AD203B41FA5}">
                      <a16:colId xmlns:a16="http://schemas.microsoft.com/office/drawing/2014/main" val="20002"/>
                    </a:ext>
                  </a:extLst>
                </a:gridCol>
              </a:tblGrid>
              <a:tr h="84092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1600" b="0" i="0" u="none" strike="noStrike" cap="none" normalizeH="0" baseline="0">
                        <a:ln>
                          <a:noFill/>
                        </a:ln>
                        <a:solidFill>
                          <a:srgbClr val="000000"/>
                        </a:solidFill>
                        <a:effectLst/>
                        <a:latin typeface="Arial" charset="0"/>
                      </a:endParaRPr>
                    </a:p>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ILO</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351">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Tätigkeit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15h</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weniger als 1h</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0006">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Alterspanne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15-65 (67) Jahre</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15-74 Jahre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Abfrage</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Persönliche Meldung bei der BA</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Umfrage</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0176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2000" b="0" i="0" u="none" strike="noStrike" cap="none" normalizeH="0" baseline="0">
                          <a:ln>
                            <a:noFill/>
                          </a:ln>
                          <a:solidFill>
                            <a:srgbClr val="000000"/>
                          </a:solidFill>
                          <a:effectLst/>
                          <a:latin typeface="Arial" charset="0"/>
                        </a:rPr>
                        <a:t>Verfügbarkeit</a:t>
                      </a:r>
                    </a:p>
                  </a:txBody>
                  <a:tcPr marT="45730" marB="457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sofort</a:t>
                      </a:r>
                    </a:p>
                  </a:txBody>
                  <a:tcPr marT="45730" marB="457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800" b="0" i="0" u="none" strike="noStrike" cap="none" normalizeH="0" baseline="0">
                          <a:ln>
                            <a:noFill/>
                          </a:ln>
                          <a:solidFill>
                            <a:srgbClr val="000000"/>
                          </a:solidFill>
                          <a:effectLst/>
                          <a:latin typeface="Arial" charset="0"/>
                        </a:rPr>
                        <a:t>innerhalb von 2 Wochen</a:t>
                      </a:r>
                    </a:p>
                  </a:txBody>
                  <a:tcPr marT="45730" marB="4573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4175" name="Text Box 30"/>
          <p:cNvSpPr txBox="1">
            <a:spLocks noChangeArrowheads="1"/>
          </p:cNvSpPr>
          <p:nvPr/>
        </p:nvSpPr>
        <p:spPr bwMode="auto">
          <a:xfrm>
            <a:off x="233083" y="4022725"/>
            <a:ext cx="8964613" cy="147732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de-DE" dirty="0"/>
              <a:t> 	Für nationale Untersuchungen wird vornehmlich auf die BA-Statistik </a:t>
            </a:r>
          </a:p>
          <a:p>
            <a:pPr>
              <a:buFontTx/>
              <a:buNone/>
            </a:pPr>
            <a:r>
              <a:rPr lang="de-DE" dirty="0"/>
              <a:t>	zurückgegriffen, aufgrund der höheren Datengenauigkeit</a:t>
            </a:r>
          </a:p>
          <a:p>
            <a:pPr>
              <a:buFontTx/>
              <a:buChar char="•"/>
            </a:pPr>
            <a:endParaRPr lang="de-DE" dirty="0"/>
          </a:p>
          <a:p>
            <a:pPr>
              <a:buFontTx/>
              <a:buChar char="•"/>
            </a:pPr>
            <a:r>
              <a:rPr lang="de-DE" dirty="0"/>
              <a:t> 	Für internationale Vergleiche wird die ILO-Statistik herangezogen, da die 	nationalen Statistiken zu große Unterschiede in den Definitionen aufweisen.</a:t>
            </a:r>
          </a:p>
        </p:txBody>
      </p:sp>
      <p:sp>
        <p:nvSpPr>
          <p:cNvPr id="2" name="Rechteck 1"/>
          <p:cNvSpPr/>
          <p:nvPr/>
        </p:nvSpPr>
        <p:spPr>
          <a:xfrm>
            <a:off x="1181100" y="6070015"/>
            <a:ext cx="10652760" cy="646331"/>
          </a:xfrm>
          <a:prstGeom prst="rect">
            <a:avLst/>
          </a:prstGeom>
        </p:spPr>
        <p:txBody>
          <a:bodyPr wrap="square">
            <a:spAutoFit/>
          </a:bodyPr>
          <a:lstStyle/>
          <a:p>
            <a:r>
              <a:rPr lang="de-DE" dirty="0"/>
              <a:t>→ Man kann somit nicht davon reden, dass die eine Kennzahl besser ist, als die andere, sondern vielmehr ist für die jeweilige Situation immer die passende Kennzahl zu wählen!</a:t>
            </a:r>
          </a:p>
        </p:txBody>
      </p:sp>
      <p:sp>
        <p:nvSpPr>
          <p:cNvPr id="7" name="Rechteck 6">
            <a:extLst>
              <a:ext uri="{FF2B5EF4-FFF2-40B4-BE49-F238E27FC236}">
                <a16:creationId xmlns:a16="http://schemas.microsoft.com/office/drawing/2014/main" id="{D9B57771-A2EF-4D5F-A49B-4CDA6FD0B84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6538222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1" name="Rectangle 2"/>
          <p:cNvSpPr>
            <a:spLocks noChangeArrowheads="1"/>
          </p:cNvSpPr>
          <p:nvPr/>
        </p:nvSpPr>
        <p:spPr bwMode="auto">
          <a:xfrm>
            <a:off x="393160" y="97822"/>
            <a:ext cx="795057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 der Arbeitslosigkeit in Deutschland</a:t>
            </a:r>
          </a:p>
        </p:txBody>
      </p:sp>
      <p:sp>
        <p:nvSpPr>
          <p:cNvPr id="135172" name="Text Box 4"/>
          <p:cNvSpPr txBox="1">
            <a:spLocks noChangeArrowheads="1"/>
          </p:cNvSpPr>
          <p:nvPr/>
        </p:nvSpPr>
        <p:spPr bwMode="auto">
          <a:xfrm>
            <a:off x="1611314" y="6235701"/>
            <a:ext cx="260847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Bundesagentur für Arbeit</a:t>
            </a:r>
          </a:p>
        </p:txBody>
      </p:sp>
      <p:sp>
        <p:nvSpPr>
          <p:cNvPr id="11" name="Rechteck 10">
            <a:extLst>
              <a:ext uri="{FF2B5EF4-FFF2-40B4-BE49-F238E27FC236}">
                <a16:creationId xmlns:a16="http://schemas.microsoft.com/office/drawing/2014/main" id="{A9D58666-B24B-4EAE-B54C-6F7591185D3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3" name="Grafik 2">
            <a:extLst>
              <a:ext uri="{FF2B5EF4-FFF2-40B4-BE49-F238E27FC236}">
                <a16:creationId xmlns:a16="http://schemas.microsoft.com/office/drawing/2014/main" id="{77C44F74-A9D9-9A8F-B499-6E808E6C727E}"/>
              </a:ext>
            </a:extLst>
          </p:cNvPr>
          <p:cNvPicPr>
            <a:picLocks noChangeAspect="1"/>
          </p:cNvPicPr>
          <p:nvPr/>
        </p:nvPicPr>
        <p:blipFill>
          <a:blip r:embed="rId3"/>
          <a:stretch>
            <a:fillRect/>
          </a:stretch>
        </p:blipFill>
        <p:spPr>
          <a:xfrm>
            <a:off x="303727" y="561667"/>
            <a:ext cx="6972813" cy="4658725"/>
          </a:xfrm>
          <a:prstGeom prst="rect">
            <a:avLst/>
          </a:prstGeom>
        </p:spPr>
      </p:pic>
    </p:spTree>
    <p:extLst>
      <p:ext uri="{BB962C8B-B14F-4D97-AF65-F5344CB8AC3E}">
        <p14:creationId xmlns:p14="http://schemas.microsoft.com/office/powerpoint/2010/main" val="3259785748"/>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Arten von Arbeitslosigkeit</a:t>
            </a:r>
          </a:p>
        </p:txBody>
      </p:sp>
      <p:sp>
        <p:nvSpPr>
          <p:cNvPr id="136196" name="Text Box 3"/>
          <p:cNvSpPr txBox="1">
            <a:spLocks noChangeArrowheads="1"/>
          </p:cNvSpPr>
          <p:nvPr/>
        </p:nvSpPr>
        <p:spPr bwMode="auto">
          <a:xfrm>
            <a:off x="429359" y="1878331"/>
            <a:ext cx="7926507" cy="30491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dirty="0">
              <a:solidFill>
                <a:srgbClr val="000000"/>
              </a:solidFill>
            </a:endParaRPr>
          </a:p>
          <a:p>
            <a:pPr eaLnBrk="1" hangingPunct="1">
              <a:buClrTx/>
              <a:buFontTx/>
              <a:buNone/>
            </a:pPr>
            <a:r>
              <a:rPr lang="de-DE" sz="2400" b="1" dirty="0">
                <a:solidFill>
                  <a:srgbClr val="000000"/>
                </a:solidFill>
              </a:rPr>
              <a:t>Kurzfristig:		Saisonale und friktionelle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Mittelfristig:		Konjunkturelle Arbeitslosigkeit</a:t>
            </a:r>
          </a:p>
          <a:p>
            <a:pPr eaLnBrk="1" hangingPunct="1">
              <a:buClrTx/>
              <a:buFontTx/>
              <a:buNone/>
            </a:pPr>
            <a:endParaRPr lang="de-DE" sz="2400" b="1" dirty="0">
              <a:solidFill>
                <a:srgbClr val="000000"/>
              </a:solidFill>
            </a:endParaRPr>
          </a:p>
          <a:p>
            <a:pPr eaLnBrk="1" hangingPunct="1">
              <a:buClrTx/>
              <a:buFontTx/>
              <a:buNone/>
            </a:pPr>
            <a:r>
              <a:rPr lang="de-DE" sz="2400" b="1" dirty="0">
                <a:solidFill>
                  <a:srgbClr val="000000"/>
                </a:solidFill>
              </a:rPr>
              <a:t>Langfristig:		Strukturelle Arbeitslosigkeit</a:t>
            </a:r>
          </a:p>
          <a:p>
            <a:pPr eaLnBrk="1" hangingPunct="1">
              <a:buClrTx/>
              <a:buFontTx/>
              <a:buNone/>
            </a:pPr>
            <a:endParaRPr lang="de-DE" sz="2400" dirty="0">
              <a:solidFill>
                <a:srgbClr val="000000"/>
              </a:solidFill>
            </a:endParaRPr>
          </a:p>
          <a:p>
            <a:pPr eaLnBrk="1" hangingPunct="1">
              <a:buClrTx/>
              <a:buFontTx/>
              <a:buNone/>
            </a:pPr>
            <a:endParaRPr lang="de-DE" sz="2400" dirty="0">
              <a:solidFill>
                <a:srgbClr val="000000"/>
              </a:solidFill>
            </a:endParaRPr>
          </a:p>
        </p:txBody>
      </p:sp>
      <p:sp>
        <p:nvSpPr>
          <p:cNvPr id="4" name="Text Box 4"/>
          <p:cNvSpPr txBox="1">
            <a:spLocks noChangeArrowheads="1"/>
          </p:cNvSpPr>
          <p:nvPr/>
        </p:nvSpPr>
        <p:spPr bwMode="auto">
          <a:xfrm>
            <a:off x="8321576" y="2320583"/>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1  Jahre</a:t>
            </a:r>
          </a:p>
        </p:txBody>
      </p:sp>
      <p:sp>
        <p:nvSpPr>
          <p:cNvPr id="5" name="Text Box 4"/>
          <p:cNvSpPr txBox="1">
            <a:spLocks noChangeArrowheads="1"/>
          </p:cNvSpPr>
          <p:nvPr/>
        </p:nvSpPr>
        <p:spPr bwMode="auto">
          <a:xfrm>
            <a:off x="8287286" y="3082875"/>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Bis zu ca. 3 Jahr</a:t>
            </a:r>
          </a:p>
        </p:txBody>
      </p:sp>
      <p:sp>
        <p:nvSpPr>
          <p:cNvPr id="6" name="Text Box 4"/>
          <p:cNvSpPr txBox="1">
            <a:spLocks noChangeArrowheads="1"/>
          </p:cNvSpPr>
          <p:nvPr/>
        </p:nvSpPr>
        <p:spPr bwMode="auto">
          <a:xfrm>
            <a:off x="8377874" y="3726764"/>
            <a:ext cx="3417886" cy="32004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1400" dirty="0"/>
              <a:t>über 3  Jahre</a:t>
            </a:r>
          </a:p>
        </p:txBody>
      </p:sp>
      <p:sp>
        <p:nvSpPr>
          <p:cNvPr id="7" name="Rechteck 6">
            <a:extLst>
              <a:ext uri="{FF2B5EF4-FFF2-40B4-BE49-F238E27FC236}">
                <a16:creationId xmlns:a16="http://schemas.microsoft.com/office/drawing/2014/main" id="{1F8AB83E-378F-435D-8DA0-08CAA654C95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6825500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Das Bruttoinlandsprodukt</a:t>
            </a:r>
          </a:p>
        </p:txBody>
      </p:sp>
      <p:sp>
        <p:nvSpPr>
          <p:cNvPr id="7" name="Text Box 3"/>
          <p:cNvSpPr txBox="1">
            <a:spLocks noChangeArrowheads="1"/>
          </p:cNvSpPr>
          <p:nvPr/>
        </p:nvSpPr>
        <p:spPr bwMode="auto">
          <a:xfrm>
            <a:off x="283542" y="959545"/>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sz="2177" dirty="0">
                <a:solidFill>
                  <a:srgbClr val="000000"/>
                </a:solidFill>
              </a:rPr>
              <a:t>„Waren und Dienstleistungen“:“</a:t>
            </a:r>
          </a:p>
          <a:p>
            <a:pPr marL="311079" indent="-311079" eaLnBrk="1" hangingPunct="1">
              <a:buClrTx/>
              <a:buFont typeface="Arial" panose="020B0604020202020204" pitchFamily="34" charset="0"/>
              <a:buChar char="•"/>
            </a:pPr>
            <a:r>
              <a:rPr lang="de-DE" altLang="de-DE" sz="2177" dirty="0">
                <a:solidFill>
                  <a:srgbClr val="000000"/>
                </a:solidFill>
              </a:rPr>
              <a:t>Materielle Güter und immaterielle Dienste</a:t>
            </a:r>
          </a:p>
          <a:p>
            <a:pPr eaLnBrk="1" hangingPunct="1">
              <a:buClrTx/>
            </a:pPr>
            <a:endParaRPr lang="de-DE" altLang="de-DE" sz="2177" dirty="0">
              <a:solidFill>
                <a:srgbClr val="000000"/>
              </a:solidFill>
            </a:endParaRPr>
          </a:p>
        </p:txBody>
      </p:sp>
      <p:sp>
        <p:nvSpPr>
          <p:cNvPr id="4" name="Text Box 3"/>
          <p:cNvSpPr txBox="1">
            <a:spLocks noChangeArrowheads="1"/>
          </p:cNvSpPr>
          <p:nvPr/>
        </p:nvSpPr>
        <p:spPr bwMode="auto">
          <a:xfrm>
            <a:off x="283543" y="1511970"/>
            <a:ext cx="8295271" cy="14258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„während einer Periode“</a:t>
            </a:r>
          </a:p>
          <a:p>
            <a:pPr marL="311079" indent="-311079" eaLnBrk="1" hangingPunct="1">
              <a:buClrTx/>
              <a:buFont typeface="Arial" panose="020B0604020202020204" pitchFamily="34" charset="0"/>
              <a:buChar char="•"/>
            </a:pPr>
            <a:r>
              <a:rPr lang="de-DE" altLang="de-DE" sz="2177" dirty="0">
                <a:solidFill>
                  <a:srgbClr val="000000"/>
                </a:solidFill>
              </a:rPr>
              <a:t>Quartal oder Jahr</a:t>
            </a:r>
          </a:p>
          <a:p>
            <a:pPr eaLnBrk="1" hangingPunct="1">
              <a:buClrTx/>
            </a:pPr>
            <a:endParaRPr lang="de-DE" altLang="de-DE" sz="2177" dirty="0">
              <a:solidFill>
                <a:srgbClr val="000000"/>
              </a:solidFill>
            </a:endParaRPr>
          </a:p>
        </p:txBody>
      </p:sp>
      <p:sp>
        <p:nvSpPr>
          <p:cNvPr id="5" name="Text Box 3"/>
          <p:cNvSpPr txBox="1">
            <a:spLocks noChangeArrowheads="1"/>
          </p:cNvSpPr>
          <p:nvPr/>
        </p:nvSpPr>
        <p:spPr bwMode="auto">
          <a:xfrm>
            <a:off x="283542" y="2588770"/>
            <a:ext cx="8295271"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„in einem Land“</a:t>
            </a:r>
          </a:p>
          <a:p>
            <a:pPr marL="311079" indent="-311079" eaLnBrk="1" hangingPunct="1">
              <a:buClrTx/>
              <a:buFont typeface="Arial" panose="020B0604020202020204" pitchFamily="34" charset="0"/>
              <a:buChar char="•"/>
            </a:pPr>
            <a:r>
              <a:rPr lang="de-DE" altLang="de-DE" sz="2177" dirty="0">
                <a:solidFill>
                  <a:srgbClr val="000000"/>
                </a:solidFill>
              </a:rPr>
              <a:t>Die von In- und Ausländern erzielten Faktorentgelte im Inland</a:t>
            </a:r>
          </a:p>
        </p:txBody>
      </p:sp>
      <p:sp>
        <p:nvSpPr>
          <p:cNvPr id="8" name="Text Box 3"/>
          <p:cNvSpPr txBox="1">
            <a:spLocks noChangeArrowheads="1"/>
          </p:cNvSpPr>
          <p:nvPr/>
        </p:nvSpPr>
        <p:spPr bwMode="auto">
          <a:xfrm>
            <a:off x="283541" y="3548587"/>
            <a:ext cx="8295271"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endParaRPr lang="de-DE" altLang="de-DE" sz="2177" dirty="0">
              <a:solidFill>
                <a:srgbClr val="000000"/>
              </a:solidFill>
            </a:endParaRPr>
          </a:p>
          <a:p>
            <a:pPr eaLnBrk="1" hangingPunct="1">
              <a:buClrTx/>
            </a:pPr>
            <a:r>
              <a:rPr lang="de-DE" altLang="de-DE" sz="2177" dirty="0">
                <a:solidFill>
                  <a:srgbClr val="000000"/>
                </a:solidFill>
              </a:rPr>
              <a:t>„dem Endverbrauch dienen“</a:t>
            </a:r>
          </a:p>
          <a:p>
            <a:pPr marL="311079" indent="-311079" eaLnBrk="1" hangingPunct="1">
              <a:buClrTx/>
              <a:buFont typeface="Arial" panose="020B0604020202020204" pitchFamily="34" charset="0"/>
              <a:buChar char="•"/>
            </a:pPr>
            <a:r>
              <a:rPr lang="de-DE" altLang="de-DE" sz="2177" dirty="0">
                <a:solidFill>
                  <a:srgbClr val="000000"/>
                </a:solidFill>
              </a:rPr>
              <a:t>Nur die letztliche Wertschöpfung = </a:t>
            </a:r>
          </a:p>
          <a:p>
            <a:pPr eaLnBrk="1" hangingPunct="1">
              <a:buClrTx/>
            </a:pPr>
            <a:r>
              <a:rPr lang="de-DE" altLang="de-DE" sz="2177" dirty="0">
                <a:solidFill>
                  <a:srgbClr val="000000"/>
                </a:solidFill>
              </a:rPr>
              <a:t>		Produktion abzüglich</a:t>
            </a:r>
          </a:p>
          <a:p>
            <a:pPr eaLnBrk="1" hangingPunct="1">
              <a:buClrTx/>
            </a:pPr>
            <a:r>
              <a:rPr lang="de-DE" altLang="de-DE" sz="2177" dirty="0">
                <a:solidFill>
                  <a:srgbClr val="000000"/>
                </a:solidFill>
              </a:rPr>
              <a:t>		der Vorleistungen und dem Saldo aus Steuern und Subventionen</a:t>
            </a:r>
          </a:p>
        </p:txBody>
      </p:sp>
      <p:sp>
        <p:nvSpPr>
          <p:cNvPr id="10" name="Rechteck 9">
            <a:extLst>
              <a:ext uri="{FF2B5EF4-FFF2-40B4-BE49-F238E27FC236}">
                <a16:creationId xmlns:a16="http://schemas.microsoft.com/office/drawing/2014/main" id="{35EB6028-F964-44A6-B422-815F1D33308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E62378B7-63F8-7290-2FA8-A88BBFDEE764}"/>
                  </a:ext>
                </a:extLst>
              </p14:cNvPr>
              <p14:cNvContentPartPr/>
              <p14:nvPr/>
            </p14:nvContentPartPr>
            <p14:xfrm>
              <a:off x="345338" y="1222102"/>
              <a:ext cx="3736800" cy="123480"/>
            </p14:xfrm>
          </p:contentPart>
        </mc:Choice>
        <mc:Fallback xmlns="">
          <p:pic>
            <p:nvPicPr>
              <p:cNvPr id="2" name="Freihand 1">
                <a:extLst>
                  <a:ext uri="{FF2B5EF4-FFF2-40B4-BE49-F238E27FC236}">
                    <a16:creationId xmlns:a16="http://schemas.microsoft.com/office/drawing/2014/main" id="{E62378B7-63F8-7290-2FA8-A88BBFDEE764}"/>
                  </a:ext>
                </a:extLst>
              </p:cNvPr>
              <p:cNvPicPr/>
              <p:nvPr/>
            </p:nvPicPr>
            <p:blipFill>
              <a:blip r:embed="rId4"/>
              <a:stretch>
                <a:fillRect/>
              </a:stretch>
            </p:blipFill>
            <p:spPr>
              <a:xfrm>
                <a:off x="336338" y="1213102"/>
                <a:ext cx="375444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1D56AEBB-CCA3-62D9-6406-3DB156E50123}"/>
                  </a:ext>
                </a:extLst>
              </p14:cNvPr>
              <p14:cNvContentPartPr/>
              <p14:nvPr/>
            </p14:nvContentPartPr>
            <p14:xfrm>
              <a:off x="927458" y="1646182"/>
              <a:ext cx="4473000" cy="149760"/>
            </p14:xfrm>
          </p:contentPart>
        </mc:Choice>
        <mc:Fallback xmlns="">
          <p:pic>
            <p:nvPicPr>
              <p:cNvPr id="3" name="Freihand 2">
                <a:extLst>
                  <a:ext uri="{FF2B5EF4-FFF2-40B4-BE49-F238E27FC236}">
                    <a16:creationId xmlns:a16="http://schemas.microsoft.com/office/drawing/2014/main" id="{1D56AEBB-CCA3-62D9-6406-3DB156E50123}"/>
                  </a:ext>
                </a:extLst>
              </p:cNvPr>
              <p:cNvPicPr/>
              <p:nvPr/>
            </p:nvPicPr>
            <p:blipFill>
              <a:blip r:embed="rId6"/>
              <a:stretch>
                <a:fillRect/>
              </a:stretch>
            </p:blipFill>
            <p:spPr>
              <a:xfrm>
                <a:off x="918818" y="1637182"/>
                <a:ext cx="4490640" cy="167400"/>
              </a:xfrm>
              <a:prstGeom prst="rect">
                <a:avLst/>
              </a:prstGeom>
            </p:spPr>
          </p:pic>
        </mc:Fallback>
      </mc:AlternateContent>
      <p:grpSp>
        <p:nvGrpSpPr>
          <p:cNvPr id="15" name="Gruppieren 14">
            <a:extLst>
              <a:ext uri="{FF2B5EF4-FFF2-40B4-BE49-F238E27FC236}">
                <a16:creationId xmlns:a16="http://schemas.microsoft.com/office/drawing/2014/main" id="{CCF3896F-802B-16DC-55FC-A33DD08F89F9}"/>
              </a:ext>
            </a:extLst>
          </p:cNvPr>
          <p:cNvGrpSpPr/>
          <p:nvPr/>
        </p:nvGrpSpPr>
        <p:grpSpPr>
          <a:xfrm>
            <a:off x="437498" y="2107342"/>
            <a:ext cx="2673000" cy="622440"/>
            <a:chOff x="437498" y="2107342"/>
            <a:chExt cx="2673000" cy="622440"/>
          </a:xfrm>
        </p:grpSpPr>
        <mc:AlternateContent xmlns:mc="http://schemas.openxmlformats.org/markup-compatibility/2006" xmlns:p14="http://schemas.microsoft.com/office/powerpoint/2010/main">
          <mc:Choice Requires="p14">
            <p:contentPart p14:bwMode="auto" r:id="rId7">
              <p14:nvContentPartPr>
                <p14:cNvPr id="9" name="Freihand 8">
                  <a:extLst>
                    <a:ext uri="{FF2B5EF4-FFF2-40B4-BE49-F238E27FC236}">
                      <a16:creationId xmlns:a16="http://schemas.microsoft.com/office/drawing/2014/main" id="{B30B29D2-B6EE-DB16-A680-F9339A7C9718}"/>
                    </a:ext>
                  </a:extLst>
                </p14:cNvPr>
                <p14:cNvContentPartPr/>
                <p14:nvPr/>
              </p14:nvContentPartPr>
              <p14:xfrm>
                <a:off x="609578" y="2164582"/>
                <a:ext cx="2500920" cy="153000"/>
              </p14:xfrm>
            </p:contentPart>
          </mc:Choice>
          <mc:Fallback xmlns="">
            <p:pic>
              <p:nvPicPr>
                <p:cNvPr id="9" name="Freihand 8">
                  <a:extLst>
                    <a:ext uri="{FF2B5EF4-FFF2-40B4-BE49-F238E27FC236}">
                      <a16:creationId xmlns:a16="http://schemas.microsoft.com/office/drawing/2014/main" id="{B30B29D2-B6EE-DB16-A680-F9339A7C9718}"/>
                    </a:ext>
                  </a:extLst>
                </p:cNvPr>
                <p:cNvPicPr/>
                <p:nvPr/>
              </p:nvPicPr>
              <p:blipFill>
                <a:blip r:embed="rId8"/>
                <a:stretch>
                  <a:fillRect/>
                </a:stretch>
              </p:blipFill>
              <p:spPr>
                <a:xfrm>
                  <a:off x="600938" y="2155942"/>
                  <a:ext cx="251856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1" name="Freihand 10">
                  <a:extLst>
                    <a:ext uri="{FF2B5EF4-FFF2-40B4-BE49-F238E27FC236}">
                      <a16:creationId xmlns:a16="http://schemas.microsoft.com/office/drawing/2014/main" id="{CC262828-FA7D-4CF3-AE32-D255CDD30773}"/>
                    </a:ext>
                  </a:extLst>
                </p14:cNvPr>
                <p14:cNvContentPartPr/>
                <p14:nvPr/>
              </p14:nvContentPartPr>
              <p14:xfrm>
                <a:off x="2022578" y="2133982"/>
                <a:ext cx="640080" cy="168120"/>
              </p14:xfrm>
            </p:contentPart>
          </mc:Choice>
          <mc:Fallback xmlns="">
            <p:pic>
              <p:nvPicPr>
                <p:cNvPr id="11" name="Freihand 10">
                  <a:extLst>
                    <a:ext uri="{FF2B5EF4-FFF2-40B4-BE49-F238E27FC236}">
                      <a16:creationId xmlns:a16="http://schemas.microsoft.com/office/drawing/2014/main" id="{CC262828-FA7D-4CF3-AE32-D255CDD30773}"/>
                    </a:ext>
                  </a:extLst>
                </p:cNvPr>
                <p:cNvPicPr/>
                <p:nvPr/>
              </p:nvPicPr>
              <p:blipFill>
                <a:blip r:embed="rId10"/>
                <a:stretch>
                  <a:fillRect/>
                </a:stretch>
              </p:blipFill>
              <p:spPr>
                <a:xfrm>
                  <a:off x="2013578" y="2125342"/>
                  <a:ext cx="6577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2" name="Freihand 11">
                  <a:extLst>
                    <a:ext uri="{FF2B5EF4-FFF2-40B4-BE49-F238E27FC236}">
                      <a16:creationId xmlns:a16="http://schemas.microsoft.com/office/drawing/2014/main" id="{AD9B3043-88D1-5904-39C5-D7C058CB73CE}"/>
                    </a:ext>
                  </a:extLst>
                </p14:cNvPr>
                <p14:cNvContentPartPr/>
                <p14:nvPr/>
              </p14:nvContentPartPr>
              <p14:xfrm>
                <a:off x="437498" y="2174302"/>
                <a:ext cx="2502360" cy="555120"/>
              </p14:xfrm>
            </p:contentPart>
          </mc:Choice>
          <mc:Fallback xmlns="">
            <p:pic>
              <p:nvPicPr>
                <p:cNvPr id="12" name="Freihand 11">
                  <a:extLst>
                    <a:ext uri="{FF2B5EF4-FFF2-40B4-BE49-F238E27FC236}">
                      <a16:creationId xmlns:a16="http://schemas.microsoft.com/office/drawing/2014/main" id="{AD9B3043-88D1-5904-39C5-D7C058CB73CE}"/>
                    </a:ext>
                  </a:extLst>
                </p:cNvPr>
                <p:cNvPicPr/>
                <p:nvPr/>
              </p:nvPicPr>
              <p:blipFill>
                <a:blip r:embed="rId12"/>
                <a:stretch>
                  <a:fillRect/>
                </a:stretch>
              </p:blipFill>
              <p:spPr>
                <a:xfrm>
                  <a:off x="428858" y="2165662"/>
                  <a:ext cx="2520000" cy="572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Freihand 13">
                  <a:extLst>
                    <a:ext uri="{FF2B5EF4-FFF2-40B4-BE49-F238E27FC236}">
                      <a16:creationId xmlns:a16="http://schemas.microsoft.com/office/drawing/2014/main" id="{088F2F80-BF9F-BA61-6EDC-1E64AF42660D}"/>
                    </a:ext>
                  </a:extLst>
                </p14:cNvPr>
                <p14:cNvContentPartPr/>
                <p14:nvPr/>
              </p14:nvContentPartPr>
              <p14:xfrm>
                <a:off x="1907378" y="2107342"/>
                <a:ext cx="1105560" cy="622440"/>
              </p14:xfrm>
            </p:contentPart>
          </mc:Choice>
          <mc:Fallback xmlns="">
            <p:pic>
              <p:nvPicPr>
                <p:cNvPr id="14" name="Freihand 13">
                  <a:extLst>
                    <a:ext uri="{FF2B5EF4-FFF2-40B4-BE49-F238E27FC236}">
                      <a16:creationId xmlns:a16="http://schemas.microsoft.com/office/drawing/2014/main" id="{088F2F80-BF9F-BA61-6EDC-1E64AF42660D}"/>
                    </a:ext>
                  </a:extLst>
                </p:cNvPr>
                <p:cNvPicPr/>
                <p:nvPr/>
              </p:nvPicPr>
              <p:blipFill>
                <a:blip r:embed="rId14"/>
                <a:stretch>
                  <a:fillRect/>
                </a:stretch>
              </p:blipFill>
              <p:spPr>
                <a:xfrm>
                  <a:off x="1898738" y="2098702"/>
                  <a:ext cx="1123200" cy="640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6" name="Freihand 15">
                <a:extLst>
                  <a:ext uri="{FF2B5EF4-FFF2-40B4-BE49-F238E27FC236}">
                    <a16:creationId xmlns:a16="http://schemas.microsoft.com/office/drawing/2014/main" id="{D4D948B6-21E5-DA6F-3D58-7E91EC5E3473}"/>
                  </a:ext>
                </a:extLst>
              </p14:cNvPr>
              <p14:cNvContentPartPr/>
              <p14:nvPr/>
            </p14:nvContentPartPr>
            <p14:xfrm>
              <a:off x="1178" y="2793502"/>
              <a:ext cx="7827840" cy="921240"/>
            </p14:xfrm>
          </p:contentPart>
        </mc:Choice>
        <mc:Fallback xmlns="">
          <p:pic>
            <p:nvPicPr>
              <p:cNvPr id="16" name="Freihand 15">
                <a:extLst>
                  <a:ext uri="{FF2B5EF4-FFF2-40B4-BE49-F238E27FC236}">
                    <a16:creationId xmlns:a16="http://schemas.microsoft.com/office/drawing/2014/main" id="{D4D948B6-21E5-DA6F-3D58-7E91EC5E3473}"/>
                  </a:ext>
                </a:extLst>
              </p:cNvPr>
              <p:cNvPicPr/>
              <p:nvPr/>
            </p:nvPicPr>
            <p:blipFill>
              <a:blip r:embed="rId16"/>
              <a:stretch>
                <a:fillRect/>
              </a:stretch>
            </p:blipFill>
            <p:spPr>
              <a:xfrm>
                <a:off x="-7822" y="2784862"/>
                <a:ext cx="7845480" cy="9388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Freihand 16">
                <a:extLst>
                  <a:ext uri="{FF2B5EF4-FFF2-40B4-BE49-F238E27FC236}">
                    <a16:creationId xmlns:a16="http://schemas.microsoft.com/office/drawing/2014/main" id="{BE9FDF8E-2024-526F-7AA1-BF7483B200E4}"/>
                  </a:ext>
                </a:extLst>
              </p14:cNvPr>
              <p14:cNvContentPartPr/>
              <p14:nvPr/>
            </p14:nvContentPartPr>
            <p14:xfrm>
              <a:off x="328418" y="4212622"/>
              <a:ext cx="3520440" cy="84600"/>
            </p14:xfrm>
          </p:contentPart>
        </mc:Choice>
        <mc:Fallback xmlns="">
          <p:pic>
            <p:nvPicPr>
              <p:cNvPr id="17" name="Freihand 16">
                <a:extLst>
                  <a:ext uri="{FF2B5EF4-FFF2-40B4-BE49-F238E27FC236}">
                    <a16:creationId xmlns:a16="http://schemas.microsoft.com/office/drawing/2014/main" id="{BE9FDF8E-2024-526F-7AA1-BF7483B200E4}"/>
                  </a:ext>
                </a:extLst>
              </p:cNvPr>
              <p:cNvPicPr/>
              <p:nvPr/>
            </p:nvPicPr>
            <p:blipFill>
              <a:blip r:embed="rId18"/>
              <a:stretch>
                <a:fillRect/>
              </a:stretch>
            </p:blipFill>
            <p:spPr>
              <a:xfrm>
                <a:off x="319778" y="4203982"/>
                <a:ext cx="353808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Freihand 17">
                <a:extLst>
                  <a:ext uri="{FF2B5EF4-FFF2-40B4-BE49-F238E27FC236}">
                    <a16:creationId xmlns:a16="http://schemas.microsoft.com/office/drawing/2014/main" id="{B7DF549E-5926-3A51-BDF6-4BA0DAF5F537}"/>
                  </a:ext>
                </a:extLst>
              </p14:cNvPr>
              <p14:cNvContentPartPr/>
              <p14:nvPr/>
            </p14:nvContentPartPr>
            <p14:xfrm>
              <a:off x="575738" y="4576222"/>
              <a:ext cx="4096800" cy="50400"/>
            </p14:xfrm>
          </p:contentPart>
        </mc:Choice>
        <mc:Fallback xmlns="">
          <p:pic>
            <p:nvPicPr>
              <p:cNvPr id="18" name="Freihand 17">
                <a:extLst>
                  <a:ext uri="{FF2B5EF4-FFF2-40B4-BE49-F238E27FC236}">
                    <a16:creationId xmlns:a16="http://schemas.microsoft.com/office/drawing/2014/main" id="{B7DF549E-5926-3A51-BDF6-4BA0DAF5F537}"/>
                  </a:ext>
                </a:extLst>
              </p:cNvPr>
              <p:cNvPicPr/>
              <p:nvPr/>
            </p:nvPicPr>
            <p:blipFill>
              <a:blip r:embed="rId20"/>
              <a:stretch>
                <a:fillRect/>
              </a:stretch>
            </p:blipFill>
            <p:spPr>
              <a:xfrm>
                <a:off x="566738" y="4567222"/>
                <a:ext cx="41144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Freihand 18">
                <a:extLst>
                  <a:ext uri="{FF2B5EF4-FFF2-40B4-BE49-F238E27FC236}">
                    <a16:creationId xmlns:a16="http://schemas.microsoft.com/office/drawing/2014/main" id="{8BFED4C8-163B-2BE2-863A-02B07A736397}"/>
                  </a:ext>
                </a:extLst>
              </p14:cNvPr>
              <p14:cNvContentPartPr/>
              <p14:nvPr/>
            </p14:nvContentPartPr>
            <p14:xfrm>
              <a:off x="957338" y="5330782"/>
              <a:ext cx="7521480" cy="112320"/>
            </p14:xfrm>
          </p:contentPart>
        </mc:Choice>
        <mc:Fallback xmlns="">
          <p:pic>
            <p:nvPicPr>
              <p:cNvPr id="19" name="Freihand 18">
                <a:extLst>
                  <a:ext uri="{FF2B5EF4-FFF2-40B4-BE49-F238E27FC236}">
                    <a16:creationId xmlns:a16="http://schemas.microsoft.com/office/drawing/2014/main" id="{8BFED4C8-163B-2BE2-863A-02B07A736397}"/>
                  </a:ext>
                </a:extLst>
              </p:cNvPr>
              <p:cNvPicPr/>
              <p:nvPr/>
            </p:nvPicPr>
            <p:blipFill>
              <a:blip r:embed="rId22"/>
              <a:stretch>
                <a:fillRect/>
              </a:stretch>
            </p:blipFill>
            <p:spPr>
              <a:xfrm>
                <a:off x="948698" y="5322142"/>
                <a:ext cx="75391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Freihand 19">
                <a:extLst>
                  <a:ext uri="{FF2B5EF4-FFF2-40B4-BE49-F238E27FC236}">
                    <a16:creationId xmlns:a16="http://schemas.microsoft.com/office/drawing/2014/main" id="{95E47774-C249-CAAE-C4AB-41D1DBC89161}"/>
                  </a:ext>
                </a:extLst>
              </p14:cNvPr>
              <p14:cNvContentPartPr/>
              <p14:nvPr/>
            </p14:nvContentPartPr>
            <p14:xfrm>
              <a:off x="675098" y="3854422"/>
              <a:ext cx="3204720" cy="586800"/>
            </p14:xfrm>
          </p:contentPart>
        </mc:Choice>
        <mc:Fallback xmlns="">
          <p:pic>
            <p:nvPicPr>
              <p:cNvPr id="20" name="Freihand 19">
                <a:extLst>
                  <a:ext uri="{FF2B5EF4-FFF2-40B4-BE49-F238E27FC236}">
                    <a16:creationId xmlns:a16="http://schemas.microsoft.com/office/drawing/2014/main" id="{95E47774-C249-CAAE-C4AB-41D1DBC89161}"/>
                  </a:ext>
                </a:extLst>
              </p:cNvPr>
              <p:cNvPicPr/>
              <p:nvPr/>
            </p:nvPicPr>
            <p:blipFill>
              <a:blip r:embed="rId24"/>
              <a:stretch>
                <a:fillRect/>
              </a:stretch>
            </p:blipFill>
            <p:spPr>
              <a:xfrm>
                <a:off x="666098" y="3845782"/>
                <a:ext cx="3222360" cy="604440"/>
              </a:xfrm>
              <a:prstGeom prst="rect">
                <a:avLst/>
              </a:prstGeom>
            </p:spPr>
          </p:pic>
        </mc:Fallback>
      </mc:AlternateContent>
    </p:spTree>
    <p:extLst>
      <p:ext uri="{BB962C8B-B14F-4D97-AF65-F5344CB8AC3E}">
        <p14:creationId xmlns:p14="http://schemas.microsoft.com/office/powerpoint/2010/main" val="2106046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5"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9"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Kurzfristige Arbeitslosigkeit</a:t>
            </a:r>
          </a:p>
        </p:txBody>
      </p:sp>
      <p:sp>
        <p:nvSpPr>
          <p:cNvPr id="137220" name="Text Box 3"/>
          <p:cNvSpPr txBox="1">
            <a:spLocks noChangeArrowheads="1"/>
          </p:cNvSpPr>
          <p:nvPr/>
        </p:nvSpPr>
        <p:spPr bwMode="auto">
          <a:xfrm>
            <a:off x="1558926" y="1052514"/>
            <a:ext cx="8781869"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Saisonale Arbeitslosigkeit:</a:t>
            </a:r>
          </a:p>
          <a:p>
            <a:pPr eaLnBrk="1" hangingPunct="1">
              <a:buFontTx/>
              <a:buChar char="•"/>
            </a:pPr>
            <a:r>
              <a:rPr lang="de-DE" dirty="0">
                <a:solidFill>
                  <a:schemeClr val="tx1"/>
                </a:solidFill>
              </a:rPr>
              <a:t> 	Produktionsschwankungen im Jahresverlauf z. B. in der Landwirtschaft </a:t>
            </a:r>
          </a:p>
          <a:p>
            <a:pPr eaLnBrk="1" hangingPunct="1">
              <a:buFontTx/>
              <a:buNone/>
            </a:pPr>
            <a:r>
              <a:rPr lang="de-DE" dirty="0">
                <a:solidFill>
                  <a:schemeClr val="tx1"/>
                </a:solidFill>
              </a:rPr>
              <a:t>		und Bauwirtschaft</a:t>
            </a:r>
          </a:p>
          <a:p>
            <a:pPr eaLnBrk="1" hangingPunct="1">
              <a:buFontTx/>
              <a:buChar char="•"/>
            </a:pPr>
            <a:r>
              <a:rPr lang="de-DE" dirty="0">
                <a:solidFill>
                  <a:schemeClr val="tx1"/>
                </a:solidFill>
              </a:rPr>
              <a:t> 	Nachfrageschwankungen im Jahresverlauf z. B. im Tourismus durch</a:t>
            </a:r>
          </a:p>
          <a:p>
            <a:pPr eaLnBrk="1" hangingPunct="1">
              <a:buFontTx/>
              <a:buNone/>
            </a:pPr>
            <a:r>
              <a:rPr lang="de-DE" dirty="0">
                <a:solidFill>
                  <a:schemeClr val="tx1"/>
                </a:solidFill>
              </a:rPr>
              <a:t>		Wetterlage und Schulferien</a:t>
            </a:r>
          </a:p>
          <a:p>
            <a:pPr marL="342900" indent="-342900" eaLnBrk="1" hangingPunct="1">
              <a:buFont typeface="Arial" panose="020B0604020202020204" pitchFamily="34" charset="0"/>
              <a:buChar char="•"/>
            </a:pPr>
            <a:r>
              <a:rPr lang="de-DE" dirty="0">
                <a:solidFill>
                  <a:schemeClr val="tx1"/>
                </a:solidFill>
              </a:rPr>
              <a:t>Einstellungszyklen</a:t>
            </a:r>
          </a:p>
          <a:p>
            <a:pPr eaLnBrk="1" hangingPunct="1"/>
            <a:endParaRPr lang="de-DE" dirty="0">
              <a:solidFill>
                <a:schemeClr val="tx1"/>
              </a:solidFill>
            </a:endParaRPr>
          </a:p>
          <a:p>
            <a:pPr eaLnBrk="1" hangingPunct="1"/>
            <a:endParaRPr lang="de-DE" dirty="0">
              <a:solidFill>
                <a:schemeClr val="tx1"/>
              </a:solidFill>
            </a:endParaRPr>
          </a:p>
          <a:p>
            <a:pPr eaLnBrk="1" hangingPunct="1"/>
            <a:r>
              <a:rPr lang="de-DE" b="1" dirty="0">
                <a:solidFill>
                  <a:schemeClr val="tx1"/>
                </a:solidFill>
              </a:rPr>
              <a:t>Friktionelle Arbeitslosigkeit:</a:t>
            </a:r>
          </a:p>
          <a:p>
            <a:pPr eaLnBrk="1" hangingPunct="1"/>
            <a:endParaRPr lang="de-DE" b="1" dirty="0">
              <a:solidFill>
                <a:schemeClr val="tx1"/>
              </a:solidFill>
            </a:endParaRPr>
          </a:p>
          <a:p>
            <a:pPr eaLnBrk="1" hangingPunct="1">
              <a:buFontTx/>
              <a:buChar char="•"/>
            </a:pPr>
            <a:r>
              <a:rPr lang="de-DE" dirty="0">
                <a:solidFill>
                  <a:schemeClr val="tx1"/>
                </a:solidFill>
              </a:rPr>
              <a:t> 	Unvollständige Information am Arbeitsmarkt verzögert die Vermittlung </a:t>
            </a:r>
          </a:p>
          <a:p>
            <a:pPr eaLnBrk="1" hangingPunct="1">
              <a:buFontTx/>
              <a:buNone/>
            </a:pPr>
            <a:r>
              <a:rPr lang="de-DE" dirty="0">
                <a:solidFill>
                  <a:schemeClr val="tx1"/>
                </a:solidFill>
              </a:rPr>
              <a:t>		von Arbeitsplätzen und Arbeitskräften, z. B. </a:t>
            </a:r>
          </a:p>
          <a:p>
            <a:pPr eaLnBrk="1" hangingPunct="1">
              <a:buFontTx/>
              <a:buNone/>
            </a:pPr>
            <a:r>
              <a:rPr lang="de-DE" dirty="0">
                <a:solidFill>
                  <a:schemeClr val="tx1"/>
                </a:solidFill>
              </a:rPr>
              <a:t>		– durch die Zeit für die Suche nach geeigneten Stellen bzw. Bewerbern</a:t>
            </a:r>
          </a:p>
          <a:p>
            <a:pPr eaLnBrk="1" hangingPunct="1">
              <a:buFontTx/>
              <a:buNone/>
            </a:pPr>
            <a:r>
              <a:rPr lang="de-DE" dirty="0">
                <a:solidFill>
                  <a:schemeClr val="tx1"/>
                </a:solidFill>
              </a:rPr>
              <a:t>		– fehlende Weitergabe freier Stellen an die Arbeitsagenturen</a:t>
            </a:r>
          </a:p>
          <a:p>
            <a:pPr eaLnBrk="1" hangingPunct="1"/>
            <a:endParaRPr lang="de-DE" dirty="0">
              <a:solidFill>
                <a:schemeClr val="tx1"/>
              </a:solidFill>
            </a:endParaRPr>
          </a:p>
        </p:txBody>
      </p:sp>
      <p:sp>
        <p:nvSpPr>
          <p:cNvPr id="5" name="Rechteck 4">
            <a:extLst>
              <a:ext uri="{FF2B5EF4-FFF2-40B4-BE49-F238E27FC236}">
                <a16:creationId xmlns:a16="http://schemas.microsoft.com/office/drawing/2014/main" id="{5B5D9D03-2113-46A4-A8A4-56CA1630EC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89177100"/>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3" name="Rectangle 2"/>
          <p:cNvSpPr>
            <a:spLocks noChangeArrowheads="1"/>
          </p:cNvSpPr>
          <p:nvPr/>
        </p:nvSpPr>
        <p:spPr bwMode="auto">
          <a:xfrm>
            <a:off x="4392614" y="215752"/>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Mittel- und langfristige Arbeitslosigkeit</a:t>
            </a:r>
          </a:p>
        </p:txBody>
      </p:sp>
      <p:sp>
        <p:nvSpPr>
          <p:cNvPr id="138244" name="Text Box 3"/>
          <p:cNvSpPr txBox="1">
            <a:spLocks noChangeArrowheads="1"/>
          </p:cNvSpPr>
          <p:nvPr/>
        </p:nvSpPr>
        <p:spPr bwMode="auto">
          <a:xfrm>
            <a:off x="6726" y="604352"/>
            <a:ext cx="8895227" cy="58499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r>
              <a:rPr lang="de-DE" b="1" dirty="0">
                <a:solidFill>
                  <a:schemeClr val="tx1"/>
                </a:solidFill>
              </a:rPr>
              <a:t>Konjunkturelle Arbeitslosigkeit:</a:t>
            </a:r>
          </a:p>
          <a:p>
            <a:pPr eaLnBrk="1" hangingPunct="1">
              <a:buFontTx/>
              <a:buNone/>
            </a:pPr>
            <a:r>
              <a:rPr lang="de-DE" dirty="0">
                <a:solidFill>
                  <a:schemeClr val="tx1"/>
                </a:solidFill>
              </a:rPr>
              <a:t>Konjunkturelle Schwankungen können zu einer Unterauslastung des </a:t>
            </a:r>
          </a:p>
          <a:p>
            <a:pPr eaLnBrk="1" hangingPunct="1">
              <a:buFontTx/>
              <a:buNone/>
            </a:pPr>
            <a:r>
              <a:rPr lang="de-DE" dirty="0">
                <a:solidFill>
                  <a:schemeClr val="tx1"/>
                </a:solidFill>
              </a:rPr>
              <a:t>Produktionspotenzials führen </a:t>
            </a:r>
            <a:r>
              <a:rPr lang="de-DE" dirty="0">
                <a:solidFill>
                  <a:schemeClr val="tx1"/>
                </a:solidFill>
                <a:cs typeface="Times New Roman" pitchFamily="18" charset="0"/>
              </a:rPr>
              <a:t>→ dadurch kommt es zu einem Rückgang der</a:t>
            </a:r>
          </a:p>
          <a:p>
            <a:pPr eaLnBrk="1" hangingPunct="1">
              <a:buFontTx/>
              <a:buNone/>
            </a:pPr>
            <a:r>
              <a:rPr lang="de-DE">
                <a:solidFill>
                  <a:schemeClr val="tx1"/>
                </a:solidFill>
                <a:cs typeface="Times New Roman" pitchFamily="18" charset="0"/>
              </a:rPr>
              <a:t>Arbeitsnachfrage</a:t>
            </a:r>
          </a:p>
          <a:p>
            <a:pPr eaLnBrk="1" hangingPunct="1"/>
            <a:endParaRPr lang="de-DE">
              <a:solidFill>
                <a:schemeClr val="tx1"/>
              </a:solidFill>
            </a:endParaRPr>
          </a:p>
          <a:p>
            <a:pPr eaLnBrk="1" hangingPunct="1"/>
            <a:r>
              <a:rPr lang="de-DE" b="1">
                <a:solidFill>
                  <a:schemeClr val="tx1"/>
                </a:solidFill>
              </a:rPr>
              <a:t>Strukturelle </a:t>
            </a:r>
            <a:r>
              <a:rPr lang="de-DE" b="1" dirty="0">
                <a:solidFill>
                  <a:schemeClr val="tx1"/>
                </a:solidFill>
              </a:rPr>
              <a:t>Arbeitslosigkeit:</a:t>
            </a:r>
          </a:p>
          <a:p>
            <a:pPr eaLnBrk="1" hangingPunct="1"/>
            <a:endParaRPr lang="de-DE" b="1" dirty="0">
              <a:solidFill>
                <a:schemeClr val="tx1"/>
              </a:solidFill>
            </a:endParaRPr>
          </a:p>
          <a:p>
            <a:pPr eaLnBrk="1" hangingPunct="1">
              <a:buFontTx/>
              <a:buChar char="•"/>
            </a:pPr>
            <a:r>
              <a:rPr lang="de-DE" dirty="0">
                <a:solidFill>
                  <a:schemeClr val="tx1"/>
                </a:solidFill>
              </a:rPr>
              <a:t> Sektoraler Strukturwandel, z. B. durch Gesetzesänderungen (Energiewende)</a:t>
            </a:r>
          </a:p>
          <a:p>
            <a:pPr eaLnBrk="1" hangingPunct="1">
              <a:buFontTx/>
              <a:buNone/>
            </a:pPr>
            <a:r>
              <a:rPr lang="de-DE" dirty="0">
                <a:solidFill>
                  <a:schemeClr val="tx1"/>
                </a:solidFill>
              </a:rPr>
              <a:t>            					     → Wegfall von Arbeitsplätzen in der Atomindustrie</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Technologischer Wandel, z. B. Rationalisierungsmaßnahmen durch den 								Einsatz von Robotern im Produktionsprozess</a:t>
            </a:r>
          </a:p>
          <a:p>
            <a:pPr eaLnBrk="1" hangingPunct="1">
              <a:buFontTx/>
              <a:buChar char="•"/>
            </a:pPr>
            <a:endParaRPr lang="de-DE" dirty="0">
              <a:solidFill>
                <a:schemeClr val="tx1"/>
              </a:solidFill>
            </a:endParaRPr>
          </a:p>
          <a:p>
            <a:pPr eaLnBrk="1" hangingPunct="1">
              <a:buFontTx/>
              <a:buChar char="•"/>
            </a:pPr>
            <a:r>
              <a:rPr lang="de-DE" dirty="0">
                <a:solidFill>
                  <a:schemeClr val="tx1"/>
                </a:solidFill>
              </a:rPr>
              <a:t> Regionale bzw. qualifikatorische Diskrepanz zwischen Arbeitsangebot und</a:t>
            </a:r>
          </a:p>
          <a:p>
            <a:pPr eaLnBrk="1" hangingPunct="1">
              <a:buFontTx/>
              <a:buNone/>
            </a:pPr>
            <a:r>
              <a:rPr lang="de-DE" dirty="0">
                <a:solidFill>
                  <a:schemeClr val="tx1"/>
                </a:solidFill>
              </a:rPr>
              <a:t>  Nachfrage, z.B. durch demographischen Wandel oder fehlende Industrien           	  im ländlichen Raum </a:t>
            </a:r>
          </a:p>
        </p:txBody>
      </p:sp>
      <p:sp>
        <p:nvSpPr>
          <p:cNvPr id="6" name="Rechteck 5">
            <a:extLst>
              <a:ext uri="{FF2B5EF4-FFF2-40B4-BE49-F238E27FC236}">
                <a16:creationId xmlns:a16="http://schemas.microsoft.com/office/drawing/2014/main" id="{ABFC2558-8065-48C2-9ED2-88FDCE233C9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13187908"/>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7" name="Rectangle 2"/>
          <p:cNvSpPr>
            <a:spLocks noChangeArrowheads="1"/>
          </p:cNvSpPr>
          <p:nvPr/>
        </p:nvSpPr>
        <p:spPr bwMode="auto">
          <a:xfrm>
            <a:off x="4392613" y="217489"/>
            <a:ext cx="58039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Verdeckte Arbeitslosigkeit</a:t>
            </a:r>
          </a:p>
        </p:txBody>
      </p:sp>
      <p:sp>
        <p:nvSpPr>
          <p:cNvPr id="139268" name="Text Box 3"/>
          <p:cNvSpPr txBox="1">
            <a:spLocks noChangeArrowheads="1"/>
          </p:cNvSpPr>
          <p:nvPr/>
        </p:nvSpPr>
        <p:spPr bwMode="auto">
          <a:xfrm>
            <a:off x="1919289" y="1223964"/>
            <a:ext cx="7559675" cy="4157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endParaRPr lang="de-DE" sz="2400" b="1">
              <a:solidFill>
                <a:srgbClr val="000000"/>
              </a:solidFill>
            </a:endParaRPr>
          </a:p>
          <a:p>
            <a:pPr eaLnBrk="1" hangingPunct="1">
              <a:buClrTx/>
              <a:buFontTx/>
              <a:buChar char="•"/>
            </a:pPr>
            <a:r>
              <a:rPr lang="de-DE" sz="2400">
                <a:solidFill>
                  <a:srgbClr val="000000"/>
                </a:solidFill>
              </a:rPr>
              <a:t> 	Teilnehmer an Qualifizierungsmaßnahmen</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Vorruhestand</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Kurzarbeit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vorübergehend arbeitsunfähig erkrankt</a:t>
            </a:r>
          </a:p>
          <a:p>
            <a:pPr eaLnBrk="1" hangingPunct="1">
              <a:buClrTx/>
              <a:buFontTx/>
              <a:buChar char="•"/>
            </a:pPr>
            <a:endParaRPr lang="de-DE" sz="2400">
              <a:solidFill>
                <a:srgbClr val="000000"/>
              </a:solidFill>
            </a:endParaRPr>
          </a:p>
          <a:p>
            <a:pPr eaLnBrk="1" hangingPunct="1">
              <a:buClrTx/>
              <a:buFontTx/>
              <a:buChar char="•"/>
            </a:pPr>
            <a:r>
              <a:rPr lang="de-DE" sz="2400">
                <a:solidFill>
                  <a:srgbClr val="000000"/>
                </a:solidFill>
              </a:rPr>
              <a:t> 	Arbeitsbeschaffungsmaßnahmen </a:t>
            </a:r>
          </a:p>
          <a:p>
            <a:pPr eaLnBrk="1" hangingPunct="1">
              <a:buClrTx/>
              <a:buFontTx/>
              <a:buNone/>
            </a:pPr>
            <a:endParaRPr lang="de-DE" sz="2400">
              <a:solidFill>
                <a:srgbClr val="000000"/>
              </a:solidFill>
            </a:endParaRPr>
          </a:p>
        </p:txBody>
      </p:sp>
      <p:sp>
        <p:nvSpPr>
          <p:cNvPr id="4" name="Rechteck 3">
            <a:extLst>
              <a:ext uri="{FF2B5EF4-FFF2-40B4-BE49-F238E27FC236}">
                <a16:creationId xmlns:a16="http://schemas.microsoft.com/office/drawing/2014/main" id="{97A614EA-25C5-473B-AFF4-092B52AC409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345203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2"/>
          <p:cNvSpPr>
            <a:spLocks noChangeArrowheads="1"/>
          </p:cNvSpPr>
          <p:nvPr/>
        </p:nvSpPr>
        <p:spPr bwMode="auto">
          <a:xfrm>
            <a:off x="1759527" y="223372"/>
            <a:ext cx="9608128"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Verdeckte Arbeitslosigkeit (stille Reserve)in Deutschland</a:t>
            </a:r>
          </a:p>
        </p:txBody>
      </p:sp>
      <p:sp>
        <p:nvSpPr>
          <p:cNvPr id="140293" name="Text Box 4"/>
          <p:cNvSpPr txBox="1">
            <a:spLocks noChangeArrowheads="1"/>
          </p:cNvSpPr>
          <p:nvPr/>
        </p:nvSpPr>
        <p:spPr bwMode="auto">
          <a:xfrm>
            <a:off x="1611313" y="6235701"/>
            <a:ext cx="997389"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IAB</a:t>
            </a:r>
          </a:p>
        </p:txBody>
      </p:sp>
      <p:sp>
        <p:nvSpPr>
          <p:cNvPr id="6" name="Rechteck 5">
            <a:extLst>
              <a:ext uri="{FF2B5EF4-FFF2-40B4-BE49-F238E27FC236}">
                <a16:creationId xmlns:a16="http://schemas.microsoft.com/office/drawing/2014/main" id="{94B5F575-FEDF-473A-ADBC-0EFD9018348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C2B392A9-9BAB-4302-2289-F3DF03E90655}"/>
              </a:ext>
            </a:extLst>
          </p:cNvPr>
          <p:cNvPicPr>
            <a:picLocks noChangeAspect="1"/>
          </p:cNvPicPr>
          <p:nvPr/>
        </p:nvPicPr>
        <p:blipFill>
          <a:blip r:embed="rId3"/>
          <a:stretch>
            <a:fillRect/>
          </a:stretch>
        </p:blipFill>
        <p:spPr>
          <a:xfrm>
            <a:off x="173182" y="1112398"/>
            <a:ext cx="6517307" cy="3986651"/>
          </a:xfrm>
          <a:prstGeom prst="rect">
            <a:avLst/>
          </a:prstGeom>
        </p:spPr>
      </p:pic>
    </p:spTree>
    <p:extLst>
      <p:ext uri="{BB962C8B-B14F-4D97-AF65-F5344CB8AC3E}">
        <p14:creationId xmlns:p14="http://schemas.microsoft.com/office/powerpoint/2010/main" val="58756752"/>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2"/>
          <p:cNvSpPr>
            <a:spLocks noChangeArrowheads="1"/>
          </p:cNvSpPr>
          <p:nvPr/>
        </p:nvSpPr>
        <p:spPr bwMode="auto">
          <a:xfrm>
            <a:off x="2360122" y="-3498"/>
            <a:ext cx="749046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Entwicklungen am Arbeitsmarkt in Deutschland</a:t>
            </a:r>
          </a:p>
        </p:txBody>
      </p:sp>
      <p:sp>
        <p:nvSpPr>
          <p:cNvPr id="141316" name="Text Box 3"/>
          <p:cNvSpPr txBox="1">
            <a:spLocks noChangeArrowheads="1"/>
          </p:cNvSpPr>
          <p:nvPr/>
        </p:nvSpPr>
        <p:spPr bwMode="auto">
          <a:xfrm>
            <a:off x="744677" y="122101"/>
            <a:ext cx="950773"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BA</a:t>
            </a:r>
          </a:p>
        </p:txBody>
      </p:sp>
      <p:sp>
        <p:nvSpPr>
          <p:cNvPr id="13" name="Rechteck 12">
            <a:extLst>
              <a:ext uri="{FF2B5EF4-FFF2-40B4-BE49-F238E27FC236}">
                <a16:creationId xmlns:a16="http://schemas.microsoft.com/office/drawing/2014/main" id="{0F9DDD67-7BFF-48D7-9B6E-55056BB1359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4" name="Grafik 3">
            <a:extLst>
              <a:ext uri="{FF2B5EF4-FFF2-40B4-BE49-F238E27FC236}">
                <a16:creationId xmlns:a16="http://schemas.microsoft.com/office/drawing/2014/main" id="{5ECE7192-8288-D3E0-529A-1696FC608626}"/>
              </a:ext>
            </a:extLst>
          </p:cNvPr>
          <p:cNvPicPr>
            <a:picLocks noChangeAspect="1"/>
          </p:cNvPicPr>
          <p:nvPr/>
        </p:nvPicPr>
        <p:blipFill>
          <a:blip r:embed="rId3"/>
          <a:stretch>
            <a:fillRect/>
          </a:stretch>
        </p:blipFill>
        <p:spPr>
          <a:xfrm>
            <a:off x="0" y="624597"/>
            <a:ext cx="7841216" cy="4796489"/>
          </a:xfrm>
          <a:prstGeom prst="rect">
            <a:avLst/>
          </a:prstGeom>
        </p:spPr>
      </p:pic>
    </p:spTree>
    <p:extLst>
      <p:ext uri="{BB962C8B-B14F-4D97-AF65-F5344CB8AC3E}">
        <p14:creationId xmlns:p14="http://schemas.microsoft.com/office/powerpoint/2010/main" val="1015750586"/>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ChangeArrowheads="1"/>
          </p:cNvSpPr>
          <p:nvPr/>
        </p:nvSpPr>
        <p:spPr bwMode="auto">
          <a:xfrm>
            <a:off x="4392613" y="261126"/>
            <a:ext cx="5803900"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a:t>Außenwirtschaftliches Gleichgewicht </a:t>
            </a:r>
          </a:p>
        </p:txBody>
      </p:sp>
      <p:sp>
        <p:nvSpPr>
          <p:cNvPr id="490499" name="Text Box 3"/>
          <p:cNvSpPr txBox="1">
            <a:spLocks noChangeArrowheads="1"/>
          </p:cNvSpPr>
          <p:nvPr/>
        </p:nvSpPr>
        <p:spPr bwMode="auto">
          <a:xfrm>
            <a:off x="589429" y="570941"/>
            <a:ext cx="9144000" cy="60038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1pPr>
            <a:lvl2pPr marL="9144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2pPr>
            <a:lvl3pPr marL="13716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3pPr>
            <a:lvl4pPr marL="18288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4pPr>
            <a:lvl5pPr marL="2286000" indent="-4572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5pPr>
            <a:lvl6pPr marL="27432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6pPr>
            <a:lvl7pPr marL="32004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7pPr>
            <a:lvl8pPr marL="36576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8pPr>
            <a:lvl9pPr marL="4114800" indent="-457200" defTabSz="449263" fontAlgn="base">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Times New Roman" pitchFamily="18" charset="0"/>
              </a:defRPr>
            </a:lvl9pPr>
          </a:lstStyle>
          <a:p>
            <a:pPr algn="ctr"/>
            <a:r>
              <a:rPr lang="de-DE" b="1" u="sng" dirty="0">
                <a:solidFill>
                  <a:schemeClr val="tx1"/>
                </a:solidFill>
              </a:rPr>
              <a:t>Es gibt keine allgemein akzeptierte Definition!</a:t>
            </a:r>
          </a:p>
          <a:p>
            <a:endParaRPr lang="de-DE" sz="2000" u="sng" dirty="0">
              <a:solidFill>
                <a:schemeClr val="tx1"/>
              </a:solidFill>
            </a:endParaRPr>
          </a:p>
          <a:p>
            <a:r>
              <a:rPr lang="de-DE" sz="2000" dirty="0">
                <a:solidFill>
                  <a:schemeClr val="tx1"/>
                </a:solidFill>
              </a:rPr>
              <a:t>	Dieses Ziel ist aus der Historie heraus zu verstehen, dass Deutschland in den 1960er</a:t>
            </a:r>
          </a:p>
          <a:p>
            <a:r>
              <a:rPr lang="de-DE" sz="2000" dirty="0">
                <a:solidFill>
                  <a:schemeClr val="tx1"/>
                </a:solidFill>
              </a:rPr>
              <a:t>und 1970er Jahren sich im System fester Wechselkurse befand. Das Ziel bedeutete</a:t>
            </a:r>
          </a:p>
          <a:p>
            <a:r>
              <a:rPr lang="de-DE" sz="2000" dirty="0">
                <a:solidFill>
                  <a:schemeClr val="tx1"/>
                </a:solidFill>
              </a:rPr>
              <a:t>damit vornehmlich dieses System durch die Außenwirtschaftsbeziehungen nicht zu</a:t>
            </a:r>
          </a:p>
          <a:p>
            <a:r>
              <a:rPr lang="de-DE" sz="2000" dirty="0">
                <a:solidFill>
                  <a:schemeClr val="tx1"/>
                </a:solidFill>
              </a:rPr>
              <a:t>gefährden </a:t>
            </a:r>
          </a:p>
          <a:p>
            <a:r>
              <a:rPr lang="de-DE" sz="2000" dirty="0">
                <a:solidFill>
                  <a:schemeClr val="tx1"/>
                </a:solidFill>
              </a:rPr>
              <a:t>	</a:t>
            </a:r>
          </a:p>
          <a:p>
            <a:r>
              <a:rPr lang="de-DE" sz="2000" dirty="0">
                <a:solidFill>
                  <a:schemeClr val="tx1"/>
                </a:solidFill>
              </a:rPr>
              <a:t>	</a:t>
            </a:r>
            <a:r>
              <a:rPr lang="de-DE" sz="2000" dirty="0">
                <a:solidFill>
                  <a:schemeClr val="tx1"/>
                </a:solidFill>
                <a:cs typeface="Times New Roman" pitchFamily="18" charset="0"/>
              </a:rPr>
              <a:t>→ Zusammenbruch von </a:t>
            </a:r>
            <a:r>
              <a:rPr lang="de-DE" sz="2000" dirty="0" err="1">
                <a:solidFill>
                  <a:schemeClr val="tx1"/>
                </a:solidFill>
                <a:cs typeface="Times New Roman" pitchFamily="18" charset="0"/>
              </a:rPr>
              <a:t>Bretton</a:t>
            </a:r>
            <a:r>
              <a:rPr lang="de-DE" sz="2000" dirty="0">
                <a:solidFill>
                  <a:schemeClr val="tx1"/>
                </a:solidFill>
                <a:cs typeface="Times New Roman" pitchFamily="18" charset="0"/>
              </a:rPr>
              <a:t> Woods 1973</a:t>
            </a:r>
          </a:p>
          <a:p>
            <a:endParaRPr lang="de-DE" sz="2000" dirty="0">
              <a:solidFill>
                <a:schemeClr val="tx1"/>
              </a:solidFill>
              <a:cs typeface="Times New Roman" pitchFamily="18" charset="0"/>
            </a:endParaRPr>
          </a:p>
          <a:p>
            <a:r>
              <a:rPr lang="de-DE" sz="2000" u="sng" dirty="0">
                <a:solidFill>
                  <a:schemeClr val="tx1"/>
                </a:solidFill>
                <a:cs typeface="Times New Roman" pitchFamily="18" charset="0"/>
              </a:rPr>
              <a:t>Andere Interpretationen:</a:t>
            </a:r>
          </a:p>
          <a:p>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Handelsbilanz (Warenverkehr)</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cs typeface="Times New Roman" pitchFamily="18" charset="0"/>
              </a:rPr>
              <a:t>Ausgleich der Leistungsbilanz</a:t>
            </a:r>
          </a:p>
          <a:p>
            <a:pPr marL="0" indent="0"/>
            <a:r>
              <a:rPr lang="de-DE" sz="2000" dirty="0">
                <a:solidFill>
                  <a:schemeClr val="tx1"/>
                </a:solidFill>
                <a:cs typeface="Times New Roman" pitchFamily="18" charset="0"/>
              </a:rPr>
              <a:t>		(Handelsbilanz + Dienstleistungen + Erwerbs- und 							 		Vermögenseinkommen + laufende Übertragungen)</a:t>
            </a:r>
          </a:p>
          <a:p>
            <a:pPr>
              <a:buFontTx/>
              <a:buChar char="•"/>
            </a:pPr>
            <a:endParaRPr lang="de-DE" sz="2000" dirty="0">
              <a:solidFill>
                <a:schemeClr val="tx1"/>
              </a:solidFill>
              <a:cs typeface="Times New Roman" pitchFamily="18" charset="0"/>
            </a:endParaRPr>
          </a:p>
          <a:p>
            <a:pPr>
              <a:buFontTx/>
              <a:buChar char="•"/>
            </a:pPr>
            <a:r>
              <a:rPr lang="de-DE" sz="2000" dirty="0">
                <a:solidFill>
                  <a:schemeClr val="tx1"/>
                </a:solidFill>
              </a:rPr>
              <a:t>Geringe Störanfälligkeit der Binnenwirtschaft durch</a:t>
            </a:r>
          </a:p>
          <a:p>
            <a:pPr marL="0" indent="0"/>
            <a:r>
              <a:rPr lang="de-DE" sz="2000" dirty="0">
                <a:solidFill>
                  <a:schemeClr val="tx1"/>
                </a:solidFill>
              </a:rPr>
              <a:t>		außenwirtschaftliche Einflüsse </a:t>
            </a:r>
            <a:endParaRPr lang="de-DE" sz="2000" dirty="0">
              <a:solidFill>
                <a:schemeClr val="tx1"/>
              </a:solidFill>
              <a:cs typeface="Times New Roman" pitchFamily="18" charset="0"/>
            </a:endParaRPr>
          </a:p>
        </p:txBody>
      </p:sp>
      <p:sp>
        <p:nvSpPr>
          <p:cNvPr id="4" name="Rechteck 3">
            <a:extLst>
              <a:ext uri="{FF2B5EF4-FFF2-40B4-BE49-F238E27FC236}">
                <a16:creationId xmlns:a16="http://schemas.microsoft.com/office/drawing/2014/main" id="{4CF4B963-FD5A-4FC1-A9E5-30EE496765E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94995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ChangeArrowheads="1"/>
          </p:cNvSpPr>
          <p:nvPr/>
        </p:nvSpPr>
        <p:spPr bwMode="auto">
          <a:xfrm>
            <a:off x="2383831" y="147463"/>
            <a:ext cx="8084634" cy="52540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800" b="1" dirty="0"/>
              <a:t>Außenwirtschaftliche Beziehungen Deutschland</a:t>
            </a:r>
          </a:p>
        </p:txBody>
      </p:sp>
      <p:sp>
        <p:nvSpPr>
          <p:cNvPr id="492547" name="Text Box 3"/>
          <p:cNvSpPr txBox="1">
            <a:spLocks noChangeArrowheads="1"/>
          </p:cNvSpPr>
          <p:nvPr/>
        </p:nvSpPr>
        <p:spPr bwMode="auto">
          <a:xfrm>
            <a:off x="253212" y="475918"/>
            <a:ext cx="1649811" cy="307777"/>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1400" dirty="0"/>
              <a:t>Quelle: Bundesbank</a:t>
            </a:r>
          </a:p>
        </p:txBody>
      </p:sp>
      <p:sp>
        <p:nvSpPr>
          <p:cNvPr id="7" name="Rectangle 2">
            <a:extLst>
              <a:ext uri="{FF2B5EF4-FFF2-40B4-BE49-F238E27FC236}">
                <a16:creationId xmlns:a16="http://schemas.microsoft.com/office/drawing/2014/main" id="{7777CE9F-27D6-4CBC-AAE9-B18CEBD83964}"/>
              </a:ext>
            </a:extLst>
          </p:cNvPr>
          <p:cNvSpPr>
            <a:spLocks noChangeArrowheads="1"/>
          </p:cNvSpPr>
          <p:nvPr/>
        </p:nvSpPr>
        <p:spPr bwMode="auto">
          <a:xfrm>
            <a:off x="142015" y="727626"/>
            <a:ext cx="3606529" cy="371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Wechselkurs Euro – Dollar</a:t>
            </a:r>
          </a:p>
        </p:txBody>
      </p:sp>
      <p:sp>
        <p:nvSpPr>
          <p:cNvPr id="10" name="Rectangle 2">
            <a:extLst>
              <a:ext uri="{FF2B5EF4-FFF2-40B4-BE49-F238E27FC236}">
                <a16:creationId xmlns:a16="http://schemas.microsoft.com/office/drawing/2014/main" id="{7777CE9F-27D6-4CBC-AAE9-B18CEBD83964}"/>
              </a:ext>
            </a:extLst>
          </p:cNvPr>
          <p:cNvSpPr>
            <a:spLocks noChangeArrowheads="1"/>
          </p:cNvSpPr>
          <p:nvPr/>
        </p:nvSpPr>
        <p:spPr bwMode="auto">
          <a:xfrm>
            <a:off x="3995527" y="571729"/>
            <a:ext cx="4253345" cy="648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Handelsbilanz</a:t>
            </a:r>
          </a:p>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b="1" dirty="0"/>
              <a:t>(Waren)</a:t>
            </a:r>
          </a:p>
        </p:txBody>
      </p:sp>
      <p:sp>
        <p:nvSpPr>
          <p:cNvPr id="11" name="Rechteck 10">
            <a:extLst>
              <a:ext uri="{FF2B5EF4-FFF2-40B4-BE49-F238E27FC236}">
                <a16:creationId xmlns:a16="http://schemas.microsoft.com/office/drawing/2014/main" id="{85244E58-D99C-4C6D-90EB-CD551CADE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D60A16D-992B-5BD8-A00E-2390DD30E3B4}"/>
              </a:ext>
            </a:extLst>
          </p:cNvPr>
          <p:cNvPicPr>
            <a:picLocks noChangeAspect="1"/>
          </p:cNvPicPr>
          <p:nvPr/>
        </p:nvPicPr>
        <p:blipFill>
          <a:blip r:embed="rId3"/>
          <a:stretch>
            <a:fillRect/>
          </a:stretch>
        </p:blipFill>
        <p:spPr>
          <a:xfrm>
            <a:off x="7381" y="1120853"/>
            <a:ext cx="7989306" cy="3472918"/>
          </a:xfrm>
          <a:prstGeom prst="rect">
            <a:avLst/>
          </a:prstGeom>
        </p:spPr>
      </p:pic>
    </p:spTree>
    <p:extLst>
      <p:ext uri="{BB962C8B-B14F-4D97-AF65-F5344CB8AC3E}">
        <p14:creationId xmlns:p14="http://schemas.microsoft.com/office/powerpoint/2010/main" val="3290053577"/>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1"/>
          <p:cNvSpPr>
            <a:spLocks noChangeArrowheads="1"/>
          </p:cNvSpPr>
          <p:nvPr/>
        </p:nvSpPr>
        <p:spPr bwMode="auto">
          <a:xfrm>
            <a:off x="2486722" y="215753"/>
            <a:ext cx="77097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Außenwirtschaftliche Verflechtungen: Zahlungsbilanz</a:t>
            </a:r>
          </a:p>
        </p:txBody>
      </p:sp>
      <p:sp>
        <p:nvSpPr>
          <p:cNvPr id="102404" name="Text Box 2"/>
          <p:cNvSpPr txBox="1">
            <a:spLocks noChangeArrowheads="1"/>
          </p:cNvSpPr>
          <p:nvPr/>
        </p:nvSpPr>
        <p:spPr bwMode="auto">
          <a:xfrm>
            <a:off x="872939" y="826434"/>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u="sng" dirty="0">
                <a:solidFill>
                  <a:srgbClr val="000000"/>
                </a:solidFill>
              </a:rPr>
              <a:t>Definition:</a:t>
            </a:r>
          </a:p>
          <a:p>
            <a:pPr eaLnBrk="1" hangingPunct="1">
              <a:buFontTx/>
              <a:buNone/>
            </a:pPr>
            <a:r>
              <a:rPr lang="de-DE" sz="2400" dirty="0">
                <a:solidFill>
                  <a:srgbClr val="000000"/>
                </a:solidFill>
              </a:rPr>
              <a:t>Die Zahlungsbilanz ist die systematische Aufzeichnung </a:t>
            </a:r>
          </a:p>
          <a:p>
            <a:pPr eaLnBrk="1" hangingPunct="1">
              <a:buFontTx/>
              <a:buNone/>
            </a:pPr>
            <a:r>
              <a:rPr lang="de-DE" sz="2400" dirty="0">
                <a:solidFill>
                  <a:srgbClr val="000000"/>
                </a:solidFill>
              </a:rPr>
              <a:t>wirtschaftlicher Vorgänge zwischen Inländern und Ausländern </a:t>
            </a:r>
          </a:p>
          <a:p>
            <a:pPr eaLnBrk="1" hangingPunct="1">
              <a:buFontTx/>
              <a:buNone/>
            </a:pPr>
            <a:r>
              <a:rPr lang="de-DE" sz="2400" dirty="0">
                <a:solidFill>
                  <a:srgbClr val="000000"/>
                </a:solidFill>
              </a:rPr>
              <a:t>innerhalb einer Periode (meist ein Jahr)</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Die Zahlungsbilanz basiert auf dem Prinzip der </a:t>
            </a:r>
          </a:p>
          <a:p>
            <a:pPr eaLnBrk="1" hangingPunct="1">
              <a:buFontTx/>
              <a:buNone/>
            </a:pPr>
            <a:r>
              <a:rPr lang="de-DE" sz="2400" dirty="0">
                <a:solidFill>
                  <a:srgbClr val="000000"/>
                </a:solidFill>
              </a:rPr>
              <a:t>doppelten Buchführung</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u="sng" dirty="0">
                <a:solidFill>
                  <a:srgbClr val="000000"/>
                </a:solidFill>
              </a:rPr>
              <a:t>Achtung:</a:t>
            </a:r>
            <a:r>
              <a:rPr lang="de-DE" sz="2400" dirty="0">
                <a:solidFill>
                  <a:srgbClr val="000000"/>
                </a:solidFill>
              </a:rPr>
              <a:t> 	</a:t>
            </a:r>
          </a:p>
          <a:p>
            <a:pPr eaLnBrk="1" hangingPunct="1">
              <a:buFontTx/>
              <a:buNone/>
            </a:pPr>
            <a:r>
              <a:rPr lang="de-DE" sz="2400" dirty="0">
                <a:solidFill>
                  <a:srgbClr val="000000"/>
                </a:solidFill>
              </a:rPr>
              <a:t>Die Zahlungsbilanz erfasst mit den innerhalb eines Zeitraums </a:t>
            </a:r>
          </a:p>
          <a:p>
            <a:pPr eaLnBrk="1" hangingPunct="1">
              <a:buFontTx/>
              <a:buNone/>
            </a:pPr>
            <a:r>
              <a:rPr lang="de-DE" sz="2400" dirty="0">
                <a:solidFill>
                  <a:srgbClr val="000000"/>
                </a:solidFill>
              </a:rPr>
              <a:t>vollzogenen Transaktionen </a:t>
            </a:r>
            <a:r>
              <a:rPr lang="de-DE" sz="2400" u="sng" dirty="0">
                <a:solidFill>
                  <a:srgbClr val="000000"/>
                </a:solidFill>
              </a:rPr>
              <a:t>Stromgrößen</a:t>
            </a:r>
            <a:r>
              <a:rPr lang="de-DE" sz="2400" dirty="0">
                <a:solidFill>
                  <a:srgbClr val="000000"/>
                </a:solidFill>
              </a:rPr>
              <a:t> und nicht, wie </a:t>
            </a:r>
          </a:p>
          <a:p>
            <a:pPr eaLnBrk="1" hangingPunct="1">
              <a:buFontTx/>
              <a:buNone/>
            </a:pPr>
            <a:r>
              <a:rPr lang="de-DE" sz="2400" dirty="0">
                <a:solidFill>
                  <a:srgbClr val="000000"/>
                </a:solidFill>
              </a:rPr>
              <a:t>normalerweise in einer Bilanz, </a:t>
            </a:r>
            <a:r>
              <a:rPr lang="de-DE" sz="2400" u="sng" dirty="0">
                <a:solidFill>
                  <a:srgbClr val="000000"/>
                </a:solidFill>
              </a:rPr>
              <a:t>Bestandsgrößen</a:t>
            </a:r>
            <a:r>
              <a:rPr lang="de-DE" sz="2400" dirty="0">
                <a:solidFill>
                  <a:srgbClr val="000000"/>
                </a:solidFill>
              </a:rPr>
              <a:t>			</a:t>
            </a:r>
            <a:endParaRPr lang="de-DE" sz="2400" u="sng" dirty="0">
              <a:solidFill>
                <a:srgbClr val="000000"/>
              </a:solidFill>
            </a:endParaRPr>
          </a:p>
        </p:txBody>
      </p:sp>
      <p:sp>
        <p:nvSpPr>
          <p:cNvPr id="5" name="Rechteck 4">
            <a:extLst>
              <a:ext uri="{FF2B5EF4-FFF2-40B4-BE49-F238E27FC236}">
                <a16:creationId xmlns:a16="http://schemas.microsoft.com/office/drawing/2014/main" id="{4DF5A04E-E954-4DFA-A236-28E27E89E0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071364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Aufbau der Zahlungsbilanz</a:t>
            </a:r>
          </a:p>
        </p:txBody>
      </p:sp>
      <p:sp>
        <p:nvSpPr>
          <p:cNvPr id="103428" name="Text Box 2"/>
          <p:cNvSpPr txBox="1">
            <a:spLocks noChangeArrowheads="1"/>
          </p:cNvSpPr>
          <p:nvPr/>
        </p:nvSpPr>
        <p:spPr bwMode="auto">
          <a:xfrm>
            <a:off x="2640013" y="981075"/>
            <a:ext cx="3384550"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A. Leistungsbilanz</a:t>
            </a:r>
          </a:p>
          <a:p>
            <a:pPr eaLnBrk="1" hangingPunct="1">
              <a:buFontTx/>
              <a:buChar char="•"/>
            </a:pPr>
            <a:endParaRPr lang="de-DE" sz="2000">
              <a:solidFill>
                <a:srgbClr val="000000"/>
              </a:solidFill>
            </a:endParaRPr>
          </a:p>
          <a:p>
            <a:pPr eaLnBrk="1" hangingPunct="1">
              <a:buFontTx/>
              <a:buChar char="•"/>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B. Vermögensübertragungen</a:t>
            </a:r>
          </a:p>
          <a:p>
            <a:pPr eaLnBrk="1" hangingPunct="1">
              <a:buFontTx/>
              <a:buNone/>
            </a:pPr>
            <a:endParaRPr lang="de-DE" sz="2000">
              <a:solidFill>
                <a:srgbClr val="000000"/>
              </a:solidFill>
            </a:endParaRPr>
          </a:p>
          <a:p>
            <a:pPr eaLnBrk="1" hangingPunct="1"/>
            <a:endParaRPr lang="de-DE" sz="2000">
              <a:solidFill>
                <a:srgbClr val="000000"/>
              </a:solidFill>
            </a:endParaRPr>
          </a:p>
          <a:p>
            <a:pPr eaLnBrk="1" hangingPunct="1"/>
            <a:endParaRPr lang="de-DE" sz="2000">
              <a:solidFill>
                <a:srgbClr val="000000"/>
              </a:solidFill>
            </a:endParaRPr>
          </a:p>
          <a:p>
            <a:pPr eaLnBrk="1" hangingPunct="1"/>
            <a:r>
              <a:rPr lang="de-DE" sz="2000">
                <a:solidFill>
                  <a:srgbClr val="000000"/>
                </a:solidFill>
              </a:rPr>
              <a:t>C. Kapitalbilanz</a:t>
            </a:r>
          </a:p>
          <a:p>
            <a:pPr eaLnBrk="1" hangingPunct="1">
              <a:buFontTx/>
              <a:buAutoNum type="arabicPeriod"/>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D. Restposten</a:t>
            </a:r>
          </a:p>
          <a:p>
            <a:pPr eaLnBrk="1" hangingPunct="1">
              <a:buFontTx/>
              <a:buNone/>
            </a:pPr>
            <a:r>
              <a:rPr lang="de-DE" sz="2400">
                <a:solidFill>
                  <a:srgbClr val="000000"/>
                </a:solidFill>
              </a:rPr>
              <a:t>		</a:t>
            </a:r>
          </a:p>
        </p:txBody>
      </p:sp>
      <p:sp>
        <p:nvSpPr>
          <p:cNvPr id="103429" name="Text Box 2"/>
          <p:cNvSpPr txBox="1">
            <a:spLocks noChangeArrowheads="1"/>
          </p:cNvSpPr>
          <p:nvPr/>
        </p:nvSpPr>
        <p:spPr bwMode="auto">
          <a:xfrm>
            <a:off x="6167438" y="1196976"/>
            <a:ext cx="3960812"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000">
                <a:solidFill>
                  <a:srgbClr val="000000"/>
                </a:solidFill>
              </a:rPr>
              <a:t>A1. Handelsbilanz</a:t>
            </a:r>
          </a:p>
          <a:p>
            <a:pPr eaLnBrk="1" hangingPunct="1">
              <a:buFontTx/>
              <a:buNone/>
            </a:pPr>
            <a:r>
              <a:rPr lang="de-DE" sz="2000">
                <a:solidFill>
                  <a:srgbClr val="000000"/>
                </a:solidFill>
              </a:rPr>
              <a:t>A2. Dienstleistungsbilanz</a:t>
            </a:r>
          </a:p>
          <a:p>
            <a:pPr eaLnBrk="1" hangingPunct="1">
              <a:buFontTx/>
              <a:buNone/>
            </a:pPr>
            <a:r>
              <a:rPr lang="de-DE" sz="2000">
                <a:solidFill>
                  <a:srgbClr val="000000"/>
                </a:solidFill>
              </a:rPr>
              <a:t>A3. Erwerbs- und Vermögenseinkommen</a:t>
            </a:r>
          </a:p>
          <a:p>
            <a:pPr eaLnBrk="1" hangingPunct="1">
              <a:buFontTx/>
              <a:buNone/>
            </a:pPr>
            <a:r>
              <a:rPr lang="de-DE" sz="2000">
                <a:solidFill>
                  <a:srgbClr val="000000"/>
                </a:solidFill>
              </a:rPr>
              <a:t>A4. Laufende Übertragungen</a:t>
            </a: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endParaRPr lang="de-DE" sz="2000">
              <a:solidFill>
                <a:srgbClr val="000000"/>
              </a:solidFill>
            </a:endParaRPr>
          </a:p>
          <a:p>
            <a:pPr eaLnBrk="1" hangingPunct="1">
              <a:buFontTx/>
              <a:buNone/>
            </a:pPr>
            <a:r>
              <a:rPr lang="de-DE" sz="2000">
                <a:solidFill>
                  <a:srgbClr val="000000"/>
                </a:solidFill>
              </a:rPr>
              <a:t>C1. Direktinvestitionen</a:t>
            </a:r>
          </a:p>
          <a:p>
            <a:pPr eaLnBrk="1" hangingPunct="1">
              <a:buFontTx/>
              <a:buNone/>
            </a:pPr>
            <a:r>
              <a:rPr lang="de-DE" sz="2000">
                <a:solidFill>
                  <a:srgbClr val="000000"/>
                </a:solidFill>
              </a:rPr>
              <a:t>C2. Wertpapierverkehr</a:t>
            </a:r>
          </a:p>
          <a:p>
            <a:pPr eaLnBrk="1" hangingPunct="1">
              <a:buFontTx/>
              <a:buNone/>
            </a:pPr>
            <a:r>
              <a:rPr lang="de-DE" sz="2000">
                <a:solidFill>
                  <a:srgbClr val="000000"/>
                </a:solidFill>
              </a:rPr>
              <a:t>C3. Kredite</a:t>
            </a:r>
          </a:p>
          <a:p>
            <a:pPr eaLnBrk="1" hangingPunct="1">
              <a:buFontTx/>
              <a:buNone/>
            </a:pPr>
            <a:r>
              <a:rPr lang="de-DE" sz="2000">
                <a:solidFill>
                  <a:srgbClr val="000000"/>
                </a:solidFill>
              </a:rPr>
              <a:t>C4. Devisenbilanz</a:t>
            </a:r>
          </a:p>
          <a:p>
            <a:pPr eaLnBrk="1" hangingPunct="1">
              <a:buFontTx/>
              <a:buNone/>
            </a:pPr>
            <a:endParaRPr lang="de-DE" sz="2000">
              <a:solidFill>
                <a:srgbClr val="000000"/>
              </a:solidFill>
            </a:endParaRPr>
          </a:p>
          <a:p>
            <a:pPr eaLnBrk="1" hangingPunct="1">
              <a:buFontTx/>
              <a:buNone/>
            </a:pPr>
            <a:r>
              <a:rPr lang="de-DE" sz="2400">
                <a:solidFill>
                  <a:srgbClr val="000000"/>
                </a:solidFill>
              </a:rPr>
              <a:t>		</a:t>
            </a:r>
          </a:p>
        </p:txBody>
      </p:sp>
      <p:sp>
        <p:nvSpPr>
          <p:cNvPr id="103430" name="Line 6"/>
          <p:cNvSpPr>
            <a:spLocks noChangeShapeType="1"/>
          </p:cNvSpPr>
          <p:nvPr/>
        </p:nvSpPr>
        <p:spPr bwMode="auto">
          <a:xfrm flipV="1">
            <a:off x="4800601" y="1412876"/>
            <a:ext cx="1439863"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1" name="Line 7"/>
          <p:cNvSpPr>
            <a:spLocks noChangeShapeType="1"/>
          </p:cNvSpPr>
          <p:nvPr/>
        </p:nvSpPr>
        <p:spPr bwMode="auto">
          <a:xfrm flipV="1">
            <a:off x="4800601" y="1700213"/>
            <a:ext cx="1439863" cy="1444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2" name="Line 8"/>
          <p:cNvSpPr>
            <a:spLocks noChangeShapeType="1"/>
          </p:cNvSpPr>
          <p:nvPr/>
        </p:nvSpPr>
        <p:spPr bwMode="auto">
          <a:xfrm>
            <a:off x="4800601" y="1916114"/>
            <a:ext cx="1439863"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3" name="Line 9"/>
          <p:cNvSpPr>
            <a:spLocks noChangeShapeType="1"/>
          </p:cNvSpPr>
          <p:nvPr/>
        </p:nvSpPr>
        <p:spPr bwMode="auto">
          <a:xfrm>
            <a:off x="4800600" y="1989139"/>
            <a:ext cx="1366838" cy="2873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4" name="Line 10"/>
          <p:cNvSpPr>
            <a:spLocks noChangeShapeType="1"/>
          </p:cNvSpPr>
          <p:nvPr/>
        </p:nvSpPr>
        <p:spPr bwMode="auto">
          <a:xfrm flipV="1">
            <a:off x="4656138" y="3862388"/>
            <a:ext cx="1439862"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5" name="Line 11"/>
          <p:cNvSpPr>
            <a:spLocks noChangeShapeType="1"/>
          </p:cNvSpPr>
          <p:nvPr/>
        </p:nvSpPr>
        <p:spPr bwMode="auto">
          <a:xfrm flipV="1">
            <a:off x="4656138" y="4149726"/>
            <a:ext cx="1439862" cy="1444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6" name="Line 12"/>
          <p:cNvSpPr>
            <a:spLocks noChangeShapeType="1"/>
          </p:cNvSpPr>
          <p:nvPr/>
        </p:nvSpPr>
        <p:spPr bwMode="auto">
          <a:xfrm>
            <a:off x="4656138" y="4365626"/>
            <a:ext cx="1439862" cy="730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03437" name="Line 13"/>
          <p:cNvSpPr>
            <a:spLocks noChangeShapeType="1"/>
          </p:cNvSpPr>
          <p:nvPr/>
        </p:nvSpPr>
        <p:spPr bwMode="auto">
          <a:xfrm>
            <a:off x="4656139" y="4438650"/>
            <a:ext cx="1366837" cy="2873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4" name="Rechteck 13">
            <a:extLst>
              <a:ext uri="{FF2B5EF4-FFF2-40B4-BE49-F238E27FC236}">
                <a16:creationId xmlns:a16="http://schemas.microsoft.com/office/drawing/2014/main" id="{97237BE1-85FD-42E4-A2AF-16DD140C264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1283672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dirty="0">
                <a:solidFill>
                  <a:srgbClr val="000000"/>
                </a:solidFill>
                <a:latin typeface="Sparkasse Rg" pitchFamily="34" charset="0"/>
              </a:rPr>
              <a:t>Buchungsübersicht der Zahlungsbilanz</a:t>
            </a:r>
          </a:p>
        </p:txBody>
      </p:sp>
      <p:sp>
        <p:nvSpPr>
          <p:cNvPr id="104452" name="Text Box 2"/>
          <p:cNvSpPr txBox="1">
            <a:spLocks noChangeArrowheads="1"/>
          </p:cNvSpPr>
          <p:nvPr/>
        </p:nvSpPr>
        <p:spPr bwMode="auto">
          <a:xfrm>
            <a:off x="1847851" y="981075"/>
            <a:ext cx="8569325" cy="554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endParaRPr lang="de-DE" sz="2400">
              <a:solidFill>
                <a:srgbClr val="000000"/>
              </a:solidFill>
            </a:endParaRPr>
          </a:p>
          <a:p>
            <a:pPr eaLnBrk="1" hangingPunct="1"/>
            <a:r>
              <a:rPr lang="de-DE" sz="2400">
                <a:solidFill>
                  <a:srgbClr val="000000"/>
                </a:solidFill>
              </a:rPr>
              <a:t>			</a:t>
            </a:r>
            <a:endParaRPr lang="de-DE" sz="2400" u="sng">
              <a:solidFill>
                <a:srgbClr val="000000"/>
              </a:solidFill>
            </a:endParaRPr>
          </a:p>
        </p:txBody>
      </p:sp>
      <p:pic>
        <p:nvPicPr>
          <p:cNvPr id="1044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00" y="1211166"/>
            <a:ext cx="8785225" cy="380841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6"/>
          <p:cNvSpPr>
            <a:spLocks noChangeArrowheads="1"/>
          </p:cNvSpPr>
          <p:nvPr/>
        </p:nvSpPr>
        <p:spPr bwMode="auto">
          <a:xfrm>
            <a:off x="5810436" y="1457228"/>
            <a:ext cx="3024188" cy="2087562"/>
          </a:xfrm>
          <a:prstGeom prst="rect">
            <a:avLst/>
          </a:prstGeom>
          <a:noFill/>
          <a:ln w="50800">
            <a:solidFill>
              <a:srgbClr val="FF000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7" name="Rechteck 6">
            <a:extLst>
              <a:ext uri="{FF2B5EF4-FFF2-40B4-BE49-F238E27FC236}">
                <a16:creationId xmlns:a16="http://schemas.microsoft.com/office/drawing/2014/main" id="{A07F1934-69CF-45B8-8251-9CE2FBA4DED0}"/>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7464280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1"/>
          <p:cNvSpPr>
            <a:spLocks noChangeArrowheads="1"/>
          </p:cNvSpPr>
          <p:nvPr/>
        </p:nvSpPr>
        <p:spPr bwMode="auto">
          <a:xfrm>
            <a:off x="2958306" y="118770"/>
            <a:ext cx="6275387"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Berechnung des Bruttoinlandsprodukts</a:t>
            </a:r>
          </a:p>
        </p:txBody>
      </p:sp>
      <p:sp>
        <p:nvSpPr>
          <p:cNvPr id="48132" name="Text Box 2"/>
          <p:cNvSpPr txBox="1">
            <a:spLocks noChangeArrowheads="1"/>
          </p:cNvSpPr>
          <p:nvPr/>
        </p:nvSpPr>
        <p:spPr bwMode="auto">
          <a:xfrm>
            <a:off x="242454" y="1126549"/>
            <a:ext cx="11007436" cy="5184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dirty="0">
                <a:solidFill>
                  <a:srgbClr val="000000"/>
                </a:solidFill>
              </a:rPr>
              <a:t>Entstehungsrechnung 	– 	Beitrag der verschiedenen Wirtschaftssektoren zur</a:t>
            </a:r>
          </a:p>
          <a:p>
            <a:pPr eaLnBrk="1" hangingPunct="1">
              <a:buClrTx/>
              <a:buFontTx/>
              <a:buNone/>
            </a:pPr>
            <a:r>
              <a:rPr lang="de-DE" altLang="de-DE" sz="2400" dirty="0">
                <a:solidFill>
                  <a:srgbClr val="000000"/>
                </a:solidFill>
              </a:rPr>
              <a:t>									gesamtwirtschaftlichen Wertschöpfung.</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Verwendungsrechnung	– 	Komponenten der gesamtwirtschaftlichen </a:t>
            </a:r>
          </a:p>
          <a:p>
            <a:pPr eaLnBrk="1" hangingPunct="1">
              <a:buClrTx/>
              <a:buFontTx/>
              <a:buNone/>
            </a:pPr>
            <a:r>
              <a:rPr lang="de-DE" altLang="de-DE" sz="2400" dirty="0">
                <a:solidFill>
                  <a:srgbClr val="000000"/>
                </a:solidFill>
              </a:rPr>
              <a:t>									Nachfrage bzw. Einsatz der hergestellten Güter.</a:t>
            </a:r>
          </a:p>
          <a:p>
            <a:pPr eaLnBrk="1" hangingPunct="1">
              <a:buClrTx/>
              <a:buFontTx/>
              <a:buNone/>
            </a:pPr>
            <a:endParaRPr lang="de-DE" altLang="de-DE" sz="2400" dirty="0">
              <a:solidFill>
                <a:srgbClr val="000000"/>
              </a:solidFill>
            </a:endParaRPr>
          </a:p>
          <a:p>
            <a:pPr eaLnBrk="1" hangingPunct="1">
              <a:buClrTx/>
              <a:buFontTx/>
              <a:buNone/>
            </a:pPr>
            <a:r>
              <a:rPr lang="de-DE" altLang="de-DE" sz="2400" dirty="0">
                <a:solidFill>
                  <a:srgbClr val="000000"/>
                </a:solidFill>
              </a:rPr>
              <a:t>Verteilungsrechnung 		–	Verteilung nach den verschiedenen Einkommensarten,</a:t>
            </a:r>
          </a:p>
          <a:p>
            <a:pPr eaLnBrk="1" hangingPunct="1">
              <a:buClrTx/>
              <a:buFontTx/>
              <a:buNone/>
            </a:pPr>
            <a:r>
              <a:rPr lang="de-DE" altLang="de-DE" sz="2400" dirty="0">
                <a:solidFill>
                  <a:srgbClr val="000000"/>
                </a:solidFill>
              </a:rPr>
              <a:t>									insbesondere den Produktionsfaktoren Arbeit und Kapital. </a:t>
            </a:r>
          </a:p>
        </p:txBody>
      </p:sp>
      <p:sp>
        <p:nvSpPr>
          <p:cNvPr id="9" name="Rechteck 8">
            <a:extLst>
              <a:ext uri="{FF2B5EF4-FFF2-40B4-BE49-F238E27FC236}">
                <a16:creationId xmlns:a16="http://schemas.microsoft.com/office/drawing/2014/main" id="{A08EFE30-2376-4480-99CE-CDC8A1B08CE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xmlns:p14="http://schemas.microsoft.com/office/powerpoint/2010/main">
        <mc:Choice Requires="p14">
          <p:contentPart p14:bwMode="auto" r:id="rId3">
            <p14:nvContentPartPr>
              <p14:cNvPr id="2" name="Freihand 1">
                <a:extLst>
                  <a:ext uri="{FF2B5EF4-FFF2-40B4-BE49-F238E27FC236}">
                    <a16:creationId xmlns:a16="http://schemas.microsoft.com/office/drawing/2014/main" id="{3DF41B94-FB10-19EE-CE88-D6D9D8441DCB}"/>
                  </a:ext>
                </a:extLst>
              </p14:cNvPr>
              <p14:cNvContentPartPr/>
              <p14:nvPr/>
            </p14:nvContentPartPr>
            <p14:xfrm>
              <a:off x="178298" y="1614502"/>
              <a:ext cx="3339000" cy="68040"/>
            </p14:xfrm>
          </p:contentPart>
        </mc:Choice>
        <mc:Fallback xmlns="">
          <p:pic>
            <p:nvPicPr>
              <p:cNvPr id="2" name="Freihand 1">
                <a:extLst>
                  <a:ext uri="{FF2B5EF4-FFF2-40B4-BE49-F238E27FC236}">
                    <a16:creationId xmlns:a16="http://schemas.microsoft.com/office/drawing/2014/main" id="{3DF41B94-FB10-19EE-CE88-D6D9D8441DCB}"/>
                  </a:ext>
                </a:extLst>
              </p:cNvPr>
              <p:cNvPicPr/>
              <p:nvPr/>
            </p:nvPicPr>
            <p:blipFill>
              <a:blip r:embed="rId4"/>
              <a:stretch>
                <a:fillRect/>
              </a:stretch>
            </p:blipFill>
            <p:spPr>
              <a:xfrm>
                <a:off x="169658" y="1605502"/>
                <a:ext cx="3356640" cy="85680"/>
              </a:xfrm>
              <a:prstGeom prst="rect">
                <a:avLst/>
              </a:prstGeom>
            </p:spPr>
          </p:pic>
        </mc:Fallback>
      </mc:AlternateContent>
      <p:grpSp>
        <p:nvGrpSpPr>
          <p:cNvPr id="5" name="Gruppieren 4">
            <a:extLst>
              <a:ext uri="{FF2B5EF4-FFF2-40B4-BE49-F238E27FC236}">
                <a16:creationId xmlns:a16="http://schemas.microsoft.com/office/drawing/2014/main" id="{8EDEABB3-AE31-2384-2080-5D69576ACB7E}"/>
              </a:ext>
            </a:extLst>
          </p:cNvPr>
          <p:cNvGrpSpPr/>
          <p:nvPr/>
        </p:nvGrpSpPr>
        <p:grpSpPr>
          <a:xfrm>
            <a:off x="9075698" y="761302"/>
            <a:ext cx="388440" cy="481320"/>
            <a:chOff x="9075698" y="761302"/>
            <a:chExt cx="388440" cy="481320"/>
          </a:xfrm>
        </p:grpSpPr>
        <mc:AlternateContent xmlns:mc="http://schemas.openxmlformats.org/markup-compatibility/2006" xmlns:p14="http://schemas.microsoft.com/office/powerpoint/2010/main">
          <mc:Choice Requires="p14">
            <p:contentPart p14:bwMode="auto" r:id="rId5">
              <p14:nvContentPartPr>
                <p14:cNvPr id="3" name="Freihand 2">
                  <a:extLst>
                    <a:ext uri="{FF2B5EF4-FFF2-40B4-BE49-F238E27FC236}">
                      <a16:creationId xmlns:a16="http://schemas.microsoft.com/office/drawing/2014/main" id="{E78A1832-F754-7FAC-BC81-B5668A54E576}"/>
                    </a:ext>
                  </a:extLst>
                </p14:cNvPr>
                <p14:cNvContentPartPr/>
                <p14:nvPr/>
              </p14:nvContentPartPr>
              <p14:xfrm>
                <a:off x="9159938" y="761302"/>
                <a:ext cx="304200" cy="397800"/>
              </p14:xfrm>
            </p:contentPart>
          </mc:Choice>
          <mc:Fallback xmlns="">
            <p:pic>
              <p:nvPicPr>
                <p:cNvPr id="3" name="Freihand 2">
                  <a:extLst>
                    <a:ext uri="{FF2B5EF4-FFF2-40B4-BE49-F238E27FC236}">
                      <a16:creationId xmlns:a16="http://schemas.microsoft.com/office/drawing/2014/main" id="{E78A1832-F754-7FAC-BC81-B5668A54E576}"/>
                    </a:ext>
                  </a:extLst>
                </p:cNvPr>
                <p:cNvPicPr/>
                <p:nvPr/>
              </p:nvPicPr>
              <p:blipFill>
                <a:blip r:embed="rId6"/>
                <a:stretch>
                  <a:fillRect/>
                </a:stretch>
              </p:blipFill>
              <p:spPr>
                <a:xfrm>
                  <a:off x="9151298" y="752662"/>
                  <a:ext cx="321840" cy="415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Freihand 3">
                  <a:extLst>
                    <a:ext uri="{FF2B5EF4-FFF2-40B4-BE49-F238E27FC236}">
                      <a16:creationId xmlns:a16="http://schemas.microsoft.com/office/drawing/2014/main" id="{442A09D6-9536-296C-C9FB-06DA5A8A5EBB}"/>
                    </a:ext>
                  </a:extLst>
                </p14:cNvPr>
                <p14:cNvContentPartPr/>
                <p14:nvPr/>
              </p14:nvContentPartPr>
              <p14:xfrm>
                <a:off x="9075698" y="903142"/>
                <a:ext cx="349560" cy="339480"/>
              </p14:xfrm>
            </p:contentPart>
          </mc:Choice>
          <mc:Fallback xmlns="">
            <p:pic>
              <p:nvPicPr>
                <p:cNvPr id="4" name="Freihand 3">
                  <a:extLst>
                    <a:ext uri="{FF2B5EF4-FFF2-40B4-BE49-F238E27FC236}">
                      <a16:creationId xmlns:a16="http://schemas.microsoft.com/office/drawing/2014/main" id="{442A09D6-9536-296C-C9FB-06DA5A8A5EBB}"/>
                    </a:ext>
                  </a:extLst>
                </p:cNvPr>
                <p:cNvPicPr/>
                <p:nvPr/>
              </p:nvPicPr>
              <p:blipFill>
                <a:blip r:embed="rId8"/>
                <a:stretch>
                  <a:fillRect/>
                </a:stretch>
              </p:blipFill>
              <p:spPr>
                <a:xfrm>
                  <a:off x="9067058" y="894142"/>
                  <a:ext cx="367200" cy="357120"/>
                </a:xfrm>
                <a:prstGeom prst="rect">
                  <a:avLst/>
                </a:prstGeom>
              </p:spPr>
            </p:pic>
          </mc:Fallback>
        </mc:AlternateContent>
      </p:grpSp>
      <p:grpSp>
        <p:nvGrpSpPr>
          <p:cNvPr id="14" name="Gruppieren 13">
            <a:extLst>
              <a:ext uri="{FF2B5EF4-FFF2-40B4-BE49-F238E27FC236}">
                <a16:creationId xmlns:a16="http://schemas.microsoft.com/office/drawing/2014/main" id="{9DF68920-4B8A-3EFF-FFF6-CD813607D876}"/>
              </a:ext>
            </a:extLst>
          </p:cNvPr>
          <p:cNvGrpSpPr/>
          <p:nvPr/>
        </p:nvGrpSpPr>
        <p:grpSpPr>
          <a:xfrm>
            <a:off x="9652418" y="246142"/>
            <a:ext cx="1912680" cy="514440"/>
            <a:chOff x="9652418" y="246142"/>
            <a:chExt cx="1912680" cy="514440"/>
          </a:xfrm>
        </p:grpSpPr>
        <mc:AlternateContent xmlns:mc="http://schemas.openxmlformats.org/markup-compatibility/2006" xmlns:p14="http://schemas.microsoft.com/office/powerpoint/2010/main">
          <mc:Choice Requires="p14">
            <p:contentPart p14:bwMode="auto" r:id="rId9">
              <p14:nvContentPartPr>
                <p14:cNvPr id="6" name="Freihand 5">
                  <a:extLst>
                    <a:ext uri="{FF2B5EF4-FFF2-40B4-BE49-F238E27FC236}">
                      <a16:creationId xmlns:a16="http://schemas.microsoft.com/office/drawing/2014/main" id="{06F7E11D-CFB4-DC5C-38B7-10D104611C8C}"/>
                    </a:ext>
                  </a:extLst>
                </p14:cNvPr>
                <p14:cNvContentPartPr/>
                <p14:nvPr/>
              </p14:nvContentPartPr>
              <p14:xfrm>
                <a:off x="9652418" y="403462"/>
                <a:ext cx="639360" cy="357120"/>
              </p14:xfrm>
            </p:contentPart>
          </mc:Choice>
          <mc:Fallback xmlns="">
            <p:pic>
              <p:nvPicPr>
                <p:cNvPr id="6" name="Freihand 5">
                  <a:extLst>
                    <a:ext uri="{FF2B5EF4-FFF2-40B4-BE49-F238E27FC236}">
                      <a16:creationId xmlns:a16="http://schemas.microsoft.com/office/drawing/2014/main" id="{06F7E11D-CFB4-DC5C-38B7-10D104611C8C}"/>
                    </a:ext>
                  </a:extLst>
                </p:cNvPr>
                <p:cNvPicPr/>
                <p:nvPr/>
              </p:nvPicPr>
              <p:blipFill>
                <a:blip r:embed="rId10"/>
                <a:stretch>
                  <a:fillRect/>
                </a:stretch>
              </p:blipFill>
              <p:spPr>
                <a:xfrm>
                  <a:off x="9643778" y="394462"/>
                  <a:ext cx="65700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Freihand 6">
                  <a:extLst>
                    <a:ext uri="{FF2B5EF4-FFF2-40B4-BE49-F238E27FC236}">
                      <a16:creationId xmlns:a16="http://schemas.microsoft.com/office/drawing/2014/main" id="{7BD8FD15-8100-CEA5-23C9-B13DA3C31D84}"/>
                    </a:ext>
                  </a:extLst>
                </p14:cNvPr>
                <p14:cNvContentPartPr/>
                <p14:nvPr/>
              </p14:nvContentPartPr>
              <p14:xfrm>
                <a:off x="10299338" y="446662"/>
                <a:ext cx="93960" cy="168120"/>
              </p14:xfrm>
            </p:contentPart>
          </mc:Choice>
          <mc:Fallback xmlns="">
            <p:pic>
              <p:nvPicPr>
                <p:cNvPr id="7" name="Freihand 6">
                  <a:extLst>
                    <a:ext uri="{FF2B5EF4-FFF2-40B4-BE49-F238E27FC236}">
                      <a16:creationId xmlns:a16="http://schemas.microsoft.com/office/drawing/2014/main" id="{7BD8FD15-8100-CEA5-23C9-B13DA3C31D84}"/>
                    </a:ext>
                  </a:extLst>
                </p:cNvPr>
                <p:cNvPicPr/>
                <p:nvPr/>
              </p:nvPicPr>
              <p:blipFill>
                <a:blip r:embed="rId12"/>
                <a:stretch>
                  <a:fillRect/>
                </a:stretch>
              </p:blipFill>
              <p:spPr>
                <a:xfrm>
                  <a:off x="10290338" y="438022"/>
                  <a:ext cx="111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Freihand 7">
                  <a:extLst>
                    <a:ext uri="{FF2B5EF4-FFF2-40B4-BE49-F238E27FC236}">
                      <a16:creationId xmlns:a16="http://schemas.microsoft.com/office/drawing/2014/main" id="{2C0F2156-5D4B-C221-D0C0-967B17283BFF}"/>
                    </a:ext>
                  </a:extLst>
                </p14:cNvPr>
                <p14:cNvContentPartPr/>
                <p14:nvPr/>
              </p14:nvContentPartPr>
              <p14:xfrm>
                <a:off x="10453778" y="408142"/>
                <a:ext cx="250920" cy="209160"/>
              </p14:xfrm>
            </p:contentPart>
          </mc:Choice>
          <mc:Fallback xmlns="">
            <p:pic>
              <p:nvPicPr>
                <p:cNvPr id="8" name="Freihand 7">
                  <a:extLst>
                    <a:ext uri="{FF2B5EF4-FFF2-40B4-BE49-F238E27FC236}">
                      <a16:creationId xmlns:a16="http://schemas.microsoft.com/office/drawing/2014/main" id="{2C0F2156-5D4B-C221-D0C0-967B17283BFF}"/>
                    </a:ext>
                  </a:extLst>
                </p:cNvPr>
                <p:cNvPicPr/>
                <p:nvPr/>
              </p:nvPicPr>
              <p:blipFill>
                <a:blip r:embed="rId14"/>
                <a:stretch>
                  <a:fillRect/>
                </a:stretch>
              </p:blipFill>
              <p:spPr>
                <a:xfrm>
                  <a:off x="10444778" y="399502"/>
                  <a:ext cx="2685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Freihand 9">
                  <a:extLst>
                    <a:ext uri="{FF2B5EF4-FFF2-40B4-BE49-F238E27FC236}">
                      <a16:creationId xmlns:a16="http://schemas.microsoft.com/office/drawing/2014/main" id="{71CCF666-7745-3DB5-463B-80B924EA79D0}"/>
                    </a:ext>
                  </a:extLst>
                </p14:cNvPr>
                <p14:cNvContentPartPr/>
                <p14:nvPr/>
              </p14:nvContentPartPr>
              <p14:xfrm>
                <a:off x="10722338" y="489142"/>
                <a:ext cx="120960" cy="100440"/>
              </p14:xfrm>
            </p:contentPart>
          </mc:Choice>
          <mc:Fallback xmlns="">
            <p:pic>
              <p:nvPicPr>
                <p:cNvPr id="10" name="Freihand 9">
                  <a:extLst>
                    <a:ext uri="{FF2B5EF4-FFF2-40B4-BE49-F238E27FC236}">
                      <a16:creationId xmlns:a16="http://schemas.microsoft.com/office/drawing/2014/main" id="{71CCF666-7745-3DB5-463B-80B924EA79D0}"/>
                    </a:ext>
                  </a:extLst>
                </p:cNvPr>
                <p:cNvPicPr/>
                <p:nvPr/>
              </p:nvPicPr>
              <p:blipFill>
                <a:blip r:embed="rId16"/>
                <a:stretch>
                  <a:fillRect/>
                </a:stretch>
              </p:blipFill>
              <p:spPr>
                <a:xfrm>
                  <a:off x="10713338" y="480502"/>
                  <a:ext cx="1386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Freihand 10">
                  <a:extLst>
                    <a:ext uri="{FF2B5EF4-FFF2-40B4-BE49-F238E27FC236}">
                      <a16:creationId xmlns:a16="http://schemas.microsoft.com/office/drawing/2014/main" id="{34A8775C-B680-B59D-7C4A-353C815666BD}"/>
                    </a:ext>
                  </a:extLst>
                </p14:cNvPr>
                <p14:cNvContentPartPr/>
                <p14:nvPr/>
              </p14:nvContentPartPr>
              <p14:xfrm>
                <a:off x="10885778" y="472942"/>
                <a:ext cx="88560" cy="97560"/>
              </p14:xfrm>
            </p:contentPart>
          </mc:Choice>
          <mc:Fallback xmlns="">
            <p:pic>
              <p:nvPicPr>
                <p:cNvPr id="11" name="Freihand 10">
                  <a:extLst>
                    <a:ext uri="{FF2B5EF4-FFF2-40B4-BE49-F238E27FC236}">
                      <a16:creationId xmlns:a16="http://schemas.microsoft.com/office/drawing/2014/main" id="{34A8775C-B680-B59D-7C4A-353C815666BD}"/>
                    </a:ext>
                  </a:extLst>
                </p:cNvPr>
                <p:cNvPicPr/>
                <p:nvPr/>
              </p:nvPicPr>
              <p:blipFill>
                <a:blip r:embed="rId18"/>
                <a:stretch>
                  <a:fillRect/>
                </a:stretch>
              </p:blipFill>
              <p:spPr>
                <a:xfrm>
                  <a:off x="10876778" y="464302"/>
                  <a:ext cx="10620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Freihand 11">
                  <a:extLst>
                    <a:ext uri="{FF2B5EF4-FFF2-40B4-BE49-F238E27FC236}">
                      <a16:creationId xmlns:a16="http://schemas.microsoft.com/office/drawing/2014/main" id="{C92AD28B-B11D-6068-7710-D164D1368F82}"/>
                    </a:ext>
                  </a:extLst>
                </p14:cNvPr>
                <p14:cNvContentPartPr/>
                <p14:nvPr/>
              </p14:nvContentPartPr>
              <p14:xfrm>
                <a:off x="11055338" y="317062"/>
                <a:ext cx="509760" cy="239040"/>
              </p14:xfrm>
            </p:contentPart>
          </mc:Choice>
          <mc:Fallback xmlns="">
            <p:pic>
              <p:nvPicPr>
                <p:cNvPr id="12" name="Freihand 11">
                  <a:extLst>
                    <a:ext uri="{FF2B5EF4-FFF2-40B4-BE49-F238E27FC236}">
                      <a16:creationId xmlns:a16="http://schemas.microsoft.com/office/drawing/2014/main" id="{C92AD28B-B11D-6068-7710-D164D1368F82}"/>
                    </a:ext>
                  </a:extLst>
                </p:cNvPr>
                <p:cNvPicPr/>
                <p:nvPr/>
              </p:nvPicPr>
              <p:blipFill>
                <a:blip r:embed="rId20"/>
                <a:stretch>
                  <a:fillRect/>
                </a:stretch>
              </p:blipFill>
              <p:spPr>
                <a:xfrm>
                  <a:off x="11046338" y="308062"/>
                  <a:ext cx="52740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Freihand 12">
                  <a:extLst>
                    <a:ext uri="{FF2B5EF4-FFF2-40B4-BE49-F238E27FC236}">
                      <a16:creationId xmlns:a16="http://schemas.microsoft.com/office/drawing/2014/main" id="{FC85A2B7-36E5-4297-CB84-D4417EC13DF0}"/>
                    </a:ext>
                  </a:extLst>
                </p14:cNvPr>
                <p14:cNvContentPartPr/>
                <p14:nvPr/>
              </p14:nvContentPartPr>
              <p14:xfrm>
                <a:off x="11180258" y="246142"/>
                <a:ext cx="7200" cy="5400"/>
              </p14:xfrm>
            </p:contentPart>
          </mc:Choice>
          <mc:Fallback xmlns="">
            <p:pic>
              <p:nvPicPr>
                <p:cNvPr id="13" name="Freihand 12">
                  <a:extLst>
                    <a:ext uri="{FF2B5EF4-FFF2-40B4-BE49-F238E27FC236}">
                      <a16:creationId xmlns:a16="http://schemas.microsoft.com/office/drawing/2014/main" id="{FC85A2B7-36E5-4297-CB84-D4417EC13DF0}"/>
                    </a:ext>
                  </a:extLst>
                </p:cNvPr>
                <p:cNvPicPr/>
                <p:nvPr/>
              </p:nvPicPr>
              <p:blipFill>
                <a:blip r:embed="rId22"/>
                <a:stretch>
                  <a:fillRect/>
                </a:stretch>
              </p:blipFill>
              <p:spPr>
                <a:xfrm>
                  <a:off x="11171258" y="237502"/>
                  <a:ext cx="24840" cy="2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15" name="Freihand 14">
                <a:extLst>
                  <a:ext uri="{FF2B5EF4-FFF2-40B4-BE49-F238E27FC236}">
                    <a16:creationId xmlns:a16="http://schemas.microsoft.com/office/drawing/2014/main" id="{DFCB8597-7BEC-D7A1-84A0-EE72CF9FB6B7}"/>
                  </a:ext>
                </a:extLst>
              </p14:cNvPr>
              <p14:cNvContentPartPr/>
              <p14:nvPr/>
            </p14:nvContentPartPr>
            <p14:xfrm>
              <a:off x="666098" y="2836342"/>
              <a:ext cx="3075480" cy="69120"/>
            </p14:xfrm>
          </p:contentPart>
        </mc:Choice>
        <mc:Fallback xmlns="">
          <p:pic>
            <p:nvPicPr>
              <p:cNvPr id="15" name="Freihand 14">
                <a:extLst>
                  <a:ext uri="{FF2B5EF4-FFF2-40B4-BE49-F238E27FC236}">
                    <a16:creationId xmlns:a16="http://schemas.microsoft.com/office/drawing/2014/main" id="{DFCB8597-7BEC-D7A1-84A0-EE72CF9FB6B7}"/>
                  </a:ext>
                </a:extLst>
              </p:cNvPr>
              <p:cNvPicPr/>
              <p:nvPr/>
            </p:nvPicPr>
            <p:blipFill>
              <a:blip r:embed="rId24"/>
              <a:stretch>
                <a:fillRect/>
              </a:stretch>
            </p:blipFill>
            <p:spPr>
              <a:xfrm>
                <a:off x="657098" y="2827342"/>
                <a:ext cx="309312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6" name="Freihand 15">
                <a:extLst>
                  <a:ext uri="{FF2B5EF4-FFF2-40B4-BE49-F238E27FC236}">
                    <a16:creationId xmlns:a16="http://schemas.microsoft.com/office/drawing/2014/main" id="{D7B05C18-AD79-5D6E-72AF-639028CF9478}"/>
                  </a:ext>
                </a:extLst>
              </p14:cNvPr>
              <p14:cNvContentPartPr/>
              <p14:nvPr/>
            </p14:nvContentPartPr>
            <p14:xfrm>
              <a:off x="3864698" y="2987902"/>
              <a:ext cx="6085080" cy="117360"/>
            </p14:xfrm>
          </p:contentPart>
        </mc:Choice>
        <mc:Fallback xmlns="">
          <p:pic>
            <p:nvPicPr>
              <p:cNvPr id="16" name="Freihand 15">
                <a:extLst>
                  <a:ext uri="{FF2B5EF4-FFF2-40B4-BE49-F238E27FC236}">
                    <a16:creationId xmlns:a16="http://schemas.microsoft.com/office/drawing/2014/main" id="{D7B05C18-AD79-5D6E-72AF-639028CF9478}"/>
                  </a:ext>
                </a:extLst>
              </p:cNvPr>
              <p:cNvPicPr/>
              <p:nvPr/>
            </p:nvPicPr>
            <p:blipFill>
              <a:blip r:embed="rId26"/>
              <a:stretch>
                <a:fillRect/>
              </a:stretch>
            </p:blipFill>
            <p:spPr>
              <a:xfrm>
                <a:off x="3855698" y="2979262"/>
                <a:ext cx="6102720" cy="135000"/>
              </a:xfrm>
              <a:prstGeom prst="rect">
                <a:avLst/>
              </a:prstGeom>
            </p:spPr>
          </p:pic>
        </mc:Fallback>
      </mc:AlternateContent>
      <p:grpSp>
        <p:nvGrpSpPr>
          <p:cNvPr id="30" name="Gruppieren 29">
            <a:extLst>
              <a:ext uri="{FF2B5EF4-FFF2-40B4-BE49-F238E27FC236}">
                <a16:creationId xmlns:a16="http://schemas.microsoft.com/office/drawing/2014/main" id="{09965402-6D41-AC97-118F-E48E7323CD98}"/>
              </a:ext>
            </a:extLst>
          </p:cNvPr>
          <p:cNvGrpSpPr/>
          <p:nvPr/>
        </p:nvGrpSpPr>
        <p:grpSpPr>
          <a:xfrm>
            <a:off x="9279098" y="1407142"/>
            <a:ext cx="2566080" cy="1186920"/>
            <a:chOff x="9279098" y="1407142"/>
            <a:chExt cx="2566080" cy="1186920"/>
          </a:xfrm>
        </p:grpSpPr>
        <mc:AlternateContent xmlns:mc="http://schemas.openxmlformats.org/markup-compatibility/2006" xmlns:p14="http://schemas.microsoft.com/office/powerpoint/2010/main">
          <mc:Choice Requires="p14">
            <p:contentPart p14:bwMode="auto" r:id="rId27">
              <p14:nvContentPartPr>
                <p14:cNvPr id="17" name="Freihand 16">
                  <a:extLst>
                    <a:ext uri="{FF2B5EF4-FFF2-40B4-BE49-F238E27FC236}">
                      <a16:creationId xmlns:a16="http://schemas.microsoft.com/office/drawing/2014/main" id="{8CE37713-5577-0E08-EBE3-29E1CED64AEB}"/>
                    </a:ext>
                  </a:extLst>
                </p14:cNvPr>
                <p14:cNvContentPartPr/>
                <p14:nvPr/>
              </p14:nvContentPartPr>
              <p14:xfrm>
                <a:off x="9329858" y="2197702"/>
                <a:ext cx="296640" cy="331560"/>
              </p14:xfrm>
            </p:contentPart>
          </mc:Choice>
          <mc:Fallback xmlns="">
            <p:pic>
              <p:nvPicPr>
                <p:cNvPr id="17" name="Freihand 16">
                  <a:extLst>
                    <a:ext uri="{FF2B5EF4-FFF2-40B4-BE49-F238E27FC236}">
                      <a16:creationId xmlns:a16="http://schemas.microsoft.com/office/drawing/2014/main" id="{8CE37713-5577-0E08-EBE3-29E1CED64AEB}"/>
                    </a:ext>
                  </a:extLst>
                </p:cNvPr>
                <p:cNvPicPr/>
                <p:nvPr/>
              </p:nvPicPr>
              <p:blipFill>
                <a:blip r:embed="rId28"/>
                <a:stretch>
                  <a:fillRect/>
                </a:stretch>
              </p:blipFill>
              <p:spPr>
                <a:xfrm>
                  <a:off x="9320858" y="2189062"/>
                  <a:ext cx="314280" cy="3492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Freihand 17">
                  <a:extLst>
                    <a:ext uri="{FF2B5EF4-FFF2-40B4-BE49-F238E27FC236}">
                      <a16:creationId xmlns:a16="http://schemas.microsoft.com/office/drawing/2014/main" id="{7BAD994C-E7AD-9CC8-112F-513A1D9370E7}"/>
                    </a:ext>
                  </a:extLst>
                </p14:cNvPr>
                <p14:cNvContentPartPr/>
                <p14:nvPr/>
              </p14:nvContentPartPr>
              <p14:xfrm>
                <a:off x="9279098" y="2352862"/>
                <a:ext cx="399600" cy="241200"/>
              </p14:xfrm>
            </p:contentPart>
          </mc:Choice>
          <mc:Fallback xmlns="">
            <p:pic>
              <p:nvPicPr>
                <p:cNvPr id="18" name="Freihand 17">
                  <a:extLst>
                    <a:ext uri="{FF2B5EF4-FFF2-40B4-BE49-F238E27FC236}">
                      <a16:creationId xmlns:a16="http://schemas.microsoft.com/office/drawing/2014/main" id="{7BAD994C-E7AD-9CC8-112F-513A1D9370E7}"/>
                    </a:ext>
                  </a:extLst>
                </p:cNvPr>
                <p:cNvPicPr/>
                <p:nvPr/>
              </p:nvPicPr>
              <p:blipFill>
                <a:blip r:embed="rId30"/>
                <a:stretch>
                  <a:fillRect/>
                </a:stretch>
              </p:blipFill>
              <p:spPr>
                <a:xfrm>
                  <a:off x="9270098" y="2343862"/>
                  <a:ext cx="41724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0" name="Freihand 19">
                  <a:extLst>
                    <a:ext uri="{FF2B5EF4-FFF2-40B4-BE49-F238E27FC236}">
                      <a16:creationId xmlns:a16="http://schemas.microsoft.com/office/drawing/2014/main" id="{BF29DC49-25D9-F0F2-B669-007372119131}"/>
                    </a:ext>
                  </a:extLst>
                </p14:cNvPr>
                <p14:cNvContentPartPr/>
                <p14:nvPr/>
              </p14:nvContentPartPr>
              <p14:xfrm>
                <a:off x="9562418" y="1770382"/>
                <a:ext cx="182520" cy="295200"/>
              </p14:xfrm>
            </p:contentPart>
          </mc:Choice>
          <mc:Fallback xmlns="">
            <p:pic>
              <p:nvPicPr>
                <p:cNvPr id="20" name="Freihand 19">
                  <a:extLst>
                    <a:ext uri="{FF2B5EF4-FFF2-40B4-BE49-F238E27FC236}">
                      <a16:creationId xmlns:a16="http://schemas.microsoft.com/office/drawing/2014/main" id="{BF29DC49-25D9-F0F2-B669-007372119131}"/>
                    </a:ext>
                  </a:extLst>
                </p:cNvPr>
                <p:cNvPicPr/>
                <p:nvPr/>
              </p:nvPicPr>
              <p:blipFill>
                <a:blip r:embed="rId32"/>
                <a:stretch>
                  <a:fillRect/>
                </a:stretch>
              </p:blipFill>
              <p:spPr>
                <a:xfrm>
                  <a:off x="9553778" y="1761382"/>
                  <a:ext cx="200160" cy="3128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1" name="Freihand 20">
                  <a:extLst>
                    <a:ext uri="{FF2B5EF4-FFF2-40B4-BE49-F238E27FC236}">
                      <a16:creationId xmlns:a16="http://schemas.microsoft.com/office/drawing/2014/main" id="{25442752-A5A9-9E04-D49E-9FA85D53F51E}"/>
                    </a:ext>
                  </a:extLst>
                </p14:cNvPr>
                <p14:cNvContentPartPr/>
                <p14:nvPr/>
              </p14:nvContentPartPr>
              <p14:xfrm>
                <a:off x="9811178" y="1877302"/>
                <a:ext cx="189720" cy="142200"/>
              </p14:xfrm>
            </p:contentPart>
          </mc:Choice>
          <mc:Fallback xmlns="">
            <p:pic>
              <p:nvPicPr>
                <p:cNvPr id="21" name="Freihand 20">
                  <a:extLst>
                    <a:ext uri="{FF2B5EF4-FFF2-40B4-BE49-F238E27FC236}">
                      <a16:creationId xmlns:a16="http://schemas.microsoft.com/office/drawing/2014/main" id="{25442752-A5A9-9E04-D49E-9FA85D53F51E}"/>
                    </a:ext>
                  </a:extLst>
                </p:cNvPr>
                <p:cNvPicPr/>
                <p:nvPr/>
              </p:nvPicPr>
              <p:blipFill>
                <a:blip r:embed="rId34"/>
                <a:stretch>
                  <a:fillRect/>
                </a:stretch>
              </p:blipFill>
              <p:spPr>
                <a:xfrm>
                  <a:off x="9802538" y="1868662"/>
                  <a:ext cx="20736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2" name="Freihand 21">
                  <a:extLst>
                    <a:ext uri="{FF2B5EF4-FFF2-40B4-BE49-F238E27FC236}">
                      <a16:creationId xmlns:a16="http://schemas.microsoft.com/office/drawing/2014/main" id="{8E68AF51-786B-15F8-3426-C2257BAA22BF}"/>
                    </a:ext>
                  </a:extLst>
                </p14:cNvPr>
                <p14:cNvContentPartPr/>
                <p14:nvPr/>
              </p14:nvContentPartPr>
              <p14:xfrm>
                <a:off x="10046618" y="1675702"/>
                <a:ext cx="223200" cy="272160"/>
              </p14:xfrm>
            </p:contentPart>
          </mc:Choice>
          <mc:Fallback xmlns="">
            <p:pic>
              <p:nvPicPr>
                <p:cNvPr id="22" name="Freihand 21">
                  <a:extLst>
                    <a:ext uri="{FF2B5EF4-FFF2-40B4-BE49-F238E27FC236}">
                      <a16:creationId xmlns:a16="http://schemas.microsoft.com/office/drawing/2014/main" id="{8E68AF51-786B-15F8-3426-C2257BAA22BF}"/>
                    </a:ext>
                  </a:extLst>
                </p:cNvPr>
                <p:cNvPicPr/>
                <p:nvPr/>
              </p:nvPicPr>
              <p:blipFill>
                <a:blip r:embed="rId36"/>
                <a:stretch>
                  <a:fillRect/>
                </a:stretch>
              </p:blipFill>
              <p:spPr>
                <a:xfrm>
                  <a:off x="10037978" y="1666702"/>
                  <a:ext cx="240840" cy="2898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4" name="Freihand 23">
                  <a:extLst>
                    <a:ext uri="{FF2B5EF4-FFF2-40B4-BE49-F238E27FC236}">
                      <a16:creationId xmlns:a16="http://schemas.microsoft.com/office/drawing/2014/main" id="{FD872215-F21B-2BAA-25A6-5581CF535BAB}"/>
                    </a:ext>
                  </a:extLst>
                </p14:cNvPr>
                <p14:cNvContentPartPr/>
                <p14:nvPr/>
              </p14:nvContentPartPr>
              <p14:xfrm>
                <a:off x="10385378" y="1640782"/>
                <a:ext cx="269280" cy="436680"/>
              </p14:xfrm>
            </p:contentPart>
          </mc:Choice>
          <mc:Fallback xmlns="">
            <p:pic>
              <p:nvPicPr>
                <p:cNvPr id="24" name="Freihand 23">
                  <a:extLst>
                    <a:ext uri="{FF2B5EF4-FFF2-40B4-BE49-F238E27FC236}">
                      <a16:creationId xmlns:a16="http://schemas.microsoft.com/office/drawing/2014/main" id="{FD872215-F21B-2BAA-25A6-5581CF535BAB}"/>
                    </a:ext>
                  </a:extLst>
                </p:cNvPr>
                <p:cNvPicPr/>
                <p:nvPr/>
              </p:nvPicPr>
              <p:blipFill>
                <a:blip r:embed="rId38"/>
                <a:stretch>
                  <a:fillRect/>
                </a:stretch>
              </p:blipFill>
              <p:spPr>
                <a:xfrm>
                  <a:off x="10376738" y="1632142"/>
                  <a:ext cx="286920" cy="45432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5" name="Freihand 24">
                  <a:extLst>
                    <a:ext uri="{FF2B5EF4-FFF2-40B4-BE49-F238E27FC236}">
                      <a16:creationId xmlns:a16="http://schemas.microsoft.com/office/drawing/2014/main" id="{5CC78B86-ECFE-FE0B-4C5C-1BA58268C767}"/>
                    </a:ext>
                  </a:extLst>
                </p14:cNvPr>
                <p14:cNvContentPartPr/>
                <p14:nvPr/>
              </p14:nvContentPartPr>
              <p14:xfrm>
                <a:off x="10667258" y="1783342"/>
                <a:ext cx="181440" cy="85680"/>
              </p14:xfrm>
            </p:contentPart>
          </mc:Choice>
          <mc:Fallback xmlns="">
            <p:pic>
              <p:nvPicPr>
                <p:cNvPr id="25" name="Freihand 24">
                  <a:extLst>
                    <a:ext uri="{FF2B5EF4-FFF2-40B4-BE49-F238E27FC236}">
                      <a16:creationId xmlns:a16="http://schemas.microsoft.com/office/drawing/2014/main" id="{5CC78B86-ECFE-FE0B-4C5C-1BA58268C767}"/>
                    </a:ext>
                  </a:extLst>
                </p:cNvPr>
                <p:cNvPicPr/>
                <p:nvPr/>
              </p:nvPicPr>
              <p:blipFill>
                <a:blip r:embed="rId40"/>
                <a:stretch>
                  <a:fillRect/>
                </a:stretch>
              </p:blipFill>
              <p:spPr>
                <a:xfrm>
                  <a:off x="10658258" y="1774342"/>
                  <a:ext cx="199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6" name="Freihand 25">
                  <a:extLst>
                    <a:ext uri="{FF2B5EF4-FFF2-40B4-BE49-F238E27FC236}">
                      <a16:creationId xmlns:a16="http://schemas.microsoft.com/office/drawing/2014/main" id="{5452F3DA-92AB-9A1A-07E8-E4EB7429EF21}"/>
                    </a:ext>
                  </a:extLst>
                </p14:cNvPr>
                <p14:cNvContentPartPr/>
                <p14:nvPr/>
              </p14:nvContentPartPr>
              <p14:xfrm>
                <a:off x="10894058" y="1706302"/>
                <a:ext cx="197280" cy="297360"/>
              </p14:xfrm>
            </p:contentPart>
          </mc:Choice>
          <mc:Fallback xmlns="">
            <p:pic>
              <p:nvPicPr>
                <p:cNvPr id="26" name="Freihand 25">
                  <a:extLst>
                    <a:ext uri="{FF2B5EF4-FFF2-40B4-BE49-F238E27FC236}">
                      <a16:creationId xmlns:a16="http://schemas.microsoft.com/office/drawing/2014/main" id="{5452F3DA-92AB-9A1A-07E8-E4EB7429EF21}"/>
                    </a:ext>
                  </a:extLst>
                </p:cNvPr>
                <p:cNvPicPr/>
                <p:nvPr/>
              </p:nvPicPr>
              <p:blipFill>
                <a:blip r:embed="rId42"/>
                <a:stretch>
                  <a:fillRect/>
                </a:stretch>
              </p:blipFill>
              <p:spPr>
                <a:xfrm>
                  <a:off x="10885058" y="1697662"/>
                  <a:ext cx="21492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7" name="Freihand 26">
                  <a:extLst>
                    <a:ext uri="{FF2B5EF4-FFF2-40B4-BE49-F238E27FC236}">
                      <a16:creationId xmlns:a16="http://schemas.microsoft.com/office/drawing/2014/main" id="{27910456-8E3F-20FA-08D2-FBBA47F66F6B}"/>
                    </a:ext>
                  </a:extLst>
                </p14:cNvPr>
                <p14:cNvContentPartPr/>
                <p14:nvPr/>
              </p14:nvContentPartPr>
              <p14:xfrm>
                <a:off x="11196458" y="1668502"/>
                <a:ext cx="129960" cy="168120"/>
              </p14:xfrm>
            </p:contentPart>
          </mc:Choice>
          <mc:Fallback xmlns="">
            <p:pic>
              <p:nvPicPr>
                <p:cNvPr id="27" name="Freihand 26">
                  <a:extLst>
                    <a:ext uri="{FF2B5EF4-FFF2-40B4-BE49-F238E27FC236}">
                      <a16:creationId xmlns:a16="http://schemas.microsoft.com/office/drawing/2014/main" id="{27910456-8E3F-20FA-08D2-FBBA47F66F6B}"/>
                    </a:ext>
                  </a:extLst>
                </p:cNvPr>
                <p:cNvPicPr/>
                <p:nvPr/>
              </p:nvPicPr>
              <p:blipFill>
                <a:blip r:embed="rId44"/>
                <a:stretch>
                  <a:fillRect/>
                </a:stretch>
              </p:blipFill>
              <p:spPr>
                <a:xfrm>
                  <a:off x="11187458" y="1659862"/>
                  <a:ext cx="14760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8" name="Freihand 27">
                  <a:extLst>
                    <a:ext uri="{FF2B5EF4-FFF2-40B4-BE49-F238E27FC236}">
                      <a16:creationId xmlns:a16="http://schemas.microsoft.com/office/drawing/2014/main" id="{9C4D7727-3C5B-6A08-9EA0-62D4FCAA8091}"/>
                    </a:ext>
                  </a:extLst>
                </p14:cNvPr>
                <p14:cNvContentPartPr/>
                <p14:nvPr/>
              </p14:nvContentPartPr>
              <p14:xfrm>
                <a:off x="11389778" y="1517662"/>
                <a:ext cx="455400" cy="292680"/>
              </p14:xfrm>
            </p:contentPart>
          </mc:Choice>
          <mc:Fallback xmlns="">
            <p:pic>
              <p:nvPicPr>
                <p:cNvPr id="28" name="Freihand 27">
                  <a:extLst>
                    <a:ext uri="{FF2B5EF4-FFF2-40B4-BE49-F238E27FC236}">
                      <a16:creationId xmlns:a16="http://schemas.microsoft.com/office/drawing/2014/main" id="{9C4D7727-3C5B-6A08-9EA0-62D4FCAA8091}"/>
                    </a:ext>
                  </a:extLst>
                </p:cNvPr>
                <p:cNvPicPr/>
                <p:nvPr/>
              </p:nvPicPr>
              <p:blipFill>
                <a:blip r:embed="rId46"/>
                <a:stretch>
                  <a:fillRect/>
                </a:stretch>
              </p:blipFill>
              <p:spPr>
                <a:xfrm>
                  <a:off x="11380778" y="1509022"/>
                  <a:ext cx="4730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9" name="Freihand 28">
                  <a:extLst>
                    <a:ext uri="{FF2B5EF4-FFF2-40B4-BE49-F238E27FC236}">
                      <a16:creationId xmlns:a16="http://schemas.microsoft.com/office/drawing/2014/main" id="{99C4B4B1-05E2-EAD1-7700-AFFF639A9C2D}"/>
                    </a:ext>
                  </a:extLst>
                </p14:cNvPr>
                <p14:cNvContentPartPr/>
                <p14:nvPr/>
              </p14:nvContentPartPr>
              <p14:xfrm>
                <a:off x="11513618" y="1407142"/>
                <a:ext cx="73080" cy="10080"/>
              </p14:xfrm>
            </p:contentPart>
          </mc:Choice>
          <mc:Fallback xmlns="">
            <p:pic>
              <p:nvPicPr>
                <p:cNvPr id="29" name="Freihand 28">
                  <a:extLst>
                    <a:ext uri="{FF2B5EF4-FFF2-40B4-BE49-F238E27FC236}">
                      <a16:creationId xmlns:a16="http://schemas.microsoft.com/office/drawing/2014/main" id="{99C4B4B1-05E2-EAD1-7700-AFFF639A9C2D}"/>
                    </a:ext>
                  </a:extLst>
                </p:cNvPr>
                <p:cNvPicPr/>
                <p:nvPr/>
              </p:nvPicPr>
              <p:blipFill>
                <a:blip r:embed="rId48"/>
                <a:stretch>
                  <a:fillRect/>
                </a:stretch>
              </p:blipFill>
              <p:spPr>
                <a:xfrm>
                  <a:off x="11504618" y="1398142"/>
                  <a:ext cx="90720" cy="27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39" name="Freihand 38">
                <a:extLst>
                  <a:ext uri="{FF2B5EF4-FFF2-40B4-BE49-F238E27FC236}">
                    <a16:creationId xmlns:a16="http://schemas.microsoft.com/office/drawing/2014/main" id="{B66EE354-F2F1-0E0A-FF88-F7C221FB94AE}"/>
                  </a:ext>
                </a:extLst>
              </p14:cNvPr>
              <p14:cNvContentPartPr/>
              <p14:nvPr/>
            </p14:nvContentPartPr>
            <p14:xfrm>
              <a:off x="3052898" y="4366702"/>
              <a:ext cx="212400" cy="543960"/>
            </p14:xfrm>
          </p:contentPart>
        </mc:Choice>
        <mc:Fallback xmlns="">
          <p:pic>
            <p:nvPicPr>
              <p:cNvPr id="39" name="Freihand 38">
                <a:extLst>
                  <a:ext uri="{FF2B5EF4-FFF2-40B4-BE49-F238E27FC236}">
                    <a16:creationId xmlns:a16="http://schemas.microsoft.com/office/drawing/2014/main" id="{B66EE354-F2F1-0E0A-FF88-F7C221FB94AE}"/>
                  </a:ext>
                </a:extLst>
              </p:cNvPr>
              <p:cNvPicPr/>
              <p:nvPr/>
            </p:nvPicPr>
            <p:blipFill>
              <a:blip r:embed="rId50"/>
              <a:stretch>
                <a:fillRect/>
              </a:stretch>
            </p:blipFill>
            <p:spPr>
              <a:xfrm>
                <a:off x="3043898" y="4358062"/>
                <a:ext cx="230040" cy="561600"/>
              </a:xfrm>
              <a:prstGeom prst="rect">
                <a:avLst/>
              </a:prstGeom>
            </p:spPr>
          </p:pic>
        </mc:Fallback>
      </mc:AlternateContent>
      <p:grpSp>
        <p:nvGrpSpPr>
          <p:cNvPr id="62" name="Gruppieren 61">
            <a:extLst>
              <a:ext uri="{FF2B5EF4-FFF2-40B4-BE49-F238E27FC236}">
                <a16:creationId xmlns:a16="http://schemas.microsoft.com/office/drawing/2014/main" id="{28F276E2-2D91-71E2-9D63-DE6C20EA6037}"/>
              </a:ext>
            </a:extLst>
          </p:cNvPr>
          <p:cNvGrpSpPr/>
          <p:nvPr/>
        </p:nvGrpSpPr>
        <p:grpSpPr>
          <a:xfrm>
            <a:off x="906578" y="3870262"/>
            <a:ext cx="4900680" cy="2345040"/>
            <a:chOff x="906578" y="3870262"/>
            <a:chExt cx="4900680" cy="2345040"/>
          </a:xfrm>
        </p:grpSpPr>
        <mc:AlternateContent xmlns:mc="http://schemas.openxmlformats.org/markup-compatibility/2006" xmlns:p14="http://schemas.microsoft.com/office/powerpoint/2010/main">
          <mc:Choice Requires="p14">
            <p:contentPart p14:bwMode="auto" r:id="rId51">
              <p14:nvContentPartPr>
                <p14:cNvPr id="31" name="Freihand 30">
                  <a:extLst>
                    <a:ext uri="{FF2B5EF4-FFF2-40B4-BE49-F238E27FC236}">
                      <a16:creationId xmlns:a16="http://schemas.microsoft.com/office/drawing/2014/main" id="{9560A70F-5BD5-A6EF-C569-17C936B9862B}"/>
                    </a:ext>
                  </a:extLst>
                </p14:cNvPr>
                <p14:cNvContentPartPr/>
                <p14:nvPr/>
              </p14:nvContentPartPr>
              <p14:xfrm>
                <a:off x="1274858" y="4705462"/>
                <a:ext cx="306000" cy="267840"/>
              </p14:xfrm>
            </p:contentPart>
          </mc:Choice>
          <mc:Fallback xmlns="">
            <p:pic>
              <p:nvPicPr>
                <p:cNvPr id="31" name="Freihand 30">
                  <a:extLst>
                    <a:ext uri="{FF2B5EF4-FFF2-40B4-BE49-F238E27FC236}">
                      <a16:creationId xmlns:a16="http://schemas.microsoft.com/office/drawing/2014/main" id="{9560A70F-5BD5-A6EF-C569-17C936B9862B}"/>
                    </a:ext>
                  </a:extLst>
                </p:cNvPr>
                <p:cNvPicPr/>
                <p:nvPr/>
              </p:nvPicPr>
              <p:blipFill>
                <a:blip r:embed="rId52"/>
                <a:stretch>
                  <a:fillRect/>
                </a:stretch>
              </p:blipFill>
              <p:spPr>
                <a:xfrm>
                  <a:off x="1265858" y="4696462"/>
                  <a:ext cx="3236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2" name="Freihand 31">
                  <a:extLst>
                    <a:ext uri="{FF2B5EF4-FFF2-40B4-BE49-F238E27FC236}">
                      <a16:creationId xmlns:a16="http://schemas.microsoft.com/office/drawing/2014/main" id="{B1981B58-B04E-870D-664D-7DC753FC706D}"/>
                    </a:ext>
                  </a:extLst>
                </p14:cNvPr>
                <p14:cNvContentPartPr/>
                <p14:nvPr/>
              </p14:nvContentPartPr>
              <p14:xfrm>
                <a:off x="1519298" y="4667302"/>
                <a:ext cx="138600" cy="563760"/>
              </p14:xfrm>
            </p:contentPart>
          </mc:Choice>
          <mc:Fallback xmlns="">
            <p:pic>
              <p:nvPicPr>
                <p:cNvPr id="32" name="Freihand 31">
                  <a:extLst>
                    <a:ext uri="{FF2B5EF4-FFF2-40B4-BE49-F238E27FC236}">
                      <a16:creationId xmlns:a16="http://schemas.microsoft.com/office/drawing/2014/main" id="{B1981B58-B04E-870D-664D-7DC753FC706D}"/>
                    </a:ext>
                  </a:extLst>
                </p:cNvPr>
                <p:cNvPicPr/>
                <p:nvPr/>
              </p:nvPicPr>
              <p:blipFill>
                <a:blip r:embed="rId54"/>
                <a:stretch>
                  <a:fillRect/>
                </a:stretch>
              </p:blipFill>
              <p:spPr>
                <a:xfrm>
                  <a:off x="1510298" y="4658662"/>
                  <a:ext cx="156240" cy="58140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4" name="Freihand 33">
                  <a:extLst>
                    <a:ext uri="{FF2B5EF4-FFF2-40B4-BE49-F238E27FC236}">
                      <a16:creationId xmlns:a16="http://schemas.microsoft.com/office/drawing/2014/main" id="{65064336-5692-3B87-5BA0-1121F46BEE3E}"/>
                    </a:ext>
                  </a:extLst>
                </p14:cNvPr>
                <p14:cNvContentPartPr/>
                <p14:nvPr/>
              </p14:nvContentPartPr>
              <p14:xfrm>
                <a:off x="1947698" y="4806262"/>
                <a:ext cx="280080" cy="43560"/>
              </p14:xfrm>
            </p:contentPart>
          </mc:Choice>
          <mc:Fallback xmlns="">
            <p:pic>
              <p:nvPicPr>
                <p:cNvPr id="34" name="Freihand 33">
                  <a:extLst>
                    <a:ext uri="{FF2B5EF4-FFF2-40B4-BE49-F238E27FC236}">
                      <a16:creationId xmlns:a16="http://schemas.microsoft.com/office/drawing/2014/main" id="{65064336-5692-3B87-5BA0-1121F46BEE3E}"/>
                    </a:ext>
                  </a:extLst>
                </p:cNvPr>
                <p:cNvPicPr/>
                <p:nvPr/>
              </p:nvPicPr>
              <p:blipFill>
                <a:blip r:embed="rId56"/>
                <a:stretch>
                  <a:fillRect/>
                </a:stretch>
              </p:blipFill>
              <p:spPr>
                <a:xfrm>
                  <a:off x="1938698" y="4797622"/>
                  <a:ext cx="29772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5" name="Freihand 34">
                  <a:extLst>
                    <a:ext uri="{FF2B5EF4-FFF2-40B4-BE49-F238E27FC236}">
                      <a16:creationId xmlns:a16="http://schemas.microsoft.com/office/drawing/2014/main" id="{8E651E67-AF0B-A218-5DBF-3098330364CB}"/>
                    </a:ext>
                  </a:extLst>
                </p14:cNvPr>
                <p14:cNvContentPartPr/>
                <p14:nvPr/>
              </p14:nvContentPartPr>
              <p14:xfrm>
                <a:off x="1950218" y="4900582"/>
                <a:ext cx="259920" cy="20520"/>
              </p14:xfrm>
            </p:contentPart>
          </mc:Choice>
          <mc:Fallback xmlns="">
            <p:pic>
              <p:nvPicPr>
                <p:cNvPr id="35" name="Freihand 34">
                  <a:extLst>
                    <a:ext uri="{FF2B5EF4-FFF2-40B4-BE49-F238E27FC236}">
                      <a16:creationId xmlns:a16="http://schemas.microsoft.com/office/drawing/2014/main" id="{8E651E67-AF0B-A218-5DBF-3098330364CB}"/>
                    </a:ext>
                  </a:extLst>
                </p:cNvPr>
                <p:cNvPicPr/>
                <p:nvPr/>
              </p:nvPicPr>
              <p:blipFill>
                <a:blip r:embed="rId58"/>
                <a:stretch>
                  <a:fillRect/>
                </a:stretch>
              </p:blipFill>
              <p:spPr>
                <a:xfrm>
                  <a:off x="1941218" y="4891942"/>
                  <a:ext cx="27756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6" name="Freihand 35">
                  <a:extLst>
                    <a:ext uri="{FF2B5EF4-FFF2-40B4-BE49-F238E27FC236}">
                      <a16:creationId xmlns:a16="http://schemas.microsoft.com/office/drawing/2014/main" id="{FC24967D-4613-72B6-F688-A84BF8674CFB}"/>
                    </a:ext>
                  </a:extLst>
                </p14:cNvPr>
                <p14:cNvContentPartPr/>
                <p14:nvPr/>
              </p14:nvContentPartPr>
              <p14:xfrm>
                <a:off x="2660138" y="4660102"/>
                <a:ext cx="42120" cy="307800"/>
              </p14:xfrm>
            </p:contentPart>
          </mc:Choice>
          <mc:Fallback xmlns="">
            <p:pic>
              <p:nvPicPr>
                <p:cNvPr id="36" name="Freihand 35">
                  <a:extLst>
                    <a:ext uri="{FF2B5EF4-FFF2-40B4-BE49-F238E27FC236}">
                      <a16:creationId xmlns:a16="http://schemas.microsoft.com/office/drawing/2014/main" id="{FC24967D-4613-72B6-F688-A84BF8674CFB}"/>
                    </a:ext>
                  </a:extLst>
                </p:cNvPr>
                <p:cNvPicPr/>
                <p:nvPr/>
              </p:nvPicPr>
              <p:blipFill>
                <a:blip r:embed="rId60"/>
                <a:stretch>
                  <a:fillRect/>
                </a:stretch>
              </p:blipFill>
              <p:spPr>
                <a:xfrm>
                  <a:off x="2651498" y="4651462"/>
                  <a:ext cx="59760" cy="3254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7" name="Freihand 36">
                  <a:extLst>
                    <a:ext uri="{FF2B5EF4-FFF2-40B4-BE49-F238E27FC236}">
                      <a16:creationId xmlns:a16="http://schemas.microsoft.com/office/drawing/2014/main" id="{824B99B0-9912-4324-2D46-244527F204A9}"/>
                    </a:ext>
                  </a:extLst>
                </p14:cNvPr>
                <p14:cNvContentPartPr/>
                <p14:nvPr/>
              </p14:nvContentPartPr>
              <p14:xfrm>
                <a:off x="2441978" y="4551742"/>
                <a:ext cx="468720" cy="236880"/>
              </p14:xfrm>
            </p:contentPart>
          </mc:Choice>
          <mc:Fallback xmlns="">
            <p:pic>
              <p:nvPicPr>
                <p:cNvPr id="37" name="Freihand 36">
                  <a:extLst>
                    <a:ext uri="{FF2B5EF4-FFF2-40B4-BE49-F238E27FC236}">
                      <a16:creationId xmlns:a16="http://schemas.microsoft.com/office/drawing/2014/main" id="{824B99B0-9912-4324-2D46-244527F204A9}"/>
                    </a:ext>
                  </a:extLst>
                </p:cNvPr>
                <p:cNvPicPr/>
                <p:nvPr/>
              </p:nvPicPr>
              <p:blipFill>
                <a:blip r:embed="rId62"/>
                <a:stretch>
                  <a:fillRect/>
                </a:stretch>
              </p:blipFill>
              <p:spPr>
                <a:xfrm>
                  <a:off x="2433338" y="4542742"/>
                  <a:ext cx="4863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1" name="Freihand 40">
                  <a:extLst>
                    <a:ext uri="{FF2B5EF4-FFF2-40B4-BE49-F238E27FC236}">
                      <a16:creationId xmlns:a16="http://schemas.microsoft.com/office/drawing/2014/main" id="{A3279DC8-4610-EEAE-180C-23C87408225B}"/>
                    </a:ext>
                  </a:extLst>
                </p14:cNvPr>
                <p14:cNvContentPartPr/>
                <p14:nvPr/>
              </p14:nvContentPartPr>
              <p14:xfrm>
                <a:off x="3389138" y="4485142"/>
                <a:ext cx="261000" cy="259200"/>
              </p14:xfrm>
            </p:contentPart>
          </mc:Choice>
          <mc:Fallback xmlns="">
            <p:pic>
              <p:nvPicPr>
                <p:cNvPr id="41" name="Freihand 40">
                  <a:extLst>
                    <a:ext uri="{FF2B5EF4-FFF2-40B4-BE49-F238E27FC236}">
                      <a16:creationId xmlns:a16="http://schemas.microsoft.com/office/drawing/2014/main" id="{A3279DC8-4610-EEAE-180C-23C87408225B}"/>
                    </a:ext>
                  </a:extLst>
                </p:cNvPr>
                <p:cNvPicPr/>
                <p:nvPr/>
              </p:nvPicPr>
              <p:blipFill>
                <a:blip r:embed="rId64"/>
                <a:stretch>
                  <a:fillRect/>
                </a:stretch>
              </p:blipFill>
              <p:spPr>
                <a:xfrm>
                  <a:off x="3380138" y="4476502"/>
                  <a:ext cx="27864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2" name="Freihand 41">
                  <a:extLst>
                    <a:ext uri="{FF2B5EF4-FFF2-40B4-BE49-F238E27FC236}">
                      <a16:creationId xmlns:a16="http://schemas.microsoft.com/office/drawing/2014/main" id="{77947E6C-C6BE-88E0-CDC5-3E72796F8504}"/>
                    </a:ext>
                  </a:extLst>
                </p14:cNvPr>
                <p14:cNvContentPartPr/>
                <p14:nvPr/>
              </p14:nvContentPartPr>
              <p14:xfrm>
                <a:off x="3535658" y="4614742"/>
                <a:ext cx="280080" cy="222120"/>
              </p14:xfrm>
            </p:contentPart>
          </mc:Choice>
          <mc:Fallback xmlns="">
            <p:pic>
              <p:nvPicPr>
                <p:cNvPr id="42" name="Freihand 41">
                  <a:extLst>
                    <a:ext uri="{FF2B5EF4-FFF2-40B4-BE49-F238E27FC236}">
                      <a16:creationId xmlns:a16="http://schemas.microsoft.com/office/drawing/2014/main" id="{77947E6C-C6BE-88E0-CDC5-3E72796F8504}"/>
                    </a:ext>
                  </a:extLst>
                </p:cNvPr>
                <p:cNvPicPr/>
                <p:nvPr/>
              </p:nvPicPr>
              <p:blipFill>
                <a:blip r:embed="rId66"/>
                <a:stretch>
                  <a:fillRect/>
                </a:stretch>
              </p:blipFill>
              <p:spPr>
                <a:xfrm>
                  <a:off x="3527018" y="4606102"/>
                  <a:ext cx="29772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3" name="Freihand 42">
                  <a:extLst>
                    <a:ext uri="{FF2B5EF4-FFF2-40B4-BE49-F238E27FC236}">
                      <a16:creationId xmlns:a16="http://schemas.microsoft.com/office/drawing/2014/main" id="{8959D7A3-A595-235B-8F53-02D183BB5DEA}"/>
                    </a:ext>
                  </a:extLst>
                </p14:cNvPr>
                <p14:cNvContentPartPr/>
                <p14:nvPr/>
              </p14:nvContentPartPr>
              <p14:xfrm>
                <a:off x="3998258" y="4529062"/>
                <a:ext cx="254520" cy="179640"/>
              </p14:xfrm>
            </p:contentPart>
          </mc:Choice>
          <mc:Fallback xmlns="">
            <p:pic>
              <p:nvPicPr>
                <p:cNvPr id="43" name="Freihand 42">
                  <a:extLst>
                    <a:ext uri="{FF2B5EF4-FFF2-40B4-BE49-F238E27FC236}">
                      <a16:creationId xmlns:a16="http://schemas.microsoft.com/office/drawing/2014/main" id="{8959D7A3-A595-235B-8F53-02D183BB5DEA}"/>
                    </a:ext>
                  </a:extLst>
                </p:cNvPr>
                <p:cNvPicPr/>
                <p:nvPr/>
              </p:nvPicPr>
              <p:blipFill>
                <a:blip r:embed="rId68"/>
                <a:stretch>
                  <a:fillRect/>
                </a:stretch>
              </p:blipFill>
              <p:spPr>
                <a:xfrm>
                  <a:off x="3989618" y="4520422"/>
                  <a:ext cx="27216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Freihand 43">
                  <a:extLst>
                    <a:ext uri="{FF2B5EF4-FFF2-40B4-BE49-F238E27FC236}">
                      <a16:creationId xmlns:a16="http://schemas.microsoft.com/office/drawing/2014/main" id="{57813639-1C5C-F166-9514-498D6647D2D5}"/>
                    </a:ext>
                  </a:extLst>
                </p14:cNvPr>
                <p14:cNvContentPartPr/>
                <p14:nvPr/>
              </p14:nvContentPartPr>
              <p14:xfrm>
                <a:off x="4258898" y="4368502"/>
                <a:ext cx="161640" cy="492840"/>
              </p14:xfrm>
            </p:contentPart>
          </mc:Choice>
          <mc:Fallback xmlns="">
            <p:pic>
              <p:nvPicPr>
                <p:cNvPr id="44" name="Freihand 43">
                  <a:extLst>
                    <a:ext uri="{FF2B5EF4-FFF2-40B4-BE49-F238E27FC236}">
                      <a16:creationId xmlns:a16="http://schemas.microsoft.com/office/drawing/2014/main" id="{57813639-1C5C-F166-9514-498D6647D2D5}"/>
                    </a:ext>
                  </a:extLst>
                </p:cNvPr>
                <p:cNvPicPr/>
                <p:nvPr/>
              </p:nvPicPr>
              <p:blipFill>
                <a:blip r:embed="rId70"/>
                <a:stretch>
                  <a:fillRect/>
                </a:stretch>
              </p:blipFill>
              <p:spPr>
                <a:xfrm>
                  <a:off x="4249898" y="4359502"/>
                  <a:ext cx="179280" cy="51048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Freihand 44">
                  <a:extLst>
                    <a:ext uri="{FF2B5EF4-FFF2-40B4-BE49-F238E27FC236}">
                      <a16:creationId xmlns:a16="http://schemas.microsoft.com/office/drawing/2014/main" id="{5B9CA6A8-C68B-E025-7AB6-4A6C5198A58F}"/>
                    </a:ext>
                  </a:extLst>
                </p14:cNvPr>
                <p14:cNvContentPartPr/>
                <p14:nvPr/>
              </p14:nvContentPartPr>
              <p14:xfrm>
                <a:off x="3376898" y="4975822"/>
                <a:ext cx="55440" cy="349200"/>
              </p14:xfrm>
            </p:contentPart>
          </mc:Choice>
          <mc:Fallback xmlns="">
            <p:pic>
              <p:nvPicPr>
                <p:cNvPr id="45" name="Freihand 44">
                  <a:extLst>
                    <a:ext uri="{FF2B5EF4-FFF2-40B4-BE49-F238E27FC236}">
                      <a16:creationId xmlns:a16="http://schemas.microsoft.com/office/drawing/2014/main" id="{5B9CA6A8-C68B-E025-7AB6-4A6C5198A58F}"/>
                    </a:ext>
                  </a:extLst>
                </p:cNvPr>
                <p:cNvPicPr/>
                <p:nvPr/>
              </p:nvPicPr>
              <p:blipFill>
                <a:blip r:embed="rId72"/>
                <a:stretch>
                  <a:fillRect/>
                </a:stretch>
              </p:blipFill>
              <p:spPr>
                <a:xfrm>
                  <a:off x="3368258" y="4967182"/>
                  <a:ext cx="7308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6" name="Freihand 45">
                  <a:extLst>
                    <a:ext uri="{FF2B5EF4-FFF2-40B4-BE49-F238E27FC236}">
                      <a16:creationId xmlns:a16="http://schemas.microsoft.com/office/drawing/2014/main" id="{F3F11E72-53D2-7B34-9F75-27A9231AB504}"/>
                    </a:ext>
                  </a:extLst>
                </p14:cNvPr>
                <p14:cNvContentPartPr/>
                <p14:nvPr/>
              </p14:nvContentPartPr>
              <p14:xfrm>
                <a:off x="3251618" y="4909582"/>
                <a:ext cx="223920" cy="185760"/>
              </p14:xfrm>
            </p:contentPart>
          </mc:Choice>
          <mc:Fallback xmlns="">
            <p:pic>
              <p:nvPicPr>
                <p:cNvPr id="46" name="Freihand 45">
                  <a:extLst>
                    <a:ext uri="{FF2B5EF4-FFF2-40B4-BE49-F238E27FC236}">
                      <a16:creationId xmlns:a16="http://schemas.microsoft.com/office/drawing/2014/main" id="{F3F11E72-53D2-7B34-9F75-27A9231AB504}"/>
                    </a:ext>
                  </a:extLst>
                </p:cNvPr>
                <p:cNvPicPr/>
                <p:nvPr/>
              </p:nvPicPr>
              <p:blipFill>
                <a:blip r:embed="rId74"/>
                <a:stretch>
                  <a:fillRect/>
                </a:stretch>
              </p:blipFill>
              <p:spPr>
                <a:xfrm>
                  <a:off x="3242618" y="4900942"/>
                  <a:ext cx="2415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7" name="Freihand 46">
                  <a:extLst>
                    <a:ext uri="{FF2B5EF4-FFF2-40B4-BE49-F238E27FC236}">
                      <a16:creationId xmlns:a16="http://schemas.microsoft.com/office/drawing/2014/main" id="{6BBF1835-B62A-2E62-5912-434642805EA6}"/>
                    </a:ext>
                  </a:extLst>
                </p14:cNvPr>
                <p14:cNvContentPartPr/>
                <p14:nvPr/>
              </p14:nvContentPartPr>
              <p14:xfrm>
                <a:off x="2950658" y="5409982"/>
                <a:ext cx="145800" cy="274680"/>
              </p14:xfrm>
            </p:contentPart>
          </mc:Choice>
          <mc:Fallback xmlns="">
            <p:pic>
              <p:nvPicPr>
                <p:cNvPr id="47" name="Freihand 46">
                  <a:extLst>
                    <a:ext uri="{FF2B5EF4-FFF2-40B4-BE49-F238E27FC236}">
                      <a16:creationId xmlns:a16="http://schemas.microsoft.com/office/drawing/2014/main" id="{6BBF1835-B62A-2E62-5912-434642805EA6}"/>
                    </a:ext>
                  </a:extLst>
                </p:cNvPr>
                <p:cNvPicPr/>
                <p:nvPr/>
              </p:nvPicPr>
              <p:blipFill>
                <a:blip r:embed="rId76"/>
                <a:stretch>
                  <a:fillRect/>
                </a:stretch>
              </p:blipFill>
              <p:spPr>
                <a:xfrm>
                  <a:off x="2942018" y="5400982"/>
                  <a:ext cx="1634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8" name="Freihand 47">
                  <a:extLst>
                    <a:ext uri="{FF2B5EF4-FFF2-40B4-BE49-F238E27FC236}">
                      <a16:creationId xmlns:a16="http://schemas.microsoft.com/office/drawing/2014/main" id="{28DFCC81-4D85-0F19-231F-2B06C83FBFFA}"/>
                    </a:ext>
                  </a:extLst>
                </p14:cNvPr>
                <p14:cNvContentPartPr/>
                <p14:nvPr/>
              </p14:nvContentPartPr>
              <p14:xfrm>
                <a:off x="3020498" y="5587462"/>
                <a:ext cx="96840" cy="62280"/>
              </p14:xfrm>
            </p:contentPart>
          </mc:Choice>
          <mc:Fallback xmlns="">
            <p:pic>
              <p:nvPicPr>
                <p:cNvPr id="48" name="Freihand 47">
                  <a:extLst>
                    <a:ext uri="{FF2B5EF4-FFF2-40B4-BE49-F238E27FC236}">
                      <a16:creationId xmlns:a16="http://schemas.microsoft.com/office/drawing/2014/main" id="{28DFCC81-4D85-0F19-231F-2B06C83FBFFA}"/>
                    </a:ext>
                  </a:extLst>
                </p:cNvPr>
                <p:cNvPicPr/>
                <p:nvPr/>
              </p:nvPicPr>
              <p:blipFill>
                <a:blip r:embed="rId78"/>
                <a:stretch>
                  <a:fillRect/>
                </a:stretch>
              </p:blipFill>
              <p:spPr>
                <a:xfrm>
                  <a:off x="3011498" y="5578462"/>
                  <a:ext cx="11448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9" name="Freihand 48">
                  <a:extLst>
                    <a:ext uri="{FF2B5EF4-FFF2-40B4-BE49-F238E27FC236}">
                      <a16:creationId xmlns:a16="http://schemas.microsoft.com/office/drawing/2014/main" id="{D236D2C1-2C3B-14A4-6F0A-C74237512903}"/>
                    </a:ext>
                  </a:extLst>
                </p14:cNvPr>
                <p14:cNvContentPartPr/>
                <p14:nvPr/>
              </p14:nvContentPartPr>
              <p14:xfrm>
                <a:off x="3133178" y="5493862"/>
                <a:ext cx="291600" cy="292680"/>
              </p14:xfrm>
            </p:contentPart>
          </mc:Choice>
          <mc:Fallback xmlns="">
            <p:pic>
              <p:nvPicPr>
                <p:cNvPr id="49" name="Freihand 48">
                  <a:extLst>
                    <a:ext uri="{FF2B5EF4-FFF2-40B4-BE49-F238E27FC236}">
                      <a16:creationId xmlns:a16="http://schemas.microsoft.com/office/drawing/2014/main" id="{D236D2C1-2C3B-14A4-6F0A-C74237512903}"/>
                    </a:ext>
                  </a:extLst>
                </p:cNvPr>
                <p:cNvPicPr/>
                <p:nvPr/>
              </p:nvPicPr>
              <p:blipFill>
                <a:blip r:embed="rId80"/>
                <a:stretch>
                  <a:fillRect/>
                </a:stretch>
              </p:blipFill>
              <p:spPr>
                <a:xfrm>
                  <a:off x="3124178" y="5485222"/>
                  <a:ext cx="309240" cy="31032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0" name="Freihand 49">
                  <a:extLst>
                    <a:ext uri="{FF2B5EF4-FFF2-40B4-BE49-F238E27FC236}">
                      <a16:creationId xmlns:a16="http://schemas.microsoft.com/office/drawing/2014/main" id="{F0FE1ECC-BC2E-546F-B017-DE2D45EE25BE}"/>
                    </a:ext>
                  </a:extLst>
                </p14:cNvPr>
                <p14:cNvContentPartPr/>
                <p14:nvPr/>
              </p14:nvContentPartPr>
              <p14:xfrm>
                <a:off x="3486698" y="5513662"/>
                <a:ext cx="19800" cy="96480"/>
              </p14:xfrm>
            </p:contentPart>
          </mc:Choice>
          <mc:Fallback xmlns="">
            <p:pic>
              <p:nvPicPr>
                <p:cNvPr id="50" name="Freihand 49">
                  <a:extLst>
                    <a:ext uri="{FF2B5EF4-FFF2-40B4-BE49-F238E27FC236}">
                      <a16:creationId xmlns:a16="http://schemas.microsoft.com/office/drawing/2014/main" id="{F0FE1ECC-BC2E-546F-B017-DE2D45EE25BE}"/>
                    </a:ext>
                  </a:extLst>
                </p:cNvPr>
                <p:cNvPicPr/>
                <p:nvPr/>
              </p:nvPicPr>
              <p:blipFill>
                <a:blip r:embed="rId82"/>
                <a:stretch>
                  <a:fillRect/>
                </a:stretch>
              </p:blipFill>
              <p:spPr>
                <a:xfrm>
                  <a:off x="3478058" y="5504662"/>
                  <a:ext cx="37440" cy="114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1" name="Freihand 50">
                  <a:extLst>
                    <a:ext uri="{FF2B5EF4-FFF2-40B4-BE49-F238E27FC236}">
                      <a16:creationId xmlns:a16="http://schemas.microsoft.com/office/drawing/2014/main" id="{1DC11B9A-CFFB-EAD5-03D3-7F94D96A10C2}"/>
                    </a:ext>
                  </a:extLst>
                </p14:cNvPr>
                <p14:cNvContentPartPr/>
                <p14:nvPr/>
              </p14:nvContentPartPr>
              <p14:xfrm>
                <a:off x="3671738" y="5306662"/>
                <a:ext cx="117000" cy="266400"/>
              </p14:xfrm>
            </p:contentPart>
          </mc:Choice>
          <mc:Fallback xmlns="">
            <p:pic>
              <p:nvPicPr>
                <p:cNvPr id="51" name="Freihand 50">
                  <a:extLst>
                    <a:ext uri="{FF2B5EF4-FFF2-40B4-BE49-F238E27FC236}">
                      <a16:creationId xmlns:a16="http://schemas.microsoft.com/office/drawing/2014/main" id="{1DC11B9A-CFFB-EAD5-03D3-7F94D96A10C2}"/>
                    </a:ext>
                  </a:extLst>
                </p:cNvPr>
                <p:cNvPicPr/>
                <p:nvPr/>
              </p:nvPicPr>
              <p:blipFill>
                <a:blip r:embed="rId84"/>
                <a:stretch>
                  <a:fillRect/>
                </a:stretch>
              </p:blipFill>
              <p:spPr>
                <a:xfrm>
                  <a:off x="3662738" y="5298022"/>
                  <a:ext cx="13464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2" name="Freihand 51">
                  <a:extLst>
                    <a:ext uri="{FF2B5EF4-FFF2-40B4-BE49-F238E27FC236}">
                      <a16:creationId xmlns:a16="http://schemas.microsoft.com/office/drawing/2014/main" id="{AB5ED7B0-0389-4467-2CDC-7ACEE8681BA9}"/>
                    </a:ext>
                  </a:extLst>
                </p14:cNvPr>
                <p14:cNvContentPartPr/>
                <p14:nvPr/>
              </p14:nvContentPartPr>
              <p14:xfrm>
                <a:off x="3754538" y="5456422"/>
                <a:ext cx="151560" cy="109080"/>
              </p14:xfrm>
            </p:contentPart>
          </mc:Choice>
          <mc:Fallback xmlns="">
            <p:pic>
              <p:nvPicPr>
                <p:cNvPr id="52" name="Freihand 51">
                  <a:extLst>
                    <a:ext uri="{FF2B5EF4-FFF2-40B4-BE49-F238E27FC236}">
                      <a16:creationId xmlns:a16="http://schemas.microsoft.com/office/drawing/2014/main" id="{AB5ED7B0-0389-4467-2CDC-7ACEE8681BA9}"/>
                    </a:ext>
                  </a:extLst>
                </p:cNvPr>
                <p:cNvPicPr/>
                <p:nvPr/>
              </p:nvPicPr>
              <p:blipFill>
                <a:blip r:embed="rId86"/>
                <a:stretch>
                  <a:fillRect/>
                </a:stretch>
              </p:blipFill>
              <p:spPr>
                <a:xfrm>
                  <a:off x="3745538" y="5447422"/>
                  <a:ext cx="16920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3" name="Freihand 52">
                  <a:extLst>
                    <a:ext uri="{FF2B5EF4-FFF2-40B4-BE49-F238E27FC236}">
                      <a16:creationId xmlns:a16="http://schemas.microsoft.com/office/drawing/2014/main" id="{5C386C89-7190-9AF9-34B3-9C7DA2B8BB95}"/>
                    </a:ext>
                  </a:extLst>
                </p14:cNvPr>
                <p14:cNvContentPartPr/>
                <p14:nvPr/>
              </p14:nvContentPartPr>
              <p14:xfrm>
                <a:off x="3944618" y="5271742"/>
                <a:ext cx="34560" cy="301680"/>
              </p14:xfrm>
            </p:contentPart>
          </mc:Choice>
          <mc:Fallback xmlns="">
            <p:pic>
              <p:nvPicPr>
                <p:cNvPr id="53" name="Freihand 52">
                  <a:extLst>
                    <a:ext uri="{FF2B5EF4-FFF2-40B4-BE49-F238E27FC236}">
                      <a16:creationId xmlns:a16="http://schemas.microsoft.com/office/drawing/2014/main" id="{5C386C89-7190-9AF9-34B3-9C7DA2B8BB95}"/>
                    </a:ext>
                  </a:extLst>
                </p:cNvPr>
                <p:cNvPicPr/>
                <p:nvPr/>
              </p:nvPicPr>
              <p:blipFill>
                <a:blip r:embed="rId88"/>
                <a:stretch>
                  <a:fillRect/>
                </a:stretch>
              </p:blipFill>
              <p:spPr>
                <a:xfrm>
                  <a:off x="3935618" y="5262742"/>
                  <a:ext cx="52200" cy="31932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4" name="Freihand 53">
                  <a:extLst>
                    <a:ext uri="{FF2B5EF4-FFF2-40B4-BE49-F238E27FC236}">
                      <a16:creationId xmlns:a16="http://schemas.microsoft.com/office/drawing/2014/main" id="{0968E260-D85B-E531-BA02-CA6B215E8E17}"/>
                    </a:ext>
                  </a:extLst>
                </p14:cNvPr>
                <p14:cNvContentPartPr/>
                <p14:nvPr/>
              </p14:nvContentPartPr>
              <p14:xfrm>
                <a:off x="4357178" y="4955302"/>
                <a:ext cx="266760" cy="275760"/>
              </p14:xfrm>
            </p:contentPart>
          </mc:Choice>
          <mc:Fallback xmlns="">
            <p:pic>
              <p:nvPicPr>
                <p:cNvPr id="54" name="Freihand 53">
                  <a:extLst>
                    <a:ext uri="{FF2B5EF4-FFF2-40B4-BE49-F238E27FC236}">
                      <a16:creationId xmlns:a16="http://schemas.microsoft.com/office/drawing/2014/main" id="{0968E260-D85B-E531-BA02-CA6B215E8E17}"/>
                    </a:ext>
                  </a:extLst>
                </p:cNvPr>
                <p:cNvPicPr/>
                <p:nvPr/>
              </p:nvPicPr>
              <p:blipFill>
                <a:blip r:embed="rId90"/>
                <a:stretch>
                  <a:fillRect/>
                </a:stretch>
              </p:blipFill>
              <p:spPr>
                <a:xfrm>
                  <a:off x="4348538" y="4946662"/>
                  <a:ext cx="284400" cy="29340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5" name="Freihand 54">
                  <a:extLst>
                    <a:ext uri="{FF2B5EF4-FFF2-40B4-BE49-F238E27FC236}">
                      <a16:creationId xmlns:a16="http://schemas.microsoft.com/office/drawing/2014/main" id="{3AF5D167-81F0-5903-EDE4-C0BF676939DD}"/>
                    </a:ext>
                  </a:extLst>
                </p14:cNvPr>
                <p14:cNvContentPartPr/>
                <p14:nvPr/>
              </p14:nvContentPartPr>
              <p14:xfrm>
                <a:off x="4278338" y="4792222"/>
                <a:ext cx="243720" cy="261360"/>
              </p14:xfrm>
            </p:contentPart>
          </mc:Choice>
          <mc:Fallback xmlns="">
            <p:pic>
              <p:nvPicPr>
                <p:cNvPr id="55" name="Freihand 54">
                  <a:extLst>
                    <a:ext uri="{FF2B5EF4-FFF2-40B4-BE49-F238E27FC236}">
                      <a16:creationId xmlns:a16="http://schemas.microsoft.com/office/drawing/2014/main" id="{3AF5D167-81F0-5903-EDE4-C0BF676939DD}"/>
                    </a:ext>
                  </a:extLst>
                </p:cNvPr>
                <p:cNvPicPr/>
                <p:nvPr/>
              </p:nvPicPr>
              <p:blipFill>
                <a:blip r:embed="rId92"/>
                <a:stretch>
                  <a:fillRect/>
                </a:stretch>
              </p:blipFill>
              <p:spPr>
                <a:xfrm>
                  <a:off x="4269338" y="4783222"/>
                  <a:ext cx="26136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6" name="Freihand 55">
                  <a:extLst>
                    <a:ext uri="{FF2B5EF4-FFF2-40B4-BE49-F238E27FC236}">
                      <a16:creationId xmlns:a16="http://schemas.microsoft.com/office/drawing/2014/main" id="{ED84276D-5468-2C79-226E-5A10F655DC8C}"/>
                    </a:ext>
                  </a:extLst>
                </p14:cNvPr>
                <p14:cNvContentPartPr/>
                <p14:nvPr/>
              </p14:nvContentPartPr>
              <p14:xfrm>
                <a:off x="4725098" y="5101822"/>
                <a:ext cx="771840" cy="452880"/>
              </p14:xfrm>
            </p:contentPart>
          </mc:Choice>
          <mc:Fallback xmlns="">
            <p:pic>
              <p:nvPicPr>
                <p:cNvPr id="56" name="Freihand 55">
                  <a:extLst>
                    <a:ext uri="{FF2B5EF4-FFF2-40B4-BE49-F238E27FC236}">
                      <a16:creationId xmlns:a16="http://schemas.microsoft.com/office/drawing/2014/main" id="{ED84276D-5468-2C79-226E-5A10F655DC8C}"/>
                    </a:ext>
                  </a:extLst>
                </p:cNvPr>
                <p:cNvPicPr/>
                <p:nvPr/>
              </p:nvPicPr>
              <p:blipFill>
                <a:blip r:embed="rId94"/>
                <a:stretch>
                  <a:fillRect/>
                </a:stretch>
              </p:blipFill>
              <p:spPr>
                <a:xfrm>
                  <a:off x="4716098" y="5093182"/>
                  <a:ext cx="789480" cy="47052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8" name="Freihand 57">
                  <a:extLst>
                    <a:ext uri="{FF2B5EF4-FFF2-40B4-BE49-F238E27FC236}">
                      <a16:creationId xmlns:a16="http://schemas.microsoft.com/office/drawing/2014/main" id="{64C049EF-53E5-051C-02EB-73810A508817}"/>
                    </a:ext>
                  </a:extLst>
                </p14:cNvPr>
                <p14:cNvContentPartPr/>
                <p14:nvPr/>
              </p14:nvContentPartPr>
              <p14:xfrm>
                <a:off x="2768498" y="5728222"/>
                <a:ext cx="1649520" cy="192240"/>
              </p14:xfrm>
            </p:contentPart>
          </mc:Choice>
          <mc:Fallback xmlns="">
            <p:pic>
              <p:nvPicPr>
                <p:cNvPr id="58" name="Freihand 57">
                  <a:extLst>
                    <a:ext uri="{FF2B5EF4-FFF2-40B4-BE49-F238E27FC236}">
                      <a16:creationId xmlns:a16="http://schemas.microsoft.com/office/drawing/2014/main" id="{64C049EF-53E5-051C-02EB-73810A508817}"/>
                    </a:ext>
                  </a:extLst>
                </p:cNvPr>
                <p:cNvPicPr/>
                <p:nvPr/>
              </p:nvPicPr>
              <p:blipFill>
                <a:blip r:embed="rId96"/>
                <a:stretch>
                  <a:fillRect/>
                </a:stretch>
              </p:blipFill>
              <p:spPr>
                <a:xfrm>
                  <a:off x="2759858" y="5719582"/>
                  <a:ext cx="166716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9" name="Freihand 58">
                  <a:extLst>
                    <a:ext uri="{FF2B5EF4-FFF2-40B4-BE49-F238E27FC236}">
                      <a16:creationId xmlns:a16="http://schemas.microsoft.com/office/drawing/2014/main" id="{1A20443B-16C2-35B1-9F2D-4B332025B63F}"/>
                    </a:ext>
                  </a:extLst>
                </p14:cNvPr>
                <p14:cNvContentPartPr/>
                <p14:nvPr/>
              </p14:nvContentPartPr>
              <p14:xfrm>
                <a:off x="4719698" y="5511502"/>
                <a:ext cx="1087560" cy="227160"/>
              </p14:xfrm>
            </p:contentPart>
          </mc:Choice>
          <mc:Fallback xmlns="">
            <p:pic>
              <p:nvPicPr>
                <p:cNvPr id="59" name="Freihand 58">
                  <a:extLst>
                    <a:ext uri="{FF2B5EF4-FFF2-40B4-BE49-F238E27FC236}">
                      <a16:creationId xmlns:a16="http://schemas.microsoft.com/office/drawing/2014/main" id="{1A20443B-16C2-35B1-9F2D-4B332025B63F}"/>
                    </a:ext>
                  </a:extLst>
                </p:cNvPr>
                <p:cNvPicPr/>
                <p:nvPr/>
              </p:nvPicPr>
              <p:blipFill>
                <a:blip r:embed="rId98"/>
                <a:stretch>
                  <a:fillRect/>
                </a:stretch>
              </p:blipFill>
              <p:spPr>
                <a:xfrm>
                  <a:off x="4711058" y="5502862"/>
                  <a:ext cx="110520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61" name="Freihand 60">
                  <a:extLst>
                    <a:ext uri="{FF2B5EF4-FFF2-40B4-BE49-F238E27FC236}">
                      <a16:creationId xmlns:a16="http://schemas.microsoft.com/office/drawing/2014/main" id="{D740F85F-5414-7D15-4AC7-9CE7E3708FE2}"/>
                    </a:ext>
                  </a:extLst>
                </p14:cNvPr>
                <p14:cNvContentPartPr/>
                <p14:nvPr/>
              </p14:nvContentPartPr>
              <p14:xfrm>
                <a:off x="906578" y="3870262"/>
                <a:ext cx="4815000" cy="2345040"/>
              </p14:xfrm>
            </p:contentPart>
          </mc:Choice>
          <mc:Fallback xmlns="">
            <p:pic>
              <p:nvPicPr>
                <p:cNvPr id="61" name="Freihand 60">
                  <a:extLst>
                    <a:ext uri="{FF2B5EF4-FFF2-40B4-BE49-F238E27FC236}">
                      <a16:creationId xmlns:a16="http://schemas.microsoft.com/office/drawing/2014/main" id="{D740F85F-5414-7D15-4AC7-9CE7E3708FE2}"/>
                    </a:ext>
                  </a:extLst>
                </p:cNvPr>
                <p:cNvPicPr/>
                <p:nvPr/>
              </p:nvPicPr>
              <p:blipFill>
                <a:blip r:embed="rId100"/>
                <a:stretch>
                  <a:fillRect/>
                </a:stretch>
              </p:blipFill>
              <p:spPr>
                <a:xfrm>
                  <a:off x="897938" y="3861262"/>
                  <a:ext cx="4832640" cy="2362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19" name="Freihand 18">
                <a:extLst>
                  <a:ext uri="{FF2B5EF4-FFF2-40B4-BE49-F238E27FC236}">
                    <a16:creationId xmlns:a16="http://schemas.microsoft.com/office/drawing/2014/main" id="{0B337973-CE83-57C9-F215-6917C8AF7B5B}"/>
                  </a:ext>
                </a:extLst>
              </p14:cNvPr>
              <p14:cNvContentPartPr/>
              <p14:nvPr/>
            </p14:nvContentPartPr>
            <p14:xfrm>
              <a:off x="101258" y="1002862"/>
              <a:ext cx="3112920" cy="764640"/>
            </p14:xfrm>
          </p:contentPart>
        </mc:Choice>
        <mc:Fallback xmlns="">
          <p:pic>
            <p:nvPicPr>
              <p:cNvPr id="19" name="Freihand 18">
                <a:extLst>
                  <a:ext uri="{FF2B5EF4-FFF2-40B4-BE49-F238E27FC236}">
                    <a16:creationId xmlns:a16="http://schemas.microsoft.com/office/drawing/2014/main" id="{0B337973-CE83-57C9-F215-6917C8AF7B5B}"/>
                  </a:ext>
                </a:extLst>
              </p:cNvPr>
              <p:cNvPicPr/>
              <p:nvPr/>
            </p:nvPicPr>
            <p:blipFill>
              <a:blip r:embed="rId102"/>
              <a:stretch>
                <a:fillRect/>
              </a:stretch>
            </p:blipFill>
            <p:spPr>
              <a:xfrm>
                <a:off x="92258" y="993862"/>
                <a:ext cx="3130560" cy="782280"/>
              </a:xfrm>
              <a:prstGeom prst="rect">
                <a:avLst/>
              </a:prstGeom>
            </p:spPr>
          </p:pic>
        </mc:Fallback>
      </mc:AlternateContent>
      <p:grpSp>
        <p:nvGrpSpPr>
          <p:cNvPr id="48141" name="Gruppieren 48140">
            <a:extLst>
              <a:ext uri="{FF2B5EF4-FFF2-40B4-BE49-F238E27FC236}">
                <a16:creationId xmlns:a16="http://schemas.microsoft.com/office/drawing/2014/main" id="{54420F51-6455-B064-B311-B8606D288A66}"/>
              </a:ext>
            </a:extLst>
          </p:cNvPr>
          <p:cNvGrpSpPr/>
          <p:nvPr/>
        </p:nvGrpSpPr>
        <p:grpSpPr>
          <a:xfrm>
            <a:off x="390338" y="41302"/>
            <a:ext cx="2086560" cy="1072800"/>
            <a:chOff x="390338" y="41302"/>
            <a:chExt cx="2086560" cy="1072800"/>
          </a:xfrm>
        </p:grpSpPr>
        <mc:AlternateContent xmlns:mc="http://schemas.openxmlformats.org/markup-compatibility/2006" xmlns:p14="http://schemas.microsoft.com/office/powerpoint/2010/main">
          <mc:Choice Requires="p14">
            <p:contentPart p14:bwMode="auto" r:id="rId103">
              <p14:nvContentPartPr>
                <p14:cNvPr id="23" name="Freihand 22">
                  <a:extLst>
                    <a:ext uri="{FF2B5EF4-FFF2-40B4-BE49-F238E27FC236}">
                      <a16:creationId xmlns:a16="http://schemas.microsoft.com/office/drawing/2014/main" id="{73506822-E10D-EE98-35A5-7D28296E0D38}"/>
                    </a:ext>
                  </a:extLst>
                </p14:cNvPr>
                <p14:cNvContentPartPr/>
                <p14:nvPr/>
              </p14:nvContentPartPr>
              <p14:xfrm>
                <a:off x="685538" y="198622"/>
                <a:ext cx="95400" cy="854280"/>
              </p14:xfrm>
            </p:contentPart>
          </mc:Choice>
          <mc:Fallback xmlns="">
            <p:pic>
              <p:nvPicPr>
                <p:cNvPr id="23" name="Freihand 22">
                  <a:extLst>
                    <a:ext uri="{FF2B5EF4-FFF2-40B4-BE49-F238E27FC236}">
                      <a16:creationId xmlns:a16="http://schemas.microsoft.com/office/drawing/2014/main" id="{73506822-E10D-EE98-35A5-7D28296E0D38}"/>
                    </a:ext>
                  </a:extLst>
                </p:cNvPr>
                <p:cNvPicPr/>
                <p:nvPr/>
              </p:nvPicPr>
              <p:blipFill>
                <a:blip r:embed="rId104"/>
                <a:stretch>
                  <a:fillRect/>
                </a:stretch>
              </p:blipFill>
              <p:spPr>
                <a:xfrm>
                  <a:off x="676538" y="189982"/>
                  <a:ext cx="113040" cy="87192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3" name="Freihand 32">
                  <a:extLst>
                    <a:ext uri="{FF2B5EF4-FFF2-40B4-BE49-F238E27FC236}">
                      <a16:creationId xmlns:a16="http://schemas.microsoft.com/office/drawing/2014/main" id="{1049F049-75DB-A4EB-E1A5-D539C934C581}"/>
                    </a:ext>
                  </a:extLst>
                </p14:cNvPr>
                <p14:cNvContentPartPr/>
                <p14:nvPr/>
              </p14:nvContentPartPr>
              <p14:xfrm>
                <a:off x="549818" y="953542"/>
                <a:ext cx="1536480" cy="47880"/>
              </p14:xfrm>
            </p:contentPart>
          </mc:Choice>
          <mc:Fallback xmlns="">
            <p:pic>
              <p:nvPicPr>
                <p:cNvPr id="33" name="Freihand 32">
                  <a:extLst>
                    <a:ext uri="{FF2B5EF4-FFF2-40B4-BE49-F238E27FC236}">
                      <a16:creationId xmlns:a16="http://schemas.microsoft.com/office/drawing/2014/main" id="{1049F049-75DB-A4EB-E1A5-D539C934C581}"/>
                    </a:ext>
                  </a:extLst>
                </p:cNvPr>
                <p:cNvPicPr/>
                <p:nvPr/>
              </p:nvPicPr>
              <p:blipFill>
                <a:blip r:embed="rId106"/>
                <a:stretch>
                  <a:fillRect/>
                </a:stretch>
              </p:blipFill>
              <p:spPr>
                <a:xfrm>
                  <a:off x="540818" y="944902"/>
                  <a:ext cx="155412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38" name="Freihand 37">
                  <a:extLst>
                    <a:ext uri="{FF2B5EF4-FFF2-40B4-BE49-F238E27FC236}">
                      <a16:creationId xmlns:a16="http://schemas.microsoft.com/office/drawing/2014/main" id="{9B3538F8-D443-1960-1915-4B5C92DE15E0}"/>
                    </a:ext>
                  </a:extLst>
                </p14:cNvPr>
                <p14:cNvContentPartPr/>
                <p14:nvPr/>
              </p14:nvContentPartPr>
              <p14:xfrm>
                <a:off x="2036258" y="887662"/>
                <a:ext cx="193320" cy="126000"/>
              </p14:xfrm>
            </p:contentPart>
          </mc:Choice>
          <mc:Fallback xmlns="">
            <p:pic>
              <p:nvPicPr>
                <p:cNvPr id="38" name="Freihand 37">
                  <a:extLst>
                    <a:ext uri="{FF2B5EF4-FFF2-40B4-BE49-F238E27FC236}">
                      <a16:creationId xmlns:a16="http://schemas.microsoft.com/office/drawing/2014/main" id="{9B3538F8-D443-1960-1915-4B5C92DE15E0}"/>
                    </a:ext>
                  </a:extLst>
                </p:cNvPr>
                <p:cNvPicPr/>
                <p:nvPr/>
              </p:nvPicPr>
              <p:blipFill>
                <a:blip r:embed="rId108"/>
                <a:stretch>
                  <a:fillRect/>
                </a:stretch>
              </p:blipFill>
              <p:spPr>
                <a:xfrm>
                  <a:off x="2027618" y="879022"/>
                  <a:ext cx="2109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40" name="Freihand 39">
                  <a:extLst>
                    <a:ext uri="{FF2B5EF4-FFF2-40B4-BE49-F238E27FC236}">
                      <a16:creationId xmlns:a16="http://schemas.microsoft.com/office/drawing/2014/main" id="{C0B2DB36-A91A-7C28-C4E5-B965EEE46DC8}"/>
                    </a:ext>
                  </a:extLst>
                </p14:cNvPr>
                <p14:cNvContentPartPr/>
                <p14:nvPr/>
              </p14:nvContentPartPr>
              <p14:xfrm>
                <a:off x="642338" y="41302"/>
                <a:ext cx="218520" cy="222120"/>
              </p14:xfrm>
            </p:contentPart>
          </mc:Choice>
          <mc:Fallback xmlns="">
            <p:pic>
              <p:nvPicPr>
                <p:cNvPr id="40" name="Freihand 39">
                  <a:extLst>
                    <a:ext uri="{FF2B5EF4-FFF2-40B4-BE49-F238E27FC236}">
                      <a16:creationId xmlns:a16="http://schemas.microsoft.com/office/drawing/2014/main" id="{C0B2DB36-A91A-7C28-C4E5-B965EEE46DC8}"/>
                    </a:ext>
                  </a:extLst>
                </p:cNvPr>
                <p:cNvPicPr/>
                <p:nvPr/>
              </p:nvPicPr>
              <p:blipFill>
                <a:blip r:embed="rId110"/>
                <a:stretch>
                  <a:fillRect/>
                </a:stretch>
              </p:blipFill>
              <p:spPr>
                <a:xfrm>
                  <a:off x="633698" y="32662"/>
                  <a:ext cx="23616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57" name="Freihand 56">
                  <a:extLst>
                    <a:ext uri="{FF2B5EF4-FFF2-40B4-BE49-F238E27FC236}">
                      <a16:creationId xmlns:a16="http://schemas.microsoft.com/office/drawing/2014/main" id="{DFC69CFD-37A0-6125-95D0-179E6A5F127A}"/>
                    </a:ext>
                  </a:extLst>
                </p14:cNvPr>
                <p14:cNvContentPartPr/>
                <p14:nvPr/>
              </p14:nvContentPartPr>
              <p14:xfrm>
                <a:off x="390338" y="79102"/>
                <a:ext cx="170280" cy="285840"/>
              </p14:xfrm>
            </p:contentPart>
          </mc:Choice>
          <mc:Fallback xmlns="">
            <p:pic>
              <p:nvPicPr>
                <p:cNvPr id="57" name="Freihand 56">
                  <a:extLst>
                    <a:ext uri="{FF2B5EF4-FFF2-40B4-BE49-F238E27FC236}">
                      <a16:creationId xmlns:a16="http://schemas.microsoft.com/office/drawing/2014/main" id="{DFC69CFD-37A0-6125-95D0-179E6A5F127A}"/>
                    </a:ext>
                  </a:extLst>
                </p:cNvPr>
                <p:cNvPicPr/>
                <p:nvPr/>
              </p:nvPicPr>
              <p:blipFill>
                <a:blip r:embed="rId112"/>
                <a:stretch>
                  <a:fillRect/>
                </a:stretch>
              </p:blipFill>
              <p:spPr>
                <a:xfrm>
                  <a:off x="381698" y="70102"/>
                  <a:ext cx="187920" cy="30348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63" name="Freihand 62">
                  <a:extLst>
                    <a:ext uri="{FF2B5EF4-FFF2-40B4-BE49-F238E27FC236}">
                      <a16:creationId xmlns:a16="http://schemas.microsoft.com/office/drawing/2014/main" id="{6C61CAC6-EA7A-A7C8-42E1-FF70CB00A7B3}"/>
                    </a:ext>
                  </a:extLst>
                </p14:cNvPr>
                <p14:cNvContentPartPr/>
                <p14:nvPr/>
              </p14:nvContentPartPr>
              <p14:xfrm>
                <a:off x="2263778" y="949942"/>
                <a:ext cx="213120" cy="164160"/>
              </p14:xfrm>
            </p:contentPart>
          </mc:Choice>
          <mc:Fallback xmlns="">
            <p:pic>
              <p:nvPicPr>
                <p:cNvPr id="63" name="Freihand 62">
                  <a:extLst>
                    <a:ext uri="{FF2B5EF4-FFF2-40B4-BE49-F238E27FC236}">
                      <a16:creationId xmlns:a16="http://schemas.microsoft.com/office/drawing/2014/main" id="{6C61CAC6-EA7A-A7C8-42E1-FF70CB00A7B3}"/>
                    </a:ext>
                  </a:extLst>
                </p:cNvPr>
                <p:cNvPicPr/>
                <p:nvPr/>
              </p:nvPicPr>
              <p:blipFill>
                <a:blip r:embed="rId114"/>
                <a:stretch>
                  <a:fillRect/>
                </a:stretch>
              </p:blipFill>
              <p:spPr>
                <a:xfrm>
                  <a:off x="2255138" y="940942"/>
                  <a:ext cx="230760" cy="1818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48128" name="Freihand 48127">
                  <a:extLst>
                    <a:ext uri="{FF2B5EF4-FFF2-40B4-BE49-F238E27FC236}">
                      <a16:creationId xmlns:a16="http://schemas.microsoft.com/office/drawing/2014/main" id="{CAB27520-16BE-4082-BE80-2F39F74C95D7}"/>
                    </a:ext>
                  </a:extLst>
                </p14:cNvPr>
                <p14:cNvContentPartPr/>
                <p14:nvPr/>
              </p14:nvContentPartPr>
              <p14:xfrm>
                <a:off x="935738" y="223462"/>
                <a:ext cx="1013760" cy="602280"/>
              </p14:xfrm>
            </p:contentPart>
          </mc:Choice>
          <mc:Fallback xmlns="">
            <p:pic>
              <p:nvPicPr>
                <p:cNvPr id="48128" name="Freihand 48127">
                  <a:extLst>
                    <a:ext uri="{FF2B5EF4-FFF2-40B4-BE49-F238E27FC236}">
                      <a16:creationId xmlns:a16="http://schemas.microsoft.com/office/drawing/2014/main" id="{CAB27520-16BE-4082-BE80-2F39F74C95D7}"/>
                    </a:ext>
                  </a:extLst>
                </p:cNvPr>
                <p:cNvPicPr/>
                <p:nvPr/>
              </p:nvPicPr>
              <p:blipFill>
                <a:blip r:embed="rId116"/>
                <a:stretch>
                  <a:fillRect/>
                </a:stretch>
              </p:blipFill>
              <p:spPr>
                <a:xfrm>
                  <a:off x="927098" y="214822"/>
                  <a:ext cx="1031400" cy="61992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48129" name="Freihand 48128">
                  <a:extLst>
                    <a:ext uri="{FF2B5EF4-FFF2-40B4-BE49-F238E27FC236}">
                      <a16:creationId xmlns:a16="http://schemas.microsoft.com/office/drawing/2014/main" id="{621A4F9C-6628-A6A0-522D-B9A1065C207B}"/>
                    </a:ext>
                  </a:extLst>
                </p14:cNvPr>
                <p14:cNvContentPartPr/>
                <p14:nvPr/>
              </p14:nvContentPartPr>
              <p14:xfrm>
                <a:off x="1161098" y="206542"/>
                <a:ext cx="710280" cy="590760"/>
              </p14:xfrm>
            </p:contentPart>
          </mc:Choice>
          <mc:Fallback xmlns="">
            <p:pic>
              <p:nvPicPr>
                <p:cNvPr id="48129" name="Freihand 48128">
                  <a:extLst>
                    <a:ext uri="{FF2B5EF4-FFF2-40B4-BE49-F238E27FC236}">
                      <a16:creationId xmlns:a16="http://schemas.microsoft.com/office/drawing/2014/main" id="{621A4F9C-6628-A6A0-522D-B9A1065C207B}"/>
                    </a:ext>
                  </a:extLst>
                </p:cNvPr>
                <p:cNvPicPr/>
                <p:nvPr/>
              </p:nvPicPr>
              <p:blipFill>
                <a:blip r:embed="rId118"/>
                <a:stretch>
                  <a:fillRect/>
                </a:stretch>
              </p:blipFill>
              <p:spPr>
                <a:xfrm>
                  <a:off x="1152458" y="197542"/>
                  <a:ext cx="727920" cy="60840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48133" name="Freihand 48132">
                  <a:extLst>
                    <a:ext uri="{FF2B5EF4-FFF2-40B4-BE49-F238E27FC236}">
                      <a16:creationId xmlns:a16="http://schemas.microsoft.com/office/drawing/2014/main" id="{C556BBA0-E2E9-A407-1B1C-424B85162A3A}"/>
                    </a:ext>
                  </a:extLst>
                </p14:cNvPr>
                <p14:cNvContentPartPr/>
                <p14:nvPr/>
              </p14:nvContentPartPr>
              <p14:xfrm>
                <a:off x="2094578" y="120142"/>
                <a:ext cx="140760" cy="204120"/>
              </p14:xfrm>
            </p:contentPart>
          </mc:Choice>
          <mc:Fallback xmlns="">
            <p:pic>
              <p:nvPicPr>
                <p:cNvPr id="48133" name="Freihand 48132">
                  <a:extLst>
                    <a:ext uri="{FF2B5EF4-FFF2-40B4-BE49-F238E27FC236}">
                      <a16:creationId xmlns:a16="http://schemas.microsoft.com/office/drawing/2014/main" id="{C556BBA0-E2E9-A407-1B1C-424B85162A3A}"/>
                    </a:ext>
                  </a:extLst>
                </p:cNvPr>
                <p:cNvPicPr/>
                <p:nvPr/>
              </p:nvPicPr>
              <p:blipFill>
                <a:blip r:embed="rId120"/>
                <a:stretch>
                  <a:fillRect/>
                </a:stretch>
              </p:blipFill>
              <p:spPr>
                <a:xfrm>
                  <a:off x="2085938" y="111502"/>
                  <a:ext cx="15840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48134" name="Freihand 48133">
                  <a:extLst>
                    <a:ext uri="{FF2B5EF4-FFF2-40B4-BE49-F238E27FC236}">
                      <a16:creationId xmlns:a16="http://schemas.microsoft.com/office/drawing/2014/main" id="{27EB756E-10E1-20B8-A8D1-C3C0506116A1}"/>
                    </a:ext>
                  </a:extLst>
                </p14:cNvPr>
                <p14:cNvContentPartPr/>
                <p14:nvPr/>
              </p14:nvContentPartPr>
              <p14:xfrm>
                <a:off x="2168378" y="128062"/>
                <a:ext cx="102240" cy="175320"/>
              </p14:xfrm>
            </p:contentPart>
          </mc:Choice>
          <mc:Fallback xmlns="">
            <p:pic>
              <p:nvPicPr>
                <p:cNvPr id="48134" name="Freihand 48133">
                  <a:extLst>
                    <a:ext uri="{FF2B5EF4-FFF2-40B4-BE49-F238E27FC236}">
                      <a16:creationId xmlns:a16="http://schemas.microsoft.com/office/drawing/2014/main" id="{27EB756E-10E1-20B8-A8D1-C3C0506116A1}"/>
                    </a:ext>
                  </a:extLst>
                </p:cNvPr>
                <p:cNvPicPr/>
                <p:nvPr/>
              </p:nvPicPr>
              <p:blipFill>
                <a:blip r:embed="rId122"/>
                <a:stretch>
                  <a:fillRect/>
                </a:stretch>
              </p:blipFill>
              <p:spPr>
                <a:xfrm>
                  <a:off x="2159378" y="119062"/>
                  <a:ext cx="11988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48135" name="Freihand 48134">
                  <a:extLst>
                    <a:ext uri="{FF2B5EF4-FFF2-40B4-BE49-F238E27FC236}">
                      <a16:creationId xmlns:a16="http://schemas.microsoft.com/office/drawing/2014/main" id="{15B5E709-0B02-3294-51B3-7C01F87DA9E5}"/>
                    </a:ext>
                  </a:extLst>
                </p14:cNvPr>
                <p14:cNvContentPartPr/>
                <p14:nvPr/>
              </p14:nvContentPartPr>
              <p14:xfrm>
                <a:off x="2045258" y="679222"/>
                <a:ext cx="18360" cy="151560"/>
              </p14:xfrm>
            </p:contentPart>
          </mc:Choice>
          <mc:Fallback xmlns="">
            <p:pic>
              <p:nvPicPr>
                <p:cNvPr id="48135" name="Freihand 48134">
                  <a:extLst>
                    <a:ext uri="{FF2B5EF4-FFF2-40B4-BE49-F238E27FC236}">
                      <a16:creationId xmlns:a16="http://schemas.microsoft.com/office/drawing/2014/main" id="{15B5E709-0B02-3294-51B3-7C01F87DA9E5}"/>
                    </a:ext>
                  </a:extLst>
                </p:cNvPr>
                <p:cNvPicPr/>
                <p:nvPr/>
              </p:nvPicPr>
              <p:blipFill>
                <a:blip r:embed="rId124"/>
                <a:stretch>
                  <a:fillRect/>
                </a:stretch>
              </p:blipFill>
              <p:spPr>
                <a:xfrm>
                  <a:off x="2036258" y="670222"/>
                  <a:ext cx="360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48136" name="Freihand 48135">
                  <a:extLst>
                    <a:ext uri="{FF2B5EF4-FFF2-40B4-BE49-F238E27FC236}">
                      <a16:creationId xmlns:a16="http://schemas.microsoft.com/office/drawing/2014/main" id="{73514BA8-204C-9748-EBB0-A2F964C09E72}"/>
                    </a:ext>
                  </a:extLst>
                </p14:cNvPr>
                <p14:cNvContentPartPr/>
                <p14:nvPr/>
              </p14:nvContentPartPr>
              <p14:xfrm>
                <a:off x="2058578" y="621622"/>
                <a:ext cx="127440" cy="194400"/>
              </p14:xfrm>
            </p:contentPart>
          </mc:Choice>
          <mc:Fallback xmlns="">
            <p:pic>
              <p:nvPicPr>
                <p:cNvPr id="48136" name="Freihand 48135">
                  <a:extLst>
                    <a:ext uri="{FF2B5EF4-FFF2-40B4-BE49-F238E27FC236}">
                      <a16:creationId xmlns:a16="http://schemas.microsoft.com/office/drawing/2014/main" id="{73514BA8-204C-9748-EBB0-A2F964C09E72}"/>
                    </a:ext>
                  </a:extLst>
                </p:cNvPr>
                <p:cNvPicPr/>
                <p:nvPr/>
              </p:nvPicPr>
              <p:blipFill>
                <a:blip r:embed="rId126"/>
                <a:stretch>
                  <a:fillRect/>
                </a:stretch>
              </p:blipFill>
              <p:spPr>
                <a:xfrm>
                  <a:off x="2049578" y="612982"/>
                  <a:ext cx="14508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48138" name="Freihand 48137">
                  <a:extLst>
                    <a:ext uri="{FF2B5EF4-FFF2-40B4-BE49-F238E27FC236}">
                      <a16:creationId xmlns:a16="http://schemas.microsoft.com/office/drawing/2014/main" id="{82099E6D-8058-B9D9-04EF-C2C8F9CAE9D6}"/>
                    </a:ext>
                  </a:extLst>
                </p14:cNvPr>
                <p14:cNvContentPartPr/>
                <p14:nvPr/>
              </p14:nvContentPartPr>
              <p14:xfrm>
                <a:off x="687698" y="515062"/>
                <a:ext cx="185040" cy="4320"/>
              </p14:xfrm>
            </p:contentPart>
          </mc:Choice>
          <mc:Fallback xmlns="">
            <p:pic>
              <p:nvPicPr>
                <p:cNvPr id="48138" name="Freihand 48137">
                  <a:extLst>
                    <a:ext uri="{FF2B5EF4-FFF2-40B4-BE49-F238E27FC236}">
                      <a16:creationId xmlns:a16="http://schemas.microsoft.com/office/drawing/2014/main" id="{82099E6D-8058-B9D9-04EF-C2C8F9CAE9D6}"/>
                    </a:ext>
                  </a:extLst>
                </p:cNvPr>
                <p:cNvPicPr/>
                <p:nvPr/>
              </p:nvPicPr>
              <p:blipFill>
                <a:blip r:embed="rId128"/>
                <a:stretch>
                  <a:fillRect/>
                </a:stretch>
              </p:blipFill>
              <p:spPr>
                <a:xfrm>
                  <a:off x="678698" y="506062"/>
                  <a:ext cx="20268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48139" name="Freihand 48138">
                  <a:extLst>
                    <a:ext uri="{FF2B5EF4-FFF2-40B4-BE49-F238E27FC236}">
                      <a16:creationId xmlns:a16="http://schemas.microsoft.com/office/drawing/2014/main" id="{A69F6A3C-53AB-B5DE-F32A-1DA6357CAFAF}"/>
                    </a:ext>
                  </a:extLst>
                </p14:cNvPr>
                <p14:cNvContentPartPr/>
                <p14:nvPr/>
              </p14:nvContentPartPr>
              <p14:xfrm>
                <a:off x="1115378" y="517222"/>
                <a:ext cx="301320" cy="41760"/>
              </p14:xfrm>
            </p:contentPart>
          </mc:Choice>
          <mc:Fallback xmlns="">
            <p:pic>
              <p:nvPicPr>
                <p:cNvPr id="48139" name="Freihand 48138">
                  <a:extLst>
                    <a:ext uri="{FF2B5EF4-FFF2-40B4-BE49-F238E27FC236}">
                      <a16:creationId xmlns:a16="http://schemas.microsoft.com/office/drawing/2014/main" id="{A69F6A3C-53AB-B5DE-F32A-1DA6357CAFAF}"/>
                    </a:ext>
                  </a:extLst>
                </p:cNvPr>
                <p:cNvPicPr/>
                <p:nvPr/>
              </p:nvPicPr>
              <p:blipFill>
                <a:blip r:embed="rId130"/>
                <a:stretch>
                  <a:fillRect/>
                </a:stretch>
              </p:blipFill>
              <p:spPr>
                <a:xfrm>
                  <a:off x="1106378" y="508222"/>
                  <a:ext cx="31896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48140" name="Freihand 48139">
                  <a:extLst>
                    <a:ext uri="{FF2B5EF4-FFF2-40B4-BE49-F238E27FC236}">
                      <a16:creationId xmlns:a16="http://schemas.microsoft.com/office/drawing/2014/main" id="{16F1F70F-4676-B424-E22F-500A24BD2635}"/>
                    </a:ext>
                  </a:extLst>
                </p14:cNvPr>
                <p14:cNvContentPartPr/>
                <p14:nvPr/>
              </p14:nvContentPartPr>
              <p14:xfrm>
                <a:off x="1413818" y="571582"/>
                <a:ext cx="56520" cy="412920"/>
              </p14:xfrm>
            </p:contentPart>
          </mc:Choice>
          <mc:Fallback xmlns="">
            <p:pic>
              <p:nvPicPr>
                <p:cNvPr id="48140" name="Freihand 48139">
                  <a:extLst>
                    <a:ext uri="{FF2B5EF4-FFF2-40B4-BE49-F238E27FC236}">
                      <a16:creationId xmlns:a16="http://schemas.microsoft.com/office/drawing/2014/main" id="{16F1F70F-4676-B424-E22F-500A24BD2635}"/>
                    </a:ext>
                  </a:extLst>
                </p:cNvPr>
                <p:cNvPicPr/>
                <p:nvPr/>
              </p:nvPicPr>
              <p:blipFill>
                <a:blip r:embed="rId132"/>
                <a:stretch>
                  <a:fillRect/>
                </a:stretch>
              </p:blipFill>
              <p:spPr>
                <a:xfrm>
                  <a:off x="1404818" y="562942"/>
                  <a:ext cx="74160" cy="430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3">
            <p14:nvContentPartPr>
              <p14:cNvPr id="48142" name="Freihand 48141">
                <a:extLst>
                  <a:ext uri="{FF2B5EF4-FFF2-40B4-BE49-F238E27FC236}">
                    <a16:creationId xmlns:a16="http://schemas.microsoft.com/office/drawing/2014/main" id="{9EFA9145-E7BD-FEBD-4FBB-5838AAA06E07}"/>
                  </a:ext>
                </a:extLst>
              </p14:cNvPr>
              <p14:cNvContentPartPr/>
              <p14:nvPr/>
            </p14:nvContentPartPr>
            <p14:xfrm>
              <a:off x="9297098" y="104302"/>
              <a:ext cx="2476080" cy="861840"/>
            </p14:xfrm>
          </p:contentPart>
        </mc:Choice>
        <mc:Fallback xmlns="">
          <p:pic>
            <p:nvPicPr>
              <p:cNvPr id="48142" name="Freihand 48141">
                <a:extLst>
                  <a:ext uri="{FF2B5EF4-FFF2-40B4-BE49-F238E27FC236}">
                    <a16:creationId xmlns:a16="http://schemas.microsoft.com/office/drawing/2014/main" id="{9EFA9145-E7BD-FEBD-4FBB-5838AAA06E07}"/>
                  </a:ext>
                </a:extLst>
              </p:cNvPr>
              <p:cNvPicPr/>
              <p:nvPr/>
            </p:nvPicPr>
            <p:blipFill>
              <a:blip r:embed="rId134"/>
              <a:stretch>
                <a:fillRect/>
              </a:stretch>
            </p:blipFill>
            <p:spPr>
              <a:xfrm>
                <a:off x="9288458" y="95302"/>
                <a:ext cx="2493720" cy="87948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48143" name="Freihand 48142">
                <a:extLst>
                  <a:ext uri="{FF2B5EF4-FFF2-40B4-BE49-F238E27FC236}">
                    <a16:creationId xmlns:a16="http://schemas.microsoft.com/office/drawing/2014/main" id="{4576A719-D70A-1621-72CB-EA72B7FB9F32}"/>
                  </a:ext>
                </a:extLst>
              </p14:cNvPr>
              <p14:cNvContentPartPr/>
              <p14:nvPr/>
            </p14:nvContentPartPr>
            <p14:xfrm>
              <a:off x="78218" y="2036422"/>
              <a:ext cx="3547080" cy="777240"/>
            </p14:xfrm>
          </p:contentPart>
        </mc:Choice>
        <mc:Fallback xmlns="">
          <p:pic>
            <p:nvPicPr>
              <p:cNvPr id="48143" name="Freihand 48142">
                <a:extLst>
                  <a:ext uri="{FF2B5EF4-FFF2-40B4-BE49-F238E27FC236}">
                    <a16:creationId xmlns:a16="http://schemas.microsoft.com/office/drawing/2014/main" id="{4576A719-D70A-1621-72CB-EA72B7FB9F32}"/>
                  </a:ext>
                </a:extLst>
              </p:cNvPr>
              <p:cNvPicPr/>
              <p:nvPr/>
            </p:nvPicPr>
            <p:blipFill>
              <a:blip r:embed="rId136"/>
              <a:stretch>
                <a:fillRect/>
              </a:stretch>
            </p:blipFill>
            <p:spPr>
              <a:xfrm>
                <a:off x="69218" y="2027422"/>
                <a:ext cx="3564720" cy="7948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48144" name="Freihand 48143">
                <a:extLst>
                  <a:ext uri="{FF2B5EF4-FFF2-40B4-BE49-F238E27FC236}">
                    <a16:creationId xmlns:a16="http://schemas.microsoft.com/office/drawing/2014/main" id="{AE0AE600-5DC7-833F-3EDC-E6458989448F}"/>
                  </a:ext>
                </a:extLst>
              </p14:cNvPr>
              <p14:cNvContentPartPr/>
              <p14:nvPr/>
            </p14:nvContentPartPr>
            <p14:xfrm>
              <a:off x="-114742" y="3211822"/>
              <a:ext cx="3222000" cy="641520"/>
            </p14:xfrm>
          </p:contentPart>
        </mc:Choice>
        <mc:Fallback xmlns="">
          <p:pic>
            <p:nvPicPr>
              <p:cNvPr id="48144" name="Freihand 48143">
                <a:extLst>
                  <a:ext uri="{FF2B5EF4-FFF2-40B4-BE49-F238E27FC236}">
                    <a16:creationId xmlns:a16="http://schemas.microsoft.com/office/drawing/2014/main" id="{AE0AE600-5DC7-833F-3EDC-E6458989448F}"/>
                  </a:ext>
                </a:extLst>
              </p:cNvPr>
              <p:cNvPicPr/>
              <p:nvPr/>
            </p:nvPicPr>
            <p:blipFill>
              <a:blip r:embed="rId138"/>
              <a:stretch>
                <a:fillRect/>
              </a:stretch>
            </p:blipFill>
            <p:spPr>
              <a:xfrm>
                <a:off x="-123742" y="3203182"/>
                <a:ext cx="3239640" cy="6591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48145" name="Freihand 48144">
                <a:extLst>
                  <a:ext uri="{FF2B5EF4-FFF2-40B4-BE49-F238E27FC236}">
                    <a16:creationId xmlns:a16="http://schemas.microsoft.com/office/drawing/2014/main" id="{5B5B5912-A016-7248-F467-264E765D0F97}"/>
                  </a:ext>
                </a:extLst>
              </p14:cNvPr>
              <p14:cNvContentPartPr/>
              <p14:nvPr/>
            </p14:nvContentPartPr>
            <p14:xfrm>
              <a:off x="2723204" y="4901302"/>
              <a:ext cx="3312000" cy="1053720"/>
            </p14:xfrm>
          </p:contentPart>
        </mc:Choice>
        <mc:Fallback xmlns="">
          <p:pic>
            <p:nvPicPr>
              <p:cNvPr id="48145" name="Freihand 48144">
                <a:extLst>
                  <a:ext uri="{FF2B5EF4-FFF2-40B4-BE49-F238E27FC236}">
                    <a16:creationId xmlns:a16="http://schemas.microsoft.com/office/drawing/2014/main" id="{5B5B5912-A016-7248-F467-264E765D0F97}"/>
                  </a:ext>
                </a:extLst>
              </p:cNvPr>
              <p:cNvPicPr/>
              <p:nvPr/>
            </p:nvPicPr>
            <p:blipFill>
              <a:blip r:embed="rId140"/>
              <a:stretch>
                <a:fillRect/>
              </a:stretch>
            </p:blipFill>
            <p:spPr>
              <a:xfrm>
                <a:off x="2714564" y="4892302"/>
                <a:ext cx="3329640" cy="1071360"/>
              </a:xfrm>
              <a:prstGeom prst="rect">
                <a:avLst/>
              </a:prstGeom>
            </p:spPr>
          </p:pic>
        </mc:Fallback>
      </mc:AlternateContent>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a:t>
            </a:r>
          </a:p>
        </p:txBody>
      </p:sp>
      <p:graphicFrame>
        <p:nvGraphicFramePr>
          <p:cNvPr id="1020932" name="Group 4"/>
          <p:cNvGraphicFramePr>
            <a:graphicFrameLocks noGrp="1"/>
          </p:cNvGraphicFramePr>
          <p:nvPr/>
        </p:nvGraphicFramePr>
        <p:xfrm>
          <a:off x="367926" y="1192361"/>
          <a:ext cx="9036050" cy="3929062"/>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751779">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Handelsbilanz </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Dienstleistungsbilanz</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Erwerbs- und Ver-mögenseinkommen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Laufende Übertragungen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177283">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Verkauf eines Auto nach China</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a:ln>
                          <a:noFill/>
                        </a:ln>
                        <a:solidFill>
                          <a:srgbClr val="000000"/>
                        </a:solidFill>
                        <a:effectLst/>
                        <a:latin typeface="Arial" charset="0"/>
                      </a:endParaRP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Kauf einer Kamera aus Japan</a:t>
                      </a:r>
                    </a:p>
                  </a:txBody>
                  <a:tcPr marT="45716" marB="4571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Ausgaben auf</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Auslandsreisen,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Einnahmen und</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Ausgaben bei</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a:ln>
                            <a:noFill/>
                          </a:ln>
                          <a:solidFill>
                            <a:srgbClr val="000000"/>
                          </a:solidFill>
                          <a:effectLst/>
                          <a:latin typeface="Arial" charset="0"/>
                        </a:rPr>
                        <a:t>Bankprovisionen</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Einkünfte aus</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unselbstständiger </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Arbeit (Grenzgänger),</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Grenzüberschrei-  </a:t>
                      </a:r>
                      <a:r>
                        <a:rPr kumimoji="0" lang="de-DE" sz="1600" b="0" i="0" u="none" strike="noStrike" cap="none" normalizeH="0" baseline="0" dirty="0" err="1">
                          <a:ln>
                            <a:noFill/>
                          </a:ln>
                          <a:solidFill>
                            <a:srgbClr val="000000"/>
                          </a:solidFill>
                          <a:effectLst/>
                          <a:latin typeface="Arial" charset="0"/>
                        </a:rPr>
                        <a:t>tende</a:t>
                      </a:r>
                      <a:r>
                        <a:rPr kumimoji="0" lang="de-DE" sz="1600" b="0" i="0" u="none" strike="noStrike" cap="none" normalizeH="0" baseline="0" dirty="0">
                          <a:ln>
                            <a:noFill/>
                          </a:ln>
                          <a:solidFill>
                            <a:srgbClr val="000000"/>
                          </a:solidFill>
                          <a:effectLst/>
                          <a:latin typeface="Arial" charset="0"/>
                        </a:rPr>
                        <a:t> Zins- und Dividendenzahlungen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endParaRPr kumimoji="0" lang="de-DE" sz="1600" b="0" i="0" u="none" strike="noStrike" cap="none" normalizeH="0" baseline="0" dirty="0">
                        <a:ln>
                          <a:noFill/>
                        </a:ln>
                        <a:solidFill>
                          <a:srgbClr val="000000"/>
                        </a:solidFill>
                        <a:effectLst/>
                        <a:latin typeface="Arial" charset="0"/>
                      </a:endParaRP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Leistungen ohne Preis (z.B. Entwicklungshilfe)</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		</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Überweisungen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r>
                        <a:rPr kumimoji="0" lang="de-DE" sz="1600" b="0" i="0" u="none" strike="noStrike" cap="none" normalizeH="0" baseline="0" dirty="0">
                          <a:ln>
                            <a:noFill/>
                          </a:ln>
                          <a:solidFill>
                            <a:srgbClr val="000000"/>
                          </a:solidFill>
                          <a:effectLst/>
                          <a:latin typeface="Arial" charset="0"/>
                        </a:rPr>
                        <a:t>von Gastarbeitern</a:t>
                      </a:r>
                    </a:p>
                  </a:txBody>
                  <a:tcPr marT="45716" marB="4571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5493" name="Text Box 21"/>
          <p:cNvSpPr txBox="1">
            <a:spLocks noChangeArrowheads="1"/>
          </p:cNvSpPr>
          <p:nvPr/>
        </p:nvSpPr>
        <p:spPr bwMode="auto">
          <a:xfrm>
            <a:off x="3895352" y="679598"/>
            <a:ext cx="2111375"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Leistungsbilanz</a:t>
            </a:r>
          </a:p>
        </p:txBody>
      </p:sp>
      <p:sp>
        <p:nvSpPr>
          <p:cNvPr id="6" name="Rechteck 5">
            <a:extLst>
              <a:ext uri="{FF2B5EF4-FFF2-40B4-BE49-F238E27FC236}">
                <a16:creationId xmlns:a16="http://schemas.microsoft.com/office/drawing/2014/main" id="{F7EF791F-5545-4756-A969-AF92E9F96F61}"/>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48371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1"/>
          <p:cNvSpPr>
            <a:spLocks noChangeArrowheads="1"/>
          </p:cNvSpPr>
          <p:nvPr/>
        </p:nvSpPr>
        <p:spPr bwMode="auto">
          <a:xfrm>
            <a:off x="43926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a:t>
            </a:r>
          </a:p>
        </p:txBody>
      </p:sp>
      <p:graphicFrame>
        <p:nvGraphicFramePr>
          <p:cNvPr id="1022980" name="Group 4"/>
          <p:cNvGraphicFramePr>
            <a:graphicFrameLocks noGrp="1"/>
          </p:cNvGraphicFramePr>
          <p:nvPr/>
        </p:nvGraphicFramePr>
        <p:xfrm>
          <a:off x="487642" y="1343399"/>
          <a:ext cx="9036050" cy="3114675"/>
        </p:xfrm>
        <a:graphic>
          <a:graphicData uri="http://schemas.openxmlformats.org/drawingml/2006/table">
            <a:tbl>
              <a:tblPr/>
              <a:tblGrid>
                <a:gridCol w="2425700">
                  <a:extLst>
                    <a:ext uri="{9D8B030D-6E8A-4147-A177-3AD203B41FA5}">
                      <a16:colId xmlns:a16="http://schemas.microsoft.com/office/drawing/2014/main" val="20000"/>
                    </a:ext>
                  </a:extLst>
                </a:gridCol>
                <a:gridCol w="2203450">
                  <a:extLst>
                    <a:ext uri="{9D8B030D-6E8A-4147-A177-3AD203B41FA5}">
                      <a16:colId xmlns:a16="http://schemas.microsoft.com/office/drawing/2014/main" val="20001"/>
                    </a:ext>
                  </a:extLst>
                </a:gridCol>
                <a:gridCol w="2203450">
                  <a:extLst>
                    <a:ext uri="{9D8B030D-6E8A-4147-A177-3AD203B41FA5}">
                      <a16:colId xmlns:a16="http://schemas.microsoft.com/office/drawing/2014/main" val="20002"/>
                    </a:ext>
                  </a:extLst>
                </a:gridCol>
                <a:gridCol w="2203450">
                  <a:extLst>
                    <a:ext uri="{9D8B030D-6E8A-4147-A177-3AD203B41FA5}">
                      <a16:colId xmlns:a16="http://schemas.microsoft.com/office/drawing/2014/main" val="20003"/>
                    </a:ext>
                  </a:extLst>
                </a:gridCol>
              </a:tblGrid>
              <a:tr h="863776">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Direktinvestitionen </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Wertpapierverkehr</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Kredite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r>
                        <a:rPr kumimoji="0" lang="de-DE" sz="1600" b="0" i="0" u="none" strike="noStrike" cap="none" normalizeH="0" baseline="0">
                          <a:ln>
                            <a:noFill/>
                          </a:ln>
                          <a:solidFill>
                            <a:srgbClr val="000000"/>
                          </a:solidFill>
                          <a:effectLst/>
                          <a:latin typeface="Arial" charset="0"/>
                        </a:rPr>
                        <a:t>Devisenbilanz</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50899">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Beteiligung an aus- ländischenUnternehmen(Anteil &gt;10%)</a:t>
                      </a:r>
                    </a:p>
                  </a:txBody>
                  <a:tcPr marT="45729" marB="4572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Erwerb von Staatsanleihen</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Finanzderivate (Kreditausfallver-sicherugen, CDS)</a:t>
                      </a:r>
                    </a:p>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a:ln>
                            <a:noFill/>
                          </a:ln>
                          <a:solidFill>
                            <a:srgbClr val="000000"/>
                          </a:solidFill>
                          <a:effectLst/>
                          <a:latin typeface="Arial" charset="0"/>
                        </a:rPr>
                        <a:t> Termingeschäfte</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Internationaler Kreditverkehr zwischen Banken</a:t>
                      </a:r>
                    </a:p>
                    <a:p>
                      <a:pPr marL="0" marR="0" lvl="0" indent="0" algn="l" defTabSz="449263" rtl="0" eaLnBrk="1" fontAlgn="base" latinLnBrk="0" hangingPunct="1">
                        <a:lnSpc>
                          <a:spcPts val="2563"/>
                        </a:lnSpc>
                        <a:spcBef>
                          <a:spcPts val="675"/>
                        </a:spcBef>
                        <a:spcAft>
                          <a:spcPct val="0"/>
                        </a:spcAft>
                        <a:buClr>
                          <a:srgbClr val="000000"/>
                        </a:buClr>
                        <a:buSzPct val="100000"/>
                        <a:buFontTx/>
                        <a:buNone/>
                        <a:tabLst/>
                      </a:pPr>
                      <a:endParaRPr kumimoji="0" lang="de-DE" sz="1600" b="0" i="0" u="none" strike="noStrike" cap="none" normalizeH="0" baseline="0" dirty="0">
                        <a:ln>
                          <a:noFill/>
                        </a:ln>
                        <a:solidFill>
                          <a:srgbClr val="000000"/>
                        </a:solidFill>
                        <a:effectLst/>
                        <a:latin typeface="Arial" charset="0"/>
                      </a:endParaRP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ase" latinLnBrk="0" hangingPunct="1">
                        <a:lnSpc>
                          <a:spcPts val="2563"/>
                        </a:lnSpc>
                        <a:spcBef>
                          <a:spcPts val="675"/>
                        </a:spcBef>
                        <a:spcAft>
                          <a:spcPct val="0"/>
                        </a:spcAft>
                        <a:buClr>
                          <a:srgbClr val="000000"/>
                        </a:buClr>
                        <a:buSzPct val="100000"/>
                        <a:buFontTx/>
                        <a:buChar char="•"/>
                        <a:tabLst/>
                      </a:pPr>
                      <a:r>
                        <a:rPr kumimoji="0" lang="de-DE" sz="1600" b="0" i="0" u="none" strike="noStrike" cap="none" normalizeH="0" baseline="0" dirty="0">
                          <a:ln>
                            <a:noFill/>
                          </a:ln>
                          <a:solidFill>
                            <a:srgbClr val="000000"/>
                          </a:solidFill>
                          <a:effectLst/>
                          <a:latin typeface="Arial" charset="0"/>
                        </a:rPr>
                        <a:t> Veränderungen der Goldreserven und Währungsreserven der Zentralbank</a:t>
                      </a:r>
                    </a:p>
                  </a:txBody>
                  <a:tcPr marT="45729" marB="4572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06517" name="Text Box 21"/>
          <p:cNvSpPr txBox="1">
            <a:spLocks noChangeArrowheads="1"/>
          </p:cNvSpPr>
          <p:nvPr/>
        </p:nvSpPr>
        <p:spPr bwMode="auto">
          <a:xfrm>
            <a:off x="4049992" y="830636"/>
            <a:ext cx="182245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de-DE" sz="2400"/>
              <a:t>Kapitalbilanz</a:t>
            </a:r>
          </a:p>
        </p:txBody>
      </p:sp>
      <p:sp>
        <p:nvSpPr>
          <p:cNvPr id="6" name="Rechteck 5">
            <a:extLst>
              <a:ext uri="{FF2B5EF4-FFF2-40B4-BE49-F238E27FC236}">
                <a16:creationId xmlns:a16="http://schemas.microsoft.com/office/drawing/2014/main" id="{A0CEE2A2-3E97-4C5A-8A54-CC1CA2BA497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222712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1"/>
          <p:cNvSpPr>
            <a:spLocks noChangeArrowheads="1"/>
          </p:cNvSpPr>
          <p:nvPr/>
        </p:nvSpPr>
        <p:spPr bwMode="auto">
          <a:xfrm>
            <a:off x="4392613" y="217340"/>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de-DE" sz="2400" b="1">
                <a:solidFill>
                  <a:srgbClr val="000000"/>
                </a:solidFill>
                <a:latin typeface="Sparkasse Rg" pitchFamily="34" charset="0"/>
              </a:rPr>
              <a:t>Teilbilanzen Beispiele III</a:t>
            </a:r>
          </a:p>
        </p:txBody>
      </p:sp>
      <p:sp>
        <p:nvSpPr>
          <p:cNvPr id="107524" name="Text Box 2"/>
          <p:cNvSpPr txBox="1">
            <a:spLocks noChangeArrowheads="1"/>
          </p:cNvSpPr>
          <p:nvPr/>
        </p:nvSpPr>
        <p:spPr bwMode="auto">
          <a:xfrm>
            <a:off x="824753" y="1365546"/>
            <a:ext cx="9144000" cy="417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5000" rIns="90000" bIns="45000"/>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FontTx/>
              <a:buNone/>
            </a:pPr>
            <a:r>
              <a:rPr lang="de-DE" sz="2400" dirty="0">
                <a:solidFill>
                  <a:srgbClr val="000000"/>
                </a:solidFill>
              </a:rPr>
              <a:t>Vermögens-		Unentgeltliche Leistungen, die die Vermögensposition</a:t>
            </a:r>
          </a:p>
          <a:p>
            <a:pPr eaLnBrk="1" hangingPunct="1">
              <a:buFontTx/>
              <a:buNone/>
            </a:pPr>
            <a:r>
              <a:rPr lang="de-DE" sz="2400" dirty="0" err="1">
                <a:solidFill>
                  <a:srgbClr val="000000"/>
                </a:solidFill>
              </a:rPr>
              <a:t>übertragungen</a:t>
            </a:r>
            <a:r>
              <a:rPr lang="de-DE" sz="2400" dirty="0">
                <a:solidFill>
                  <a:srgbClr val="000000"/>
                </a:solidFill>
              </a:rPr>
              <a:t>:	eines Landes betreffen. 								</a:t>
            </a:r>
          </a:p>
          <a:p>
            <a:pPr eaLnBrk="1" hangingPunct="1">
              <a:buFontTx/>
              <a:buNone/>
            </a:pPr>
            <a:r>
              <a:rPr lang="de-DE" sz="2400" dirty="0">
                <a:solidFill>
                  <a:srgbClr val="000000"/>
                </a:solidFill>
              </a:rPr>
              <a:t>							z. B. Erbschaften, Schuldenerlass</a:t>
            </a:r>
          </a:p>
          <a:p>
            <a:pPr eaLnBrk="1" hangingPunct="1">
              <a:buFontTx/>
              <a:buNone/>
            </a:pPr>
            <a:endParaRPr lang="de-DE" sz="2400" dirty="0">
              <a:solidFill>
                <a:srgbClr val="000000"/>
              </a:solidFill>
            </a:endParaRPr>
          </a:p>
          <a:p>
            <a:pPr eaLnBrk="1" hangingPunct="1">
              <a:buFontTx/>
              <a:buNone/>
            </a:pPr>
            <a:endParaRPr lang="de-DE" sz="2400" dirty="0">
              <a:solidFill>
                <a:srgbClr val="000000"/>
              </a:solidFill>
            </a:endParaRPr>
          </a:p>
          <a:p>
            <a:pPr eaLnBrk="1" hangingPunct="1">
              <a:buFontTx/>
              <a:buNone/>
            </a:pPr>
            <a:r>
              <a:rPr lang="de-DE" sz="2400" dirty="0">
                <a:solidFill>
                  <a:srgbClr val="000000"/>
                </a:solidFill>
              </a:rPr>
              <a:t>Restposten:		Nicht erfasste oder nicht meldepflichtige Transaktion </a:t>
            </a:r>
          </a:p>
          <a:p>
            <a:pPr eaLnBrk="1" hangingPunct="1">
              <a:buFontTx/>
              <a:buNone/>
            </a:pPr>
            <a:r>
              <a:rPr lang="de-DE" sz="2400" dirty="0">
                <a:solidFill>
                  <a:srgbClr val="000000"/>
                </a:solidFill>
              </a:rPr>
              <a:t>							sowie Messfehler </a:t>
            </a:r>
          </a:p>
          <a:p>
            <a:pPr eaLnBrk="1" hangingPunct="1">
              <a:buFontTx/>
              <a:buNone/>
            </a:pPr>
            <a:r>
              <a:rPr lang="de-DE" sz="2400" dirty="0">
                <a:solidFill>
                  <a:srgbClr val="000000"/>
                </a:solidFill>
              </a:rPr>
              <a:t>						</a:t>
            </a:r>
            <a:r>
              <a:rPr lang="de-DE" sz="2400" dirty="0">
                <a:solidFill>
                  <a:srgbClr val="000000"/>
                </a:solidFill>
                <a:cs typeface="Times New Roman" pitchFamily="18" charset="0"/>
              </a:rPr>
              <a:t>→</a:t>
            </a:r>
            <a:r>
              <a:rPr lang="de-DE" sz="2400" dirty="0">
                <a:solidFill>
                  <a:srgbClr val="000000"/>
                </a:solidFill>
              </a:rPr>
              <a:t>	buchhalterischer Posten zum Ausgleich von</a:t>
            </a:r>
          </a:p>
          <a:p>
            <a:pPr eaLnBrk="1" hangingPunct="1">
              <a:buFontTx/>
              <a:buNone/>
            </a:pPr>
            <a:r>
              <a:rPr lang="de-DE" sz="2400" dirty="0">
                <a:solidFill>
                  <a:srgbClr val="000000"/>
                </a:solidFill>
              </a:rPr>
              <a:t>							Soll und Haben</a:t>
            </a:r>
          </a:p>
          <a:p>
            <a:pPr eaLnBrk="1" hangingPunct="1">
              <a:buFontTx/>
              <a:buNone/>
            </a:pPr>
            <a:r>
              <a:rPr lang="de-DE" sz="2400" dirty="0">
                <a:solidFill>
                  <a:srgbClr val="000000"/>
                </a:solidFill>
              </a:rPr>
              <a:t>								 </a:t>
            </a:r>
          </a:p>
        </p:txBody>
      </p:sp>
      <p:sp>
        <p:nvSpPr>
          <p:cNvPr id="5" name="Rechteck 4">
            <a:extLst>
              <a:ext uri="{FF2B5EF4-FFF2-40B4-BE49-F238E27FC236}">
                <a16:creationId xmlns:a16="http://schemas.microsoft.com/office/drawing/2014/main" id="{2B5E4D1E-7453-46A2-A240-7EDC29C44FC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012198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Weitere kodifizierte wirtschaftspolitische Ziele</a:t>
            </a:r>
          </a:p>
        </p:txBody>
      </p:sp>
      <p:sp>
        <p:nvSpPr>
          <p:cNvPr id="7" name="Text Box 3"/>
          <p:cNvSpPr txBox="1">
            <a:spLocks noChangeArrowheads="1"/>
          </p:cNvSpPr>
          <p:nvPr/>
        </p:nvSpPr>
        <p:spPr bwMode="auto">
          <a:xfrm>
            <a:off x="0" y="1958341"/>
            <a:ext cx="12192000" cy="204012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457200" indent="-457200" eaLnBrk="1" hangingPunct="1">
              <a:buClrTx/>
              <a:buFont typeface="Arial" panose="020B0604020202020204" pitchFamily="34" charset="0"/>
              <a:buChar char="•"/>
            </a:pPr>
            <a:r>
              <a:rPr lang="de-DE" altLang="de-DE" sz="2540" dirty="0">
                <a:solidFill>
                  <a:srgbClr val="000000"/>
                </a:solidFill>
              </a:rPr>
              <a:t>Verteilungsziel:			Gleichartige Lebensverhältnisse (Art. 72 Satz 2 GG)</a:t>
            </a:r>
          </a:p>
          <a:p>
            <a:pPr eaLnBrk="1" hangingPunct="1">
              <a:buClrTx/>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Umweltschutz:			Erhalt der natürlichen Lebensgrundlagen (Art. 20a GG)</a:t>
            </a:r>
          </a:p>
          <a:p>
            <a:pPr marL="457200" indent="-457200" eaLnBrk="1" hangingPunct="1">
              <a:buClrTx/>
              <a:buFont typeface="Arial" panose="020B0604020202020204" pitchFamily="34" charset="0"/>
              <a:buChar char="•"/>
            </a:pPr>
            <a:endParaRPr lang="de-DE" altLang="de-DE" sz="2540" dirty="0">
              <a:solidFill>
                <a:srgbClr val="000000"/>
              </a:solidFill>
            </a:endParaRPr>
          </a:p>
          <a:p>
            <a:pPr marL="457200" indent="-457200" eaLnBrk="1" hangingPunct="1">
              <a:buClrTx/>
              <a:buFont typeface="Arial" panose="020B0604020202020204" pitchFamily="34" charset="0"/>
              <a:buChar char="•"/>
            </a:pPr>
            <a:r>
              <a:rPr lang="de-DE" altLang="de-DE" sz="2540" dirty="0">
                <a:solidFill>
                  <a:srgbClr val="000000"/>
                </a:solidFill>
              </a:rPr>
              <a:t>Konsolidierungsziel:	Schuldenbremse (Art. 109 Satz 3 GG)</a:t>
            </a:r>
          </a:p>
        </p:txBody>
      </p:sp>
      <p:sp>
        <p:nvSpPr>
          <p:cNvPr id="5" name="Rechteck 4">
            <a:extLst>
              <a:ext uri="{FF2B5EF4-FFF2-40B4-BE49-F238E27FC236}">
                <a16:creationId xmlns:a16="http://schemas.microsoft.com/office/drawing/2014/main" id="{5F877DE5-4533-4413-853C-FE51D45EA8F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0545282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r>
              <a:rPr lang="de-DE" sz="3266" dirty="0"/>
              <a:t>Verteilungsziel</a:t>
            </a:r>
          </a:p>
        </p:txBody>
      </p:sp>
      <p:sp>
        <p:nvSpPr>
          <p:cNvPr id="7" name="Text Box 3"/>
          <p:cNvSpPr txBox="1">
            <a:spLocks noChangeArrowheads="1"/>
          </p:cNvSpPr>
          <p:nvPr/>
        </p:nvSpPr>
        <p:spPr bwMode="auto">
          <a:xfrm>
            <a:off x="401279" y="1127088"/>
            <a:ext cx="9653873"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72 Satz 2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(2) Auf den Gebieten des Artikels 74 Abs. 1 Nr. 4, 7, 11, 13, 15, 19a, 20, 22, 25 und 26 hat der Bund das Gesetzgebungsrecht, wenn und soweit die Herstellung gleichwertiger Lebensverhältnisse im Bundesgebiet oder die Wahrung der Rechts- oder Wirtschaftseinheit im gesamtstaatlichen Interesse eine bundesgesetzliche Regelung erforderlich macht.</a:t>
            </a:r>
          </a:p>
        </p:txBody>
      </p:sp>
      <p:sp>
        <p:nvSpPr>
          <p:cNvPr id="4" name="Rechteck 3"/>
          <p:cNvSpPr/>
          <p:nvPr/>
        </p:nvSpPr>
        <p:spPr>
          <a:xfrm>
            <a:off x="1714500" y="4691121"/>
            <a:ext cx="8229600" cy="523220"/>
          </a:xfrm>
          <a:prstGeom prst="rect">
            <a:avLst/>
          </a:prstGeom>
        </p:spPr>
        <p:txBody>
          <a:bodyPr wrap="square">
            <a:spAutoFit/>
          </a:bodyPr>
          <a:lstStyle/>
          <a:p>
            <a:r>
              <a:rPr lang="de-DE" sz="1400" dirty="0"/>
              <a:t>Was genau darunter zu verstehen ist, bzw. wie dies umgesetzt werden soll, ist immer wieder eine der großen Kontroversen in der Wirtschaftspolitik</a:t>
            </a:r>
          </a:p>
        </p:txBody>
      </p:sp>
      <p:sp>
        <p:nvSpPr>
          <p:cNvPr id="5" name="Rechteck 4">
            <a:extLst>
              <a:ext uri="{FF2B5EF4-FFF2-40B4-BE49-F238E27FC236}">
                <a16:creationId xmlns:a16="http://schemas.microsoft.com/office/drawing/2014/main" id="{958F0681-487F-4E24-8AB6-CF9E3FA8C55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1312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7" y="104181"/>
            <a:ext cx="8190503" cy="744941"/>
          </a:xfrm>
          <a:prstGeom prst="rect">
            <a:avLst/>
          </a:prstGeom>
          <a:noFill/>
          <a:ln>
            <a:noFill/>
          </a:ln>
        </p:spPr>
        <p:txBody>
          <a:bodyPr lIns="81646" tIns="40823" rIns="81646" bIns="40823" anchor="ctr" anchorCtr="1"/>
          <a:lstStyle/>
          <a:p>
            <a:r>
              <a:rPr lang="de-DE" sz="3266" dirty="0"/>
              <a:t>Umweltschutz</a:t>
            </a:r>
          </a:p>
        </p:txBody>
      </p:sp>
      <p:sp>
        <p:nvSpPr>
          <p:cNvPr id="7" name="Text Box 3"/>
          <p:cNvSpPr txBox="1">
            <a:spLocks noChangeArrowheads="1"/>
          </p:cNvSpPr>
          <p:nvPr/>
        </p:nvSpPr>
        <p:spPr bwMode="auto">
          <a:xfrm>
            <a:off x="1916163" y="1534594"/>
            <a:ext cx="8295271" cy="2821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540" dirty="0">
                <a:solidFill>
                  <a:srgbClr val="000000"/>
                </a:solidFill>
              </a:rPr>
              <a:t>Art. 20a GG</a:t>
            </a:r>
          </a:p>
          <a:p>
            <a:pPr eaLnBrk="1" hangingPunct="1">
              <a:buClrTx/>
            </a:pPr>
            <a:endParaRPr lang="de-DE" altLang="de-DE" sz="2540" dirty="0">
              <a:solidFill>
                <a:srgbClr val="000000"/>
              </a:solidFill>
            </a:endParaRPr>
          </a:p>
          <a:p>
            <a:pPr eaLnBrk="1" hangingPunct="1">
              <a:buClrTx/>
            </a:pPr>
            <a:r>
              <a:rPr lang="de-DE" altLang="de-DE" sz="2540" dirty="0">
                <a:solidFill>
                  <a:srgbClr val="000000"/>
                </a:solidFill>
              </a:rPr>
              <a:t>Der Staat schützt auch in Verantwortung für die künftigen Generationen die natürlichen Lebensgrundlagen und die Tiere im Rahmen der verfassungsmäßigen Ordnung durch die Gesetzgebung und nach Maßgabe von Gesetz und Recht durch die vollziehende Gewalt und die Rechtsprechung.</a:t>
            </a:r>
          </a:p>
        </p:txBody>
      </p:sp>
      <p:sp>
        <p:nvSpPr>
          <p:cNvPr id="4" name="Rechteck 3"/>
          <p:cNvSpPr/>
          <p:nvPr/>
        </p:nvSpPr>
        <p:spPr>
          <a:xfrm>
            <a:off x="1859280" y="4780331"/>
            <a:ext cx="8229600" cy="523220"/>
          </a:xfrm>
          <a:prstGeom prst="rect">
            <a:avLst/>
          </a:prstGeom>
        </p:spPr>
        <p:txBody>
          <a:bodyPr wrap="square">
            <a:spAutoFit/>
          </a:bodyPr>
          <a:lstStyle/>
          <a:p>
            <a:r>
              <a:rPr lang="de-DE" sz="1400" dirty="0"/>
              <a:t>Rund 40 Jahre ist dies nun her und wenn nicht die Corona-Krise gekommen wäre, wäre dies immer noch eines der bestimmenden Themen in der aktuellen Wirtschaftspolitik. </a:t>
            </a:r>
          </a:p>
        </p:txBody>
      </p:sp>
      <p:sp>
        <p:nvSpPr>
          <p:cNvPr id="5" name="Rechteck 4">
            <a:extLst>
              <a:ext uri="{FF2B5EF4-FFF2-40B4-BE49-F238E27FC236}">
                <a16:creationId xmlns:a16="http://schemas.microsoft.com/office/drawing/2014/main" id="{83D772EB-1667-4EBC-8AF9-32CC2B39BCE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8683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89835" y="37275"/>
            <a:ext cx="8190503" cy="464419"/>
          </a:xfrm>
          <a:prstGeom prst="rect">
            <a:avLst/>
          </a:prstGeom>
          <a:noFill/>
          <a:ln>
            <a:noFill/>
          </a:ln>
        </p:spPr>
        <p:txBody>
          <a:bodyPr lIns="81646" tIns="40823" rIns="81646" bIns="40823" anchor="ctr" anchorCtr="1"/>
          <a:lstStyle/>
          <a:p>
            <a:r>
              <a:rPr lang="de-DE" sz="2600" dirty="0"/>
              <a:t>Konsolidierungsziel</a:t>
            </a:r>
          </a:p>
        </p:txBody>
      </p:sp>
      <p:sp>
        <p:nvSpPr>
          <p:cNvPr id="7" name="Text Box 3"/>
          <p:cNvSpPr txBox="1">
            <a:spLocks noChangeArrowheads="1"/>
          </p:cNvSpPr>
          <p:nvPr/>
        </p:nvSpPr>
        <p:spPr bwMode="auto">
          <a:xfrm>
            <a:off x="0" y="374373"/>
            <a:ext cx="12192000" cy="37790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pPr>
            <a:r>
              <a:rPr lang="de-DE" altLang="de-DE" sz="2000" dirty="0">
                <a:solidFill>
                  <a:srgbClr val="000000"/>
                </a:solidFill>
              </a:rPr>
              <a:t>Art. 109 Satz 3 GG</a:t>
            </a:r>
          </a:p>
          <a:p>
            <a:pPr eaLnBrk="1" hangingPunct="1">
              <a:buClrTx/>
            </a:pPr>
            <a:endParaRPr lang="de-DE" altLang="de-DE" sz="2000" dirty="0">
              <a:solidFill>
                <a:srgbClr val="000000"/>
              </a:solidFill>
            </a:endParaRPr>
          </a:p>
          <a:p>
            <a:pPr eaLnBrk="1" hangingPunct="1">
              <a:buClrTx/>
            </a:pPr>
            <a:r>
              <a:rPr lang="de-DE" altLang="de-DE" sz="2000" dirty="0">
                <a:solidFill>
                  <a:srgbClr val="000000"/>
                </a:solidFill>
              </a:rPr>
              <a:t>3) Die </a:t>
            </a:r>
            <a:r>
              <a:rPr lang="de-DE" altLang="de-DE" sz="2000" b="1" dirty="0">
                <a:solidFill>
                  <a:srgbClr val="000000"/>
                </a:solidFill>
              </a:rPr>
              <a:t>Haushalte</a:t>
            </a:r>
            <a:r>
              <a:rPr lang="de-DE" altLang="de-DE" sz="2000" dirty="0">
                <a:solidFill>
                  <a:srgbClr val="000000"/>
                </a:solidFill>
              </a:rPr>
              <a:t> von Bund und Ländern sind grundsätzlich </a:t>
            </a:r>
            <a:r>
              <a:rPr lang="de-DE" altLang="de-DE" sz="2000" b="1" dirty="0">
                <a:solidFill>
                  <a:srgbClr val="000000"/>
                </a:solidFill>
              </a:rPr>
              <a:t>ohne Einnahmen aus Krediten auszugleichen</a:t>
            </a:r>
            <a:r>
              <a:rPr lang="de-DE" altLang="de-DE" sz="2000" dirty="0">
                <a:solidFill>
                  <a:srgbClr val="000000"/>
                </a:solidFill>
              </a:rPr>
              <a:t>. Bund und Länder können Regelungen zur im Auf- und Abschwung symmetrischen Berücksichtigung der Auswirkungen einer von der Normallage abweichenden konjunkturellen Entwicklung sowie eine Ausnahmeregelung für </a:t>
            </a:r>
            <a:r>
              <a:rPr lang="de-DE" altLang="de-DE" sz="2000" b="1" dirty="0">
                <a:solidFill>
                  <a:srgbClr val="000000"/>
                </a:solidFill>
              </a:rPr>
              <a:t>Naturkatastrophen oder außergewöhnliche Notsituationen</a:t>
            </a:r>
            <a:r>
              <a:rPr lang="de-DE" altLang="de-DE" sz="2000" dirty="0">
                <a:solidFill>
                  <a:srgbClr val="000000"/>
                </a:solidFill>
              </a:rPr>
              <a:t>, die sich der Kontrolle des Staates entziehen und die staatliche Finanzlage erheblich beeinträchtigen, vorsehen. Für die Ausnahmeregelung ist eine entsprechende Tilgungsregelung vorzusehen. Die nähere Ausgestaltung regelt für den Haushalt des Bundes Artikel 115 mit der Maßgabe, dass Satz 1 entsprochen ist, wenn die </a:t>
            </a:r>
            <a:r>
              <a:rPr lang="de-DE" altLang="de-DE" sz="2000" b="1" dirty="0">
                <a:solidFill>
                  <a:srgbClr val="000000"/>
                </a:solidFill>
              </a:rPr>
              <a:t>Einnahmen aus Krediten 0,35 vom Hundert im Verhältnis zum nominalen Bruttoinlandsprodukt nicht überschreiten</a:t>
            </a:r>
            <a:r>
              <a:rPr lang="de-DE" altLang="de-DE" sz="2000" dirty="0">
                <a:solidFill>
                  <a:srgbClr val="000000"/>
                </a:solidFill>
              </a:rPr>
              <a:t>. Die nähere Ausgestaltung für die Haushalte der Länder regeln diese im Rahmen ihrer verfassungsrechtlichen Kompetenzen mit der Maßgabe, dass Satz 1 nur dann entsprochen ist, wenn keine Einnahmen aus Krediten zugelassen werden.</a:t>
            </a:r>
          </a:p>
        </p:txBody>
      </p:sp>
      <p:sp>
        <p:nvSpPr>
          <p:cNvPr id="13" name="Rechteck 12">
            <a:extLst>
              <a:ext uri="{FF2B5EF4-FFF2-40B4-BE49-F238E27FC236}">
                <a16:creationId xmlns:a16="http://schemas.microsoft.com/office/drawing/2014/main" id="{CC6FF2B0-C9F3-48C2-BA4F-91A9377FD90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5031157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fik 23">
            <a:extLst>
              <a:ext uri="{FF2B5EF4-FFF2-40B4-BE49-F238E27FC236}">
                <a16:creationId xmlns:a16="http://schemas.microsoft.com/office/drawing/2014/main" id="{195F7306-791D-456F-BA69-0862A0167B15}"/>
              </a:ext>
            </a:extLst>
          </p:cNvPr>
          <p:cNvPicPr>
            <a:picLocks noChangeAspect="1"/>
          </p:cNvPicPr>
          <p:nvPr/>
        </p:nvPicPr>
        <p:blipFill>
          <a:blip r:embed="rId2"/>
          <a:stretch>
            <a:fillRect/>
          </a:stretch>
        </p:blipFill>
        <p:spPr>
          <a:xfrm>
            <a:off x="0" y="720000"/>
            <a:ext cx="6905021" cy="2520000"/>
          </a:xfrm>
          <a:prstGeom prst="rect">
            <a:avLst/>
          </a:prstGeom>
        </p:spPr>
      </p:pic>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Entwicklung von Defizit und Schulden</a:t>
            </a:r>
          </a:p>
        </p:txBody>
      </p:sp>
      <p:sp>
        <p:nvSpPr>
          <p:cNvPr id="5" name="Textfeld 4">
            <a:extLst>
              <a:ext uri="{FF2B5EF4-FFF2-40B4-BE49-F238E27FC236}">
                <a16:creationId xmlns:a16="http://schemas.microsoft.com/office/drawing/2014/main" id="{3A14F6E1-ABD0-460B-9542-70CC99632247}"/>
              </a:ext>
            </a:extLst>
          </p:cNvPr>
          <p:cNvSpPr txBox="1"/>
          <p:nvPr/>
        </p:nvSpPr>
        <p:spPr>
          <a:xfrm>
            <a:off x="304054" y="158617"/>
            <a:ext cx="1787711" cy="284807"/>
          </a:xfrm>
          <a:prstGeom prst="rect">
            <a:avLst/>
          </a:prstGeom>
          <a:noFill/>
        </p:spPr>
        <p:txBody>
          <a:bodyPr wrap="square" rtlCol="0">
            <a:noAutofit/>
          </a:bodyPr>
          <a:lstStyle/>
          <a:p>
            <a:r>
              <a:rPr lang="de-DE" sz="1000" dirty="0">
                <a:latin typeface="Times New Roman" panose="02020603050405020304" pitchFamily="18" charset="0"/>
                <a:cs typeface="Times New Roman" panose="02020603050405020304" pitchFamily="18" charset="0"/>
              </a:rPr>
              <a:t>Quelle: </a:t>
            </a:r>
            <a:r>
              <a:rPr lang="de-DE" sz="1000" dirty="0" err="1">
                <a:latin typeface="Times New Roman" panose="02020603050405020304" pitchFamily="18" charset="0"/>
                <a:cs typeface="Times New Roman" panose="02020603050405020304" pitchFamily="18" charset="0"/>
              </a:rPr>
              <a:t>Destatis</a:t>
            </a:r>
            <a:r>
              <a:rPr lang="de-DE" sz="1000" dirty="0">
                <a:latin typeface="Times New Roman" panose="02020603050405020304" pitchFamily="18" charset="0"/>
                <a:cs typeface="Times New Roman" panose="02020603050405020304" pitchFamily="18" charset="0"/>
              </a:rPr>
              <a:t>, Bundesbank</a:t>
            </a:r>
          </a:p>
        </p:txBody>
      </p:sp>
      <p:sp>
        <p:nvSpPr>
          <p:cNvPr id="4" name="Textfeld 3">
            <a:extLst>
              <a:ext uri="{FF2B5EF4-FFF2-40B4-BE49-F238E27FC236}">
                <a16:creationId xmlns:a16="http://schemas.microsoft.com/office/drawing/2014/main" id="{5D4C3880-B67D-4928-A137-9595E9C885D6}"/>
              </a:ext>
            </a:extLst>
          </p:cNvPr>
          <p:cNvSpPr txBox="1"/>
          <p:nvPr/>
        </p:nvSpPr>
        <p:spPr>
          <a:xfrm>
            <a:off x="48487" y="3195897"/>
            <a:ext cx="3822632" cy="400110"/>
          </a:xfrm>
          <a:prstGeom prst="rect">
            <a:avLst/>
          </a:prstGeom>
          <a:noFill/>
        </p:spPr>
        <p:txBody>
          <a:bodyPr wrap="square" rtlCol="0">
            <a:spAutoFit/>
          </a:bodyPr>
          <a:lstStyle/>
          <a:p>
            <a:r>
              <a:rPr lang="de-DE" sz="1000" dirty="0"/>
              <a:t>Defizit:	Finanzierungssaldo des Staates in Relation</a:t>
            </a:r>
          </a:p>
          <a:p>
            <a:r>
              <a:rPr lang="de-DE" sz="1000" dirty="0"/>
              <a:t>	zum Bruttoinlandsprodukt</a:t>
            </a:r>
          </a:p>
        </p:txBody>
      </p:sp>
      <p:sp>
        <p:nvSpPr>
          <p:cNvPr id="7" name="Textfeld 6">
            <a:extLst>
              <a:ext uri="{FF2B5EF4-FFF2-40B4-BE49-F238E27FC236}">
                <a16:creationId xmlns:a16="http://schemas.microsoft.com/office/drawing/2014/main" id="{300E660F-7FF5-46BD-A65E-542C9FD0A2EE}"/>
              </a:ext>
            </a:extLst>
          </p:cNvPr>
          <p:cNvSpPr txBox="1"/>
          <p:nvPr/>
        </p:nvSpPr>
        <p:spPr>
          <a:xfrm>
            <a:off x="3468536" y="3245102"/>
            <a:ext cx="3500086" cy="400110"/>
          </a:xfrm>
          <a:prstGeom prst="rect">
            <a:avLst/>
          </a:prstGeom>
          <a:noFill/>
        </p:spPr>
        <p:txBody>
          <a:bodyPr wrap="square" rtlCol="0">
            <a:spAutoFit/>
          </a:bodyPr>
          <a:lstStyle/>
          <a:p>
            <a:r>
              <a:rPr lang="de-DE" sz="1000" dirty="0" err="1"/>
              <a:t>Schuldenstandsquote</a:t>
            </a:r>
            <a:r>
              <a:rPr lang="de-DE" sz="1000" dirty="0"/>
              <a:t> : Schulden des Staates in Relation</a:t>
            </a:r>
          </a:p>
          <a:p>
            <a:r>
              <a:rPr lang="de-DE" sz="1000" dirty="0"/>
              <a:t>	                        zum Bruttoinlandsprodukt</a:t>
            </a:r>
          </a:p>
        </p:txBody>
      </p:sp>
      <p:sp>
        <p:nvSpPr>
          <p:cNvPr id="21" name="Rechteck 20">
            <a:extLst>
              <a:ext uri="{FF2B5EF4-FFF2-40B4-BE49-F238E27FC236}">
                <a16:creationId xmlns:a16="http://schemas.microsoft.com/office/drawing/2014/main" id="{B6934B8E-538E-45C6-83DC-2031505CF4A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9389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1"/>
          <p:cNvSpPr>
            <a:spLocks noChangeArrowheads="1"/>
          </p:cNvSpPr>
          <p:nvPr/>
        </p:nvSpPr>
        <p:spPr bwMode="auto">
          <a:xfrm>
            <a:off x="3990278" y="48768"/>
            <a:ext cx="6275387"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VGR </a:t>
            </a:r>
            <a:r>
              <a:rPr lang="de-DE" altLang="de-DE" sz="2400" b="1">
                <a:solidFill>
                  <a:srgbClr val="000000"/>
                </a:solidFill>
                <a:latin typeface="Sparkasse Rg" pitchFamily="34" charset="0"/>
              </a:rPr>
              <a:t>Deutschland 2021</a:t>
            </a:r>
            <a:endParaRPr lang="de-DE" altLang="de-DE" sz="2400" b="1" dirty="0">
              <a:solidFill>
                <a:srgbClr val="000000"/>
              </a:solidFill>
              <a:latin typeface="Sparkasse Rg" pitchFamily="34" charset="0"/>
            </a:endParaRPr>
          </a:p>
        </p:txBody>
      </p:sp>
      <p:sp>
        <p:nvSpPr>
          <p:cNvPr id="5" name="Rechteck 4">
            <a:extLst>
              <a:ext uri="{FF2B5EF4-FFF2-40B4-BE49-F238E27FC236}">
                <a16:creationId xmlns:a16="http://schemas.microsoft.com/office/drawing/2014/main" id="{CE0AAC95-B01C-4615-9B29-9CEADEE2109E}"/>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D03E1E80-50BD-8361-9CF5-193F3F78D708}"/>
              </a:ext>
            </a:extLst>
          </p:cNvPr>
          <p:cNvPicPr>
            <a:picLocks noChangeAspect="1"/>
          </p:cNvPicPr>
          <p:nvPr/>
        </p:nvPicPr>
        <p:blipFill>
          <a:blip r:embed="rId3"/>
          <a:stretch>
            <a:fillRect/>
          </a:stretch>
        </p:blipFill>
        <p:spPr>
          <a:xfrm>
            <a:off x="17516" y="512317"/>
            <a:ext cx="9016794" cy="3714611"/>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1CF588AA-3B8C-CD75-A095-80BE5A469096}"/>
                  </a:ext>
                </a:extLst>
              </p14:cNvPr>
              <p14:cNvContentPartPr/>
              <p14:nvPr/>
            </p14:nvContentPartPr>
            <p14:xfrm>
              <a:off x="5931818" y="716662"/>
              <a:ext cx="819360" cy="275040"/>
            </p14:xfrm>
          </p:contentPart>
        </mc:Choice>
        <mc:Fallback xmlns="">
          <p:pic>
            <p:nvPicPr>
              <p:cNvPr id="3" name="Freihand 2">
                <a:extLst>
                  <a:ext uri="{FF2B5EF4-FFF2-40B4-BE49-F238E27FC236}">
                    <a16:creationId xmlns:a16="http://schemas.microsoft.com/office/drawing/2014/main" id="{1CF588AA-3B8C-CD75-A095-80BE5A469096}"/>
                  </a:ext>
                </a:extLst>
              </p:cNvPr>
              <p:cNvPicPr/>
              <p:nvPr/>
            </p:nvPicPr>
            <p:blipFill>
              <a:blip r:embed="rId5"/>
              <a:stretch>
                <a:fillRect/>
              </a:stretch>
            </p:blipFill>
            <p:spPr>
              <a:xfrm>
                <a:off x="5923178" y="707662"/>
                <a:ext cx="837000" cy="2926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73F41C5F-7400-C43E-40A9-B888AB61F3C3}"/>
                  </a:ext>
                </a:extLst>
              </p14:cNvPr>
              <p14:cNvContentPartPr/>
              <p14:nvPr/>
            </p14:nvContentPartPr>
            <p14:xfrm>
              <a:off x="5956298" y="946702"/>
              <a:ext cx="743760" cy="279000"/>
            </p14:xfrm>
          </p:contentPart>
        </mc:Choice>
        <mc:Fallback xmlns="">
          <p:pic>
            <p:nvPicPr>
              <p:cNvPr id="4" name="Freihand 3">
                <a:extLst>
                  <a:ext uri="{FF2B5EF4-FFF2-40B4-BE49-F238E27FC236}">
                    <a16:creationId xmlns:a16="http://schemas.microsoft.com/office/drawing/2014/main" id="{73F41C5F-7400-C43E-40A9-B888AB61F3C3}"/>
                  </a:ext>
                </a:extLst>
              </p:cNvPr>
              <p:cNvPicPr/>
              <p:nvPr/>
            </p:nvPicPr>
            <p:blipFill>
              <a:blip r:embed="rId7"/>
              <a:stretch>
                <a:fillRect/>
              </a:stretch>
            </p:blipFill>
            <p:spPr>
              <a:xfrm>
                <a:off x="5947298" y="938062"/>
                <a:ext cx="76140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1229" name="Freihand 51228">
                <a:extLst>
                  <a:ext uri="{FF2B5EF4-FFF2-40B4-BE49-F238E27FC236}">
                    <a16:creationId xmlns:a16="http://schemas.microsoft.com/office/drawing/2014/main" id="{F311A20B-01CA-0693-0033-E4866DC0702E}"/>
                  </a:ext>
                </a:extLst>
              </p14:cNvPr>
              <p14:cNvContentPartPr/>
              <p14:nvPr/>
            </p14:nvContentPartPr>
            <p14:xfrm>
              <a:off x="5921738" y="1154782"/>
              <a:ext cx="925920" cy="303840"/>
            </p14:xfrm>
          </p:contentPart>
        </mc:Choice>
        <mc:Fallback xmlns="">
          <p:pic>
            <p:nvPicPr>
              <p:cNvPr id="51229" name="Freihand 51228">
                <a:extLst>
                  <a:ext uri="{FF2B5EF4-FFF2-40B4-BE49-F238E27FC236}">
                    <a16:creationId xmlns:a16="http://schemas.microsoft.com/office/drawing/2014/main" id="{F311A20B-01CA-0693-0033-E4866DC0702E}"/>
                  </a:ext>
                </a:extLst>
              </p:cNvPr>
              <p:cNvPicPr/>
              <p:nvPr/>
            </p:nvPicPr>
            <p:blipFill>
              <a:blip r:embed="rId9"/>
              <a:stretch>
                <a:fillRect/>
              </a:stretch>
            </p:blipFill>
            <p:spPr>
              <a:xfrm>
                <a:off x="5913098" y="1146142"/>
                <a:ext cx="943560" cy="3214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1230" name="Freihand 51229">
                <a:extLst>
                  <a:ext uri="{FF2B5EF4-FFF2-40B4-BE49-F238E27FC236}">
                    <a16:creationId xmlns:a16="http://schemas.microsoft.com/office/drawing/2014/main" id="{D93B7109-0AAF-A7C8-66C0-A00CBD4AB85E}"/>
                  </a:ext>
                </a:extLst>
              </p14:cNvPr>
              <p14:cNvContentPartPr/>
              <p14:nvPr/>
            </p14:nvContentPartPr>
            <p14:xfrm>
              <a:off x="96578" y="1205182"/>
              <a:ext cx="2335320" cy="231480"/>
            </p14:xfrm>
          </p:contentPart>
        </mc:Choice>
        <mc:Fallback xmlns="">
          <p:pic>
            <p:nvPicPr>
              <p:cNvPr id="51230" name="Freihand 51229">
                <a:extLst>
                  <a:ext uri="{FF2B5EF4-FFF2-40B4-BE49-F238E27FC236}">
                    <a16:creationId xmlns:a16="http://schemas.microsoft.com/office/drawing/2014/main" id="{D93B7109-0AAF-A7C8-66C0-A00CBD4AB85E}"/>
                  </a:ext>
                </a:extLst>
              </p:cNvPr>
              <p:cNvPicPr/>
              <p:nvPr/>
            </p:nvPicPr>
            <p:blipFill>
              <a:blip r:embed="rId11"/>
              <a:stretch>
                <a:fillRect/>
              </a:stretch>
            </p:blipFill>
            <p:spPr>
              <a:xfrm>
                <a:off x="87938" y="1196542"/>
                <a:ext cx="2352960" cy="249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51231" name="Freihand 51230">
                <a:extLst>
                  <a:ext uri="{FF2B5EF4-FFF2-40B4-BE49-F238E27FC236}">
                    <a16:creationId xmlns:a16="http://schemas.microsoft.com/office/drawing/2014/main" id="{303536C2-DBCF-2085-5BB1-9F69A3FB1DF0}"/>
                  </a:ext>
                </a:extLst>
              </p14:cNvPr>
              <p14:cNvContentPartPr/>
              <p14:nvPr/>
            </p14:nvContentPartPr>
            <p14:xfrm>
              <a:off x="254978" y="1485622"/>
              <a:ext cx="1699560" cy="418320"/>
            </p14:xfrm>
          </p:contentPart>
        </mc:Choice>
        <mc:Fallback xmlns="">
          <p:pic>
            <p:nvPicPr>
              <p:cNvPr id="51231" name="Freihand 51230">
                <a:extLst>
                  <a:ext uri="{FF2B5EF4-FFF2-40B4-BE49-F238E27FC236}">
                    <a16:creationId xmlns:a16="http://schemas.microsoft.com/office/drawing/2014/main" id="{303536C2-DBCF-2085-5BB1-9F69A3FB1DF0}"/>
                  </a:ext>
                </a:extLst>
              </p:cNvPr>
              <p:cNvPicPr/>
              <p:nvPr/>
            </p:nvPicPr>
            <p:blipFill>
              <a:blip r:embed="rId13"/>
              <a:stretch>
                <a:fillRect/>
              </a:stretch>
            </p:blipFill>
            <p:spPr>
              <a:xfrm>
                <a:off x="246338" y="1476982"/>
                <a:ext cx="1717200" cy="435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1232" name="Freihand 51231">
                <a:extLst>
                  <a:ext uri="{FF2B5EF4-FFF2-40B4-BE49-F238E27FC236}">
                    <a16:creationId xmlns:a16="http://schemas.microsoft.com/office/drawing/2014/main" id="{9AA5DC1F-3C97-5389-86A7-06B03600A654}"/>
                  </a:ext>
                </a:extLst>
              </p14:cNvPr>
              <p14:cNvContentPartPr/>
              <p14:nvPr/>
            </p14:nvContentPartPr>
            <p14:xfrm>
              <a:off x="1951658" y="1877662"/>
              <a:ext cx="2035080" cy="374760"/>
            </p14:xfrm>
          </p:contentPart>
        </mc:Choice>
        <mc:Fallback xmlns="">
          <p:pic>
            <p:nvPicPr>
              <p:cNvPr id="51232" name="Freihand 51231">
                <a:extLst>
                  <a:ext uri="{FF2B5EF4-FFF2-40B4-BE49-F238E27FC236}">
                    <a16:creationId xmlns:a16="http://schemas.microsoft.com/office/drawing/2014/main" id="{9AA5DC1F-3C97-5389-86A7-06B03600A654}"/>
                  </a:ext>
                </a:extLst>
              </p:cNvPr>
              <p:cNvPicPr/>
              <p:nvPr/>
            </p:nvPicPr>
            <p:blipFill>
              <a:blip r:embed="rId15"/>
              <a:stretch>
                <a:fillRect/>
              </a:stretch>
            </p:blipFill>
            <p:spPr>
              <a:xfrm>
                <a:off x="1943018" y="1868662"/>
                <a:ext cx="2052720" cy="3924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1233" name="Freihand 51232">
                <a:extLst>
                  <a:ext uri="{FF2B5EF4-FFF2-40B4-BE49-F238E27FC236}">
                    <a16:creationId xmlns:a16="http://schemas.microsoft.com/office/drawing/2014/main" id="{A98C7A16-7CF8-684D-4E1C-367F11B08DF1}"/>
                  </a:ext>
                </a:extLst>
              </p14:cNvPr>
              <p14:cNvContentPartPr/>
              <p14:nvPr/>
            </p14:nvContentPartPr>
            <p14:xfrm>
              <a:off x="173258" y="1160542"/>
              <a:ext cx="2104920" cy="365760"/>
            </p14:xfrm>
          </p:contentPart>
        </mc:Choice>
        <mc:Fallback xmlns="">
          <p:pic>
            <p:nvPicPr>
              <p:cNvPr id="51233" name="Freihand 51232">
                <a:extLst>
                  <a:ext uri="{FF2B5EF4-FFF2-40B4-BE49-F238E27FC236}">
                    <a16:creationId xmlns:a16="http://schemas.microsoft.com/office/drawing/2014/main" id="{A98C7A16-7CF8-684D-4E1C-367F11B08DF1}"/>
                  </a:ext>
                </a:extLst>
              </p:cNvPr>
              <p:cNvPicPr/>
              <p:nvPr/>
            </p:nvPicPr>
            <p:blipFill>
              <a:blip r:embed="rId17"/>
              <a:stretch>
                <a:fillRect/>
              </a:stretch>
            </p:blipFill>
            <p:spPr>
              <a:xfrm>
                <a:off x="164618" y="1151542"/>
                <a:ext cx="2122560" cy="383400"/>
              </a:xfrm>
              <a:prstGeom prst="rect">
                <a:avLst/>
              </a:prstGeom>
            </p:spPr>
          </p:pic>
        </mc:Fallback>
      </mc:AlternateContent>
      <p:grpSp>
        <p:nvGrpSpPr>
          <p:cNvPr id="51236" name="Gruppieren 51235">
            <a:extLst>
              <a:ext uri="{FF2B5EF4-FFF2-40B4-BE49-F238E27FC236}">
                <a16:creationId xmlns:a16="http://schemas.microsoft.com/office/drawing/2014/main" id="{DCDA891F-F8EF-E94B-2375-FDC81ACA0F5F}"/>
              </a:ext>
            </a:extLst>
          </p:cNvPr>
          <p:cNvGrpSpPr/>
          <p:nvPr/>
        </p:nvGrpSpPr>
        <p:grpSpPr>
          <a:xfrm>
            <a:off x="1991618" y="1849222"/>
            <a:ext cx="1908000" cy="504360"/>
            <a:chOff x="1991618" y="1849222"/>
            <a:chExt cx="1908000" cy="504360"/>
          </a:xfrm>
        </p:grpSpPr>
        <mc:AlternateContent xmlns:mc="http://schemas.openxmlformats.org/markup-compatibility/2006" xmlns:p14="http://schemas.microsoft.com/office/powerpoint/2010/main">
          <mc:Choice Requires="p14">
            <p:contentPart p14:bwMode="auto" r:id="rId18">
              <p14:nvContentPartPr>
                <p14:cNvPr id="51234" name="Freihand 51233">
                  <a:extLst>
                    <a:ext uri="{FF2B5EF4-FFF2-40B4-BE49-F238E27FC236}">
                      <a16:creationId xmlns:a16="http://schemas.microsoft.com/office/drawing/2014/main" id="{CC10F755-99FA-65B3-FF6F-86C416B95F7A}"/>
                    </a:ext>
                  </a:extLst>
                </p14:cNvPr>
                <p14:cNvContentPartPr/>
                <p14:nvPr/>
              </p14:nvContentPartPr>
              <p14:xfrm>
                <a:off x="2738618" y="1849222"/>
                <a:ext cx="413280" cy="61200"/>
              </p14:xfrm>
            </p:contentPart>
          </mc:Choice>
          <mc:Fallback xmlns="">
            <p:pic>
              <p:nvPicPr>
                <p:cNvPr id="51234" name="Freihand 51233">
                  <a:extLst>
                    <a:ext uri="{FF2B5EF4-FFF2-40B4-BE49-F238E27FC236}">
                      <a16:creationId xmlns:a16="http://schemas.microsoft.com/office/drawing/2014/main" id="{CC10F755-99FA-65B3-FF6F-86C416B95F7A}"/>
                    </a:ext>
                  </a:extLst>
                </p:cNvPr>
                <p:cNvPicPr/>
                <p:nvPr/>
              </p:nvPicPr>
              <p:blipFill>
                <a:blip r:embed="rId19"/>
                <a:stretch>
                  <a:fillRect/>
                </a:stretch>
              </p:blipFill>
              <p:spPr>
                <a:xfrm>
                  <a:off x="2729978" y="1840582"/>
                  <a:ext cx="4309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1235" name="Freihand 51234">
                  <a:extLst>
                    <a:ext uri="{FF2B5EF4-FFF2-40B4-BE49-F238E27FC236}">
                      <a16:creationId xmlns:a16="http://schemas.microsoft.com/office/drawing/2014/main" id="{E2F48189-AC3C-C73F-EDBA-3C598D7B4346}"/>
                    </a:ext>
                  </a:extLst>
                </p14:cNvPr>
                <p14:cNvContentPartPr/>
                <p14:nvPr/>
              </p14:nvContentPartPr>
              <p14:xfrm>
                <a:off x="1991618" y="1878022"/>
                <a:ext cx="1908000" cy="475560"/>
              </p14:xfrm>
            </p:contentPart>
          </mc:Choice>
          <mc:Fallback xmlns="">
            <p:pic>
              <p:nvPicPr>
                <p:cNvPr id="51235" name="Freihand 51234">
                  <a:extLst>
                    <a:ext uri="{FF2B5EF4-FFF2-40B4-BE49-F238E27FC236}">
                      <a16:creationId xmlns:a16="http://schemas.microsoft.com/office/drawing/2014/main" id="{E2F48189-AC3C-C73F-EDBA-3C598D7B4346}"/>
                    </a:ext>
                  </a:extLst>
                </p:cNvPr>
                <p:cNvPicPr/>
                <p:nvPr/>
              </p:nvPicPr>
              <p:blipFill>
                <a:blip r:embed="rId21"/>
                <a:stretch>
                  <a:fillRect/>
                </a:stretch>
              </p:blipFill>
              <p:spPr>
                <a:xfrm>
                  <a:off x="1982978" y="1869382"/>
                  <a:ext cx="1925640" cy="493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51237" name="Freihand 51236">
                <a:extLst>
                  <a:ext uri="{FF2B5EF4-FFF2-40B4-BE49-F238E27FC236}">
                    <a16:creationId xmlns:a16="http://schemas.microsoft.com/office/drawing/2014/main" id="{8678C65C-D628-D6B5-729F-B97931135EB7}"/>
                  </a:ext>
                </a:extLst>
              </p14:cNvPr>
              <p14:cNvContentPartPr/>
              <p14:nvPr/>
            </p14:nvContentPartPr>
            <p14:xfrm>
              <a:off x="6579458" y="3275542"/>
              <a:ext cx="1347120" cy="327960"/>
            </p14:xfrm>
          </p:contentPart>
        </mc:Choice>
        <mc:Fallback xmlns="">
          <p:pic>
            <p:nvPicPr>
              <p:cNvPr id="51237" name="Freihand 51236">
                <a:extLst>
                  <a:ext uri="{FF2B5EF4-FFF2-40B4-BE49-F238E27FC236}">
                    <a16:creationId xmlns:a16="http://schemas.microsoft.com/office/drawing/2014/main" id="{8678C65C-D628-D6B5-729F-B97931135EB7}"/>
                  </a:ext>
                </a:extLst>
              </p:cNvPr>
              <p:cNvPicPr/>
              <p:nvPr/>
            </p:nvPicPr>
            <p:blipFill>
              <a:blip r:embed="rId23"/>
              <a:stretch>
                <a:fillRect/>
              </a:stretch>
            </p:blipFill>
            <p:spPr>
              <a:xfrm>
                <a:off x="6570458" y="3266542"/>
                <a:ext cx="1364760" cy="345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238" name="Freihand 51237">
                <a:extLst>
                  <a:ext uri="{FF2B5EF4-FFF2-40B4-BE49-F238E27FC236}">
                    <a16:creationId xmlns:a16="http://schemas.microsoft.com/office/drawing/2014/main" id="{EAA9EE79-1D9C-1AD7-ABE7-0FDF256DBCE0}"/>
                  </a:ext>
                </a:extLst>
              </p14:cNvPr>
              <p14:cNvContentPartPr/>
              <p14:nvPr/>
            </p14:nvContentPartPr>
            <p14:xfrm>
              <a:off x="1886498" y="3233062"/>
              <a:ext cx="1874880" cy="349200"/>
            </p14:xfrm>
          </p:contentPart>
        </mc:Choice>
        <mc:Fallback xmlns="">
          <p:pic>
            <p:nvPicPr>
              <p:cNvPr id="51238" name="Freihand 51237">
                <a:extLst>
                  <a:ext uri="{FF2B5EF4-FFF2-40B4-BE49-F238E27FC236}">
                    <a16:creationId xmlns:a16="http://schemas.microsoft.com/office/drawing/2014/main" id="{EAA9EE79-1D9C-1AD7-ABE7-0FDF256DBCE0}"/>
                  </a:ext>
                </a:extLst>
              </p:cNvPr>
              <p:cNvPicPr/>
              <p:nvPr/>
            </p:nvPicPr>
            <p:blipFill>
              <a:blip r:embed="rId25"/>
              <a:stretch>
                <a:fillRect/>
              </a:stretch>
            </p:blipFill>
            <p:spPr>
              <a:xfrm>
                <a:off x="1877498" y="3224422"/>
                <a:ext cx="1892520" cy="366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1239" name="Freihand 51238">
                <a:extLst>
                  <a:ext uri="{FF2B5EF4-FFF2-40B4-BE49-F238E27FC236}">
                    <a16:creationId xmlns:a16="http://schemas.microsoft.com/office/drawing/2014/main" id="{4BC041F6-2281-5AC4-811E-FC306FB77A15}"/>
                  </a:ext>
                </a:extLst>
              </p14:cNvPr>
              <p14:cNvContentPartPr/>
              <p14:nvPr/>
            </p14:nvContentPartPr>
            <p14:xfrm>
              <a:off x="9516698" y="1295182"/>
              <a:ext cx="6120" cy="35280"/>
            </p14:xfrm>
          </p:contentPart>
        </mc:Choice>
        <mc:Fallback xmlns="">
          <p:pic>
            <p:nvPicPr>
              <p:cNvPr id="51239" name="Freihand 51238">
                <a:extLst>
                  <a:ext uri="{FF2B5EF4-FFF2-40B4-BE49-F238E27FC236}">
                    <a16:creationId xmlns:a16="http://schemas.microsoft.com/office/drawing/2014/main" id="{4BC041F6-2281-5AC4-811E-FC306FB77A15}"/>
                  </a:ext>
                </a:extLst>
              </p:cNvPr>
              <p:cNvPicPr/>
              <p:nvPr/>
            </p:nvPicPr>
            <p:blipFill>
              <a:blip r:embed="rId27"/>
              <a:stretch>
                <a:fillRect/>
              </a:stretch>
            </p:blipFill>
            <p:spPr>
              <a:xfrm>
                <a:off x="9507698" y="1286182"/>
                <a:ext cx="2376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1240" name="Freihand 51239">
                <a:extLst>
                  <a:ext uri="{FF2B5EF4-FFF2-40B4-BE49-F238E27FC236}">
                    <a16:creationId xmlns:a16="http://schemas.microsoft.com/office/drawing/2014/main" id="{252100D5-0E34-E9C0-42CF-6BA8DF9CB080}"/>
                  </a:ext>
                </a:extLst>
              </p14:cNvPr>
              <p14:cNvContentPartPr/>
              <p14:nvPr/>
            </p14:nvContentPartPr>
            <p14:xfrm>
              <a:off x="7039538" y="383302"/>
              <a:ext cx="2190960" cy="508680"/>
            </p14:xfrm>
          </p:contentPart>
        </mc:Choice>
        <mc:Fallback xmlns="">
          <p:pic>
            <p:nvPicPr>
              <p:cNvPr id="51240" name="Freihand 51239">
                <a:extLst>
                  <a:ext uri="{FF2B5EF4-FFF2-40B4-BE49-F238E27FC236}">
                    <a16:creationId xmlns:a16="http://schemas.microsoft.com/office/drawing/2014/main" id="{252100D5-0E34-E9C0-42CF-6BA8DF9CB080}"/>
                  </a:ext>
                </a:extLst>
              </p:cNvPr>
              <p:cNvPicPr/>
              <p:nvPr/>
            </p:nvPicPr>
            <p:blipFill>
              <a:blip r:embed="rId29"/>
              <a:stretch>
                <a:fillRect/>
              </a:stretch>
            </p:blipFill>
            <p:spPr>
              <a:xfrm>
                <a:off x="7030538" y="374662"/>
                <a:ext cx="2208600" cy="526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241" name="Freihand 51240">
                <a:extLst>
                  <a:ext uri="{FF2B5EF4-FFF2-40B4-BE49-F238E27FC236}">
                    <a16:creationId xmlns:a16="http://schemas.microsoft.com/office/drawing/2014/main" id="{E6437130-3FF7-7D58-A7FB-DE2030ED4972}"/>
                  </a:ext>
                </a:extLst>
              </p14:cNvPr>
              <p14:cNvContentPartPr/>
              <p14:nvPr/>
            </p14:nvContentPartPr>
            <p14:xfrm>
              <a:off x="9082538" y="1005742"/>
              <a:ext cx="23400" cy="449280"/>
            </p14:xfrm>
          </p:contentPart>
        </mc:Choice>
        <mc:Fallback xmlns="">
          <p:pic>
            <p:nvPicPr>
              <p:cNvPr id="51241" name="Freihand 51240">
                <a:extLst>
                  <a:ext uri="{FF2B5EF4-FFF2-40B4-BE49-F238E27FC236}">
                    <a16:creationId xmlns:a16="http://schemas.microsoft.com/office/drawing/2014/main" id="{E6437130-3FF7-7D58-A7FB-DE2030ED4972}"/>
                  </a:ext>
                </a:extLst>
              </p:cNvPr>
              <p:cNvPicPr/>
              <p:nvPr/>
            </p:nvPicPr>
            <p:blipFill>
              <a:blip r:embed="rId31"/>
              <a:stretch>
                <a:fillRect/>
              </a:stretch>
            </p:blipFill>
            <p:spPr>
              <a:xfrm>
                <a:off x="9073538" y="996742"/>
                <a:ext cx="41040" cy="4669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242" name="Freihand 51241">
                <a:extLst>
                  <a:ext uri="{FF2B5EF4-FFF2-40B4-BE49-F238E27FC236}">
                    <a16:creationId xmlns:a16="http://schemas.microsoft.com/office/drawing/2014/main" id="{6684148C-E1C3-B1DC-CFB0-0B859495A1BB}"/>
                  </a:ext>
                </a:extLst>
              </p14:cNvPr>
              <p14:cNvContentPartPr/>
              <p14:nvPr/>
            </p14:nvContentPartPr>
            <p14:xfrm>
              <a:off x="9066698" y="1573822"/>
              <a:ext cx="9360" cy="319680"/>
            </p14:xfrm>
          </p:contentPart>
        </mc:Choice>
        <mc:Fallback xmlns="">
          <p:pic>
            <p:nvPicPr>
              <p:cNvPr id="51242" name="Freihand 51241">
                <a:extLst>
                  <a:ext uri="{FF2B5EF4-FFF2-40B4-BE49-F238E27FC236}">
                    <a16:creationId xmlns:a16="http://schemas.microsoft.com/office/drawing/2014/main" id="{6684148C-E1C3-B1DC-CFB0-0B859495A1BB}"/>
                  </a:ext>
                </a:extLst>
              </p:cNvPr>
              <p:cNvPicPr/>
              <p:nvPr/>
            </p:nvPicPr>
            <p:blipFill>
              <a:blip r:embed="rId33"/>
              <a:stretch>
                <a:fillRect/>
              </a:stretch>
            </p:blipFill>
            <p:spPr>
              <a:xfrm>
                <a:off x="9057698" y="1564822"/>
                <a:ext cx="27000" cy="3373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1243" name="Freihand 51242">
                <a:extLst>
                  <a:ext uri="{FF2B5EF4-FFF2-40B4-BE49-F238E27FC236}">
                    <a16:creationId xmlns:a16="http://schemas.microsoft.com/office/drawing/2014/main" id="{DBCF2219-EBB1-45CF-A2D7-3B65FB505557}"/>
                  </a:ext>
                </a:extLst>
              </p14:cNvPr>
              <p14:cNvContentPartPr/>
              <p14:nvPr/>
            </p14:nvContentPartPr>
            <p14:xfrm>
              <a:off x="7583858" y="1428742"/>
              <a:ext cx="964080" cy="534240"/>
            </p14:xfrm>
          </p:contentPart>
        </mc:Choice>
        <mc:Fallback xmlns="">
          <p:pic>
            <p:nvPicPr>
              <p:cNvPr id="51243" name="Freihand 51242">
                <a:extLst>
                  <a:ext uri="{FF2B5EF4-FFF2-40B4-BE49-F238E27FC236}">
                    <a16:creationId xmlns:a16="http://schemas.microsoft.com/office/drawing/2014/main" id="{DBCF2219-EBB1-45CF-A2D7-3B65FB505557}"/>
                  </a:ext>
                </a:extLst>
              </p:cNvPr>
              <p:cNvPicPr/>
              <p:nvPr/>
            </p:nvPicPr>
            <p:blipFill>
              <a:blip r:embed="rId35"/>
              <a:stretch>
                <a:fillRect/>
              </a:stretch>
            </p:blipFill>
            <p:spPr>
              <a:xfrm>
                <a:off x="7574858" y="1419742"/>
                <a:ext cx="981720" cy="5518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1250" name="Freihand 51249">
                <a:extLst>
                  <a:ext uri="{FF2B5EF4-FFF2-40B4-BE49-F238E27FC236}">
                    <a16:creationId xmlns:a16="http://schemas.microsoft.com/office/drawing/2014/main" id="{035C8371-5A33-4549-C4F3-5CE173BBA009}"/>
                  </a:ext>
                </a:extLst>
              </p14:cNvPr>
              <p14:cNvContentPartPr/>
              <p14:nvPr/>
            </p14:nvContentPartPr>
            <p14:xfrm>
              <a:off x="6890498" y="3279862"/>
              <a:ext cx="633240" cy="354240"/>
            </p14:xfrm>
          </p:contentPart>
        </mc:Choice>
        <mc:Fallback xmlns="">
          <p:pic>
            <p:nvPicPr>
              <p:cNvPr id="51250" name="Freihand 51249">
                <a:extLst>
                  <a:ext uri="{FF2B5EF4-FFF2-40B4-BE49-F238E27FC236}">
                    <a16:creationId xmlns:a16="http://schemas.microsoft.com/office/drawing/2014/main" id="{035C8371-5A33-4549-C4F3-5CE173BBA009}"/>
                  </a:ext>
                </a:extLst>
              </p:cNvPr>
              <p:cNvPicPr/>
              <p:nvPr/>
            </p:nvPicPr>
            <p:blipFill>
              <a:blip r:embed="rId37"/>
              <a:stretch>
                <a:fillRect/>
              </a:stretch>
            </p:blipFill>
            <p:spPr>
              <a:xfrm>
                <a:off x="6881498" y="3270862"/>
                <a:ext cx="650880" cy="371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1259" name="Freihand 51258">
                <a:extLst>
                  <a:ext uri="{FF2B5EF4-FFF2-40B4-BE49-F238E27FC236}">
                    <a16:creationId xmlns:a16="http://schemas.microsoft.com/office/drawing/2014/main" id="{4F8BFA81-6A6C-D55E-FF64-1758F11B28F3}"/>
                  </a:ext>
                </a:extLst>
              </p14:cNvPr>
              <p14:cNvContentPartPr/>
              <p14:nvPr/>
            </p14:nvContentPartPr>
            <p14:xfrm>
              <a:off x="6797978" y="2379862"/>
              <a:ext cx="870120" cy="288360"/>
            </p14:xfrm>
          </p:contentPart>
        </mc:Choice>
        <mc:Fallback xmlns="">
          <p:pic>
            <p:nvPicPr>
              <p:cNvPr id="51259" name="Freihand 51258">
                <a:extLst>
                  <a:ext uri="{FF2B5EF4-FFF2-40B4-BE49-F238E27FC236}">
                    <a16:creationId xmlns:a16="http://schemas.microsoft.com/office/drawing/2014/main" id="{4F8BFA81-6A6C-D55E-FF64-1758F11B28F3}"/>
                  </a:ext>
                </a:extLst>
              </p:cNvPr>
              <p:cNvPicPr/>
              <p:nvPr/>
            </p:nvPicPr>
            <p:blipFill>
              <a:blip r:embed="rId39"/>
              <a:stretch>
                <a:fillRect/>
              </a:stretch>
            </p:blipFill>
            <p:spPr>
              <a:xfrm>
                <a:off x="6789338" y="2371222"/>
                <a:ext cx="887760" cy="306000"/>
              </a:xfrm>
              <a:prstGeom prst="rect">
                <a:avLst/>
              </a:prstGeom>
            </p:spPr>
          </p:pic>
        </mc:Fallback>
      </mc:AlternateContent>
      <p:grpSp>
        <p:nvGrpSpPr>
          <p:cNvPr id="51262" name="Gruppieren 51261">
            <a:extLst>
              <a:ext uri="{FF2B5EF4-FFF2-40B4-BE49-F238E27FC236}">
                <a16:creationId xmlns:a16="http://schemas.microsoft.com/office/drawing/2014/main" id="{988F0AB0-F333-4F6E-9878-894652BBB4AC}"/>
              </a:ext>
            </a:extLst>
          </p:cNvPr>
          <p:cNvGrpSpPr/>
          <p:nvPr/>
        </p:nvGrpSpPr>
        <p:grpSpPr>
          <a:xfrm>
            <a:off x="121058" y="1966582"/>
            <a:ext cx="9348480" cy="3056400"/>
            <a:chOff x="121058" y="1966582"/>
            <a:chExt cx="9348480" cy="3056400"/>
          </a:xfrm>
        </p:grpSpPr>
        <mc:AlternateContent xmlns:mc="http://schemas.openxmlformats.org/markup-compatibility/2006" xmlns:p14="http://schemas.microsoft.com/office/powerpoint/2010/main">
          <mc:Choice Requires="p14">
            <p:contentPart p14:bwMode="auto" r:id="rId40">
              <p14:nvContentPartPr>
                <p14:cNvPr id="51244" name="Freihand 51243">
                  <a:extLst>
                    <a:ext uri="{FF2B5EF4-FFF2-40B4-BE49-F238E27FC236}">
                      <a16:creationId xmlns:a16="http://schemas.microsoft.com/office/drawing/2014/main" id="{CBCEA103-D16A-A495-55A9-44A9C132FA4F}"/>
                    </a:ext>
                  </a:extLst>
                </p14:cNvPr>
                <p14:cNvContentPartPr/>
                <p14:nvPr/>
              </p14:nvContentPartPr>
              <p14:xfrm>
                <a:off x="9158858" y="2162782"/>
                <a:ext cx="145440" cy="1742040"/>
              </p14:xfrm>
            </p:contentPart>
          </mc:Choice>
          <mc:Fallback xmlns="">
            <p:pic>
              <p:nvPicPr>
                <p:cNvPr id="51244" name="Freihand 51243">
                  <a:extLst>
                    <a:ext uri="{FF2B5EF4-FFF2-40B4-BE49-F238E27FC236}">
                      <a16:creationId xmlns:a16="http://schemas.microsoft.com/office/drawing/2014/main" id="{CBCEA103-D16A-A495-55A9-44A9C132FA4F}"/>
                    </a:ext>
                  </a:extLst>
                </p:cNvPr>
                <p:cNvPicPr/>
                <p:nvPr/>
              </p:nvPicPr>
              <p:blipFill>
                <a:blip r:embed="rId41"/>
                <a:stretch>
                  <a:fillRect/>
                </a:stretch>
              </p:blipFill>
              <p:spPr>
                <a:xfrm>
                  <a:off x="9150218" y="2153782"/>
                  <a:ext cx="163080" cy="1759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1245" name="Freihand 51244">
                  <a:extLst>
                    <a:ext uri="{FF2B5EF4-FFF2-40B4-BE49-F238E27FC236}">
                      <a16:creationId xmlns:a16="http://schemas.microsoft.com/office/drawing/2014/main" id="{6579F526-9137-0D7A-2238-AA6673DC569B}"/>
                    </a:ext>
                  </a:extLst>
                </p14:cNvPr>
                <p14:cNvContentPartPr/>
                <p14:nvPr/>
              </p14:nvContentPartPr>
              <p14:xfrm>
                <a:off x="9123218" y="1966582"/>
                <a:ext cx="217080" cy="366120"/>
              </p14:xfrm>
            </p:contentPart>
          </mc:Choice>
          <mc:Fallback xmlns="">
            <p:pic>
              <p:nvPicPr>
                <p:cNvPr id="51245" name="Freihand 51244">
                  <a:extLst>
                    <a:ext uri="{FF2B5EF4-FFF2-40B4-BE49-F238E27FC236}">
                      <a16:creationId xmlns:a16="http://schemas.microsoft.com/office/drawing/2014/main" id="{6579F526-9137-0D7A-2238-AA6673DC569B}"/>
                    </a:ext>
                  </a:extLst>
                </p:cNvPr>
                <p:cNvPicPr/>
                <p:nvPr/>
              </p:nvPicPr>
              <p:blipFill>
                <a:blip r:embed="rId43"/>
                <a:stretch>
                  <a:fillRect/>
                </a:stretch>
              </p:blipFill>
              <p:spPr>
                <a:xfrm>
                  <a:off x="9114578" y="1957582"/>
                  <a:ext cx="234720" cy="383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 name="Freihand 5">
                  <a:extLst>
                    <a:ext uri="{FF2B5EF4-FFF2-40B4-BE49-F238E27FC236}">
                      <a16:creationId xmlns:a16="http://schemas.microsoft.com/office/drawing/2014/main" id="{07E8B6DE-0624-3970-8E0F-E0164158FC8E}"/>
                    </a:ext>
                  </a:extLst>
                </p14:cNvPr>
                <p14:cNvContentPartPr/>
                <p14:nvPr/>
              </p14:nvContentPartPr>
              <p14:xfrm>
                <a:off x="121058" y="4497382"/>
                <a:ext cx="244800" cy="60480"/>
              </p14:xfrm>
            </p:contentPart>
          </mc:Choice>
          <mc:Fallback xmlns="">
            <p:pic>
              <p:nvPicPr>
                <p:cNvPr id="6" name="Freihand 5">
                  <a:extLst>
                    <a:ext uri="{FF2B5EF4-FFF2-40B4-BE49-F238E27FC236}">
                      <a16:creationId xmlns:a16="http://schemas.microsoft.com/office/drawing/2014/main" id="{07E8B6DE-0624-3970-8E0F-E0164158FC8E}"/>
                    </a:ext>
                  </a:extLst>
                </p:cNvPr>
                <p:cNvPicPr/>
                <p:nvPr/>
              </p:nvPicPr>
              <p:blipFill>
                <a:blip r:embed="rId45"/>
                <a:stretch>
                  <a:fillRect/>
                </a:stretch>
              </p:blipFill>
              <p:spPr>
                <a:xfrm>
                  <a:off x="112058" y="4488742"/>
                  <a:ext cx="262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 name="Freihand 6">
                  <a:extLst>
                    <a:ext uri="{FF2B5EF4-FFF2-40B4-BE49-F238E27FC236}">
                      <a16:creationId xmlns:a16="http://schemas.microsoft.com/office/drawing/2014/main" id="{2F6C5C8E-D236-548A-E525-D60BBF7692C1}"/>
                    </a:ext>
                  </a:extLst>
                </p14:cNvPr>
                <p14:cNvContentPartPr/>
                <p14:nvPr/>
              </p14:nvContentPartPr>
              <p14:xfrm>
                <a:off x="364418" y="4423222"/>
                <a:ext cx="42120" cy="187200"/>
              </p14:xfrm>
            </p:contentPart>
          </mc:Choice>
          <mc:Fallback xmlns="">
            <p:pic>
              <p:nvPicPr>
                <p:cNvPr id="7" name="Freihand 6">
                  <a:extLst>
                    <a:ext uri="{FF2B5EF4-FFF2-40B4-BE49-F238E27FC236}">
                      <a16:creationId xmlns:a16="http://schemas.microsoft.com/office/drawing/2014/main" id="{2F6C5C8E-D236-548A-E525-D60BBF7692C1}"/>
                    </a:ext>
                  </a:extLst>
                </p:cNvPr>
                <p:cNvPicPr/>
                <p:nvPr/>
              </p:nvPicPr>
              <p:blipFill>
                <a:blip r:embed="rId47"/>
                <a:stretch>
                  <a:fillRect/>
                </a:stretch>
              </p:blipFill>
              <p:spPr>
                <a:xfrm>
                  <a:off x="355778" y="4414582"/>
                  <a:ext cx="597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 name="Freihand 8">
                  <a:extLst>
                    <a:ext uri="{FF2B5EF4-FFF2-40B4-BE49-F238E27FC236}">
                      <a16:creationId xmlns:a16="http://schemas.microsoft.com/office/drawing/2014/main" id="{C4BDC921-9287-CF3A-680D-AD386DA4CD89}"/>
                    </a:ext>
                  </a:extLst>
                </p14:cNvPr>
                <p14:cNvContentPartPr/>
                <p14:nvPr/>
              </p14:nvContentPartPr>
              <p14:xfrm>
                <a:off x="604538" y="4408462"/>
                <a:ext cx="21600" cy="210960"/>
              </p14:xfrm>
            </p:contentPart>
          </mc:Choice>
          <mc:Fallback xmlns="">
            <p:pic>
              <p:nvPicPr>
                <p:cNvPr id="9" name="Freihand 8">
                  <a:extLst>
                    <a:ext uri="{FF2B5EF4-FFF2-40B4-BE49-F238E27FC236}">
                      <a16:creationId xmlns:a16="http://schemas.microsoft.com/office/drawing/2014/main" id="{C4BDC921-9287-CF3A-680D-AD386DA4CD89}"/>
                    </a:ext>
                  </a:extLst>
                </p:cNvPr>
                <p:cNvPicPr/>
                <p:nvPr/>
              </p:nvPicPr>
              <p:blipFill>
                <a:blip r:embed="rId49"/>
                <a:stretch>
                  <a:fillRect/>
                </a:stretch>
              </p:blipFill>
              <p:spPr>
                <a:xfrm>
                  <a:off x="595538" y="4399462"/>
                  <a:ext cx="3924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0" name="Freihand 9">
                  <a:extLst>
                    <a:ext uri="{FF2B5EF4-FFF2-40B4-BE49-F238E27FC236}">
                      <a16:creationId xmlns:a16="http://schemas.microsoft.com/office/drawing/2014/main" id="{931304DA-3C0A-1765-5FBB-062E0A6FD3CB}"/>
                    </a:ext>
                  </a:extLst>
                </p14:cNvPr>
                <p14:cNvContentPartPr/>
                <p14:nvPr/>
              </p14:nvContentPartPr>
              <p14:xfrm>
                <a:off x="498338" y="4353742"/>
                <a:ext cx="203040" cy="112320"/>
              </p14:xfrm>
            </p:contentPart>
          </mc:Choice>
          <mc:Fallback xmlns="">
            <p:pic>
              <p:nvPicPr>
                <p:cNvPr id="10" name="Freihand 9">
                  <a:extLst>
                    <a:ext uri="{FF2B5EF4-FFF2-40B4-BE49-F238E27FC236}">
                      <a16:creationId xmlns:a16="http://schemas.microsoft.com/office/drawing/2014/main" id="{931304DA-3C0A-1765-5FBB-062E0A6FD3CB}"/>
                    </a:ext>
                  </a:extLst>
                </p:cNvPr>
                <p:cNvPicPr/>
                <p:nvPr/>
              </p:nvPicPr>
              <p:blipFill>
                <a:blip r:embed="rId51"/>
                <a:stretch>
                  <a:fillRect/>
                </a:stretch>
              </p:blipFill>
              <p:spPr>
                <a:xfrm>
                  <a:off x="489338" y="4345102"/>
                  <a:ext cx="220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11" name="Freihand 10">
                  <a:extLst>
                    <a:ext uri="{FF2B5EF4-FFF2-40B4-BE49-F238E27FC236}">
                      <a16:creationId xmlns:a16="http://schemas.microsoft.com/office/drawing/2014/main" id="{381E7C48-330A-E953-218D-6E95D139637C}"/>
                    </a:ext>
                  </a:extLst>
                </p14:cNvPr>
                <p14:cNvContentPartPr/>
                <p14:nvPr/>
              </p14:nvContentPartPr>
              <p14:xfrm>
                <a:off x="694538" y="4448062"/>
                <a:ext cx="171000" cy="138240"/>
              </p14:xfrm>
            </p:contentPart>
          </mc:Choice>
          <mc:Fallback xmlns="">
            <p:pic>
              <p:nvPicPr>
                <p:cNvPr id="11" name="Freihand 10">
                  <a:extLst>
                    <a:ext uri="{FF2B5EF4-FFF2-40B4-BE49-F238E27FC236}">
                      <a16:creationId xmlns:a16="http://schemas.microsoft.com/office/drawing/2014/main" id="{381E7C48-330A-E953-218D-6E95D139637C}"/>
                    </a:ext>
                  </a:extLst>
                </p:cNvPr>
                <p:cNvPicPr/>
                <p:nvPr/>
              </p:nvPicPr>
              <p:blipFill>
                <a:blip r:embed="rId53"/>
                <a:stretch>
                  <a:fillRect/>
                </a:stretch>
              </p:blipFill>
              <p:spPr>
                <a:xfrm>
                  <a:off x="685538" y="4439422"/>
                  <a:ext cx="1886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12" name="Freihand 11">
                  <a:extLst>
                    <a:ext uri="{FF2B5EF4-FFF2-40B4-BE49-F238E27FC236}">
                      <a16:creationId xmlns:a16="http://schemas.microsoft.com/office/drawing/2014/main" id="{68FCD079-C3C6-F5B6-EB28-CAB1B4E3AF3B}"/>
                    </a:ext>
                  </a:extLst>
                </p14:cNvPr>
                <p14:cNvContentPartPr/>
                <p14:nvPr/>
              </p14:nvContentPartPr>
              <p14:xfrm>
                <a:off x="915218" y="4379302"/>
                <a:ext cx="249120" cy="158400"/>
              </p14:xfrm>
            </p:contentPart>
          </mc:Choice>
          <mc:Fallback xmlns="">
            <p:pic>
              <p:nvPicPr>
                <p:cNvPr id="12" name="Freihand 11">
                  <a:extLst>
                    <a:ext uri="{FF2B5EF4-FFF2-40B4-BE49-F238E27FC236}">
                      <a16:creationId xmlns:a16="http://schemas.microsoft.com/office/drawing/2014/main" id="{68FCD079-C3C6-F5B6-EB28-CAB1B4E3AF3B}"/>
                    </a:ext>
                  </a:extLst>
                </p:cNvPr>
                <p:cNvPicPr/>
                <p:nvPr/>
              </p:nvPicPr>
              <p:blipFill>
                <a:blip r:embed="rId55"/>
                <a:stretch>
                  <a:fillRect/>
                </a:stretch>
              </p:blipFill>
              <p:spPr>
                <a:xfrm>
                  <a:off x="906218" y="4370662"/>
                  <a:ext cx="26676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13" name="Freihand 12">
                  <a:extLst>
                    <a:ext uri="{FF2B5EF4-FFF2-40B4-BE49-F238E27FC236}">
                      <a16:creationId xmlns:a16="http://schemas.microsoft.com/office/drawing/2014/main" id="{01F0A5B8-B24C-6870-528B-827F0372C21E}"/>
                    </a:ext>
                  </a:extLst>
                </p14:cNvPr>
                <p14:cNvContentPartPr/>
                <p14:nvPr/>
              </p14:nvContentPartPr>
              <p14:xfrm>
                <a:off x="1197458" y="4334302"/>
                <a:ext cx="207000" cy="169560"/>
              </p14:xfrm>
            </p:contentPart>
          </mc:Choice>
          <mc:Fallback xmlns="">
            <p:pic>
              <p:nvPicPr>
                <p:cNvPr id="13" name="Freihand 12">
                  <a:extLst>
                    <a:ext uri="{FF2B5EF4-FFF2-40B4-BE49-F238E27FC236}">
                      <a16:creationId xmlns:a16="http://schemas.microsoft.com/office/drawing/2014/main" id="{01F0A5B8-B24C-6870-528B-827F0372C21E}"/>
                    </a:ext>
                  </a:extLst>
                </p:cNvPr>
                <p:cNvPicPr/>
                <p:nvPr/>
              </p:nvPicPr>
              <p:blipFill>
                <a:blip r:embed="rId57"/>
                <a:stretch>
                  <a:fillRect/>
                </a:stretch>
              </p:blipFill>
              <p:spPr>
                <a:xfrm>
                  <a:off x="1188458" y="4325302"/>
                  <a:ext cx="2246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14" name="Freihand 13">
                  <a:extLst>
                    <a:ext uri="{FF2B5EF4-FFF2-40B4-BE49-F238E27FC236}">
                      <a16:creationId xmlns:a16="http://schemas.microsoft.com/office/drawing/2014/main" id="{994F02F9-85F8-9248-F3AE-1200A3F209C3}"/>
                    </a:ext>
                  </a:extLst>
                </p14:cNvPr>
                <p14:cNvContentPartPr/>
                <p14:nvPr/>
              </p14:nvContentPartPr>
              <p14:xfrm>
                <a:off x="1429658" y="4372822"/>
                <a:ext cx="12240" cy="30240"/>
              </p14:xfrm>
            </p:contentPart>
          </mc:Choice>
          <mc:Fallback xmlns="">
            <p:pic>
              <p:nvPicPr>
                <p:cNvPr id="14" name="Freihand 13">
                  <a:extLst>
                    <a:ext uri="{FF2B5EF4-FFF2-40B4-BE49-F238E27FC236}">
                      <a16:creationId xmlns:a16="http://schemas.microsoft.com/office/drawing/2014/main" id="{994F02F9-85F8-9248-F3AE-1200A3F209C3}"/>
                    </a:ext>
                  </a:extLst>
                </p:cNvPr>
                <p:cNvPicPr/>
                <p:nvPr/>
              </p:nvPicPr>
              <p:blipFill>
                <a:blip r:embed="rId59"/>
                <a:stretch>
                  <a:fillRect/>
                </a:stretch>
              </p:blipFill>
              <p:spPr>
                <a:xfrm>
                  <a:off x="1420658" y="4364182"/>
                  <a:ext cx="298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15" name="Freihand 14">
                  <a:extLst>
                    <a:ext uri="{FF2B5EF4-FFF2-40B4-BE49-F238E27FC236}">
                      <a16:creationId xmlns:a16="http://schemas.microsoft.com/office/drawing/2014/main" id="{B184FFFF-5292-A513-60C7-312058F44C49}"/>
                    </a:ext>
                  </a:extLst>
                </p14:cNvPr>
                <p14:cNvContentPartPr/>
                <p14:nvPr/>
              </p14:nvContentPartPr>
              <p14:xfrm>
                <a:off x="1457738" y="4430062"/>
                <a:ext cx="226800" cy="60480"/>
              </p14:xfrm>
            </p:contentPart>
          </mc:Choice>
          <mc:Fallback xmlns="">
            <p:pic>
              <p:nvPicPr>
                <p:cNvPr id="15" name="Freihand 14">
                  <a:extLst>
                    <a:ext uri="{FF2B5EF4-FFF2-40B4-BE49-F238E27FC236}">
                      <a16:creationId xmlns:a16="http://schemas.microsoft.com/office/drawing/2014/main" id="{B184FFFF-5292-A513-60C7-312058F44C49}"/>
                    </a:ext>
                  </a:extLst>
                </p:cNvPr>
                <p:cNvPicPr/>
                <p:nvPr/>
              </p:nvPicPr>
              <p:blipFill>
                <a:blip r:embed="rId61"/>
                <a:stretch>
                  <a:fillRect/>
                </a:stretch>
              </p:blipFill>
              <p:spPr>
                <a:xfrm>
                  <a:off x="1448738" y="4421062"/>
                  <a:ext cx="24444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17" name="Freihand 16">
                  <a:extLst>
                    <a:ext uri="{FF2B5EF4-FFF2-40B4-BE49-F238E27FC236}">
                      <a16:creationId xmlns:a16="http://schemas.microsoft.com/office/drawing/2014/main" id="{7A8D2020-9D56-AD1F-FB4C-BFAC84E1606C}"/>
                    </a:ext>
                  </a:extLst>
                </p14:cNvPr>
                <p14:cNvContentPartPr/>
                <p14:nvPr/>
              </p14:nvContentPartPr>
              <p14:xfrm>
                <a:off x="1703618" y="4345822"/>
                <a:ext cx="439560" cy="170280"/>
              </p14:xfrm>
            </p:contentPart>
          </mc:Choice>
          <mc:Fallback xmlns="">
            <p:pic>
              <p:nvPicPr>
                <p:cNvPr id="17" name="Freihand 16">
                  <a:extLst>
                    <a:ext uri="{FF2B5EF4-FFF2-40B4-BE49-F238E27FC236}">
                      <a16:creationId xmlns:a16="http://schemas.microsoft.com/office/drawing/2014/main" id="{7A8D2020-9D56-AD1F-FB4C-BFAC84E1606C}"/>
                    </a:ext>
                  </a:extLst>
                </p:cNvPr>
                <p:cNvPicPr/>
                <p:nvPr/>
              </p:nvPicPr>
              <p:blipFill>
                <a:blip r:embed="rId63"/>
                <a:stretch>
                  <a:fillRect/>
                </a:stretch>
              </p:blipFill>
              <p:spPr>
                <a:xfrm>
                  <a:off x="1694618" y="4336822"/>
                  <a:ext cx="45720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1" name="Freihand 50">
                  <a:extLst>
                    <a:ext uri="{FF2B5EF4-FFF2-40B4-BE49-F238E27FC236}">
                      <a16:creationId xmlns:a16="http://schemas.microsoft.com/office/drawing/2014/main" id="{7C12E926-48BD-73FD-486E-F83B1B541B60}"/>
                    </a:ext>
                  </a:extLst>
                </p14:cNvPr>
                <p14:cNvContentPartPr/>
                <p14:nvPr/>
              </p14:nvContentPartPr>
              <p14:xfrm>
                <a:off x="661058" y="4732822"/>
                <a:ext cx="258480" cy="140040"/>
              </p14:xfrm>
            </p:contentPart>
          </mc:Choice>
          <mc:Fallback xmlns="">
            <p:pic>
              <p:nvPicPr>
                <p:cNvPr id="51" name="Freihand 50">
                  <a:extLst>
                    <a:ext uri="{FF2B5EF4-FFF2-40B4-BE49-F238E27FC236}">
                      <a16:creationId xmlns:a16="http://schemas.microsoft.com/office/drawing/2014/main" id="{7C12E926-48BD-73FD-486E-F83B1B541B60}"/>
                    </a:ext>
                  </a:extLst>
                </p:cNvPr>
                <p:cNvPicPr/>
                <p:nvPr/>
              </p:nvPicPr>
              <p:blipFill>
                <a:blip r:embed="rId65"/>
                <a:stretch>
                  <a:fillRect/>
                </a:stretch>
              </p:blipFill>
              <p:spPr>
                <a:xfrm>
                  <a:off x="652418" y="4723822"/>
                  <a:ext cx="27612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2" name="Freihand 51">
                  <a:extLst>
                    <a:ext uri="{FF2B5EF4-FFF2-40B4-BE49-F238E27FC236}">
                      <a16:creationId xmlns:a16="http://schemas.microsoft.com/office/drawing/2014/main" id="{5F662D1E-E001-D5D4-7B36-9A2CE40B4DA2}"/>
                    </a:ext>
                  </a:extLst>
                </p14:cNvPr>
                <p14:cNvContentPartPr/>
                <p14:nvPr/>
              </p14:nvContentPartPr>
              <p14:xfrm>
                <a:off x="875258" y="4682062"/>
                <a:ext cx="91080" cy="226800"/>
              </p14:xfrm>
            </p:contentPart>
          </mc:Choice>
          <mc:Fallback xmlns="">
            <p:pic>
              <p:nvPicPr>
                <p:cNvPr id="52" name="Freihand 51">
                  <a:extLst>
                    <a:ext uri="{FF2B5EF4-FFF2-40B4-BE49-F238E27FC236}">
                      <a16:creationId xmlns:a16="http://schemas.microsoft.com/office/drawing/2014/main" id="{5F662D1E-E001-D5D4-7B36-9A2CE40B4DA2}"/>
                    </a:ext>
                  </a:extLst>
                </p:cNvPr>
                <p:cNvPicPr/>
                <p:nvPr/>
              </p:nvPicPr>
              <p:blipFill>
                <a:blip r:embed="rId67"/>
                <a:stretch>
                  <a:fillRect/>
                </a:stretch>
              </p:blipFill>
              <p:spPr>
                <a:xfrm>
                  <a:off x="866618" y="4673062"/>
                  <a:ext cx="10872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3" name="Freihand 52">
                  <a:extLst>
                    <a:ext uri="{FF2B5EF4-FFF2-40B4-BE49-F238E27FC236}">
                      <a16:creationId xmlns:a16="http://schemas.microsoft.com/office/drawing/2014/main" id="{43744290-9F56-51B9-55A6-D00749FD5F36}"/>
                    </a:ext>
                  </a:extLst>
                </p14:cNvPr>
                <p14:cNvContentPartPr/>
                <p14:nvPr/>
              </p14:nvContentPartPr>
              <p14:xfrm>
                <a:off x="1144898" y="4596742"/>
                <a:ext cx="187560" cy="195120"/>
              </p14:xfrm>
            </p:contentPart>
          </mc:Choice>
          <mc:Fallback xmlns="">
            <p:pic>
              <p:nvPicPr>
                <p:cNvPr id="53" name="Freihand 52">
                  <a:extLst>
                    <a:ext uri="{FF2B5EF4-FFF2-40B4-BE49-F238E27FC236}">
                      <a16:creationId xmlns:a16="http://schemas.microsoft.com/office/drawing/2014/main" id="{43744290-9F56-51B9-55A6-D00749FD5F36}"/>
                    </a:ext>
                  </a:extLst>
                </p:cNvPr>
                <p:cNvPicPr/>
                <p:nvPr/>
              </p:nvPicPr>
              <p:blipFill>
                <a:blip r:embed="rId69"/>
                <a:stretch>
                  <a:fillRect/>
                </a:stretch>
              </p:blipFill>
              <p:spPr>
                <a:xfrm>
                  <a:off x="1135898" y="4587742"/>
                  <a:ext cx="2052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4" name="Freihand 53">
                  <a:extLst>
                    <a:ext uri="{FF2B5EF4-FFF2-40B4-BE49-F238E27FC236}">
                      <a16:creationId xmlns:a16="http://schemas.microsoft.com/office/drawing/2014/main" id="{1D0E59CF-C089-ADC0-C483-31C45171D95D}"/>
                    </a:ext>
                  </a:extLst>
                </p14:cNvPr>
                <p14:cNvContentPartPr/>
                <p14:nvPr/>
              </p14:nvContentPartPr>
              <p14:xfrm>
                <a:off x="1167578" y="4765582"/>
                <a:ext cx="218160" cy="48960"/>
              </p14:xfrm>
            </p:contentPart>
          </mc:Choice>
          <mc:Fallback xmlns="">
            <p:pic>
              <p:nvPicPr>
                <p:cNvPr id="54" name="Freihand 53">
                  <a:extLst>
                    <a:ext uri="{FF2B5EF4-FFF2-40B4-BE49-F238E27FC236}">
                      <a16:creationId xmlns:a16="http://schemas.microsoft.com/office/drawing/2014/main" id="{1D0E59CF-C089-ADC0-C483-31C45171D95D}"/>
                    </a:ext>
                  </a:extLst>
                </p:cNvPr>
                <p:cNvPicPr/>
                <p:nvPr/>
              </p:nvPicPr>
              <p:blipFill>
                <a:blip r:embed="rId71"/>
                <a:stretch>
                  <a:fillRect/>
                </a:stretch>
              </p:blipFill>
              <p:spPr>
                <a:xfrm>
                  <a:off x="1158578" y="4756582"/>
                  <a:ext cx="2358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5" name="Freihand 54">
                  <a:extLst>
                    <a:ext uri="{FF2B5EF4-FFF2-40B4-BE49-F238E27FC236}">
                      <a16:creationId xmlns:a16="http://schemas.microsoft.com/office/drawing/2014/main" id="{9DBDCD6D-5EFB-1E73-E424-57D3897ECD6A}"/>
                    </a:ext>
                  </a:extLst>
                </p14:cNvPr>
                <p14:cNvContentPartPr/>
                <p14:nvPr/>
              </p14:nvContentPartPr>
              <p14:xfrm>
                <a:off x="1205738" y="4849102"/>
                <a:ext cx="162720" cy="165960"/>
              </p14:xfrm>
            </p:contentPart>
          </mc:Choice>
          <mc:Fallback xmlns="">
            <p:pic>
              <p:nvPicPr>
                <p:cNvPr id="55" name="Freihand 54">
                  <a:extLst>
                    <a:ext uri="{FF2B5EF4-FFF2-40B4-BE49-F238E27FC236}">
                      <a16:creationId xmlns:a16="http://schemas.microsoft.com/office/drawing/2014/main" id="{9DBDCD6D-5EFB-1E73-E424-57D3897ECD6A}"/>
                    </a:ext>
                  </a:extLst>
                </p:cNvPr>
                <p:cNvPicPr/>
                <p:nvPr/>
              </p:nvPicPr>
              <p:blipFill>
                <a:blip r:embed="rId73"/>
                <a:stretch>
                  <a:fillRect/>
                </a:stretch>
              </p:blipFill>
              <p:spPr>
                <a:xfrm>
                  <a:off x="1197098" y="4840102"/>
                  <a:ext cx="1803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9" name="Freihand 58">
                  <a:extLst>
                    <a:ext uri="{FF2B5EF4-FFF2-40B4-BE49-F238E27FC236}">
                      <a16:creationId xmlns:a16="http://schemas.microsoft.com/office/drawing/2014/main" id="{7672DB35-918F-B8A4-AE6A-05B46309790C}"/>
                    </a:ext>
                  </a:extLst>
                </p14:cNvPr>
                <p14:cNvContentPartPr/>
                <p14:nvPr/>
              </p14:nvContentPartPr>
              <p14:xfrm>
                <a:off x="1565018" y="4682782"/>
                <a:ext cx="357120" cy="162720"/>
              </p14:xfrm>
            </p:contentPart>
          </mc:Choice>
          <mc:Fallback xmlns="">
            <p:pic>
              <p:nvPicPr>
                <p:cNvPr id="59" name="Freihand 58">
                  <a:extLst>
                    <a:ext uri="{FF2B5EF4-FFF2-40B4-BE49-F238E27FC236}">
                      <a16:creationId xmlns:a16="http://schemas.microsoft.com/office/drawing/2014/main" id="{7672DB35-918F-B8A4-AE6A-05B46309790C}"/>
                    </a:ext>
                  </a:extLst>
                </p:cNvPr>
                <p:cNvPicPr/>
                <p:nvPr/>
              </p:nvPicPr>
              <p:blipFill>
                <a:blip r:embed="rId75"/>
                <a:stretch>
                  <a:fillRect/>
                </a:stretch>
              </p:blipFill>
              <p:spPr>
                <a:xfrm>
                  <a:off x="1556378" y="4673782"/>
                  <a:ext cx="37476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19" name="Freihand 18">
                  <a:extLst>
                    <a:ext uri="{FF2B5EF4-FFF2-40B4-BE49-F238E27FC236}">
                      <a16:creationId xmlns:a16="http://schemas.microsoft.com/office/drawing/2014/main" id="{553AE89F-F1AC-819B-2489-6B94EAA51DC2}"/>
                    </a:ext>
                  </a:extLst>
                </p14:cNvPr>
                <p14:cNvContentPartPr/>
                <p14:nvPr/>
              </p14:nvContentPartPr>
              <p14:xfrm>
                <a:off x="2260898" y="4311262"/>
                <a:ext cx="100440" cy="144720"/>
              </p14:xfrm>
            </p:contentPart>
          </mc:Choice>
          <mc:Fallback xmlns="">
            <p:pic>
              <p:nvPicPr>
                <p:cNvPr id="19" name="Freihand 18">
                  <a:extLst>
                    <a:ext uri="{FF2B5EF4-FFF2-40B4-BE49-F238E27FC236}">
                      <a16:creationId xmlns:a16="http://schemas.microsoft.com/office/drawing/2014/main" id="{553AE89F-F1AC-819B-2489-6B94EAA51DC2}"/>
                    </a:ext>
                  </a:extLst>
                </p:cNvPr>
                <p:cNvPicPr/>
                <p:nvPr/>
              </p:nvPicPr>
              <p:blipFill>
                <a:blip r:embed="rId77"/>
                <a:stretch>
                  <a:fillRect/>
                </a:stretch>
              </p:blipFill>
              <p:spPr>
                <a:xfrm>
                  <a:off x="2251898" y="4302262"/>
                  <a:ext cx="1180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0" name="Freihand 19">
                  <a:extLst>
                    <a:ext uri="{FF2B5EF4-FFF2-40B4-BE49-F238E27FC236}">
                      <a16:creationId xmlns:a16="http://schemas.microsoft.com/office/drawing/2014/main" id="{C20F8116-6D4C-8260-DB0F-CFBADC8D1046}"/>
                    </a:ext>
                  </a:extLst>
                </p14:cNvPr>
                <p14:cNvContentPartPr/>
                <p14:nvPr/>
              </p14:nvContentPartPr>
              <p14:xfrm>
                <a:off x="2223098" y="4298302"/>
                <a:ext cx="129960" cy="234360"/>
              </p14:xfrm>
            </p:contentPart>
          </mc:Choice>
          <mc:Fallback xmlns="">
            <p:pic>
              <p:nvPicPr>
                <p:cNvPr id="20" name="Freihand 19">
                  <a:extLst>
                    <a:ext uri="{FF2B5EF4-FFF2-40B4-BE49-F238E27FC236}">
                      <a16:creationId xmlns:a16="http://schemas.microsoft.com/office/drawing/2014/main" id="{C20F8116-6D4C-8260-DB0F-CFBADC8D1046}"/>
                    </a:ext>
                  </a:extLst>
                </p:cNvPr>
                <p:cNvPicPr/>
                <p:nvPr/>
              </p:nvPicPr>
              <p:blipFill>
                <a:blip r:embed="rId79"/>
                <a:stretch>
                  <a:fillRect/>
                </a:stretch>
              </p:blipFill>
              <p:spPr>
                <a:xfrm>
                  <a:off x="2214458" y="4289662"/>
                  <a:ext cx="14760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21" name="Freihand 20">
                  <a:extLst>
                    <a:ext uri="{FF2B5EF4-FFF2-40B4-BE49-F238E27FC236}">
                      <a16:creationId xmlns:a16="http://schemas.microsoft.com/office/drawing/2014/main" id="{D80A5A9D-E9E2-3902-A182-67373B6E12D7}"/>
                    </a:ext>
                  </a:extLst>
                </p14:cNvPr>
                <p14:cNvContentPartPr/>
                <p14:nvPr/>
              </p14:nvContentPartPr>
              <p14:xfrm>
                <a:off x="2236058" y="4391902"/>
                <a:ext cx="165960" cy="7920"/>
              </p14:xfrm>
            </p:contentPart>
          </mc:Choice>
          <mc:Fallback xmlns="">
            <p:pic>
              <p:nvPicPr>
                <p:cNvPr id="21" name="Freihand 20">
                  <a:extLst>
                    <a:ext uri="{FF2B5EF4-FFF2-40B4-BE49-F238E27FC236}">
                      <a16:creationId xmlns:a16="http://schemas.microsoft.com/office/drawing/2014/main" id="{D80A5A9D-E9E2-3902-A182-67373B6E12D7}"/>
                    </a:ext>
                  </a:extLst>
                </p:cNvPr>
                <p:cNvPicPr/>
                <p:nvPr/>
              </p:nvPicPr>
              <p:blipFill>
                <a:blip r:embed="rId81"/>
                <a:stretch>
                  <a:fillRect/>
                </a:stretch>
              </p:blipFill>
              <p:spPr>
                <a:xfrm>
                  <a:off x="2227418" y="4383262"/>
                  <a:ext cx="1836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22" name="Freihand 21">
                  <a:extLst>
                    <a:ext uri="{FF2B5EF4-FFF2-40B4-BE49-F238E27FC236}">
                      <a16:creationId xmlns:a16="http://schemas.microsoft.com/office/drawing/2014/main" id="{5B94049D-C398-2034-7244-07C66561DD9C}"/>
                    </a:ext>
                  </a:extLst>
                </p14:cNvPr>
                <p14:cNvContentPartPr/>
                <p14:nvPr/>
              </p14:nvContentPartPr>
              <p14:xfrm>
                <a:off x="2517218" y="4320622"/>
                <a:ext cx="26280" cy="142200"/>
              </p14:xfrm>
            </p:contentPart>
          </mc:Choice>
          <mc:Fallback xmlns="">
            <p:pic>
              <p:nvPicPr>
                <p:cNvPr id="22" name="Freihand 21">
                  <a:extLst>
                    <a:ext uri="{FF2B5EF4-FFF2-40B4-BE49-F238E27FC236}">
                      <a16:creationId xmlns:a16="http://schemas.microsoft.com/office/drawing/2014/main" id="{5B94049D-C398-2034-7244-07C66561DD9C}"/>
                    </a:ext>
                  </a:extLst>
                </p:cNvPr>
                <p:cNvPicPr/>
                <p:nvPr/>
              </p:nvPicPr>
              <p:blipFill>
                <a:blip r:embed="rId83"/>
                <a:stretch>
                  <a:fillRect/>
                </a:stretch>
              </p:blipFill>
              <p:spPr>
                <a:xfrm>
                  <a:off x="2508578" y="4311982"/>
                  <a:ext cx="43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23" name="Freihand 22">
                  <a:extLst>
                    <a:ext uri="{FF2B5EF4-FFF2-40B4-BE49-F238E27FC236}">
                      <a16:creationId xmlns:a16="http://schemas.microsoft.com/office/drawing/2014/main" id="{65801C1D-AB2A-3983-BDD0-A520F78D32EF}"/>
                    </a:ext>
                  </a:extLst>
                </p14:cNvPr>
                <p14:cNvContentPartPr/>
                <p14:nvPr/>
              </p14:nvContentPartPr>
              <p14:xfrm>
                <a:off x="2461058" y="4288582"/>
                <a:ext cx="146880" cy="199800"/>
              </p14:xfrm>
            </p:contentPart>
          </mc:Choice>
          <mc:Fallback xmlns="">
            <p:pic>
              <p:nvPicPr>
                <p:cNvPr id="23" name="Freihand 22">
                  <a:extLst>
                    <a:ext uri="{FF2B5EF4-FFF2-40B4-BE49-F238E27FC236}">
                      <a16:creationId xmlns:a16="http://schemas.microsoft.com/office/drawing/2014/main" id="{65801C1D-AB2A-3983-BDD0-A520F78D32EF}"/>
                    </a:ext>
                  </a:extLst>
                </p:cNvPr>
                <p:cNvPicPr/>
                <p:nvPr/>
              </p:nvPicPr>
              <p:blipFill>
                <a:blip r:embed="rId85"/>
                <a:stretch>
                  <a:fillRect/>
                </a:stretch>
              </p:blipFill>
              <p:spPr>
                <a:xfrm>
                  <a:off x="2452058" y="4279582"/>
                  <a:ext cx="16452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24" name="Freihand 23">
                  <a:extLst>
                    <a:ext uri="{FF2B5EF4-FFF2-40B4-BE49-F238E27FC236}">
                      <a16:creationId xmlns:a16="http://schemas.microsoft.com/office/drawing/2014/main" id="{84385BD1-B0F0-FF59-AA7C-A3A5DA2286DF}"/>
                    </a:ext>
                  </a:extLst>
                </p14:cNvPr>
                <p14:cNvContentPartPr/>
                <p14:nvPr/>
              </p14:nvContentPartPr>
              <p14:xfrm>
                <a:off x="2672018" y="4215862"/>
                <a:ext cx="44640" cy="250560"/>
              </p14:xfrm>
            </p:contentPart>
          </mc:Choice>
          <mc:Fallback xmlns="">
            <p:pic>
              <p:nvPicPr>
                <p:cNvPr id="24" name="Freihand 23">
                  <a:extLst>
                    <a:ext uri="{FF2B5EF4-FFF2-40B4-BE49-F238E27FC236}">
                      <a16:creationId xmlns:a16="http://schemas.microsoft.com/office/drawing/2014/main" id="{84385BD1-B0F0-FF59-AA7C-A3A5DA2286DF}"/>
                    </a:ext>
                  </a:extLst>
                </p:cNvPr>
                <p:cNvPicPr/>
                <p:nvPr/>
              </p:nvPicPr>
              <p:blipFill>
                <a:blip r:embed="rId87"/>
                <a:stretch>
                  <a:fillRect/>
                </a:stretch>
              </p:blipFill>
              <p:spPr>
                <a:xfrm>
                  <a:off x="2663378" y="4207222"/>
                  <a:ext cx="622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5" name="Freihand 24">
                  <a:extLst>
                    <a:ext uri="{FF2B5EF4-FFF2-40B4-BE49-F238E27FC236}">
                      <a16:creationId xmlns:a16="http://schemas.microsoft.com/office/drawing/2014/main" id="{DBDC4D76-BE50-5C98-4D9B-A973F71ED6E8}"/>
                    </a:ext>
                  </a:extLst>
                </p14:cNvPr>
                <p14:cNvContentPartPr/>
                <p14:nvPr/>
              </p14:nvContentPartPr>
              <p14:xfrm>
                <a:off x="2751578" y="4259782"/>
                <a:ext cx="94320" cy="236520"/>
              </p14:xfrm>
            </p:contentPart>
          </mc:Choice>
          <mc:Fallback xmlns="">
            <p:pic>
              <p:nvPicPr>
                <p:cNvPr id="25" name="Freihand 24">
                  <a:extLst>
                    <a:ext uri="{FF2B5EF4-FFF2-40B4-BE49-F238E27FC236}">
                      <a16:creationId xmlns:a16="http://schemas.microsoft.com/office/drawing/2014/main" id="{DBDC4D76-BE50-5C98-4D9B-A973F71ED6E8}"/>
                    </a:ext>
                  </a:extLst>
                </p:cNvPr>
                <p:cNvPicPr/>
                <p:nvPr/>
              </p:nvPicPr>
              <p:blipFill>
                <a:blip r:embed="rId89"/>
                <a:stretch>
                  <a:fillRect/>
                </a:stretch>
              </p:blipFill>
              <p:spPr>
                <a:xfrm>
                  <a:off x="2742578" y="4251142"/>
                  <a:ext cx="11196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6" name="Freihand 25">
                  <a:extLst>
                    <a:ext uri="{FF2B5EF4-FFF2-40B4-BE49-F238E27FC236}">
                      <a16:creationId xmlns:a16="http://schemas.microsoft.com/office/drawing/2014/main" id="{99C9EF9F-2D09-2B8A-916E-FA9B11EE6F79}"/>
                    </a:ext>
                  </a:extLst>
                </p14:cNvPr>
                <p14:cNvContentPartPr/>
                <p14:nvPr/>
              </p14:nvContentPartPr>
              <p14:xfrm>
                <a:off x="2930858" y="4313062"/>
                <a:ext cx="136800" cy="129600"/>
              </p14:xfrm>
            </p:contentPart>
          </mc:Choice>
          <mc:Fallback xmlns="">
            <p:pic>
              <p:nvPicPr>
                <p:cNvPr id="26" name="Freihand 25">
                  <a:extLst>
                    <a:ext uri="{FF2B5EF4-FFF2-40B4-BE49-F238E27FC236}">
                      <a16:creationId xmlns:a16="http://schemas.microsoft.com/office/drawing/2014/main" id="{99C9EF9F-2D09-2B8A-916E-FA9B11EE6F79}"/>
                    </a:ext>
                  </a:extLst>
                </p:cNvPr>
                <p:cNvPicPr/>
                <p:nvPr/>
              </p:nvPicPr>
              <p:blipFill>
                <a:blip r:embed="rId91"/>
                <a:stretch>
                  <a:fillRect/>
                </a:stretch>
              </p:blipFill>
              <p:spPr>
                <a:xfrm>
                  <a:off x="2921858" y="4304422"/>
                  <a:ext cx="15444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7" name="Freihand 26">
                  <a:extLst>
                    <a:ext uri="{FF2B5EF4-FFF2-40B4-BE49-F238E27FC236}">
                      <a16:creationId xmlns:a16="http://schemas.microsoft.com/office/drawing/2014/main" id="{4AFA0439-7102-24BA-B1D9-7EC08A414909}"/>
                    </a:ext>
                  </a:extLst>
                </p14:cNvPr>
                <p14:cNvContentPartPr/>
                <p14:nvPr/>
              </p14:nvContentPartPr>
              <p14:xfrm>
                <a:off x="2912498" y="4395502"/>
                <a:ext cx="140040" cy="13320"/>
              </p14:xfrm>
            </p:contentPart>
          </mc:Choice>
          <mc:Fallback xmlns="">
            <p:pic>
              <p:nvPicPr>
                <p:cNvPr id="27" name="Freihand 26">
                  <a:extLst>
                    <a:ext uri="{FF2B5EF4-FFF2-40B4-BE49-F238E27FC236}">
                      <a16:creationId xmlns:a16="http://schemas.microsoft.com/office/drawing/2014/main" id="{4AFA0439-7102-24BA-B1D9-7EC08A414909}"/>
                    </a:ext>
                  </a:extLst>
                </p:cNvPr>
                <p:cNvPicPr/>
                <p:nvPr/>
              </p:nvPicPr>
              <p:blipFill>
                <a:blip r:embed="rId93"/>
                <a:stretch>
                  <a:fillRect/>
                </a:stretch>
              </p:blipFill>
              <p:spPr>
                <a:xfrm>
                  <a:off x="2903858" y="4386862"/>
                  <a:ext cx="157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9" name="Freihand 28">
                  <a:extLst>
                    <a:ext uri="{FF2B5EF4-FFF2-40B4-BE49-F238E27FC236}">
                      <a16:creationId xmlns:a16="http://schemas.microsoft.com/office/drawing/2014/main" id="{0C2857B3-D5A4-4F52-F649-A3CC6243B204}"/>
                    </a:ext>
                  </a:extLst>
                </p14:cNvPr>
                <p14:cNvContentPartPr/>
                <p14:nvPr/>
              </p14:nvContentPartPr>
              <p14:xfrm>
                <a:off x="3381578" y="4265542"/>
                <a:ext cx="190800" cy="186480"/>
              </p14:xfrm>
            </p:contentPart>
          </mc:Choice>
          <mc:Fallback xmlns="">
            <p:pic>
              <p:nvPicPr>
                <p:cNvPr id="29" name="Freihand 28">
                  <a:extLst>
                    <a:ext uri="{FF2B5EF4-FFF2-40B4-BE49-F238E27FC236}">
                      <a16:creationId xmlns:a16="http://schemas.microsoft.com/office/drawing/2014/main" id="{0C2857B3-D5A4-4F52-F649-A3CC6243B204}"/>
                    </a:ext>
                  </a:extLst>
                </p:cNvPr>
                <p:cNvPicPr/>
                <p:nvPr/>
              </p:nvPicPr>
              <p:blipFill>
                <a:blip r:embed="rId95"/>
                <a:stretch>
                  <a:fillRect/>
                </a:stretch>
              </p:blipFill>
              <p:spPr>
                <a:xfrm>
                  <a:off x="3372938" y="4256902"/>
                  <a:ext cx="20844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30" name="Freihand 29">
                  <a:extLst>
                    <a:ext uri="{FF2B5EF4-FFF2-40B4-BE49-F238E27FC236}">
                      <a16:creationId xmlns:a16="http://schemas.microsoft.com/office/drawing/2014/main" id="{89C90FF0-DF7E-74F9-80A5-D89F76A87852}"/>
                    </a:ext>
                  </a:extLst>
                </p14:cNvPr>
                <p14:cNvContentPartPr/>
                <p14:nvPr/>
              </p14:nvContentPartPr>
              <p14:xfrm>
                <a:off x="3542858" y="4369942"/>
                <a:ext cx="177840" cy="63720"/>
              </p14:xfrm>
            </p:contentPart>
          </mc:Choice>
          <mc:Fallback xmlns="">
            <p:pic>
              <p:nvPicPr>
                <p:cNvPr id="30" name="Freihand 29">
                  <a:extLst>
                    <a:ext uri="{FF2B5EF4-FFF2-40B4-BE49-F238E27FC236}">
                      <a16:creationId xmlns:a16="http://schemas.microsoft.com/office/drawing/2014/main" id="{89C90FF0-DF7E-74F9-80A5-D89F76A87852}"/>
                    </a:ext>
                  </a:extLst>
                </p:cNvPr>
                <p:cNvPicPr/>
                <p:nvPr/>
              </p:nvPicPr>
              <p:blipFill>
                <a:blip r:embed="rId97"/>
                <a:stretch>
                  <a:fillRect/>
                </a:stretch>
              </p:blipFill>
              <p:spPr>
                <a:xfrm>
                  <a:off x="3534218" y="4360942"/>
                  <a:ext cx="19548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1" name="Freihand 30">
                  <a:extLst>
                    <a:ext uri="{FF2B5EF4-FFF2-40B4-BE49-F238E27FC236}">
                      <a16:creationId xmlns:a16="http://schemas.microsoft.com/office/drawing/2014/main" id="{3CBB04FA-8692-798C-563A-A158DD356946}"/>
                    </a:ext>
                  </a:extLst>
                </p14:cNvPr>
                <p14:cNvContentPartPr/>
                <p14:nvPr/>
              </p14:nvContentPartPr>
              <p14:xfrm>
                <a:off x="3807818" y="4251142"/>
                <a:ext cx="46080" cy="194400"/>
              </p14:xfrm>
            </p:contentPart>
          </mc:Choice>
          <mc:Fallback xmlns="">
            <p:pic>
              <p:nvPicPr>
                <p:cNvPr id="31" name="Freihand 30">
                  <a:extLst>
                    <a:ext uri="{FF2B5EF4-FFF2-40B4-BE49-F238E27FC236}">
                      <a16:creationId xmlns:a16="http://schemas.microsoft.com/office/drawing/2014/main" id="{3CBB04FA-8692-798C-563A-A158DD356946}"/>
                    </a:ext>
                  </a:extLst>
                </p:cNvPr>
                <p:cNvPicPr/>
                <p:nvPr/>
              </p:nvPicPr>
              <p:blipFill>
                <a:blip r:embed="rId99"/>
                <a:stretch>
                  <a:fillRect/>
                </a:stretch>
              </p:blipFill>
              <p:spPr>
                <a:xfrm>
                  <a:off x="3798818" y="4242142"/>
                  <a:ext cx="6372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2" name="Freihand 31">
                  <a:extLst>
                    <a:ext uri="{FF2B5EF4-FFF2-40B4-BE49-F238E27FC236}">
                      <a16:creationId xmlns:a16="http://schemas.microsoft.com/office/drawing/2014/main" id="{D8D70059-B145-077A-F20D-4ED71B8BF0E0}"/>
                    </a:ext>
                  </a:extLst>
                </p14:cNvPr>
                <p14:cNvContentPartPr/>
                <p14:nvPr/>
              </p14:nvContentPartPr>
              <p14:xfrm>
                <a:off x="3874778" y="4349062"/>
                <a:ext cx="169200" cy="76680"/>
              </p14:xfrm>
            </p:contentPart>
          </mc:Choice>
          <mc:Fallback xmlns="">
            <p:pic>
              <p:nvPicPr>
                <p:cNvPr id="32" name="Freihand 31">
                  <a:extLst>
                    <a:ext uri="{FF2B5EF4-FFF2-40B4-BE49-F238E27FC236}">
                      <a16:creationId xmlns:a16="http://schemas.microsoft.com/office/drawing/2014/main" id="{D8D70059-B145-077A-F20D-4ED71B8BF0E0}"/>
                    </a:ext>
                  </a:extLst>
                </p:cNvPr>
                <p:cNvPicPr/>
                <p:nvPr/>
              </p:nvPicPr>
              <p:blipFill>
                <a:blip r:embed="rId101"/>
                <a:stretch>
                  <a:fillRect/>
                </a:stretch>
              </p:blipFill>
              <p:spPr>
                <a:xfrm>
                  <a:off x="3866138" y="4340422"/>
                  <a:ext cx="1868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3" name="Freihand 32">
                  <a:extLst>
                    <a:ext uri="{FF2B5EF4-FFF2-40B4-BE49-F238E27FC236}">
                      <a16:creationId xmlns:a16="http://schemas.microsoft.com/office/drawing/2014/main" id="{BA198E26-C6DF-66DF-7C7E-401A0B6C8BB2}"/>
                    </a:ext>
                  </a:extLst>
                </p14:cNvPr>
                <p14:cNvContentPartPr/>
                <p14:nvPr/>
              </p14:nvContentPartPr>
              <p14:xfrm>
                <a:off x="4024898" y="4323142"/>
                <a:ext cx="43560" cy="16200"/>
              </p14:xfrm>
            </p:contentPart>
          </mc:Choice>
          <mc:Fallback xmlns="">
            <p:pic>
              <p:nvPicPr>
                <p:cNvPr id="33" name="Freihand 32">
                  <a:extLst>
                    <a:ext uri="{FF2B5EF4-FFF2-40B4-BE49-F238E27FC236}">
                      <a16:creationId xmlns:a16="http://schemas.microsoft.com/office/drawing/2014/main" id="{BA198E26-C6DF-66DF-7C7E-401A0B6C8BB2}"/>
                    </a:ext>
                  </a:extLst>
                </p:cNvPr>
                <p:cNvPicPr/>
                <p:nvPr/>
              </p:nvPicPr>
              <p:blipFill>
                <a:blip r:embed="rId103"/>
                <a:stretch>
                  <a:fillRect/>
                </a:stretch>
              </p:blipFill>
              <p:spPr>
                <a:xfrm>
                  <a:off x="4016258" y="4314502"/>
                  <a:ext cx="612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4" name="Freihand 33">
                  <a:extLst>
                    <a:ext uri="{FF2B5EF4-FFF2-40B4-BE49-F238E27FC236}">
                      <a16:creationId xmlns:a16="http://schemas.microsoft.com/office/drawing/2014/main" id="{303751D3-D8C4-AB59-E8C6-827F7C2A7C23}"/>
                    </a:ext>
                  </a:extLst>
                </p14:cNvPr>
                <p14:cNvContentPartPr/>
                <p14:nvPr/>
              </p14:nvContentPartPr>
              <p14:xfrm>
                <a:off x="4059818" y="4356982"/>
                <a:ext cx="82800" cy="98280"/>
              </p14:xfrm>
            </p:contentPart>
          </mc:Choice>
          <mc:Fallback xmlns="">
            <p:pic>
              <p:nvPicPr>
                <p:cNvPr id="34" name="Freihand 33">
                  <a:extLst>
                    <a:ext uri="{FF2B5EF4-FFF2-40B4-BE49-F238E27FC236}">
                      <a16:creationId xmlns:a16="http://schemas.microsoft.com/office/drawing/2014/main" id="{303751D3-D8C4-AB59-E8C6-827F7C2A7C23}"/>
                    </a:ext>
                  </a:extLst>
                </p:cNvPr>
                <p:cNvPicPr/>
                <p:nvPr/>
              </p:nvPicPr>
              <p:blipFill>
                <a:blip r:embed="rId105"/>
                <a:stretch>
                  <a:fillRect/>
                </a:stretch>
              </p:blipFill>
              <p:spPr>
                <a:xfrm>
                  <a:off x="4050818" y="4347982"/>
                  <a:ext cx="1004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5" name="Freihand 34">
                  <a:extLst>
                    <a:ext uri="{FF2B5EF4-FFF2-40B4-BE49-F238E27FC236}">
                      <a16:creationId xmlns:a16="http://schemas.microsoft.com/office/drawing/2014/main" id="{37AF79A7-35A3-E33A-1821-9313D189633C}"/>
                    </a:ext>
                  </a:extLst>
                </p14:cNvPr>
                <p14:cNvContentPartPr/>
                <p14:nvPr/>
              </p14:nvContentPartPr>
              <p14:xfrm>
                <a:off x="4144418" y="4222342"/>
                <a:ext cx="264240" cy="309600"/>
              </p14:xfrm>
            </p:contentPart>
          </mc:Choice>
          <mc:Fallback xmlns="">
            <p:pic>
              <p:nvPicPr>
                <p:cNvPr id="35" name="Freihand 34">
                  <a:extLst>
                    <a:ext uri="{FF2B5EF4-FFF2-40B4-BE49-F238E27FC236}">
                      <a16:creationId xmlns:a16="http://schemas.microsoft.com/office/drawing/2014/main" id="{37AF79A7-35A3-E33A-1821-9313D189633C}"/>
                    </a:ext>
                  </a:extLst>
                </p:cNvPr>
                <p:cNvPicPr/>
                <p:nvPr/>
              </p:nvPicPr>
              <p:blipFill>
                <a:blip r:embed="rId107"/>
                <a:stretch>
                  <a:fillRect/>
                </a:stretch>
              </p:blipFill>
              <p:spPr>
                <a:xfrm>
                  <a:off x="4135778" y="4213342"/>
                  <a:ext cx="281880" cy="3272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6" name="Freihand 35">
                  <a:extLst>
                    <a:ext uri="{FF2B5EF4-FFF2-40B4-BE49-F238E27FC236}">
                      <a16:creationId xmlns:a16="http://schemas.microsoft.com/office/drawing/2014/main" id="{362275F6-BD74-33F4-EE76-2903C0B630E4}"/>
                    </a:ext>
                  </a:extLst>
                </p14:cNvPr>
                <p14:cNvContentPartPr/>
                <p14:nvPr/>
              </p14:nvContentPartPr>
              <p14:xfrm>
                <a:off x="4427018" y="4333582"/>
                <a:ext cx="93240" cy="89280"/>
              </p14:xfrm>
            </p:contentPart>
          </mc:Choice>
          <mc:Fallback xmlns="">
            <p:pic>
              <p:nvPicPr>
                <p:cNvPr id="36" name="Freihand 35">
                  <a:extLst>
                    <a:ext uri="{FF2B5EF4-FFF2-40B4-BE49-F238E27FC236}">
                      <a16:creationId xmlns:a16="http://schemas.microsoft.com/office/drawing/2014/main" id="{362275F6-BD74-33F4-EE76-2903C0B630E4}"/>
                    </a:ext>
                  </a:extLst>
                </p:cNvPr>
                <p:cNvPicPr/>
                <p:nvPr/>
              </p:nvPicPr>
              <p:blipFill>
                <a:blip r:embed="rId109"/>
                <a:stretch>
                  <a:fillRect/>
                </a:stretch>
              </p:blipFill>
              <p:spPr>
                <a:xfrm>
                  <a:off x="4418018" y="4324942"/>
                  <a:ext cx="11088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7" name="Freihand 36">
                  <a:extLst>
                    <a:ext uri="{FF2B5EF4-FFF2-40B4-BE49-F238E27FC236}">
                      <a16:creationId xmlns:a16="http://schemas.microsoft.com/office/drawing/2014/main" id="{E5285BA3-9E47-F3F1-2540-01EBD8DFBFCD}"/>
                    </a:ext>
                  </a:extLst>
                </p14:cNvPr>
                <p14:cNvContentPartPr/>
                <p14:nvPr/>
              </p14:nvContentPartPr>
              <p14:xfrm>
                <a:off x="4576058" y="4284982"/>
                <a:ext cx="214560" cy="115560"/>
              </p14:xfrm>
            </p:contentPart>
          </mc:Choice>
          <mc:Fallback xmlns="">
            <p:pic>
              <p:nvPicPr>
                <p:cNvPr id="37" name="Freihand 36">
                  <a:extLst>
                    <a:ext uri="{FF2B5EF4-FFF2-40B4-BE49-F238E27FC236}">
                      <a16:creationId xmlns:a16="http://schemas.microsoft.com/office/drawing/2014/main" id="{E5285BA3-9E47-F3F1-2540-01EBD8DFBFCD}"/>
                    </a:ext>
                  </a:extLst>
                </p:cNvPr>
                <p:cNvPicPr/>
                <p:nvPr/>
              </p:nvPicPr>
              <p:blipFill>
                <a:blip r:embed="rId111"/>
                <a:stretch>
                  <a:fillRect/>
                </a:stretch>
              </p:blipFill>
              <p:spPr>
                <a:xfrm>
                  <a:off x="4567418" y="4276342"/>
                  <a:ext cx="2322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8" name="Freihand 37">
                  <a:extLst>
                    <a:ext uri="{FF2B5EF4-FFF2-40B4-BE49-F238E27FC236}">
                      <a16:creationId xmlns:a16="http://schemas.microsoft.com/office/drawing/2014/main" id="{99AA60F2-65F4-0309-5B13-3C414069DC51}"/>
                    </a:ext>
                  </a:extLst>
                </p14:cNvPr>
                <p14:cNvContentPartPr/>
                <p14:nvPr/>
              </p14:nvContentPartPr>
              <p14:xfrm>
                <a:off x="4822658" y="4216582"/>
                <a:ext cx="189720" cy="217800"/>
              </p14:xfrm>
            </p:contentPart>
          </mc:Choice>
          <mc:Fallback xmlns="">
            <p:pic>
              <p:nvPicPr>
                <p:cNvPr id="38" name="Freihand 37">
                  <a:extLst>
                    <a:ext uri="{FF2B5EF4-FFF2-40B4-BE49-F238E27FC236}">
                      <a16:creationId xmlns:a16="http://schemas.microsoft.com/office/drawing/2014/main" id="{99AA60F2-65F4-0309-5B13-3C414069DC51}"/>
                    </a:ext>
                  </a:extLst>
                </p:cNvPr>
                <p:cNvPicPr/>
                <p:nvPr/>
              </p:nvPicPr>
              <p:blipFill>
                <a:blip r:embed="rId113"/>
                <a:stretch>
                  <a:fillRect/>
                </a:stretch>
              </p:blipFill>
              <p:spPr>
                <a:xfrm>
                  <a:off x="4814018" y="4207582"/>
                  <a:ext cx="20736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39" name="Freihand 38">
                  <a:extLst>
                    <a:ext uri="{FF2B5EF4-FFF2-40B4-BE49-F238E27FC236}">
                      <a16:creationId xmlns:a16="http://schemas.microsoft.com/office/drawing/2014/main" id="{F4CA82BB-CB56-DF47-97FA-82E3D5426164}"/>
                    </a:ext>
                  </a:extLst>
                </p14:cNvPr>
                <p14:cNvContentPartPr/>
                <p14:nvPr/>
              </p14:nvContentPartPr>
              <p14:xfrm>
                <a:off x="5060618" y="4249342"/>
                <a:ext cx="168480" cy="149760"/>
              </p14:xfrm>
            </p:contentPart>
          </mc:Choice>
          <mc:Fallback xmlns="">
            <p:pic>
              <p:nvPicPr>
                <p:cNvPr id="39" name="Freihand 38">
                  <a:extLst>
                    <a:ext uri="{FF2B5EF4-FFF2-40B4-BE49-F238E27FC236}">
                      <a16:creationId xmlns:a16="http://schemas.microsoft.com/office/drawing/2014/main" id="{F4CA82BB-CB56-DF47-97FA-82E3D5426164}"/>
                    </a:ext>
                  </a:extLst>
                </p:cNvPr>
                <p:cNvPicPr/>
                <p:nvPr/>
              </p:nvPicPr>
              <p:blipFill>
                <a:blip r:embed="rId115"/>
                <a:stretch>
                  <a:fillRect/>
                </a:stretch>
              </p:blipFill>
              <p:spPr>
                <a:xfrm>
                  <a:off x="5051618" y="4240702"/>
                  <a:ext cx="18612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40" name="Freihand 39">
                  <a:extLst>
                    <a:ext uri="{FF2B5EF4-FFF2-40B4-BE49-F238E27FC236}">
                      <a16:creationId xmlns:a16="http://schemas.microsoft.com/office/drawing/2014/main" id="{84C773E0-3454-BCBB-FB80-6E681E67FC5E}"/>
                    </a:ext>
                  </a:extLst>
                </p14:cNvPr>
                <p14:cNvContentPartPr/>
                <p14:nvPr/>
              </p14:nvContentPartPr>
              <p14:xfrm>
                <a:off x="5276978" y="4211182"/>
                <a:ext cx="404640" cy="400320"/>
              </p14:xfrm>
            </p:contentPart>
          </mc:Choice>
          <mc:Fallback xmlns="">
            <p:pic>
              <p:nvPicPr>
                <p:cNvPr id="40" name="Freihand 39">
                  <a:extLst>
                    <a:ext uri="{FF2B5EF4-FFF2-40B4-BE49-F238E27FC236}">
                      <a16:creationId xmlns:a16="http://schemas.microsoft.com/office/drawing/2014/main" id="{84C773E0-3454-BCBB-FB80-6E681E67FC5E}"/>
                    </a:ext>
                  </a:extLst>
                </p:cNvPr>
                <p:cNvPicPr/>
                <p:nvPr/>
              </p:nvPicPr>
              <p:blipFill>
                <a:blip r:embed="rId117"/>
                <a:stretch>
                  <a:fillRect/>
                </a:stretch>
              </p:blipFill>
              <p:spPr>
                <a:xfrm>
                  <a:off x="5268338" y="4202542"/>
                  <a:ext cx="42228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41" name="Freihand 40">
                  <a:extLst>
                    <a:ext uri="{FF2B5EF4-FFF2-40B4-BE49-F238E27FC236}">
                      <a16:creationId xmlns:a16="http://schemas.microsoft.com/office/drawing/2014/main" id="{263B9DDB-187D-C4C2-BC1F-477A884790C5}"/>
                    </a:ext>
                  </a:extLst>
                </p14:cNvPr>
                <p14:cNvContentPartPr/>
                <p14:nvPr/>
              </p14:nvContentPartPr>
              <p14:xfrm>
                <a:off x="5826698" y="4380022"/>
                <a:ext cx="176760" cy="38520"/>
              </p14:xfrm>
            </p:contentPart>
          </mc:Choice>
          <mc:Fallback xmlns="">
            <p:pic>
              <p:nvPicPr>
                <p:cNvPr id="41" name="Freihand 40">
                  <a:extLst>
                    <a:ext uri="{FF2B5EF4-FFF2-40B4-BE49-F238E27FC236}">
                      <a16:creationId xmlns:a16="http://schemas.microsoft.com/office/drawing/2014/main" id="{263B9DDB-187D-C4C2-BC1F-477A884790C5}"/>
                    </a:ext>
                  </a:extLst>
                </p:cNvPr>
                <p:cNvPicPr/>
                <p:nvPr/>
              </p:nvPicPr>
              <p:blipFill>
                <a:blip r:embed="rId119"/>
                <a:stretch>
                  <a:fillRect/>
                </a:stretch>
              </p:blipFill>
              <p:spPr>
                <a:xfrm>
                  <a:off x="5818058" y="4371382"/>
                  <a:ext cx="19440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42" name="Freihand 41">
                  <a:extLst>
                    <a:ext uri="{FF2B5EF4-FFF2-40B4-BE49-F238E27FC236}">
                      <a16:creationId xmlns:a16="http://schemas.microsoft.com/office/drawing/2014/main" id="{80DEF7C2-A2DA-B55E-09A3-E9E3AA8E402A}"/>
                    </a:ext>
                  </a:extLst>
                </p14:cNvPr>
                <p14:cNvContentPartPr/>
                <p14:nvPr/>
              </p14:nvContentPartPr>
              <p14:xfrm>
                <a:off x="6103538" y="4248622"/>
                <a:ext cx="110160" cy="213840"/>
              </p14:xfrm>
            </p:contentPart>
          </mc:Choice>
          <mc:Fallback xmlns="">
            <p:pic>
              <p:nvPicPr>
                <p:cNvPr id="42" name="Freihand 41">
                  <a:extLst>
                    <a:ext uri="{FF2B5EF4-FFF2-40B4-BE49-F238E27FC236}">
                      <a16:creationId xmlns:a16="http://schemas.microsoft.com/office/drawing/2014/main" id="{80DEF7C2-A2DA-B55E-09A3-E9E3AA8E402A}"/>
                    </a:ext>
                  </a:extLst>
                </p:cNvPr>
                <p:cNvPicPr/>
                <p:nvPr/>
              </p:nvPicPr>
              <p:blipFill>
                <a:blip r:embed="rId121"/>
                <a:stretch>
                  <a:fillRect/>
                </a:stretch>
              </p:blipFill>
              <p:spPr>
                <a:xfrm>
                  <a:off x="6094538" y="4239622"/>
                  <a:ext cx="1278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43" name="Freihand 42">
                  <a:extLst>
                    <a:ext uri="{FF2B5EF4-FFF2-40B4-BE49-F238E27FC236}">
                      <a16:creationId xmlns:a16="http://schemas.microsoft.com/office/drawing/2014/main" id="{1658FAC6-9934-2F55-E6C6-E86576A54A65}"/>
                    </a:ext>
                  </a:extLst>
                </p14:cNvPr>
                <p14:cNvContentPartPr/>
                <p14:nvPr/>
              </p14:nvContentPartPr>
              <p14:xfrm>
                <a:off x="6223778" y="4431502"/>
                <a:ext cx="35280" cy="112680"/>
              </p14:xfrm>
            </p:contentPart>
          </mc:Choice>
          <mc:Fallback xmlns="">
            <p:pic>
              <p:nvPicPr>
                <p:cNvPr id="43" name="Freihand 42">
                  <a:extLst>
                    <a:ext uri="{FF2B5EF4-FFF2-40B4-BE49-F238E27FC236}">
                      <a16:creationId xmlns:a16="http://schemas.microsoft.com/office/drawing/2014/main" id="{1658FAC6-9934-2F55-E6C6-E86576A54A65}"/>
                    </a:ext>
                  </a:extLst>
                </p:cNvPr>
                <p:cNvPicPr/>
                <p:nvPr/>
              </p:nvPicPr>
              <p:blipFill>
                <a:blip r:embed="rId123"/>
                <a:stretch>
                  <a:fillRect/>
                </a:stretch>
              </p:blipFill>
              <p:spPr>
                <a:xfrm>
                  <a:off x="6214778" y="4422862"/>
                  <a:ext cx="529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44" name="Freihand 43">
                  <a:extLst>
                    <a:ext uri="{FF2B5EF4-FFF2-40B4-BE49-F238E27FC236}">
                      <a16:creationId xmlns:a16="http://schemas.microsoft.com/office/drawing/2014/main" id="{05E1EAC8-79B2-BE9A-9393-12EB83902939}"/>
                    </a:ext>
                  </a:extLst>
                </p14:cNvPr>
                <p14:cNvContentPartPr/>
                <p14:nvPr/>
              </p14:nvContentPartPr>
              <p14:xfrm>
                <a:off x="6340418" y="4265902"/>
                <a:ext cx="193680" cy="167040"/>
              </p14:xfrm>
            </p:contentPart>
          </mc:Choice>
          <mc:Fallback xmlns="">
            <p:pic>
              <p:nvPicPr>
                <p:cNvPr id="44" name="Freihand 43">
                  <a:extLst>
                    <a:ext uri="{FF2B5EF4-FFF2-40B4-BE49-F238E27FC236}">
                      <a16:creationId xmlns:a16="http://schemas.microsoft.com/office/drawing/2014/main" id="{05E1EAC8-79B2-BE9A-9393-12EB83902939}"/>
                    </a:ext>
                  </a:extLst>
                </p:cNvPr>
                <p:cNvPicPr/>
                <p:nvPr/>
              </p:nvPicPr>
              <p:blipFill>
                <a:blip r:embed="rId125"/>
                <a:stretch>
                  <a:fillRect/>
                </a:stretch>
              </p:blipFill>
              <p:spPr>
                <a:xfrm>
                  <a:off x="6331418" y="4257262"/>
                  <a:ext cx="2113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5" name="Freihand 44">
                  <a:extLst>
                    <a:ext uri="{FF2B5EF4-FFF2-40B4-BE49-F238E27FC236}">
                      <a16:creationId xmlns:a16="http://schemas.microsoft.com/office/drawing/2014/main" id="{F910CA5D-4799-B5D4-4211-911DB1D6BD27}"/>
                    </a:ext>
                  </a:extLst>
                </p14:cNvPr>
                <p14:cNvContentPartPr/>
                <p14:nvPr/>
              </p14:nvContentPartPr>
              <p14:xfrm>
                <a:off x="6621938" y="4320262"/>
                <a:ext cx="30240" cy="131400"/>
              </p14:xfrm>
            </p:contentPart>
          </mc:Choice>
          <mc:Fallback xmlns="">
            <p:pic>
              <p:nvPicPr>
                <p:cNvPr id="45" name="Freihand 44">
                  <a:extLst>
                    <a:ext uri="{FF2B5EF4-FFF2-40B4-BE49-F238E27FC236}">
                      <a16:creationId xmlns:a16="http://schemas.microsoft.com/office/drawing/2014/main" id="{F910CA5D-4799-B5D4-4211-911DB1D6BD27}"/>
                    </a:ext>
                  </a:extLst>
                </p:cNvPr>
                <p:cNvPicPr/>
                <p:nvPr/>
              </p:nvPicPr>
              <p:blipFill>
                <a:blip r:embed="rId127"/>
                <a:stretch>
                  <a:fillRect/>
                </a:stretch>
              </p:blipFill>
              <p:spPr>
                <a:xfrm>
                  <a:off x="6613298" y="4311262"/>
                  <a:ext cx="4788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46" name="Freihand 45">
                  <a:extLst>
                    <a:ext uri="{FF2B5EF4-FFF2-40B4-BE49-F238E27FC236}">
                      <a16:creationId xmlns:a16="http://schemas.microsoft.com/office/drawing/2014/main" id="{948840FF-C5A8-17C2-76E9-3BCFB14A1704}"/>
                    </a:ext>
                  </a:extLst>
                </p14:cNvPr>
                <p14:cNvContentPartPr/>
                <p14:nvPr/>
              </p14:nvContentPartPr>
              <p14:xfrm>
                <a:off x="6558578" y="4263382"/>
                <a:ext cx="205560" cy="220320"/>
              </p14:xfrm>
            </p:contentPart>
          </mc:Choice>
          <mc:Fallback xmlns="">
            <p:pic>
              <p:nvPicPr>
                <p:cNvPr id="46" name="Freihand 45">
                  <a:extLst>
                    <a:ext uri="{FF2B5EF4-FFF2-40B4-BE49-F238E27FC236}">
                      <a16:creationId xmlns:a16="http://schemas.microsoft.com/office/drawing/2014/main" id="{948840FF-C5A8-17C2-76E9-3BCFB14A1704}"/>
                    </a:ext>
                  </a:extLst>
                </p:cNvPr>
                <p:cNvPicPr/>
                <p:nvPr/>
              </p:nvPicPr>
              <p:blipFill>
                <a:blip r:embed="rId129"/>
                <a:stretch>
                  <a:fillRect/>
                </a:stretch>
              </p:blipFill>
              <p:spPr>
                <a:xfrm>
                  <a:off x="6549578" y="4254382"/>
                  <a:ext cx="223200" cy="23796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47" name="Freihand 46">
                  <a:extLst>
                    <a:ext uri="{FF2B5EF4-FFF2-40B4-BE49-F238E27FC236}">
                      <a16:creationId xmlns:a16="http://schemas.microsoft.com/office/drawing/2014/main" id="{74C9E889-FA69-4D55-5A67-F31057B0D1C7}"/>
                    </a:ext>
                  </a:extLst>
                </p14:cNvPr>
                <p14:cNvContentPartPr/>
                <p14:nvPr/>
              </p14:nvContentPartPr>
              <p14:xfrm>
                <a:off x="6819578" y="4205782"/>
                <a:ext cx="55440" cy="259200"/>
              </p14:xfrm>
            </p:contentPart>
          </mc:Choice>
          <mc:Fallback xmlns="">
            <p:pic>
              <p:nvPicPr>
                <p:cNvPr id="47" name="Freihand 46">
                  <a:extLst>
                    <a:ext uri="{FF2B5EF4-FFF2-40B4-BE49-F238E27FC236}">
                      <a16:creationId xmlns:a16="http://schemas.microsoft.com/office/drawing/2014/main" id="{74C9E889-FA69-4D55-5A67-F31057B0D1C7}"/>
                    </a:ext>
                  </a:extLst>
                </p:cNvPr>
                <p:cNvPicPr/>
                <p:nvPr/>
              </p:nvPicPr>
              <p:blipFill>
                <a:blip r:embed="rId131"/>
                <a:stretch>
                  <a:fillRect/>
                </a:stretch>
              </p:blipFill>
              <p:spPr>
                <a:xfrm>
                  <a:off x="6810578" y="4196782"/>
                  <a:ext cx="7308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49" name="Freihand 48">
                  <a:extLst>
                    <a:ext uri="{FF2B5EF4-FFF2-40B4-BE49-F238E27FC236}">
                      <a16:creationId xmlns:a16="http://schemas.microsoft.com/office/drawing/2014/main" id="{FB68FDA7-057B-DD92-DD1C-E57ED1FB9F9E}"/>
                    </a:ext>
                  </a:extLst>
                </p14:cNvPr>
                <p14:cNvContentPartPr/>
                <p14:nvPr/>
              </p14:nvContentPartPr>
              <p14:xfrm>
                <a:off x="7009658" y="4283542"/>
                <a:ext cx="122040" cy="163080"/>
              </p14:xfrm>
            </p:contentPart>
          </mc:Choice>
          <mc:Fallback xmlns="">
            <p:pic>
              <p:nvPicPr>
                <p:cNvPr id="49" name="Freihand 48">
                  <a:extLst>
                    <a:ext uri="{FF2B5EF4-FFF2-40B4-BE49-F238E27FC236}">
                      <a16:creationId xmlns:a16="http://schemas.microsoft.com/office/drawing/2014/main" id="{FB68FDA7-057B-DD92-DD1C-E57ED1FB9F9E}"/>
                    </a:ext>
                  </a:extLst>
                </p:cNvPr>
                <p:cNvPicPr/>
                <p:nvPr/>
              </p:nvPicPr>
              <p:blipFill>
                <a:blip r:embed="rId133"/>
                <a:stretch>
                  <a:fillRect/>
                </a:stretch>
              </p:blipFill>
              <p:spPr>
                <a:xfrm>
                  <a:off x="7001018" y="4274542"/>
                  <a:ext cx="13968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50" name="Freihand 49">
                  <a:extLst>
                    <a:ext uri="{FF2B5EF4-FFF2-40B4-BE49-F238E27FC236}">
                      <a16:creationId xmlns:a16="http://schemas.microsoft.com/office/drawing/2014/main" id="{93EE0649-2BAA-147B-7CD3-F0A41772BA53}"/>
                    </a:ext>
                  </a:extLst>
                </p14:cNvPr>
                <p14:cNvContentPartPr/>
                <p14:nvPr/>
              </p14:nvContentPartPr>
              <p14:xfrm>
                <a:off x="6976538" y="4346542"/>
                <a:ext cx="148320" cy="58680"/>
              </p14:xfrm>
            </p:contentPart>
          </mc:Choice>
          <mc:Fallback xmlns="">
            <p:pic>
              <p:nvPicPr>
                <p:cNvPr id="50" name="Freihand 49">
                  <a:extLst>
                    <a:ext uri="{FF2B5EF4-FFF2-40B4-BE49-F238E27FC236}">
                      <a16:creationId xmlns:a16="http://schemas.microsoft.com/office/drawing/2014/main" id="{93EE0649-2BAA-147B-7CD3-F0A41772BA53}"/>
                    </a:ext>
                  </a:extLst>
                </p:cNvPr>
                <p:cNvPicPr/>
                <p:nvPr/>
              </p:nvPicPr>
              <p:blipFill>
                <a:blip r:embed="rId135"/>
                <a:stretch>
                  <a:fillRect/>
                </a:stretch>
              </p:blipFill>
              <p:spPr>
                <a:xfrm>
                  <a:off x="6967538" y="4337542"/>
                  <a:ext cx="165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60" name="Freihand 59">
                  <a:extLst>
                    <a:ext uri="{FF2B5EF4-FFF2-40B4-BE49-F238E27FC236}">
                      <a16:creationId xmlns:a16="http://schemas.microsoft.com/office/drawing/2014/main" id="{0D150ED3-9046-2854-A261-79308DAF3B44}"/>
                    </a:ext>
                  </a:extLst>
                </p14:cNvPr>
                <p14:cNvContentPartPr/>
                <p14:nvPr/>
              </p14:nvContentPartPr>
              <p14:xfrm>
                <a:off x="2105018" y="4713742"/>
                <a:ext cx="192960" cy="309240"/>
              </p14:xfrm>
            </p:contentPart>
          </mc:Choice>
          <mc:Fallback xmlns="">
            <p:pic>
              <p:nvPicPr>
                <p:cNvPr id="60" name="Freihand 59">
                  <a:extLst>
                    <a:ext uri="{FF2B5EF4-FFF2-40B4-BE49-F238E27FC236}">
                      <a16:creationId xmlns:a16="http://schemas.microsoft.com/office/drawing/2014/main" id="{0D150ED3-9046-2854-A261-79308DAF3B44}"/>
                    </a:ext>
                  </a:extLst>
                </p:cNvPr>
                <p:cNvPicPr/>
                <p:nvPr/>
              </p:nvPicPr>
              <p:blipFill>
                <a:blip r:embed="rId137"/>
                <a:stretch>
                  <a:fillRect/>
                </a:stretch>
              </p:blipFill>
              <p:spPr>
                <a:xfrm>
                  <a:off x="2096378" y="4705102"/>
                  <a:ext cx="210600" cy="326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61" name="Freihand 60">
                  <a:extLst>
                    <a:ext uri="{FF2B5EF4-FFF2-40B4-BE49-F238E27FC236}">
                      <a16:creationId xmlns:a16="http://schemas.microsoft.com/office/drawing/2014/main" id="{8BF29106-E9C1-A96A-7118-B85F5C6E0C9C}"/>
                    </a:ext>
                  </a:extLst>
                </p14:cNvPr>
                <p14:cNvContentPartPr/>
                <p14:nvPr/>
              </p14:nvContentPartPr>
              <p14:xfrm>
                <a:off x="2324978" y="4698262"/>
                <a:ext cx="115920" cy="131040"/>
              </p14:xfrm>
            </p:contentPart>
          </mc:Choice>
          <mc:Fallback xmlns="">
            <p:pic>
              <p:nvPicPr>
                <p:cNvPr id="61" name="Freihand 60">
                  <a:extLst>
                    <a:ext uri="{FF2B5EF4-FFF2-40B4-BE49-F238E27FC236}">
                      <a16:creationId xmlns:a16="http://schemas.microsoft.com/office/drawing/2014/main" id="{8BF29106-E9C1-A96A-7118-B85F5C6E0C9C}"/>
                    </a:ext>
                  </a:extLst>
                </p:cNvPr>
                <p:cNvPicPr/>
                <p:nvPr/>
              </p:nvPicPr>
              <p:blipFill>
                <a:blip r:embed="rId139"/>
                <a:stretch>
                  <a:fillRect/>
                </a:stretch>
              </p:blipFill>
              <p:spPr>
                <a:xfrm>
                  <a:off x="2315978" y="4689622"/>
                  <a:ext cx="133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62" name="Freihand 61">
                  <a:extLst>
                    <a:ext uri="{FF2B5EF4-FFF2-40B4-BE49-F238E27FC236}">
                      <a16:creationId xmlns:a16="http://schemas.microsoft.com/office/drawing/2014/main" id="{E1875FDC-866D-865C-E5DF-FA2F3F90B0CA}"/>
                    </a:ext>
                  </a:extLst>
                </p14:cNvPr>
                <p14:cNvContentPartPr/>
                <p14:nvPr/>
              </p14:nvContentPartPr>
              <p14:xfrm>
                <a:off x="2481578" y="4629502"/>
                <a:ext cx="281160" cy="194040"/>
              </p14:xfrm>
            </p:contentPart>
          </mc:Choice>
          <mc:Fallback xmlns="">
            <p:pic>
              <p:nvPicPr>
                <p:cNvPr id="62" name="Freihand 61">
                  <a:extLst>
                    <a:ext uri="{FF2B5EF4-FFF2-40B4-BE49-F238E27FC236}">
                      <a16:creationId xmlns:a16="http://schemas.microsoft.com/office/drawing/2014/main" id="{E1875FDC-866D-865C-E5DF-FA2F3F90B0CA}"/>
                    </a:ext>
                  </a:extLst>
                </p:cNvPr>
                <p:cNvPicPr/>
                <p:nvPr/>
              </p:nvPicPr>
              <p:blipFill>
                <a:blip r:embed="rId141"/>
                <a:stretch>
                  <a:fillRect/>
                </a:stretch>
              </p:blipFill>
              <p:spPr>
                <a:xfrm>
                  <a:off x="2472938" y="4620502"/>
                  <a:ext cx="29880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63" name="Freihand 62">
                  <a:extLst>
                    <a:ext uri="{FF2B5EF4-FFF2-40B4-BE49-F238E27FC236}">
                      <a16:creationId xmlns:a16="http://schemas.microsoft.com/office/drawing/2014/main" id="{43311EE3-A483-A720-242D-7692664F6CCE}"/>
                    </a:ext>
                  </a:extLst>
                </p14:cNvPr>
                <p14:cNvContentPartPr/>
                <p14:nvPr/>
              </p14:nvContentPartPr>
              <p14:xfrm>
                <a:off x="2817458" y="4671982"/>
                <a:ext cx="181440" cy="152280"/>
              </p14:xfrm>
            </p:contentPart>
          </mc:Choice>
          <mc:Fallback xmlns="">
            <p:pic>
              <p:nvPicPr>
                <p:cNvPr id="63" name="Freihand 62">
                  <a:extLst>
                    <a:ext uri="{FF2B5EF4-FFF2-40B4-BE49-F238E27FC236}">
                      <a16:creationId xmlns:a16="http://schemas.microsoft.com/office/drawing/2014/main" id="{43311EE3-A483-A720-242D-7692664F6CCE}"/>
                    </a:ext>
                  </a:extLst>
                </p:cNvPr>
                <p:cNvPicPr/>
                <p:nvPr/>
              </p:nvPicPr>
              <p:blipFill>
                <a:blip r:embed="rId143"/>
                <a:stretch>
                  <a:fillRect/>
                </a:stretch>
              </p:blipFill>
              <p:spPr>
                <a:xfrm>
                  <a:off x="2808818" y="4663342"/>
                  <a:ext cx="1990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51200" name="Freihand 51199">
                  <a:extLst>
                    <a:ext uri="{FF2B5EF4-FFF2-40B4-BE49-F238E27FC236}">
                      <a16:creationId xmlns:a16="http://schemas.microsoft.com/office/drawing/2014/main" id="{ED9252AE-BDCC-9B7D-6A89-49EF1D386B7A}"/>
                    </a:ext>
                  </a:extLst>
                </p14:cNvPr>
                <p14:cNvContentPartPr/>
                <p14:nvPr/>
              </p14:nvContentPartPr>
              <p14:xfrm>
                <a:off x="3106178" y="4820662"/>
                <a:ext cx="11160" cy="22680"/>
              </p14:xfrm>
            </p:contentPart>
          </mc:Choice>
          <mc:Fallback xmlns="">
            <p:pic>
              <p:nvPicPr>
                <p:cNvPr id="51200" name="Freihand 51199">
                  <a:extLst>
                    <a:ext uri="{FF2B5EF4-FFF2-40B4-BE49-F238E27FC236}">
                      <a16:creationId xmlns:a16="http://schemas.microsoft.com/office/drawing/2014/main" id="{ED9252AE-BDCC-9B7D-6A89-49EF1D386B7A}"/>
                    </a:ext>
                  </a:extLst>
                </p:cNvPr>
                <p:cNvPicPr/>
                <p:nvPr/>
              </p:nvPicPr>
              <p:blipFill>
                <a:blip r:embed="rId145"/>
                <a:stretch>
                  <a:fillRect/>
                </a:stretch>
              </p:blipFill>
              <p:spPr>
                <a:xfrm>
                  <a:off x="3097178" y="4812022"/>
                  <a:ext cx="288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51201" name="Freihand 51200">
                  <a:extLst>
                    <a:ext uri="{FF2B5EF4-FFF2-40B4-BE49-F238E27FC236}">
                      <a16:creationId xmlns:a16="http://schemas.microsoft.com/office/drawing/2014/main" id="{79B1B8DE-EAF0-6FFF-E2FA-FB45D8F99C90}"/>
                    </a:ext>
                  </a:extLst>
                </p14:cNvPr>
                <p14:cNvContentPartPr/>
                <p14:nvPr/>
              </p14:nvContentPartPr>
              <p14:xfrm>
                <a:off x="3354218" y="4687462"/>
                <a:ext cx="19800" cy="146880"/>
              </p14:xfrm>
            </p:contentPart>
          </mc:Choice>
          <mc:Fallback xmlns="">
            <p:pic>
              <p:nvPicPr>
                <p:cNvPr id="51201" name="Freihand 51200">
                  <a:extLst>
                    <a:ext uri="{FF2B5EF4-FFF2-40B4-BE49-F238E27FC236}">
                      <a16:creationId xmlns:a16="http://schemas.microsoft.com/office/drawing/2014/main" id="{79B1B8DE-EAF0-6FFF-E2FA-FB45D8F99C90}"/>
                    </a:ext>
                  </a:extLst>
                </p:cNvPr>
                <p:cNvPicPr/>
                <p:nvPr/>
              </p:nvPicPr>
              <p:blipFill>
                <a:blip r:embed="rId147"/>
                <a:stretch>
                  <a:fillRect/>
                </a:stretch>
              </p:blipFill>
              <p:spPr>
                <a:xfrm>
                  <a:off x="3345218" y="4678822"/>
                  <a:ext cx="3744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51202" name="Freihand 51201">
                  <a:extLst>
                    <a:ext uri="{FF2B5EF4-FFF2-40B4-BE49-F238E27FC236}">
                      <a16:creationId xmlns:a16="http://schemas.microsoft.com/office/drawing/2014/main" id="{AE5EBFC6-DA09-9626-4586-732A6E69AD63}"/>
                    </a:ext>
                  </a:extLst>
                </p14:cNvPr>
                <p14:cNvContentPartPr/>
                <p14:nvPr/>
              </p14:nvContentPartPr>
              <p14:xfrm>
                <a:off x="3233618" y="4588462"/>
                <a:ext cx="292320" cy="239760"/>
              </p14:xfrm>
            </p:contentPart>
          </mc:Choice>
          <mc:Fallback xmlns="">
            <p:pic>
              <p:nvPicPr>
                <p:cNvPr id="51202" name="Freihand 51201">
                  <a:extLst>
                    <a:ext uri="{FF2B5EF4-FFF2-40B4-BE49-F238E27FC236}">
                      <a16:creationId xmlns:a16="http://schemas.microsoft.com/office/drawing/2014/main" id="{AE5EBFC6-DA09-9626-4586-732A6E69AD63}"/>
                    </a:ext>
                  </a:extLst>
                </p:cNvPr>
                <p:cNvPicPr/>
                <p:nvPr/>
              </p:nvPicPr>
              <p:blipFill>
                <a:blip r:embed="rId149"/>
                <a:stretch>
                  <a:fillRect/>
                </a:stretch>
              </p:blipFill>
              <p:spPr>
                <a:xfrm>
                  <a:off x="3224618" y="4579822"/>
                  <a:ext cx="3099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51204" name="Freihand 51203">
                  <a:extLst>
                    <a:ext uri="{FF2B5EF4-FFF2-40B4-BE49-F238E27FC236}">
                      <a16:creationId xmlns:a16="http://schemas.microsoft.com/office/drawing/2014/main" id="{91A36A1E-F466-261E-94C6-5483020277CF}"/>
                    </a:ext>
                  </a:extLst>
                </p14:cNvPr>
                <p14:cNvContentPartPr/>
                <p14:nvPr/>
              </p14:nvContentPartPr>
              <p14:xfrm>
                <a:off x="3591818" y="4694662"/>
                <a:ext cx="56880" cy="112680"/>
              </p14:xfrm>
            </p:contentPart>
          </mc:Choice>
          <mc:Fallback xmlns="">
            <p:pic>
              <p:nvPicPr>
                <p:cNvPr id="51204" name="Freihand 51203">
                  <a:extLst>
                    <a:ext uri="{FF2B5EF4-FFF2-40B4-BE49-F238E27FC236}">
                      <a16:creationId xmlns:a16="http://schemas.microsoft.com/office/drawing/2014/main" id="{91A36A1E-F466-261E-94C6-5483020277CF}"/>
                    </a:ext>
                  </a:extLst>
                </p:cNvPr>
                <p:cNvPicPr/>
                <p:nvPr/>
              </p:nvPicPr>
              <p:blipFill>
                <a:blip r:embed="rId151"/>
                <a:stretch>
                  <a:fillRect/>
                </a:stretch>
              </p:blipFill>
              <p:spPr>
                <a:xfrm>
                  <a:off x="3582818" y="4686022"/>
                  <a:ext cx="7452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51205" name="Freihand 51204">
                  <a:extLst>
                    <a:ext uri="{FF2B5EF4-FFF2-40B4-BE49-F238E27FC236}">
                      <a16:creationId xmlns:a16="http://schemas.microsoft.com/office/drawing/2014/main" id="{14742C62-7D75-5EED-55F1-465DDF724667}"/>
                    </a:ext>
                  </a:extLst>
                </p14:cNvPr>
                <p14:cNvContentPartPr/>
                <p14:nvPr/>
              </p14:nvContentPartPr>
              <p14:xfrm>
                <a:off x="3718538" y="4649302"/>
                <a:ext cx="267480" cy="163080"/>
              </p14:xfrm>
            </p:contentPart>
          </mc:Choice>
          <mc:Fallback xmlns="">
            <p:pic>
              <p:nvPicPr>
                <p:cNvPr id="51205" name="Freihand 51204">
                  <a:extLst>
                    <a:ext uri="{FF2B5EF4-FFF2-40B4-BE49-F238E27FC236}">
                      <a16:creationId xmlns:a16="http://schemas.microsoft.com/office/drawing/2014/main" id="{14742C62-7D75-5EED-55F1-465DDF724667}"/>
                    </a:ext>
                  </a:extLst>
                </p:cNvPr>
                <p:cNvPicPr/>
                <p:nvPr/>
              </p:nvPicPr>
              <p:blipFill>
                <a:blip r:embed="rId153"/>
                <a:stretch>
                  <a:fillRect/>
                </a:stretch>
              </p:blipFill>
              <p:spPr>
                <a:xfrm>
                  <a:off x="3709898" y="4640302"/>
                  <a:ext cx="2851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51206" name="Freihand 51205">
                  <a:extLst>
                    <a:ext uri="{FF2B5EF4-FFF2-40B4-BE49-F238E27FC236}">
                      <a16:creationId xmlns:a16="http://schemas.microsoft.com/office/drawing/2014/main" id="{804F5041-F93C-189E-9301-FC83647C4527}"/>
                    </a:ext>
                  </a:extLst>
                </p14:cNvPr>
                <p14:cNvContentPartPr/>
                <p14:nvPr/>
              </p14:nvContentPartPr>
              <p14:xfrm>
                <a:off x="4057658" y="4629502"/>
                <a:ext cx="92160" cy="185400"/>
              </p14:xfrm>
            </p:contentPart>
          </mc:Choice>
          <mc:Fallback xmlns="">
            <p:pic>
              <p:nvPicPr>
                <p:cNvPr id="51206" name="Freihand 51205">
                  <a:extLst>
                    <a:ext uri="{FF2B5EF4-FFF2-40B4-BE49-F238E27FC236}">
                      <a16:creationId xmlns:a16="http://schemas.microsoft.com/office/drawing/2014/main" id="{804F5041-F93C-189E-9301-FC83647C4527}"/>
                    </a:ext>
                  </a:extLst>
                </p:cNvPr>
                <p:cNvPicPr/>
                <p:nvPr/>
              </p:nvPicPr>
              <p:blipFill>
                <a:blip r:embed="rId155"/>
                <a:stretch>
                  <a:fillRect/>
                </a:stretch>
              </p:blipFill>
              <p:spPr>
                <a:xfrm>
                  <a:off x="4048658" y="4620502"/>
                  <a:ext cx="1098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51207" name="Freihand 51206">
                  <a:extLst>
                    <a:ext uri="{FF2B5EF4-FFF2-40B4-BE49-F238E27FC236}">
                      <a16:creationId xmlns:a16="http://schemas.microsoft.com/office/drawing/2014/main" id="{8E714396-C8FD-2346-83B6-4C971014F5FA}"/>
                    </a:ext>
                  </a:extLst>
                </p14:cNvPr>
                <p14:cNvContentPartPr/>
                <p14:nvPr/>
              </p14:nvContentPartPr>
              <p14:xfrm>
                <a:off x="4175018" y="4613302"/>
                <a:ext cx="174600" cy="203400"/>
              </p14:xfrm>
            </p:contentPart>
          </mc:Choice>
          <mc:Fallback xmlns="">
            <p:pic>
              <p:nvPicPr>
                <p:cNvPr id="51207" name="Freihand 51206">
                  <a:extLst>
                    <a:ext uri="{FF2B5EF4-FFF2-40B4-BE49-F238E27FC236}">
                      <a16:creationId xmlns:a16="http://schemas.microsoft.com/office/drawing/2014/main" id="{8E714396-C8FD-2346-83B6-4C971014F5FA}"/>
                    </a:ext>
                  </a:extLst>
                </p:cNvPr>
                <p:cNvPicPr/>
                <p:nvPr/>
              </p:nvPicPr>
              <p:blipFill>
                <a:blip r:embed="rId157"/>
                <a:stretch>
                  <a:fillRect/>
                </a:stretch>
              </p:blipFill>
              <p:spPr>
                <a:xfrm>
                  <a:off x="4166378" y="4604302"/>
                  <a:ext cx="192240" cy="2210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51208" name="Freihand 51207">
                  <a:extLst>
                    <a:ext uri="{FF2B5EF4-FFF2-40B4-BE49-F238E27FC236}">
                      <a16:creationId xmlns:a16="http://schemas.microsoft.com/office/drawing/2014/main" id="{F1F0D0B9-EF52-A7F0-3537-1836496BEF68}"/>
                    </a:ext>
                  </a:extLst>
                </p14:cNvPr>
                <p14:cNvContentPartPr/>
                <p14:nvPr/>
              </p14:nvContentPartPr>
              <p14:xfrm>
                <a:off x="4333418" y="4603942"/>
                <a:ext cx="22680" cy="66960"/>
              </p14:xfrm>
            </p:contentPart>
          </mc:Choice>
          <mc:Fallback xmlns="">
            <p:pic>
              <p:nvPicPr>
                <p:cNvPr id="51208" name="Freihand 51207">
                  <a:extLst>
                    <a:ext uri="{FF2B5EF4-FFF2-40B4-BE49-F238E27FC236}">
                      <a16:creationId xmlns:a16="http://schemas.microsoft.com/office/drawing/2014/main" id="{F1F0D0B9-EF52-A7F0-3537-1836496BEF68}"/>
                    </a:ext>
                  </a:extLst>
                </p:cNvPr>
                <p:cNvPicPr/>
                <p:nvPr/>
              </p:nvPicPr>
              <p:blipFill>
                <a:blip r:embed="rId159"/>
                <a:stretch>
                  <a:fillRect/>
                </a:stretch>
              </p:blipFill>
              <p:spPr>
                <a:xfrm>
                  <a:off x="4324778" y="4595302"/>
                  <a:ext cx="403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51209" name="Freihand 51208">
                  <a:extLst>
                    <a:ext uri="{FF2B5EF4-FFF2-40B4-BE49-F238E27FC236}">
                      <a16:creationId xmlns:a16="http://schemas.microsoft.com/office/drawing/2014/main" id="{A284568E-AFFC-1E7D-E1F8-99A107540745}"/>
                    </a:ext>
                  </a:extLst>
                </p14:cNvPr>
                <p14:cNvContentPartPr/>
                <p14:nvPr/>
              </p14:nvContentPartPr>
              <p14:xfrm>
                <a:off x="4378778" y="4710862"/>
                <a:ext cx="221040" cy="105480"/>
              </p14:xfrm>
            </p:contentPart>
          </mc:Choice>
          <mc:Fallback xmlns="">
            <p:pic>
              <p:nvPicPr>
                <p:cNvPr id="51209" name="Freihand 51208">
                  <a:extLst>
                    <a:ext uri="{FF2B5EF4-FFF2-40B4-BE49-F238E27FC236}">
                      <a16:creationId xmlns:a16="http://schemas.microsoft.com/office/drawing/2014/main" id="{A284568E-AFFC-1E7D-E1F8-99A107540745}"/>
                    </a:ext>
                  </a:extLst>
                </p:cNvPr>
                <p:cNvPicPr/>
                <p:nvPr/>
              </p:nvPicPr>
              <p:blipFill>
                <a:blip r:embed="rId161"/>
                <a:stretch>
                  <a:fillRect/>
                </a:stretch>
              </p:blipFill>
              <p:spPr>
                <a:xfrm>
                  <a:off x="4369778" y="4701862"/>
                  <a:ext cx="23868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51211" name="Freihand 51210">
                  <a:extLst>
                    <a:ext uri="{FF2B5EF4-FFF2-40B4-BE49-F238E27FC236}">
                      <a16:creationId xmlns:a16="http://schemas.microsoft.com/office/drawing/2014/main" id="{C74B3D4C-755C-B6F1-09D9-B3151A7BF746}"/>
                    </a:ext>
                  </a:extLst>
                </p14:cNvPr>
                <p14:cNvContentPartPr/>
                <p14:nvPr/>
              </p14:nvContentPartPr>
              <p14:xfrm>
                <a:off x="4754618" y="4626622"/>
                <a:ext cx="33480" cy="15840"/>
              </p14:xfrm>
            </p:contentPart>
          </mc:Choice>
          <mc:Fallback xmlns="">
            <p:pic>
              <p:nvPicPr>
                <p:cNvPr id="51211" name="Freihand 51210">
                  <a:extLst>
                    <a:ext uri="{FF2B5EF4-FFF2-40B4-BE49-F238E27FC236}">
                      <a16:creationId xmlns:a16="http://schemas.microsoft.com/office/drawing/2014/main" id="{C74B3D4C-755C-B6F1-09D9-B3151A7BF746}"/>
                    </a:ext>
                  </a:extLst>
                </p:cNvPr>
                <p:cNvPicPr/>
                <p:nvPr/>
              </p:nvPicPr>
              <p:blipFill>
                <a:blip r:embed="rId163"/>
                <a:stretch>
                  <a:fillRect/>
                </a:stretch>
              </p:blipFill>
              <p:spPr>
                <a:xfrm>
                  <a:off x="4745618" y="4617982"/>
                  <a:ext cx="5112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51214" name="Freihand 51213">
                  <a:extLst>
                    <a:ext uri="{FF2B5EF4-FFF2-40B4-BE49-F238E27FC236}">
                      <a16:creationId xmlns:a16="http://schemas.microsoft.com/office/drawing/2014/main" id="{A4421F14-1165-7F5F-B89D-D4132753523E}"/>
                    </a:ext>
                  </a:extLst>
                </p14:cNvPr>
                <p14:cNvContentPartPr/>
                <p14:nvPr/>
              </p14:nvContentPartPr>
              <p14:xfrm>
                <a:off x="4771898" y="4669822"/>
                <a:ext cx="97920" cy="166680"/>
              </p14:xfrm>
            </p:contentPart>
          </mc:Choice>
          <mc:Fallback xmlns="">
            <p:pic>
              <p:nvPicPr>
                <p:cNvPr id="51214" name="Freihand 51213">
                  <a:extLst>
                    <a:ext uri="{FF2B5EF4-FFF2-40B4-BE49-F238E27FC236}">
                      <a16:creationId xmlns:a16="http://schemas.microsoft.com/office/drawing/2014/main" id="{A4421F14-1165-7F5F-B89D-D4132753523E}"/>
                    </a:ext>
                  </a:extLst>
                </p:cNvPr>
                <p:cNvPicPr/>
                <p:nvPr/>
              </p:nvPicPr>
              <p:blipFill>
                <a:blip r:embed="rId165"/>
                <a:stretch>
                  <a:fillRect/>
                </a:stretch>
              </p:blipFill>
              <p:spPr>
                <a:xfrm>
                  <a:off x="4762898" y="4660822"/>
                  <a:ext cx="11556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51215" name="Freihand 51214">
                  <a:extLst>
                    <a:ext uri="{FF2B5EF4-FFF2-40B4-BE49-F238E27FC236}">
                      <a16:creationId xmlns:a16="http://schemas.microsoft.com/office/drawing/2014/main" id="{06F680A5-02D8-8325-C4B0-95860F3409C1}"/>
                    </a:ext>
                  </a:extLst>
                </p14:cNvPr>
                <p14:cNvContentPartPr/>
                <p14:nvPr/>
              </p14:nvContentPartPr>
              <p14:xfrm>
                <a:off x="4914458" y="4702942"/>
                <a:ext cx="162720" cy="119160"/>
              </p14:xfrm>
            </p:contentPart>
          </mc:Choice>
          <mc:Fallback xmlns="">
            <p:pic>
              <p:nvPicPr>
                <p:cNvPr id="51215" name="Freihand 51214">
                  <a:extLst>
                    <a:ext uri="{FF2B5EF4-FFF2-40B4-BE49-F238E27FC236}">
                      <a16:creationId xmlns:a16="http://schemas.microsoft.com/office/drawing/2014/main" id="{06F680A5-02D8-8325-C4B0-95860F3409C1}"/>
                    </a:ext>
                  </a:extLst>
                </p:cNvPr>
                <p:cNvPicPr/>
                <p:nvPr/>
              </p:nvPicPr>
              <p:blipFill>
                <a:blip r:embed="rId167"/>
                <a:stretch>
                  <a:fillRect/>
                </a:stretch>
              </p:blipFill>
              <p:spPr>
                <a:xfrm>
                  <a:off x="4905818" y="4694302"/>
                  <a:ext cx="1803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51216" name="Freihand 51215">
                  <a:extLst>
                    <a:ext uri="{FF2B5EF4-FFF2-40B4-BE49-F238E27FC236}">
                      <a16:creationId xmlns:a16="http://schemas.microsoft.com/office/drawing/2014/main" id="{2483DD3A-5034-AC49-C034-D3F5D1CB7A12}"/>
                    </a:ext>
                  </a:extLst>
                </p14:cNvPr>
                <p14:cNvContentPartPr/>
                <p14:nvPr/>
              </p14:nvContentPartPr>
              <p14:xfrm>
                <a:off x="5052698" y="4653982"/>
                <a:ext cx="12600" cy="24480"/>
              </p14:xfrm>
            </p:contentPart>
          </mc:Choice>
          <mc:Fallback xmlns="">
            <p:pic>
              <p:nvPicPr>
                <p:cNvPr id="51216" name="Freihand 51215">
                  <a:extLst>
                    <a:ext uri="{FF2B5EF4-FFF2-40B4-BE49-F238E27FC236}">
                      <a16:creationId xmlns:a16="http://schemas.microsoft.com/office/drawing/2014/main" id="{2483DD3A-5034-AC49-C034-D3F5D1CB7A12}"/>
                    </a:ext>
                  </a:extLst>
                </p:cNvPr>
                <p:cNvPicPr/>
                <p:nvPr/>
              </p:nvPicPr>
              <p:blipFill>
                <a:blip r:embed="rId169"/>
                <a:stretch>
                  <a:fillRect/>
                </a:stretch>
              </p:blipFill>
              <p:spPr>
                <a:xfrm>
                  <a:off x="5044058" y="4645342"/>
                  <a:ext cx="30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51217" name="Freihand 51216">
                  <a:extLst>
                    <a:ext uri="{FF2B5EF4-FFF2-40B4-BE49-F238E27FC236}">
                      <a16:creationId xmlns:a16="http://schemas.microsoft.com/office/drawing/2014/main" id="{944F56E6-7035-0B05-C4EB-F639EC2D0105}"/>
                    </a:ext>
                  </a:extLst>
                </p14:cNvPr>
                <p14:cNvContentPartPr/>
                <p14:nvPr/>
              </p14:nvContentPartPr>
              <p14:xfrm>
                <a:off x="5195978" y="4656502"/>
                <a:ext cx="112680" cy="162720"/>
              </p14:xfrm>
            </p:contentPart>
          </mc:Choice>
          <mc:Fallback xmlns="">
            <p:pic>
              <p:nvPicPr>
                <p:cNvPr id="51217" name="Freihand 51216">
                  <a:extLst>
                    <a:ext uri="{FF2B5EF4-FFF2-40B4-BE49-F238E27FC236}">
                      <a16:creationId xmlns:a16="http://schemas.microsoft.com/office/drawing/2014/main" id="{944F56E6-7035-0B05-C4EB-F639EC2D0105}"/>
                    </a:ext>
                  </a:extLst>
                </p:cNvPr>
                <p:cNvPicPr/>
                <p:nvPr/>
              </p:nvPicPr>
              <p:blipFill>
                <a:blip r:embed="rId171"/>
                <a:stretch>
                  <a:fillRect/>
                </a:stretch>
              </p:blipFill>
              <p:spPr>
                <a:xfrm>
                  <a:off x="5187338" y="4647862"/>
                  <a:ext cx="13032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51218" name="Freihand 51217">
                  <a:extLst>
                    <a:ext uri="{FF2B5EF4-FFF2-40B4-BE49-F238E27FC236}">
                      <a16:creationId xmlns:a16="http://schemas.microsoft.com/office/drawing/2014/main" id="{7B12AE13-7C51-84D9-7E66-9416843A3155}"/>
                    </a:ext>
                  </a:extLst>
                </p14:cNvPr>
                <p14:cNvContentPartPr/>
                <p14:nvPr/>
              </p14:nvContentPartPr>
              <p14:xfrm>
                <a:off x="5440778" y="4655062"/>
                <a:ext cx="162360" cy="154440"/>
              </p14:xfrm>
            </p:contentPart>
          </mc:Choice>
          <mc:Fallback xmlns="">
            <p:pic>
              <p:nvPicPr>
                <p:cNvPr id="51218" name="Freihand 51217">
                  <a:extLst>
                    <a:ext uri="{FF2B5EF4-FFF2-40B4-BE49-F238E27FC236}">
                      <a16:creationId xmlns:a16="http://schemas.microsoft.com/office/drawing/2014/main" id="{7B12AE13-7C51-84D9-7E66-9416843A3155}"/>
                    </a:ext>
                  </a:extLst>
                </p:cNvPr>
                <p:cNvPicPr/>
                <p:nvPr/>
              </p:nvPicPr>
              <p:blipFill>
                <a:blip r:embed="rId173"/>
                <a:stretch>
                  <a:fillRect/>
                </a:stretch>
              </p:blipFill>
              <p:spPr>
                <a:xfrm>
                  <a:off x="5431778" y="4646062"/>
                  <a:ext cx="1800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51219" name="Freihand 51218">
                  <a:extLst>
                    <a:ext uri="{FF2B5EF4-FFF2-40B4-BE49-F238E27FC236}">
                      <a16:creationId xmlns:a16="http://schemas.microsoft.com/office/drawing/2014/main" id="{5B54E85B-584D-A695-1C0C-DC691B045C54}"/>
                    </a:ext>
                  </a:extLst>
                </p14:cNvPr>
                <p14:cNvContentPartPr/>
                <p14:nvPr/>
              </p14:nvContentPartPr>
              <p14:xfrm>
                <a:off x="5631218" y="4710502"/>
                <a:ext cx="237240" cy="99000"/>
              </p14:xfrm>
            </p:contentPart>
          </mc:Choice>
          <mc:Fallback xmlns="">
            <p:pic>
              <p:nvPicPr>
                <p:cNvPr id="51219" name="Freihand 51218">
                  <a:extLst>
                    <a:ext uri="{FF2B5EF4-FFF2-40B4-BE49-F238E27FC236}">
                      <a16:creationId xmlns:a16="http://schemas.microsoft.com/office/drawing/2014/main" id="{5B54E85B-584D-A695-1C0C-DC691B045C54}"/>
                    </a:ext>
                  </a:extLst>
                </p:cNvPr>
                <p:cNvPicPr/>
                <p:nvPr/>
              </p:nvPicPr>
              <p:blipFill>
                <a:blip r:embed="rId175"/>
                <a:stretch>
                  <a:fillRect/>
                </a:stretch>
              </p:blipFill>
              <p:spPr>
                <a:xfrm>
                  <a:off x="5622218" y="4701862"/>
                  <a:ext cx="2548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51220" name="Freihand 51219">
                  <a:extLst>
                    <a:ext uri="{FF2B5EF4-FFF2-40B4-BE49-F238E27FC236}">
                      <a16:creationId xmlns:a16="http://schemas.microsoft.com/office/drawing/2014/main" id="{077EB677-DB2C-E346-F2AD-0298605FA10F}"/>
                    </a:ext>
                  </a:extLst>
                </p14:cNvPr>
                <p14:cNvContentPartPr/>
                <p14:nvPr/>
              </p14:nvContentPartPr>
              <p14:xfrm>
                <a:off x="5878898" y="4641022"/>
                <a:ext cx="16200" cy="13320"/>
              </p14:xfrm>
            </p:contentPart>
          </mc:Choice>
          <mc:Fallback xmlns="">
            <p:pic>
              <p:nvPicPr>
                <p:cNvPr id="51220" name="Freihand 51219">
                  <a:extLst>
                    <a:ext uri="{FF2B5EF4-FFF2-40B4-BE49-F238E27FC236}">
                      <a16:creationId xmlns:a16="http://schemas.microsoft.com/office/drawing/2014/main" id="{077EB677-DB2C-E346-F2AD-0298605FA10F}"/>
                    </a:ext>
                  </a:extLst>
                </p:cNvPr>
                <p:cNvPicPr/>
                <p:nvPr/>
              </p:nvPicPr>
              <p:blipFill>
                <a:blip r:embed="rId177"/>
                <a:stretch>
                  <a:fillRect/>
                </a:stretch>
              </p:blipFill>
              <p:spPr>
                <a:xfrm>
                  <a:off x="5870258" y="4632382"/>
                  <a:ext cx="338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51221" name="Freihand 51220">
                  <a:extLst>
                    <a:ext uri="{FF2B5EF4-FFF2-40B4-BE49-F238E27FC236}">
                      <a16:creationId xmlns:a16="http://schemas.microsoft.com/office/drawing/2014/main" id="{39CC71BC-C5F8-615A-0289-A6FED68DAB17}"/>
                    </a:ext>
                  </a:extLst>
                </p14:cNvPr>
                <p14:cNvContentPartPr/>
                <p14:nvPr/>
              </p14:nvContentPartPr>
              <p14:xfrm>
                <a:off x="5904458" y="4682422"/>
                <a:ext cx="71280" cy="108360"/>
              </p14:xfrm>
            </p:contentPart>
          </mc:Choice>
          <mc:Fallback xmlns="">
            <p:pic>
              <p:nvPicPr>
                <p:cNvPr id="51221" name="Freihand 51220">
                  <a:extLst>
                    <a:ext uri="{FF2B5EF4-FFF2-40B4-BE49-F238E27FC236}">
                      <a16:creationId xmlns:a16="http://schemas.microsoft.com/office/drawing/2014/main" id="{39CC71BC-C5F8-615A-0289-A6FED68DAB17}"/>
                    </a:ext>
                  </a:extLst>
                </p:cNvPr>
                <p:cNvPicPr/>
                <p:nvPr/>
              </p:nvPicPr>
              <p:blipFill>
                <a:blip r:embed="rId179"/>
                <a:stretch>
                  <a:fillRect/>
                </a:stretch>
              </p:blipFill>
              <p:spPr>
                <a:xfrm>
                  <a:off x="5895818" y="4673422"/>
                  <a:ext cx="889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1222" name="Freihand 51221">
                  <a:extLst>
                    <a:ext uri="{FF2B5EF4-FFF2-40B4-BE49-F238E27FC236}">
                      <a16:creationId xmlns:a16="http://schemas.microsoft.com/office/drawing/2014/main" id="{5DEB9DA5-65AC-DA58-A341-8ED0D150E9C3}"/>
                    </a:ext>
                  </a:extLst>
                </p14:cNvPr>
                <p14:cNvContentPartPr/>
                <p14:nvPr/>
              </p14:nvContentPartPr>
              <p14:xfrm>
                <a:off x="6023258" y="4615462"/>
                <a:ext cx="126720" cy="178200"/>
              </p14:xfrm>
            </p:contentPart>
          </mc:Choice>
          <mc:Fallback xmlns="">
            <p:pic>
              <p:nvPicPr>
                <p:cNvPr id="51222" name="Freihand 51221">
                  <a:extLst>
                    <a:ext uri="{FF2B5EF4-FFF2-40B4-BE49-F238E27FC236}">
                      <a16:creationId xmlns:a16="http://schemas.microsoft.com/office/drawing/2014/main" id="{5DEB9DA5-65AC-DA58-A341-8ED0D150E9C3}"/>
                    </a:ext>
                  </a:extLst>
                </p:cNvPr>
                <p:cNvPicPr/>
                <p:nvPr/>
              </p:nvPicPr>
              <p:blipFill>
                <a:blip r:embed="rId181"/>
                <a:stretch>
                  <a:fillRect/>
                </a:stretch>
              </p:blipFill>
              <p:spPr>
                <a:xfrm>
                  <a:off x="6014258" y="4606822"/>
                  <a:ext cx="1443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51223" name="Freihand 51222">
                  <a:extLst>
                    <a:ext uri="{FF2B5EF4-FFF2-40B4-BE49-F238E27FC236}">
                      <a16:creationId xmlns:a16="http://schemas.microsoft.com/office/drawing/2014/main" id="{E505F6D4-026C-7462-69AB-9BBD8D1A2575}"/>
                    </a:ext>
                  </a:extLst>
                </p14:cNvPr>
                <p14:cNvContentPartPr/>
                <p14:nvPr/>
              </p14:nvContentPartPr>
              <p14:xfrm>
                <a:off x="6205418" y="4686382"/>
                <a:ext cx="176400" cy="113760"/>
              </p14:xfrm>
            </p:contentPart>
          </mc:Choice>
          <mc:Fallback xmlns="">
            <p:pic>
              <p:nvPicPr>
                <p:cNvPr id="51223" name="Freihand 51222">
                  <a:extLst>
                    <a:ext uri="{FF2B5EF4-FFF2-40B4-BE49-F238E27FC236}">
                      <a16:creationId xmlns:a16="http://schemas.microsoft.com/office/drawing/2014/main" id="{E505F6D4-026C-7462-69AB-9BBD8D1A2575}"/>
                    </a:ext>
                  </a:extLst>
                </p:cNvPr>
                <p:cNvPicPr/>
                <p:nvPr/>
              </p:nvPicPr>
              <p:blipFill>
                <a:blip r:embed="rId183"/>
                <a:stretch>
                  <a:fillRect/>
                </a:stretch>
              </p:blipFill>
              <p:spPr>
                <a:xfrm>
                  <a:off x="6196778" y="4677742"/>
                  <a:ext cx="1940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51224" name="Freihand 51223">
                  <a:extLst>
                    <a:ext uri="{FF2B5EF4-FFF2-40B4-BE49-F238E27FC236}">
                      <a16:creationId xmlns:a16="http://schemas.microsoft.com/office/drawing/2014/main" id="{40E9FDE9-9BF8-5044-0A88-8AB67A066CE6}"/>
                    </a:ext>
                  </a:extLst>
                </p14:cNvPr>
                <p14:cNvContentPartPr/>
                <p14:nvPr/>
              </p14:nvContentPartPr>
              <p14:xfrm>
                <a:off x="6420338" y="4702942"/>
                <a:ext cx="123840" cy="236520"/>
              </p14:xfrm>
            </p:contentPart>
          </mc:Choice>
          <mc:Fallback xmlns="">
            <p:pic>
              <p:nvPicPr>
                <p:cNvPr id="51224" name="Freihand 51223">
                  <a:extLst>
                    <a:ext uri="{FF2B5EF4-FFF2-40B4-BE49-F238E27FC236}">
                      <a16:creationId xmlns:a16="http://schemas.microsoft.com/office/drawing/2014/main" id="{40E9FDE9-9BF8-5044-0A88-8AB67A066CE6}"/>
                    </a:ext>
                  </a:extLst>
                </p:cNvPr>
                <p:cNvPicPr/>
                <p:nvPr/>
              </p:nvPicPr>
              <p:blipFill>
                <a:blip r:embed="rId185"/>
                <a:stretch>
                  <a:fillRect/>
                </a:stretch>
              </p:blipFill>
              <p:spPr>
                <a:xfrm>
                  <a:off x="6411698" y="4694302"/>
                  <a:ext cx="14148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51225" name="Freihand 51224">
                  <a:extLst>
                    <a:ext uri="{FF2B5EF4-FFF2-40B4-BE49-F238E27FC236}">
                      <a16:creationId xmlns:a16="http://schemas.microsoft.com/office/drawing/2014/main" id="{4C54E363-E56A-7869-D39E-0DDF7F3A7DD5}"/>
                    </a:ext>
                  </a:extLst>
                </p14:cNvPr>
                <p14:cNvContentPartPr/>
                <p14:nvPr/>
              </p14:nvContentPartPr>
              <p14:xfrm>
                <a:off x="6590618" y="4684942"/>
                <a:ext cx="198360" cy="124200"/>
              </p14:xfrm>
            </p:contentPart>
          </mc:Choice>
          <mc:Fallback xmlns="">
            <p:pic>
              <p:nvPicPr>
                <p:cNvPr id="51225" name="Freihand 51224">
                  <a:extLst>
                    <a:ext uri="{FF2B5EF4-FFF2-40B4-BE49-F238E27FC236}">
                      <a16:creationId xmlns:a16="http://schemas.microsoft.com/office/drawing/2014/main" id="{4C54E363-E56A-7869-D39E-0DDF7F3A7DD5}"/>
                    </a:ext>
                  </a:extLst>
                </p:cNvPr>
                <p:cNvPicPr/>
                <p:nvPr/>
              </p:nvPicPr>
              <p:blipFill>
                <a:blip r:embed="rId187"/>
                <a:stretch>
                  <a:fillRect/>
                </a:stretch>
              </p:blipFill>
              <p:spPr>
                <a:xfrm>
                  <a:off x="6581618" y="4675942"/>
                  <a:ext cx="2160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1226" name="Freihand 51225">
                  <a:extLst>
                    <a:ext uri="{FF2B5EF4-FFF2-40B4-BE49-F238E27FC236}">
                      <a16:creationId xmlns:a16="http://schemas.microsoft.com/office/drawing/2014/main" id="{41959711-D6C4-1401-8010-00260F954540}"/>
                    </a:ext>
                  </a:extLst>
                </p14:cNvPr>
                <p14:cNvContentPartPr/>
                <p14:nvPr/>
              </p14:nvContentPartPr>
              <p14:xfrm>
                <a:off x="6817778" y="4625182"/>
                <a:ext cx="312120" cy="137160"/>
              </p14:xfrm>
            </p:contentPart>
          </mc:Choice>
          <mc:Fallback xmlns="">
            <p:pic>
              <p:nvPicPr>
                <p:cNvPr id="51226" name="Freihand 51225">
                  <a:extLst>
                    <a:ext uri="{FF2B5EF4-FFF2-40B4-BE49-F238E27FC236}">
                      <a16:creationId xmlns:a16="http://schemas.microsoft.com/office/drawing/2014/main" id="{41959711-D6C4-1401-8010-00260F954540}"/>
                    </a:ext>
                  </a:extLst>
                </p:cNvPr>
                <p:cNvPicPr/>
                <p:nvPr/>
              </p:nvPicPr>
              <p:blipFill>
                <a:blip r:embed="rId189"/>
                <a:stretch>
                  <a:fillRect/>
                </a:stretch>
              </p:blipFill>
              <p:spPr>
                <a:xfrm>
                  <a:off x="6808778" y="4616182"/>
                  <a:ext cx="3297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51227" name="Freihand 51226">
                  <a:extLst>
                    <a:ext uri="{FF2B5EF4-FFF2-40B4-BE49-F238E27FC236}">
                      <a16:creationId xmlns:a16="http://schemas.microsoft.com/office/drawing/2014/main" id="{5BD2C43A-59EE-D087-08D4-EF6C670B422D}"/>
                    </a:ext>
                  </a:extLst>
                </p14:cNvPr>
                <p14:cNvContentPartPr/>
                <p14:nvPr/>
              </p14:nvContentPartPr>
              <p14:xfrm>
                <a:off x="7140698" y="4594942"/>
                <a:ext cx="272880" cy="134640"/>
              </p14:xfrm>
            </p:contentPart>
          </mc:Choice>
          <mc:Fallback xmlns="">
            <p:pic>
              <p:nvPicPr>
                <p:cNvPr id="51227" name="Freihand 51226">
                  <a:extLst>
                    <a:ext uri="{FF2B5EF4-FFF2-40B4-BE49-F238E27FC236}">
                      <a16:creationId xmlns:a16="http://schemas.microsoft.com/office/drawing/2014/main" id="{5BD2C43A-59EE-D087-08D4-EF6C670B422D}"/>
                    </a:ext>
                  </a:extLst>
                </p:cNvPr>
                <p:cNvPicPr/>
                <p:nvPr/>
              </p:nvPicPr>
              <p:blipFill>
                <a:blip r:embed="rId191"/>
                <a:stretch>
                  <a:fillRect/>
                </a:stretch>
              </p:blipFill>
              <p:spPr>
                <a:xfrm>
                  <a:off x="7131698" y="4585942"/>
                  <a:ext cx="29052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51247" name="Freihand 51246">
                  <a:extLst>
                    <a:ext uri="{FF2B5EF4-FFF2-40B4-BE49-F238E27FC236}">
                      <a16:creationId xmlns:a16="http://schemas.microsoft.com/office/drawing/2014/main" id="{26425512-E2A3-0DE0-EEB0-FA9B01FD863F}"/>
                    </a:ext>
                  </a:extLst>
                </p14:cNvPr>
                <p14:cNvContentPartPr/>
                <p14:nvPr/>
              </p14:nvContentPartPr>
              <p14:xfrm>
                <a:off x="6247898" y="3975382"/>
                <a:ext cx="2115720" cy="325800"/>
              </p14:xfrm>
            </p:contentPart>
          </mc:Choice>
          <mc:Fallback xmlns="">
            <p:pic>
              <p:nvPicPr>
                <p:cNvPr id="51247" name="Freihand 51246">
                  <a:extLst>
                    <a:ext uri="{FF2B5EF4-FFF2-40B4-BE49-F238E27FC236}">
                      <a16:creationId xmlns:a16="http://schemas.microsoft.com/office/drawing/2014/main" id="{26425512-E2A3-0DE0-EEB0-FA9B01FD863F}"/>
                    </a:ext>
                  </a:extLst>
                </p:cNvPr>
                <p:cNvPicPr/>
                <p:nvPr/>
              </p:nvPicPr>
              <p:blipFill>
                <a:blip r:embed="rId193"/>
                <a:stretch>
                  <a:fillRect/>
                </a:stretch>
              </p:blipFill>
              <p:spPr>
                <a:xfrm>
                  <a:off x="6238898" y="3966742"/>
                  <a:ext cx="2133360" cy="34344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51248" name="Freihand 51247">
                  <a:extLst>
                    <a:ext uri="{FF2B5EF4-FFF2-40B4-BE49-F238E27FC236}">
                      <a16:creationId xmlns:a16="http://schemas.microsoft.com/office/drawing/2014/main" id="{F5BC0119-CD2F-1A96-A50F-F3D91937A9D7}"/>
                    </a:ext>
                  </a:extLst>
                </p14:cNvPr>
                <p14:cNvContentPartPr/>
                <p14:nvPr/>
              </p14:nvContentPartPr>
              <p14:xfrm>
                <a:off x="6828218" y="3418822"/>
                <a:ext cx="941040" cy="681840"/>
              </p14:xfrm>
            </p:contentPart>
          </mc:Choice>
          <mc:Fallback xmlns="">
            <p:pic>
              <p:nvPicPr>
                <p:cNvPr id="51248" name="Freihand 51247">
                  <a:extLst>
                    <a:ext uri="{FF2B5EF4-FFF2-40B4-BE49-F238E27FC236}">
                      <a16:creationId xmlns:a16="http://schemas.microsoft.com/office/drawing/2014/main" id="{F5BC0119-CD2F-1A96-A50F-F3D91937A9D7}"/>
                    </a:ext>
                  </a:extLst>
                </p:cNvPr>
                <p:cNvPicPr/>
                <p:nvPr/>
              </p:nvPicPr>
              <p:blipFill>
                <a:blip r:embed="rId195"/>
                <a:stretch>
                  <a:fillRect/>
                </a:stretch>
              </p:blipFill>
              <p:spPr>
                <a:xfrm>
                  <a:off x="6819578" y="3409822"/>
                  <a:ext cx="958680" cy="69948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51251" name="Freihand 51250">
                  <a:extLst>
                    <a:ext uri="{FF2B5EF4-FFF2-40B4-BE49-F238E27FC236}">
                      <a16:creationId xmlns:a16="http://schemas.microsoft.com/office/drawing/2014/main" id="{519B54AE-261C-6284-0F7F-97C79515ECCF}"/>
                    </a:ext>
                  </a:extLst>
                </p14:cNvPr>
                <p14:cNvContentPartPr/>
                <p14:nvPr/>
              </p14:nvContentPartPr>
              <p14:xfrm>
                <a:off x="1194218" y="3056662"/>
                <a:ext cx="3481920" cy="305640"/>
              </p14:xfrm>
            </p:contentPart>
          </mc:Choice>
          <mc:Fallback xmlns="">
            <p:pic>
              <p:nvPicPr>
                <p:cNvPr id="51251" name="Freihand 51250">
                  <a:extLst>
                    <a:ext uri="{FF2B5EF4-FFF2-40B4-BE49-F238E27FC236}">
                      <a16:creationId xmlns:a16="http://schemas.microsoft.com/office/drawing/2014/main" id="{519B54AE-261C-6284-0F7F-97C79515ECCF}"/>
                    </a:ext>
                  </a:extLst>
                </p:cNvPr>
                <p:cNvPicPr/>
                <p:nvPr/>
              </p:nvPicPr>
              <p:blipFill>
                <a:blip r:embed="rId197"/>
                <a:stretch>
                  <a:fillRect/>
                </a:stretch>
              </p:blipFill>
              <p:spPr>
                <a:xfrm>
                  <a:off x="1185218" y="3048022"/>
                  <a:ext cx="349956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51252" name="Freihand 51251">
                  <a:extLst>
                    <a:ext uri="{FF2B5EF4-FFF2-40B4-BE49-F238E27FC236}">
                      <a16:creationId xmlns:a16="http://schemas.microsoft.com/office/drawing/2014/main" id="{8141EAD8-A62F-F14B-6B95-B11FD30EBA28}"/>
                    </a:ext>
                  </a:extLst>
                </p14:cNvPr>
                <p14:cNvContentPartPr/>
                <p14:nvPr/>
              </p14:nvContentPartPr>
              <p14:xfrm>
                <a:off x="1990538" y="2761102"/>
                <a:ext cx="2287080" cy="444960"/>
              </p14:xfrm>
            </p:contentPart>
          </mc:Choice>
          <mc:Fallback xmlns="">
            <p:pic>
              <p:nvPicPr>
                <p:cNvPr id="51252" name="Freihand 51251">
                  <a:extLst>
                    <a:ext uri="{FF2B5EF4-FFF2-40B4-BE49-F238E27FC236}">
                      <a16:creationId xmlns:a16="http://schemas.microsoft.com/office/drawing/2014/main" id="{8141EAD8-A62F-F14B-6B95-B11FD30EBA28}"/>
                    </a:ext>
                  </a:extLst>
                </p:cNvPr>
                <p:cNvPicPr/>
                <p:nvPr/>
              </p:nvPicPr>
              <p:blipFill>
                <a:blip r:embed="rId199"/>
                <a:stretch>
                  <a:fillRect/>
                </a:stretch>
              </p:blipFill>
              <p:spPr>
                <a:xfrm>
                  <a:off x="1981898" y="2752102"/>
                  <a:ext cx="2304720" cy="4626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51254" name="Freihand 51253">
                  <a:extLst>
                    <a:ext uri="{FF2B5EF4-FFF2-40B4-BE49-F238E27FC236}">
                      <a16:creationId xmlns:a16="http://schemas.microsoft.com/office/drawing/2014/main" id="{7199CB07-9009-D4EA-740C-F1BFC1127F23}"/>
                    </a:ext>
                  </a:extLst>
                </p14:cNvPr>
                <p14:cNvContentPartPr/>
                <p14:nvPr/>
              </p14:nvContentPartPr>
              <p14:xfrm>
                <a:off x="8113058" y="2777302"/>
                <a:ext cx="1356480" cy="14400"/>
              </p14:xfrm>
            </p:contentPart>
          </mc:Choice>
          <mc:Fallback xmlns="">
            <p:pic>
              <p:nvPicPr>
                <p:cNvPr id="51254" name="Freihand 51253">
                  <a:extLst>
                    <a:ext uri="{FF2B5EF4-FFF2-40B4-BE49-F238E27FC236}">
                      <a16:creationId xmlns:a16="http://schemas.microsoft.com/office/drawing/2014/main" id="{7199CB07-9009-D4EA-740C-F1BFC1127F23}"/>
                    </a:ext>
                  </a:extLst>
                </p:cNvPr>
                <p:cNvPicPr/>
                <p:nvPr/>
              </p:nvPicPr>
              <p:blipFill>
                <a:blip r:embed="rId201"/>
                <a:stretch>
                  <a:fillRect/>
                </a:stretch>
              </p:blipFill>
              <p:spPr>
                <a:xfrm>
                  <a:off x="8104058" y="2768302"/>
                  <a:ext cx="137412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51255" name="Freihand 51254">
                  <a:extLst>
                    <a:ext uri="{FF2B5EF4-FFF2-40B4-BE49-F238E27FC236}">
                      <a16:creationId xmlns:a16="http://schemas.microsoft.com/office/drawing/2014/main" id="{A2BAB584-1F8F-5C5C-80B8-C3455BE17756}"/>
                    </a:ext>
                  </a:extLst>
                </p14:cNvPr>
                <p14:cNvContentPartPr/>
                <p14:nvPr/>
              </p14:nvContentPartPr>
              <p14:xfrm>
                <a:off x="7922978" y="2637262"/>
                <a:ext cx="427320" cy="226800"/>
              </p14:xfrm>
            </p:contentPart>
          </mc:Choice>
          <mc:Fallback xmlns="">
            <p:pic>
              <p:nvPicPr>
                <p:cNvPr id="51255" name="Freihand 51254">
                  <a:extLst>
                    <a:ext uri="{FF2B5EF4-FFF2-40B4-BE49-F238E27FC236}">
                      <a16:creationId xmlns:a16="http://schemas.microsoft.com/office/drawing/2014/main" id="{A2BAB584-1F8F-5C5C-80B8-C3455BE17756}"/>
                    </a:ext>
                  </a:extLst>
                </p:cNvPr>
                <p:cNvPicPr/>
                <p:nvPr/>
              </p:nvPicPr>
              <p:blipFill>
                <a:blip r:embed="rId203"/>
                <a:stretch>
                  <a:fillRect/>
                </a:stretch>
              </p:blipFill>
              <p:spPr>
                <a:xfrm>
                  <a:off x="7913978" y="2628262"/>
                  <a:ext cx="444960" cy="2444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51257" name="Freihand 51256">
                  <a:extLst>
                    <a:ext uri="{FF2B5EF4-FFF2-40B4-BE49-F238E27FC236}">
                      <a16:creationId xmlns:a16="http://schemas.microsoft.com/office/drawing/2014/main" id="{CE7A01FD-4CE5-785B-151D-36001C4A3A5B}"/>
                    </a:ext>
                  </a:extLst>
                </p14:cNvPr>
                <p14:cNvContentPartPr/>
                <p14:nvPr/>
              </p14:nvContentPartPr>
              <p14:xfrm>
                <a:off x="6840818" y="2581822"/>
                <a:ext cx="879480" cy="373680"/>
              </p14:xfrm>
            </p:contentPart>
          </mc:Choice>
          <mc:Fallback xmlns="">
            <p:pic>
              <p:nvPicPr>
                <p:cNvPr id="51257" name="Freihand 51256">
                  <a:extLst>
                    <a:ext uri="{FF2B5EF4-FFF2-40B4-BE49-F238E27FC236}">
                      <a16:creationId xmlns:a16="http://schemas.microsoft.com/office/drawing/2014/main" id="{CE7A01FD-4CE5-785B-151D-36001C4A3A5B}"/>
                    </a:ext>
                  </a:extLst>
                </p:cNvPr>
                <p:cNvPicPr/>
                <p:nvPr/>
              </p:nvPicPr>
              <p:blipFill>
                <a:blip r:embed="rId205"/>
                <a:stretch>
                  <a:fillRect/>
                </a:stretch>
              </p:blipFill>
              <p:spPr>
                <a:xfrm>
                  <a:off x="6832178" y="2573182"/>
                  <a:ext cx="897120" cy="39132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51261" name="Freihand 51260">
                  <a:extLst>
                    <a:ext uri="{FF2B5EF4-FFF2-40B4-BE49-F238E27FC236}">
                      <a16:creationId xmlns:a16="http://schemas.microsoft.com/office/drawing/2014/main" id="{518FA95D-0C1A-D366-A17A-EDD3AE104DA3}"/>
                    </a:ext>
                  </a:extLst>
                </p14:cNvPr>
                <p14:cNvContentPartPr/>
                <p14:nvPr/>
              </p14:nvContentPartPr>
              <p14:xfrm>
                <a:off x="7669538" y="2050462"/>
                <a:ext cx="55440" cy="516240"/>
              </p14:xfrm>
            </p:contentPart>
          </mc:Choice>
          <mc:Fallback xmlns="">
            <p:pic>
              <p:nvPicPr>
                <p:cNvPr id="51261" name="Freihand 51260">
                  <a:extLst>
                    <a:ext uri="{FF2B5EF4-FFF2-40B4-BE49-F238E27FC236}">
                      <a16:creationId xmlns:a16="http://schemas.microsoft.com/office/drawing/2014/main" id="{518FA95D-0C1A-D366-A17A-EDD3AE104DA3}"/>
                    </a:ext>
                  </a:extLst>
                </p:cNvPr>
                <p:cNvPicPr/>
                <p:nvPr/>
              </p:nvPicPr>
              <p:blipFill>
                <a:blip r:embed="rId207"/>
                <a:stretch>
                  <a:fillRect/>
                </a:stretch>
              </p:blipFill>
              <p:spPr>
                <a:xfrm>
                  <a:off x="7660538" y="2041822"/>
                  <a:ext cx="73080" cy="533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8">
            <p14:nvContentPartPr>
              <p14:cNvPr id="8" name="Freihand 7">
                <a:extLst>
                  <a:ext uri="{FF2B5EF4-FFF2-40B4-BE49-F238E27FC236}">
                    <a16:creationId xmlns:a16="http://schemas.microsoft.com/office/drawing/2014/main" id="{10829C69-7A89-88DE-1A99-32C2359426E8}"/>
                  </a:ext>
                </a:extLst>
              </p14:cNvPr>
              <p14:cNvContentPartPr/>
              <p14:nvPr/>
            </p14:nvContentPartPr>
            <p14:xfrm>
              <a:off x="5867378" y="723502"/>
              <a:ext cx="986400" cy="344880"/>
            </p14:xfrm>
          </p:contentPart>
        </mc:Choice>
        <mc:Fallback xmlns="">
          <p:pic>
            <p:nvPicPr>
              <p:cNvPr id="8" name="Freihand 7">
                <a:extLst>
                  <a:ext uri="{FF2B5EF4-FFF2-40B4-BE49-F238E27FC236}">
                    <a16:creationId xmlns:a16="http://schemas.microsoft.com/office/drawing/2014/main" id="{10829C69-7A89-88DE-1A99-32C2359426E8}"/>
                  </a:ext>
                </a:extLst>
              </p:cNvPr>
              <p:cNvPicPr/>
              <p:nvPr/>
            </p:nvPicPr>
            <p:blipFill>
              <a:blip r:embed="rId209"/>
              <a:stretch>
                <a:fillRect/>
              </a:stretch>
            </p:blipFill>
            <p:spPr>
              <a:xfrm>
                <a:off x="5858378" y="714502"/>
                <a:ext cx="1004040" cy="36252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6" name="Freihand 15">
                <a:extLst>
                  <a:ext uri="{FF2B5EF4-FFF2-40B4-BE49-F238E27FC236}">
                    <a16:creationId xmlns:a16="http://schemas.microsoft.com/office/drawing/2014/main" id="{15736884-5617-CFF6-E613-DCE02C1B4A74}"/>
                  </a:ext>
                </a:extLst>
              </p14:cNvPr>
              <p14:cNvContentPartPr/>
              <p14:nvPr/>
            </p14:nvContentPartPr>
            <p14:xfrm>
              <a:off x="5780978" y="1249102"/>
              <a:ext cx="1128240" cy="247320"/>
            </p14:xfrm>
          </p:contentPart>
        </mc:Choice>
        <mc:Fallback xmlns="">
          <p:pic>
            <p:nvPicPr>
              <p:cNvPr id="16" name="Freihand 15">
                <a:extLst>
                  <a:ext uri="{FF2B5EF4-FFF2-40B4-BE49-F238E27FC236}">
                    <a16:creationId xmlns:a16="http://schemas.microsoft.com/office/drawing/2014/main" id="{15736884-5617-CFF6-E613-DCE02C1B4A74}"/>
                  </a:ext>
                </a:extLst>
              </p:cNvPr>
              <p:cNvPicPr/>
              <p:nvPr/>
            </p:nvPicPr>
            <p:blipFill>
              <a:blip r:embed="rId211"/>
              <a:stretch>
                <a:fillRect/>
              </a:stretch>
            </p:blipFill>
            <p:spPr>
              <a:xfrm>
                <a:off x="5772338" y="1240462"/>
                <a:ext cx="1145880" cy="264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8" name="Freihand 17">
                <a:extLst>
                  <a:ext uri="{FF2B5EF4-FFF2-40B4-BE49-F238E27FC236}">
                    <a16:creationId xmlns:a16="http://schemas.microsoft.com/office/drawing/2014/main" id="{793DCEE6-0212-47B6-F2F0-7CE6F5EA52E5}"/>
                  </a:ext>
                </a:extLst>
              </p14:cNvPr>
              <p14:cNvContentPartPr/>
              <p14:nvPr/>
            </p14:nvContentPartPr>
            <p14:xfrm>
              <a:off x="7096058" y="464662"/>
              <a:ext cx="1914120" cy="410040"/>
            </p14:xfrm>
          </p:contentPart>
        </mc:Choice>
        <mc:Fallback xmlns="">
          <p:pic>
            <p:nvPicPr>
              <p:cNvPr id="18" name="Freihand 17">
                <a:extLst>
                  <a:ext uri="{FF2B5EF4-FFF2-40B4-BE49-F238E27FC236}">
                    <a16:creationId xmlns:a16="http://schemas.microsoft.com/office/drawing/2014/main" id="{793DCEE6-0212-47B6-F2F0-7CE6F5EA52E5}"/>
                  </a:ext>
                </a:extLst>
              </p:cNvPr>
              <p:cNvPicPr/>
              <p:nvPr/>
            </p:nvPicPr>
            <p:blipFill>
              <a:blip r:embed="rId213"/>
              <a:stretch>
                <a:fillRect/>
              </a:stretch>
            </p:blipFill>
            <p:spPr>
              <a:xfrm>
                <a:off x="7087418" y="455662"/>
                <a:ext cx="193176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28" name="Freihand 27">
                <a:extLst>
                  <a:ext uri="{FF2B5EF4-FFF2-40B4-BE49-F238E27FC236}">
                    <a16:creationId xmlns:a16="http://schemas.microsoft.com/office/drawing/2014/main" id="{65E1EAD6-B074-7772-E708-78DFB94C7220}"/>
                  </a:ext>
                </a:extLst>
              </p14:cNvPr>
              <p14:cNvContentPartPr/>
              <p14:nvPr/>
            </p14:nvContentPartPr>
            <p14:xfrm>
              <a:off x="6794378" y="1859302"/>
              <a:ext cx="1038960" cy="301680"/>
            </p14:xfrm>
          </p:contentPart>
        </mc:Choice>
        <mc:Fallback xmlns="">
          <p:pic>
            <p:nvPicPr>
              <p:cNvPr id="28" name="Freihand 27">
                <a:extLst>
                  <a:ext uri="{FF2B5EF4-FFF2-40B4-BE49-F238E27FC236}">
                    <a16:creationId xmlns:a16="http://schemas.microsoft.com/office/drawing/2014/main" id="{65E1EAD6-B074-7772-E708-78DFB94C7220}"/>
                  </a:ext>
                </a:extLst>
              </p:cNvPr>
              <p:cNvPicPr/>
              <p:nvPr/>
            </p:nvPicPr>
            <p:blipFill>
              <a:blip r:embed="rId215"/>
              <a:stretch>
                <a:fillRect/>
              </a:stretch>
            </p:blipFill>
            <p:spPr>
              <a:xfrm>
                <a:off x="6785738" y="1850662"/>
                <a:ext cx="1056600" cy="319320"/>
              </a:xfrm>
              <a:prstGeom prst="rect">
                <a:avLst/>
              </a:prstGeom>
            </p:spPr>
          </p:pic>
        </mc:Fallback>
      </mc:AlternateContent>
      <p:grpSp>
        <p:nvGrpSpPr>
          <p:cNvPr id="57" name="Gruppieren 56">
            <a:extLst>
              <a:ext uri="{FF2B5EF4-FFF2-40B4-BE49-F238E27FC236}">
                <a16:creationId xmlns:a16="http://schemas.microsoft.com/office/drawing/2014/main" id="{14D7F3F0-3169-737B-3534-D370DB5B889C}"/>
              </a:ext>
            </a:extLst>
          </p:cNvPr>
          <p:cNvGrpSpPr/>
          <p:nvPr/>
        </p:nvGrpSpPr>
        <p:grpSpPr>
          <a:xfrm>
            <a:off x="6072578" y="3752542"/>
            <a:ext cx="2125800" cy="587520"/>
            <a:chOff x="6072578" y="3752542"/>
            <a:chExt cx="2125800" cy="587520"/>
          </a:xfrm>
        </p:grpSpPr>
        <mc:AlternateContent xmlns:mc="http://schemas.openxmlformats.org/markup-compatibility/2006" xmlns:p14="http://schemas.microsoft.com/office/powerpoint/2010/main">
          <mc:Choice Requires="p14">
            <p:contentPart p14:bwMode="auto" r:id="rId216">
              <p14:nvContentPartPr>
                <p14:cNvPr id="48" name="Freihand 47">
                  <a:extLst>
                    <a:ext uri="{FF2B5EF4-FFF2-40B4-BE49-F238E27FC236}">
                      <a16:creationId xmlns:a16="http://schemas.microsoft.com/office/drawing/2014/main" id="{D0C5D418-4DFE-F78A-4ADD-58798B0C516C}"/>
                    </a:ext>
                  </a:extLst>
                </p14:cNvPr>
                <p14:cNvContentPartPr/>
                <p14:nvPr/>
              </p14:nvContentPartPr>
              <p14:xfrm>
                <a:off x="6072578" y="3924982"/>
                <a:ext cx="2125800" cy="415080"/>
              </p14:xfrm>
            </p:contentPart>
          </mc:Choice>
          <mc:Fallback xmlns="">
            <p:pic>
              <p:nvPicPr>
                <p:cNvPr id="48" name="Freihand 47">
                  <a:extLst>
                    <a:ext uri="{FF2B5EF4-FFF2-40B4-BE49-F238E27FC236}">
                      <a16:creationId xmlns:a16="http://schemas.microsoft.com/office/drawing/2014/main" id="{D0C5D418-4DFE-F78A-4ADD-58798B0C516C}"/>
                    </a:ext>
                  </a:extLst>
                </p:cNvPr>
                <p:cNvPicPr/>
                <p:nvPr/>
              </p:nvPicPr>
              <p:blipFill>
                <a:blip r:embed="rId217"/>
                <a:stretch>
                  <a:fillRect/>
                </a:stretch>
              </p:blipFill>
              <p:spPr>
                <a:xfrm>
                  <a:off x="6063938" y="3916342"/>
                  <a:ext cx="2143440" cy="43272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56" name="Freihand 55">
                  <a:extLst>
                    <a:ext uri="{FF2B5EF4-FFF2-40B4-BE49-F238E27FC236}">
                      <a16:creationId xmlns:a16="http://schemas.microsoft.com/office/drawing/2014/main" id="{7BB4B830-403F-F411-3020-154002DB9C68}"/>
                    </a:ext>
                  </a:extLst>
                </p14:cNvPr>
                <p14:cNvContentPartPr/>
                <p14:nvPr/>
              </p14:nvContentPartPr>
              <p14:xfrm>
                <a:off x="6741458" y="3752542"/>
                <a:ext cx="1114560" cy="270000"/>
              </p14:xfrm>
            </p:contentPart>
          </mc:Choice>
          <mc:Fallback xmlns="">
            <p:pic>
              <p:nvPicPr>
                <p:cNvPr id="56" name="Freihand 55">
                  <a:extLst>
                    <a:ext uri="{FF2B5EF4-FFF2-40B4-BE49-F238E27FC236}">
                      <a16:creationId xmlns:a16="http://schemas.microsoft.com/office/drawing/2014/main" id="{7BB4B830-403F-F411-3020-154002DB9C68}"/>
                    </a:ext>
                  </a:extLst>
                </p:cNvPr>
                <p:cNvPicPr/>
                <p:nvPr/>
              </p:nvPicPr>
              <p:blipFill>
                <a:blip r:embed="rId219"/>
                <a:stretch>
                  <a:fillRect/>
                </a:stretch>
              </p:blipFill>
              <p:spPr>
                <a:xfrm>
                  <a:off x="6732818" y="3743542"/>
                  <a:ext cx="1132200" cy="287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0">
            <p14:nvContentPartPr>
              <p14:cNvPr id="58" name="Freihand 57">
                <a:extLst>
                  <a:ext uri="{FF2B5EF4-FFF2-40B4-BE49-F238E27FC236}">
                    <a16:creationId xmlns:a16="http://schemas.microsoft.com/office/drawing/2014/main" id="{D967226D-3210-1737-583F-D61A2EC6DE41}"/>
                  </a:ext>
                </a:extLst>
              </p14:cNvPr>
              <p14:cNvContentPartPr/>
              <p14:nvPr/>
            </p14:nvContentPartPr>
            <p14:xfrm>
              <a:off x="1699298" y="3221902"/>
              <a:ext cx="2138400" cy="399600"/>
            </p14:xfrm>
          </p:contentPart>
        </mc:Choice>
        <mc:Fallback xmlns="">
          <p:pic>
            <p:nvPicPr>
              <p:cNvPr id="58" name="Freihand 57">
                <a:extLst>
                  <a:ext uri="{FF2B5EF4-FFF2-40B4-BE49-F238E27FC236}">
                    <a16:creationId xmlns:a16="http://schemas.microsoft.com/office/drawing/2014/main" id="{D967226D-3210-1737-583F-D61A2EC6DE41}"/>
                  </a:ext>
                </a:extLst>
              </p:cNvPr>
              <p:cNvPicPr/>
              <p:nvPr/>
            </p:nvPicPr>
            <p:blipFill>
              <a:blip r:embed="rId221"/>
              <a:stretch>
                <a:fillRect/>
              </a:stretch>
            </p:blipFill>
            <p:spPr>
              <a:xfrm>
                <a:off x="1690298" y="3212902"/>
                <a:ext cx="2156040" cy="417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51210" name="Freihand 51209">
                <a:extLst>
                  <a:ext uri="{FF2B5EF4-FFF2-40B4-BE49-F238E27FC236}">
                    <a16:creationId xmlns:a16="http://schemas.microsoft.com/office/drawing/2014/main" id="{F9F43C00-FC57-454C-FF44-0225574F5C11}"/>
                  </a:ext>
                </a:extLst>
              </p14:cNvPr>
              <p14:cNvContentPartPr/>
              <p14:nvPr/>
            </p14:nvContentPartPr>
            <p14:xfrm>
              <a:off x="7721018" y="969382"/>
              <a:ext cx="793080" cy="494280"/>
            </p14:xfrm>
          </p:contentPart>
        </mc:Choice>
        <mc:Fallback xmlns="">
          <p:pic>
            <p:nvPicPr>
              <p:cNvPr id="51210" name="Freihand 51209">
                <a:extLst>
                  <a:ext uri="{FF2B5EF4-FFF2-40B4-BE49-F238E27FC236}">
                    <a16:creationId xmlns:a16="http://schemas.microsoft.com/office/drawing/2014/main" id="{F9F43C00-FC57-454C-FF44-0225574F5C11}"/>
                  </a:ext>
                </a:extLst>
              </p:cNvPr>
              <p:cNvPicPr/>
              <p:nvPr/>
            </p:nvPicPr>
            <p:blipFill>
              <a:blip r:embed="rId223"/>
              <a:stretch>
                <a:fillRect/>
              </a:stretch>
            </p:blipFill>
            <p:spPr>
              <a:xfrm>
                <a:off x="7712018" y="960382"/>
                <a:ext cx="810720" cy="511920"/>
              </a:xfrm>
              <a:prstGeom prst="rect">
                <a:avLst/>
              </a:prstGeom>
            </p:spPr>
          </p:pic>
        </mc:Fallback>
      </mc:AlternateContent>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ChangeArrowheads="1"/>
          </p:cNvSpPr>
          <p:nvPr/>
        </p:nvSpPr>
        <p:spPr bwMode="auto">
          <a:xfrm>
            <a:off x="4267201" y="115999"/>
            <a:ext cx="370747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Entstehungsrechnung</a:t>
            </a:r>
          </a:p>
        </p:txBody>
      </p:sp>
      <p:pic>
        <p:nvPicPr>
          <p:cNvPr id="5222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353" y="755419"/>
            <a:ext cx="8456613" cy="55578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a:extLst>
              <a:ext uri="{FF2B5EF4-FFF2-40B4-BE49-F238E27FC236}">
                <a16:creationId xmlns:a16="http://schemas.microsoft.com/office/drawing/2014/main" id="{289B4D48-7ED3-4BE9-8CAD-4BBCEBCE1C4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2937908" y="136525"/>
            <a:ext cx="620609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Bruttowertschöpfung Deutschland 2021</a:t>
            </a:r>
          </a:p>
        </p:txBody>
      </p:sp>
      <p:sp>
        <p:nvSpPr>
          <p:cNvPr id="53252" name="Text Box 4"/>
          <p:cNvSpPr txBox="1">
            <a:spLocks noChangeArrowheads="1"/>
          </p:cNvSpPr>
          <p:nvPr/>
        </p:nvSpPr>
        <p:spPr bwMode="auto">
          <a:xfrm>
            <a:off x="1703388" y="6509483"/>
            <a:ext cx="3408362" cy="3079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1400" dirty="0"/>
              <a:t>Quelle: Destatis, jeweilige Preise, Mrd. Euro</a:t>
            </a:r>
          </a:p>
        </p:txBody>
      </p:sp>
      <p:sp>
        <p:nvSpPr>
          <p:cNvPr id="9" name="Rechteck 8">
            <a:extLst>
              <a:ext uri="{FF2B5EF4-FFF2-40B4-BE49-F238E27FC236}">
                <a16:creationId xmlns:a16="http://schemas.microsoft.com/office/drawing/2014/main" id="{BD2E68E0-160E-427C-8A27-F3109F5B96E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1BB80653-725B-A3B0-C215-3789374C4DEE}"/>
              </a:ext>
            </a:extLst>
          </p:cNvPr>
          <p:cNvPicPr>
            <a:picLocks noChangeAspect="1"/>
          </p:cNvPicPr>
          <p:nvPr/>
        </p:nvPicPr>
        <p:blipFill>
          <a:blip r:embed="rId3"/>
          <a:stretch>
            <a:fillRect/>
          </a:stretch>
        </p:blipFill>
        <p:spPr>
          <a:xfrm>
            <a:off x="301511" y="767923"/>
            <a:ext cx="7532417" cy="5399197"/>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Freihand 2">
                <a:extLst>
                  <a:ext uri="{FF2B5EF4-FFF2-40B4-BE49-F238E27FC236}">
                    <a16:creationId xmlns:a16="http://schemas.microsoft.com/office/drawing/2014/main" id="{CA597BBD-D2A6-7B65-8A3D-AD058395885F}"/>
                  </a:ext>
                </a:extLst>
              </p14:cNvPr>
              <p14:cNvContentPartPr/>
              <p14:nvPr/>
            </p14:nvContentPartPr>
            <p14:xfrm>
              <a:off x="2475818" y="1168822"/>
              <a:ext cx="625680" cy="407160"/>
            </p14:xfrm>
          </p:contentPart>
        </mc:Choice>
        <mc:Fallback xmlns="">
          <p:pic>
            <p:nvPicPr>
              <p:cNvPr id="3" name="Freihand 2">
                <a:extLst>
                  <a:ext uri="{FF2B5EF4-FFF2-40B4-BE49-F238E27FC236}">
                    <a16:creationId xmlns:a16="http://schemas.microsoft.com/office/drawing/2014/main" id="{CA597BBD-D2A6-7B65-8A3D-AD058395885F}"/>
                  </a:ext>
                </a:extLst>
              </p:cNvPr>
              <p:cNvPicPr/>
              <p:nvPr/>
            </p:nvPicPr>
            <p:blipFill>
              <a:blip r:embed="rId5"/>
              <a:stretch>
                <a:fillRect/>
              </a:stretch>
            </p:blipFill>
            <p:spPr>
              <a:xfrm>
                <a:off x="2467178" y="1159822"/>
                <a:ext cx="64332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Freihand 3">
                <a:extLst>
                  <a:ext uri="{FF2B5EF4-FFF2-40B4-BE49-F238E27FC236}">
                    <a16:creationId xmlns:a16="http://schemas.microsoft.com/office/drawing/2014/main" id="{7BB6FA1C-A7F1-3569-6B11-3DBF66F3EEB6}"/>
                  </a:ext>
                </a:extLst>
              </p14:cNvPr>
              <p14:cNvContentPartPr/>
              <p14:nvPr/>
            </p14:nvContentPartPr>
            <p14:xfrm>
              <a:off x="3443858" y="2020582"/>
              <a:ext cx="1216440" cy="934920"/>
            </p14:xfrm>
          </p:contentPart>
        </mc:Choice>
        <mc:Fallback xmlns="">
          <p:pic>
            <p:nvPicPr>
              <p:cNvPr id="4" name="Freihand 3">
                <a:extLst>
                  <a:ext uri="{FF2B5EF4-FFF2-40B4-BE49-F238E27FC236}">
                    <a16:creationId xmlns:a16="http://schemas.microsoft.com/office/drawing/2014/main" id="{7BB6FA1C-A7F1-3569-6B11-3DBF66F3EEB6}"/>
                  </a:ext>
                </a:extLst>
              </p:cNvPr>
              <p:cNvPicPr/>
              <p:nvPr/>
            </p:nvPicPr>
            <p:blipFill>
              <a:blip r:embed="rId7"/>
              <a:stretch>
                <a:fillRect/>
              </a:stretch>
            </p:blipFill>
            <p:spPr>
              <a:xfrm>
                <a:off x="3435218" y="2011582"/>
                <a:ext cx="1234080" cy="952560"/>
              </a:xfrm>
              <a:prstGeom prst="rect">
                <a:avLst/>
              </a:prstGeom>
            </p:spPr>
          </p:pic>
        </mc:Fallback>
      </mc:AlternateContent>
    </p:spTree>
  </p:cSld>
  <p:clrMapOvr>
    <a:masterClrMapping/>
  </p:clrMapOvr>
  <p:transition spd="med"/>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3876</Words>
  <Application>Microsoft Office PowerPoint</Application>
  <PresentationFormat>Breitbild</PresentationFormat>
  <Paragraphs>617</Paragraphs>
  <Slides>67</Slides>
  <Notes>65</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2</vt:i4>
      </vt:variant>
      <vt:variant>
        <vt:lpstr>Folientitel</vt:lpstr>
      </vt:variant>
      <vt:variant>
        <vt:i4>67</vt:i4>
      </vt:variant>
    </vt:vector>
  </HeadingPairs>
  <TitlesOfParts>
    <vt:vector size="78" baseType="lpstr">
      <vt:lpstr>Arial</vt:lpstr>
      <vt:lpstr>Calibri</vt:lpstr>
      <vt:lpstr>Calibri Light</vt:lpstr>
      <vt:lpstr>Cambria Math</vt:lpstr>
      <vt:lpstr>Sparkasse Rg</vt:lpstr>
      <vt:lpstr>Symbol</vt:lpstr>
      <vt:lpstr>Times New Roman</vt:lpstr>
      <vt:lpstr>Wingdings</vt:lpstr>
      <vt:lpstr>Office</vt:lpstr>
      <vt:lpstr>Worksheet</vt:lpstr>
      <vt:lpstr>Arbeitsblatt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Bernhard Köster</cp:lastModifiedBy>
  <cp:revision>69</cp:revision>
  <cp:lastPrinted>2022-03-02T20:18:27Z</cp:lastPrinted>
  <dcterms:created xsi:type="dcterms:W3CDTF">2022-03-01T20:52:11Z</dcterms:created>
  <dcterms:modified xsi:type="dcterms:W3CDTF">2022-10-17T12:45:59Z</dcterms:modified>
</cp:coreProperties>
</file>